
<file path=[Content_Types].xml><?xml version="1.0" encoding="utf-8"?>
<Types xmlns="http://schemas.openxmlformats.org/package/2006/content-types">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themeOverride+xml" PartName="/ppt/theme/themeOverride3.xml"/>
  <Override ContentType="application/vnd.openxmlformats-officedocument.themeOverride+xml" PartName="/ppt/theme/themeOverride4.xml"/>
  <Override ContentType="application/vnd.openxmlformats-officedocument.themeOverride+xml" PartName="/ppt/theme/themeOverride5.xml"/>
  <Override ContentType="application/vnd.openxmlformats-officedocument.themeOverride+xml" PartName="/ppt/theme/themeOverride6.xml"/>
  <Override ContentType="application/vnd.openxmlformats-officedocument.themeOverride+xml" PartName="/ppt/theme/themeOverride7.xml"/>
  <Override ContentType="application/vnd.openxmlformats-officedocument.themeOverride+xml" PartName="/ppt/theme/themeOverride8.xml"/>
  <Override ContentType="application/vnd.openxmlformats-officedocument.themeOverride+xml" PartName="/ppt/theme/themeOverride9.xml"/>
  <Override ContentType="application/vnd.openxmlformats-officedocument.themeOverride+xml" PartName="/ppt/theme/themeOverride10.xml"/>
  <Override ContentType="application/vnd.openxmlformats-officedocument.themeOverride+xml" PartName="/ppt/theme/themeOverride11.xml"/>
  <Override ContentType="application/vnd.openxmlformats-officedocument.themeOverride+xml" PartName="/ppt/theme/themeOverride12.xml"/>
  <Override ContentType="application/vnd.openxmlformats-officedocument.themeOverride+xml" PartName="/ppt/theme/themeOverride13.xml"/>
  <Override ContentType="application/vnd.openxmlformats-officedocument.themeOverride+xml" PartName="/ppt/theme/themeOverride14.xml"/>
  <Override ContentType="application/vnd.openxmlformats-officedocument.themeOverride+xml" PartName="/ppt/theme/themeOverride15.xml"/>
  <Override ContentType="application/vnd.openxmlformats-officedocument.themeOverride+xml" PartName="/ppt/theme/themeOverride16.xml"/>
  <Override ContentType="application/vnd.openxmlformats-officedocument.themeOverride+xml" PartName="/ppt/theme/themeOverride17.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67" r:id="rId1"/>
    <p:sldMasterId id="2147483679" r:id="rId2"/>
  </p:sldMasterIdLst>
  <p:notesMasterIdLst>
    <p:notesMasterId r:id="rId3"/>
  </p:notesMasterIdLst>
  <p:sldIdLst>
    <p:sldId id="320" r:id="rId4"/>
    <p:sldId id="330" r:id="rId5"/>
    <p:sldId id="314" r:id="rId6"/>
    <p:sldId id="331" r:id="rId7"/>
    <p:sldId id="332" r:id="rId8"/>
    <p:sldId id="313" r:id="rId9"/>
    <p:sldId id="315" r:id="rId10"/>
    <p:sldId id="334" r:id="rId11"/>
    <p:sldId id="335" r:id="rId12"/>
    <p:sldId id="333" r:id="rId13"/>
    <p:sldId id="284" r:id="rId14"/>
    <p:sldId id="336" r:id="rId15"/>
    <p:sldId id="280" r:id="rId16"/>
    <p:sldId id="327" r:id="rId17"/>
    <p:sldId id="316" r:id="rId18"/>
    <p:sldId id="261" r:id="rId19"/>
    <p:sldId id="338" r:id="rId20"/>
    <p:sldId id="281" r:id="rId21"/>
    <p:sldId id="339" r:id="rId22"/>
    <p:sldId id="279" r:id="rId23"/>
    <p:sldId id="288" r:id="rId24"/>
    <p:sldId id="337" r:id="rId25"/>
    <p:sldId id="317" r:id="rId26"/>
    <p:sldId id="292" r:id="rId27"/>
    <p:sldId id="296" r:id="rId28"/>
    <p:sldId id="304" r:id="rId29"/>
  </p:sldIdLst>
  <p:sldSz cx="9144000" cy="5145088"/>
  <p:notesSz cx="6858000" cy="9144000"/>
  <p:custDataLst>
    <p:tags r:id="rId30"/>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52" userDrawn="1">
          <p15:clr>
            <a:srgbClr val="A4A3A4"/>
          </p15:clr>
        </p15:guide>
        <p15:guide id="2" pos="2897" userDrawn="1">
          <p15:clr>
            <a:srgbClr val="A4A3A4"/>
          </p15:clr>
        </p15:guide>
        <p15:guide id="3" orient="horz" pos="787" userDrawn="1">
          <p15:clr>
            <a:srgbClr val="A4A3A4"/>
          </p15:clr>
        </p15:guide>
        <p15:guide id="4" orient="horz" pos="2460" userDrawn="1">
          <p15:clr>
            <a:srgbClr val="A4A3A4"/>
          </p15:clr>
        </p15:guide>
        <p15:guide id="5" pos="544"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88" autoAdjust="0"/>
    <p:restoredTop sz="96424" autoAdjust="0"/>
  </p:normalViewPr>
  <p:slideViewPr>
    <p:cSldViewPr snapToGrid="0">
      <p:cViewPr varScale="1">
        <p:scale>
          <a:sx n="117" d="100"/>
          <a:sy n="117" d="100"/>
        </p:scale>
        <p:origin x="390" y="96"/>
      </p:cViewPr>
      <p:guideLst>
        <p:guide orient="horz" pos="1552"/>
        <p:guide pos="2897"/>
        <p:guide orient="horz" pos="787"/>
        <p:guide orient="horz" pos="2460"/>
        <p:guide pos="544"/>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tags/tag5.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6" Target="revisionInfo.xml" Type="http://schemas.microsoft.com/office/2015/10/relationships/revisionInfo"/><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DEBBFB-84DD-400F-8AB0-8E00E4F1A715}" type="datetimeFigureOut">
              <a:rPr lang="zh-CN" altLang="en-US" smtClean="0"/>
              <a:t>2019/4/1</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424C13-F4D3-428D-B6B4-BD00FF1E65C0}" type="slidenum">
              <a:rPr lang="zh-CN" altLang="en-US" smtClean="0"/>
              <a:t>‹#›</a:t>
            </a:fld>
            <a:endParaRPr lang="zh-CN" altLang="en-US"/>
          </a:p>
        </p:txBody>
      </p:sp>
    </p:spTree>
    <p:extLst>
      <p:ext uri="{BB962C8B-B14F-4D97-AF65-F5344CB8AC3E}">
        <p14:creationId val="398700861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38274220"/>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62492553"/>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57144160"/>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46433336"/>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21666936"/>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37630165"/>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2620576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47832004"/>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09052595"/>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8108472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36586163"/>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5480324"/>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8994486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87206842"/>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90391080"/>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445686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2032"/>
            <a:ext cx="6858000" cy="1791253"/>
          </a:xfrm>
        </p:spPr>
        <p:txBody>
          <a:bodyPr anchor="b"/>
          <a:lstStyle>
            <a:lvl1pPr algn="ctr">
              <a:defRPr sz="4500"/>
            </a:lvl1pPr>
          </a:lstStyle>
          <a:p>
            <a:r>
              <a:rPr lang="zh-CN" altLang="en-US"/>
              <a:t>单击此处编辑母版标题样式</a:t>
            </a:r>
            <a:endParaRPr lang="en-US"/>
          </a:p>
        </p:txBody>
      </p:sp>
      <p:sp>
        <p:nvSpPr>
          <p:cNvPr id="3" name="Subtitle 2"/>
          <p:cNvSpPr>
            <a:spLocks noGrp="1"/>
          </p:cNvSpPr>
          <p:nvPr>
            <p:ph type="subTitle" idx="1"/>
          </p:nvPr>
        </p:nvSpPr>
        <p:spPr>
          <a:xfrm>
            <a:off x="1143000" y="2702363"/>
            <a:ext cx="6858000" cy="1242205"/>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单击以编辑母版副标题样式</a:t>
            </a:r>
            <a:endParaRPr lang="en-US"/>
          </a:p>
        </p:txBody>
      </p:sp>
      <p:sp>
        <p:nvSpPr>
          <p:cNvPr id="4" name="Date Placeholder 3"/>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2335528328"/>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1513695964"/>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Vertical Title 1"/>
          <p:cNvSpPr>
            <a:spLocks noGrp="1"/>
          </p:cNvSpPr>
          <p:nvPr>
            <p:ph type="title" orient="vert"/>
          </p:nvPr>
        </p:nvSpPr>
        <p:spPr>
          <a:xfrm>
            <a:off x="6543675" y="273928"/>
            <a:ext cx="1971675" cy="4360224"/>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628650" y="273928"/>
            <a:ext cx="5800725" cy="4360224"/>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3693870939"/>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2032"/>
            <a:ext cx="6858000" cy="1791253"/>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2363"/>
            <a:ext cx="6858000" cy="1242205"/>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12092049"/>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8078129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700"/>
            <a:ext cx="7886700" cy="214021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3160"/>
            <a:ext cx="7886700" cy="1125488"/>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97657533"/>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642"/>
            <a:ext cx="3886200" cy="326451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642"/>
            <a:ext cx="3886200" cy="326451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5903856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929"/>
            <a:ext cx="7886700" cy="994479"/>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1261"/>
            <a:ext cx="3868340"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9386"/>
            <a:ext cx="3868340" cy="27642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1261"/>
            <a:ext cx="3887391"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9386"/>
            <a:ext cx="3887391" cy="276429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92603268"/>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1218301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84651979"/>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798"/>
            <a:ext cx="4629150" cy="365634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3912785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2112268976"/>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798"/>
            <a:ext cx="4629150" cy="365634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1984169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92518832"/>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928"/>
            <a:ext cx="1971675" cy="4360224"/>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928"/>
            <a:ext cx="5800725" cy="436022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962938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700"/>
            <a:ext cx="7886700" cy="2140213"/>
          </a:xfrm>
        </p:spPr>
        <p:txBody>
          <a:bodyPr anchor="b"/>
          <a:lstStyle>
            <a:lvl1pPr>
              <a:defRPr sz="4500"/>
            </a:lvl1pPr>
          </a:lstStyle>
          <a:p>
            <a:r>
              <a:rPr lang="zh-CN" altLang="en-US"/>
              <a:t>单击此处编辑母版标题样式</a:t>
            </a:r>
            <a:endParaRPr lang="en-US"/>
          </a:p>
        </p:txBody>
      </p:sp>
      <p:sp>
        <p:nvSpPr>
          <p:cNvPr id="3" name="Text Placeholder 2"/>
          <p:cNvSpPr>
            <a:spLocks noGrp="1"/>
          </p:cNvSpPr>
          <p:nvPr>
            <p:ph type="body" idx="1"/>
          </p:nvPr>
        </p:nvSpPr>
        <p:spPr>
          <a:xfrm>
            <a:off x="623888" y="3443160"/>
            <a:ext cx="7886700" cy="1125488"/>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1580987312"/>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628650" y="1369642"/>
            <a:ext cx="3886200" cy="326451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Content Placeholder 3"/>
          <p:cNvSpPr>
            <a:spLocks noGrp="1"/>
          </p:cNvSpPr>
          <p:nvPr>
            <p:ph sz="half" idx="2"/>
          </p:nvPr>
        </p:nvSpPr>
        <p:spPr>
          <a:xfrm>
            <a:off x="4629150" y="1369642"/>
            <a:ext cx="3886200" cy="326451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Date Placeholder 4"/>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517708681"/>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929"/>
            <a:ext cx="7886700" cy="994479"/>
          </a:xfrm>
        </p:spPr>
        <p:txBody>
          <a:bodyPr/>
          <a:lstStyle/>
          <a:p>
            <a:r>
              <a:rPr lang="zh-CN" altLang="en-US"/>
              <a:t>单击此处编辑母版标题样式</a:t>
            </a:r>
            <a:endParaRPr lang="en-US"/>
          </a:p>
        </p:txBody>
      </p:sp>
      <p:sp>
        <p:nvSpPr>
          <p:cNvPr id="3" name="Text Placeholder 2"/>
          <p:cNvSpPr>
            <a:spLocks noGrp="1"/>
          </p:cNvSpPr>
          <p:nvPr>
            <p:ph type="body" idx="1"/>
          </p:nvPr>
        </p:nvSpPr>
        <p:spPr>
          <a:xfrm>
            <a:off x="629842" y="1261261"/>
            <a:ext cx="3868340"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9386"/>
            <a:ext cx="3868340" cy="276429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Text Placeholder 4"/>
          <p:cNvSpPr>
            <a:spLocks noGrp="1"/>
          </p:cNvSpPr>
          <p:nvPr>
            <p:ph type="body" sz="quarter" idx="3"/>
          </p:nvPr>
        </p:nvSpPr>
        <p:spPr>
          <a:xfrm>
            <a:off x="4629150" y="1261261"/>
            <a:ext cx="3887391" cy="61812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9386"/>
            <a:ext cx="3887391" cy="276429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Date Placeholder 6"/>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888117678"/>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106729704"/>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597953341"/>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a:t>单击此处编辑母版标题样式</a:t>
            </a:r>
            <a:endParaRPr lang="en-US"/>
          </a:p>
        </p:txBody>
      </p:sp>
      <p:sp>
        <p:nvSpPr>
          <p:cNvPr id="3" name="Content Placeholder 2"/>
          <p:cNvSpPr>
            <a:spLocks noGrp="1"/>
          </p:cNvSpPr>
          <p:nvPr>
            <p:ph idx="1"/>
          </p:nvPr>
        </p:nvSpPr>
        <p:spPr>
          <a:xfrm>
            <a:off x="3887391" y="740798"/>
            <a:ext cx="4629150" cy="365634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923061379"/>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3006"/>
            <a:ext cx="2949178" cy="1200521"/>
          </a:xfrm>
        </p:spPr>
        <p:txBody>
          <a:bodyPr anchor="b"/>
          <a:lstStyle>
            <a:lvl1pPr>
              <a:defRPr sz="2400"/>
            </a:lvl1pPr>
          </a:lstStyle>
          <a:p>
            <a:r>
              <a:rPr lang="zh-CN" altLang="en-US"/>
              <a:t>单击此处编辑母版标题样式</a:t>
            </a:r>
            <a:endParaRPr lang="en-US"/>
          </a:p>
        </p:txBody>
      </p:sp>
      <p:sp>
        <p:nvSpPr>
          <p:cNvPr id="3" name="Picture Placeholder 2"/>
          <p:cNvSpPr>
            <a:spLocks noGrp="1" noChangeAspect="1"/>
          </p:cNvSpPr>
          <p:nvPr>
            <p:ph type="pic" idx="1"/>
          </p:nvPr>
        </p:nvSpPr>
        <p:spPr>
          <a:xfrm>
            <a:off x="3887391" y="740798"/>
            <a:ext cx="4629150" cy="365634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a:p>
        </p:txBody>
      </p:sp>
      <p:sp>
        <p:nvSpPr>
          <p:cNvPr id="4" name="Text Placeholder 3"/>
          <p:cNvSpPr>
            <a:spLocks noGrp="1"/>
          </p:cNvSpPr>
          <p:nvPr>
            <p:ph type="body" sz="half" idx="2"/>
          </p:nvPr>
        </p:nvSpPr>
        <p:spPr>
          <a:xfrm>
            <a:off x="629841" y="1543526"/>
            <a:ext cx="2949178" cy="285957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2019/4/1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val="66335003"/>
      </p:ext>
    </p:extLst>
  </p:cSld>
  <p:clrMapOvr>
    <a:masterClrMapping/>
  </p:clrMapOvr>
  <mc:AlternateContent>
    <mc:Choice Requires="p15">
      <p:transition spd="slow" p14:dur="3250">
        <p15:prstTrans prst="origami"/>
      </p:transition>
    </mc:Choice>
    <mc:Fallback>
      <p:transition spd="slow">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929"/>
            <a:ext cx="7886700" cy="994479"/>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Text Placeholder 2"/>
          <p:cNvSpPr>
            <a:spLocks noGrp="1"/>
          </p:cNvSpPr>
          <p:nvPr>
            <p:ph type="body" idx="1"/>
          </p:nvPr>
        </p:nvSpPr>
        <p:spPr>
          <a:xfrm>
            <a:off x="628650" y="1369642"/>
            <a:ext cx="7886700" cy="3264511"/>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2"/>
          </p:nvPr>
        </p:nvSpPr>
        <p:spPr>
          <a:xfrm>
            <a:off x="628650" y="4768735"/>
            <a:ext cx="2057400" cy="273928"/>
          </a:xfrm>
          <a:prstGeom prst="rect">
            <a:avLst/>
          </a:prstGeom>
        </p:spPr>
        <p:txBody>
          <a:bodyPr vert="horz" lIns="91440" tIns="45720" rIns="91440" bIns="45720" rtlCol="0" anchor="ctr"/>
          <a:lstStyle>
            <a:lvl1pPr algn="l">
              <a:defRPr sz="900">
                <a:solidFill>
                  <a:schemeClr val="tx1">
                    <a:tint val="75000"/>
                  </a:schemeClr>
                </a:solidFill>
              </a:defRPr>
            </a:lvl1pPr>
          </a:lstStyle>
          <a:p>
            <a:fld id="{D997B5FA-0921-464F-AAE1-844C04324D75}" type="datetimeFigureOut">
              <a:rPr lang="zh-CN" altLang="en-US" smtClean="0"/>
              <a:t>2019/4/1</a:t>
            </a:fld>
            <a:endParaRPr lang="zh-CN" altLang="en-US"/>
          </a:p>
        </p:txBody>
      </p:sp>
      <p:sp>
        <p:nvSpPr>
          <p:cNvPr id="5" name="Footer Placeholder 4"/>
          <p:cNvSpPr>
            <a:spLocks noGrp="1"/>
          </p:cNvSpPr>
          <p:nvPr>
            <p:ph type="ftr" sz="quarter" idx="3"/>
          </p:nvPr>
        </p:nvSpPr>
        <p:spPr>
          <a:xfrm>
            <a:off x="3028950" y="4768735"/>
            <a:ext cx="3086100" cy="273928"/>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8735"/>
            <a:ext cx="2057400" cy="273928"/>
          </a:xfrm>
          <a:prstGeom prst="rect">
            <a:avLst/>
          </a:prstGeom>
        </p:spPr>
        <p:txBody>
          <a:bodyPr vert="horz" lIns="91440" tIns="45720" rIns="91440" bIns="45720" rtlCol="0" anchor="ctr"/>
          <a:lstStyle>
            <a:lvl1pPr algn="r">
              <a:defRPr sz="900">
                <a:solidFill>
                  <a:schemeClr val="tx1">
                    <a:tint val="75000"/>
                  </a:schemeClr>
                </a:solidFill>
              </a:defRPr>
            </a:lvl1pPr>
          </a:lstStyle>
          <a:p>
            <a:fld id="{565CE74E-AB26-4998-AD42-012C4C1AD076}" type="slidenum">
              <a:rPr lang="zh-CN" altLang="en-US" smtClean="0"/>
              <a:t>‹#›</a:t>
            </a:fld>
            <a:endParaRPr lang="zh-CN" altLang="en-US"/>
          </a:p>
        </p:txBody>
      </p:sp>
    </p:spTree>
    <p:extLst>
      <p:ext uri="{BB962C8B-B14F-4D97-AF65-F5344CB8AC3E}">
        <p14:creationId val="389563952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mc:AlternateContent>
    <mc:Choice Requires="p15">
      <p:transition spd="slow" p14:dur="3250">
        <p15:prstTrans prst="origami"/>
      </p:transition>
    </mc:Choice>
    <mc:Fallback>
      <p:transition spd="slow">
        <p:fade/>
      </p:transition>
    </mc:Fallback>
  </mc:AlternateConten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929"/>
            <a:ext cx="7886700" cy="994479"/>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642"/>
            <a:ext cx="7886700" cy="3264511"/>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8735"/>
            <a:ext cx="2057400" cy="273928"/>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2019/4/1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8735"/>
            <a:ext cx="3086100" cy="273928"/>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8735"/>
            <a:ext cx="2057400" cy="273928"/>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45263943"/>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1.xml" Type="http://schemas.openxmlformats.org/officeDocument/2006/relationships/themeOverride"/><Relationship Id="rId3" Target="../notesSlides/notesSlide1.xml" Type="http://schemas.openxmlformats.org/officeDocument/2006/relationships/notesSlide"/><Relationship Id="rId4" Target="../media/image1.emf" Type="http://schemas.openxmlformats.org/officeDocument/2006/relationships/image"/><Relationship Id="rId5" Target="../media/image2.emf" Type="http://schemas.openxmlformats.org/officeDocument/2006/relationships/image"/><Relationship Id="rId6" Target="../media/image3.emf" Type="http://schemas.openxmlformats.org/officeDocument/2006/relationships/image"/><Relationship Id="rId7" Target="../media/image4.emf" Type="http://schemas.openxmlformats.org/officeDocument/2006/relationships/image"/><Relationship Id="rId8" Target="../media/image5.emf"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 Id="rId2" Target="../tags/tag2.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6.xml" Type="http://schemas.openxmlformats.org/officeDocument/2006/relationships/themeOverride"/><Relationship Id="rId3" Target="../notesSlides/notesSlide6.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 Id="rId2" Target="../tags/tag3.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7.xml" Type="http://schemas.openxmlformats.org/officeDocument/2006/relationships/themeOverride"/><Relationship Id="rId3" Target="../notesSlides/notesSlide7.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 Id="rId2" Target="../theme/themeOverride8.xml" Type="http://schemas.openxmlformats.org/officeDocument/2006/relationships/themeOverrid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9.xml" Type="http://schemas.openxmlformats.org/officeDocument/2006/relationships/themeOverride"/><Relationship Id="rId3" Target="../notesSlides/notesSlide8.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0.xml" Type="http://schemas.openxmlformats.org/officeDocument/2006/relationships/themeOverride"/><Relationship Id="rId3" Target="../notesSlides/notesSlide9.xml" Type="http://schemas.openxmlformats.org/officeDocument/2006/relationships/notesSlide"/><Relationship Id="rId4" Target="../media/image6.emf"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1.xml" Type="http://schemas.openxmlformats.org/officeDocument/2006/relationships/themeOverride"/><Relationship Id="rId3" Target="../notesSlides/notesSlide10.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7.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6.xml" Type="http://schemas.openxmlformats.org/officeDocument/2006/relationships/slideLayout"/><Relationship Id="rId2" Target="../theme/themeOverride2.xml" Type="http://schemas.openxmlformats.org/officeDocument/2006/relationships/themeOverride"/><Relationship Id="rId3"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2.xml" Type="http://schemas.openxmlformats.org/officeDocument/2006/relationships/themeOverride"/><Relationship Id="rId3" Target="../notesSlides/notesSlide11.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3.xml" Type="http://schemas.openxmlformats.org/officeDocument/2006/relationships/themeOverride"/><Relationship Id="rId3" Target="../notesSlides/notesSlide12.xml" Type="http://schemas.openxmlformats.org/officeDocument/2006/relationships/notesSlide"/><Relationship Id="rId4" Target="../media/image8.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6.xml" Type="http://schemas.openxmlformats.org/officeDocument/2006/relationships/slideLayout"/><Relationship Id="rId2" Target="../tags/tag4.xml" Type="http://schemas.openxmlformats.org/officeDocument/2006/relationships/tags"/></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14.xml" Type="http://schemas.openxmlformats.org/officeDocument/2006/relationships/themeOverride"/><Relationship Id="rId3" Target="../notesSlides/notesSlide13.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5.xml" Type="http://schemas.openxmlformats.org/officeDocument/2006/relationships/themeOverride"/><Relationship Id="rId3" Target="../notesSlides/notesSlide1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16.xml" Type="http://schemas.openxmlformats.org/officeDocument/2006/relationships/themeOverride"/><Relationship Id="rId3" Target="../notesSlides/notesSlide1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17.xml" Type="http://schemas.openxmlformats.org/officeDocument/2006/relationships/themeOverride"/><Relationship Id="rId3" Target="../notesSlides/notesSlide16.xml" Type="http://schemas.openxmlformats.org/officeDocument/2006/relationships/notesSlide"/><Relationship Id="rId4" Target="../media/image1.emf" Type="http://schemas.openxmlformats.org/officeDocument/2006/relationships/image"/><Relationship Id="rId5" Target="../media/image2.emf" Type="http://schemas.openxmlformats.org/officeDocument/2006/relationships/image"/><Relationship Id="rId6" Target="../media/image3.emf" Type="http://schemas.openxmlformats.org/officeDocument/2006/relationships/image"/><Relationship Id="rId7" Target="../media/image4.emf" Type="http://schemas.openxmlformats.org/officeDocument/2006/relationships/image"/><Relationship Id="rId8" Target="../media/image5.e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3.xml" Type="http://schemas.openxmlformats.org/officeDocument/2006/relationships/themeOverride"/><Relationship Id="rId3" Target="../notesSlides/notesSlide3.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Override4.xml" Type="http://schemas.openxmlformats.org/officeDocument/2006/relationships/themeOverride"/><Relationship Id="rId3" Target="../notesSlides/notesSlide4.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5.xml" Type="http://schemas.openxmlformats.org/officeDocument/2006/relationships/themeOverride"/><Relationship Id="rId3" Target="../notesSlides/notesSlide5.xml" Type="http://schemas.openxmlformats.org/officeDocument/2006/relationships/notesSlide"/><Relationship Id="rId4" Target="../media/image2.emf" Type="http://schemas.openxmlformats.org/officeDocument/2006/relationships/image"/><Relationship Id="rId5" Target="../media/image3.emf" Type="http://schemas.openxmlformats.org/officeDocument/2006/relationships/image"/><Relationship Id="rId6" Target="../media/image5.emf"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 Id="rId2" Target="../tags/tag1.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16" name="矩形 15"/>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1"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8"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lang="zh-CN"/>
          </a:p>
        </p:txBody>
      </p:sp>
      <p:pic>
        <p:nvPicPr>
          <p:cNvPr id="22" name="图片 21"/>
          <p:cNvPicPr>
            <a:picLocks noChangeAspect="1"/>
          </p:cNvPicPr>
          <p:nvPr/>
        </p:nvPicPr>
        <p:blipFill>
          <a:blip r:embed="rId4"/>
          <a:stretch>
            <a:fillRect/>
          </a:stretch>
        </p:blipFill>
        <p:spPr>
          <a:xfrm>
            <a:off x="8300550" y="1141176"/>
            <a:ext cx="1453028" cy="511718"/>
          </a:xfrm>
          <a:prstGeom prst="rect">
            <a:avLst/>
          </a:prstGeom>
        </p:spPr>
      </p:pic>
      <p:sp>
        <p:nvSpPr>
          <p:cNvPr id="5" name="文本框 4"/>
          <p:cNvSpPr txBox="1"/>
          <p:nvPr/>
        </p:nvSpPr>
        <p:spPr>
          <a:xfrm>
            <a:off x="638546" y="270940"/>
            <a:ext cx="1097280" cy="640080"/>
          </a:xfrm>
          <a:prstGeom prst="rect">
            <a:avLst/>
          </a:prstGeom>
          <a:noFill/>
        </p:spPr>
        <p:txBody>
          <a:bodyPr rtlCol="0" wrap="none">
            <a:spAutoFit/>
          </a:bodyPr>
          <a:lstStyle/>
          <a:p>
            <a:pPr algn="ctr"/>
            <a:r>
              <a:rPr altLang="zh-CN" b="1" i="1" lang="en-US" sz="3600">
                <a:solidFill>
                  <a:schemeClr val="bg1"/>
                </a:solidFill>
                <a:latin charset="-122" panose="02010604000000000000" pitchFamily="2" typeface="逼格青春粗黑体简2.0"/>
                <a:ea charset="-122" panose="02010604000000000000" pitchFamily="2" typeface="逼格青春粗黑体简2.0"/>
              </a:rPr>
              <a:t>LOGO</a:t>
            </a:r>
          </a:p>
        </p:txBody>
      </p:sp>
      <p:grpSp>
        <p:nvGrpSpPr>
          <p:cNvPr id="9" name="组合 8"/>
          <p:cNvGrpSpPr/>
          <p:nvPr/>
        </p:nvGrpSpPr>
        <p:grpSpPr>
          <a:xfrm>
            <a:off x="0" y="1590307"/>
            <a:ext cx="3708401" cy="4664812"/>
            <a:chOff x="-74096" y="786148"/>
            <a:chExt cx="3951118" cy="4970127"/>
          </a:xfrm>
        </p:grpSpPr>
        <p:pic>
          <p:nvPicPr>
            <p:cNvPr id="4" name="图片 3"/>
            <p:cNvPicPr>
              <a:picLocks noChangeAspect="1"/>
            </p:cNvPicPr>
            <p:nvPr/>
          </p:nvPicPr>
          <p:blipFill>
            <a:blip r:embed="rId5"/>
            <a:stretch>
              <a:fillRect/>
            </a:stretch>
          </p:blipFill>
          <p:spPr>
            <a:xfrm>
              <a:off x="-74096" y="3032012"/>
              <a:ext cx="3176743" cy="2724263"/>
            </a:xfrm>
            <a:prstGeom prst="rect">
              <a:avLst/>
            </a:prstGeom>
          </p:spPr>
        </p:pic>
        <p:pic>
          <p:nvPicPr>
            <p:cNvPr id="7" name="图片 6"/>
            <p:cNvPicPr>
              <a:picLocks noChangeAspect="1"/>
            </p:cNvPicPr>
            <p:nvPr/>
          </p:nvPicPr>
          <p:blipFill>
            <a:blip r:embed="rId6"/>
            <a:stretch>
              <a:fillRect/>
            </a:stretch>
          </p:blipFill>
          <p:spPr>
            <a:xfrm>
              <a:off x="380043" y="786148"/>
              <a:ext cx="3496979" cy="3136565"/>
            </a:xfrm>
            <a:prstGeom prst="rect">
              <a:avLst/>
            </a:prstGeom>
          </p:spPr>
        </p:pic>
      </p:grpSp>
      <p:pic>
        <p:nvPicPr>
          <p:cNvPr id="8" name="图片 7"/>
          <p:cNvPicPr>
            <a:picLocks noChangeAspect="1"/>
          </p:cNvPicPr>
          <p:nvPr/>
        </p:nvPicPr>
        <p:blipFill>
          <a:blip r:embed="rId7"/>
          <a:stretch>
            <a:fillRect/>
          </a:stretch>
        </p:blipFill>
        <p:spPr>
          <a:xfrm>
            <a:off x="6168571" y="1305464"/>
            <a:ext cx="2676661" cy="4898290"/>
          </a:xfrm>
          <a:prstGeom prst="rect">
            <a:avLst/>
          </a:prstGeom>
        </p:spPr>
      </p:pic>
      <p:pic>
        <p:nvPicPr>
          <p:cNvPr id="17" name="图片 16"/>
          <p:cNvPicPr>
            <a:picLocks noChangeAspect="1"/>
          </p:cNvPicPr>
          <p:nvPr/>
        </p:nvPicPr>
        <p:blipFill>
          <a:blip r:embed="rId4"/>
          <a:stretch>
            <a:fillRect/>
          </a:stretch>
        </p:blipFill>
        <p:spPr>
          <a:xfrm>
            <a:off x="-1646891" y="1840356"/>
            <a:ext cx="2506953" cy="882882"/>
          </a:xfrm>
          <a:prstGeom prst="rect">
            <a:avLst/>
          </a:prstGeom>
        </p:spPr>
      </p:pic>
      <p:pic>
        <p:nvPicPr>
          <p:cNvPr id="21" name="图片 20"/>
          <p:cNvPicPr>
            <a:picLocks noChangeAspect="1"/>
          </p:cNvPicPr>
          <p:nvPr/>
        </p:nvPicPr>
        <p:blipFill>
          <a:blip r:embed="rId4"/>
          <a:stretch>
            <a:fillRect/>
          </a:stretch>
        </p:blipFill>
        <p:spPr>
          <a:xfrm>
            <a:off x="7025084" y="504166"/>
            <a:ext cx="1453028" cy="511718"/>
          </a:xfrm>
          <a:prstGeom prst="rect">
            <a:avLst/>
          </a:prstGeom>
        </p:spPr>
      </p:pic>
      <p:grpSp>
        <p:nvGrpSpPr>
          <p:cNvPr id="29" name="组合 28"/>
          <p:cNvGrpSpPr/>
          <p:nvPr/>
        </p:nvGrpSpPr>
        <p:grpSpPr>
          <a:xfrm>
            <a:off x="2604396" y="853421"/>
            <a:ext cx="4698265" cy="1341816"/>
            <a:chOff x="2604396" y="853421"/>
            <a:chExt cx="4698265" cy="1341816"/>
          </a:xfrm>
        </p:grpSpPr>
        <p:sp>
          <p:nvSpPr>
            <p:cNvPr id="23" name="TextBox 7">
              <a:extLst>
                <a:ext uri="{FF2B5EF4-FFF2-40B4-BE49-F238E27FC236}">
                  <a16:creationId xmlns:a16="http://schemas.microsoft.com/office/drawing/2014/main" id="{4C2AD60F-CF12-4B26-A4D4-78500E5982CB}"/>
                </a:ext>
              </a:extLst>
            </p:cNvPr>
            <p:cNvSpPr>
              <a:spLocks noChangeArrowheads="1"/>
            </p:cNvSpPr>
            <p:nvPr/>
          </p:nvSpPr>
          <p:spPr bwMode="auto">
            <a:xfrm>
              <a:off x="2604396" y="1159092"/>
              <a:ext cx="4536504" cy="82296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b="1" i="1" lang="zh-CN" sz="5400">
                  <a:solidFill>
                    <a:schemeClr val="bg1"/>
                  </a:solidFill>
                  <a:latin charset="-122" panose="020b0503020204020204" pitchFamily="34" typeface="微软雅黑"/>
                  <a:ea charset="-122" panose="020b0503020204020204" pitchFamily="34" typeface="微软雅黑"/>
                  <a:cs typeface="+mn-ea"/>
                  <a:sym typeface="+mn-lt"/>
                </a:rPr>
                <a:t>责任与执行力</a:t>
              </a:r>
            </a:p>
          </p:txBody>
        </p:sp>
        <p:sp>
          <p:nvSpPr>
            <p:cNvPr id="24" name="TextBox 7">
              <a:extLst>
                <a:ext uri="{FF2B5EF4-FFF2-40B4-BE49-F238E27FC236}">
                  <a16:creationId xmlns:a16="http://schemas.microsoft.com/office/drawing/2014/main" id="{4C2AD60F-CF12-4B26-A4D4-78500E5982CB}"/>
                </a:ext>
              </a:extLst>
            </p:cNvPr>
            <p:cNvSpPr>
              <a:spLocks noChangeArrowheads="1"/>
            </p:cNvSpPr>
            <p:nvPr/>
          </p:nvSpPr>
          <p:spPr bwMode="auto">
            <a:xfrm>
              <a:off x="2790334" y="853421"/>
              <a:ext cx="2736304" cy="30480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i="1" lang="zh-CN" sz="2000">
                  <a:solidFill>
                    <a:schemeClr val="bg1"/>
                  </a:solidFill>
                  <a:latin typeface="+mn-lt"/>
                  <a:ea typeface="+mn-ea"/>
                  <a:cs typeface="+mn-ea"/>
                  <a:sym typeface="+mn-lt"/>
                </a:rPr>
                <a:t>企业员工管理培训之</a:t>
              </a:r>
            </a:p>
          </p:txBody>
        </p:sp>
        <p:sp>
          <p:nvSpPr>
            <p:cNvPr id="27" name="TextBox 7">
              <a:extLst>
                <a:ext uri="{FF2B5EF4-FFF2-40B4-BE49-F238E27FC236}">
                  <a16:creationId xmlns:a16="http://schemas.microsoft.com/office/drawing/2014/main" id="{4C2AD60F-CF12-4B26-A4D4-78500E5982CB}"/>
                </a:ext>
              </a:extLst>
            </p:cNvPr>
            <p:cNvSpPr>
              <a:spLocks noChangeArrowheads="1"/>
            </p:cNvSpPr>
            <p:nvPr/>
          </p:nvSpPr>
          <p:spPr bwMode="auto">
            <a:xfrm>
              <a:off x="2858333" y="1951397"/>
              <a:ext cx="4444329" cy="2438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i="1" lang="zh-CN" sz="1600">
                  <a:solidFill>
                    <a:schemeClr val="bg1"/>
                  </a:solidFill>
                  <a:cs typeface="+mn-ea"/>
                  <a:sym typeface="+mn-lt"/>
                </a:rPr>
                <a:t>创业计划/员工培训/商业规划/市场分析</a:t>
              </a:r>
            </a:p>
          </p:txBody>
        </p:sp>
      </p:grpSp>
      <p:grpSp>
        <p:nvGrpSpPr>
          <p:cNvPr id="30" name="组合 29"/>
          <p:cNvGrpSpPr/>
          <p:nvPr/>
        </p:nvGrpSpPr>
        <p:grpSpPr>
          <a:xfrm>
            <a:off x="-328678" y="2904316"/>
            <a:ext cx="11303589" cy="5257102"/>
            <a:chOff x="-328678" y="2904316"/>
            <a:chExt cx="11303589" cy="5257102"/>
          </a:xfrm>
        </p:grpSpPr>
        <p:pic>
          <p:nvPicPr>
            <p:cNvPr id="13" name="图片 12"/>
            <p:cNvPicPr>
              <a:picLocks noChangeAspect="1"/>
            </p:cNvPicPr>
            <p:nvPr/>
          </p:nvPicPr>
          <p:blipFill>
            <a:blip r:embed="rId8"/>
            <a:stretch>
              <a:fillRect/>
            </a:stretch>
          </p:blipFill>
          <p:spPr>
            <a:xfrm rot="2069809">
              <a:off x="5795223" y="2904316"/>
              <a:ext cx="5179688" cy="4339598"/>
            </a:xfrm>
            <a:prstGeom prst="rect">
              <a:avLst/>
            </a:prstGeom>
          </p:spPr>
        </p:pic>
        <p:pic>
          <p:nvPicPr>
            <p:cNvPr id="32" name="图片 31"/>
            <p:cNvPicPr>
              <a:picLocks noChangeAspect="1"/>
            </p:cNvPicPr>
            <p:nvPr/>
          </p:nvPicPr>
          <p:blipFill>
            <a:blip r:embed="rId8"/>
            <a:stretch>
              <a:fillRect/>
            </a:stretch>
          </p:blipFill>
          <p:spPr>
            <a:xfrm flipH="1" rot="18778744">
              <a:off x="-748723" y="3401775"/>
              <a:ext cx="5179688" cy="4339598"/>
            </a:xfrm>
            <a:prstGeom prst="rect">
              <a:avLst/>
            </a:prstGeom>
          </p:spPr>
        </p:pic>
      </p:grpSp>
    </p:spTree>
    <p:extLst>
      <p:ext uri="{BB962C8B-B14F-4D97-AF65-F5344CB8AC3E}">
        <p14:creationId val="387786555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31"/>
                                        </p:tgtEl>
                                        <p:attrNameLst>
                                          <p:attrName>style.visibility</p:attrName>
                                        </p:attrNameLst>
                                      </p:cBhvr>
                                      <p:to>
                                        <p:strVal val="visible"/>
                                      </p:to>
                                    </p:set>
                                    <p:animEffect filter="fade" transition="in">
                                      <p:cBhvr>
                                        <p:cTn dur="1000" id="7"/>
                                        <p:tgtEl>
                                          <p:spTgt spid="31"/>
                                        </p:tgtEl>
                                      </p:cBhvr>
                                    </p:animEffect>
                                    <p:anim calcmode="lin" valueType="num">
                                      <p:cBhvr>
                                        <p:cTn dur="1000" fill="hold" id="8"/>
                                        <p:tgtEl>
                                          <p:spTgt spid="31"/>
                                        </p:tgtEl>
                                        <p:attrNameLst>
                                          <p:attrName>ppt_x</p:attrName>
                                        </p:attrNameLst>
                                      </p:cBhvr>
                                      <p:tavLst>
                                        <p:tav tm="0">
                                          <p:val>
                                            <p:strVal val="#ppt_x"/>
                                          </p:val>
                                        </p:tav>
                                        <p:tav tm="100000">
                                          <p:val>
                                            <p:strVal val="#ppt_x"/>
                                          </p:val>
                                        </p:tav>
                                      </p:tavLst>
                                    </p:anim>
                                    <p:anim calcmode="lin" valueType="num">
                                      <p:cBhvr>
                                        <p:cTn dur="1000" fill="hold" id="9"/>
                                        <p:tgtEl>
                                          <p:spTgt spid="31"/>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28"/>
                                        </p:tgtEl>
                                        <p:attrNameLst>
                                          <p:attrName>style.visibility</p:attrName>
                                        </p:attrNameLst>
                                      </p:cBhvr>
                                      <p:to>
                                        <p:strVal val="visible"/>
                                      </p:to>
                                    </p:set>
                                    <p:animEffect filter="fade" transition="in">
                                      <p:cBhvr>
                                        <p:cTn dur="1000" id="12"/>
                                        <p:tgtEl>
                                          <p:spTgt spid="28"/>
                                        </p:tgtEl>
                                      </p:cBhvr>
                                    </p:animEffect>
                                    <p:anim calcmode="lin" valueType="num">
                                      <p:cBhvr>
                                        <p:cTn dur="1000" fill="hold" id="13"/>
                                        <p:tgtEl>
                                          <p:spTgt spid="28"/>
                                        </p:tgtEl>
                                        <p:attrNameLst>
                                          <p:attrName>ppt_x</p:attrName>
                                        </p:attrNameLst>
                                      </p:cBhvr>
                                      <p:tavLst>
                                        <p:tav tm="0">
                                          <p:val>
                                            <p:strVal val="#ppt_x"/>
                                          </p:val>
                                        </p:tav>
                                        <p:tav tm="100000">
                                          <p:val>
                                            <p:strVal val="#ppt_x"/>
                                          </p:val>
                                        </p:tav>
                                      </p:tavLst>
                                    </p:anim>
                                    <p:anim calcmode="lin" valueType="num">
                                      <p:cBhvr>
                                        <p:cTn dur="1000" fill="hold" id="14"/>
                                        <p:tgtEl>
                                          <p:spTgt spid="28"/>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9"/>
                                        </p:tgtEl>
                                        <p:attrNameLst>
                                          <p:attrName>style.visibility</p:attrName>
                                        </p:attrNameLst>
                                      </p:cBhvr>
                                      <p:to>
                                        <p:strVal val="visible"/>
                                      </p:to>
                                    </p:set>
                                    <p:anim calcmode="lin" valueType="num">
                                      <p:cBhvr additive="base">
                                        <p:cTn dur="500" fill="hold" id="19"/>
                                        <p:tgtEl>
                                          <p:spTgt spid="9"/>
                                        </p:tgtEl>
                                        <p:attrNameLst>
                                          <p:attrName>ppt_x</p:attrName>
                                        </p:attrNameLst>
                                      </p:cBhvr>
                                      <p:tavLst>
                                        <p:tav tm="0">
                                          <p:val>
                                            <p:strVal val="0-#ppt_w/2"/>
                                          </p:val>
                                        </p:tav>
                                        <p:tav tm="100000">
                                          <p:val>
                                            <p:strVal val="#ppt_x"/>
                                          </p:val>
                                        </p:tav>
                                      </p:tavLst>
                                    </p:anim>
                                    <p:anim calcmode="lin" valueType="num">
                                      <p:cBhvr additive="base">
                                        <p:cTn dur="500" fill="hold" id="20"/>
                                        <p:tgtEl>
                                          <p:spTgt spid="9"/>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42" presetSubtype="0">
                                  <p:stCondLst>
                                    <p:cond delay="0"/>
                                  </p:stCondLst>
                                  <p:childTnLst>
                                    <p:set>
                                      <p:cBhvr>
                                        <p:cTn dur="1" fill="hold" id="24">
                                          <p:stCondLst>
                                            <p:cond delay="0"/>
                                          </p:stCondLst>
                                        </p:cTn>
                                        <p:tgtEl>
                                          <p:spTgt spid="8"/>
                                        </p:tgtEl>
                                        <p:attrNameLst>
                                          <p:attrName>style.visibility</p:attrName>
                                        </p:attrNameLst>
                                      </p:cBhvr>
                                      <p:to>
                                        <p:strVal val="visible"/>
                                      </p:to>
                                    </p:set>
                                    <p:animEffect filter="fade" transition="in">
                                      <p:cBhvr>
                                        <p:cTn dur="1000" id="25"/>
                                        <p:tgtEl>
                                          <p:spTgt spid="8"/>
                                        </p:tgtEl>
                                      </p:cBhvr>
                                    </p:animEffect>
                                    <p:anim calcmode="lin" valueType="num">
                                      <p:cBhvr>
                                        <p:cTn dur="1000" fill="hold" id="26"/>
                                        <p:tgtEl>
                                          <p:spTgt spid="8"/>
                                        </p:tgtEl>
                                        <p:attrNameLst>
                                          <p:attrName>ppt_x</p:attrName>
                                        </p:attrNameLst>
                                      </p:cBhvr>
                                      <p:tavLst>
                                        <p:tav tm="0">
                                          <p:val>
                                            <p:strVal val="#ppt_x"/>
                                          </p:val>
                                        </p:tav>
                                        <p:tav tm="100000">
                                          <p:val>
                                            <p:strVal val="#ppt_x"/>
                                          </p:val>
                                        </p:tav>
                                      </p:tavLst>
                                    </p:anim>
                                    <p:anim calcmode="lin" valueType="num">
                                      <p:cBhvr>
                                        <p:cTn dur="1000" fill="hold" id="27"/>
                                        <p:tgtEl>
                                          <p:spTgt spid="8"/>
                                        </p:tgtEl>
                                        <p:attrNameLst>
                                          <p:attrName>ppt_y</p:attrName>
                                        </p:attrNameLst>
                                      </p:cBhvr>
                                      <p:tavLst>
                                        <p:tav tm="0">
                                          <p:val>
                                            <p:strVal val="#ppt_y+.1"/>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22" presetSubtype="2">
                                  <p:stCondLst>
                                    <p:cond delay="0"/>
                                  </p:stCondLst>
                                  <p:childTnLst>
                                    <p:set>
                                      <p:cBhvr>
                                        <p:cTn dur="1" fill="hold" id="31">
                                          <p:stCondLst>
                                            <p:cond delay="0"/>
                                          </p:stCondLst>
                                        </p:cTn>
                                        <p:tgtEl>
                                          <p:spTgt spid="30"/>
                                        </p:tgtEl>
                                        <p:attrNameLst>
                                          <p:attrName>style.visibility</p:attrName>
                                        </p:attrNameLst>
                                      </p:cBhvr>
                                      <p:to>
                                        <p:strVal val="visible"/>
                                      </p:to>
                                    </p:set>
                                    <p:animEffect filter="wipe(right)" transition="in">
                                      <p:cBhvr>
                                        <p:cTn dur="500" id="32"/>
                                        <p:tgtEl>
                                          <p:spTgt spid="30"/>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id="35" nodeType="clickEffect" presetClass="entr" presetID="47" presetSubtype="0">
                                  <p:stCondLst>
                                    <p:cond delay="0"/>
                                  </p:stCondLst>
                                  <p:childTnLst>
                                    <p:set>
                                      <p:cBhvr>
                                        <p:cTn dur="1" fill="hold" id="36">
                                          <p:stCondLst>
                                            <p:cond delay="0"/>
                                          </p:stCondLst>
                                        </p:cTn>
                                        <p:tgtEl>
                                          <p:spTgt spid="17"/>
                                        </p:tgtEl>
                                        <p:attrNameLst>
                                          <p:attrName>style.visibility</p:attrName>
                                        </p:attrNameLst>
                                      </p:cBhvr>
                                      <p:to>
                                        <p:strVal val="visible"/>
                                      </p:to>
                                    </p:set>
                                    <p:animEffect filter="fade" transition="in">
                                      <p:cBhvr>
                                        <p:cTn dur="1000" id="37"/>
                                        <p:tgtEl>
                                          <p:spTgt spid="17"/>
                                        </p:tgtEl>
                                      </p:cBhvr>
                                    </p:animEffect>
                                    <p:anim calcmode="lin" valueType="num">
                                      <p:cBhvr>
                                        <p:cTn dur="1000" fill="hold" id="38"/>
                                        <p:tgtEl>
                                          <p:spTgt spid="17"/>
                                        </p:tgtEl>
                                        <p:attrNameLst>
                                          <p:attrName>ppt_x</p:attrName>
                                        </p:attrNameLst>
                                      </p:cBhvr>
                                      <p:tavLst>
                                        <p:tav tm="0">
                                          <p:val>
                                            <p:strVal val="#ppt_x"/>
                                          </p:val>
                                        </p:tav>
                                        <p:tav tm="100000">
                                          <p:val>
                                            <p:strVal val="#ppt_x"/>
                                          </p:val>
                                        </p:tav>
                                      </p:tavLst>
                                    </p:anim>
                                    <p:anim calcmode="lin" valueType="num">
                                      <p:cBhvr>
                                        <p:cTn dur="1000" fill="hold" id="39"/>
                                        <p:tgtEl>
                                          <p:spTgt spid="17"/>
                                        </p:tgtEl>
                                        <p:attrNameLst>
                                          <p:attrName>ppt_y</p:attrName>
                                        </p:attrNameLst>
                                      </p:cBhvr>
                                      <p:tavLst>
                                        <p:tav tm="0">
                                          <p:val>
                                            <p:strVal val="#ppt_y-.1"/>
                                          </p:val>
                                        </p:tav>
                                        <p:tav tm="100000">
                                          <p:val>
                                            <p:strVal val="#ppt_y"/>
                                          </p:val>
                                        </p:tav>
                                      </p:tavLst>
                                    </p:anim>
                                  </p:childTnLst>
                                </p:cTn>
                              </p:par>
                              <p:par>
                                <p:cTn fill="hold" id="40" nodeType="withEffect" presetClass="entr" presetID="47" presetSubtype="0">
                                  <p:stCondLst>
                                    <p:cond delay="0"/>
                                  </p:stCondLst>
                                  <p:childTnLst>
                                    <p:set>
                                      <p:cBhvr>
                                        <p:cTn dur="1" fill="hold" id="41">
                                          <p:stCondLst>
                                            <p:cond delay="0"/>
                                          </p:stCondLst>
                                        </p:cTn>
                                        <p:tgtEl>
                                          <p:spTgt spid="21"/>
                                        </p:tgtEl>
                                        <p:attrNameLst>
                                          <p:attrName>style.visibility</p:attrName>
                                        </p:attrNameLst>
                                      </p:cBhvr>
                                      <p:to>
                                        <p:strVal val="visible"/>
                                      </p:to>
                                    </p:set>
                                    <p:animEffect filter="fade" transition="in">
                                      <p:cBhvr>
                                        <p:cTn dur="1000" id="42"/>
                                        <p:tgtEl>
                                          <p:spTgt spid="21"/>
                                        </p:tgtEl>
                                      </p:cBhvr>
                                    </p:animEffect>
                                    <p:anim calcmode="lin" valueType="num">
                                      <p:cBhvr>
                                        <p:cTn dur="1000" fill="hold" id="43"/>
                                        <p:tgtEl>
                                          <p:spTgt spid="21"/>
                                        </p:tgtEl>
                                        <p:attrNameLst>
                                          <p:attrName>ppt_x</p:attrName>
                                        </p:attrNameLst>
                                      </p:cBhvr>
                                      <p:tavLst>
                                        <p:tav tm="0">
                                          <p:val>
                                            <p:strVal val="#ppt_x"/>
                                          </p:val>
                                        </p:tav>
                                        <p:tav tm="100000">
                                          <p:val>
                                            <p:strVal val="#ppt_x"/>
                                          </p:val>
                                        </p:tav>
                                      </p:tavLst>
                                    </p:anim>
                                    <p:anim calcmode="lin" valueType="num">
                                      <p:cBhvr>
                                        <p:cTn dur="1000" fill="hold" id="44"/>
                                        <p:tgtEl>
                                          <p:spTgt spid="21"/>
                                        </p:tgtEl>
                                        <p:attrNameLst>
                                          <p:attrName>ppt_y</p:attrName>
                                        </p:attrNameLst>
                                      </p:cBhvr>
                                      <p:tavLst>
                                        <p:tav tm="0">
                                          <p:val>
                                            <p:strVal val="#ppt_y-.1"/>
                                          </p:val>
                                        </p:tav>
                                        <p:tav tm="100000">
                                          <p:val>
                                            <p:strVal val="#ppt_y"/>
                                          </p:val>
                                        </p:tav>
                                      </p:tavLst>
                                    </p:anim>
                                  </p:childTnLst>
                                </p:cTn>
                              </p:par>
                              <p:par>
                                <p:cTn fill="hold" id="45" nodeType="withEffect" presetClass="entr" presetID="47" presetSubtype="0">
                                  <p:stCondLst>
                                    <p:cond delay="0"/>
                                  </p:stCondLst>
                                  <p:childTnLst>
                                    <p:set>
                                      <p:cBhvr>
                                        <p:cTn dur="1" fill="hold" id="46">
                                          <p:stCondLst>
                                            <p:cond delay="0"/>
                                          </p:stCondLst>
                                        </p:cTn>
                                        <p:tgtEl>
                                          <p:spTgt spid="22"/>
                                        </p:tgtEl>
                                        <p:attrNameLst>
                                          <p:attrName>style.visibility</p:attrName>
                                        </p:attrNameLst>
                                      </p:cBhvr>
                                      <p:to>
                                        <p:strVal val="visible"/>
                                      </p:to>
                                    </p:set>
                                    <p:animEffect filter="fade" transition="in">
                                      <p:cBhvr>
                                        <p:cTn dur="1000" id="47"/>
                                        <p:tgtEl>
                                          <p:spTgt spid="22"/>
                                        </p:tgtEl>
                                      </p:cBhvr>
                                    </p:animEffect>
                                    <p:anim calcmode="lin" valueType="num">
                                      <p:cBhvr>
                                        <p:cTn dur="1000" fill="hold" id="48"/>
                                        <p:tgtEl>
                                          <p:spTgt spid="22"/>
                                        </p:tgtEl>
                                        <p:attrNameLst>
                                          <p:attrName>ppt_x</p:attrName>
                                        </p:attrNameLst>
                                      </p:cBhvr>
                                      <p:tavLst>
                                        <p:tav tm="0">
                                          <p:val>
                                            <p:strVal val="#ppt_x"/>
                                          </p:val>
                                        </p:tav>
                                        <p:tav tm="100000">
                                          <p:val>
                                            <p:strVal val="#ppt_x"/>
                                          </p:val>
                                        </p:tav>
                                      </p:tavLst>
                                    </p:anim>
                                    <p:anim calcmode="lin" valueType="num">
                                      <p:cBhvr>
                                        <p:cTn dur="1000" fill="hold" id="49"/>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50" nodeType="clickPar">
                      <p:stCondLst>
                        <p:cond delay="indefinite"/>
                      </p:stCondLst>
                      <p:childTnLst>
                        <p:par>
                          <p:cTn fill="hold" id="51" nodeType="afterGroup">
                            <p:stCondLst>
                              <p:cond delay="0"/>
                            </p:stCondLst>
                            <p:childTnLst>
                              <p:par>
                                <p:cTn fill="hold" id="52" nodeType="clickEffect" presetClass="entr" presetID="2" presetSubtype="1">
                                  <p:stCondLst>
                                    <p:cond delay="0"/>
                                  </p:stCondLst>
                                  <p:childTnLst>
                                    <p:set>
                                      <p:cBhvr>
                                        <p:cTn dur="1" fill="hold" id="53">
                                          <p:stCondLst>
                                            <p:cond delay="0"/>
                                          </p:stCondLst>
                                        </p:cTn>
                                        <p:tgtEl>
                                          <p:spTgt spid="29"/>
                                        </p:tgtEl>
                                        <p:attrNameLst>
                                          <p:attrName>style.visibility</p:attrName>
                                        </p:attrNameLst>
                                      </p:cBhvr>
                                      <p:to>
                                        <p:strVal val="visible"/>
                                      </p:to>
                                    </p:set>
                                    <p:anim calcmode="lin" valueType="num">
                                      <p:cBhvr additive="base">
                                        <p:cTn dur="500" fill="hold" id="54"/>
                                        <p:tgtEl>
                                          <p:spTgt spid="29"/>
                                        </p:tgtEl>
                                        <p:attrNameLst>
                                          <p:attrName>ppt_x</p:attrName>
                                        </p:attrNameLst>
                                      </p:cBhvr>
                                      <p:tavLst>
                                        <p:tav tm="0">
                                          <p:val>
                                            <p:strVal val="#ppt_x"/>
                                          </p:val>
                                        </p:tav>
                                        <p:tav tm="100000">
                                          <p:val>
                                            <p:strVal val="#ppt_x"/>
                                          </p:val>
                                        </p:tav>
                                      </p:tavLst>
                                    </p:anim>
                                    <p:anim calcmode="lin" valueType="num">
                                      <p:cBhvr additive="base">
                                        <p:cTn dur="500" fill="hold" id="55"/>
                                        <p:tgtEl>
                                          <p:spTgt spid="29"/>
                                        </p:tgtEl>
                                        <p:attrNameLst>
                                          <p:attrName>ppt_y</p:attrName>
                                        </p:attrNameLst>
                                      </p:cBhvr>
                                      <p:tavLst>
                                        <p:tav tm="0">
                                          <p:val>
                                            <p:strVal val="0-#ppt_h/2"/>
                                          </p:val>
                                        </p:tav>
                                        <p:tav tm="100000">
                                          <p:val>
                                            <p:strVal val="#ppt_y"/>
                                          </p:val>
                                        </p:tav>
                                      </p:tavLst>
                                    </p:anim>
                                  </p:childTnLst>
                                </p:cTn>
                              </p:par>
                            </p:childTnLst>
                          </p:cTn>
                        </p:par>
                        <p:par>
                          <p:cTn fill="hold" id="56" nodeType="afterGroup">
                            <p:stCondLst>
                              <p:cond delay="500"/>
                            </p:stCondLst>
                            <p:childTnLst>
                              <p:par>
                                <p:cTn fill="hold" grpId="0" id="57" nodeType="afterEffect" presetClass="entr" presetID="14" presetSubtype="10">
                                  <p:stCondLst>
                                    <p:cond delay="0"/>
                                  </p:stCondLst>
                                  <p:childTnLst>
                                    <p:set>
                                      <p:cBhvr>
                                        <p:cTn dur="1" fill="hold" id="58">
                                          <p:stCondLst>
                                            <p:cond delay="0"/>
                                          </p:stCondLst>
                                        </p:cTn>
                                        <p:tgtEl>
                                          <p:spTgt spid="5"/>
                                        </p:tgtEl>
                                        <p:attrNameLst>
                                          <p:attrName>style.visibility</p:attrName>
                                        </p:attrNameLst>
                                      </p:cBhvr>
                                      <p:to>
                                        <p:strVal val="visible"/>
                                      </p:to>
                                    </p:set>
                                    <p:animEffect filter="randombar(horizontal)" transition="in">
                                      <p:cBhvr>
                                        <p:cTn dur="500" id="59"/>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grpId="0" spid="28"/>
      <p:bldP grpId="0" spid="5"/>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31729f81-62b9-4298-8281-7921239befbf" title="iSlide™ 版权声明  COPYRIGHT NOTICE"/>
          <p:cNvGrpSpPr>
            <a:grpSpLocks noChangeAspect="1"/>
          </p:cNvGrpSpPr>
          <p:nvPr>
            <p:custDataLst>
              <p:tags r:id="rId2"/>
            </p:custDataLst>
          </p:nvPr>
        </p:nvGrpSpPr>
        <p:grpSpPr>
          <a:xfrm>
            <a:off x="502444" y="850321"/>
            <a:ext cx="8150158" cy="3623047"/>
            <a:chOff x="669925" y="1132666"/>
            <a:chExt cx="10866878" cy="483073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4" name="íśļiḑê" title="iSlide™ 版权声明  COPYRIGHT NOTICE">
              <a:extLst>
                <a:ext uri="{FF2B5EF4-FFF2-40B4-BE49-F238E27FC236}">
                  <a16:creationId xmlns:a16="http://schemas.microsoft.com/office/drawing/2014/main" id="{42DAE561-495A-4A00-B096-BFB3E4EC682E}"/>
                </a:ext>
              </a:extLst>
            </p:cNvPr>
            <p:cNvGrpSpPr/>
            <p:nvPr/>
          </p:nvGrpSpPr>
          <p:grpSpPr>
            <a:xfrm>
              <a:off x="4101272" y="1828624"/>
              <a:ext cx="3815537" cy="3409323"/>
              <a:chOff x="3261481" y="1045029"/>
              <a:chExt cx="5669038" cy="5065485"/>
            </a:xfrm>
          </p:grpSpPr>
          <p:sp>
            <p:nvSpPr>
              <p:cNvPr id="35" name="ï$ḷíḍê">
                <a:extLst>
                  <a:ext uri="{FF2B5EF4-FFF2-40B4-BE49-F238E27FC236}">
                    <a16:creationId xmlns:a16="http://schemas.microsoft.com/office/drawing/2014/main" id="{F23B8460-6EB9-4212-A2D2-10DB6F890B2F}"/>
                  </a:ext>
                </a:extLst>
              </p:cNvPr>
              <p:cNvSpPr/>
              <p:nvPr/>
            </p:nvSpPr>
            <p:spPr bwMode="auto">
              <a:xfrm>
                <a:off x="8075364" y="3955174"/>
                <a:ext cx="485751" cy="782438"/>
              </a:xfrm>
              <a:custGeom>
                <a:gdLst>
                  <a:gd fmla="*/ 0 w 161" name="T0"/>
                  <a:gd fmla="*/ 199 h 259" name="T1"/>
                  <a:gd fmla="*/ 0 w 161" name="T2"/>
                  <a:gd fmla="*/ 60 h 259" name="T3"/>
                  <a:gd fmla="*/ 60 w 161" name="T4"/>
                  <a:gd fmla="*/ 0 h 259" name="T5"/>
                  <a:gd fmla="*/ 101 w 161" name="T6"/>
                  <a:gd fmla="*/ 0 h 259" name="T7"/>
                  <a:gd fmla="*/ 161 w 161" name="T8"/>
                  <a:gd fmla="*/ 60 h 259" name="T9"/>
                  <a:gd fmla="*/ 161 w 161" name="T10"/>
                  <a:gd fmla="*/ 199 h 259" name="T11"/>
                  <a:gd fmla="*/ 101 w 161" name="T12"/>
                  <a:gd fmla="*/ 259 h 259" name="T13"/>
                  <a:gd fmla="*/ 60 w 161" name="T14"/>
                  <a:gd fmla="*/ 259 h 259" name="T15"/>
                  <a:gd fmla="*/ 0 w 161" name="T16"/>
                  <a:gd fmla="*/ 199 h 2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9" w="161">
                    <a:moveTo>
                      <a:pt x="0" y="199"/>
                    </a:moveTo>
                    <a:cubicBezTo>
                      <a:pt x="0" y="60"/>
                      <a:pt x="0" y="60"/>
                      <a:pt x="0" y="60"/>
                    </a:cubicBezTo>
                    <a:cubicBezTo>
                      <a:pt x="0" y="27"/>
                      <a:pt x="27" y="0"/>
                      <a:pt x="60" y="0"/>
                    </a:cubicBezTo>
                    <a:cubicBezTo>
                      <a:pt x="101" y="0"/>
                      <a:pt x="101" y="0"/>
                      <a:pt x="101" y="0"/>
                    </a:cubicBezTo>
                    <a:cubicBezTo>
                      <a:pt x="134" y="0"/>
                      <a:pt x="161" y="27"/>
                      <a:pt x="161" y="60"/>
                    </a:cubicBezTo>
                    <a:cubicBezTo>
                      <a:pt x="161" y="199"/>
                      <a:pt x="161" y="199"/>
                      <a:pt x="161" y="199"/>
                    </a:cubicBezTo>
                    <a:cubicBezTo>
                      <a:pt x="161" y="232"/>
                      <a:pt x="134" y="259"/>
                      <a:pt x="101" y="259"/>
                    </a:cubicBezTo>
                    <a:cubicBezTo>
                      <a:pt x="60" y="259"/>
                      <a:pt x="60" y="259"/>
                      <a:pt x="60" y="259"/>
                    </a:cubicBezTo>
                    <a:cubicBezTo>
                      <a:pt x="27" y="259"/>
                      <a:pt x="0" y="232"/>
                      <a:pt x="0" y="199"/>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 name="islîḑè">
                <a:extLst>
                  <a:ext uri="{FF2B5EF4-FFF2-40B4-BE49-F238E27FC236}">
                    <a16:creationId xmlns:a16="http://schemas.microsoft.com/office/drawing/2014/main" id="{7D3E46EA-6B0F-4D92-B3D3-938FA4DDDA2F}"/>
                  </a:ext>
                </a:extLst>
              </p:cNvPr>
              <p:cNvSpPr/>
              <p:nvPr/>
            </p:nvSpPr>
            <p:spPr bwMode="auto">
              <a:xfrm>
                <a:off x="8325511" y="3971172"/>
                <a:ext cx="580284" cy="750442"/>
              </a:xfrm>
              <a:custGeom>
                <a:gdLst>
                  <a:gd fmla="*/ 192 w 192" name="T0"/>
                  <a:gd fmla="*/ 67 h 249" name="T1"/>
                  <a:gd fmla="*/ 133 w 192" name="T2"/>
                  <a:gd fmla="*/ 0 h 249" name="T3"/>
                  <a:gd fmla="*/ 132 w 192" name="T4"/>
                  <a:gd fmla="*/ 0 h 249" name="T5"/>
                  <a:gd fmla="*/ 130 w 192" name="T6"/>
                  <a:gd fmla="*/ 0 h 249" name="T7"/>
                  <a:gd fmla="*/ 129 w 192" name="T8"/>
                  <a:gd fmla="*/ 0 h 249" name="T9"/>
                  <a:gd fmla="*/ 128 w 192" name="T10"/>
                  <a:gd fmla="*/ 0 h 249" name="T11"/>
                  <a:gd fmla="*/ 126 w 192" name="T12"/>
                  <a:gd fmla="*/ 0 h 249" name="T13"/>
                  <a:gd fmla="*/ 125 w 192" name="T14"/>
                  <a:gd fmla="*/ 0 h 249" name="T15"/>
                  <a:gd fmla="*/ 124 w 192" name="T16"/>
                  <a:gd fmla="*/ 0 h 249" name="T17"/>
                  <a:gd fmla="*/ 122 w 192" name="T18"/>
                  <a:gd fmla="*/ 0 h 249" name="T19"/>
                  <a:gd fmla="*/ 121 w 192" name="T20"/>
                  <a:gd fmla="*/ 0 h 249" name="T21"/>
                  <a:gd fmla="*/ 119 w 192" name="T22"/>
                  <a:gd fmla="*/ 0 h 249" name="T23"/>
                  <a:gd fmla="*/ 118 w 192" name="T24"/>
                  <a:gd fmla="*/ 0 h 249" name="T25"/>
                  <a:gd fmla="*/ 117 w 192" name="T26"/>
                  <a:gd fmla="*/ 0 h 249" name="T27"/>
                  <a:gd fmla="*/ 115 w 192" name="T28"/>
                  <a:gd fmla="*/ 0 h 249" name="T29"/>
                  <a:gd fmla="*/ 114 w 192" name="T30"/>
                  <a:gd fmla="*/ 0 h 249" name="T31"/>
                  <a:gd fmla="*/ 112 w 192" name="T32"/>
                  <a:gd fmla="*/ 0 h 249" name="T33"/>
                  <a:gd fmla="*/ 111 w 192" name="T34"/>
                  <a:gd fmla="*/ 0 h 249" name="T35"/>
                  <a:gd fmla="*/ 110 w 192" name="T36"/>
                  <a:gd fmla="*/ 0 h 249" name="T37"/>
                  <a:gd fmla="*/ 108 w 192" name="T38"/>
                  <a:gd fmla="*/ 0 h 249" name="T39"/>
                  <a:gd fmla="*/ 107 w 192" name="T40"/>
                  <a:gd fmla="*/ 0 h 249" name="T41"/>
                  <a:gd fmla="*/ 49 w 192" name="T42"/>
                  <a:gd fmla="*/ 11 h 249" name="T43"/>
                  <a:gd fmla="*/ 49 w 192" name="T44"/>
                  <a:gd fmla="*/ 239 h 249" name="T45"/>
                  <a:gd fmla="*/ 107 w 192" name="T46"/>
                  <a:gd fmla="*/ 249 h 249" name="T47"/>
                  <a:gd fmla="*/ 108 w 192" name="T48"/>
                  <a:gd fmla="*/ 249 h 249" name="T49"/>
                  <a:gd fmla="*/ 110 w 192" name="T50"/>
                  <a:gd fmla="*/ 249 h 249" name="T51"/>
                  <a:gd fmla="*/ 111 w 192" name="T52"/>
                  <a:gd fmla="*/ 249 h 249" name="T53"/>
                  <a:gd fmla="*/ 112 w 192" name="T54"/>
                  <a:gd fmla="*/ 249 h 249" name="T55"/>
                  <a:gd fmla="*/ 114 w 192" name="T56"/>
                  <a:gd fmla="*/ 249 h 249" name="T57"/>
                  <a:gd fmla="*/ 115 w 192" name="T58"/>
                  <a:gd fmla="*/ 249 h 249" name="T59"/>
                  <a:gd fmla="*/ 117 w 192" name="T60"/>
                  <a:gd fmla="*/ 249 h 249" name="T61"/>
                  <a:gd fmla="*/ 118 w 192" name="T62"/>
                  <a:gd fmla="*/ 249 h 249" name="T63"/>
                  <a:gd fmla="*/ 119 w 192" name="T64"/>
                  <a:gd fmla="*/ 249 h 249" name="T65"/>
                  <a:gd fmla="*/ 121 w 192" name="T66"/>
                  <a:gd fmla="*/ 249 h 249" name="T67"/>
                  <a:gd fmla="*/ 122 w 192" name="T68"/>
                  <a:gd fmla="*/ 249 h 249" name="T69"/>
                  <a:gd fmla="*/ 124 w 192" name="T70"/>
                  <a:gd fmla="*/ 249 h 249" name="T71"/>
                  <a:gd fmla="*/ 125 w 192" name="T72"/>
                  <a:gd fmla="*/ 249 h 249" name="T73"/>
                  <a:gd fmla="*/ 126 w 192" name="T74"/>
                  <a:gd fmla="*/ 249 h 249" name="T75"/>
                  <a:gd fmla="*/ 128 w 192" name="T76"/>
                  <a:gd fmla="*/ 249 h 249" name="T77"/>
                  <a:gd fmla="*/ 129 w 192" name="T78"/>
                  <a:gd fmla="*/ 249 h 249" name="T79"/>
                  <a:gd fmla="*/ 130 w 192" name="T80"/>
                  <a:gd fmla="*/ 249 h 249" name="T81"/>
                  <a:gd fmla="*/ 132 w 192" name="T82"/>
                  <a:gd fmla="*/ 249 h 249" name="T83"/>
                  <a:gd fmla="*/ 133 w 192" name="T84"/>
                  <a:gd fmla="*/ 249 h 249"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49" w="192">
                    <a:moveTo>
                      <a:pt x="134" y="249"/>
                    </a:moveTo>
                    <a:cubicBezTo>
                      <a:pt x="166" y="249"/>
                      <a:pt x="192" y="222"/>
                      <a:pt x="192" y="183"/>
                    </a:cubicBezTo>
                    <a:cubicBezTo>
                      <a:pt x="192" y="67"/>
                      <a:pt x="192" y="67"/>
                      <a:pt x="192" y="67"/>
                    </a:cubicBezTo>
                    <a:cubicBezTo>
                      <a:pt x="192" y="28"/>
                      <a:pt x="166" y="1"/>
                      <a:pt x="134" y="0"/>
                    </a:cubicBezTo>
                    <a:cubicBezTo>
                      <a:pt x="134" y="0"/>
                      <a:pt x="134" y="0"/>
                      <a:pt x="134" y="0"/>
                    </a:cubicBezTo>
                    <a:cubicBezTo>
                      <a:pt x="134" y="0"/>
                      <a:pt x="133" y="0"/>
                      <a:pt x="133" y="0"/>
                    </a:cubicBezTo>
                    <a:cubicBezTo>
                      <a:pt x="133" y="0"/>
                      <a:pt x="133" y="0"/>
                      <a:pt x="133" y="0"/>
                    </a:cubicBezTo>
                    <a:cubicBezTo>
                      <a:pt x="133" y="0"/>
                      <a:pt x="132" y="0"/>
                      <a:pt x="132" y="0"/>
                    </a:cubicBezTo>
                    <a:cubicBezTo>
                      <a:pt x="132" y="0"/>
                      <a:pt x="132" y="0"/>
                      <a:pt x="132" y="0"/>
                    </a:cubicBezTo>
                    <a:cubicBezTo>
                      <a:pt x="132" y="0"/>
                      <a:pt x="132" y="0"/>
                      <a:pt x="131" y="0"/>
                    </a:cubicBezTo>
                    <a:cubicBezTo>
                      <a:pt x="131" y="0"/>
                      <a:pt x="131" y="0"/>
                      <a:pt x="131" y="0"/>
                    </a:cubicBezTo>
                    <a:cubicBezTo>
                      <a:pt x="131" y="0"/>
                      <a:pt x="131" y="0"/>
                      <a:pt x="130" y="0"/>
                    </a:cubicBezTo>
                    <a:cubicBezTo>
                      <a:pt x="130" y="0"/>
                      <a:pt x="130" y="0"/>
                      <a:pt x="130" y="0"/>
                    </a:cubicBezTo>
                    <a:cubicBezTo>
                      <a:pt x="130" y="0"/>
                      <a:pt x="130" y="0"/>
                      <a:pt x="130" y="0"/>
                    </a:cubicBezTo>
                    <a:cubicBezTo>
                      <a:pt x="129" y="0"/>
                      <a:pt x="129" y="0"/>
                      <a:pt x="129" y="0"/>
                    </a:cubicBezTo>
                    <a:cubicBezTo>
                      <a:pt x="129" y="0"/>
                      <a:pt x="129" y="0"/>
                      <a:pt x="129" y="0"/>
                    </a:cubicBezTo>
                    <a:cubicBezTo>
                      <a:pt x="128" y="0"/>
                      <a:pt x="128" y="0"/>
                      <a:pt x="128" y="0"/>
                    </a:cubicBezTo>
                    <a:cubicBezTo>
                      <a:pt x="128" y="0"/>
                      <a:pt x="128" y="0"/>
                      <a:pt x="128" y="0"/>
                    </a:cubicBezTo>
                    <a:cubicBezTo>
                      <a:pt x="128" y="0"/>
                      <a:pt x="127" y="0"/>
                      <a:pt x="127" y="0"/>
                    </a:cubicBezTo>
                    <a:cubicBezTo>
                      <a:pt x="127" y="0"/>
                      <a:pt x="127" y="0"/>
                      <a:pt x="127" y="0"/>
                    </a:cubicBezTo>
                    <a:cubicBezTo>
                      <a:pt x="127" y="0"/>
                      <a:pt x="126" y="0"/>
                      <a:pt x="126" y="0"/>
                    </a:cubicBezTo>
                    <a:cubicBezTo>
                      <a:pt x="126" y="0"/>
                      <a:pt x="126" y="0"/>
                      <a:pt x="126" y="0"/>
                    </a:cubicBezTo>
                    <a:cubicBezTo>
                      <a:pt x="126" y="0"/>
                      <a:pt x="126" y="0"/>
                      <a:pt x="125" y="0"/>
                    </a:cubicBezTo>
                    <a:cubicBezTo>
                      <a:pt x="125" y="0"/>
                      <a:pt x="125" y="0"/>
                      <a:pt x="125" y="0"/>
                    </a:cubicBezTo>
                    <a:cubicBezTo>
                      <a:pt x="125" y="0"/>
                      <a:pt x="125" y="0"/>
                      <a:pt x="124" y="0"/>
                    </a:cubicBezTo>
                    <a:cubicBezTo>
                      <a:pt x="124" y="0"/>
                      <a:pt x="124" y="0"/>
                      <a:pt x="124" y="0"/>
                    </a:cubicBezTo>
                    <a:cubicBezTo>
                      <a:pt x="124" y="0"/>
                      <a:pt x="124" y="0"/>
                      <a:pt x="124" y="0"/>
                    </a:cubicBezTo>
                    <a:cubicBezTo>
                      <a:pt x="123" y="0"/>
                      <a:pt x="123" y="0"/>
                      <a:pt x="123" y="0"/>
                    </a:cubicBezTo>
                    <a:cubicBezTo>
                      <a:pt x="123" y="0"/>
                      <a:pt x="123" y="0"/>
                      <a:pt x="123" y="0"/>
                    </a:cubicBezTo>
                    <a:cubicBezTo>
                      <a:pt x="122" y="0"/>
                      <a:pt x="122" y="0"/>
                      <a:pt x="122" y="0"/>
                    </a:cubicBezTo>
                    <a:cubicBezTo>
                      <a:pt x="122" y="0"/>
                      <a:pt x="122" y="0"/>
                      <a:pt x="122" y="0"/>
                    </a:cubicBezTo>
                    <a:cubicBezTo>
                      <a:pt x="122" y="0"/>
                      <a:pt x="121" y="0"/>
                      <a:pt x="121" y="0"/>
                    </a:cubicBezTo>
                    <a:cubicBezTo>
                      <a:pt x="121" y="0"/>
                      <a:pt x="121" y="0"/>
                      <a:pt x="121" y="0"/>
                    </a:cubicBezTo>
                    <a:cubicBezTo>
                      <a:pt x="121" y="0"/>
                      <a:pt x="120" y="0"/>
                      <a:pt x="120" y="0"/>
                    </a:cubicBezTo>
                    <a:cubicBezTo>
                      <a:pt x="120" y="0"/>
                      <a:pt x="120" y="0"/>
                      <a:pt x="120" y="0"/>
                    </a:cubicBezTo>
                    <a:cubicBezTo>
                      <a:pt x="120" y="0"/>
                      <a:pt x="120" y="0"/>
                      <a:pt x="119" y="0"/>
                    </a:cubicBezTo>
                    <a:cubicBezTo>
                      <a:pt x="119" y="0"/>
                      <a:pt x="119" y="0"/>
                      <a:pt x="119" y="0"/>
                    </a:cubicBezTo>
                    <a:cubicBezTo>
                      <a:pt x="119" y="0"/>
                      <a:pt x="119" y="0"/>
                      <a:pt x="118" y="0"/>
                    </a:cubicBezTo>
                    <a:cubicBezTo>
                      <a:pt x="118" y="0"/>
                      <a:pt x="118" y="0"/>
                      <a:pt x="118" y="0"/>
                    </a:cubicBezTo>
                    <a:cubicBezTo>
                      <a:pt x="118" y="0"/>
                      <a:pt x="118" y="0"/>
                      <a:pt x="118" y="0"/>
                    </a:cubicBezTo>
                    <a:cubicBezTo>
                      <a:pt x="117" y="0"/>
                      <a:pt x="117" y="0"/>
                      <a:pt x="117" y="0"/>
                    </a:cubicBezTo>
                    <a:cubicBezTo>
                      <a:pt x="117" y="0"/>
                      <a:pt x="117" y="0"/>
                      <a:pt x="117" y="0"/>
                    </a:cubicBezTo>
                    <a:cubicBezTo>
                      <a:pt x="116" y="0"/>
                      <a:pt x="116" y="0"/>
                      <a:pt x="116" y="0"/>
                    </a:cubicBezTo>
                    <a:cubicBezTo>
                      <a:pt x="116" y="0"/>
                      <a:pt x="116" y="0"/>
                      <a:pt x="116" y="0"/>
                    </a:cubicBezTo>
                    <a:cubicBezTo>
                      <a:pt x="116" y="0"/>
                      <a:pt x="115" y="0"/>
                      <a:pt x="115" y="0"/>
                    </a:cubicBezTo>
                    <a:cubicBezTo>
                      <a:pt x="115" y="0"/>
                      <a:pt x="115" y="0"/>
                      <a:pt x="115" y="0"/>
                    </a:cubicBezTo>
                    <a:cubicBezTo>
                      <a:pt x="115" y="0"/>
                      <a:pt x="114" y="0"/>
                      <a:pt x="114" y="0"/>
                    </a:cubicBezTo>
                    <a:cubicBezTo>
                      <a:pt x="114" y="0"/>
                      <a:pt x="114" y="0"/>
                      <a:pt x="114" y="0"/>
                    </a:cubicBezTo>
                    <a:cubicBezTo>
                      <a:pt x="114" y="0"/>
                      <a:pt x="114" y="0"/>
                      <a:pt x="113" y="0"/>
                    </a:cubicBezTo>
                    <a:cubicBezTo>
                      <a:pt x="113" y="0"/>
                      <a:pt x="113" y="0"/>
                      <a:pt x="113" y="0"/>
                    </a:cubicBezTo>
                    <a:cubicBezTo>
                      <a:pt x="113" y="0"/>
                      <a:pt x="113" y="0"/>
                      <a:pt x="112" y="0"/>
                    </a:cubicBezTo>
                    <a:cubicBezTo>
                      <a:pt x="112" y="0"/>
                      <a:pt x="112" y="0"/>
                      <a:pt x="112" y="0"/>
                    </a:cubicBezTo>
                    <a:cubicBezTo>
                      <a:pt x="112" y="0"/>
                      <a:pt x="112" y="0"/>
                      <a:pt x="112" y="0"/>
                    </a:cubicBezTo>
                    <a:cubicBezTo>
                      <a:pt x="111" y="0"/>
                      <a:pt x="111" y="0"/>
                      <a:pt x="111" y="0"/>
                    </a:cubicBezTo>
                    <a:cubicBezTo>
                      <a:pt x="111" y="0"/>
                      <a:pt x="111" y="0"/>
                      <a:pt x="111" y="0"/>
                    </a:cubicBezTo>
                    <a:cubicBezTo>
                      <a:pt x="110" y="0"/>
                      <a:pt x="110" y="0"/>
                      <a:pt x="110" y="0"/>
                    </a:cubicBezTo>
                    <a:cubicBezTo>
                      <a:pt x="110" y="0"/>
                      <a:pt x="110" y="0"/>
                      <a:pt x="110" y="0"/>
                    </a:cubicBezTo>
                    <a:cubicBezTo>
                      <a:pt x="110" y="0"/>
                      <a:pt x="109" y="0"/>
                      <a:pt x="109" y="0"/>
                    </a:cubicBezTo>
                    <a:cubicBezTo>
                      <a:pt x="109" y="0"/>
                      <a:pt x="109" y="0"/>
                      <a:pt x="109" y="0"/>
                    </a:cubicBezTo>
                    <a:cubicBezTo>
                      <a:pt x="109" y="0"/>
                      <a:pt x="108" y="0"/>
                      <a:pt x="108" y="0"/>
                    </a:cubicBezTo>
                    <a:cubicBezTo>
                      <a:pt x="108" y="0"/>
                      <a:pt x="108" y="0"/>
                      <a:pt x="108" y="0"/>
                    </a:cubicBezTo>
                    <a:cubicBezTo>
                      <a:pt x="108" y="0"/>
                      <a:pt x="108" y="0"/>
                      <a:pt x="107" y="0"/>
                    </a:cubicBezTo>
                    <a:cubicBezTo>
                      <a:pt x="107" y="0"/>
                      <a:pt x="107" y="0"/>
                      <a:pt x="107" y="0"/>
                    </a:cubicBezTo>
                    <a:cubicBezTo>
                      <a:pt x="107" y="0"/>
                      <a:pt x="107" y="0"/>
                      <a:pt x="106" y="0"/>
                    </a:cubicBezTo>
                    <a:cubicBezTo>
                      <a:pt x="102" y="0"/>
                      <a:pt x="97" y="1"/>
                      <a:pt x="93" y="2"/>
                    </a:cubicBezTo>
                    <a:cubicBezTo>
                      <a:pt x="49" y="11"/>
                      <a:pt x="49" y="11"/>
                      <a:pt x="49" y="11"/>
                    </a:cubicBezTo>
                    <a:cubicBezTo>
                      <a:pt x="21" y="17"/>
                      <a:pt x="0" y="49"/>
                      <a:pt x="0" y="82"/>
                    </a:cubicBezTo>
                    <a:cubicBezTo>
                      <a:pt x="0" y="168"/>
                      <a:pt x="0" y="168"/>
                      <a:pt x="0" y="168"/>
                    </a:cubicBezTo>
                    <a:cubicBezTo>
                      <a:pt x="0" y="201"/>
                      <a:pt x="21" y="233"/>
                      <a:pt x="49" y="239"/>
                    </a:cubicBezTo>
                    <a:cubicBezTo>
                      <a:pt x="93" y="248"/>
                      <a:pt x="93" y="248"/>
                      <a:pt x="93" y="248"/>
                    </a:cubicBezTo>
                    <a:cubicBezTo>
                      <a:pt x="97" y="249"/>
                      <a:pt x="102" y="249"/>
                      <a:pt x="106" y="249"/>
                    </a:cubicBezTo>
                    <a:cubicBezTo>
                      <a:pt x="107" y="249"/>
                      <a:pt x="107" y="249"/>
                      <a:pt x="107" y="249"/>
                    </a:cubicBezTo>
                    <a:cubicBezTo>
                      <a:pt x="107" y="249"/>
                      <a:pt x="107" y="249"/>
                      <a:pt x="107" y="249"/>
                    </a:cubicBezTo>
                    <a:cubicBezTo>
                      <a:pt x="108" y="249"/>
                      <a:pt x="108" y="249"/>
                      <a:pt x="108" y="249"/>
                    </a:cubicBezTo>
                    <a:cubicBezTo>
                      <a:pt x="108" y="249"/>
                      <a:pt x="108" y="249"/>
                      <a:pt x="108" y="249"/>
                    </a:cubicBezTo>
                    <a:cubicBezTo>
                      <a:pt x="108" y="249"/>
                      <a:pt x="109" y="249"/>
                      <a:pt x="109" y="249"/>
                    </a:cubicBezTo>
                    <a:cubicBezTo>
                      <a:pt x="109" y="249"/>
                      <a:pt x="109" y="249"/>
                      <a:pt x="109" y="249"/>
                    </a:cubicBezTo>
                    <a:cubicBezTo>
                      <a:pt x="109" y="249"/>
                      <a:pt x="110" y="249"/>
                      <a:pt x="110" y="249"/>
                    </a:cubicBezTo>
                    <a:cubicBezTo>
                      <a:pt x="110" y="249"/>
                      <a:pt x="110" y="249"/>
                      <a:pt x="110" y="249"/>
                    </a:cubicBezTo>
                    <a:cubicBezTo>
                      <a:pt x="110" y="249"/>
                      <a:pt x="110" y="249"/>
                      <a:pt x="111" y="249"/>
                    </a:cubicBezTo>
                    <a:cubicBezTo>
                      <a:pt x="111" y="249"/>
                      <a:pt x="111" y="249"/>
                      <a:pt x="111" y="249"/>
                    </a:cubicBezTo>
                    <a:cubicBezTo>
                      <a:pt x="111" y="249"/>
                      <a:pt x="111" y="249"/>
                      <a:pt x="112" y="249"/>
                    </a:cubicBezTo>
                    <a:cubicBezTo>
                      <a:pt x="112" y="249"/>
                      <a:pt x="112" y="249"/>
                      <a:pt x="112" y="249"/>
                    </a:cubicBezTo>
                    <a:cubicBezTo>
                      <a:pt x="112" y="249"/>
                      <a:pt x="112" y="249"/>
                      <a:pt x="112" y="249"/>
                    </a:cubicBezTo>
                    <a:cubicBezTo>
                      <a:pt x="113" y="249"/>
                      <a:pt x="113" y="249"/>
                      <a:pt x="113" y="249"/>
                    </a:cubicBezTo>
                    <a:cubicBezTo>
                      <a:pt x="113" y="249"/>
                      <a:pt x="113" y="249"/>
                      <a:pt x="113" y="249"/>
                    </a:cubicBezTo>
                    <a:cubicBezTo>
                      <a:pt x="114" y="249"/>
                      <a:pt x="114" y="249"/>
                      <a:pt x="114" y="249"/>
                    </a:cubicBezTo>
                    <a:cubicBezTo>
                      <a:pt x="114" y="249"/>
                      <a:pt x="114" y="249"/>
                      <a:pt x="114" y="249"/>
                    </a:cubicBezTo>
                    <a:cubicBezTo>
                      <a:pt x="114" y="249"/>
                      <a:pt x="115" y="249"/>
                      <a:pt x="115" y="249"/>
                    </a:cubicBezTo>
                    <a:cubicBezTo>
                      <a:pt x="115" y="249"/>
                      <a:pt x="115" y="249"/>
                      <a:pt x="115" y="249"/>
                    </a:cubicBezTo>
                    <a:cubicBezTo>
                      <a:pt x="115" y="249"/>
                      <a:pt x="116" y="249"/>
                      <a:pt x="116" y="249"/>
                    </a:cubicBezTo>
                    <a:cubicBezTo>
                      <a:pt x="116" y="249"/>
                      <a:pt x="116" y="249"/>
                      <a:pt x="116" y="249"/>
                    </a:cubicBezTo>
                    <a:cubicBezTo>
                      <a:pt x="116" y="249"/>
                      <a:pt x="116" y="249"/>
                      <a:pt x="117" y="249"/>
                    </a:cubicBezTo>
                    <a:cubicBezTo>
                      <a:pt x="117" y="249"/>
                      <a:pt x="117" y="249"/>
                      <a:pt x="117" y="249"/>
                    </a:cubicBezTo>
                    <a:cubicBezTo>
                      <a:pt x="117" y="249"/>
                      <a:pt x="117" y="249"/>
                      <a:pt x="118" y="249"/>
                    </a:cubicBezTo>
                    <a:cubicBezTo>
                      <a:pt x="118" y="249"/>
                      <a:pt x="118" y="249"/>
                      <a:pt x="118" y="249"/>
                    </a:cubicBezTo>
                    <a:cubicBezTo>
                      <a:pt x="118" y="249"/>
                      <a:pt x="118" y="249"/>
                      <a:pt x="118" y="249"/>
                    </a:cubicBezTo>
                    <a:cubicBezTo>
                      <a:pt x="119" y="249"/>
                      <a:pt x="119" y="249"/>
                      <a:pt x="119" y="249"/>
                    </a:cubicBezTo>
                    <a:cubicBezTo>
                      <a:pt x="119" y="249"/>
                      <a:pt x="119" y="249"/>
                      <a:pt x="119" y="249"/>
                    </a:cubicBezTo>
                    <a:cubicBezTo>
                      <a:pt x="120" y="249"/>
                      <a:pt x="120" y="249"/>
                      <a:pt x="120" y="249"/>
                    </a:cubicBezTo>
                    <a:cubicBezTo>
                      <a:pt x="120" y="249"/>
                      <a:pt x="120" y="249"/>
                      <a:pt x="120" y="249"/>
                    </a:cubicBezTo>
                    <a:cubicBezTo>
                      <a:pt x="120" y="249"/>
                      <a:pt x="121" y="249"/>
                      <a:pt x="121" y="249"/>
                    </a:cubicBezTo>
                    <a:cubicBezTo>
                      <a:pt x="121" y="249"/>
                      <a:pt x="121" y="249"/>
                      <a:pt x="121" y="249"/>
                    </a:cubicBezTo>
                    <a:cubicBezTo>
                      <a:pt x="121" y="249"/>
                      <a:pt x="122" y="249"/>
                      <a:pt x="122" y="249"/>
                    </a:cubicBezTo>
                    <a:cubicBezTo>
                      <a:pt x="122" y="249"/>
                      <a:pt x="122" y="249"/>
                      <a:pt x="122" y="249"/>
                    </a:cubicBezTo>
                    <a:cubicBezTo>
                      <a:pt x="122" y="249"/>
                      <a:pt x="122" y="249"/>
                      <a:pt x="123" y="249"/>
                    </a:cubicBezTo>
                    <a:cubicBezTo>
                      <a:pt x="123" y="249"/>
                      <a:pt x="123" y="249"/>
                      <a:pt x="123" y="249"/>
                    </a:cubicBezTo>
                    <a:cubicBezTo>
                      <a:pt x="123" y="249"/>
                      <a:pt x="123" y="249"/>
                      <a:pt x="124" y="249"/>
                    </a:cubicBezTo>
                    <a:cubicBezTo>
                      <a:pt x="124" y="249"/>
                      <a:pt x="124" y="249"/>
                      <a:pt x="124" y="249"/>
                    </a:cubicBezTo>
                    <a:cubicBezTo>
                      <a:pt x="124" y="249"/>
                      <a:pt x="124" y="249"/>
                      <a:pt x="124" y="249"/>
                    </a:cubicBezTo>
                    <a:cubicBezTo>
                      <a:pt x="125" y="249"/>
                      <a:pt x="125" y="249"/>
                      <a:pt x="125" y="249"/>
                    </a:cubicBezTo>
                    <a:cubicBezTo>
                      <a:pt x="125" y="249"/>
                      <a:pt x="125" y="249"/>
                      <a:pt x="125" y="249"/>
                    </a:cubicBezTo>
                    <a:cubicBezTo>
                      <a:pt x="126" y="249"/>
                      <a:pt x="126" y="249"/>
                      <a:pt x="126" y="249"/>
                    </a:cubicBezTo>
                    <a:cubicBezTo>
                      <a:pt x="126" y="249"/>
                      <a:pt x="126" y="249"/>
                      <a:pt x="126" y="249"/>
                    </a:cubicBezTo>
                    <a:cubicBezTo>
                      <a:pt x="126" y="249"/>
                      <a:pt x="127" y="249"/>
                      <a:pt x="127" y="249"/>
                    </a:cubicBezTo>
                    <a:cubicBezTo>
                      <a:pt x="127" y="249"/>
                      <a:pt x="127" y="249"/>
                      <a:pt x="127" y="249"/>
                    </a:cubicBezTo>
                    <a:cubicBezTo>
                      <a:pt x="127" y="249"/>
                      <a:pt x="128" y="249"/>
                      <a:pt x="128" y="249"/>
                    </a:cubicBezTo>
                    <a:cubicBezTo>
                      <a:pt x="128" y="249"/>
                      <a:pt x="128" y="249"/>
                      <a:pt x="128" y="249"/>
                    </a:cubicBezTo>
                    <a:cubicBezTo>
                      <a:pt x="128" y="249"/>
                      <a:pt x="128" y="249"/>
                      <a:pt x="129" y="249"/>
                    </a:cubicBezTo>
                    <a:cubicBezTo>
                      <a:pt x="129" y="249"/>
                      <a:pt x="129" y="249"/>
                      <a:pt x="129" y="249"/>
                    </a:cubicBezTo>
                    <a:cubicBezTo>
                      <a:pt x="129" y="249"/>
                      <a:pt x="129" y="249"/>
                      <a:pt x="130" y="249"/>
                    </a:cubicBezTo>
                    <a:cubicBezTo>
                      <a:pt x="130" y="249"/>
                      <a:pt x="130" y="249"/>
                      <a:pt x="130" y="249"/>
                    </a:cubicBezTo>
                    <a:cubicBezTo>
                      <a:pt x="130" y="249"/>
                      <a:pt x="130" y="249"/>
                      <a:pt x="130" y="249"/>
                    </a:cubicBezTo>
                    <a:cubicBezTo>
                      <a:pt x="131" y="249"/>
                      <a:pt x="131" y="249"/>
                      <a:pt x="131" y="249"/>
                    </a:cubicBezTo>
                    <a:cubicBezTo>
                      <a:pt x="131" y="249"/>
                      <a:pt x="131" y="249"/>
                      <a:pt x="131" y="249"/>
                    </a:cubicBezTo>
                    <a:cubicBezTo>
                      <a:pt x="132" y="249"/>
                      <a:pt x="132" y="249"/>
                      <a:pt x="132" y="249"/>
                    </a:cubicBezTo>
                    <a:cubicBezTo>
                      <a:pt x="132" y="249"/>
                      <a:pt x="132" y="249"/>
                      <a:pt x="132" y="249"/>
                    </a:cubicBezTo>
                    <a:cubicBezTo>
                      <a:pt x="132" y="249"/>
                      <a:pt x="133" y="249"/>
                      <a:pt x="133" y="249"/>
                    </a:cubicBezTo>
                    <a:cubicBezTo>
                      <a:pt x="133" y="249"/>
                      <a:pt x="133" y="249"/>
                      <a:pt x="133" y="249"/>
                    </a:cubicBezTo>
                    <a:cubicBezTo>
                      <a:pt x="133" y="249"/>
                      <a:pt x="134" y="249"/>
                      <a:pt x="134" y="249"/>
                    </a:cubicBezTo>
                    <a:cubicBezTo>
                      <a:pt x="134" y="249"/>
                      <a:pt x="134" y="249"/>
                      <a:pt x="134" y="249"/>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 name="ïşḻîḍê">
                <a:extLst>
                  <a:ext uri="{FF2B5EF4-FFF2-40B4-BE49-F238E27FC236}">
                    <a16:creationId xmlns:a16="http://schemas.microsoft.com/office/drawing/2014/main" id="{2FCD74F2-45D3-4D90-A6B9-20FF54F0D496}"/>
                  </a:ext>
                </a:extLst>
              </p:cNvPr>
              <p:cNvSpPr/>
              <p:nvPr/>
            </p:nvSpPr>
            <p:spPr bwMode="auto">
              <a:xfrm>
                <a:off x="8325511" y="3952266"/>
                <a:ext cx="495932" cy="791164"/>
              </a:xfrm>
              <a:custGeom>
                <a:gdLst>
                  <a:gd fmla="*/ 0 w 164" name="T0"/>
                  <a:gd fmla="*/ 174 h 262" name="T1"/>
                  <a:gd fmla="*/ 0 w 164" name="T2"/>
                  <a:gd fmla="*/ 88 h 262" name="T3"/>
                  <a:gd fmla="*/ 49 w 164" name="T4"/>
                  <a:gd fmla="*/ 17 h 262" name="T5"/>
                  <a:gd fmla="*/ 93 w 164" name="T6"/>
                  <a:gd fmla="*/ 8 h 262" name="T7"/>
                  <a:gd fmla="*/ 164 w 164" name="T8"/>
                  <a:gd fmla="*/ 73 h 262" name="T9"/>
                  <a:gd fmla="*/ 164 w 164" name="T10"/>
                  <a:gd fmla="*/ 189 h 262" name="T11"/>
                  <a:gd fmla="*/ 93 w 164" name="T12"/>
                  <a:gd fmla="*/ 254 h 262" name="T13"/>
                  <a:gd fmla="*/ 49 w 164" name="T14"/>
                  <a:gd fmla="*/ 245 h 262" name="T15"/>
                  <a:gd fmla="*/ 0 w 164" name="T16"/>
                  <a:gd fmla="*/ 174 h 26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2" w="164">
                    <a:moveTo>
                      <a:pt x="0" y="174"/>
                    </a:moveTo>
                    <a:cubicBezTo>
                      <a:pt x="0" y="88"/>
                      <a:pt x="0" y="88"/>
                      <a:pt x="0" y="88"/>
                    </a:cubicBezTo>
                    <a:cubicBezTo>
                      <a:pt x="0" y="55"/>
                      <a:pt x="21" y="23"/>
                      <a:pt x="49" y="17"/>
                    </a:cubicBezTo>
                    <a:cubicBezTo>
                      <a:pt x="93" y="8"/>
                      <a:pt x="93" y="8"/>
                      <a:pt x="93" y="8"/>
                    </a:cubicBezTo>
                    <a:cubicBezTo>
                      <a:pt x="130" y="0"/>
                      <a:pt x="164" y="29"/>
                      <a:pt x="164" y="73"/>
                    </a:cubicBezTo>
                    <a:cubicBezTo>
                      <a:pt x="164" y="189"/>
                      <a:pt x="164" y="189"/>
                      <a:pt x="164" y="189"/>
                    </a:cubicBezTo>
                    <a:cubicBezTo>
                      <a:pt x="164" y="233"/>
                      <a:pt x="130" y="262"/>
                      <a:pt x="93" y="254"/>
                    </a:cubicBezTo>
                    <a:cubicBezTo>
                      <a:pt x="49" y="245"/>
                      <a:pt x="49" y="245"/>
                      <a:pt x="49" y="245"/>
                    </a:cubicBezTo>
                    <a:cubicBezTo>
                      <a:pt x="21" y="239"/>
                      <a:pt x="0" y="207"/>
                      <a:pt x="0" y="174"/>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 name="ïṧḷíḑè">
                <a:extLst>
                  <a:ext uri="{FF2B5EF4-FFF2-40B4-BE49-F238E27FC236}">
                    <a16:creationId xmlns:a16="http://schemas.microsoft.com/office/drawing/2014/main" id="{3ADF129D-72B7-48FF-978A-22D0FFDB4045}"/>
                  </a:ext>
                </a:extLst>
              </p:cNvPr>
              <p:cNvSpPr/>
              <p:nvPr/>
            </p:nvSpPr>
            <p:spPr bwMode="auto">
              <a:xfrm>
                <a:off x="8053549" y="3901363"/>
                <a:ext cx="423215" cy="132346"/>
              </a:xfrm>
              <a:custGeom>
                <a:gdLst>
                  <a:gd fmla="*/ 0 w 140" name="T0"/>
                  <a:gd fmla="*/ 22 h 44" name="T1"/>
                  <a:gd fmla="*/ 0 w 140" name="T2"/>
                  <a:gd fmla="*/ 22 h 44" name="T3"/>
                  <a:gd fmla="*/ 22 w 140" name="T4"/>
                  <a:gd fmla="*/ 0 h 44" name="T5"/>
                  <a:gd fmla="*/ 118 w 140" name="T6"/>
                  <a:gd fmla="*/ 0 h 44" name="T7"/>
                  <a:gd fmla="*/ 140 w 140" name="T8"/>
                  <a:gd fmla="*/ 22 h 44" name="T9"/>
                  <a:gd fmla="*/ 140 w 140" name="T10"/>
                  <a:gd fmla="*/ 22 h 44" name="T11"/>
                  <a:gd fmla="*/ 118 w 140" name="T12"/>
                  <a:gd fmla="*/ 44 h 44" name="T13"/>
                  <a:gd fmla="*/ 22 w 140" name="T14"/>
                  <a:gd fmla="*/ 44 h 44" name="T15"/>
                  <a:gd fmla="*/ 0 w 140" name="T16"/>
                  <a:gd fmla="*/ 22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40">
                    <a:moveTo>
                      <a:pt x="0" y="22"/>
                    </a:moveTo>
                    <a:cubicBezTo>
                      <a:pt x="0" y="22"/>
                      <a:pt x="0" y="22"/>
                      <a:pt x="0" y="22"/>
                    </a:cubicBezTo>
                    <a:cubicBezTo>
                      <a:pt x="0" y="10"/>
                      <a:pt x="10" y="0"/>
                      <a:pt x="22" y="0"/>
                    </a:cubicBezTo>
                    <a:cubicBezTo>
                      <a:pt x="118" y="0"/>
                      <a:pt x="118" y="0"/>
                      <a:pt x="118" y="0"/>
                    </a:cubicBezTo>
                    <a:cubicBezTo>
                      <a:pt x="130" y="0"/>
                      <a:pt x="140" y="10"/>
                      <a:pt x="140" y="22"/>
                    </a:cubicBezTo>
                    <a:cubicBezTo>
                      <a:pt x="140" y="22"/>
                      <a:pt x="140" y="22"/>
                      <a:pt x="140" y="22"/>
                    </a:cubicBezTo>
                    <a:cubicBezTo>
                      <a:pt x="140" y="34"/>
                      <a:pt x="130" y="44"/>
                      <a:pt x="118" y="44"/>
                    </a:cubicBezTo>
                    <a:cubicBezTo>
                      <a:pt x="22" y="44"/>
                      <a:pt x="22" y="44"/>
                      <a:pt x="22" y="44"/>
                    </a:cubicBezTo>
                    <a:cubicBezTo>
                      <a:pt x="10" y="44"/>
                      <a:pt x="0" y="34"/>
                      <a:pt x="0" y="2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 name="íṡḻïḋe">
                <a:extLst>
                  <a:ext uri="{FF2B5EF4-FFF2-40B4-BE49-F238E27FC236}">
                    <a16:creationId xmlns:a16="http://schemas.microsoft.com/office/drawing/2014/main" id="{2456E413-47F7-4646-8C08-392551A51C43}"/>
                  </a:ext>
                </a:extLst>
              </p:cNvPr>
              <p:cNvSpPr/>
              <p:nvPr/>
            </p:nvSpPr>
            <p:spPr bwMode="auto">
              <a:xfrm>
                <a:off x="8053549" y="4661986"/>
                <a:ext cx="423215" cy="132346"/>
              </a:xfrm>
              <a:custGeom>
                <a:gdLst>
                  <a:gd fmla="*/ 0 w 140" name="T0"/>
                  <a:gd fmla="*/ 22 h 44" name="T1"/>
                  <a:gd fmla="*/ 0 w 140" name="T2"/>
                  <a:gd fmla="*/ 22 h 44" name="T3"/>
                  <a:gd fmla="*/ 22 w 140" name="T4"/>
                  <a:gd fmla="*/ 0 h 44" name="T5"/>
                  <a:gd fmla="*/ 118 w 140" name="T6"/>
                  <a:gd fmla="*/ 0 h 44" name="T7"/>
                  <a:gd fmla="*/ 140 w 140" name="T8"/>
                  <a:gd fmla="*/ 22 h 44" name="T9"/>
                  <a:gd fmla="*/ 140 w 140" name="T10"/>
                  <a:gd fmla="*/ 22 h 44" name="T11"/>
                  <a:gd fmla="*/ 118 w 140" name="T12"/>
                  <a:gd fmla="*/ 44 h 44" name="T13"/>
                  <a:gd fmla="*/ 22 w 140" name="T14"/>
                  <a:gd fmla="*/ 44 h 44" name="T15"/>
                  <a:gd fmla="*/ 0 w 140" name="T16"/>
                  <a:gd fmla="*/ 22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40">
                    <a:moveTo>
                      <a:pt x="0" y="22"/>
                    </a:moveTo>
                    <a:cubicBezTo>
                      <a:pt x="0" y="22"/>
                      <a:pt x="0" y="22"/>
                      <a:pt x="0" y="22"/>
                    </a:cubicBezTo>
                    <a:cubicBezTo>
                      <a:pt x="0" y="10"/>
                      <a:pt x="10" y="0"/>
                      <a:pt x="22" y="0"/>
                    </a:cubicBezTo>
                    <a:cubicBezTo>
                      <a:pt x="118" y="0"/>
                      <a:pt x="118" y="0"/>
                      <a:pt x="118" y="0"/>
                    </a:cubicBezTo>
                    <a:cubicBezTo>
                      <a:pt x="130" y="0"/>
                      <a:pt x="140" y="10"/>
                      <a:pt x="140" y="22"/>
                    </a:cubicBezTo>
                    <a:cubicBezTo>
                      <a:pt x="140" y="22"/>
                      <a:pt x="140" y="22"/>
                      <a:pt x="140" y="22"/>
                    </a:cubicBezTo>
                    <a:cubicBezTo>
                      <a:pt x="140" y="34"/>
                      <a:pt x="130" y="44"/>
                      <a:pt x="118" y="44"/>
                    </a:cubicBezTo>
                    <a:cubicBezTo>
                      <a:pt x="22" y="44"/>
                      <a:pt x="22" y="44"/>
                      <a:pt x="22" y="44"/>
                    </a:cubicBezTo>
                    <a:cubicBezTo>
                      <a:pt x="10" y="44"/>
                      <a:pt x="0" y="34"/>
                      <a:pt x="0" y="2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 name="îṣḷïḍê">
                <a:extLst>
                  <a:ext uri="{FF2B5EF4-FFF2-40B4-BE49-F238E27FC236}">
                    <a16:creationId xmlns:a16="http://schemas.microsoft.com/office/drawing/2014/main" id="{C5561535-FCAA-4670-934B-83C47F61A8B6}"/>
                  </a:ext>
                </a:extLst>
              </p:cNvPr>
              <p:cNvSpPr/>
              <p:nvPr/>
            </p:nvSpPr>
            <p:spPr bwMode="auto">
              <a:xfrm>
                <a:off x="7772860" y="4067158"/>
                <a:ext cx="562832" cy="263237"/>
              </a:xfrm>
              <a:custGeom>
                <a:gdLst>
                  <a:gd fmla="*/ 0 w 387" name="T0"/>
                  <a:gd fmla="*/ 181 h 181" name="T1"/>
                  <a:gd fmla="*/ 0 w 387" name="T2"/>
                  <a:gd fmla="*/ 33 h 181" name="T3"/>
                  <a:gd fmla="*/ 387 w 387" name="T4"/>
                  <a:gd fmla="*/ 0 h 181" name="T5"/>
                  <a:gd fmla="*/ 387 w 387" name="T6"/>
                  <a:gd fmla="*/ 179 h 181" name="T7"/>
                  <a:gd fmla="*/ 0 w 387" name="T8"/>
                  <a:gd fmla="*/ 181 h 181" name="T9"/>
                </a:gdLst>
                <a:cxnLst>
                  <a:cxn ang="0">
                    <a:pos x="T0" y="T1"/>
                  </a:cxn>
                  <a:cxn ang="0">
                    <a:pos x="T2" y="T3"/>
                  </a:cxn>
                  <a:cxn ang="0">
                    <a:pos x="T4" y="T5"/>
                  </a:cxn>
                  <a:cxn ang="0">
                    <a:pos x="T6" y="T7"/>
                  </a:cxn>
                  <a:cxn ang="0">
                    <a:pos x="T8" y="T9"/>
                  </a:cxn>
                </a:cxnLst>
                <a:rect b="b" l="0" r="r" t="0"/>
                <a:pathLst>
                  <a:path h="181" w="387">
                    <a:moveTo>
                      <a:pt x="0" y="181"/>
                    </a:moveTo>
                    <a:lnTo>
                      <a:pt x="0" y="33"/>
                    </a:lnTo>
                    <a:lnTo>
                      <a:pt x="387" y="0"/>
                    </a:lnTo>
                    <a:lnTo>
                      <a:pt x="387" y="179"/>
                    </a:lnTo>
                    <a:lnTo>
                      <a:pt x="0" y="18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 name="íşḻïḑe">
                <a:extLst>
                  <a:ext uri="{FF2B5EF4-FFF2-40B4-BE49-F238E27FC236}">
                    <a16:creationId xmlns:a16="http://schemas.microsoft.com/office/drawing/2014/main" id="{5C114FFC-D38A-4D77-A020-C0123E84E69D}"/>
                  </a:ext>
                </a:extLst>
              </p:cNvPr>
              <p:cNvSpPr/>
              <p:nvPr/>
            </p:nvSpPr>
            <p:spPr bwMode="auto">
              <a:xfrm>
                <a:off x="7772860" y="4372571"/>
                <a:ext cx="610825" cy="258873"/>
              </a:xfrm>
              <a:custGeom>
                <a:gdLst>
                  <a:gd fmla="*/ 0 w 420" name="T0"/>
                  <a:gd fmla="*/ 0 h 178" name="T1"/>
                  <a:gd fmla="*/ 0 w 420" name="T2"/>
                  <a:gd fmla="*/ 145 h 178" name="T3"/>
                  <a:gd fmla="*/ 420 w 420" name="T4"/>
                  <a:gd fmla="*/ 178 h 178" name="T5"/>
                  <a:gd fmla="*/ 387 w 420" name="T6"/>
                  <a:gd fmla="*/ 0 h 178" name="T7"/>
                  <a:gd fmla="*/ 0 w 420" name="T8"/>
                  <a:gd fmla="*/ 0 h 178" name="T9"/>
                </a:gdLst>
                <a:cxnLst>
                  <a:cxn ang="0">
                    <a:pos x="T0" y="T1"/>
                  </a:cxn>
                  <a:cxn ang="0">
                    <a:pos x="T2" y="T3"/>
                  </a:cxn>
                  <a:cxn ang="0">
                    <a:pos x="T4" y="T5"/>
                  </a:cxn>
                  <a:cxn ang="0">
                    <a:pos x="T6" y="T7"/>
                  </a:cxn>
                  <a:cxn ang="0">
                    <a:pos x="T8" y="T9"/>
                  </a:cxn>
                </a:cxnLst>
                <a:rect b="b" l="0" r="r" t="0"/>
                <a:pathLst>
                  <a:path h="178" w="420">
                    <a:moveTo>
                      <a:pt x="0" y="0"/>
                    </a:moveTo>
                    <a:lnTo>
                      <a:pt x="0" y="145"/>
                    </a:lnTo>
                    <a:lnTo>
                      <a:pt x="420" y="178"/>
                    </a:lnTo>
                    <a:lnTo>
                      <a:pt x="387" y="0"/>
                    </a:lnTo>
                    <a:lnTo>
                      <a:pt x="0" y="0"/>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 name="íṥliḋê">
                <a:extLst>
                  <a:ext uri="{FF2B5EF4-FFF2-40B4-BE49-F238E27FC236}">
                    <a16:creationId xmlns:a16="http://schemas.microsoft.com/office/drawing/2014/main" id="{AEB3EBF1-648C-4A30-8247-6CAF8C4E9B13}"/>
                  </a:ext>
                </a:extLst>
              </p:cNvPr>
              <p:cNvSpPr/>
              <p:nvPr/>
            </p:nvSpPr>
            <p:spPr bwMode="auto">
              <a:xfrm>
                <a:off x="3606161" y="3843189"/>
                <a:ext cx="485751" cy="782438"/>
              </a:xfrm>
              <a:custGeom>
                <a:gdLst>
                  <a:gd fmla="*/ 161 w 161" name="T0"/>
                  <a:gd fmla="*/ 60 h 259" name="T1"/>
                  <a:gd fmla="*/ 161 w 161" name="T2"/>
                  <a:gd fmla="*/ 199 h 259" name="T3"/>
                  <a:gd fmla="*/ 101 w 161" name="T4"/>
                  <a:gd fmla="*/ 259 h 259" name="T5"/>
                  <a:gd fmla="*/ 60 w 161" name="T6"/>
                  <a:gd fmla="*/ 259 h 259" name="T7"/>
                  <a:gd fmla="*/ 0 w 161" name="T8"/>
                  <a:gd fmla="*/ 199 h 259" name="T9"/>
                  <a:gd fmla="*/ 0 w 161" name="T10"/>
                  <a:gd fmla="*/ 60 h 259" name="T11"/>
                  <a:gd fmla="*/ 60 w 161" name="T12"/>
                  <a:gd fmla="*/ 0 h 259" name="T13"/>
                  <a:gd fmla="*/ 101 w 161" name="T14"/>
                  <a:gd fmla="*/ 0 h 259" name="T15"/>
                  <a:gd fmla="*/ 161 w 161" name="T16"/>
                  <a:gd fmla="*/ 60 h 2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9" w="161">
                    <a:moveTo>
                      <a:pt x="161" y="60"/>
                    </a:moveTo>
                    <a:cubicBezTo>
                      <a:pt x="161" y="199"/>
                      <a:pt x="161" y="199"/>
                      <a:pt x="161" y="199"/>
                    </a:cubicBezTo>
                    <a:cubicBezTo>
                      <a:pt x="161" y="232"/>
                      <a:pt x="134" y="259"/>
                      <a:pt x="101" y="259"/>
                    </a:cubicBezTo>
                    <a:cubicBezTo>
                      <a:pt x="60" y="259"/>
                      <a:pt x="60" y="259"/>
                      <a:pt x="60" y="259"/>
                    </a:cubicBezTo>
                    <a:cubicBezTo>
                      <a:pt x="27" y="259"/>
                      <a:pt x="0" y="232"/>
                      <a:pt x="0" y="199"/>
                    </a:cubicBezTo>
                    <a:cubicBezTo>
                      <a:pt x="0" y="60"/>
                      <a:pt x="0" y="60"/>
                      <a:pt x="0" y="60"/>
                    </a:cubicBezTo>
                    <a:cubicBezTo>
                      <a:pt x="0" y="27"/>
                      <a:pt x="27" y="0"/>
                      <a:pt x="60" y="0"/>
                    </a:cubicBezTo>
                    <a:cubicBezTo>
                      <a:pt x="101" y="0"/>
                      <a:pt x="101" y="0"/>
                      <a:pt x="101" y="0"/>
                    </a:cubicBezTo>
                    <a:cubicBezTo>
                      <a:pt x="134" y="0"/>
                      <a:pt x="161" y="27"/>
                      <a:pt x="161" y="60"/>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 name="î$ļîḑê">
                <a:extLst>
                  <a:ext uri="{FF2B5EF4-FFF2-40B4-BE49-F238E27FC236}">
                    <a16:creationId xmlns:a16="http://schemas.microsoft.com/office/drawing/2014/main" id="{762171F8-7D27-4C70-AD80-23E26D7E2DA9}"/>
                  </a:ext>
                </a:extLst>
              </p:cNvPr>
              <p:cNvSpPr/>
              <p:nvPr/>
            </p:nvSpPr>
            <p:spPr bwMode="auto">
              <a:xfrm>
                <a:off x="3261481" y="3859188"/>
                <a:ext cx="583193" cy="751897"/>
              </a:xfrm>
              <a:custGeom>
                <a:gdLst>
                  <a:gd fmla="*/ 0 w 193" name="T0"/>
                  <a:gd fmla="*/ 183 h 249" name="T1"/>
                  <a:gd fmla="*/ 59 w 193" name="T2"/>
                  <a:gd fmla="*/ 249 h 249" name="T3"/>
                  <a:gd fmla="*/ 60 w 193" name="T4"/>
                  <a:gd fmla="*/ 249 h 249" name="T5"/>
                  <a:gd fmla="*/ 62 w 193" name="T6"/>
                  <a:gd fmla="*/ 249 h 249" name="T7"/>
                  <a:gd fmla="*/ 63 w 193" name="T8"/>
                  <a:gd fmla="*/ 249 h 249" name="T9"/>
                  <a:gd fmla="*/ 64 w 193" name="T10"/>
                  <a:gd fmla="*/ 249 h 249" name="T11"/>
                  <a:gd fmla="*/ 66 w 193" name="T12"/>
                  <a:gd fmla="*/ 249 h 249" name="T13"/>
                  <a:gd fmla="*/ 67 w 193" name="T14"/>
                  <a:gd fmla="*/ 249 h 249" name="T15"/>
                  <a:gd fmla="*/ 69 w 193" name="T16"/>
                  <a:gd fmla="*/ 249 h 249" name="T17"/>
                  <a:gd fmla="*/ 70 w 193" name="T18"/>
                  <a:gd fmla="*/ 249 h 249" name="T19"/>
                  <a:gd fmla="*/ 71 w 193" name="T20"/>
                  <a:gd fmla="*/ 249 h 249" name="T21"/>
                  <a:gd fmla="*/ 73 w 193" name="T22"/>
                  <a:gd fmla="*/ 249 h 249" name="T23"/>
                  <a:gd fmla="*/ 74 w 193" name="T24"/>
                  <a:gd fmla="*/ 249 h 249" name="T25"/>
                  <a:gd fmla="*/ 76 w 193" name="T26"/>
                  <a:gd fmla="*/ 249 h 249" name="T27"/>
                  <a:gd fmla="*/ 77 w 193" name="T28"/>
                  <a:gd fmla="*/ 249 h 249" name="T29"/>
                  <a:gd fmla="*/ 78 w 193" name="T30"/>
                  <a:gd fmla="*/ 249 h 249" name="T31"/>
                  <a:gd fmla="*/ 80 w 193" name="T32"/>
                  <a:gd fmla="*/ 249 h 249" name="T33"/>
                  <a:gd fmla="*/ 81 w 193" name="T34"/>
                  <a:gd fmla="*/ 249 h 249" name="T35"/>
                  <a:gd fmla="*/ 83 w 193" name="T36"/>
                  <a:gd fmla="*/ 249 h 249" name="T37"/>
                  <a:gd fmla="*/ 84 w 193" name="T38"/>
                  <a:gd fmla="*/ 249 h 249" name="T39"/>
                  <a:gd fmla="*/ 85 w 193" name="T40"/>
                  <a:gd fmla="*/ 249 h 249" name="T41"/>
                  <a:gd fmla="*/ 143 w 193" name="T42"/>
                  <a:gd fmla="*/ 239 h 249" name="T43"/>
                  <a:gd fmla="*/ 143 w 193" name="T44"/>
                  <a:gd fmla="*/ 11 h 249" name="T45"/>
                  <a:gd fmla="*/ 85 w 193" name="T46"/>
                  <a:gd fmla="*/ 0 h 249" name="T47"/>
                  <a:gd fmla="*/ 84 w 193" name="T48"/>
                  <a:gd fmla="*/ 0 h 249" name="T49"/>
                  <a:gd fmla="*/ 83 w 193" name="T50"/>
                  <a:gd fmla="*/ 0 h 249" name="T51"/>
                  <a:gd fmla="*/ 81 w 193" name="T52"/>
                  <a:gd fmla="*/ 0 h 249" name="T53"/>
                  <a:gd fmla="*/ 80 w 193" name="T54"/>
                  <a:gd fmla="*/ 0 h 249" name="T55"/>
                  <a:gd fmla="*/ 78 w 193" name="T56"/>
                  <a:gd fmla="*/ 0 h 249" name="T57"/>
                  <a:gd fmla="*/ 77 w 193" name="T58"/>
                  <a:gd fmla="*/ 0 h 249" name="T59"/>
                  <a:gd fmla="*/ 76 w 193" name="T60"/>
                  <a:gd fmla="*/ 0 h 249" name="T61"/>
                  <a:gd fmla="*/ 74 w 193" name="T62"/>
                  <a:gd fmla="*/ 0 h 249" name="T63"/>
                  <a:gd fmla="*/ 73 w 193" name="T64"/>
                  <a:gd fmla="*/ 0 h 249" name="T65"/>
                  <a:gd fmla="*/ 71 w 193" name="T66"/>
                  <a:gd fmla="*/ 0 h 249" name="T67"/>
                  <a:gd fmla="*/ 70 w 193" name="T68"/>
                  <a:gd fmla="*/ 0 h 249" name="T69"/>
                  <a:gd fmla="*/ 69 w 193" name="T70"/>
                  <a:gd fmla="*/ 0 h 249" name="T71"/>
                  <a:gd fmla="*/ 67 w 193" name="T72"/>
                  <a:gd fmla="*/ 0 h 249" name="T73"/>
                  <a:gd fmla="*/ 66 w 193" name="T74"/>
                  <a:gd fmla="*/ 0 h 249" name="T75"/>
                  <a:gd fmla="*/ 64 w 193" name="T76"/>
                  <a:gd fmla="*/ 0 h 249" name="T77"/>
                  <a:gd fmla="*/ 63 w 193" name="T78"/>
                  <a:gd fmla="*/ 0 h 249" name="T79"/>
                  <a:gd fmla="*/ 62 w 193" name="T80"/>
                  <a:gd fmla="*/ 0 h 249" name="T81"/>
                  <a:gd fmla="*/ 60 w 193" name="T82"/>
                  <a:gd fmla="*/ 0 h 249" name="T83"/>
                  <a:gd fmla="*/ 59 w 193" name="T84"/>
                  <a:gd fmla="*/ 0 h 249"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49" w="193">
                    <a:moveTo>
                      <a:pt x="58" y="0"/>
                    </a:moveTo>
                    <a:cubicBezTo>
                      <a:pt x="26" y="1"/>
                      <a:pt x="0" y="28"/>
                      <a:pt x="0" y="67"/>
                    </a:cubicBezTo>
                    <a:cubicBezTo>
                      <a:pt x="0" y="183"/>
                      <a:pt x="0" y="183"/>
                      <a:pt x="0" y="183"/>
                    </a:cubicBezTo>
                    <a:cubicBezTo>
                      <a:pt x="0" y="222"/>
                      <a:pt x="26" y="248"/>
                      <a:pt x="58" y="249"/>
                    </a:cubicBezTo>
                    <a:cubicBezTo>
                      <a:pt x="58" y="249"/>
                      <a:pt x="58" y="249"/>
                      <a:pt x="58" y="249"/>
                    </a:cubicBezTo>
                    <a:cubicBezTo>
                      <a:pt x="59" y="249"/>
                      <a:pt x="59" y="249"/>
                      <a:pt x="59" y="249"/>
                    </a:cubicBezTo>
                    <a:cubicBezTo>
                      <a:pt x="59" y="249"/>
                      <a:pt x="59" y="249"/>
                      <a:pt x="59" y="249"/>
                    </a:cubicBezTo>
                    <a:cubicBezTo>
                      <a:pt x="60" y="249"/>
                      <a:pt x="60" y="249"/>
                      <a:pt x="60" y="249"/>
                    </a:cubicBezTo>
                    <a:cubicBezTo>
                      <a:pt x="60" y="249"/>
                      <a:pt x="60" y="249"/>
                      <a:pt x="60" y="249"/>
                    </a:cubicBezTo>
                    <a:cubicBezTo>
                      <a:pt x="60" y="249"/>
                      <a:pt x="61" y="249"/>
                      <a:pt x="61" y="249"/>
                    </a:cubicBezTo>
                    <a:cubicBezTo>
                      <a:pt x="61" y="249"/>
                      <a:pt x="61" y="249"/>
                      <a:pt x="61" y="249"/>
                    </a:cubicBezTo>
                    <a:cubicBezTo>
                      <a:pt x="61" y="249"/>
                      <a:pt x="62" y="249"/>
                      <a:pt x="62" y="249"/>
                    </a:cubicBezTo>
                    <a:cubicBezTo>
                      <a:pt x="62" y="249"/>
                      <a:pt x="62" y="249"/>
                      <a:pt x="62" y="249"/>
                    </a:cubicBezTo>
                    <a:cubicBezTo>
                      <a:pt x="62" y="249"/>
                      <a:pt x="62" y="249"/>
                      <a:pt x="63" y="249"/>
                    </a:cubicBezTo>
                    <a:cubicBezTo>
                      <a:pt x="63" y="249"/>
                      <a:pt x="63" y="249"/>
                      <a:pt x="63" y="249"/>
                    </a:cubicBezTo>
                    <a:cubicBezTo>
                      <a:pt x="63" y="249"/>
                      <a:pt x="63" y="249"/>
                      <a:pt x="64" y="249"/>
                    </a:cubicBezTo>
                    <a:cubicBezTo>
                      <a:pt x="64" y="249"/>
                      <a:pt x="64" y="249"/>
                      <a:pt x="64" y="249"/>
                    </a:cubicBezTo>
                    <a:cubicBezTo>
                      <a:pt x="64" y="249"/>
                      <a:pt x="64" y="249"/>
                      <a:pt x="64" y="249"/>
                    </a:cubicBezTo>
                    <a:cubicBezTo>
                      <a:pt x="65" y="249"/>
                      <a:pt x="65" y="249"/>
                      <a:pt x="65" y="249"/>
                    </a:cubicBezTo>
                    <a:cubicBezTo>
                      <a:pt x="65" y="249"/>
                      <a:pt x="65" y="249"/>
                      <a:pt x="65" y="249"/>
                    </a:cubicBezTo>
                    <a:cubicBezTo>
                      <a:pt x="66" y="249"/>
                      <a:pt x="66" y="249"/>
                      <a:pt x="66" y="249"/>
                    </a:cubicBezTo>
                    <a:cubicBezTo>
                      <a:pt x="66" y="249"/>
                      <a:pt x="66" y="249"/>
                      <a:pt x="66" y="249"/>
                    </a:cubicBezTo>
                    <a:cubicBezTo>
                      <a:pt x="66" y="249"/>
                      <a:pt x="67" y="249"/>
                      <a:pt x="67" y="249"/>
                    </a:cubicBezTo>
                    <a:cubicBezTo>
                      <a:pt x="67" y="249"/>
                      <a:pt x="67" y="249"/>
                      <a:pt x="67" y="249"/>
                    </a:cubicBezTo>
                    <a:cubicBezTo>
                      <a:pt x="67" y="249"/>
                      <a:pt x="68" y="249"/>
                      <a:pt x="68" y="249"/>
                    </a:cubicBezTo>
                    <a:cubicBezTo>
                      <a:pt x="68" y="249"/>
                      <a:pt x="68" y="249"/>
                      <a:pt x="68" y="249"/>
                    </a:cubicBezTo>
                    <a:cubicBezTo>
                      <a:pt x="68" y="249"/>
                      <a:pt x="68" y="249"/>
                      <a:pt x="69" y="249"/>
                    </a:cubicBezTo>
                    <a:cubicBezTo>
                      <a:pt x="69" y="249"/>
                      <a:pt x="69" y="249"/>
                      <a:pt x="69" y="249"/>
                    </a:cubicBezTo>
                    <a:cubicBezTo>
                      <a:pt x="69" y="249"/>
                      <a:pt x="69" y="249"/>
                      <a:pt x="70" y="249"/>
                    </a:cubicBezTo>
                    <a:cubicBezTo>
                      <a:pt x="70" y="249"/>
                      <a:pt x="70" y="249"/>
                      <a:pt x="70" y="249"/>
                    </a:cubicBezTo>
                    <a:cubicBezTo>
                      <a:pt x="70" y="249"/>
                      <a:pt x="70" y="249"/>
                      <a:pt x="70" y="249"/>
                    </a:cubicBezTo>
                    <a:cubicBezTo>
                      <a:pt x="71" y="249"/>
                      <a:pt x="71" y="249"/>
                      <a:pt x="71" y="249"/>
                    </a:cubicBezTo>
                    <a:cubicBezTo>
                      <a:pt x="71" y="249"/>
                      <a:pt x="71" y="249"/>
                      <a:pt x="71" y="249"/>
                    </a:cubicBezTo>
                    <a:cubicBezTo>
                      <a:pt x="72" y="249"/>
                      <a:pt x="72" y="249"/>
                      <a:pt x="72" y="249"/>
                    </a:cubicBezTo>
                    <a:cubicBezTo>
                      <a:pt x="72" y="249"/>
                      <a:pt x="72" y="249"/>
                      <a:pt x="72" y="249"/>
                    </a:cubicBezTo>
                    <a:cubicBezTo>
                      <a:pt x="73" y="249"/>
                      <a:pt x="73" y="249"/>
                      <a:pt x="73" y="249"/>
                    </a:cubicBezTo>
                    <a:cubicBezTo>
                      <a:pt x="73" y="249"/>
                      <a:pt x="73" y="249"/>
                      <a:pt x="73" y="249"/>
                    </a:cubicBezTo>
                    <a:cubicBezTo>
                      <a:pt x="73" y="249"/>
                      <a:pt x="74" y="249"/>
                      <a:pt x="74" y="249"/>
                    </a:cubicBezTo>
                    <a:cubicBezTo>
                      <a:pt x="74" y="249"/>
                      <a:pt x="74" y="249"/>
                      <a:pt x="74" y="249"/>
                    </a:cubicBezTo>
                    <a:cubicBezTo>
                      <a:pt x="74" y="249"/>
                      <a:pt x="75" y="249"/>
                      <a:pt x="75" y="249"/>
                    </a:cubicBezTo>
                    <a:cubicBezTo>
                      <a:pt x="75" y="249"/>
                      <a:pt x="75" y="249"/>
                      <a:pt x="75" y="249"/>
                    </a:cubicBezTo>
                    <a:cubicBezTo>
                      <a:pt x="75" y="249"/>
                      <a:pt x="75" y="249"/>
                      <a:pt x="76" y="249"/>
                    </a:cubicBezTo>
                    <a:cubicBezTo>
                      <a:pt x="76" y="249"/>
                      <a:pt x="76" y="249"/>
                      <a:pt x="76" y="249"/>
                    </a:cubicBezTo>
                    <a:cubicBezTo>
                      <a:pt x="76" y="249"/>
                      <a:pt x="76" y="249"/>
                      <a:pt x="77" y="249"/>
                    </a:cubicBezTo>
                    <a:cubicBezTo>
                      <a:pt x="77" y="249"/>
                      <a:pt x="77" y="249"/>
                      <a:pt x="77" y="249"/>
                    </a:cubicBezTo>
                    <a:cubicBezTo>
                      <a:pt x="77" y="249"/>
                      <a:pt x="77" y="249"/>
                      <a:pt x="77" y="249"/>
                    </a:cubicBezTo>
                    <a:cubicBezTo>
                      <a:pt x="78" y="249"/>
                      <a:pt x="78" y="249"/>
                      <a:pt x="78" y="249"/>
                    </a:cubicBezTo>
                    <a:cubicBezTo>
                      <a:pt x="78" y="249"/>
                      <a:pt x="78" y="249"/>
                      <a:pt x="78" y="249"/>
                    </a:cubicBezTo>
                    <a:cubicBezTo>
                      <a:pt x="79" y="249"/>
                      <a:pt x="79" y="249"/>
                      <a:pt x="79" y="249"/>
                    </a:cubicBezTo>
                    <a:cubicBezTo>
                      <a:pt x="79" y="249"/>
                      <a:pt x="79" y="249"/>
                      <a:pt x="79" y="249"/>
                    </a:cubicBezTo>
                    <a:cubicBezTo>
                      <a:pt x="79" y="249"/>
                      <a:pt x="80" y="249"/>
                      <a:pt x="80" y="249"/>
                    </a:cubicBezTo>
                    <a:cubicBezTo>
                      <a:pt x="80" y="249"/>
                      <a:pt x="80" y="249"/>
                      <a:pt x="80" y="249"/>
                    </a:cubicBezTo>
                    <a:cubicBezTo>
                      <a:pt x="80" y="249"/>
                      <a:pt x="81" y="249"/>
                      <a:pt x="81" y="249"/>
                    </a:cubicBezTo>
                    <a:cubicBezTo>
                      <a:pt x="81" y="249"/>
                      <a:pt x="81" y="249"/>
                      <a:pt x="81" y="249"/>
                    </a:cubicBezTo>
                    <a:cubicBezTo>
                      <a:pt x="81" y="249"/>
                      <a:pt x="81" y="249"/>
                      <a:pt x="82" y="249"/>
                    </a:cubicBezTo>
                    <a:cubicBezTo>
                      <a:pt x="82" y="249"/>
                      <a:pt x="82" y="249"/>
                      <a:pt x="82" y="249"/>
                    </a:cubicBezTo>
                    <a:cubicBezTo>
                      <a:pt x="82" y="249"/>
                      <a:pt x="82" y="249"/>
                      <a:pt x="83" y="249"/>
                    </a:cubicBezTo>
                    <a:cubicBezTo>
                      <a:pt x="83" y="249"/>
                      <a:pt x="83" y="249"/>
                      <a:pt x="83" y="249"/>
                    </a:cubicBezTo>
                    <a:cubicBezTo>
                      <a:pt x="83" y="249"/>
                      <a:pt x="83" y="249"/>
                      <a:pt x="83" y="249"/>
                    </a:cubicBezTo>
                    <a:cubicBezTo>
                      <a:pt x="84" y="249"/>
                      <a:pt x="84" y="249"/>
                      <a:pt x="84" y="249"/>
                    </a:cubicBezTo>
                    <a:cubicBezTo>
                      <a:pt x="84" y="249"/>
                      <a:pt x="84" y="249"/>
                      <a:pt x="84" y="249"/>
                    </a:cubicBezTo>
                    <a:cubicBezTo>
                      <a:pt x="85" y="249"/>
                      <a:pt x="85" y="249"/>
                      <a:pt x="85" y="249"/>
                    </a:cubicBezTo>
                    <a:cubicBezTo>
                      <a:pt x="85" y="249"/>
                      <a:pt x="85" y="249"/>
                      <a:pt x="85" y="249"/>
                    </a:cubicBezTo>
                    <a:cubicBezTo>
                      <a:pt x="85" y="249"/>
                      <a:pt x="86" y="249"/>
                      <a:pt x="86" y="249"/>
                    </a:cubicBezTo>
                    <a:cubicBezTo>
                      <a:pt x="90" y="249"/>
                      <a:pt x="95" y="249"/>
                      <a:pt x="100" y="248"/>
                    </a:cubicBezTo>
                    <a:cubicBezTo>
                      <a:pt x="143" y="239"/>
                      <a:pt x="143" y="239"/>
                      <a:pt x="143" y="239"/>
                    </a:cubicBezTo>
                    <a:cubicBezTo>
                      <a:pt x="172" y="233"/>
                      <a:pt x="193" y="201"/>
                      <a:pt x="193" y="168"/>
                    </a:cubicBezTo>
                    <a:cubicBezTo>
                      <a:pt x="193" y="81"/>
                      <a:pt x="193" y="81"/>
                      <a:pt x="193" y="81"/>
                    </a:cubicBezTo>
                    <a:cubicBezTo>
                      <a:pt x="193" y="48"/>
                      <a:pt x="172" y="17"/>
                      <a:pt x="143" y="11"/>
                    </a:cubicBezTo>
                    <a:cubicBezTo>
                      <a:pt x="100" y="2"/>
                      <a:pt x="100" y="2"/>
                      <a:pt x="100" y="2"/>
                    </a:cubicBezTo>
                    <a:cubicBezTo>
                      <a:pt x="95" y="1"/>
                      <a:pt x="90" y="0"/>
                      <a:pt x="86" y="0"/>
                    </a:cubicBezTo>
                    <a:cubicBezTo>
                      <a:pt x="86" y="0"/>
                      <a:pt x="85" y="0"/>
                      <a:pt x="85" y="0"/>
                    </a:cubicBezTo>
                    <a:cubicBezTo>
                      <a:pt x="85" y="0"/>
                      <a:pt x="85" y="0"/>
                      <a:pt x="85" y="0"/>
                    </a:cubicBezTo>
                    <a:cubicBezTo>
                      <a:pt x="85" y="0"/>
                      <a:pt x="85" y="0"/>
                      <a:pt x="84" y="0"/>
                    </a:cubicBezTo>
                    <a:cubicBezTo>
                      <a:pt x="84" y="0"/>
                      <a:pt x="84" y="0"/>
                      <a:pt x="84" y="0"/>
                    </a:cubicBezTo>
                    <a:cubicBezTo>
                      <a:pt x="84" y="0"/>
                      <a:pt x="84" y="0"/>
                      <a:pt x="83" y="0"/>
                    </a:cubicBezTo>
                    <a:cubicBezTo>
                      <a:pt x="83" y="0"/>
                      <a:pt x="83" y="0"/>
                      <a:pt x="83" y="0"/>
                    </a:cubicBezTo>
                    <a:cubicBezTo>
                      <a:pt x="83" y="0"/>
                      <a:pt x="83" y="0"/>
                      <a:pt x="83" y="0"/>
                    </a:cubicBezTo>
                    <a:cubicBezTo>
                      <a:pt x="82" y="0"/>
                      <a:pt x="82" y="0"/>
                      <a:pt x="82" y="0"/>
                    </a:cubicBezTo>
                    <a:cubicBezTo>
                      <a:pt x="82" y="0"/>
                      <a:pt x="82" y="0"/>
                      <a:pt x="82" y="0"/>
                    </a:cubicBezTo>
                    <a:cubicBezTo>
                      <a:pt x="81" y="0"/>
                      <a:pt x="81" y="0"/>
                      <a:pt x="81" y="0"/>
                    </a:cubicBezTo>
                    <a:cubicBezTo>
                      <a:pt x="81" y="0"/>
                      <a:pt x="81" y="0"/>
                      <a:pt x="81" y="0"/>
                    </a:cubicBezTo>
                    <a:cubicBezTo>
                      <a:pt x="81" y="0"/>
                      <a:pt x="80" y="0"/>
                      <a:pt x="80" y="0"/>
                    </a:cubicBezTo>
                    <a:cubicBezTo>
                      <a:pt x="80" y="0"/>
                      <a:pt x="80" y="0"/>
                      <a:pt x="80" y="0"/>
                    </a:cubicBezTo>
                    <a:cubicBezTo>
                      <a:pt x="80" y="0"/>
                      <a:pt x="79" y="0"/>
                      <a:pt x="79" y="0"/>
                    </a:cubicBezTo>
                    <a:cubicBezTo>
                      <a:pt x="79" y="0"/>
                      <a:pt x="79" y="0"/>
                      <a:pt x="79" y="0"/>
                    </a:cubicBezTo>
                    <a:cubicBezTo>
                      <a:pt x="79" y="0"/>
                      <a:pt x="79" y="0"/>
                      <a:pt x="78" y="0"/>
                    </a:cubicBezTo>
                    <a:cubicBezTo>
                      <a:pt x="78" y="0"/>
                      <a:pt x="78" y="0"/>
                      <a:pt x="78" y="0"/>
                    </a:cubicBezTo>
                    <a:cubicBezTo>
                      <a:pt x="78" y="0"/>
                      <a:pt x="78" y="0"/>
                      <a:pt x="77" y="0"/>
                    </a:cubicBezTo>
                    <a:cubicBezTo>
                      <a:pt x="77" y="0"/>
                      <a:pt x="77" y="0"/>
                      <a:pt x="77" y="0"/>
                    </a:cubicBezTo>
                    <a:cubicBezTo>
                      <a:pt x="77" y="0"/>
                      <a:pt x="77" y="0"/>
                      <a:pt x="77" y="0"/>
                    </a:cubicBezTo>
                    <a:cubicBezTo>
                      <a:pt x="76" y="0"/>
                      <a:pt x="76" y="0"/>
                      <a:pt x="76" y="0"/>
                    </a:cubicBezTo>
                    <a:cubicBezTo>
                      <a:pt x="76" y="0"/>
                      <a:pt x="76" y="0"/>
                      <a:pt x="76" y="0"/>
                    </a:cubicBezTo>
                    <a:cubicBezTo>
                      <a:pt x="75" y="0"/>
                      <a:pt x="75" y="0"/>
                      <a:pt x="75" y="0"/>
                    </a:cubicBezTo>
                    <a:cubicBezTo>
                      <a:pt x="75" y="0"/>
                      <a:pt x="75" y="0"/>
                      <a:pt x="75" y="0"/>
                    </a:cubicBezTo>
                    <a:cubicBezTo>
                      <a:pt x="75" y="0"/>
                      <a:pt x="74" y="0"/>
                      <a:pt x="74" y="0"/>
                    </a:cubicBezTo>
                    <a:cubicBezTo>
                      <a:pt x="74" y="0"/>
                      <a:pt x="74" y="0"/>
                      <a:pt x="74" y="0"/>
                    </a:cubicBezTo>
                    <a:cubicBezTo>
                      <a:pt x="74" y="0"/>
                      <a:pt x="73" y="0"/>
                      <a:pt x="73" y="0"/>
                    </a:cubicBezTo>
                    <a:cubicBezTo>
                      <a:pt x="73" y="0"/>
                      <a:pt x="73" y="0"/>
                      <a:pt x="73" y="0"/>
                    </a:cubicBezTo>
                    <a:cubicBezTo>
                      <a:pt x="73" y="0"/>
                      <a:pt x="73" y="0"/>
                      <a:pt x="72" y="0"/>
                    </a:cubicBezTo>
                    <a:cubicBezTo>
                      <a:pt x="72" y="0"/>
                      <a:pt x="72" y="0"/>
                      <a:pt x="72" y="0"/>
                    </a:cubicBezTo>
                    <a:cubicBezTo>
                      <a:pt x="72" y="0"/>
                      <a:pt x="72" y="0"/>
                      <a:pt x="71" y="0"/>
                    </a:cubicBezTo>
                    <a:cubicBezTo>
                      <a:pt x="71" y="0"/>
                      <a:pt x="71" y="0"/>
                      <a:pt x="71" y="0"/>
                    </a:cubicBezTo>
                    <a:cubicBezTo>
                      <a:pt x="71" y="0"/>
                      <a:pt x="71" y="0"/>
                      <a:pt x="70" y="0"/>
                    </a:cubicBezTo>
                    <a:cubicBezTo>
                      <a:pt x="70" y="0"/>
                      <a:pt x="70" y="0"/>
                      <a:pt x="70" y="0"/>
                    </a:cubicBezTo>
                    <a:cubicBezTo>
                      <a:pt x="70" y="0"/>
                      <a:pt x="70" y="0"/>
                      <a:pt x="70" y="0"/>
                    </a:cubicBezTo>
                    <a:cubicBezTo>
                      <a:pt x="69" y="0"/>
                      <a:pt x="69" y="0"/>
                      <a:pt x="69" y="0"/>
                    </a:cubicBezTo>
                    <a:cubicBezTo>
                      <a:pt x="69" y="0"/>
                      <a:pt x="69" y="0"/>
                      <a:pt x="69" y="0"/>
                    </a:cubicBezTo>
                    <a:cubicBezTo>
                      <a:pt x="68" y="0"/>
                      <a:pt x="68" y="0"/>
                      <a:pt x="68" y="0"/>
                    </a:cubicBezTo>
                    <a:cubicBezTo>
                      <a:pt x="68" y="0"/>
                      <a:pt x="68" y="0"/>
                      <a:pt x="68" y="0"/>
                    </a:cubicBezTo>
                    <a:cubicBezTo>
                      <a:pt x="68" y="0"/>
                      <a:pt x="67" y="0"/>
                      <a:pt x="67" y="0"/>
                    </a:cubicBezTo>
                    <a:cubicBezTo>
                      <a:pt x="67" y="0"/>
                      <a:pt x="67" y="0"/>
                      <a:pt x="67" y="0"/>
                    </a:cubicBezTo>
                    <a:cubicBezTo>
                      <a:pt x="67" y="0"/>
                      <a:pt x="66" y="0"/>
                      <a:pt x="66" y="0"/>
                    </a:cubicBezTo>
                    <a:cubicBezTo>
                      <a:pt x="66" y="0"/>
                      <a:pt x="66" y="0"/>
                      <a:pt x="66" y="0"/>
                    </a:cubicBezTo>
                    <a:cubicBezTo>
                      <a:pt x="66" y="0"/>
                      <a:pt x="66" y="0"/>
                      <a:pt x="65" y="0"/>
                    </a:cubicBezTo>
                    <a:cubicBezTo>
                      <a:pt x="65" y="0"/>
                      <a:pt x="65" y="0"/>
                      <a:pt x="65" y="0"/>
                    </a:cubicBezTo>
                    <a:cubicBezTo>
                      <a:pt x="65" y="0"/>
                      <a:pt x="65" y="0"/>
                      <a:pt x="64" y="0"/>
                    </a:cubicBezTo>
                    <a:cubicBezTo>
                      <a:pt x="64" y="0"/>
                      <a:pt x="64" y="0"/>
                      <a:pt x="64" y="0"/>
                    </a:cubicBezTo>
                    <a:cubicBezTo>
                      <a:pt x="64" y="0"/>
                      <a:pt x="64" y="0"/>
                      <a:pt x="64" y="0"/>
                    </a:cubicBezTo>
                    <a:cubicBezTo>
                      <a:pt x="63" y="0"/>
                      <a:pt x="63" y="0"/>
                      <a:pt x="63" y="0"/>
                    </a:cubicBezTo>
                    <a:cubicBezTo>
                      <a:pt x="63" y="0"/>
                      <a:pt x="63" y="0"/>
                      <a:pt x="63" y="0"/>
                    </a:cubicBezTo>
                    <a:cubicBezTo>
                      <a:pt x="62" y="0"/>
                      <a:pt x="62" y="0"/>
                      <a:pt x="62" y="0"/>
                    </a:cubicBezTo>
                    <a:cubicBezTo>
                      <a:pt x="62" y="0"/>
                      <a:pt x="62" y="0"/>
                      <a:pt x="62" y="0"/>
                    </a:cubicBezTo>
                    <a:cubicBezTo>
                      <a:pt x="62" y="0"/>
                      <a:pt x="61" y="0"/>
                      <a:pt x="61" y="0"/>
                    </a:cubicBezTo>
                    <a:cubicBezTo>
                      <a:pt x="61" y="0"/>
                      <a:pt x="61" y="0"/>
                      <a:pt x="61" y="0"/>
                    </a:cubicBezTo>
                    <a:cubicBezTo>
                      <a:pt x="61" y="0"/>
                      <a:pt x="60" y="0"/>
                      <a:pt x="60" y="0"/>
                    </a:cubicBezTo>
                    <a:cubicBezTo>
                      <a:pt x="60" y="0"/>
                      <a:pt x="60" y="0"/>
                      <a:pt x="60" y="0"/>
                    </a:cubicBezTo>
                    <a:cubicBezTo>
                      <a:pt x="60" y="0"/>
                      <a:pt x="60" y="0"/>
                      <a:pt x="59" y="0"/>
                    </a:cubicBezTo>
                    <a:cubicBezTo>
                      <a:pt x="59" y="0"/>
                      <a:pt x="59" y="0"/>
                      <a:pt x="59" y="0"/>
                    </a:cubicBezTo>
                    <a:cubicBezTo>
                      <a:pt x="59" y="0"/>
                      <a:pt x="59" y="0"/>
                      <a:pt x="58" y="0"/>
                    </a:cubicBezTo>
                    <a:cubicBezTo>
                      <a:pt x="58" y="0"/>
                      <a:pt x="58" y="0"/>
                      <a:pt x="58"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 name="îŝļídê">
                <a:extLst>
                  <a:ext uri="{FF2B5EF4-FFF2-40B4-BE49-F238E27FC236}">
                    <a16:creationId xmlns:a16="http://schemas.microsoft.com/office/drawing/2014/main" id="{523CB299-4E1A-4FE3-896E-DF3A154CD950}"/>
                  </a:ext>
                </a:extLst>
              </p:cNvPr>
              <p:cNvSpPr/>
              <p:nvPr/>
            </p:nvSpPr>
            <p:spPr bwMode="auto">
              <a:xfrm>
                <a:off x="3345833" y="3840281"/>
                <a:ext cx="498841" cy="791164"/>
              </a:xfrm>
              <a:custGeom>
                <a:gdLst>
                  <a:gd fmla="*/ 165 w 165" name="T0"/>
                  <a:gd fmla="*/ 87 h 262" name="T1"/>
                  <a:gd fmla="*/ 165 w 165" name="T2"/>
                  <a:gd fmla="*/ 174 h 262" name="T3"/>
                  <a:gd fmla="*/ 115 w 165" name="T4"/>
                  <a:gd fmla="*/ 245 h 262" name="T5"/>
                  <a:gd fmla="*/ 72 w 165" name="T6"/>
                  <a:gd fmla="*/ 254 h 262" name="T7"/>
                  <a:gd fmla="*/ 0 w 165" name="T8"/>
                  <a:gd fmla="*/ 189 h 262" name="T9"/>
                  <a:gd fmla="*/ 0 w 165" name="T10"/>
                  <a:gd fmla="*/ 73 h 262" name="T11"/>
                  <a:gd fmla="*/ 72 w 165" name="T12"/>
                  <a:gd fmla="*/ 8 h 262" name="T13"/>
                  <a:gd fmla="*/ 115 w 165" name="T14"/>
                  <a:gd fmla="*/ 17 h 262" name="T15"/>
                  <a:gd fmla="*/ 165 w 165" name="T16"/>
                  <a:gd fmla="*/ 87 h 26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2" w="165">
                    <a:moveTo>
                      <a:pt x="165" y="87"/>
                    </a:moveTo>
                    <a:cubicBezTo>
                      <a:pt x="165" y="174"/>
                      <a:pt x="165" y="174"/>
                      <a:pt x="165" y="174"/>
                    </a:cubicBezTo>
                    <a:cubicBezTo>
                      <a:pt x="165" y="207"/>
                      <a:pt x="144" y="239"/>
                      <a:pt x="115" y="245"/>
                    </a:cubicBezTo>
                    <a:cubicBezTo>
                      <a:pt x="72" y="254"/>
                      <a:pt x="72" y="254"/>
                      <a:pt x="72" y="254"/>
                    </a:cubicBezTo>
                    <a:cubicBezTo>
                      <a:pt x="34" y="262"/>
                      <a:pt x="0" y="233"/>
                      <a:pt x="0" y="189"/>
                    </a:cubicBezTo>
                    <a:cubicBezTo>
                      <a:pt x="0" y="73"/>
                      <a:pt x="0" y="73"/>
                      <a:pt x="0" y="73"/>
                    </a:cubicBezTo>
                    <a:cubicBezTo>
                      <a:pt x="0" y="28"/>
                      <a:pt x="34" y="0"/>
                      <a:pt x="72" y="8"/>
                    </a:cubicBezTo>
                    <a:cubicBezTo>
                      <a:pt x="115" y="17"/>
                      <a:pt x="115" y="17"/>
                      <a:pt x="115" y="17"/>
                    </a:cubicBezTo>
                    <a:cubicBezTo>
                      <a:pt x="144" y="23"/>
                      <a:pt x="165" y="54"/>
                      <a:pt x="165" y="87"/>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 name="isḻiďê">
                <a:extLst>
                  <a:ext uri="{FF2B5EF4-FFF2-40B4-BE49-F238E27FC236}">
                    <a16:creationId xmlns:a16="http://schemas.microsoft.com/office/drawing/2014/main" id="{052A6D49-C093-40D8-A7E6-C5E9873B8B11}"/>
                  </a:ext>
                </a:extLst>
              </p:cNvPr>
              <p:cNvSpPr/>
              <p:nvPr/>
            </p:nvSpPr>
            <p:spPr bwMode="auto">
              <a:xfrm>
                <a:off x="3690513" y="4547092"/>
                <a:ext cx="423215" cy="135255"/>
              </a:xfrm>
              <a:custGeom>
                <a:gdLst>
                  <a:gd fmla="*/ 140 w 140" name="T0"/>
                  <a:gd fmla="*/ 23 h 45" name="T1"/>
                  <a:gd fmla="*/ 140 w 140" name="T2"/>
                  <a:gd fmla="*/ 23 h 45" name="T3"/>
                  <a:gd fmla="*/ 118 w 140" name="T4"/>
                  <a:gd fmla="*/ 45 h 45" name="T5"/>
                  <a:gd fmla="*/ 22 w 140" name="T6"/>
                  <a:gd fmla="*/ 45 h 45" name="T7"/>
                  <a:gd fmla="*/ 0 w 140" name="T8"/>
                  <a:gd fmla="*/ 23 h 45" name="T9"/>
                  <a:gd fmla="*/ 0 w 140" name="T10"/>
                  <a:gd fmla="*/ 23 h 45" name="T11"/>
                  <a:gd fmla="*/ 22 w 140" name="T12"/>
                  <a:gd fmla="*/ 0 h 45" name="T13"/>
                  <a:gd fmla="*/ 118 w 140" name="T14"/>
                  <a:gd fmla="*/ 0 h 45" name="T15"/>
                  <a:gd fmla="*/ 140 w 140" name="T16"/>
                  <a:gd fmla="*/ 23 h 4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5" w="140">
                    <a:moveTo>
                      <a:pt x="140" y="23"/>
                    </a:moveTo>
                    <a:cubicBezTo>
                      <a:pt x="140" y="23"/>
                      <a:pt x="140" y="23"/>
                      <a:pt x="140" y="23"/>
                    </a:cubicBezTo>
                    <a:cubicBezTo>
                      <a:pt x="140" y="35"/>
                      <a:pt x="130" y="45"/>
                      <a:pt x="118" y="45"/>
                    </a:cubicBezTo>
                    <a:cubicBezTo>
                      <a:pt x="22" y="45"/>
                      <a:pt x="22" y="45"/>
                      <a:pt x="22" y="45"/>
                    </a:cubicBezTo>
                    <a:cubicBezTo>
                      <a:pt x="10" y="45"/>
                      <a:pt x="0" y="35"/>
                      <a:pt x="0" y="23"/>
                    </a:cubicBezTo>
                    <a:cubicBezTo>
                      <a:pt x="0" y="23"/>
                      <a:pt x="0" y="23"/>
                      <a:pt x="0" y="23"/>
                    </a:cubicBezTo>
                    <a:cubicBezTo>
                      <a:pt x="0" y="10"/>
                      <a:pt x="10" y="0"/>
                      <a:pt x="22" y="0"/>
                    </a:cubicBezTo>
                    <a:cubicBezTo>
                      <a:pt x="118" y="0"/>
                      <a:pt x="118" y="0"/>
                      <a:pt x="118" y="0"/>
                    </a:cubicBezTo>
                    <a:cubicBezTo>
                      <a:pt x="130" y="0"/>
                      <a:pt x="140" y="10"/>
                      <a:pt x="140" y="23"/>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 name="íšļïdè">
                <a:extLst>
                  <a:ext uri="{FF2B5EF4-FFF2-40B4-BE49-F238E27FC236}">
                    <a16:creationId xmlns:a16="http://schemas.microsoft.com/office/drawing/2014/main" id="{1D0099CB-4139-490D-99B6-0265BED665C1}"/>
                  </a:ext>
                </a:extLst>
              </p:cNvPr>
              <p:cNvSpPr/>
              <p:nvPr/>
            </p:nvSpPr>
            <p:spPr bwMode="auto">
              <a:xfrm>
                <a:off x="3690513" y="3789379"/>
                <a:ext cx="423215" cy="132346"/>
              </a:xfrm>
              <a:custGeom>
                <a:gdLst>
                  <a:gd fmla="*/ 140 w 140" name="T0"/>
                  <a:gd fmla="*/ 22 h 44" name="T1"/>
                  <a:gd fmla="*/ 140 w 140" name="T2"/>
                  <a:gd fmla="*/ 22 h 44" name="T3"/>
                  <a:gd fmla="*/ 118 w 140" name="T4"/>
                  <a:gd fmla="*/ 44 h 44" name="T5"/>
                  <a:gd fmla="*/ 22 w 140" name="T6"/>
                  <a:gd fmla="*/ 44 h 44" name="T7"/>
                  <a:gd fmla="*/ 0 w 140" name="T8"/>
                  <a:gd fmla="*/ 22 h 44" name="T9"/>
                  <a:gd fmla="*/ 0 w 140" name="T10"/>
                  <a:gd fmla="*/ 22 h 44" name="T11"/>
                  <a:gd fmla="*/ 22 w 140" name="T12"/>
                  <a:gd fmla="*/ 0 h 44" name="T13"/>
                  <a:gd fmla="*/ 118 w 140" name="T14"/>
                  <a:gd fmla="*/ 0 h 44" name="T15"/>
                  <a:gd fmla="*/ 140 w 140" name="T16"/>
                  <a:gd fmla="*/ 22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40">
                    <a:moveTo>
                      <a:pt x="140" y="22"/>
                    </a:moveTo>
                    <a:cubicBezTo>
                      <a:pt x="140" y="22"/>
                      <a:pt x="140" y="22"/>
                      <a:pt x="140" y="22"/>
                    </a:cubicBezTo>
                    <a:cubicBezTo>
                      <a:pt x="140" y="34"/>
                      <a:pt x="130" y="44"/>
                      <a:pt x="118" y="44"/>
                    </a:cubicBezTo>
                    <a:cubicBezTo>
                      <a:pt x="22" y="44"/>
                      <a:pt x="22" y="44"/>
                      <a:pt x="22" y="44"/>
                    </a:cubicBezTo>
                    <a:cubicBezTo>
                      <a:pt x="10" y="44"/>
                      <a:pt x="0" y="34"/>
                      <a:pt x="0" y="22"/>
                    </a:cubicBezTo>
                    <a:cubicBezTo>
                      <a:pt x="0" y="22"/>
                      <a:pt x="0" y="22"/>
                      <a:pt x="0" y="22"/>
                    </a:cubicBezTo>
                    <a:cubicBezTo>
                      <a:pt x="0" y="10"/>
                      <a:pt x="10" y="0"/>
                      <a:pt x="22" y="0"/>
                    </a:cubicBezTo>
                    <a:cubicBezTo>
                      <a:pt x="118" y="0"/>
                      <a:pt x="118" y="0"/>
                      <a:pt x="118" y="0"/>
                    </a:cubicBezTo>
                    <a:cubicBezTo>
                      <a:pt x="130" y="0"/>
                      <a:pt x="140" y="10"/>
                      <a:pt x="140" y="2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ïSlîďe">
                <a:extLst>
                  <a:ext uri="{FF2B5EF4-FFF2-40B4-BE49-F238E27FC236}">
                    <a16:creationId xmlns:a16="http://schemas.microsoft.com/office/drawing/2014/main" id="{9E84340D-4E98-4B0C-B368-088FDB29AA6E}"/>
                  </a:ext>
                </a:extLst>
              </p:cNvPr>
              <p:cNvSpPr/>
              <p:nvPr/>
            </p:nvSpPr>
            <p:spPr bwMode="auto">
              <a:xfrm>
                <a:off x="3793771" y="4254769"/>
                <a:ext cx="600645" cy="247239"/>
              </a:xfrm>
              <a:custGeom>
                <a:gdLst>
                  <a:gd fmla="*/ 413 w 413" name="T0"/>
                  <a:gd fmla="*/ 0 h 170" name="T1"/>
                  <a:gd fmla="*/ 413 w 413" name="T2"/>
                  <a:gd fmla="*/ 147 h 170" name="T3"/>
                  <a:gd fmla="*/ 0 w 413" name="T4"/>
                  <a:gd fmla="*/ 170 h 170" name="T5"/>
                  <a:gd fmla="*/ 27 w 413" name="T6"/>
                  <a:gd fmla="*/ 2 h 170" name="T7"/>
                  <a:gd fmla="*/ 413 w 413" name="T8"/>
                  <a:gd fmla="*/ 0 h 170" name="T9"/>
                </a:gdLst>
                <a:cxnLst>
                  <a:cxn ang="0">
                    <a:pos x="T0" y="T1"/>
                  </a:cxn>
                  <a:cxn ang="0">
                    <a:pos x="T2" y="T3"/>
                  </a:cxn>
                  <a:cxn ang="0">
                    <a:pos x="T4" y="T5"/>
                  </a:cxn>
                  <a:cxn ang="0">
                    <a:pos x="T6" y="T7"/>
                  </a:cxn>
                  <a:cxn ang="0">
                    <a:pos x="T8" y="T9"/>
                  </a:cxn>
                </a:cxnLst>
                <a:rect b="b" l="0" r="r" t="0"/>
                <a:pathLst>
                  <a:path h="170" w="412">
                    <a:moveTo>
                      <a:pt x="413" y="0"/>
                    </a:moveTo>
                    <a:lnTo>
                      <a:pt x="413" y="147"/>
                    </a:lnTo>
                    <a:lnTo>
                      <a:pt x="0" y="170"/>
                    </a:lnTo>
                    <a:lnTo>
                      <a:pt x="27" y="2"/>
                    </a:lnTo>
                    <a:lnTo>
                      <a:pt x="413" y="0"/>
                    </a:ln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 name="iślïḋê">
                <a:extLst>
                  <a:ext uri="{FF2B5EF4-FFF2-40B4-BE49-F238E27FC236}">
                    <a16:creationId xmlns:a16="http://schemas.microsoft.com/office/drawing/2014/main" id="{92AFC447-BE84-44F2-935C-7C8476BCF48F}"/>
                  </a:ext>
                </a:extLst>
              </p:cNvPr>
              <p:cNvSpPr/>
              <p:nvPr/>
            </p:nvSpPr>
            <p:spPr bwMode="auto">
              <a:xfrm>
                <a:off x="3793771" y="3955174"/>
                <a:ext cx="600645" cy="257420"/>
              </a:xfrm>
              <a:custGeom>
                <a:gdLst>
                  <a:gd fmla="*/ 413 w 413" name="T0"/>
                  <a:gd fmla="*/ 177 h 177" name="T1"/>
                  <a:gd fmla="*/ 413 w 413" name="T2"/>
                  <a:gd fmla="*/ 29 h 177" name="T3"/>
                  <a:gd fmla="*/ 0 w 413" name="T4"/>
                  <a:gd fmla="*/ 0 h 177" name="T5"/>
                  <a:gd fmla="*/ 27 w 413" name="T6"/>
                  <a:gd fmla="*/ 175 h 177" name="T7"/>
                  <a:gd fmla="*/ 413 w 413" name="T8"/>
                  <a:gd fmla="*/ 177 h 177" name="T9"/>
                </a:gdLst>
                <a:cxnLst>
                  <a:cxn ang="0">
                    <a:pos x="T0" y="T1"/>
                  </a:cxn>
                  <a:cxn ang="0">
                    <a:pos x="T2" y="T3"/>
                  </a:cxn>
                  <a:cxn ang="0">
                    <a:pos x="T4" y="T5"/>
                  </a:cxn>
                  <a:cxn ang="0">
                    <a:pos x="T6" y="T7"/>
                  </a:cxn>
                  <a:cxn ang="0">
                    <a:pos x="T8" y="T9"/>
                  </a:cxn>
                </a:cxnLst>
                <a:rect b="b" l="0" r="r" t="0"/>
                <a:pathLst>
                  <a:path h="177" w="412">
                    <a:moveTo>
                      <a:pt x="413" y="177"/>
                    </a:moveTo>
                    <a:lnTo>
                      <a:pt x="413" y="29"/>
                    </a:lnTo>
                    <a:lnTo>
                      <a:pt x="0" y="0"/>
                    </a:lnTo>
                    <a:lnTo>
                      <a:pt x="27" y="175"/>
                    </a:lnTo>
                    <a:lnTo>
                      <a:pt x="413" y="177"/>
                    </a:ln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 name="íšḻïḍé">
                <a:extLst>
                  <a:ext uri="{FF2B5EF4-FFF2-40B4-BE49-F238E27FC236}">
                    <a16:creationId xmlns:a16="http://schemas.microsoft.com/office/drawing/2014/main" id="{0E9D3E00-79F8-4707-8FB1-137EE5C19945}"/>
                  </a:ext>
                </a:extLst>
              </p:cNvPr>
              <p:cNvSpPr/>
              <p:nvPr/>
            </p:nvSpPr>
            <p:spPr bwMode="auto">
              <a:xfrm>
                <a:off x="5588433" y="1507511"/>
                <a:ext cx="782438" cy="485751"/>
              </a:xfrm>
              <a:custGeom>
                <a:gdLst>
                  <a:gd fmla="*/ 199 w 259" name="T0"/>
                  <a:gd fmla="*/ 161 h 161" name="T1"/>
                  <a:gd fmla="*/ 60 w 259" name="T2"/>
                  <a:gd fmla="*/ 161 h 161" name="T3"/>
                  <a:gd fmla="*/ 0 w 259" name="T4"/>
                  <a:gd fmla="*/ 101 h 161" name="T5"/>
                  <a:gd fmla="*/ 0 w 259" name="T6"/>
                  <a:gd fmla="*/ 60 h 161" name="T7"/>
                  <a:gd fmla="*/ 60 w 259" name="T8"/>
                  <a:gd fmla="*/ 0 h 161" name="T9"/>
                  <a:gd fmla="*/ 199 w 259" name="T10"/>
                  <a:gd fmla="*/ 0 h 161" name="T11"/>
                  <a:gd fmla="*/ 259 w 259" name="T12"/>
                  <a:gd fmla="*/ 60 h 161" name="T13"/>
                  <a:gd fmla="*/ 259 w 259" name="T14"/>
                  <a:gd fmla="*/ 101 h 161" name="T15"/>
                  <a:gd fmla="*/ 199 w 259" name="T16"/>
                  <a:gd fmla="*/ 161 h 16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1" w="259">
                    <a:moveTo>
                      <a:pt x="199" y="161"/>
                    </a:moveTo>
                    <a:cubicBezTo>
                      <a:pt x="60" y="161"/>
                      <a:pt x="60" y="161"/>
                      <a:pt x="60" y="161"/>
                    </a:cubicBezTo>
                    <a:cubicBezTo>
                      <a:pt x="27" y="161"/>
                      <a:pt x="0" y="134"/>
                      <a:pt x="0" y="101"/>
                    </a:cubicBezTo>
                    <a:cubicBezTo>
                      <a:pt x="0" y="60"/>
                      <a:pt x="0" y="60"/>
                      <a:pt x="0" y="60"/>
                    </a:cubicBezTo>
                    <a:cubicBezTo>
                      <a:pt x="0" y="27"/>
                      <a:pt x="27" y="0"/>
                      <a:pt x="60" y="0"/>
                    </a:cubicBezTo>
                    <a:cubicBezTo>
                      <a:pt x="199" y="0"/>
                      <a:pt x="199" y="0"/>
                      <a:pt x="199" y="0"/>
                    </a:cubicBezTo>
                    <a:cubicBezTo>
                      <a:pt x="232" y="0"/>
                      <a:pt x="259" y="27"/>
                      <a:pt x="259" y="60"/>
                    </a:cubicBezTo>
                    <a:cubicBezTo>
                      <a:pt x="259" y="101"/>
                      <a:pt x="259" y="101"/>
                      <a:pt x="259" y="101"/>
                    </a:cubicBezTo>
                    <a:cubicBezTo>
                      <a:pt x="259" y="134"/>
                      <a:pt x="232" y="161"/>
                      <a:pt x="199" y="161"/>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 name="íSḷïḓè">
                <a:extLst>
                  <a:ext uri="{FF2B5EF4-FFF2-40B4-BE49-F238E27FC236}">
                    <a16:creationId xmlns:a16="http://schemas.microsoft.com/office/drawing/2014/main" id="{D36CDD4E-E21A-4688-8679-35C2B26796EC}"/>
                  </a:ext>
                </a:extLst>
              </p:cNvPr>
              <p:cNvSpPr/>
              <p:nvPr/>
            </p:nvSpPr>
            <p:spPr bwMode="auto">
              <a:xfrm>
                <a:off x="5602977" y="1162831"/>
                <a:ext cx="756260" cy="580284"/>
              </a:xfrm>
              <a:custGeom>
                <a:gdLst>
                  <a:gd fmla="*/ 67 w 250" name="T0"/>
                  <a:gd fmla="*/ 0 h 192" name="T1"/>
                  <a:gd fmla="*/ 1 w 250" name="T2"/>
                  <a:gd fmla="*/ 59 h 192" name="T3"/>
                  <a:gd fmla="*/ 1 w 250" name="T4"/>
                  <a:gd fmla="*/ 60 h 192" name="T5"/>
                  <a:gd fmla="*/ 1 w 250" name="T6"/>
                  <a:gd fmla="*/ 61 h 192" name="T7"/>
                  <a:gd fmla="*/ 1 w 250" name="T8"/>
                  <a:gd fmla="*/ 63 h 192" name="T9"/>
                  <a:gd fmla="*/ 1 w 250" name="T10"/>
                  <a:gd fmla="*/ 64 h 192" name="T11"/>
                  <a:gd fmla="*/ 1 w 250" name="T12"/>
                  <a:gd fmla="*/ 66 h 192" name="T13"/>
                  <a:gd fmla="*/ 1 w 250" name="T14"/>
                  <a:gd fmla="*/ 67 h 192" name="T15"/>
                  <a:gd fmla="*/ 1 w 250" name="T16"/>
                  <a:gd fmla="*/ 68 h 192" name="T17"/>
                  <a:gd fmla="*/ 1 w 250" name="T18"/>
                  <a:gd fmla="*/ 70 h 192" name="T19"/>
                  <a:gd fmla="*/ 1 w 250" name="T20"/>
                  <a:gd fmla="*/ 71 h 192" name="T21"/>
                  <a:gd fmla="*/ 1 w 250" name="T22"/>
                  <a:gd fmla="*/ 72 h 192" name="T23"/>
                  <a:gd fmla="*/ 1 w 250" name="T24"/>
                  <a:gd fmla="*/ 74 h 192" name="T25"/>
                  <a:gd fmla="*/ 1 w 250" name="T26"/>
                  <a:gd fmla="*/ 75 h 192" name="T27"/>
                  <a:gd fmla="*/ 1 w 250" name="T28"/>
                  <a:gd fmla="*/ 77 h 192" name="T29"/>
                  <a:gd fmla="*/ 1 w 250" name="T30"/>
                  <a:gd fmla="*/ 78 h 192" name="T31"/>
                  <a:gd fmla="*/ 1 w 250" name="T32"/>
                  <a:gd fmla="*/ 79 h 192" name="T33"/>
                  <a:gd fmla="*/ 1 w 250" name="T34"/>
                  <a:gd fmla="*/ 81 h 192" name="T35"/>
                  <a:gd fmla="*/ 1 w 250" name="T36"/>
                  <a:gd fmla="*/ 82 h 192" name="T37"/>
                  <a:gd fmla="*/ 1 w 250" name="T38"/>
                  <a:gd fmla="*/ 84 h 192" name="T39"/>
                  <a:gd fmla="*/ 1 w 250" name="T40"/>
                  <a:gd fmla="*/ 85 h 192" name="T41"/>
                  <a:gd fmla="*/ 11 w 250" name="T42"/>
                  <a:gd fmla="*/ 143 h 192" name="T43"/>
                  <a:gd fmla="*/ 239 w 250" name="T44"/>
                  <a:gd fmla="*/ 143 h 192" name="T45"/>
                  <a:gd fmla="*/ 249 w 250" name="T46"/>
                  <a:gd fmla="*/ 85 h 192" name="T47"/>
                  <a:gd fmla="*/ 249 w 250" name="T48"/>
                  <a:gd fmla="*/ 84 h 192" name="T49"/>
                  <a:gd fmla="*/ 249 w 250" name="T50"/>
                  <a:gd fmla="*/ 82 h 192" name="T51"/>
                  <a:gd fmla="*/ 249 w 250" name="T52"/>
                  <a:gd fmla="*/ 81 h 192" name="T53"/>
                  <a:gd fmla="*/ 249 w 250" name="T54"/>
                  <a:gd fmla="*/ 79 h 192" name="T55"/>
                  <a:gd fmla="*/ 249 w 250" name="T56"/>
                  <a:gd fmla="*/ 78 h 192" name="T57"/>
                  <a:gd fmla="*/ 249 w 250" name="T58"/>
                  <a:gd fmla="*/ 77 h 192" name="T59"/>
                  <a:gd fmla="*/ 249 w 250" name="T60"/>
                  <a:gd fmla="*/ 75 h 192" name="T61"/>
                  <a:gd fmla="*/ 249 w 250" name="T62"/>
                  <a:gd fmla="*/ 74 h 192" name="T63"/>
                  <a:gd fmla="*/ 249 w 250" name="T64"/>
                  <a:gd fmla="*/ 72 h 192" name="T65"/>
                  <a:gd fmla="*/ 249 w 250" name="T66"/>
                  <a:gd fmla="*/ 71 h 192" name="T67"/>
                  <a:gd fmla="*/ 249 w 250" name="T68"/>
                  <a:gd fmla="*/ 70 h 192" name="T69"/>
                  <a:gd fmla="*/ 249 w 250" name="T70"/>
                  <a:gd fmla="*/ 68 h 192" name="T71"/>
                  <a:gd fmla="*/ 249 w 250" name="T72"/>
                  <a:gd fmla="*/ 67 h 192" name="T73"/>
                  <a:gd fmla="*/ 249 w 250" name="T74"/>
                  <a:gd fmla="*/ 66 h 192" name="T75"/>
                  <a:gd fmla="*/ 249 w 250" name="T76"/>
                  <a:gd fmla="*/ 64 h 192" name="T77"/>
                  <a:gd fmla="*/ 249 w 250" name="T78"/>
                  <a:gd fmla="*/ 63 h 192" name="T79"/>
                  <a:gd fmla="*/ 249 w 250" name="T80"/>
                  <a:gd fmla="*/ 61 h 192" name="T81"/>
                  <a:gd fmla="*/ 249 w 250" name="T82"/>
                  <a:gd fmla="*/ 60 h 192" name="T83"/>
                  <a:gd fmla="*/ 249 w 250" name="T84"/>
                  <a:gd fmla="*/ 59 h 192"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92" w="250">
                    <a:moveTo>
                      <a:pt x="249" y="58"/>
                    </a:moveTo>
                    <a:cubicBezTo>
                      <a:pt x="249" y="26"/>
                      <a:pt x="222" y="0"/>
                      <a:pt x="183" y="0"/>
                    </a:cubicBezTo>
                    <a:cubicBezTo>
                      <a:pt x="67" y="0"/>
                      <a:pt x="67" y="0"/>
                      <a:pt x="67" y="0"/>
                    </a:cubicBezTo>
                    <a:cubicBezTo>
                      <a:pt x="28" y="0"/>
                      <a:pt x="1" y="26"/>
                      <a:pt x="1" y="58"/>
                    </a:cubicBezTo>
                    <a:cubicBezTo>
                      <a:pt x="1" y="58"/>
                      <a:pt x="1" y="58"/>
                      <a:pt x="1" y="58"/>
                    </a:cubicBezTo>
                    <a:cubicBezTo>
                      <a:pt x="1" y="58"/>
                      <a:pt x="1" y="58"/>
                      <a:pt x="1" y="59"/>
                    </a:cubicBezTo>
                    <a:cubicBezTo>
                      <a:pt x="1" y="59"/>
                      <a:pt x="1" y="59"/>
                      <a:pt x="1" y="59"/>
                    </a:cubicBezTo>
                    <a:cubicBezTo>
                      <a:pt x="1" y="59"/>
                      <a:pt x="1" y="59"/>
                      <a:pt x="1" y="60"/>
                    </a:cubicBezTo>
                    <a:cubicBezTo>
                      <a:pt x="1" y="60"/>
                      <a:pt x="1" y="60"/>
                      <a:pt x="1" y="60"/>
                    </a:cubicBezTo>
                    <a:cubicBezTo>
                      <a:pt x="1" y="60"/>
                      <a:pt x="1" y="60"/>
                      <a:pt x="1" y="60"/>
                    </a:cubicBezTo>
                    <a:cubicBezTo>
                      <a:pt x="1" y="61"/>
                      <a:pt x="1" y="61"/>
                      <a:pt x="1" y="61"/>
                    </a:cubicBezTo>
                    <a:cubicBezTo>
                      <a:pt x="1" y="61"/>
                      <a:pt x="1" y="61"/>
                      <a:pt x="1" y="61"/>
                    </a:cubicBezTo>
                    <a:cubicBezTo>
                      <a:pt x="1" y="62"/>
                      <a:pt x="1" y="62"/>
                      <a:pt x="1" y="62"/>
                    </a:cubicBezTo>
                    <a:cubicBezTo>
                      <a:pt x="1" y="62"/>
                      <a:pt x="1" y="62"/>
                      <a:pt x="1" y="62"/>
                    </a:cubicBezTo>
                    <a:cubicBezTo>
                      <a:pt x="1" y="62"/>
                      <a:pt x="1" y="63"/>
                      <a:pt x="1" y="63"/>
                    </a:cubicBezTo>
                    <a:cubicBezTo>
                      <a:pt x="1" y="63"/>
                      <a:pt x="1" y="63"/>
                      <a:pt x="1" y="63"/>
                    </a:cubicBezTo>
                    <a:cubicBezTo>
                      <a:pt x="1" y="63"/>
                      <a:pt x="1" y="64"/>
                      <a:pt x="1" y="64"/>
                    </a:cubicBezTo>
                    <a:cubicBezTo>
                      <a:pt x="1" y="64"/>
                      <a:pt x="1" y="64"/>
                      <a:pt x="1" y="64"/>
                    </a:cubicBezTo>
                    <a:cubicBezTo>
                      <a:pt x="1" y="64"/>
                      <a:pt x="1" y="64"/>
                      <a:pt x="1" y="65"/>
                    </a:cubicBezTo>
                    <a:cubicBezTo>
                      <a:pt x="1" y="65"/>
                      <a:pt x="1" y="65"/>
                      <a:pt x="1" y="65"/>
                    </a:cubicBezTo>
                    <a:cubicBezTo>
                      <a:pt x="1" y="65"/>
                      <a:pt x="1" y="65"/>
                      <a:pt x="1" y="66"/>
                    </a:cubicBezTo>
                    <a:cubicBezTo>
                      <a:pt x="1" y="66"/>
                      <a:pt x="1" y="66"/>
                      <a:pt x="1" y="66"/>
                    </a:cubicBezTo>
                    <a:cubicBezTo>
                      <a:pt x="1" y="66"/>
                      <a:pt x="1" y="66"/>
                      <a:pt x="1" y="66"/>
                    </a:cubicBezTo>
                    <a:cubicBezTo>
                      <a:pt x="1" y="67"/>
                      <a:pt x="1" y="67"/>
                      <a:pt x="1" y="67"/>
                    </a:cubicBezTo>
                    <a:cubicBezTo>
                      <a:pt x="1" y="67"/>
                      <a:pt x="1" y="67"/>
                      <a:pt x="1" y="67"/>
                    </a:cubicBezTo>
                    <a:cubicBezTo>
                      <a:pt x="1" y="68"/>
                      <a:pt x="1" y="68"/>
                      <a:pt x="1" y="68"/>
                    </a:cubicBezTo>
                    <a:cubicBezTo>
                      <a:pt x="1" y="68"/>
                      <a:pt x="1" y="68"/>
                      <a:pt x="1" y="68"/>
                    </a:cubicBezTo>
                    <a:cubicBezTo>
                      <a:pt x="1" y="68"/>
                      <a:pt x="1" y="69"/>
                      <a:pt x="1" y="69"/>
                    </a:cubicBezTo>
                    <a:cubicBezTo>
                      <a:pt x="1" y="69"/>
                      <a:pt x="1" y="69"/>
                      <a:pt x="1" y="69"/>
                    </a:cubicBezTo>
                    <a:cubicBezTo>
                      <a:pt x="1" y="69"/>
                      <a:pt x="1" y="70"/>
                      <a:pt x="1" y="70"/>
                    </a:cubicBezTo>
                    <a:cubicBezTo>
                      <a:pt x="1" y="70"/>
                      <a:pt x="1" y="70"/>
                      <a:pt x="1" y="70"/>
                    </a:cubicBezTo>
                    <a:cubicBezTo>
                      <a:pt x="1" y="70"/>
                      <a:pt x="1" y="70"/>
                      <a:pt x="1" y="71"/>
                    </a:cubicBezTo>
                    <a:cubicBezTo>
                      <a:pt x="1" y="71"/>
                      <a:pt x="1" y="71"/>
                      <a:pt x="1" y="71"/>
                    </a:cubicBezTo>
                    <a:cubicBezTo>
                      <a:pt x="1" y="71"/>
                      <a:pt x="1" y="71"/>
                      <a:pt x="1" y="72"/>
                    </a:cubicBezTo>
                    <a:cubicBezTo>
                      <a:pt x="1" y="72"/>
                      <a:pt x="1" y="72"/>
                      <a:pt x="1" y="72"/>
                    </a:cubicBezTo>
                    <a:cubicBezTo>
                      <a:pt x="1" y="72"/>
                      <a:pt x="1" y="72"/>
                      <a:pt x="1" y="72"/>
                    </a:cubicBezTo>
                    <a:cubicBezTo>
                      <a:pt x="1" y="73"/>
                      <a:pt x="1" y="73"/>
                      <a:pt x="1" y="73"/>
                    </a:cubicBezTo>
                    <a:cubicBezTo>
                      <a:pt x="1" y="73"/>
                      <a:pt x="1" y="73"/>
                      <a:pt x="1" y="73"/>
                    </a:cubicBezTo>
                    <a:cubicBezTo>
                      <a:pt x="1" y="74"/>
                      <a:pt x="1" y="74"/>
                      <a:pt x="1" y="74"/>
                    </a:cubicBezTo>
                    <a:cubicBezTo>
                      <a:pt x="1" y="74"/>
                      <a:pt x="1" y="74"/>
                      <a:pt x="1" y="74"/>
                    </a:cubicBezTo>
                    <a:cubicBezTo>
                      <a:pt x="1" y="74"/>
                      <a:pt x="1" y="75"/>
                      <a:pt x="1" y="75"/>
                    </a:cubicBezTo>
                    <a:cubicBezTo>
                      <a:pt x="1" y="75"/>
                      <a:pt x="1" y="75"/>
                      <a:pt x="1" y="75"/>
                    </a:cubicBezTo>
                    <a:cubicBezTo>
                      <a:pt x="1" y="75"/>
                      <a:pt x="1" y="76"/>
                      <a:pt x="1" y="76"/>
                    </a:cubicBezTo>
                    <a:cubicBezTo>
                      <a:pt x="1" y="76"/>
                      <a:pt x="1" y="76"/>
                      <a:pt x="1" y="76"/>
                    </a:cubicBezTo>
                    <a:cubicBezTo>
                      <a:pt x="1" y="76"/>
                      <a:pt x="1" y="76"/>
                      <a:pt x="1" y="77"/>
                    </a:cubicBezTo>
                    <a:cubicBezTo>
                      <a:pt x="1" y="77"/>
                      <a:pt x="1" y="77"/>
                      <a:pt x="1" y="77"/>
                    </a:cubicBezTo>
                    <a:cubicBezTo>
                      <a:pt x="1" y="77"/>
                      <a:pt x="1" y="77"/>
                      <a:pt x="1" y="78"/>
                    </a:cubicBezTo>
                    <a:cubicBezTo>
                      <a:pt x="1" y="78"/>
                      <a:pt x="1" y="78"/>
                      <a:pt x="1" y="78"/>
                    </a:cubicBezTo>
                    <a:cubicBezTo>
                      <a:pt x="1" y="78"/>
                      <a:pt x="1" y="78"/>
                      <a:pt x="1" y="78"/>
                    </a:cubicBezTo>
                    <a:cubicBezTo>
                      <a:pt x="1" y="79"/>
                      <a:pt x="1" y="79"/>
                      <a:pt x="1" y="79"/>
                    </a:cubicBezTo>
                    <a:cubicBezTo>
                      <a:pt x="1" y="79"/>
                      <a:pt x="1" y="79"/>
                      <a:pt x="1" y="79"/>
                    </a:cubicBezTo>
                    <a:cubicBezTo>
                      <a:pt x="1" y="80"/>
                      <a:pt x="1" y="80"/>
                      <a:pt x="1" y="80"/>
                    </a:cubicBezTo>
                    <a:cubicBezTo>
                      <a:pt x="1" y="80"/>
                      <a:pt x="1" y="80"/>
                      <a:pt x="1" y="80"/>
                    </a:cubicBezTo>
                    <a:cubicBezTo>
                      <a:pt x="1" y="81"/>
                      <a:pt x="1" y="81"/>
                      <a:pt x="1" y="81"/>
                    </a:cubicBezTo>
                    <a:cubicBezTo>
                      <a:pt x="1" y="81"/>
                      <a:pt x="1" y="81"/>
                      <a:pt x="1" y="81"/>
                    </a:cubicBezTo>
                    <a:cubicBezTo>
                      <a:pt x="1" y="81"/>
                      <a:pt x="1" y="82"/>
                      <a:pt x="1" y="82"/>
                    </a:cubicBezTo>
                    <a:cubicBezTo>
                      <a:pt x="1" y="82"/>
                      <a:pt x="1" y="82"/>
                      <a:pt x="1" y="82"/>
                    </a:cubicBezTo>
                    <a:cubicBezTo>
                      <a:pt x="1" y="82"/>
                      <a:pt x="1" y="83"/>
                      <a:pt x="1" y="83"/>
                    </a:cubicBezTo>
                    <a:cubicBezTo>
                      <a:pt x="1" y="83"/>
                      <a:pt x="1" y="83"/>
                      <a:pt x="1" y="83"/>
                    </a:cubicBezTo>
                    <a:cubicBezTo>
                      <a:pt x="1" y="83"/>
                      <a:pt x="1" y="83"/>
                      <a:pt x="1" y="84"/>
                    </a:cubicBezTo>
                    <a:cubicBezTo>
                      <a:pt x="1" y="84"/>
                      <a:pt x="1" y="84"/>
                      <a:pt x="1" y="84"/>
                    </a:cubicBezTo>
                    <a:cubicBezTo>
                      <a:pt x="1" y="84"/>
                      <a:pt x="1" y="84"/>
                      <a:pt x="1" y="85"/>
                    </a:cubicBezTo>
                    <a:cubicBezTo>
                      <a:pt x="1" y="85"/>
                      <a:pt x="1" y="85"/>
                      <a:pt x="1" y="85"/>
                    </a:cubicBezTo>
                    <a:cubicBezTo>
                      <a:pt x="1" y="85"/>
                      <a:pt x="1" y="85"/>
                      <a:pt x="1" y="85"/>
                    </a:cubicBezTo>
                    <a:cubicBezTo>
                      <a:pt x="0" y="90"/>
                      <a:pt x="1" y="95"/>
                      <a:pt x="2" y="99"/>
                    </a:cubicBezTo>
                    <a:cubicBezTo>
                      <a:pt x="11" y="143"/>
                      <a:pt x="11" y="143"/>
                      <a:pt x="11" y="143"/>
                    </a:cubicBezTo>
                    <a:cubicBezTo>
                      <a:pt x="17" y="171"/>
                      <a:pt x="49" y="192"/>
                      <a:pt x="82" y="192"/>
                    </a:cubicBezTo>
                    <a:cubicBezTo>
                      <a:pt x="168" y="192"/>
                      <a:pt x="168" y="192"/>
                      <a:pt x="168" y="192"/>
                    </a:cubicBezTo>
                    <a:cubicBezTo>
                      <a:pt x="201" y="192"/>
                      <a:pt x="233" y="171"/>
                      <a:pt x="239" y="143"/>
                    </a:cubicBezTo>
                    <a:cubicBezTo>
                      <a:pt x="248" y="99"/>
                      <a:pt x="248" y="99"/>
                      <a:pt x="248" y="99"/>
                    </a:cubicBezTo>
                    <a:cubicBezTo>
                      <a:pt x="249" y="95"/>
                      <a:pt x="250" y="90"/>
                      <a:pt x="249" y="85"/>
                    </a:cubicBezTo>
                    <a:cubicBezTo>
                      <a:pt x="249" y="85"/>
                      <a:pt x="249" y="85"/>
                      <a:pt x="249" y="85"/>
                    </a:cubicBezTo>
                    <a:cubicBezTo>
                      <a:pt x="249" y="85"/>
                      <a:pt x="249" y="85"/>
                      <a:pt x="249" y="85"/>
                    </a:cubicBezTo>
                    <a:cubicBezTo>
                      <a:pt x="249" y="84"/>
                      <a:pt x="249" y="84"/>
                      <a:pt x="249" y="84"/>
                    </a:cubicBezTo>
                    <a:cubicBezTo>
                      <a:pt x="249" y="84"/>
                      <a:pt x="249" y="84"/>
                      <a:pt x="249" y="84"/>
                    </a:cubicBezTo>
                    <a:cubicBezTo>
                      <a:pt x="249" y="83"/>
                      <a:pt x="249" y="83"/>
                      <a:pt x="249" y="83"/>
                    </a:cubicBezTo>
                    <a:cubicBezTo>
                      <a:pt x="249" y="83"/>
                      <a:pt x="249" y="83"/>
                      <a:pt x="249" y="83"/>
                    </a:cubicBezTo>
                    <a:cubicBezTo>
                      <a:pt x="249" y="83"/>
                      <a:pt x="249" y="82"/>
                      <a:pt x="249" y="82"/>
                    </a:cubicBezTo>
                    <a:cubicBezTo>
                      <a:pt x="249" y="82"/>
                      <a:pt x="249" y="82"/>
                      <a:pt x="249" y="82"/>
                    </a:cubicBezTo>
                    <a:cubicBezTo>
                      <a:pt x="249" y="82"/>
                      <a:pt x="249" y="81"/>
                      <a:pt x="249" y="81"/>
                    </a:cubicBezTo>
                    <a:cubicBezTo>
                      <a:pt x="249" y="81"/>
                      <a:pt x="249" y="81"/>
                      <a:pt x="249" y="81"/>
                    </a:cubicBezTo>
                    <a:cubicBezTo>
                      <a:pt x="249" y="81"/>
                      <a:pt x="249" y="81"/>
                      <a:pt x="249" y="80"/>
                    </a:cubicBezTo>
                    <a:cubicBezTo>
                      <a:pt x="249" y="80"/>
                      <a:pt x="249" y="80"/>
                      <a:pt x="249" y="80"/>
                    </a:cubicBezTo>
                    <a:cubicBezTo>
                      <a:pt x="249" y="80"/>
                      <a:pt x="249" y="80"/>
                      <a:pt x="249" y="79"/>
                    </a:cubicBezTo>
                    <a:cubicBezTo>
                      <a:pt x="249" y="79"/>
                      <a:pt x="249" y="79"/>
                      <a:pt x="249" y="79"/>
                    </a:cubicBezTo>
                    <a:cubicBezTo>
                      <a:pt x="249" y="79"/>
                      <a:pt x="249" y="79"/>
                      <a:pt x="249" y="78"/>
                    </a:cubicBezTo>
                    <a:cubicBezTo>
                      <a:pt x="249" y="78"/>
                      <a:pt x="249" y="78"/>
                      <a:pt x="249" y="78"/>
                    </a:cubicBezTo>
                    <a:cubicBezTo>
                      <a:pt x="249" y="78"/>
                      <a:pt x="249" y="78"/>
                      <a:pt x="249" y="78"/>
                    </a:cubicBezTo>
                    <a:cubicBezTo>
                      <a:pt x="249" y="77"/>
                      <a:pt x="249" y="77"/>
                      <a:pt x="249" y="77"/>
                    </a:cubicBezTo>
                    <a:cubicBezTo>
                      <a:pt x="249" y="77"/>
                      <a:pt x="249" y="77"/>
                      <a:pt x="249" y="77"/>
                    </a:cubicBezTo>
                    <a:cubicBezTo>
                      <a:pt x="249" y="76"/>
                      <a:pt x="249" y="76"/>
                      <a:pt x="249" y="76"/>
                    </a:cubicBezTo>
                    <a:cubicBezTo>
                      <a:pt x="249" y="76"/>
                      <a:pt x="249" y="76"/>
                      <a:pt x="249" y="76"/>
                    </a:cubicBezTo>
                    <a:cubicBezTo>
                      <a:pt x="249" y="76"/>
                      <a:pt x="249" y="75"/>
                      <a:pt x="249" y="75"/>
                    </a:cubicBezTo>
                    <a:cubicBezTo>
                      <a:pt x="249" y="75"/>
                      <a:pt x="249" y="75"/>
                      <a:pt x="249" y="75"/>
                    </a:cubicBezTo>
                    <a:cubicBezTo>
                      <a:pt x="249" y="75"/>
                      <a:pt x="249" y="74"/>
                      <a:pt x="249" y="74"/>
                    </a:cubicBezTo>
                    <a:cubicBezTo>
                      <a:pt x="249" y="74"/>
                      <a:pt x="249" y="74"/>
                      <a:pt x="249" y="74"/>
                    </a:cubicBezTo>
                    <a:cubicBezTo>
                      <a:pt x="249" y="74"/>
                      <a:pt x="249" y="74"/>
                      <a:pt x="249" y="73"/>
                    </a:cubicBezTo>
                    <a:cubicBezTo>
                      <a:pt x="249" y="73"/>
                      <a:pt x="249" y="73"/>
                      <a:pt x="249" y="73"/>
                    </a:cubicBezTo>
                    <a:cubicBezTo>
                      <a:pt x="249" y="73"/>
                      <a:pt x="249" y="73"/>
                      <a:pt x="249" y="72"/>
                    </a:cubicBezTo>
                    <a:cubicBezTo>
                      <a:pt x="249" y="72"/>
                      <a:pt x="249" y="72"/>
                      <a:pt x="249" y="72"/>
                    </a:cubicBezTo>
                    <a:cubicBezTo>
                      <a:pt x="249" y="72"/>
                      <a:pt x="249" y="72"/>
                      <a:pt x="249" y="72"/>
                    </a:cubicBezTo>
                    <a:cubicBezTo>
                      <a:pt x="249" y="71"/>
                      <a:pt x="249" y="71"/>
                      <a:pt x="249" y="71"/>
                    </a:cubicBezTo>
                    <a:cubicBezTo>
                      <a:pt x="249" y="71"/>
                      <a:pt x="249" y="71"/>
                      <a:pt x="249" y="71"/>
                    </a:cubicBezTo>
                    <a:cubicBezTo>
                      <a:pt x="249" y="70"/>
                      <a:pt x="249" y="70"/>
                      <a:pt x="249" y="70"/>
                    </a:cubicBezTo>
                    <a:cubicBezTo>
                      <a:pt x="249" y="70"/>
                      <a:pt x="249" y="70"/>
                      <a:pt x="249" y="70"/>
                    </a:cubicBezTo>
                    <a:cubicBezTo>
                      <a:pt x="249" y="70"/>
                      <a:pt x="249" y="69"/>
                      <a:pt x="249" y="69"/>
                    </a:cubicBezTo>
                    <a:cubicBezTo>
                      <a:pt x="249" y="69"/>
                      <a:pt x="249" y="69"/>
                      <a:pt x="249" y="69"/>
                    </a:cubicBezTo>
                    <a:cubicBezTo>
                      <a:pt x="249" y="69"/>
                      <a:pt x="249" y="68"/>
                      <a:pt x="249" y="68"/>
                    </a:cubicBezTo>
                    <a:cubicBezTo>
                      <a:pt x="249" y="68"/>
                      <a:pt x="249" y="68"/>
                      <a:pt x="249" y="68"/>
                    </a:cubicBezTo>
                    <a:cubicBezTo>
                      <a:pt x="249" y="68"/>
                      <a:pt x="249" y="68"/>
                      <a:pt x="249" y="67"/>
                    </a:cubicBezTo>
                    <a:cubicBezTo>
                      <a:pt x="249" y="67"/>
                      <a:pt x="249" y="67"/>
                      <a:pt x="249" y="67"/>
                    </a:cubicBezTo>
                    <a:cubicBezTo>
                      <a:pt x="249" y="67"/>
                      <a:pt x="249" y="67"/>
                      <a:pt x="249" y="66"/>
                    </a:cubicBezTo>
                    <a:cubicBezTo>
                      <a:pt x="249" y="66"/>
                      <a:pt x="249" y="66"/>
                      <a:pt x="249" y="66"/>
                    </a:cubicBezTo>
                    <a:cubicBezTo>
                      <a:pt x="249" y="66"/>
                      <a:pt x="249" y="66"/>
                      <a:pt x="249" y="66"/>
                    </a:cubicBezTo>
                    <a:cubicBezTo>
                      <a:pt x="249" y="65"/>
                      <a:pt x="249" y="65"/>
                      <a:pt x="249" y="65"/>
                    </a:cubicBezTo>
                    <a:cubicBezTo>
                      <a:pt x="249" y="65"/>
                      <a:pt x="249" y="65"/>
                      <a:pt x="249" y="65"/>
                    </a:cubicBezTo>
                    <a:cubicBezTo>
                      <a:pt x="249" y="64"/>
                      <a:pt x="249" y="64"/>
                      <a:pt x="249" y="64"/>
                    </a:cubicBezTo>
                    <a:cubicBezTo>
                      <a:pt x="249" y="64"/>
                      <a:pt x="249" y="64"/>
                      <a:pt x="249" y="64"/>
                    </a:cubicBezTo>
                    <a:cubicBezTo>
                      <a:pt x="249" y="64"/>
                      <a:pt x="249" y="63"/>
                      <a:pt x="249" y="63"/>
                    </a:cubicBezTo>
                    <a:cubicBezTo>
                      <a:pt x="249" y="63"/>
                      <a:pt x="249" y="63"/>
                      <a:pt x="249" y="63"/>
                    </a:cubicBezTo>
                    <a:cubicBezTo>
                      <a:pt x="249" y="63"/>
                      <a:pt x="249" y="62"/>
                      <a:pt x="249" y="62"/>
                    </a:cubicBezTo>
                    <a:cubicBezTo>
                      <a:pt x="249" y="62"/>
                      <a:pt x="249" y="62"/>
                      <a:pt x="249" y="62"/>
                    </a:cubicBezTo>
                    <a:cubicBezTo>
                      <a:pt x="249" y="62"/>
                      <a:pt x="249" y="62"/>
                      <a:pt x="249" y="61"/>
                    </a:cubicBezTo>
                    <a:cubicBezTo>
                      <a:pt x="249" y="61"/>
                      <a:pt x="249" y="61"/>
                      <a:pt x="249" y="61"/>
                    </a:cubicBezTo>
                    <a:cubicBezTo>
                      <a:pt x="249" y="61"/>
                      <a:pt x="249" y="61"/>
                      <a:pt x="249" y="60"/>
                    </a:cubicBezTo>
                    <a:cubicBezTo>
                      <a:pt x="249" y="60"/>
                      <a:pt x="249" y="60"/>
                      <a:pt x="249" y="60"/>
                    </a:cubicBezTo>
                    <a:cubicBezTo>
                      <a:pt x="249" y="60"/>
                      <a:pt x="249" y="60"/>
                      <a:pt x="249" y="60"/>
                    </a:cubicBezTo>
                    <a:cubicBezTo>
                      <a:pt x="249" y="59"/>
                      <a:pt x="249" y="59"/>
                      <a:pt x="249" y="59"/>
                    </a:cubicBezTo>
                    <a:cubicBezTo>
                      <a:pt x="249" y="59"/>
                      <a:pt x="249" y="59"/>
                      <a:pt x="249" y="59"/>
                    </a:cubicBezTo>
                    <a:cubicBezTo>
                      <a:pt x="249" y="58"/>
                      <a:pt x="249" y="58"/>
                      <a:pt x="249" y="58"/>
                    </a:cubicBezTo>
                    <a:cubicBezTo>
                      <a:pt x="249" y="58"/>
                      <a:pt x="249" y="58"/>
                      <a:pt x="249" y="58"/>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 name="ísļíḑè">
                <a:extLst>
                  <a:ext uri="{FF2B5EF4-FFF2-40B4-BE49-F238E27FC236}">
                    <a16:creationId xmlns:a16="http://schemas.microsoft.com/office/drawing/2014/main" id="{6E0BF66B-5088-4081-8CE3-5D9846E92631}"/>
                  </a:ext>
                </a:extLst>
              </p:cNvPr>
              <p:cNvSpPr/>
              <p:nvPr/>
            </p:nvSpPr>
            <p:spPr bwMode="auto">
              <a:xfrm>
                <a:off x="5585525" y="1247183"/>
                <a:ext cx="791164" cy="495932"/>
              </a:xfrm>
              <a:custGeom>
                <a:gdLst>
                  <a:gd fmla="*/ 174 w 262" name="T0"/>
                  <a:gd fmla="*/ 164 h 164" name="T1"/>
                  <a:gd fmla="*/ 88 w 262" name="T2"/>
                  <a:gd fmla="*/ 164 h 164" name="T3"/>
                  <a:gd fmla="*/ 17 w 262" name="T4"/>
                  <a:gd fmla="*/ 115 h 164" name="T5"/>
                  <a:gd fmla="*/ 8 w 262" name="T6"/>
                  <a:gd fmla="*/ 71 h 164" name="T7"/>
                  <a:gd fmla="*/ 73 w 262" name="T8"/>
                  <a:gd fmla="*/ 0 h 164" name="T9"/>
                  <a:gd fmla="*/ 189 w 262" name="T10"/>
                  <a:gd fmla="*/ 0 h 164" name="T11"/>
                  <a:gd fmla="*/ 254 w 262" name="T12"/>
                  <a:gd fmla="*/ 71 h 164" name="T13"/>
                  <a:gd fmla="*/ 245 w 262" name="T14"/>
                  <a:gd fmla="*/ 115 h 164" name="T15"/>
                  <a:gd fmla="*/ 174 w 262" name="T16"/>
                  <a:gd fmla="*/ 164 h 1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4" w="262">
                    <a:moveTo>
                      <a:pt x="174" y="164"/>
                    </a:moveTo>
                    <a:cubicBezTo>
                      <a:pt x="88" y="164"/>
                      <a:pt x="88" y="164"/>
                      <a:pt x="88" y="164"/>
                    </a:cubicBezTo>
                    <a:cubicBezTo>
                      <a:pt x="55" y="164"/>
                      <a:pt x="23" y="143"/>
                      <a:pt x="17" y="115"/>
                    </a:cubicBezTo>
                    <a:cubicBezTo>
                      <a:pt x="8" y="71"/>
                      <a:pt x="8" y="71"/>
                      <a:pt x="8" y="71"/>
                    </a:cubicBezTo>
                    <a:cubicBezTo>
                      <a:pt x="0" y="34"/>
                      <a:pt x="29" y="0"/>
                      <a:pt x="73" y="0"/>
                    </a:cubicBezTo>
                    <a:cubicBezTo>
                      <a:pt x="189" y="0"/>
                      <a:pt x="189" y="0"/>
                      <a:pt x="189" y="0"/>
                    </a:cubicBezTo>
                    <a:cubicBezTo>
                      <a:pt x="233" y="0"/>
                      <a:pt x="262" y="34"/>
                      <a:pt x="254" y="71"/>
                    </a:cubicBezTo>
                    <a:cubicBezTo>
                      <a:pt x="245" y="115"/>
                      <a:pt x="245" y="115"/>
                      <a:pt x="245" y="115"/>
                    </a:cubicBezTo>
                    <a:cubicBezTo>
                      <a:pt x="239" y="143"/>
                      <a:pt x="207" y="164"/>
                      <a:pt x="174" y="164"/>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 name="íŝ1iḓé">
                <a:extLst>
                  <a:ext uri="{FF2B5EF4-FFF2-40B4-BE49-F238E27FC236}">
                    <a16:creationId xmlns:a16="http://schemas.microsoft.com/office/drawing/2014/main" id="{0EA3A724-2A5D-470D-A53E-8EC284424FD7}"/>
                  </a:ext>
                </a:extLst>
              </p:cNvPr>
              <p:cNvSpPr/>
              <p:nvPr/>
            </p:nvSpPr>
            <p:spPr bwMode="auto">
              <a:xfrm>
                <a:off x="5533168" y="1588954"/>
                <a:ext cx="133800" cy="426124"/>
              </a:xfrm>
              <a:custGeom>
                <a:gdLst>
                  <a:gd fmla="*/ 22 w 44" name="T0"/>
                  <a:gd fmla="*/ 141 h 141" name="T1"/>
                  <a:gd fmla="*/ 22 w 44" name="T2"/>
                  <a:gd fmla="*/ 141 h 141" name="T3"/>
                  <a:gd fmla="*/ 0 w 44" name="T4"/>
                  <a:gd fmla="*/ 119 h 141" name="T5"/>
                  <a:gd fmla="*/ 0 w 44" name="T6"/>
                  <a:gd fmla="*/ 23 h 141" name="T7"/>
                  <a:gd fmla="*/ 22 w 44" name="T8"/>
                  <a:gd fmla="*/ 0 h 141" name="T9"/>
                  <a:gd fmla="*/ 22 w 44" name="T10"/>
                  <a:gd fmla="*/ 0 h 141" name="T11"/>
                  <a:gd fmla="*/ 44 w 44" name="T12"/>
                  <a:gd fmla="*/ 23 h 141" name="T13"/>
                  <a:gd fmla="*/ 44 w 44" name="T14"/>
                  <a:gd fmla="*/ 119 h 141" name="T15"/>
                  <a:gd fmla="*/ 22 w 44" name="T16"/>
                  <a:gd fmla="*/ 141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44">
                    <a:moveTo>
                      <a:pt x="22" y="141"/>
                    </a:moveTo>
                    <a:cubicBezTo>
                      <a:pt x="22" y="141"/>
                      <a:pt x="22" y="141"/>
                      <a:pt x="22" y="141"/>
                    </a:cubicBezTo>
                    <a:cubicBezTo>
                      <a:pt x="10" y="141"/>
                      <a:pt x="0" y="131"/>
                      <a:pt x="0" y="119"/>
                    </a:cubicBezTo>
                    <a:cubicBezTo>
                      <a:pt x="0" y="23"/>
                      <a:pt x="0" y="23"/>
                      <a:pt x="0" y="23"/>
                    </a:cubicBezTo>
                    <a:cubicBezTo>
                      <a:pt x="0" y="10"/>
                      <a:pt x="10" y="0"/>
                      <a:pt x="22" y="0"/>
                    </a:cubicBezTo>
                    <a:cubicBezTo>
                      <a:pt x="22" y="0"/>
                      <a:pt x="22" y="0"/>
                      <a:pt x="22" y="0"/>
                    </a:cubicBezTo>
                    <a:cubicBezTo>
                      <a:pt x="34" y="0"/>
                      <a:pt x="44" y="10"/>
                      <a:pt x="44" y="23"/>
                    </a:cubicBezTo>
                    <a:cubicBezTo>
                      <a:pt x="44" y="119"/>
                      <a:pt x="44" y="119"/>
                      <a:pt x="44" y="119"/>
                    </a:cubicBezTo>
                    <a:cubicBezTo>
                      <a:pt x="44" y="131"/>
                      <a:pt x="34" y="141"/>
                      <a:pt x="22" y="141"/>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 name="îşḷîḋê">
                <a:extLst>
                  <a:ext uri="{FF2B5EF4-FFF2-40B4-BE49-F238E27FC236}">
                    <a16:creationId xmlns:a16="http://schemas.microsoft.com/office/drawing/2014/main" id="{1C31D441-7980-4174-AEC6-08F29973823B}"/>
                  </a:ext>
                </a:extLst>
              </p:cNvPr>
              <p:cNvSpPr/>
              <p:nvPr/>
            </p:nvSpPr>
            <p:spPr bwMode="auto">
              <a:xfrm>
                <a:off x="6295245" y="1588954"/>
                <a:ext cx="133800" cy="426124"/>
              </a:xfrm>
              <a:custGeom>
                <a:gdLst>
                  <a:gd fmla="*/ 22 w 44" name="T0"/>
                  <a:gd fmla="*/ 141 h 141" name="T1"/>
                  <a:gd fmla="*/ 22 w 44" name="T2"/>
                  <a:gd fmla="*/ 141 h 141" name="T3"/>
                  <a:gd fmla="*/ 0 w 44" name="T4"/>
                  <a:gd fmla="*/ 119 h 141" name="T5"/>
                  <a:gd fmla="*/ 0 w 44" name="T6"/>
                  <a:gd fmla="*/ 23 h 141" name="T7"/>
                  <a:gd fmla="*/ 22 w 44" name="T8"/>
                  <a:gd fmla="*/ 0 h 141" name="T9"/>
                  <a:gd fmla="*/ 22 w 44" name="T10"/>
                  <a:gd fmla="*/ 0 h 141" name="T11"/>
                  <a:gd fmla="*/ 44 w 44" name="T12"/>
                  <a:gd fmla="*/ 23 h 141" name="T13"/>
                  <a:gd fmla="*/ 44 w 44" name="T14"/>
                  <a:gd fmla="*/ 119 h 141" name="T15"/>
                  <a:gd fmla="*/ 22 w 44" name="T16"/>
                  <a:gd fmla="*/ 141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44">
                    <a:moveTo>
                      <a:pt x="22" y="141"/>
                    </a:moveTo>
                    <a:cubicBezTo>
                      <a:pt x="22" y="141"/>
                      <a:pt x="22" y="141"/>
                      <a:pt x="22" y="141"/>
                    </a:cubicBezTo>
                    <a:cubicBezTo>
                      <a:pt x="10" y="141"/>
                      <a:pt x="0" y="131"/>
                      <a:pt x="0" y="119"/>
                    </a:cubicBezTo>
                    <a:cubicBezTo>
                      <a:pt x="0" y="23"/>
                      <a:pt x="0" y="23"/>
                      <a:pt x="0" y="23"/>
                    </a:cubicBezTo>
                    <a:cubicBezTo>
                      <a:pt x="0" y="10"/>
                      <a:pt x="10" y="0"/>
                      <a:pt x="22" y="0"/>
                    </a:cubicBezTo>
                    <a:cubicBezTo>
                      <a:pt x="22" y="0"/>
                      <a:pt x="22" y="0"/>
                      <a:pt x="22" y="0"/>
                    </a:cubicBezTo>
                    <a:cubicBezTo>
                      <a:pt x="34" y="0"/>
                      <a:pt x="44" y="10"/>
                      <a:pt x="44" y="23"/>
                    </a:cubicBezTo>
                    <a:cubicBezTo>
                      <a:pt x="44" y="119"/>
                      <a:pt x="44" y="119"/>
                      <a:pt x="44" y="119"/>
                    </a:cubicBezTo>
                    <a:cubicBezTo>
                      <a:pt x="44" y="131"/>
                      <a:pt x="34" y="141"/>
                      <a:pt x="22" y="141"/>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 name="î$ḷïḓe">
                <a:extLst>
                  <a:ext uri="{FF2B5EF4-FFF2-40B4-BE49-F238E27FC236}">
                    <a16:creationId xmlns:a16="http://schemas.microsoft.com/office/drawing/2014/main" id="{D5D5609E-6FE4-4931-96C2-AAAC33FB12C0}"/>
                  </a:ext>
                </a:extLst>
              </p:cNvPr>
              <p:cNvSpPr/>
              <p:nvPr/>
            </p:nvSpPr>
            <p:spPr bwMode="auto">
              <a:xfrm>
                <a:off x="5697510" y="1658763"/>
                <a:ext cx="266146" cy="637003"/>
              </a:xfrm>
              <a:custGeom>
                <a:gdLst>
                  <a:gd fmla="*/ 183 w 183" name="T0"/>
                  <a:gd fmla="*/ 438 h 438" name="T1"/>
                  <a:gd fmla="*/ 35 w 183" name="T2"/>
                  <a:gd fmla="*/ 438 h 438" name="T3"/>
                  <a:gd fmla="*/ 0 w 183" name="T4"/>
                  <a:gd fmla="*/ 0 h 438" name="T5"/>
                  <a:gd fmla="*/ 180 w 183" name="T6"/>
                  <a:gd fmla="*/ 52 h 438" name="T7"/>
                  <a:gd fmla="*/ 183 w 183" name="T8"/>
                  <a:gd fmla="*/ 438 h 438" name="T9"/>
                </a:gdLst>
                <a:cxnLst>
                  <a:cxn ang="0">
                    <a:pos x="T0" y="T1"/>
                  </a:cxn>
                  <a:cxn ang="0">
                    <a:pos x="T2" y="T3"/>
                  </a:cxn>
                  <a:cxn ang="0">
                    <a:pos x="T4" y="T5"/>
                  </a:cxn>
                  <a:cxn ang="0">
                    <a:pos x="T6" y="T7"/>
                  </a:cxn>
                  <a:cxn ang="0">
                    <a:pos x="T8" y="T9"/>
                  </a:cxn>
                </a:cxnLst>
                <a:rect b="b" l="0" r="r" t="0"/>
                <a:pathLst>
                  <a:path h="438" w="183">
                    <a:moveTo>
                      <a:pt x="183" y="438"/>
                    </a:moveTo>
                    <a:lnTo>
                      <a:pt x="35" y="438"/>
                    </a:lnTo>
                    <a:lnTo>
                      <a:pt x="0" y="0"/>
                    </a:lnTo>
                    <a:lnTo>
                      <a:pt x="180" y="52"/>
                    </a:lnTo>
                    <a:lnTo>
                      <a:pt x="183" y="438"/>
                    </a:lnTo>
                    <a:close/>
                  </a:path>
                </a:pathLst>
              </a:cu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 name="ïṥľïḓe">
                <a:extLst>
                  <a:ext uri="{FF2B5EF4-FFF2-40B4-BE49-F238E27FC236}">
                    <a16:creationId xmlns:a16="http://schemas.microsoft.com/office/drawing/2014/main" id="{A94393B9-B5D9-4B20-86E9-59843A2062AC}"/>
                  </a:ext>
                </a:extLst>
              </p:cNvPr>
              <p:cNvSpPr/>
              <p:nvPr/>
            </p:nvSpPr>
            <p:spPr bwMode="auto">
              <a:xfrm>
                <a:off x="6005831" y="1687850"/>
                <a:ext cx="258873" cy="607916"/>
              </a:xfrm>
              <a:custGeom>
                <a:gdLst>
                  <a:gd fmla="*/ 0 w 178" name="T0"/>
                  <a:gd fmla="*/ 418 h 418" name="T1"/>
                  <a:gd fmla="*/ 145 w 178" name="T2"/>
                  <a:gd fmla="*/ 418 h 418" name="T3"/>
                  <a:gd fmla="*/ 178 w 178" name="T4"/>
                  <a:gd fmla="*/ 0 h 418" name="T5"/>
                  <a:gd fmla="*/ 0 w 178" name="T6"/>
                  <a:gd fmla="*/ 32 h 418" name="T7"/>
                  <a:gd fmla="*/ 0 w 178" name="T8"/>
                  <a:gd fmla="*/ 418 h 418" name="T9"/>
                </a:gdLst>
                <a:cxnLst>
                  <a:cxn ang="0">
                    <a:pos x="T0" y="T1"/>
                  </a:cxn>
                  <a:cxn ang="0">
                    <a:pos x="T2" y="T3"/>
                  </a:cxn>
                  <a:cxn ang="0">
                    <a:pos x="T4" y="T5"/>
                  </a:cxn>
                  <a:cxn ang="0">
                    <a:pos x="T6" y="T7"/>
                  </a:cxn>
                  <a:cxn ang="0">
                    <a:pos x="T8" y="T9"/>
                  </a:cxn>
                </a:cxnLst>
                <a:rect b="b" l="0" r="r" t="0"/>
                <a:pathLst>
                  <a:path h="418" w="178">
                    <a:moveTo>
                      <a:pt x="0" y="418"/>
                    </a:moveTo>
                    <a:lnTo>
                      <a:pt x="145" y="418"/>
                    </a:lnTo>
                    <a:lnTo>
                      <a:pt x="178" y="0"/>
                    </a:lnTo>
                    <a:lnTo>
                      <a:pt x="0" y="32"/>
                    </a:lnTo>
                    <a:lnTo>
                      <a:pt x="0" y="418"/>
                    </a:lnTo>
                    <a:close/>
                  </a:path>
                </a:pathLst>
              </a:cu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 name="îSlïḋê">
                <a:extLst>
                  <a:ext uri="{FF2B5EF4-FFF2-40B4-BE49-F238E27FC236}">
                    <a16:creationId xmlns:a16="http://schemas.microsoft.com/office/drawing/2014/main" id="{C53AB6EA-823E-4F03-8A20-20F1F5939835}"/>
                  </a:ext>
                </a:extLst>
              </p:cNvPr>
              <p:cNvSpPr/>
              <p:nvPr/>
            </p:nvSpPr>
            <p:spPr bwMode="auto">
              <a:xfrm>
                <a:off x="4358057" y="1367894"/>
                <a:ext cx="843520" cy="650093"/>
              </a:xfrm>
              <a:custGeom>
                <a:gdLst>
                  <a:gd fmla="*/ 230 w 279" name="T0"/>
                  <a:gd fmla="*/ 163 h 215" name="T1"/>
                  <a:gd fmla="*/ 98 w 279" name="T2"/>
                  <a:gd fmla="*/ 205 h 215" name="T3"/>
                  <a:gd fmla="*/ 22 w 279" name="T4"/>
                  <a:gd fmla="*/ 165 h 215" name="T5"/>
                  <a:gd fmla="*/ 10 w 279" name="T6"/>
                  <a:gd fmla="*/ 127 h 215" name="T7"/>
                  <a:gd fmla="*/ 50 w 279" name="T8"/>
                  <a:gd fmla="*/ 52 h 215" name="T9"/>
                  <a:gd fmla="*/ 182 w 279" name="T10"/>
                  <a:gd fmla="*/ 10 h 215" name="T11"/>
                  <a:gd fmla="*/ 257 w 279" name="T12"/>
                  <a:gd fmla="*/ 49 h 215" name="T13"/>
                  <a:gd fmla="*/ 270 w 279" name="T14"/>
                  <a:gd fmla="*/ 88 h 215" name="T15"/>
                  <a:gd fmla="*/ 230 w 279" name="T16"/>
                  <a:gd fmla="*/ 163 h 2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5" w="279">
                    <a:moveTo>
                      <a:pt x="230" y="163"/>
                    </a:moveTo>
                    <a:cubicBezTo>
                      <a:pt x="98" y="205"/>
                      <a:pt x="98" y="205"/>
                      <a:pt x="98" y="205"/>
                    </a:cubicBezTo>
                    <a:cubicBezTo>
                      <a:pt x="66" y="215"/>
                      <a:pt x="32" y="197"/>
                      <a:pt x="22" y="165"/>
                    </a:cubicBezTo>
                    <a:cubicBezTo>
                      <a:pt x="10" y="127"/>
                      <a:pt x="10" y="127"/>
                      <a:pt x="10" y="127"/>
                    </a:cubicBezTo>
                    <a:cubicBezTo>
                      <a:pt x="0" y="95"/>
                      <a:pt x="18" y="61"/>
                      <a:pt x="50" y="52"/>
                    </a:cubicBezTo>
                    <a:cubicBezTo>
                      <a:pt x="182" y="10"/>
                      <a:pt x="182" y="10"/>
                      <a:pt x="182" y="10"/>
                    </a:cubicBezTo>
                    <a:cubicBezTo>
                      <a:pt x="214" y="0"/>
                      <a:pt x="248" y="18"/>
                      <a:pt x="257" y="49"/>
                    </a:cubicBezTo>
                    <a:cubicBezTo>
                      <a:pt x="270" y="88"/>
                      <a:pt x="270" y="88"/>
                      <a:pt x="270" y="88"/>
                    </a:cubicBezTo>
                    <a:cubicBezTo>
                      <a:pt x="279" y="119"/>
                      <a:pt x="262" y="153"/>
                      <a:pt x="230" y="163"/>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 name="íṧḷïḑé">
                <a:extLst>
                  <a:ext uri="{FF2B5EF4-FFF2-40B4-BE49-F238E27FC236}">
                    <a16:creationId xmlns:a16="http://schemas.microsoft.com/office/drawing/2014/main" id="{585A1BC3-3A04-4055-9EE2-86CB16A31B79}"/>
                  </a:ext>
                </a:extLst>
              </p:cNvPr>
              <p:cNvSpPr/>
              <p:nvPr/>
            </p:nvSpPr>
            <p:spPr bwMode="auto">
              <a:xfrm>
                <a:off x="4270797" y="1045029"/>
                <a:ext cx="801345" cy="709720"/>
              </a:xfrm>
              <a:custGeom>
                <a:gdLst>
                  <a:gd fmla="*/ 55 w 265" name="T0"/>
                  <a:gd fmla="*/ 46 h 235" name="T1"/>
                  <a:gd fmla="*/ 10 w 265" name="T2"/>
                  <a:gd fmla="*/ 122 h 235" name="T3"/>
                  <a:gd fmla="*/ 10 w 265" name="T4"/>
                  <a:gd fmla="*/ 123 h 235" name="T5"/>
                  <a:gd fmla="*/ 10 w 265" name="T6"/>
                  <a:gd fmla="*/ 125 h 235" name="T7"/>
                  <a:gd fmla="*/ 11 w 265" name="T8"/>
                  <a:gd fmla="*/ 126 h 235" name="T9"/>
                  <a:gd fmla="*/ 11 w 265" name="T10"/>
                  <a:gd fmla="*/ 127 h 235" name="T11"/>
                  <a:gd fmla="*/ 12 w 265" name="T12"/>
                  <a:gd fmla="*/ 129 h 235" name="T13"/>
                  <a:gd fmla="*/ 12 w 265" name="T14"/>
                  <a:gd fmla="*/ 130 h 235" name="T15"/>
                  <a:gd fmla="*/ 12 w 265" name="T16"/>
                  <a:gd fmla="*/ 131 h 235" name="T17"/>
                  <a:gd fmla="*/ 13 w 265" name="T18"/>
                  <a:gd fmla="*/ 133 h 235" name="T19"/>
                  <a:gd fmla="*/ 13 w 265" name="T20"/>
                  <a:gd fmla="*/ 134 h 235" name="T21"/>
                  <a:gd fmla="*/ 14 w 265" name="T22"/>
                  <a:gd fmla="*/ 135 h 235" name="T23"/>
                  <a:gd fmla="*/ 14 w 265" name="T24"/>
                  <a:gd fmla="*/ 137 h 235" name="T25"/>
                  <a:gd fmla="*/ 15 w 265" name="T26"/>
                  <a:gd fmla="*/ 138 h 235" name="T27"/>
                  <a:gd fmla="*/ 15 w 265" name="T28"/>
                  <a:gd fmla="*/ 139 h 235" name="T29"/>
                  <a:gd fmla="*/ 15 w 265" name="T30"/>
                  <a:gd fmla="*/ 141 h 235" name="T31"/>
                  <a:gd fmla="*/ 16 w 265" name="T32"/>
                  <a:gd fmla="*/ 142 h 235" name="T33"/>
                  <a:gd fmla="*/ 16 w 265" name="T34"/>
                  <a:gd fmla="*/ 143 h 235" name="T35"/>
                  <a:gd fmla="*/ 17 w 265" name="T36"/>
                  <a:gd fmla="*/ 145 h 235" name="T37"/>
                  <a:gd fmla="*/ 17 w 265" name="T38"/>
                  <a:gd fmla="*/ 146 h 235" name="T39"/>
                  <a:gd fmla="*/ 17 w 265" name="T40"/>
                  <a:gd fmla="*/ 147 h 235" name="T41"/>
                  <a:gd fmla="*/ 45 w 265" name="T42"/>
                  <a:gd fmla="*/ 199 h 235" name="T43"/>
                  <a:gd fmla="*/ 262 w 265" name="T44"/>
                  <a:gd fmla="*/ 131 h 235" name="T45"/>
                  <a:gd fmla="*/ 255 w 265" name="T46"/>
                  <a:gd fmla="*/ 73 h 235" name="T47"/>
                  <a:gd fmla="*/ 254 w 265" name="T48"/>
                  <a:gd fmla="*/ 71 h 235" name="T49"/>
                  <a:gd fmla="*/ 254 w 265" name="T50"/>
                  <a:gd fmla="*/ 70 h 235" name="T51"/>
                  <a:gd fmla="*/ 254 w 265" name="T52"/>
                  <a:gd fmla="*/ 69 h 235" name="T53"/>
                  <a:gd fmla="*/ 253 w 265" name="T54"/>
                  <a:gd fmla="*/ 67 h 235" name="T55"/>
                  <a:gd fmla="*/ 253 w 265" name="T56"/>
                  <a:gd fmla="*/ 66 h 235" name="T57"/>
                  <a:gd fmla="*/ 252 w 265" name="T58"/>
                  <a:gd fmla="*/ 65 h 235" name="T59"/>
                  <a:gd fmla="*/ 252 w 265" name="T60"/>
                  <a:gd fmla="*/ 63 h 235" name="T61"/>
                  <a:gd fmla="*/ 252 w 265" name="T62"/>
                  <a:gd fmla="*/ 62 h 235" name="T63"/>
                  <a:gd fmla="*/ 251 w 265" name="T64"/>
                  <a:gd fmla="*/ 61 h 235" name="T65"/>
                  <a:gd fmla="*/ 251 w 265" name="T66"/>
                  <a:gd fmla="*/ 59 h 235" name="T67"/>
                  <a:gd fmla="*/ 250 w 265" name="T68"/>
                  <a:gd fmla="*/ 58 h 235" name="T69"/>
                  <a:gd fmla="*/ 250 w 265" name="T70"/>
                  <a:gd fmla="*/ 57 h 235" name="T71"/>
                  <a:gd fmla="*/ 249 w 265" name="T72"/>
                  <a:gd fmla="*/ 56 h 235" name="T73"/>
                  <a:gd fmla="*/ 249 w 265" name="T74"/>
                  <a:gd fmla="*/ 54 h 235" name="T75"/>
                  <a:gd fmla="*/ 249 w 265" name="T76"/>
                  <a:gd fmla="*/ 53 h 235" name="T77"/>
                  <a:gd fmla="*/ 248 w 265" name="T78"/>
                  <a:gd fmla="*/ 52 h 235" name="T79"/>
                  <a:gd fmla="*/ 248 w 265" name="T80"/>
                  <a:gd fmla="*/ 50 h 235" name="T81"/>
                  <a:gd fmla="*/ 247 w 265" name="T82"/>
                  <a:gd fmla="*/ 49 h 235" name="T83"/>
                  <a:gd fmla="*/ 247 w 265" name="T84"/>
                  <a:gd fmla="*/ 48 h 235"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35" w="265">
                    <a:moveTo>
                      <a:pt x="247" y="47"/>
                    </a:moveTo>
                    <a:cubicBezTo>
                      <a:pt x="237" y="17"/>
                      <a:pt x="203" y="0"/>
                      <a:pt x="166" y="11"/>
                    </a:cubicBezTo>
                    <a:cubicBezTo>
                      <a:pt x="55" y="46"/>
                      <a:pt x="55" y="46"/>
                      <a:pt x="55" y="46"/>
                    </a:cubicBezTo>
                    <a:cubicBezTo>
                      <a:pt x="18" y="58"/>
                      <a:pt x="0" y="91"/>
                      <a:pt x="9" y="121"/>
                    </a:cubicBezTo>
                    <a:cubicBezTo>
                      <a:pt x="9" y="121"/>
                      <a:pt x="9" y="122"/>
                      <a:pt x="9" y="122"/>
                    </a:cubicBezTo>
                    <a:cubicBezTo>
                      <a:pt x="9" y="122"/>
                      <a:pt x="10" y="122"/>
                      <a:pt x="10" y="122"/>
                    </a:cubicBezTo>
                    <a:cubicBezTo>
                      <a:pt x="10" y="122"/>
                      <a:pt x="10" y="122"/>
                      <a:pt x="10" y="123"/>
                    </a:cubicBezTo>
                    <a:cubicBezTo>
                      <a:pt x="10" y="123"/>
                      <a:pt x="10" y="123"/>
                      <a:pt x="10" y="123"/>
                    </a:cubicBezTo>
                    <a:cubicBezTo>
                      <a:pt x="10" y="123"/>
                      <a:pt x="10" y="123"/>
                      <a:pt x="10" y="123"/>
                    </a:cubicBezTo>
                    <a:cubicBezTo>
                      <a:pt x="10" y="124"/>
                      <a:pt x="10" y="124"/>
                      <a:pt x="10" y="124"/>
                    </a:cubicBezTo>
                    <a:cubicBezTo>
                      <a:pt x="10" y="124"/>
                      <a:pt x="10" y="124"/>
                      <a:pt x="10" y="124"/>
                    </a:cubicBezTo>
                    <a:cubicBezTo>
                      <a:pt x="10" y="124"/>
                      <a:pt x="10" y="125"/>
                      <a:pt x="10" y="125"/>
                    </a:cubicBezTo>
                    <a:cubicBezTo>
                      <a:pt x="10" y="125"/>
                      <a:pt x="10" y="125"/>
                      <a:pt x="11" y="125"/>
                    </a:cubicBezTo>
                    <a:cubicBezTo>
                      <a:pt x="11" y="125"/>
                      <a:pt x="11" y="125"/>
                      <a:pt x="11" y="126"/>
                    </a:cubicBezTo>
                    <a:cubicBezTo>
                      <a:pt x="11" y="126"/>
                      <a:pt x="11" y="126"/>
                      <a:pt x="11" y="126"/>
                    </a:cubicBezTo>
                    <a:cubicBezTo>
                      <a:pt x="11" y="126"/>
                      <a:pt x="11" y="126"/>
                      <a:pt x="11" y="126"/>
                    </a:cubicBezTo>
                    <a:cubicBezTo>
                      <a:pt x="11" y="127"/>
                      <a:pt x="11" y="127"/>
                      <a:pt x="11" y="127"/>
                    </a:cubicBezTo>
                    <a:cubicBezTo>
                      <a:pt x="11" y="127"/>
                      <a:pt x="11" y="127"/>
                      <a:pt x="11" y="127"/>
                    </a:cubicBezTo>
                    <a:cubicBezTo>
                      <a:pt x="11" y="128"/>
                      <a:pt x="11" y="128"/>
                      <a:pt x="11" y="128"/>
                    </a:cubicBezTo>
                    <a:cubicBezTo>
                      <a:pt x="11" y="128"/>
                      <a:pt x="11" y="128"/>
                      <a:pt x="11" y="128"/>
                    </a:cubicBezTo>
                    <a:cubicBezTo>
                      <a:pt x="12" y="128"/>
                      <a:pt x="12" y="129"/>
                      <a:pt x="12" y="129"/>
                    </a:cubicBezTo>
                    <a:cubicBezTo>
                      <a:pt x="12" y="129"/>
                      <a:pt x="12" y="129"/>
                      <a:pt x="12" y="129"/>
                    </a:cubicBezTo>
                    <a:cubicBezTo>
                      <a:pt x="12" y="129"/>
                      <a:pt x="12" y="129"/>
                      <a:pt x="12" y="130"/>
                    </a:cubicBezTo>
                    <a:cubicBezTo>
                      <a:pt x="12" y="130"/>
                      <a:pt x="12" y="130"/>
                      <a:pt x="12" y="130"/>
                    </a:cubicBezTo>
                    <a:cubicBezTo>
                      <a:pt x="12" y="130"/>
                      <a:pt x="12" y="130"/>
                      <a:pt x="12" y="130"/>
                    </a:cubicBezTo>
                    <a:cubicBezTo>
                      <a:pt x="12" y="131"/>
                      <a:pt x="12" y="131"/>
                      <a:pt x="12" y="131"/>
                    </a:cubicBezTo>
                    <a:cubicBezTo>
                      <a:pt x="12" y="131"/>
                      <a:pt x="12" y="131"/>
                      <a:pt x="12" y="131"/>
                    </a:cubicBezTo>
                    <a:cubicBezTo>
                      <a:pt x="12" y="131"/>
                      <a:pt x="13" y="132"/>
                      <a:pt x="13" y="132"/>
                    </a:cubicBezTo>
                    <a:cubicBezTo>
                      <a:pt x="13" y="132"/>
                      <a:pt x="13" y="132"/>
                      <a:pt x="13" y="132"/>
                    </a:cubicBezTo>
                    <a:cubicBezTo>
                      <a:pt x="13" y="132"/>
                      <a:pt x="13" y="133"/>
                      <a:pt x="13" y="133"/>
                    </a:cubicBezTo>
                    <a:cubicBezTo>
                      <a:pt x="13" y="133"/>
                      <a:pt x="13" y="133"/>
                      <a:pt x="13" y="133"/>
                    </a:cubicBezTo>
                    <a:cubicBezTo>
                      <a:pt x="13" y="133"/>
                      <a:pt x="13" y="133"/>
                      <a:pt x="13" y="134"/>
                    </a:cubicBezTo>
                    <a:cubicBezTo>
                      <a:pt x="13" y="134"/>
                      <a:pt x="13" y="134"/>
                      <a:pt x="13" y="134"/>
                    </a:cubicBezTo>
                    <a:cubicBezTo>
                      <a:pt x="13" y="134"/>
                      <a:pt x="13" y="134"/>
                      <a:pt x="13" y="134"/>
                    </a:cubicBezTo>
                    <a:cubicBezTo>
                      <a:pt x="13" y="135"/>
                      <a:pt x="14" y="135"/>
                      <a:pt x="14" y="135"/>
                    </a:cubicBezTo>
                    <a:cubicBezTo>
                      <a:pt x="14" y="135"/>
                      <a:pt x="14" y="135"/>
                      <a:pt x="14" y="135"/>
                    </a:cubicBezTo>
                    <a:cubicBezTo>
                      <a:pt x="14" y="135"/>
                      <a:pt x="14" y="136"/>
                      <a:pt x="14" y="136"/>
                    </a:cubicBezTo>
                    <a:cubicBezTo>
                      <a:pt x="14" y="136"/>
                      <a:pt x="14" y="136"/>
                      <a:pt x="14" y="136"/>
                    </a:cubicBezTo>
                    <a:cubicBezTo>
                      <a:pt x="14" y="136"/>
                      <a:pt x="14" y="136"/>
                      <a:pt x="14" y="137"/>
                    </a:cubicBezTo>
                    <a:cubicBezTo>
                      <a:pt x="14" y="137"/>
                      <a:pt x="14" y="137"/>
                      <a:pt x="14" y="137"/>
                    </a:cubicBezTo>
                    <a:cubicBezTo>
                      <a:pt x="14" y="137"/>
                      <a:pt x="14" y="137"/>
                      <a:pt x="14" y="138"/>
                    </a:cubicBezTo>
                    <a:cubicBezTo>
                      <a:pt x="14" y="138"/>
                      <a:pt x="14" y="138"/>
                      <a:pt x="15" y="138"/>
                    </a:cubicBezTo>
                    <a:cubicBezTo>
                      <a:pt x="15" y="138"/>
                      <a:pt x="15" y="138"/>
                      <a:pt x="15" y="138"/>
                    </a:cubicBezTo>
                    <a:cubicBezTo>
                      <a:pt x="15" y="139"/>
                      <a:pt x="15" y="139"/>
                      <a:pt x="15" y="139"/>
                    </a:cubicBezTo>
                    <a:cubicBezTo>
                      <a:pt x="15" y="139"/>
                      <a:pt x="15" y="139"/>
                      <a:pt x="15" y="139"/>
                    </a:cubicBezTo>
                    <a:cubicBezTo>
                      <a:pt x="15" y="139"/>
                      <a:pt x="15" y="140"/>
                      <a:pt x="15" y="140"/>
                    </a:cubicBezTo>
                    <a:cubicBezTo>
                      <a:pt x="15" y="140"/>
                      <a:pt x="15" y="140"/>
                      <a:pt x="15" y="140"/>
                    </a:cubicBezTo>
                    <a:cubicBezTo>
                      <a:pt x="15" y="140"/>
                      <a:pt x="15" y="140"/>
                      <a:pt x="15" y="141"/>
                    </a:cubicBezTo>
                    <a:cubicBezTo>
                      <a:pt x="15" y="141"/>
                      <a:pt x="15" y="141"/>
                      <a:pt x="15" y="141"/>
                    </a:cubicBezTo>
                    <a:cubicBezTo>
                      <a:pt x="16" y="141"/>
                      <a:pt x="16" y="141"/>
                      <a:pt x="16" y="141"/>
                    </a:cubicBezTo>
                    <a:cubicBezTo>
                      <a:pt x="16" y="142"/>
                      <a:pt x="16" y="142"/>
                      <a:pt x="16" y="142"/>
                    </a:cubicBezTo>
                    <a:cubicBezTo>
                      <a:pt x="16" y="142"/>
                      <a:pt x="16" y="142"/>
                      <a:pt x="16" y="142"/>
                    </a:cubicBezTo>
                    <a:cubicBezTo>
                      <a:pt x="16" y="143"/>
                      <a:pt x="16" y="143"/>
                      <a:pt x="16" y="143"/>
                    </a:cubicBezTo>
                    <a:cubicBezTo>
                      <a:pt x="16" y="143"/>
                      <a:pt x="16" y="143"/>
                      <a:pt x="16" y="143"/>
                    </a:cubicBezTo>
                    <a:cubicBezTo>
                      <a:pt x="16" y="143"/>
                      <a:pt x="16" y="144"/>
                      <a:pt x="16" y="144"/>
                    </a:cubicBezTo>
                    <a:cubicBezTo>
                      <a:pt x="16" y="144"/>
                      <a:pt x="16" y="144"/>
                      <a:pt x="16" y="144"/>
                    </a:cubicBezTo>
                    <a:cubicBezTo>
                      <a:pt x="17" y="144"/>
                      <a:pt x="17" y="144"/>
                      <a:pt x="17" y="145"/>
                    </a:cubicBezTo>
                    <a:cubicBezTo>
                      <a:pt x="17" y="145"/>
                      <a:pt x="17" y="145"/>
                      <a:pt x="17" y="145"/>
                    </a:cubicBezTo>
                    <a:cubicBezTo>
                      <a:pt x="17" y="145"/>
                      <a:pt x="17" y="145"/>
                      <a:pt x="17" y="145"/>
                    </a:cubicBezTo>
                    <a:cubicBezTo>
                      <a:pt x="17" y="146"/>
                      <a:pt x="17" y="146"/>
                      <a:pt x="17" y="146"/>
                    </a:cubicBezTo>
                    <a:cubicBezTo>
                      <a:pt x="17" y="146"/>
                      <a:pt x="17" y="146"/>
                      <a:pt x="17" y="146"/>
                    </a:cubicBezTo>
                    <a:cubicBezTo>
                      <a:pt x="17" y="146"/>
                      <a:pt x="17" y="147"/>
                      <a:pt x="17" y="147"/>
                    </a:cubicBezTo>
                    <a:cubicBezTo>
                      <a:pt x="17" y="147"/>
                      <a:pt x="17" y="147"/>
                      <a:pt x="17" y="147"/>
                    </a:cubicBezTo>
                    <a:cubicBezTo>
                      <a:pt x="17" y="147"/>
                      <a:pt x="18" y="148"/>
                      <a:pt x="18" y="148"/>
                    </a:cubicBezTo>
                    <a:cubicBezTo>
                      <a:pt x="19" y="152"/>
                      <a:pt x="21" y="156"/>
                      <a:pt x="23" y="161"/>
                    </a:cubicBezTo>
                    <a:cubicBezTo>
                      <a:pt x="45" y="199"/>
                      <a:pt x="45" y="199"/>
                      <a:pt x="45" y="199"/>
                    </a:cubicBezTo>
                    <a:cubicBezTo>
                      <a:pt x="59" y="225"/>
                      <a:pt x="95" y="235"/>
                      <a:pt x="127" y="225"/>
                    </a:cubicBezTo>
                    <a:cubicBezTo>
                      <a:pt x="210" y="199"/>
                      <a:pt x="210" y="199"/>
                      <a:pt x="210" y="199"/>
                    </a:cubicBezTo>
                    <a:cubicBezTo>
                      <a:pt x="241" y="190"/>
                      <a:pt x="265" y="160"/>
                      <a:pt x="262" y="131"/>
                    </a:cubicBezTo>
                    <a:cubicBezTo>
                      <a:pt x="258" y="87"/>
                      <a:pt x="258" y="87"/>
                      <a:pt x="258" y="87"/>
                    </a:cubicBezTo>
                    <a:cubicBezTo>
                      <a:pt x="257" y="82"/>
                      <a:pt x="256" y="77"/>
                      <a:pt x="255" y="73"/>
                    </a:cubicBezTo>
                    <a:cubicBezTo>
                      <a:pt x="255" y="73"/>
                      <a:pt x="255" y="73"/>
                      <a:pt x="255" y="73"/>
                    </a:cubicBezTo>
                    <a:cubicBezTo>
                      <a:pt x="255" y="73"/>
                      <a:pt x="255" y="72"/>
                      <a:pt x="255" y="72"/>
                    </a:cubicBezTo>
                    <a:cubicBezTo>
                      <a:pt x="255" y="72"/>
                      <a:pt x="255" y="72"/>
                      <a:pt x="255" y="72"/>
                    </a:cubicBezTo>
                    <a:cubicBezTo>
                      <a:pt x="255" y="72"/>
                      <a:pt x="254" y="72"/>
                      <a:pt x="254" y="71"/>
                    </a:cubicBezTo>
                    <a:cubicBezTo>
                      <a:pt x="254" y="71"/>
                      <a:pt x="254" y="71"/>
                      <a:pt x="254" y="71"/>
                    </a:cubicBezTo>
                    <a:cubicBezTo>
                      <a:pt x="254" y="71"/>
                      <a:pt x="254" y="71"/>
                      <a:pt x="254" y="71"/>
                    </a:cubicBezTo>
                    <a:cubicBezTo>
                      <a:pt x="254" y="70"/>
                      <a:pt x="254" y="70"/>
                      <a:pt x="254" y="70"/>
                    </a:cubicBezTo>
                    <a:cubicBezTo>
                      <a:pt x="254" y="70"/>
                      <a:pt x="254" y="70"/>
                      <a:pt x="254" y="70"/>
                    </a:cubicBezTo>
                    <a:cubicBezTo>
                      <a:pt x="254" y="69"/>
                      <a:pt x="254" y="69"/>
                      <a:pt x="254" y="69"/>
                    </a:cubicBezTo>
                    <a:cubicBezTo>
                      <a:pt x="254" y="69"/>
                      <a:pt x="254" y="69"/>
                      <a:pt x="254" y="69"/>
                    </a:cubicBezTo>
                    <a:cubicBezTo>
                      <a:pt x="254" y="69"/>
                      <a:pt x="254" y="68"/>
                      <a:pt x="253" y="68"/>
                    </a:cubicBezTo>
                    <a:cubicBezTo>
                      <a:pt x="253" y="68"/>
                      <a:pt x="253" y="68"/>
                      <a:pt x="253" y="68"/>
                    </a:cubicBezTo>
                    <a:cubicBezTo>
                      <a:pt x="253" y="68"/>
                      <a:pt x="253" y="68"/>
                      <a:pt x="253" y="67"/>
                    </a:cubicBezTo>
                    <a:cubicBezTo>
                      <a:pt x="253" y="67"/>
                      <a:pt x="253" y="67"/>
                      <a:pt x="253" y="67"/>
                    </a:cubicBezTo>
                    <a:cubicBezTo>
                      <a:pt x="253" y="67"/>
                      <a:pt x="253" y="67"/>
                      <a:pt x="253" y="67"/>
                    </a:cubicBezTo>
                    <a:cubicBezTo>
                      <a:pt x="253" y="66"/>
                      <a:pt x="253" y="66"/>
                      <a:pt x="253" y="66"/>
                    </a:cubicBezTo>
                    <a:cubicBezTo>
                      <a:pt x="253" y="66"/>
                      <a:pt x="253" y="66"/>
                      <a:pt x="253" y="66"/>
                    </a:cubicBezTo>
                    <a:cubicBezTo>
                      <a:pt x="253" y="66"/>
                      <a:pt x="253" y="65"/>
                      <a:pt x="253" y="65"/>
                    </a:cubicBezTo>
                    <a:cubicBezTo>
                      <a:pt x="252" y="65"/>
                      <a:pt x="252" y="65"/>
                      <a:pt x="252" y="65"/>
                    </a:cubicBezTo>
                    <a:cubicBezTo>
                      <a:pt x="252" y="65"/>
                      <a:pt x="252" y="64"/>
                      <a:pt x="252" y="64"/>
                    </a:cubicBezTo>
                    <a:cubicBezTo>
                      <a:pt x="252" y="64"/>
                      <a:pt x="252" y="64"/>
                      <a:pt x="252" y="64"/>
                    </a:cubicBezTo>
                    <a:cubicBezTo>
                      <a:pt x="252" y="64"/>
                      <a:pt x="252" y="64"/>
                      <a:pt x="252" y="63"/>
                    </a:cubicBezTo>
                    <a:cubicBezTo>
                      <a:pt x="252" y="63"/>
                      <a:pt x="252" y="63"/>
                      <a:pt x="252" y="63"/>
                    </a:cubicBezTo>
                    <a:cubicBezTo>
                      <a:pt x="252" y="63"/>
                      <a:pt x="252" y="63"/>
                      <a:pt x="252" y="63"/>
                    </a:cubicBezTo>
                    <a:cubicBezTo>
                      <a:pt x="252" y="62"/>
                      <a:pt x="252" y="62"/>
                      <a:pt x="252" y="62"/>
                    </a:cubicBezTo>
                    <a:cubicBezTo>
                      <a:pt x="251" y="62"/>
                      <a:pt x="251" y="62"/>
                      <a:pt x="251" y="62"/>
                    </a:cubicBezTo>
                    <a:cubicBezTo>
                      <a:pt x="251" y="62"/>
                      <a:pt x="251" y="61"/>
                      <a:pt x="251" y="61"/>
                    </a:cubicBezTo>
                    <a:cubicBezTo>
                      <a:pt x="251" y="61"/>
                      <a:pt x="251" y="61"/>
                      <a:pt x="251" y="61"/>
                    </a:cubicBezTo>
                    <a:cubicBezTo>
                      <a:pt x="251" y="61"/>
                      <a:pt x="251" y="61"/>
                      <a:pt x="251" y="60"/>
                    </a:cubicBezTo>
                    <a:cubicBezTo>
                      <a:pt x="251" y="60"/>
                      <a:pt x="251" y="60"/>
                      <a:pt x="251" y="60"/>
                    </a:cubicBezTo>
                    <a:cubicBezTo>
                      <a:pt x="251" y="60"/>
                      <a:pt x="251" y="60"/>
                      <a:pt x="251" y="59"/>
                    </a:cubicBezTo>
                    <a:cubicBezTo>
                      <a:pt x="251" y="59"/>
                      <a:pt x="251" y="59"/>
                      <a:pt x="251" y="59"/>
                    </a:cubicBezTo>
                    <a:cubicBezTo>
                      <a:pt x="251" y="59"/>
                      <a:pt x="250" y="59"/>
                      <a:pt x="250" y="59"/>
                    </a:cubicBezTo>
                    <a:cubicBezTo>
                      <a:pt x="250" y="58"/>
                      <a:pt x="250" y="58"/>
                      <a:pt x="250" y="58"/>
                    </a:cubicBezTo>
                    <a:cubicBezTo>
                      <a:pt x="250" y="58"/>
                      <a:pt x="250" y="58"/>
                      <a:pt x="250" y="58"/>
                    </a:cubicBezTo>
                    <a:cubicBezTo>
                      <a:pt x="250" y="58"/>
                      <a:pt x="250" y="57"/>
                      <a:pt x="250" y="57"/>
                    </a:cubicBezTo>
                    <a:cubicBezTo>
                      <a:pt x="250" y="57"/>
                      <a:pt x="250" y="57"/>
                      <a:pt x="250" y="57"/>
                    </a:cubicBezTo>
                    <a:cubicBezTo>
                      <a:pt x="250" y="57"/>
                      <a:pt x="250" y="57"/>
                      <a:pt x="250" y="56"/>
                    </a:cubicBezTo>
                    <a:cubicBezTo>
                      <a:pt x="250" y="56"/>
                      <a:pt x="250" y="56"/>
                      <a:pt x="250" y="56"/>
                    </a:cubicBezTo>
                    <a:cubicBezTo>
                      <a:pt x="250" y="56"/>
                      <a:pt x="250" y="56"/>
                      <a:pt x="249" y="56"/>
                    </a:cubicBezTo>
                    <a:cubicBezTo>
                      <a:pt x="249" y="55"/>
                      <a:pt x="249" y="55"/>
                      <a:pt x="249" y="55"/>
                    </a:cubicBezTo>
                    <a:cubicBezTo>
                      <a:pt x="249" y="55"/>
                      <a:pt x="249" y="55"/>
                      <a:pt x="249" y="55"/>
                    </a:cubicBezTo>
                    <a:cubicBezTo>
                      <a:pt x="249" y="54"/>
                      <a:pt x="249" y="54"/>
                      <a:pt x="249" y="54"/>
                    </a:cubicBezTo>
                    <a:cubicBezTo>
                      <a:pt x="249" y="54"/>
                      <a:pt x="249" y="54"/>
                      <a:pt x="249" y="54"/>
                    </a:cubicBezTo>
                    <a:cubicBezTo>
                      <a:pt x="249" y="54"/>
                      <a:pt x="249" y="53"/>
                      <a:pt x="249" y="53"/>
                    </a:cubicBezTo>
                    <a:cubicBezTo>
                      <a:pt x="249" y="53"/>
                      <a:pt x="249" y="53"/>
                      <a:pt x="249" y="53"/>
                    </a:cubicBezTo>
                    <a:cubicBezTo>
                      <a:pt x="249" y="53"/>
                      <a:pt x="249" y="53"/>
                      <a:pt x="248" y="52"/>
                    </a:cubicBezTo>
                    <a:cubicBezTo>
                      <a:pt x="248" y="52"/>
                      <a:pt x="248" y="52"/>
                      <a:pt x="248" y="52"/>
                    </a:cubicBezTo>
                    <a:cubicBezTo>
                      <a:pt x="248" y="52"/>
                      <a:pt x="248" y="52"/>
                      <a:pt x="248" y="52"/>
                    </a:cubicBezTo>
                    <a:cubicBezTo>
                      <a:pt x="248" y="51"/>
                      <a:pt x="248" y="51"/>
                      <a:pt x="248" y="51"/>
                    </a:cubicBezTo>
                    <a:cubicBezTo>
                      <a:pt x="248" y="51"/>
                      <a:pt x="248" y="51"/>
                      <a:pt x="248" y="51"/>
                    </a:cubicBezTo>
                    <a:cubicBezTo>
                      <a:pt x="248" y="51"/>
                      <a:pt x="248" y="50"/>
                      <a:pt x="248" y="50"/>
                    </a:cubicBezTo>
                    <a:cubicBezTo>
                      <a:pt x="248" y="50"/>
                      <a:pt x="248" y="50"/>
                      <a:pt x="248" y="50"/>
                    </a:cubicBezTo>
                    <a:cubicBezTo>
                      <a:pt x="248" y="50"/>
                      <a:pt x="248" y="49"/>
                      <a:pt x="248" y="49"/>
                    </a:cubicBezTo>
                    <a:cubicBezTo>
                      <a:pt x="247" y="49"/>
                      <a:pt x="247" y="49"/>
                      <a:pt x="247" y="49"/>
                    </a:cubicBezTo>
                    <a:cubicBezTo>
                      <a:pt x="247" y="49"/>
                      <a:pt x="247" y="49"/>
                      <a:pt x="247" y="48"/>
                    </a:cubicBezTo>
                    <a:cubicBezTo>
                      <a:pt x="247" y="48"/>
                      <a:pt x="247" y="48"/>
                      <a:pt x="247" y="48"/>
                    </a:cubicBezTo>
                    <a:cubicBezTo>
                      <a:pt x="247" y="48"/>
                      <a:pt x="247" y="48"/>
                      <a:pt x="247" y="48"/>
                    </a:cubicBezTo>
                    <a:cubicBezTo>
                      <a:pt x="247" y="47"/>
                      <a:pt x="247" y="47"/>
                      <a:pt x="247" y="47"/>
                    </a:cubicBezTo>
                    <a:cubicBezTo>
                      <a:pt x="247" y="47"/>
                      <a:pt x="247" y="47"/>
                      <a:pt x="247" y="4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 name="ïślíḋè">
                <a:extLst>
                  <a:ext uri="{FF2B5EF4-FFF2-40B4-BE49-F238E27FC236}">
                    <a16:creationId xmlns:a16="http://schemas.microsoft.com/office/drawing/2014/main" id="{7CA1DC51-A163-4FF2-A77E-201E5C90A334}"/>
                  </a:ext>
                </a:extLst>
              </p:cNvPr>
              <p:cNvSpPr/>
              <p:nvPr/>
            </p:nvSpPr>
            <p:spPr bwMode="auto">
              <a:xfrm>
                <a:off x="4282431" y="1120655"/>
                <a:ext cx="789710" cy="634095"/>
              </a:xfrm>
              <a:custGeom>
                <a:gdLst>
                  <a:gd fmla="*/ 206 w 261" name="T0"/>
                  <a:gd fmla="*/ 174 h 210" name="T1"/>
                  <a:gd fmla="*/ 123 w 261" name="T2"/>
                  <a:gd fmla="*/ 200 h 210" name="T3"/>
                  <a:gd fmla="*/ 41 w 261" name="T4"/>
                  <a:gd fmla="*/ 174 h 210" name="T5"/>
                  <a:gd fmla="*/ 19 w 261" name="T6"/>
                  <a:gd fmla="*/ 136 h 210" name="T7"/>
                  <a:gd fmla="*/ 60 w 261" name="T8"/>
                  <a:gd fmla="*/ 48 h 210" name="T9"/>
                  <a:gd fmla="*/ 170 w 261" name="T10"/>
                  <a:gd fmla="*/ 13 h 210" name="T11"/>
                  <a:gd fmla="*/ 254 w 261" name="T12"/>
                  <a:gd fmla="*/ 62 h 210" name="T13"/>
                  <a:gd fmla="*/ 258 w 261" name="T14"/>
                  <a:gd fmla="*/ 106 h 210" name="T15"/>
                  <a:gd fmla="*/ 206 w 261" name="T16"/>
                  <a:gd fmla="*/ 174 h 2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0" w="261">
                    <a:moveTo>
                      <a:pt x="206" y="174"/>
                    </a:moveTo>
                    <a:cubicBezTo>
                      <a:pt x="123" y="200"/>
                      <a:pt x="123" y="200"/>
                      <a:pt x="123" y="200"/>
                    </a:cubicBezTo>
                    <a:cubicBezTo>
                      <a:pt x="91" y="210"/>
                      <a:pt x="55" y="200"/>
                      <a:pt x="41" y="174"/>
                    </a:cubicBezTo>
                    <a:cubicBezTo>
                      <a:pt x="19" y="136"/>
                      <a:pt x="19" y="136"/>
                      <a:pt x="19" y="136"/>
                    </a:cubicBezTo>
                    <a:cubicBezTo>
                      <a:pt x="0" y="102"/>
                      <a:pt x="18" y="61"/>
                      <a:pt x="60" y="48"/>
                    </a:cubicBezTo>
                    <a:cubicBezTo>
                      <a:pt x="170" y="13"/>
                      <a:pt x="170" y="13"/>
                      <a:pt x="170" y="13"/>
                    </a:cubicBezTo>
                    <a:cubicBezTo>
                      <a:pt x="213" y="0"/>
                      <a:pt x="250" y="24"/>
                      <a:pt x="254" y="62"/>
                    </a:cubicBezTo>
                    <a:cubicBezTo>
                      <a:pt x="258" y="106"/>
                      <a:pt x="258" y="106"/>
                      <a:pt x="258" y="106"/>
                    </a:cubicBezTo>
                    <a:cubicBezTo>
                      <a:pt x="261" y="135"/>
                      <a:pt x="237" y="165"/>
                      <a:pt x="206" y="174"/>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 name="ïṣḷïḋé">
                <a:extLst>
                  <a:ext uri="{FF2B5EF4-FFF2-40B4-BE49-F238E27FC236}">
                    <a16:creationId xmlns:a16="http://schemas.microsoft.com/office/drawing/2014/main" id="{C84A1EEE-2594-45CA-B4EC-44384AF1BD08}"/>
                  </a:ext>
                </a:extLst>
              </p:cNvPr>
              <p:cNvSpPr/>
              <p:nvPr/>
            </p:nvSpPr>
            <p:spPr bwMode="auto">
              <a:xfrm>
                <a:off x="4315882" y="1642765"/>
                <a:ext cx="235604" cy="426124"/>
              </a:xfrm>
              <a:custGeom>
                <a:gdLst>
                  <a:gd fmla="*/ 60 w 78" name="T0"/>
                  <a:gd fmla="*/ 137 h 141" name="T1"/>
                  <a:gd fmla="*/ 60 w 78" name="T2"/>
                  <a:gd fmla="*/ 137 h 141" name="T3"/>
                  <a:gd fmla="*/ 32 w 78" name="T4"/>
                  <a:gd fmla="*/ 123 h 141" name="T5"/>
                  <a:gd fmla="*/ 4 w 78" name="T6"/>
                  <a:gd fmla="*/ 31 h 141" name="T7"/>
                  <a:gd fmla="*/ 18 w 78" name="T8"/>
                  <a:gd fmla="*/ 4 h 141" name="T9"/>
                  <a:gd fmla="*/ 18 w 78" name="T10"/>
                  <a:gd fmla="*/ 4 h 141" name="T11"/>
                  <a:gd fmla="*/ 46 w 78" name="T12"/>
                  <a:gd fmla="*/ 18 h 141" name="T13"/>
                  <a:gd fmla="*/ 74 w 78" name="T14"/>
                  <a:gd fmla="*/ 110 h 141" name="T15"/>
                  <a:gd fmla="*/ 60 w 78" name="T16"/>
                  <a:gd fmla="*/ 137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78">
                    <a:moveTo>
                      <a:pt x="60" y="137"/>
                    </a:moveTo>
                    <a:cubicBezTo>
                      <a:pt x="60" y="137"/>
                      <a:pt x="60" y="137"/>
                      <a:pt x="60" y="137"/>
                    </a:cubicBezTo>
                    <a:cubicBezTo>
                      <a:pt x="48" y="141"/>
                      <a:pt x="36" y="134"/>
                      <a:pt x="32" y="123"/>
                    </a:cubicBezTo>
                    <a:cubicBezTo>
                      <a:pt x="4" y="31"/>
                      <a:pt x="4" y="31"/>
                      <a:pt x="4" y="31"/>
                    </a:cubicBezTo>
                    <a:cubicBezTo>
                      <a:pt x="0" y="20"/>
                      <a:pt x="6" y="7"/>
                      <a:pt x="18" y="4"/>
                    </a:cubicBezTo>
                    <a:cubicBezTo>
                      <a:pt x="18" y="4"/>
                      <a:pt x="18" y="4"/>
                      <a:pt x="18" y="4"/>
                    </a:cubicBezTo>
                    <a:cubicBezTo>
                      <a:pt x="30" y="0"/>
                      <a:pt x="42" y="6"/>
                      <a:pt x="46" y="18"/>
                    </a:cubicBezTo>
                    <a:cubicBezTo>
                      <a:pt x="74" y="110"/>
                      <a:pt x="74" y="110"/>
                      <a:pt x="74" y="110"/>
                    </a:cubicBezTo>
                    <a:cubicBezTo>
                      <a:pt x="78" y="121"/>
                      <a:pt x="72" y="134"/>
                      <a:pt x="60" y="13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 name="îṡlîḍê">
                <a:extLst>
                  <a:ext uri="{FF2B5EF4-FFF2-40B4-BE49-F238E27FC236}">
                    <a16:creationId xmlns:a16="http://schemas.microsoft.com/office/drawing/2014/main" id="{5EDDB470-D0B4-4ECC-A7DC-21E2CA9A9DD0}"/>
                  </a:ext>
                </a:extLst>
              </p:cNvPr>
              <p:cNvSpPr/>
              <p:nvPr/>
            </p:nvSpPr>
            <p:spPr bwMode="auto">
              <a:xfrm>
                <a:off x="5041600" y="1417341"/>
                <a:ext cx="235604" cy="424669"/>
              </a:xfrm>
              <a:custGeom>
                <a:gdLst>
                  <a:gd fmla="*/ 60 w 78" name="T0"/>
                  <a:gd fmla="*/ 137 h 141" name="T1"/>
                  <a:gd fmla="*/ 60 w 78" name="T2"/>
                  <a:gd fmla="*/ 137 h 141" name="T3"/>
                  <a:gd fmla="*/ 32 w 78" name="T4"/>
                  <a:gd fmla="*/ 123 h 141" name="T5"/>
                  <a:gd fmla="*/ 4 w 78" name="T6"/>
                  <a:gd fmla="*/ 31 h 141" name="T7"/>
                  <a:gd fmla="*/ 18 w 78" name="T8"/>
                  <a:gd fmla="*/ 3 h 141" name="T9"/>
                  <a:gd fmla="*/ 18 w 78" name="T10"/>
                  <a:gd fmla="*/ 3 h 141" name="T11"/>
                  <a:gd fmla="*/ 46 w 78" name="T12"/>
                  <a:gd fmla="*/ 18 h 141" name="T13"/>
                  <a:gd fmla="*/ 75 w 78" name="T14"/>
                  <a:gd fmla="*/ 109 h 141" name="T15"/>
                  <a:gd fmla="*/ 60 w 78" name="T16"/>
                  <a:gd fmla="*/ 137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78">
                    <a:moveTo>
                      <a:pt x="60" y="137"/>
                    </a:moveTo>
                    <a:cubicBezTo>
                      <a:pt x="60" y="137"/>
                      <a:pt x="60" y="137"/>
                      <a:pt x="60" y="137"/>
                    </a:cubicBezTo>
                    <a:cubicBezTo>
                      <a:pt x="49" y="141"/>
                      <a:pt x="36" y="134"/>
                      <a:pt x="32" y="123"/>
                    </a:cubicBezTo>
                    <a:cubicBezTo>
                      <a:pt x="4" y="31"/>
                      <a:pt x="4" y="31"/>
                      <a:pt x="4" y="31"/>
                    </a:cubicBezTo>
                    <a:cubicBezTo>
                      <a:pt x="0" y="19"/>
                      <a:pt x="7" y="7"/>
                      <a:pt x="18" y="3"/>
                    </a:cubicBezTo>
                    <a:cubicBezTo>
                      <a:pt x="18" y="3"/>
                      <a:pt x="18" y="3"/>
                      <a:pt x="18" y="3"/>
                    </a:cubicBezTo>
                    <a:cubicBezTo>
                      <a:pt x="30" y="0"/>
                      <a:pt x="42" y="6"/>
                      <a:pt x="46" y="18"/>
                    </a:cubicBezTo>
                    <a:cubicBezTo>
                      <a:pt x="75" y="109"/>
                      <a:pt x="75" y="109"/>
                      <a:pt x="75" y="109"/>
                    </a:cubicBezTo>
                    <a:cubicBezTo>
                      <a:pt x="78" y="121"/>
                      <a:pt x="72" y="133"/>
                      <a:pt x="60" y="13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 name="ïṥḻiḍé">
                <a:extLst>
                  <a:ext uri="{FF2B5EF4-FFF2-40B4-BE49-F238E27FC236}">
                    <a16:creationId xmlns:a16="http://schemas.microsoft.com/office/drawing/2014/main" id="{9BB9229A-2212-4994-BE33-2A42C4A41689}"/>
                  </a:ext>
                </a:extLst>
              </p:cNvPr>
              <p:cNvSpPr/>
              <p:nvPr/>
            </p:nvSpPr>
            <p:spPr bwMode="auto">
              <a:xfrm>
                <a:off x="7397639" y="5217546"/>
                <a:ext cx="812979" cy="552651"/>
              </a:xfrm>
              <a:custGeom>
                <a:gdLst>
                  <a:gd fmla="*/ 57 w 269" name="T0"/>
                  <a:gd fmla="*/ 20 h 183" name="T1"/>
                  <a:gd fmla="*/ 195 w 269" name="T2"/>
                  <a:gd fmla="*/ 4 h 183" name="T3"/>
                  <a:gd fmla="*/ 261 w 269" name="T4"/>
                  <a:gd fmla="*/ 57 h 183" name="T5"/>
                  <a:gd fmla="*/ 266 w 269" name="T6"/>
                  <a:gd fmla="*/ 97 h 183" name="T7"/>
                  <a:gd fmla="*/ 213 w 269" name="T8"/>
                  <a:gd fmla="*/ 164 h 183" name="T9"/>
                  <a:gd fmla="*/ 75 w 269" name="T10"/>
                  <a:gd fmla="*/ 180 h 183" name="T11"/>
                  <a:gd fmla="*/ 8 w 269" name="T12"/>
                  <a:gd fmla="*/ 127 h 183" name="T13"/>
                  <a:gd fmla="*/ 4 w 269" name="T14"/>
                  <a:gd fmla="*/ 87 h 183" name="T15"/>
                  <a:gd fmla="*/ 57 w 269" name="T16"/>
                  <a:gd fmla="*/ 20 h 1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3" w="269">
                    <a:moveTo>
                      <a:pt x="57" y="20"/>
                    </a:moveTo>
                    <a:cubicBezTo>
                      <a:pt x="195" y="4"/>
                      <a:pt x="195" y="4"/>
                      <a:pt x="195" y="4"/>
                    </a:cubicBezTo>
                    <a:cubicBezTo>
                      <a:pt x="227" y="0"/>
                      <a:pt x="257" y="24"/>
                      <a:pt x="261" y="57"/>
                    </a:cubicBezTo>
                    <a:cubicBezTo>
                      <a:pt x="266" y="97"/>
                      <a:pt x="266" y="97"/>
                      <a:pt x="266" y="97"/>
                    </a:cubicBezTo>
                    <a:cubicBezTo>
                      <a:pt x="269" y="130"/>
                      <a:pt x="246" y="160"/>
                      <a:pt x="213" y="164"/>
                    </a:cubicBezTo>
                    <a:cubicBezTo>
                      <a:pt x="75" y="180"/>
                      <a:pt x="75" y="180"/>
                      <a:pt x="75" y="180"/>
                    </a:cubicBezTo>
                    <a:cubicBezTo>
                      <a:pt x="42" y="183"/>
                      <a:pt x="12" y="160"/>
                      <a:pt x="8" y="127"/>
                    </a:cubicBezTo>
                    <a:cubicBezTo>
                      <a:pt x="4" y="87"/>
                      <a:pt x="4" y="87"/>
                      <a:pt x="4" y="87"/>
                    </a:cubicBezTo>
                    <a:cubicBezTo>
                      <a:pt x="0" y="54"/>
                      <a:pt x="24" y="24"/>
                      <a:pt x="57" y="20"/>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 name="išḷïḋè">
                <a:extLst>
                  <a:ext uri="{FF2B5EF4-FFF2-40B4-BE49-F238E27FC236}">
                    <a16:creationId xmlns:a16="http://schemas.microsoft.com/office/drawing/2014/main" id="{D9445771-8FFE-4CFE-8B82-FEBFC3C2B53F}"/>
                  </a:ext>
                </a:extLst>
              </p:cNvPr>
              <p:cNvSpPr/>
              <p:nvPr/>
            </p:nvSpPr>
            <p:spPr bwMode="auto">
              <a:xfrm>
                <a:off x="7467448" y="5473511"/>
                <a:ext cx="767894" cy="637003"/>
              </a:xfrm>
              <a:custGeom>
                <a:gdLst>
                  <a:gd fmla="*/ 192 w 254" name="T0"/>
                  <a:gd fmla="*/ 194 h 211" name="T1"/>
                  <a:gd fmla="*/ 251 w 254" name="T2"/>
                  <a:gd fmla="*/ 128 h 211" name="T3"/>
                  <a:gd fmla="*/ 251 w 254" name="T4"/>
                  <a:gd fmla="*/ 126 h 211" name="T5"/>
                  <a:gd fmla="*/ 250 w 254" name="T6"/>
                  <a:gd fmla="*/ 125 h 211" name="T7"/>
                  <a:gd fmla="*/ 250 w 254" name="T8"/>
                  <a:gd fmla="*/ 123 h 211" name="T9"/>
                  <a:gd fmla="*/ 250 w 254" name="T10"/>
                  <a:gd fmla="*/ 122 h 211" name="T11"/>
                  <a:gd fmla="*/ 250 w 254" name="T12"/>
                  <a:gd fmla="*/ 121 h 211" name="T13"/>
                  <a:gd fmla="*/ 250 w 254" name="T14"/>
                  <a:gd fmla="*/ 119 h 211" name="T15"/>
                  <a:gd fmla="*/ 250 w 254" name="T16"/>
                  <a:gd fmla="*/ 118 h 211" name="T17"/>
                  <a:gd fmla="*/ 249 w 254" name="T18"/>
                  <a:gd fmla="*/ 117 h 211" name="T19"/>
                  <a:gd fmla="*/ 249 w 254" name="T20"/>
                  <a:gd fmla="*/ 115 h 211" name="T21"/>
                  <a:gd fmla="*/ 249 w 254" name="T22"/>
                  <a:gd fmla="*/ 114 h 211" name="T23"/>
                  <a:gd fmla="*/ 249 w 254" name="T24"/>
                  <a:gd fmla="*/ 112 h 211" name="T25"/>
                  <a:gd fmla="*/ 249 w 254" name="T26"/>
                  <a:gd fmla="*/ 111 h 211" name="T27"/>
                  <a:gd fmla="*/ 249 w 254" name="T28"/>
                  <a:gd fmla="*/ 110 h 211" name="T29"/>
                  <a:gd fmla="*/ 249 w 254" name="T30"/>
                  <a:gd fmla="*/ 108 h 211" name="T31"/>
                  <a:gd fmla="*/ 248 w 254" name="T32"/>
                  <a:gd fmla="*/ 107 h 211" name="T33"/>
                  <a:gd fmla="*/ 248 w 254" name="T34"/>
                  <a:gd fmla="*/ 106 h 211" name="T35"/>
                  <a:gd fmla="*/ 248 w 254" name="T36"/>
                  <a:gd fmla="*/ 104 h 211" name="T37"/>
                  <a:gd fmla="*/ 248 w 254" name="T38"/>
                  <a:gd fmla="*/ 103 h 211" name="T39"/>
                  <a:gd fmla="*/ 248 w 254" name="T40"/>
                  <a:gd fmla="*/ 101 h 211" name="T41"/>
                  <a:gd fmla="*/ 231 w 254" name="T42"/>
                  <a:gd fmla="*/ 45 h 211" name="T43"/>
                  <a:gd fmla="*/ 4 w 254" name="T44"/>
                  <a:gd fmla="*/ 71 h 211" name="T45"/>
                  <a:gd fmla="*/ 1 w 254" name="T46"/>
                  <a:gd fmla="*/ 130 h 211" name="T47"/>
                  <a:gd fmla="*/ 1 w 254" name="T48"/>
                  <a:gd fmla="*/ 131 h 211" name="T49"/>
                  <a:gd fmla="*/ 1 w 254" name="T50"/>
                  <a:gd fmla="*/ 133 h 211" name="T51"/>
                  <a:gd fmla="*/ 1 w 254" name="T52"/>
                  <a:gd fmla="*/ 134 h 211" name="T53"/>
                  <a:gd fmla="*/ 1 w 254" name="T54"/>
                  <a:gd fmla="*/ 135 h 211" name="T55"/>
                  <a:gd fmla="*/ 1 w 254" name="T56"/>
                  <a:gd fmla="*/ 137 h 211" name="T57"/>
                  <a:gd fmla="*/ 1 w 254" name="T58"/>
                  <a:gd fmla="*/ 138 h 211" name="T59"/>
                  <a:gd fmla="*/ 2 w 254" name="T60"/>
                  <a:gd fmla="*/ 139 h 211" name="T61"/>
                  <a:gd fmla="*/ 2 w 254" name="T62"/>
                  <a:gd fmla="*/ 141 h 211" name="T63"/>
                  <a:gd fmla="*/ 2 w 254" name="T64"/>
                  <a:gd fmla="*/ 142 h 211" name="T65"/>
                  <a:gd fmla="*/ 2 w 254" name="T66"/>
                  <a:gd fmla="*/ 144 h 211" name="T67"/>
                  <a:gd fmla="*/ 2 w 254" name="T68"/>
                  <a:gd fmla="*/ 145 h 211" name="T69"/>
                  <a:gd fmla="*/ 2 w 254" name="T70"/>
                  <a:gd fmla="*/ 146 h 211" name="T71"/>
                  <a:gd fmla="*/ 3 w 254" name="T72"/>
                  <a:gd fmla="*/ 148 h 211" name="T73"/>
                  <a:gd fmla="*/ 3 w 254" name="T74"/>
                  <a:gd fmla="*/ 149 h 211" name="T75"/>
                  <a:gd fmla="*/ 3 w 254" name="T76"/>
                  <a:gd fmla="*/ 150 h 211" name="T77"/>
                  <a:gd fmla="*/ 3 w 254" name="T78"/>
                  <a:gd fmla="*/ 152 h 211" name="T79"/>
                  <a:gd fmla="*/ 3 w 254" name="T80"/>
                  <a:gd fmla="*/ 153 h 211" name="T81"/>
                  <a:gd fmla="*/ 3 w 254" name="T82"/>
                  <a:gd fmla="*/ 155 h 211" name="T83"/>
                  <a:gd fmla="*/ 4 w 254" name="T84"/>
                  <a:gd fmla="*/ 156 h 211"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11" w="254">
                    <a:moveTo>
                      <a:pt x="4" y="157"/>
                    </a:moveTo>
                    <a:cubicBezTo>
                      <a:pt x="8" y="188"/>
                      <a:pt x="38" y="211"/>
                      <a:pt x="76" y="207"/>
                    </a:cubicBezTo>
                    <a:cubicBezTo>
                      <a:pt x="192" y="194"/>
                      <a:pt x="192" y="194"/>
                      <a:pt x="192" y="194"/>
                    </a:cubicBezTo>
                    <a:cubicBezTo>
                      <a:pt x="230" y="189"/>
                      <a:pt x="254" y="160"/>
                      <a:pt x="251" y="129"/>
                    </a:cubicBezTo>
                    <a:cubicBezTo>
                      <a:pt x="251" y="128"/>
                      <a:pt x="251" y="128"/>
                      <a:pt x="251" y="128"/>
                    </a:cubicBezTo>
                    <a:cubicBezTo>
                      <a:pt x="251" y="128"/>
                      <a:pt x="251" y="128"/>
                      <a:pt x="251" y="128"/>
                    </a:cubicBezTo>
                    <a:cubicBezTo>
                      <a:pt x="251" y="127"/>
                      <a:pt x="251" y="127"/>
                      <a:pt x="251" y="127"/>
                    </a:cubicBezTo>
                    <a:cubicBezTo>
                      <a:pt x="251" y="127"/>
                      <a:pt x="251" y="127"/>
                      <a:pt x="251" y="127"/>
                    </a:cubicBezTo>
                    <a:cubicBezTo>
                      <a:pt x="251" y="127"/>
                      <a:pt x="251" y="126"/>
                      <a:pt x="251" y="126"/>
                    </a:cubicBezTo>
                    <a:cubicBezTo>
                      <a:pt x="251" y="126"/>
                      <a:pt x="251" y="126"/>
                      <a:pt x="251" y="126"/>
                    </a:cubicBezTo>
                    <a:cubicBezTo>
                      <a:pt x="251" y="126"/>
                      <a:pt x="251" y="125"/>
                      <a:pt x="250" y="125"/>
                    </a:cubicBezTo>
                    <a:cubicBezTo>
                      <a:pt x="250" y="125"/>
                      <a:pt x="250" y="125"/>
                      <a:pt x="250" y="125"/>
                    </a:cubicBezTo>
                    <a:cubicBezTo>
                      <a:pt x="250" y="125"/>
                      <a:pt x="250" y="125"/>
                      <a:pt x="250" y="124"/>
                    </a:cubicBezTo>
                    <a:cubicBezTo>
                      <a:pt x="250" y="124"/>
                      <a:pt x="250" y="124"/>
                      <a:pt x="250" y="124"/>
                    </a:cubicBezTo>
                    <a:cubicBezTo>
                      <a:pt x="250" y="124"/>
                      <a:pt x="250" y="124"/>
                      <a:pt x="250" y="123"/>
                    </a:cubicBezTo>
                    <a:cubicBezTo>
                      <a:pt x="250" y="123"/>
                      <a:pt x="250" y="123"/>
                      <a:pt x="250" y="123"/>
                    </a:cubicBezTo>
                    <a:cubicBezTo>
                      <a:pt x="250" y="123"/>
                      <a:pt x="250" y="123"/>
                      <a:pt x="250" y="123"/>
                    </a:cubicBezTo>
                    <a:cubicBezTo>
                      <a:pt x="250" y="122"/>
                      <a:pt x="250" y="122"/>
                      <a:pt x="250" y="122"/>
                    </a:cubicBezTo>
                    <a:cubicBezTo>
                      <a:pt x="250" y="122"/>
                      <a:pt x="250" y="122"/>
                      <a:pt x="250" y="122"/>
                    </a:cubicBezTo>
                    <a:cubicBezTo>
                      <a:pt x="250" y="121"/>
                      <a:pt x="250" y="121"/>
                      <a:pt x="250" y="121"/>
                    </a:cubicBezTo>
                    <a:cubicBezTo>
                      <a:pt x="250" y="121"/>
                      <a:pt x="250" y="121"/>
                      <a:pt x="250" y="121"/>
                    </a:cubicBezTo>
                    <a:cubicBezTo>
                      <a:pt x="250" y="121"/>
                      <a:pt x="250" y="120"/>
                      <a:pt x="250" y="120"/>
                    </a:cubicBezTo>
                    <a:cubicBezTo>
                      <a:pt x="250" y="120"/>
                      <a:pt x="250" y="120"/>
                      <a:pt x="250" y="120"/>
                    </a:cubicBezTo>
                    <a:cubicBezTo>
                      <a:pt x="250" y="120"/>
                      <a:pt x="250" y="119"/>
                      <a:pt x="250" y="119"/>
                    </a:cubicBezTo>
                    <a:cubicBezTo>
                      <a:pt x="250" y="119"/>
                      <a:pt x="250" y="119"/>
                      <a:pt x="250" y="119"/>
                    </a:cubicBezTo>
                    <a:cubicBezTo>
                      <a:pt x="250" y="119"/>
                      <a:pt x="250" y="119"/>
                      <a:pt x="250" y="118"/>
                    </a:cubicBezTo>
                    <a:cubicBezTo>
                      <a:pt x="250" y="118"/>
                      <a:pt x="250" y="118"/>
                      <a:pt x="250" y="118"/>
                    </a:cubicBezTo>
                    <a:cubicBezTo>
                      <a:pt x="250" y="118"/>
                      <a:pt x="250" y="118"/>
                      <a:pt x="250" y="117"/>
                    </a:cubicBezTo>
                    <a:cubicBezTo>
                      <a:pt x="250" y="117"/>
                      <a:pt x="250" y="117"/>
                      <a:pt x="250" y="117"/>
                    </a:cubicBezTo>
                    <a:cubicBezTo>
                      <a:pt x="250" y="117"/>
                      <a:pt x="250" y="117"/>
                      <a:pt x="249" y="117"/>
                    </a:cubicBezTo>
                    <a:cubicBezTo>
                      <a:pt x="249" y="116"/>
                      <a:pt x="249" y="116"/>
                      <a:pt x="249" y="116"/>
                    </a:cubicBezTo>
                    <a:cubicBezTo>
                      <a:pt x="249" y="116"/>
                      <a:pt x="249" y="116"/>
                      <a:pt x="249" y="116"/>
                    </a:cubicBezTo>
                    <a:cubicBezTo>
                      <a:pt x="249" y="116"/>
                      <a:pt x="249" y="115"/>
                      <a:pt x="249" y="115"/>
                    </a:cubicBezTo>
                    <a:cubicBezTo>
                      <a:pt x="249" y="115"/>
                      <a:pt x="249" y="115"/>
                      <a:pt x="249" y="115"/>
                    </a:cubicBezTo>
                    <a:cubicBezTo>
                      <a:pt x="249" y="115"/>
                      <a:pt x="249" y="114"/>
                      <a:pt x="249" y="114"/>
                    </a:cubicBezTo>
                    <a:cubicBezTo>
                      <a:pt x="249" y="114"/>
                      <a:pt x="249" y="114"/>
                      <a:pt x="249" y="114"/>
                    </a:cubicBezTo>
                    <a:cubicBezTo>
                      <a:pt x="249" y="114"/>
                      <a:pt x="249" y="114"/>
                      <a:pt x="249" y="113"/>
                    </a:cubicBezTo>
                    <a:cubicBezTo>
                      <a:pt x="249" y="113"/>
                      <a:pt x="249" y="113"/>
                      <a:pt x="249" y="113"/>
                    </a:cubicBezTo>
                    <a:cubicBezTo>
                      <a:pt x="249" y="113"/>
                      <a:pt x="249" y="113"/>
                      <a:pt x="249" y="112"/>
                    </a:cubicBezTo>
                    <a:cubicBezTo>
                      <a:pt x="249" y="112"/>
                      <a:pt x="249" y="112"/>
                      <a:pt x="249" y="112"/>
                    </a:cubicBezTo>
                    <a:cubicBezTo>
                      <a:pt x="249" y="112"/>
                      <a:pt x="249" y="112"/>
                      <a:pt x="249" y="112"/>
                    </a:cubicBezTo>
                    <a:cubicBezTo>
                      <a:pt x="249" y="111"/>
                      <a:pt x="249" y="111"/>
                      <a:pt x="249" y="111"/>
                    </a:cubicBezTo>
                    <a:cubicBezTo>
                      <a:pt x="249" y="111"/>
                      <a:pt x="249" y="111"/>
                      <a:pt x="249" y="111"/>
                    </a:cubicBezTo>
                    <a:cubicBezTo>
                      <a:pt x="249" y="110"/>
                      <a:pt x="249" y="110"/>
                      <a:pt x="249" y="110"/>
                    </a:cubicBezTo>
                    <a:cubicBezTo>
                      <a:pt x="249" y="110"/>
                      <a:pt x="249" y="110"/>
                      <a:pt x="249" y="110"/>
                    </a:cubicBezTo>
                    <a:cubicBezTo>
                      <a:pt x="249" y="110"/>
                      <a:pt x="249" y="109"/>
                      <a:pt x="249" y="109"/>
                    </a:cubicBezTo>
                    <a:cubicBezTo>
                      <a:pt x="249" y="109"/>
                      <a:pt x="249" y="109"/>
                      <a:pt x="249" y="109"/>
                    </a:cubicBezTo>
                    <a:cubicBezTo>
                      <a:pt x="249" y="109"/>
                      <a:pt x="249" y="108"/>
                      <a:pt x="249" y="108"/>
                    </a:cubicBezTo>
                    <a:cubicBezTo>
                      <a:pt x="249" y="108"/>
                      <a:pt x="249" y="108"/>
                      <a:pt x="248" y="108"/>
                    </a:cubicBezTo>
                    <a:cubicBezTo>
                      <a:pt x="248" y="108"/>
                      <a:pt x="248" y="108"/>
                      <a:pt x="248" y="107"/>
                    </a:cubicBezTo>
                    <a:cubicBezTo>
                      <a:pt x="248" y="107"/>
                      <a:pt x="248" y="107"/>
                      <a:pt x="248" y="107"/>
                    </a:cubicBezTo>
                    <a:cubicBezTo>
                      <a:pt x="248" y="107"/>
                      <a:pt x="248" y="107"/>
                      <a:pt x="248" y="106"/>
                    </a:cubicBezTo>
                    <a:cubicBezTo>
                      <a:pt x="248" y="106"/>
                      <a:pt x="248" y="106"/>
                      <a:pt x="248" y="106"/>
                    </a:cubicBezTo>
                    <a:cubicBezTo>
                      <a:pt x="248" y="106"/>
                      <a:pt x="248" y="106"/>
                      <a:pt x="248" y="106"/>
                    </a:cubicBezTo>
                    <a:cubicBezTo>
                      <a:pt x="248" y="105"/>
                      <a:pt x="248" y="105"/>
                      <a:pt x="248" y="105"/>
                    </a:cubicBezTo>
                    <a:cubicBezTo>
                      <a:pt x="248" y="105"/>
                      <a:pt x="248" y="105"/>
                      <a:pt x="248" y="105"/>
                    </a:cubicBezTo>
                    <a:cubicBezTo>
                      <a:pt x="248" y="104"/>
                      <a:pt x="248" y="104"/>
                      <a:pt x="248" y="104"/>
                    </a:cubicBezTo>
                    <a:cubicBezTo>
                      <a:pt x="248" y="104"/>
                      <a:pt x="248" y="104"/>
                      <a:pt x="248" y="104"/>
                    </a:cubicBezTo>
                    <a:cubicBezTo>
                      <a:pt x="248" y="104"/>
                      <a:pt x="248" y="103"/>
                      <a:pt x="248" y="103"/>
                    </a:cubicBezTo>
                    <a:cubicBezTo>
                      <a:pt x="248" y="103"/>
                      <a:pt x="248" y="103"/>
                      <a:pt x="248" y="103"/>
                    </a:cubicBezTo>
                    <a:cubicBezTo>
                      <a:pt x="248" y="103"/>
                      <a:pt x="248" y="102"/>
                      <a:pt x="248" y="102"/>
                    </a:cubicBezTo>
                    <a:cubicBezTo>
                      <a:pt x="248" y="102"/>
                      <a:pt x="248" y="102"/>
                      <a:pt x="248" y="102"/>
                    </a:cubicBezTo>
                    <a:cubicBezTo>
                      <a:pt x="248" y="102"/>
                      <a:pt x="248" y="102"/>
                      <a:pt x="248" y="101"/>
                    </a:cubicBezTo>
                    <a:cubicBezTo>
                      <a:pt x="248" y="101"/>
                      <a:pt x="248" y="101"/>
                      <a:pt x="248" y="101"/>
                    </a:cubicBezTo>
                    <a:cubicBezTo>
                      <a:pt x="247" y="96"/>
                      <a:pt x="246" y="92"/>
                      <a:pt x="245" y="87"/>
                    </a:cubicBezTo>
                    <a:cubicBezTo>
                      <a:pt x="231" y="45"/>
                      <a:pt x="231" y="45"/>
                      <a:pt x="231" y="45"/>
                    </a:cubicBezTo>
                    <a:cubicBezTo>
                      <a:pt x="221" y="18"/>
                      <a:pt x="188" y="0"/>
                      <a:pt x="155" y="4"/>
                    </a:cubicBezTo>
                    <a:cubicBezTo>
                      <a:pt x="69" y="14"/>
                      <a:pt x="69" y="14"/>
                      <a:pt x="69" y="14"/>
                    </a:cubicBezTo>
                    <a:cubicBezTo>
                      <a:pt x="36" y="18"/>
                      <a:pt x="7" y="42"/>
                      <a:pt x="4" y="71"/>
                    </a:cubicBezTo>
                    <a:cubicBezTo>
                      <a:pt x="0" y="115"/>
                      <a:pt x="0" y="115"/>
                      <a:pt x="0" y="115"/>
                    </a:cubicBezTo>
                    <a:cubicBezTo>
                      <a:pt x="0" y="120"/>
                      <a:pt x="0" y="125"/>
                      <a:pt x="0" y="129"/>
                    </a:cubicBezTo>
                    <a:cubicBezTo>
                      <a:pt x="0" y="129"/>
                      <a:pt x="1" y="130"/>
                      <a:pt x="1" y="130"/>
                    </a:cubicBezTo>
                    <a:cubicBezTo>
                      <a:pt x="1" y="130"/>
                      <a:pt x="1" y="130"/>
                      <a:pt x="1" y="130"/>
                    </a:cubicBezTo>
                    <a:cubicBezTo>
                      <a:pt x="1" y="130"/>
                      <a:pt x="1" y="131"/>
                      <a:pt x="1" y="131"/>
                    </a:cubicBezTo>
                    <a:cubicBezTo>
                      <a:pt x="1" y="131"/>
                      <a:pt x="1" y="131"/>
                      <a:pt x="1" y="131"/>
                    </a:cubicBezTo>
                    <a:cubicBezTo>
                      <a:pt x="1" y="131"/>
                      <a:pt x="1" y="131"/>
                      <a:pt x="1" y="132"/>
                    </a:cubicBezTo>
                    <a:cubicBezTo>
                      <a:pt x="1" y="132"/>
                      <a:pt x="1" y="132"/>
                      <a:pt x="1" y="132"/>
                    </a:cubicBezTo>
                    <a:cubicBezTo>
                      <a:pt x="1" y="132"/>
                      <a:pt x="1" y="132"/>
                      <a:pt x="1" y="133"/>
                    </a:cubicBezTo>
                    <a:cubicBezTo>
                      <a:pt x="1" y="133"/>
                      <a:pt x="1" y="133"/>
                      <a:pt x="1" y="133"/>
                    </a:cubicBezTo>
                    <a:cubicBezTo>
                      <a:pt x="1" y="133"/>
                      <a:pt x="1" y="133"/>
                      <a:pt x="1" y="133"/>
                    </a:cubicBezTo>
                    <a:cubicBezTo>
                      <a:pt x="1" y="134"/>
                      <a:pt x="1" y="134"/>
                      <a:pt x="1" y="134"/>
                    </a:cubicBezTo>
                    <a:cubicBezTo>
                      <a:pt x="1" y="134"/>
                      <a:pt x="1" y="134"/>
                      <a:pt x="1" y="134"/>
                    </a:cubicBezTo>
                    <a:cubicBezTo>
                      <a:pt x="1" y="134"/>
                      <a:pt x="1" y="135"/>
                      <a:pt x="1" y="135"/>
                    </a:cubicBezTo>
                    <a:cubicBezTo>
                      <a:pt x="1" y="135"/>
                      <a:pt x="1" y="135"/>
                      <a:pt x="1" y="135"/>
                    </a:cubicBezTo>
                    <a:cubicBezTo>
                      <a:pt x="1" y="135"/>
                      <a:pt x="1" y="136"/>
                      <a:pt x="1" y="136"/>
                    </a:cubicBezTo>
                    <a:cubicBezTo>
                      <a:pt x="1" y="136"/>
                      <a:pt x="1" y="136"/>
                      <a:pt x="1" y="136"/>
                    </a:cubicBezTo>
                    <a:cubicBezTo>
                      <a:pt x="1" y="136"/>
                      <a:pt x="1" y="136"/>
                      <a:pt x="1" y="137"/>
                    </a:cubicBezTo>
                    <a:cubicBezTo>
                      <a:pt x="1" y="137"/>
                      <a:pt x="1" y="137"/>
                      <a:pt x="1" y="137"/>
                    </a:cubicBezTo>
                    <a:cubicBezTo>
                      <a:pt x="1" y="137"/>
                      <a:pt x="1" y="137"/>
                      <a:pt x="1" y="138"/>
                    </a:cubicBezTo>
                    <a:cubicBezTo>
                      <a:pt x="1" y="138"/>
                      <a:pt x="1" y="138"/>
                      <a:pt x="1" y="138"/>
                    </a:cubicBezTo>
                    <a:cubicBezTo>
                      <a:pt x="1" y="138"/>
                      <a:pt x="2" y="138"/>
                      <a:pt x="2" y="138"/>
                    </a:cubicBezTo>
                    <a:cubicBezTo>
                      <a:pt x="2" y="139"/>
                      <a:pt x="2" y="139"/>
                      <a:pt x="2" y="139"/>
                    </a:cubicBezTo>
                    <a:cubicBezTo>
                      <a:pt x="2" y="139"/>
                      <a:pt x="2" y="139"/>
                      <a:pt x="2" y="139"/>
                    </a:cubicBezTo>
                    <a:cubicBezTo>
                      <a:pt x="2" y="140"/>
                      <a:pt x="2" y="140"/>
                      <a:pt x="2" y="140"/>
                    </a:cubicBezTo>
                    <a:cubicBezTo>
                      <a:pt x="2" y="140"/>
                      <a:pt x="2" y="140"/>
                      <a:pt x="2" y="140"/>
                    </a:cubicBezTo>
                    <a:cubicBezTo>
                      <a:pt x="2" y="140"/>
                      <a:pt x="2" y="141"/>
                      <a:pt x="2" y="141"/>
                    </a:cubicBezTo>
                    <a:cubicBezTo>
                      <a:pt x="2" y="141"/>
                      <a:pt x="2" y="141"/>
                      <a:pt x="2" y="141"/>
                    </a:cubicBezTo>
                    <a:cubicBezTo>
                      <a:pt x="2" y="141"/>
                      <a:pt x="2" y="142"/>
                      <a:pt x="2" y="142"/>
                    </a:cubicBezTo>
                    <a:cubicBezTo>
                      <a:pt x="2" y="142"/>
                      <a:pt x="2" y="142"/>
                      <a:pt x="2" y="142"/>
                    </a:cubicBezTo>
                    <a:cubicBezTo>
                      <a:pt x="2" y="142"/>
                      <a:pt x="2" y="142"/>
                      <a:pt x="2" y="143"/>
                    </a:cubicBezTo>
                    <a:cubicBezTo>
                      <a:pt x="2" y="143"/>
                      <a:pt x="2" y="143"/>
                      <a:pt x="2" y="143"/>
                    </a:cubicBezTo>
                    <a:cubicBezTo>
                      <a:pt x="2" y="143"/>
                      <a:pt x="2" y="143"/>
                      <a:pt x="2" y="144"/>
                    </a:cubicBezTo>
                    <a:cubicBezTo>
                      <a:pt x="2" y="144"/>
                      <a:pt x="2" y="144"/>
                      <a:pt x="2" y="144"/>
                    </a:cubicBezTo>
                    <a:cubicBezTo>
                      <a:pt x="2" y="144"/>
                      <a:pt x="2" y="144"/>
                      <a:pt x="2" y="144"/>
                    </a:cubicBezTo>
                    <a:cubicBezTo>
                      <a:pt x="2" y="145"/>
                      <a:pt x="2" y="145"/>
                      <a:pt x="2" y="145"/>
                    </a:cubicBezTo>
                    <a:cubicBezTo>
                      <a:pt x="2" y="145"/>
                      <a:pt x="2" y="145"/>
                      <a:pt x="2" y="145"/>
                    </a:cubicBezTo>
                    <a:cubicBezTo>
                      <a:pt x="2" y="146"/>
                      <a:pt x="2" y="146"/>
                      <a:pt x="2" y="146"/>
                    </a:cubicBezTo>
                    <a:cubicBezTo>
                      <a:pt x="2" y="146"/>
                      <a:pt x="2" y="146"/>
                      <a:pt x="2" y="146"/>
                    </a:cubicBezTo>
                    <a:cubicBezTo>
                      <a:pt x="2" y="146"/>
                      <a:pt x="2" y="147"/>
                      <a:pt x="2" y="147"/>
                    </a:cubicBezTo>
                    <a:cubicBezTo>
                      <a:pt x="2" y="147"/>
                      <a:pt x="3" y="147"/>
                      <a:pt x="3" y="147"/>
                    </a:cubicBezTo>
                    <a:cubicBezTo>
                      <a:pt x="3" y="147"/>
                      <a:pt x="3" y="148"/>
                      <a:pt x="3" y="148"/>
                    </a:cubicBezTo>
                    <a:cubicBezTo>
                      <a:pt x="3" y="148"/>
                      <a:pt x="3" y="148"/>
                      <a:pt x="3" y="148"/>
                    </a:cubicBezTo>
                    <a:cubicBezTo>
                      <a:pt x="3" y="148"/>
                      <a:pt x="3" y="148"/>
                      <a:pt x="3" y="149"/>
                    </a:cubicBezTo>
                    <a:cubicBezTo>
                      <a:pt x="3" y="149"/>
                      <a:pt x="3" y="149"/>
                      <a:pt x="3" y="149"/>
                    </a:cubicBezTo>
                    <a:cubicBezTo>
                      <a:pt x="3" y="149"/>
                      <a:pt x="3" y="149"/>
                      <a:pt x="3" y="149"/>
                    </a:cubicBezTo>
                    <a:cubicBezTo>
                      <a:pt x="3" y="150"/>
                      <a:pt x="3" y="150"/>
                      <a:pt x="3" y="150"/>
                    </a:cubicBezTo>
                    <a:cubicBezTo>
                      <a:pt x="3" y="150"/>
                      <a:pt x="3" y="150"/>
                      <a:pt x="3" y="150"/>
                    </a:cubicBezTo>
                    <a:cubicBezTo>
                      <a:pt x="3" y="151"/>
                      <a:pt x="3" y="151"/>
                      <a:pt x="3" y="151"/>
                    </a:cubicBezTo>
                    <a:cubicBezTo>
                      <a:pt x="3" y="151"/>
                      <a:pt x="3" y="151"/>
                      <a:pt x="3" y="151"/>
                    </a:cubicBezTo>
                    <a:cubicBezTo>
                      <a:pt x="3" y="151"/>
                      <a:pt x="3" y="152"/>
                      <a:pt x="3" y="152"/>
                    </a:cubicBezTo>
                    <a:cubicBezTo>
                      <a:pt x="3" y="152"/>
                      <a:pt x="3" y="152"/>
                      <a:pt x="3" y="152"/>
                    </a:cubicBezTo>
                    <a:cubicBezTo>
                      <a:pt x="3" y="152"/>
                      <a:pt x="3" y="153"/>
                      <a:pt x="3" y="153"/>
                    </a:cubicBezTo>
                    <a:cubicBezTo>
                      <a:pt x="3" y="153"/>
                      <a:pt x="3" y="153"/>
                      <a:pt x="3" y="153"/>
                    </a:cubicBezTo>
                    <a:cubicBezTo>
                      <a:pt x="3" y="153"/>
                      <a:pt x="3" y="153"/>
                      <a:pt x="3" y="154"/>
                    </a:cubicBezTo>
                    <a:cubicBezTo>
                      <a:pt x="3" y="154"/>
                      <a:pt x="3" y="154"/>
                      <a:pt x="3" y="154"/>
                    </a:cubicBezTo>
                    <a:cubicBezTo>
                      <a:pt x="3" y="154"/>
                      <a:pt x="3" y="154"/>
                      <a:pt x="3" y="155"/>
                    </a:cubicBezTo>
                    <a:cubicBezTo>
                      <a:pt x="3" y="155"/>
                      <a:pt x="3" y="155"/>
                      <a:pt x="3" y="155"/>
                    </a:cubicBezTo>
                    <a:cubicBezTo>
                      <a:pt x="3" y="155"/>
                      <a:pt x="3" y="155"/>
                      <a:pt x="3" y="155"/>
                    </a:cubicBezTo>
                    <a:cubicBezTo>
                      <a:pt x="3" y="156"/>
                      <a:pt x="4" y="156"/>
                      <a:pt x="4" y="156"/>
                    </a:cubicBezTo>
                    <a:cubicBezTo>
                      <a:pt x="4" y="156"/>
                      <a:pt x="4" y="156"/>
                      <a:pt x="4" y="156"/>
                    </a:cubicBezTo>
                    <a:cubicBezTo>
                      <a:pt x="4" y="157"/>
                      <a:pt x="4" y="157"/>
                      <a:pt x="4" y="15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 name="iṧļidé">
                <a:extLst>
                  <a:ext uri="{FF2B5EF4-FFF2-40B4-BE49-F238E27FC236}">
                    <a16:creationId xmlns:a16="http://schemas.microsoft.com/office/drawing/2014/main" id="{78A4EE31-7673-4556-8824-9BCDBD7AEB67}"/>
                  </a:ext>
                </a:extLst>
              </p:cNvPr>
              <p:cNvSpPr/>
              <p:nvPr/>
            </p:nvSpPr>
            <p:spPr bwMode="auto">
              <a:xfrm>
                <a:off x="7458722" y="5473511"/>
                <a:ext cx="785346" cy="555560"/>
              </a:xfrm>
              <a:custGeom>
                <a:gdLst>
                  <a:gd fmla="*/ 72 w 260" name="T0"/>
                  <a:gd fmla="*/ 14 h 184" name="T1"/>
                  <a:gd fmla="*/ 158 w 260" name="T2"/>
                  <a:gd fmla="*/ 4 h 184" name="T3"/>
                  <a:gd fmla="*/ 234 w 260" name="T4"/>
                  <a:gd fmla="*/ 45 h 184" name="T5"/>
                  <a:gd fmla="*/ 248 w 260" name="T6"/>
                  <a:gd fmla="*/ 87 h 184" name="T7"/>
                  <a:gd fmla="*/ 191 w 260" name="T8"/>
                  <a:gd fmla="*/ 166 h 184" name="T9"/>
                  <a:gd fmla="*/ 76 w 260" name="T10"/>
                  <a:gd fmla="*/ 179 h 184" name="T11"/>
                  <a:gd fmla="*/ 3 w 260" name="T12"/>
                  <a:gd fmla="*/ 115 h 184" name="T13"/>
                  <a:gd fmla="*/ 7 w 260" name="T14"/>
                  <a:gd fmla="*/ 71 h 184" name="T15"/>
                  <a:gd fmla="*/ 72 w 260" name="T16"/>
                  <a:gd fmla="*/ 14 h 18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4" w="260">
                    <a:moveTo>
                      <a:pt x="72" y="14"/>
                    </a:moveTo>
                    <a:cubicBezTo>
                      <a:pt x="158" y="4"/>
                      <a:pt x="158" y="4"/>
                      <a:pt x="158" y="4"/>
                    </a:cubicBezTo>
                    <a:cubicBezTo>
                      <a:pt x="191" y="0"/>
                      <a:pt x="224" y="18"/>
                      <a:pt x="234" y="45"/>
                    </a:cubicBezTo>
                    <a:cubicBezTo>
                      <a:pt x="248" y="87"/>
                      <a:pt x="248" y="87"/>
                      <a:pt x="248" y="87"/>
                    </a:cubicBezTo>
                    <a:cubicBezTo>
                      <a:pt x="260" y="123"/>
                      <a:pt x="235" y="161"/>
                      <a:pt x="191" y="166"/>
                    </a:cubicBezTo>
                    <a:cubicBezTo>
                      <a:pt x="76" y="179"/>
                      <a:pt x="76" y="179"/>
                      <a:pt x="76" y="179"/>
                    </a:cubicBezTo>
                    <a:cubicBezTo>
                      <a:pt x="32" y="184"/>
                      <a:pt x="0" y="153"/>
                      <a:pt x="3" y="115"/>
                    </a:cubicBezTo>
                    <a:cubicBezTo>
                      <a:pt x="7" y="71"/>
                      <a:pt x="7" y="71"/>
                      <a:pt x="7" y="71"/>
                    </a:cubicBezTo>
                    <a:cubicBezTo>
                      <a:pt x="10" y="42"/>
                      <a:pt x="39" y="18"/>
                      <a:pt x="72" y="14"/>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 name="ïṥliďe">
                <a:extLst>
                  <a:ext uri="{FF2B5EF4-FFF2-40B4-BE49-F238E27FC236}">
                    <a16:creationId xmlns:a16="http://schemas.microsoft.com/office/drawing/2014/main" id="{33A25F51-1A5C-45BF-A8FC-F528939EB43B}"/>
                  </a:ext>
                </a:extLst>
              </p:cNvPr>
              <p:cNvSpPr/>
              <p:nvPr/>
            </p:nvSpPr>
            <p:spPr bwMode="auto">
              <a:xfrm>
                <a:off x="8089907" y="5184096"/>
                <a:ext cx="175976" cy="429032"/>
              </a:xfrm>
              <a:custGeom>
                <a:gdLst>
                  <a:gd fmla="*/ 21 w 58" name="T0"/>
                  <a:gd fmla="*/ 2 h 142" name="T1"/>
                  <a:gd fmla="*/ 21 w 58" name="T2"/>
                  <a:gd fmla="*/ 2 h 142" name="T3"/>
                  <a:gd fmla="*/ 45 w 58" name="T4"/>
                  <a:gd fmla="*/ 21 h 142" name="T5"/>
                  <a:gd fmla="*/ 56 w 58" name="T6"/>
                  <a:gd fmla="*/ 117 h 142" name="T7"/>
                  <a:gd fmla="*/ 37 w 58" name="T8"/>
                  <a:gd fmla="*/ 141 h 142" name="T9"/>
                  <a:gd fmla="*/ 37 w 58" name="T10"/>
                  <a:gd fmla="*/ 141 h 142" name="T11"/>
                  <a:gd fmla="*/ 12 w 58" name="T12"/>
                  <a:gd fmla="*/ 122 h 142" name="T13"/>
                  <a:gd fmla="*/ 1 w 58" name="T14"/>
                  <a:gd fmla="*/ 26 h 142" name="T15"/>
                  <a:gd fmla="*/ 21 w 58" name="T16"/>
                  <a:gd fmla="*/ 2 h 1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2" w="57">
                    <a:moveTo>
                      <a:pt x="21" y="2"/>
                    </a:moveTo>
                    <a:cubicBezTo>
                      <a:pt x="21" y="2"/>
                      <a:pt x="21" y="2"/>
                      <a:pt x="21" y="2"/>
                    </a:cubicBezTo>
                    <a:cubicBezTo>
                      <a:pt x="33" y="0"/>
                      <a:pt x="44" y="9"/>
                      <a:pt x="45" y="21"/>
                    </a:cubicBezTo>
                    <a:cubicBezTo>
                      <a:pt x="56" y="117"/>
                      <a:pt x="56" y="117"/>
                      <a:pt x="56" y="117"/>
                    </a:cubicBezTo>
                    <a:cubicBezTo>
                      <a:pt x="58" y="129"/>
                      <a:pt x="49" y="140"/>
                      <a:pt x="37" y="141"/>
                    </a:cubicBezTo>
                    <a:cubicBezTo>
                      <a:pt x="37" y="141"/>
                      <a:pt x="37" y="141"/>
                      <a:pt x="37" y="141"/>
                    </a:cubicBezTo>
                    <a:cubicBezTo>
                      <a:pt x="25" y="142"/>
                      <a:pt x="14" y="134"/>
                      <a:pt x="12" y="122"/>
                    </a:cubicBezTo>
                    <a:cubicBezTo>
                      <a:pt x="1" y="26"/>
                      <a:pt x="1" y="26"/>
                      <a:pt x="1" y="26"/>
                    </a:cubicBezTo>
                    <a:cubicBezTo>
                      <a:pt x="0" y="14"/>
                      <a:pt x="9" y="3"/>
                      <a:pt x="21" y="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 name="íṧḻïdê">
                <a:extLst>
                  <a:ext uri="{FF2B5EF4-FFF2-40B4-BE49-F238E27FC236}">
                    <a16:creationId xmlns:a16="http://schemas.microsoft.com/office/drawing/2014/main" id="{7007B466-AF05-417A-8B47-F6BE22EE34E6}"/>
                  </a:ext>
                </a:extLst>
              </p:cNvPr>
              <p:cNvSpPr/>
              <p:nvPr/>
            </p:nvSpPr>
            <p:spPr bwMode="auto">
              <a:xfrm>
                <a:off x="7335103" y="5271356"/>
                <a:ext cx="171613" cy="429032"/>
              </a:xfrm>
              <a:custGeom>
                <a:gdLst>
                  <a:gd fmla="*/ 21 w 57" name="T0"/>
                  <a:gd fmla="*/ 1 h 142" name="T1"/>
                  <a:gd fmla="*/ 21 w 57" name="T2"/>
                  <a:gd fmla="*/ 1 h 142" name="T3"/>
                  <a:gd fmla="*/ 45 w 57" name="T4"/>
                  <a:gd fmla="*/ 21 h 142" name="T5"/>
                  <a:gd fmla="*/ 56 w 57" name="T6"/>
                  <a:gd fmla="*/ 116 h 142" name="T7"/>
                  <a:gd fmla="*/ 37 w 57" name="T8"/>
                  <a:gd fmla="*/ 141 h 142" name="T9"/>
                  <a:gd fmla="*/ 37 w 57" name="T10"/>
                  <a:gd fmla="*/ 141 h 142" name="T11"/>
                  <a:gd fmla="*/ 12 w 57" name="T12"/>
                  <a:gd fmla="*/ 121 h 142" name="T13"/>
                  <a:gd fmla="*/ 1 w 57" name="T14"/>
                  <a:gd fmla="*/ 26 h 142" name="T15"/>
                  <a:gd fmla="*/ 21 w 57" name="T16"/>
                  <a:gd fmla="*/ 1 h 1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2" w="57">
                    <a:moveTo>
                      <a:pt x="21" y="1"/>
                    </a:moveTo>
                    <a:cubicBezTo>
                      <a:pt x="21" y="1"/>
                      <a:pt x="21" y="1"/>
                      <a:pt x="21" y="1"/>
                    </a:cubicBezTo>
                    <a:cubicBezTo>
                      <a:pt x="33" y="0"/>
                      <a:pt x="44" y="9"/>
                      <a:pt x="45" y="21"/>
                    </a:cubicBezTo>
                    <a:cubicBezTo>
                      <a:pt x="56" y="116"/>
                      <a:pt x="56" y="116"/>
                      <a:pt x="56" y="116"/>
                    </a:cubicBezTo>
                    <a:cubicBezTo>
                      <a:pt x="57" y="128"/>
                      <a:pt x="49" y="139"/>
                      <a:pt x="37" y="141"/>
                    </a:cubicBezTo>
                    <a:cubicBezTo>
                      <a:pt x="37" y="141"/>
                      <a:pt x="37" y="141"/>
                      <a:pt x="37" y="141"/>
                    </a:cubicBezTo>
                    <a:cubicBezTo>
                      <a:pt x="25" y="142"/>
                      <a:pt x="14" y="133"/>
                      <a:pt x="12" y="121"/>
                    </a:cubicBezTo>
                    <a:cubicBezTo>
                      <a:pt x="1" y="26"/>
                      <a:pt x="1" y="26"/>
                      <a:pt x="1" y="26"/>
                    </a:cubicBezTo>
                    <a:cubicBezTo>
                      <a:pt x="0" y="14"/>
                      <a:pt x="9" y="3"/>
                      <a:pt x="21" y="1"/>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 name="íšľîde">
                <a:extLst>
                  <a:ext uri="{FF2B5EF4-FFF2-40B4-BE49-F238E27FC236}">
                    <a16:creationId xmlns:a16="http://schemas.microsoft.com/office/drawing/2014/main" id="{DC51533D-AF33-442F-8AEC-52BF587351A2}"/>
                  </a:ext>
                </a:extLst>
              </p:cNvPr>
              <p:cNvSpPr/>
              <p:nvPr/>
            </p:nvSpPr>
            <p:spPr bwMode="auto">
              <a:xfrm>
                <a:off x="6887164" y="1507511"/>
                <a:ext cx="782438" cy="485751"/>
              </a:xfrm>
              <a:custGeom>
                <a:gdLst>
                  <a:gd fmla="*/ 199 w 259" name="T0"/>
                  <a:gd fmla="*/ 161 h 161" name="T1"/>
                  <a:gd fmla="*/ 60 w 259" name="T2"/>
                  <a:gd fmla="*/ 161 h 161" name="T3"/>
                  <a:gd fmla="*/ 0 w 259" name="T4"/>
                  <a:gd fmla="*/ 101 h 161" name="T5"/>
                  <a:gd fmla="*/ 0 w 259" name="T6"/>
                  <a:gd fmla="*/ 60 h 161" name="T7"/>
                  <a:gd fmla="*/ 60 w 259" name="T8"/>
                  <a:gd fmla="*/ 0 h 161" name="T9"/>
                  <a:gd fmla="*/ 199 w 259" name="T10"/>
                  <a:gd fmla="*/ 0 h 161" name="T11"/>
                  <a:gd fmla="*/ 259 w 259" name="T12"/>
                  <a:gd fmla="*/ 60 h 161" name="T13"/>
                  <a:gd fmla="*/ 259 w 259" name="T14"/>
                  <a:gd fmla="*/ 101 h 161" name="T15"/>
                  <a:gd fmla="*/ 199 w 259" name="T16"/>
                  <a:gd fmla="*/ 161 h 16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1" w="259">
                    <a:moveTo>
                      <a:pt x="199" y="161"/>
                    </a:moveTo>
                    <a:cubicBezTo>
                      <a:pt x="60" y="161"/>
                      <a:pt x="60" y="161"/>
                      <a:pt x="60" y="161"/>
                    </a:cubicBezTo>
                    <a:cubicBezTo>
                      <a:pt x="27" y="161"/>
                      <a:pt x="0" y="134"/>
                      <a:pt x="0" y="101"/>
                    </a:cubicBezTo>
                    <a:cubicBezTo>
                      <a:pt x="0" y="60"/>
                      <a:pt x="0" y="60"/>
                      <a:pt x="0" y="60"/>
                    </a:cubicBezTo>
                    <a:cubicBezTo>
                      <a:pt x="0" y="27"/>
                      <a:pt x="27" y="0"/>
                      <a:pt x="60" y="0"/>
                    </a:cubicBezTo>
                    <a:cubicBezTo>
                      <a:pt x="199" y="0"/>
                      <a:pt x="199" y="0"/>
                      <a:pt x="199" y="0"/>
                    </a:cubicBezTo>
                    <a:cubicBezTo>
                      <a:pt x="232" y="0"/>
                      <a:pt x="259" y="27"/>
                      <a:pt x="259" y="60"/>
                    </a:cubicBezTo>
                    <a:cubicBezTo>
                      <a:pt x="259" y="101"/>
                      <a:pt x="259" y="101"/>
                      <a:pt x="259" y="101"/>
                    </a:cubicBezTo>
                    <a:cubicBezTo>
                      <a:pt x="259" y="134"/>
                      <a:pt x="232" y="161"/>
                      <a:pt x="199" y="161"/>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 name="îṧḷíḋè">
                <a:extLst>
                  <a:ext uri="{FF2B5EF4-FFF2-40B4-BE49-F238E27FC236}">
                    <a16:creationId xmlns:a16="http://schemas.microsoft.com/office/drawing/2014/main" id="{442FD7B5-5842-498D-96A6-4A0ADB4F43F0}"/>
                  </a:ext>
                </a:extLst>
              </p:cNvPr>
              <p:cNvSpPr/>
              <p:nvPr/>
            </p:nvSpPr>
            <p:spPr bwMode="auto">
              <a:xfrm>
                <a:off x="6900253" y="1162831"/>
                <a:ext cx="754806" cy="580284"/>
              </a:xfrm>
              <a:custGeom>
                <a:gdLst>
                  <a:gd fmla="*/ 67 w 250" name="T0"/>
                  <a:gd fmla="*/ 0 h 192" name="T1"/>
                  <a:gd fmla="*/ 1 w 250" name="T2"/>
                  <a:gd fmla="*/ 59 h 192" name="T3"/>
                  <a:gd fmla="*/ 1 w 250" name="T4"/>
                  <a:gd fmla="*/ 60 h 192" name="T5"/>
                  <a:gd fmla="*/ 1 w 250" name="T6"/>
                  <a:gd fmla="*/ 61 h 192" name="T7"/>
                  <a:gd fmla="*/ 1 w 250" name="T8"/>
                  <a:gd fmla="*/ 63 h 192" name="T9"/>
                  <a:gd fmla="*/ 1 w 250" name="T10"/>
                  <a:gd fmla="*/ 64 h 192" name="T11"/>
                  <a:gd fmla="*/ 1 w 250" name="T12"/>
                  <a:gd fmla="*/ 66 h 192" name="T13"/>
                  <a:gd fmla="*/ 1 w 250" name="T14"/>
                  <a:gd fmla="*/ 67 h 192" name="T15"/>
                  <a:gd fmla="*/ 1 w 250" name="T16"/>
                  <a:gd fmla="*/ 68 h 192" name="T17"/>
                  <a:gd fmla="*/ 1 w 250" name="T18"/>
                  <a:gd fmla="*/ 70 h 192" name="T19"/>
                  <a:gd fmla="*/ 1 w 250" name="T20"/>
                  <a:gd fmla="*/ 71 h 192" name="T21"/>
                  <a:gd fmla="*/ 1 w 250" name="T22"/>
                  <a:gd fmla="*/ 72 h 192" name="T23"/>
                  <a:gd fmla="*/ 1 w 250" name="T24"/>
                  <a:gd fmla="*/ 74 h 192" name="T25"/>
                  <a:gd fmla="*/ 1 w 250" name="T26"/>
                  <a:gd fmla="*/ 75 h 192" name="T27"/>
                  <a:gd fmla="*/ 1 w 250" name="T28"/>
                  <a:gd fmla="*/ 77 h 192" name="T29"/>
                  <a:gd fmla="*/ 1 w 250" name="T30"/>
                  <a:gd fmla="*/ 78 h 192" name="T31"/>
                  <a:gd fmla="*/ 1 w 250" name="T32"/>
                  <a:gd fmla="*/ 79 h 192" name="T33"/>
                  <a:gd fmla="*/ 1 w 250" name="T34"/>
                  <a:gd fmla="*/ 81 h 192" name="T35"/>
                  <a:gd fmla="*/ 1 w 250" name="T36"/>
                  <a:gd fmla="*/ 82 h 192" name="T37"/>
                  <a:gd fmla="*/ 1 w 250" name="T38"/>
                  <a:gd fmla="*/ 84 h 192" name="T39"/>
                  <a:gd fmla="*/ 1 w 250" name="T40"/>
                  <a:gd fmla="*/ 85 h 192" name="T41"/>
                  <a:gd fmla="*/ 11 w 250" name="T42"/>
                  <a:gd fmla="*/ 143 h 192" name="T43"/>
                  <a:gd fmla="*/ 239 w 250" name="T44"/>
                  <a:gd fmla="*/ 143 h 192" name="T45"/>
                  <a:gd fmla="*/ 249 w 250" name="T46"/>
                  <a:gd fmla="*/ 85 h 192" name="T47"/>
                  <a:gd fmla="*/ 249 w 250" name="T48"/>
                  <a:gd fmla="*/ 84 h 192" name="T49"/>
                  <a:gd fmla="*/ 249 w 250" name="T50"/>
                  <a:gd fmla="*/ 82 h 192" name="T51"/>
                  <a:gd fmla="*/ 249 w 250" name="T52"/>
                  <a:gd fmla="*/ 81 h 192" name="T53"/>
                  <a:gd fmla="*/ 249 w 250" name="T54"/>
                  <a:gd fmla="*/ 79 h 192" name="T55"/>
                  <a:gd fmla="*/ 249 w 250" name="T56"/>
                  <a:gd fmla="*/ 78 h 192" name="T57"/>
                  <a:gd fmla="*/ 249 w 250" name="T58"/>
                  <a:gd fmla="*/ 77 h 192" name="T59"/>
                  <a:gd fmla="*/ 249 w 250" name="T60"/>
                  <a:gd fmla="*/ 75 h 192" name="T61"/>
                  <a:gd fmla="*/ 249 w 250" name="T62"/>
                  <a:gd fmla="*/ 74 h 192" name="T63"/>
                  <a:gd fmla="*/ 249 w 250" name="T64"/>
                  <a:gd fmla="*/ 72 h 192" name="T65"/>
                  <a:gd fmla="*/ 249 w 250" name="T66"/>
                  <a:gd fmla="*/ 71 h 192" name="T67"/>
                  <a:gd fmla="*/ 249 w 250" name="T68"/>
                  <a:gd fmla="*/ 70 h 192" name="T69"/>
                  <a:gd fmla="*/ 249 w 250" name="T70"/>
                  <a:gd fmla="*/ 68 h 192" name="T71"/>
                  <a:gd fmla="*/ 249 w 250" name="T72"/>
                  <a:gd fmla="*/ 67 h 192" name="T73"/>
                  <a:gd fmla="*/ 249 w 250" name="T74"/>
                  <a:gd fmla="*/ 66 h 192" name="T75"/>
                  <a:gd fmla="*/ 249 w 250" name="T76"/>
                  <a:gd fmla="*/ 64 h 192" name="T77"/>
                  <a:gd fmla="*/ 249 w 250" name="T78"/>
                  <a:gd fmla="*/ 63 h 192" name="T79"/>
                  <a:gd fmla="*/ 249 w 250" name="T80"/>
                  <a:gd fmla="*/ 61 h 192" name="T81"/>
                  <a:gd fmla="*/ 249 w 250" name="T82"/>
                  <a:gd fmla="*/ 60 h 192" name="T83"/>
                  <a:gd fmla="*/ 249 w 250" name="T84"/>
                  <a:gd fmla="*/ 59 h 192"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92" w="250">
                    <a:moveTo>
                      <a:pt x="249" y="58"/>
                    </a:moveTo>
                    <a:cubicBezTo>
                      <a:pt x="249" y="26"/>
                      <a:pt x="222" y="0"/>
                      <a:pt x="183" y="0"/>
                    </a:cubicBezTo>
                    <a:cubicBezTo>
                      <a:pt x="67" y="0"/>
                      <a:pt x="67" y="0"/>
                      <a:pt x="67" y="0"/>
                    </a:cubicBezTo>
                    <a:cubicBezTo>
                      <a:pt x="28" y="0"/>
                      <a:pt x="1" y="26"/>
                      <a:pt x="1" y="58"/>
                    </a:cubicBezTo>
                    <a:cubicBezTo>
                      <a:pt x="1" y="58"/>
                      <a:pt x="1" y="58"/>
                      <a:pt x="1" y="58"/>
                    </a:cubicBezTo>
                    <a:cubicBezTo>
                      <a:pt x="1" y="58"/>
                      <a:pt x="1" y="58"/>
                      <a:pt x="1" y="59"/>
                    </a:cubicBezTo>
                    <a:cubicBezTo>
                      <a:pt x="1" y="59"/>
                      <a:pt x="1" y="59"/>
                      <a:pt x="1" y="59"/>
                    </a:cubicBezTo>
                    <a:cubicBezTo>
                      <a:pt x="1" y="59"/>
                      <a:pt x="1" y="59"/>
                      <a:pt x="1" y="60"/>
                    </a:cubicBezTo>
                    <a:cubicBezTo>
                      <a:pt x="1" y="60"/>
                      <a:pt x="1" y="60"/>
                      <a:pt x="1" y="60"/>
                    </a:cubicBezTo>
                    <a:cubicBezTo>
                      <a:pt x="1" y="60"/>
                      <a:pt x="1" y="60"/>
                      <a:pt x="1" y="60"/>
                    </a:cubicBezTo>
                    <a:cubicBezTo>
                      <a:pt x="1" y="61"/>
                      <a:pt x="1" y="61"/>
                      <a:pt x="1" y="61"/>
                    </a:cubicBezTo>
                    <a:cubicBezTo>
                      <a:pt x="1" y="61"/>
                      <a:pt x="1" y="61"/>
                      <a:pt x="1" y="61"/>
                    </a:cubicBezTo>
                    <a:cubicBezTo>
                      <a:pt x="1" y="62"/>
                      <a:pt x="1" y="62"/>
                      <a:pt x="1" y="62"/>
                    </a:cubicBezTo>
                    <a:cubicBezTo>
                      <a:pt x="1" y="62"/>
                      <a:pt x="1" y="62"/>
                      <a:pt x="1" y="62"/>
                    </a:cubicBezTo>
                    <a:cubicBezTo>
                      <a:pt x="1" y="62"/>
                      <a:pt x="1" y="63"/>
                      <a:pt x="1" y="63"/>
                    </a:cubicBezTo>
                    <a:cubicBezTo>
                      <a:pt x="1" y="63"/>
                      <a:pt x="1" y="63"/>
                      <a:pt x="1" y="63"/>
                    </a:cubicBezTo>
                    <a:cubicBezTo>
                      <a:pt x="1" y="63"/>
                      <a:pt x="1" y="64"/>
                      <a:pt x="1" y="64"/>
                    </a:cubicBezTo>
                    <a:cubicBezTo>
                      <a:pt x="1" y="64"/>
                      <a:pt x="1" y="64"/>
                      <a:pt x="1" y="64"/>
                    </a:cubicBezTo>
                    <a:cubicBezTo>
                      <a:pt x="1" y="64"/>
                      <a:pt x="1" y="64"/>
                      <a:pt x="1" y="65"/>
                    </a:cubicBezTo>
                    <a:cubicBezTo>
                      <a:pt x="1" y="65"/>
                      <a:pt x="1" y="65"/>
                      <a:pt x="1" y="65"/>
                    </a:cubicBezTo>
                    <a:cubicBezTo>
                      <a:pt x="1" y="65"/>
                      <a:pt x="1" y="65"/>
                      <a:pt x="1" y="66"/>
                    </a:cubicBezTo>
                    <a:cubicBezTo>
                      <a:pt x="1" y="66"/>
                      <a:pt x="1" y="66"/>
                      <a:pt x="1" y="66"/>
                    </a:cubicBezTo>
                    <a:cubicBezTo>
                      <a:pt x="1" y="66"/>
                      <a:pt x="1" y="66"/>
                      <a:pt x="1" y="66"/>
                    </a:cubicBezTo>
                    <a:cubicBezTo>
                      <a:pt x="1" y="67"/>
                      <a:pt x="1" y="67"/>
                      <a:pt x="1" y="67"/>
                    </a:cubicBezTo>
                    <a:cubicBezTo>
                      <a:pt x="1" y="67"/>
                      <a:pt x="1" y="67"/>
                      <a:pt x="1" y="67"/>
                    </a:cubicBezTo>
                    <a:cubicBezTo>
                      <a:pt x="1" y="68"/>
                      <a:pt x="1" y="68"/>
                      <a:pt x="1" y="68"/>
                    </a:cubicBezTo>
                    <a:cubicBezTo>
                      <a:pt x="1" y="68"/>
                      <a:pt x="1" y="68"/>
                      <a:pt x="1" y="68"/>
                    </a:cubicBezTo>
                    <a:cubicBezTo>
                      <a:pt x="1" y="68"/>
                      <a:pt x="1" y="69"/>
                      <a:pt x="1" y="69"/>
                    </a:cubicBezTo>
                    <a:cubicBezTo>
                      <a:pt x="1" y="69"/>
                      <a:pt x="1" y="69"/>
                      <a:pt x="1" y="69"/>
                    </a:cubicBezTo>
                    <a:cubicBezTo>
                      <a:pt x="1" y="69"/>
                      <a:pt x="1" y="70"/>
                      <a:pt x="1" y="70"/>
                    </a:cubicBezTo>
                    <a:cubicBezTo>
                      <a:pt x="1" y="70"/>
                      <a:pt x="1" y="70"/>
                      <a:pt x="1" y="70"/>
                    </a:cubicBezTo>
                    <a:cubicBezTo>
                      <a:pt x="1" y="70"/>
                      <a:pt x="1" y="70"/>
                      <a:pt x="1" y="71"/>
                    </a:cubicBezTo>
                    <a:cubicBezTo>
                      <a:pt x="1" y="71"/>
                      <a:pt x="1" y="71"/>
                      <a:pt x="1" y="71"/>
                    </a:cubicBezTo>
                    <a:cubicBezTo>
                      <a:pt x="1" y="71"/>
                      <a:pt x="1" y="71"/>
                      <a:pt x="1" y="72"/>
                    </a:cubicBezTo>
                    <a:cubicBezTo>
                      <a:pt x="1" y="72"/>
                      <a:pt x="1" y="72"/>
                      <a:pt x="1" y="72"/>
                    </a:cubicBezTo>
                    <a:cubicBezTo>
                      <a:pt x="1" y="72"/>
                      <a:pt x="1" y="72"/>
                      <a:pt x="1" y="72"/>
                    </a:cubicBezTo>
                    <a:cubicBezTo>
                      <a:pt x="1" y="73"/>
                      <a:pt x="1" y="73"/>
                      <a:pt x="1" y="73"/>
                    </a:cubicBezTo>
                    <a:cubicBezTo>
                      <a:pt x="1" y="73"/>
                      <a:pt x="1" y="73"/>
                      <a:pt x="1" y="73"/>
                    </a:cubicBezTo>
                    <a:cubicBezTo>
                      <a:pt x="1" y="74"/>
                      <a:pt x="1" y="74"/>
                      <a:pt x="1" y="74"/>
                    </a:cubicBezTo>
                    <a:cubicBezTo>
                      <a:pt x="1" y="74"/>
                      <a:pt x="1" y="74"/>
                      <a:pt x="1" y="74"/>
                    </a:cubicBezTo>
                    <a:cubicBezTo>
                      <a:pt x="1" y="74"/>
                      <a:pt x="1" y="75"/>
                      <a:pt x="1" y="75"/>
                    </a:cubicBezTo>
                    <a:cubicBezTo>
                      <a:pt x="1" y="75"/>
                      <a:pt x="1" y="75"/>
                      <a:pt x="1" y="75"/>
                    </a:cubicBezTo>
                    <a:cubicBezTo>
                      <a:pt x="1" y="75"/>
                      <a:pt x="1" y="76"/>
                      <a:pt x="1" y="76"/>
                    </a:cubicBezTo>
                    <a:cubicBezTo>
                      <a:pt x="1" y="76"/>
                      <a:pt x="1" y="76"/>
                      <a:pt x="1" y="76"/>
                    </a:cubicBezTo>
                    <a:cubicBezTo>
                      <a:pt x="1" y="76"/>
                      <a:pt x="1" y="76"/>
                      <a:pt x="1" y="77"/>
                    </a:cubicBezTo>
                    <a:cubicBezTo>
                      <a:pt x="1" y="77"/>
                      <a:pt x="1" y="77"/>
                      <a:pt x="1" y="77"/>
                    </a:cubicBezTo>
                    <a:cubicBezTo>
                      <a:pt x="1" y="77"/>
                      <a:pt x="1" y="77"/>
                      <a:pt x="1" y="78"/>
                    </a:cubicBezTo>
                    <a:cubicBezTo>
                      <a:pt x="1" y="78"/>
                      <a:pt x="1" y="78"/>
                      <a:pt x="1" y="78"/>
                    </a:cubicBezTo>
                    <a:cubicBezTo>
                      <a:pt x="1" y="78"/>
                      <a:pt x="1" y="78"/>
                      <a:pt x="1" y="78"/>
                    </a:cubicBezTo>
                    <a:cubicBezTo>
                      <a:pt x="1" y="79"/>
                      <a:pt x="1" y="79"/>
                      <a:pt x="1" y="79"/>
                    </a:cubicBezTo>
                    <a:cubicBezTo>
                      <a:pt x="1" y="79"/>
                      <a:pt x="1" y="79"/>
                      <a:pt x="1" y="79"/>
                    </a:cubicBezTo>
                    <a:cubicBezTo>
                      <a:pt x="1" y="80"/>
                      <a:pt x="1" y="80"/>
                      <a:pt x="1" y="80"/>
                    </a:cubicBezTo>
                    <a:cubicBezTo>
                      <a:pt x="1" y="80"/>
                      <a:pt x="1" y="80"/>
                      <a:pt x="1" y="80"/>
                    </a:cubicBezTo>
                    <a:cubicBezTo>
                      <a:pt x="1" y="81"/>
                      <a:pt x="1" y="81"/>
                      <a:pt x="1" y="81"/>
                    </a:cubicBezTo>
                    <a:cubicBezTo>
                      <a:pt x="1" y="81"/>
                      <a:pt x="1" y="81"/>
                      <a:pt x="1" y="81"/>
                    </a:cubicBezTo>
                    <a:cubicBezTo>
                      <a:pt x="1" y="81"/>
                      <a:pt x="1" y="82"/>
                      <a:pt x="1" y="82"/>
                    </a:cubicBezTo>
                    <a:cubicBezTo>
                      <a:pt x="1" y="82"/>
                      <a:pt x="1" y="82"/>
                      <a:pt x="1" y="82"/>
                    </a:cubicBezTo>
                    <a:cubicBezTo>
                      <a:pt x="1" y="82"/>
                      <a:pt x="1" y="83"/>
                      <a:pt x="1" y="83"/>
                    </a:cubicBezTo>
                    <a:cubicBezTo>
                      <a:pt x="1" y="83"/>
                      <a:pt x="1" y="83"/>
                      <a:pt x="1" y="83"/>
                    </a:cubicBezTo>
                    <a:cubicBezTo>
                      <a:pt x="1" y="83"/>
                      <a:pt x="1" y="83"/>
                      <a:pt x="1" y="84"/>
                    </a:cubicBezTo>
                    <a:cubicBezTo>
                      <a:pt x="1" y="84"/>
                      <a:pt x="1" y="84"/>
                      <a:pt x="1" y="84"/>
                    </a:cubicBezTo>
                    <a:cubicBezTo>
                      <a:pt x="1" y="84"/>
                      <a:pt x="1" y="84"/>
                      <a:pt x="1" y="85"/>
                    </a:cubicBezTo>
                    <a:cubicBezTo>
                      <a:pt x="1" y="85"/>
                      <a:pt x="1" y="85"/>
                      <a:pt x="1" y="85"/>
                    </a:cubicBezTo>
                    <a:cubicBezTo>
                      <a:pt x="1" y="85"/>
                      <a:pt x="1" y="85"/>
                      <a:pt x="1" y="85"/>
                    </a:cubicBezTo>
                    <a:cubicBezTo>
                      <a:pt x="0" y="90"/>
                      <a:pt x="1" y="95"/>
                      <a:pt x="2" y="99"/>
                    </a:cubicBezTo>
                    <a:cubicBezTo>
                      <a:pt x="11" y="143"/>
                      <a:pt x="11" y="143"/>
                      <a:pt x="11" y="143"/>
                    </a:cubicBezTo>
                    <a:cubicBezTo>
                      <a:pt x="17" y="171"/>
                      <a:pt x="49" y="192"/>
                      <a:pt x="82" y="192"/>
                    </a:cubicBezTo>
                    <a:cubicBezTo>
                      <a:pt x="168" y="192"/>
                      <a:pt x="168" y="192"/>
                      <a:pt x="168" y="192"/>
                    </a:cubicBezTo>
                    <a:cubicBezTo>
                      <a:pt x="201" y="192"/>
                      <a:pt x="233" y="171"/>
                      <a:pt x="239" y="143"/>
                    </a:cubicBezTo>
                    <a:cubicBezTo>
                      <a:pt x="248" y="99"/>
                      <a:pt x="248" y="99"/>
                      <a:pt x="248" y="99"/>
                    </a:cubicBezTo>
                    <a:cubicBezTo>
                      <a:pt x="249" y="95"/>
                      <a:pt x="250" y="90"/>
                      <a:pt x="249" y="85"/>
                    </a:cubicBezTo>
                    <a:cubicBezTo>
                      <a:pt x="249" y="85"/>
                      <a:pt x="249" y="85"/>
                      <a:pt x="249" y="85"/>
                    </a:cubicBezTo>
                    <a:cubicBezTo>
                      <a:pt x="249" y="85"/>
                      <a:pt x="249" y="85"/>
                      <a:pt x="249" y="85"/>
                    </a:cubicBezTo>
                    <a:cubicBezTo>
                      <a:pt x="249" y="84"/>
                      <a:pt x="249" y="84"/>
                      <a:pt x="249" y="84"/>
                    </a:cubicBezTo>
                    <a:cubicBezTo>
                      <a:pt x="249" y="84"/>
                      <a:pt x="249" y="84"/>
                      <a:pt x="249" y="84"/>
                    </a:cubicBezTo>
                    <a:cubicBezTo>
                      <a:pt x="249" y="83"/>
                      <a:pt x="249" y="83"/>
                      <a:pt x="249" y="83"/>
                    </a:cubicBezTo>
                    <a:cubicBezTo>
                      <a:pt x="249" y="83"/>
                      <a:pt x="249" y="83"/>
                      <a:pt x="249" y="83"/>
                    </a:cubicBezTo>
                    <a:cubicBezTo>
                      <a:pt x="249" y="83"/>
                      <a:pt x="249" y="82"/>
                      <a:pt x="249" y="82"/>
                    </a:cubicBezTo>
                    <a:cubicBezTo>
                      <a:pt x="249" y="82"/>
                      <a:pt x="249" y="82"/>
                      <a:pt x="249" y="82"/>
                    </a:cubicBezTo>
                    <a:cubicBezTo>
                      <a:pt x="249" y="82"/>
                      <a:pt x="249" y="81"/>
                      <a:pt x="249" y="81"/>
                    </a:cubicBezTo>
                    <a:cubicBezTo>
                      <a:pt x="249" y="81"/>
                      <a:pt x="249" y="81"/>
                      <a:pt x="249" y="81"/>
                    </a:cubicBezTo>
                    <a:cubicBezTo>
                      <a:pt x="249" y="81"/>
                      <a:pt x="249" y="81"/>
                      <a:pt x="249" y="80"/>
                    </a:cubicBezTo>
                    <a:cubicBezTo>
                      <a:pt x="249" y="80"/>
                      <a:pt x="249" y="80"/>
                      <a:pt x="249" y="80"/>
                    </a:cubicBezTo>
                    <a:cubicBezTo>
                      <a:pt x="249" y="80"/>
                      <a:pt x="249" y="80"/>
                      <a:pt x="249" y="79"/>
                    </a:cubicBezTo>
                    <a:cubicBezTo>
                      <a:pt x="249" y="79"/>
                      <a:pt x="249" y="79"/>
                      <a:pt x="249" y="79"/>
                    </a:cubicBezTo>
                    <a:cubicBezTo>
                      <a:pt x="249" y="79"/>
                      <a:pt x="249" y="79"/>
                      <a:pt x="249" y="78"/>
                    </a:cubicBezTo>
                    <a:cubicBezTo>
                      <a:pt x="249" y="78"/>
                      <a:pt x="249" y="78"/>
                      <a:pt x="249" y="78"/>
                    </a:cubicBezTo>
                    <a:cubicBezTo>
                      <a:pt x="249" y="78"/>
                      <a:pt x="249" y="78"/>
                      <a:pt x="249" y="78"/>
                    </a:cubicBezTo>
                    <a:cubicBezTo>
                      <a:pt x="249" y="77"/>
                      <a:pt x="249" y="77"/>
                      <a:pt x="249" y="77"/>
                    </a:cubicBezTo>
                    <a:cubicBezTo>
                      <a:pt x="249" y="77"/>
                      <a:pt x="249" y="77"/>
                      <a:pt x="249" y="77"/>
                    </a:cubicBezTo>
                    <a:cubicBezTo>
                      <a:pt x="249" y="76"/>
                      <a:pt x="249" y="76"/>
                      <a:pt x="249" y="76"/>
                    </a:cubicBezTo>
                    <a:cubicBezTo>
                      <a:pt x="249" y="76"/>
                      <a:pt x="249" y="76"/>
                      <a:pt x="249" y="76"/>
                    </a:cubicBezTo>
                    <a:cubicBezTo>
                      <a:pt x="249" y="76"/>
                      <a:pt x="249" y="75"/>
                      <a:pt x="249" y="75"/>
                    </a:cubicBezTo>
                    <a:cubicBezTo>
                      <a:pt x="249" y="75"/>
                      <a:pt x="249" y="75"/>
                      <a:pt x="249" y="75"/>
                    </a:cubicBezTo>
                    <a:cubicBezTo>
                      <a:pt x="249" y="75"/>
                      <a:pt x="249" y="74"/>
                      <a:pt x="249" y="74"/>
                    </a:cubicBezTo>
                    <a:cubicBezTo>
                      <a:pt x="249" y="74"/>
                      <a:pt x="249" y="74"/>
                      <a:pt x="249" y="74"/>
                    </a:cubicBezTo>
                    <a:cubicBezTo>
                      <a:pt x="249" y="74"/>
                      <a:pt x="249" y="74"/>
                      <a:pt x="249" y="73"/>
                    </a:cubicBezTo>
                    <a:cubicBezTo>
                      <a:pt x="249" y="73"/>
                      <a:pt x="249" y="73"/>
                      <a:pt x="249" y="73"/>
                    </a:cubicBezTo>
                    <a:cubicBezTo>
                      <a:pt x="249" y="73"/>
                      <a:pt x="249" y="73"/>
                      <a:pt x="249" y="72"/>
                    </a:cubicBezTo>
                    <a:cubicBezTo>
                      <a:pt x="249" y="72"/>
                      <a:pt x="249" y="72"/>
                      <a:pt x="249" y="72"/>
                    </a:cubicBezTo>
                    <a:cubicBezTo>
                      <a:pt x="249" y="72"/>
                      <a:pt x="249" y="72"/>
                      <a:pt x="249" y="72"/>
                    </a:cubicBezTo>
                    <a:cubicBezTo>
                      <a:pt x="249" y="71"/>
                      <a:pt x="249" y="71"/>
                      <a:pt x="249" y="71"/>
                    </a:cubicBezTo>
                    <a:cubicBezTo>
                      <a:pt x="249" y="71"/>
                      <a:pt x="249" y="71"/>
                      <a:pt x="249" y="71"/>
                    </a:cubicBezTo>
                    <a:cubicBezTo>
                      <a:pt x="249" y="70"/>
                      <a:pt x="249" y="70"/>
                      <a:pt x="249" y="70"/>
                    </a:cubicBezTo>
                    <a:cubicBezTo>
                      <a:pt x="249" y="70"/>
                      <a:pt x="249" y="70"/>
                      <a:pt x="249" y="70"/>
                    </a:cubicBezTo>
                    <a:cubicBezTo>
                      <a:pt x="249" y="70"/>
                      <a:pt x="249" y="69"/>
                      <a:pt x="249" y="69"/>
                    </a:cubicBezTo>
                    <a:cubicBezTo>
                      <a:pt x="249" y="69"/>
                      <a:pt x="249" y="69"/>
                      <a:pt x="249" y="69"/>
                    </a:cubicBezTo>
                    <a:cubicBezTo>
                      <a:pt x="249" y="69"/>
                      <a:pt x="249" y="68"/>
                      <a:pt x="249" y="68"/>
                    </a:cubicBezTo>
                    <a:cubicBezTo>
                      <a:pt x="249" y="68"/>
                      <a:pt x="249" y="68"/>
                      <a:pt x="249" y="68"/>
                    </a:cubicBezTo>
                    <a:cubicBezTo>
                      <a:pt x="249" y="68"/>
                      <a:pt x="249" y="68"/>
                      <a:pt x="249" y="67"/>
                    </a:cubicBezTo>
                    <a:cubicBezTo>
                      <a:pt x="249" y="67"/>
                      <a:pt x="249" y="67"/>
                      <a:pt x="249" y="67"/>
                    </a:cubicBezTo>
                    <a:cubicBezTo>
                      <a:pt x="249" y="67"/>
                      <a:pt x="249" y="67"/>
                      <a:pt x="249" y="66"/>
                    </a:cubicBezTo>
                    <a:cubicBezTo>
                      <a:pt x="249" y="66"/>
                      <a:pt x="249" y="66"/>
                      <a:pt x="249" y="66"/>
                    </a:cubicBezTo>
                    <a:cubicBezTo>
                      <a:pt x="249" y="66"/>
                      <a:pt x="249" y="66"/>
                      <a:pt x="249" y="66"/>
                    </a:cubicBezTo>
                    <a:cubicBezTo>
                      <a:pt x="249" y="65"/>
                      <a:pt x="249" y="65"/>
                      <a:pt x="249" y="65"/>
                    </a:cubicBezTo>
                    <a:cubicBezTo>
                      <a:pt x="249" y="65"/>
                      <a:pt x="249" y="65"/>
                      <a:pt x="249" y="65"/>
                    </a:cubicBezTo>
                    <a:cubicBezTo>
                      <a:pt x="249" y="64"/>
                      <a:pt x="249" y="64"/>
                      <a:pt x="249" y="64"/>
                    </a:cubicBezTo>
                    <a:cubicBezTo>
                      <a:pt x="249" y="64"/>
                      <a:pt x="249" y="64"/>
                      <a:pt x="249" y="64"/>
                    </a:cubicBezTo>
                    <a:cubicBezTo>
                      <a:pt x="249" y="64"/>
                      <a:pt x="249" y="63"/>
                      <a:pt x="249" y="63"/>
                    </a:cubicBezTo>
                    <a:cubicBezTo>
                      <a:pt x="249" y="63"/>
                      <a:pt x="249" y="63"/>
                      <a:pt x="249" y="63"/>
                    </a:cubicBezTo>
                    <a:cubicBezTo>
                      <a:pt x="249" y="63"/>
                      <a:pt x="249" y="62"/>
                      <a:pt x="249" y="62"/>
                    </a:cubicBezTo>
                    <a:cubicBezTo>
                      <a:pt x="249" y="62"/>
                      <a:pt x="249" y="62"/>
                      <a:pt x="249" y="62"/>
                    </a:cubicBezTo>
                    <a:cubicBezTo>
                      <a:pt x="249" y="62"/>
                      <a:pt x="249" y="62"/>
                      <a:pt x="249" y="61"/>
                    </a:cubicBezTo>
                    <a:cubicBezTo>
                      <a:pt x="249" y="61"/>
                      <a:pt x="249" y="61"/>
                      <a:pt x="249" y="61"/>
                    </a:cubicBezTo>
                    <a:cubicBezTo>
                      <a:pt x="249" y="61"/>
                      <a:pt x="249" y="61"/>
                      <a:pt x="249" y="60"/>
                    </a:cubicBezTo>
                    <a:cubicBezTo>
                      <a:pt x="249" y="60"/>
                      <a:pt x="249" y="60"/>
                      <a:pt x="249" y="60"/>
                    </a:cubicBezTo>
                    <a:cubicBezTo>
                      <a:pt x="249" y="60"/>
                      <a:pt x="249" y="60"/>
                      <a:pt x="249" y="60"/>
                    </a:cubicBezTo>
                    <a:cubicBezTo>
                      <a:pt x="249" y="59"/>
                      <a:pt x="249" y="59"/>
                      <a:pt x="249" y="59"/>
                    </a:cubicBezTo>
                    <a:cubicBezTo>
                      <a:pt x="249" y="59"/>
                      <a:pt x="249" y="59"/>
                      <a:pt x="249" y="59"/>
                    </a:cubicBezTo>
                    <a:cubicBezTo>
                      <a:pt x="249" y="58"/>
                      <a:pt x="249" y="58"/>
                      <a:pt x="249" y="58"/>
                    </a:cubicBezTo>
                    <a:cubicBezTo>
                      <a:pt x="249" y="58"/>
                      <a:pt x="249" y="58"/>
                      <a:pt x="249" y="58"/>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 name="îsľiḓè">
                <a:extLst>
                  <a:ext uri="{FF2B5EF4-FFF2-40B4-BE49-F238E27FC236}">
                    <a16:creationId xmlns:a16="http://schemas.microsoft.com/office/drawing/2014/main" id="{A34912ED-CD19-4F62-88AA-2F5FC6CEDC50}"/>
                  </a:ext>
                </a:extLst>
              </p:cNvPr>
              <p:cNvSpPr/>
              <p:nvPr/>
            </p:nvSpPr>
            <p:spPr bwMode="auto">
              <a:xfrm>
                <a:off x="6881347" y="1247183"/>
                <a:ext cx="792619" cy="495932"/>
              </a:xfrm>
              <a:custGeom>
                <a:gdLst>
                  <a:gd fmla="*/ 174 w 262" name="T0"/>
                  <a:gd fmla="*/ 164 h 164" name="T1"/>
                  <a:gd fmla="*/ 88 w 262" name="T2"/>
                  <a:gd fmla="*/ 164 h 164" name="T3"/>
                  <a:gd fmla="*/ 17 w 262" name="T4"/>
                  <a:gd fmla="*/ 115 h 164" name="T5"/>
                  <a:gd fmla="*/ 8 w 262" name="T6"/>
                  <a:gd fmla="*/ 71 h 164" name="T7"/>
                  <a:gd fmla="*/ 73 w 262" name="T8"/>
                  <a:gd fmla="*/ 0 h 164" name="T9"/>
                  <a:gd fmla="*/ 189 w 262" name="T10"/>
                  <a:gd fmla="*/ 0 h 164" name="T11"/>
                  <a:gd fmla="*/ 254 w 262" name="T12"/>
                  <a:gd fmla="*/ 71 h 164" name="T13"/>
                  <a:gd fmla="*/ 245 w 262" name="T14"/>
                  <a:gd fmla="*/ 115 h 164" name="T15"/>
                  <a:gd fmla="*/ 174 w 262" name="T16"/>
                  <a:gd fmla="*/ 164 h 1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4" w="262">
                    <a:moveTo>
                      <a:pt x="174" y="164"/>
                    </a:moveTo>
                    <a:cubicBezTo>
                      <a:pt x="88" y="164"/>
                      <a:pt x="88" y="164"/>
                      <a:pt x="88" y="164"/>
                    </a:cubicBezTo>
                    <a:cubicBezTo>
                      <a:pt x="55" y="164"/>
                      <a:pt x="23" y="143"/>
                      <a:pt x="17" y="115"/>
                    </a:cubicBezTo>
                    <a:cubicBezTo>
                      <a:pt x="8" y="71"/>
                      <a:pt x="8" y="71"/>
                      <a:pt x="8" y="71"/>
                    </a:cubicBezTo>
                    <a:cubicBezTo>
                      <a:pt x="0" y="34"/>
                      <a:pt x="29" y="0"/>
                      <a:pt x="73" y="0"/>
                    </a:cubicBezTo>
                    <a:cubicBezTo>
                      <a:pt x="189" y="0"/>
                      <a:pt x="189" y="0"/>
                      <a:pt x="189" y="0"/>
                    </a:cubicBezTo>
                    <a:cubicBezTo>
                      <a:pt x="233" y="0"/>
                      <a:pt x="262" y="34"/>
                      <a:pt x="254" y="71"/>
                    </a:cubicBezTo>
                    <a:cubicBezTo>
                      <a:pt x="245" y="115"/>
                      <a:pt x="245" y="115"/>
                      <a:pt x="245" y="115"/>
                    </a:cubicBezTo>
                    <a:cubicBezTo>
                      <a:pt x="239" y="143"/>
                      <a:pt x="207" y="164"/>
                      <a:pt x="174" y="164"/>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 name="ïṩlïḓê">
                <a:extLst>
                  <a:ext uri="{FF2B5EF4-FFF2-40B4-BE49-F238E27FC236}">
                    <a16:creationId xmlns:a16="http://schemas.microsoft.com/office/drawing/2014/main" id="{35945142-EE8E-4E21-8316-7049E129E1D0}"/>
                  </a:ext>
                </a:extLst>
              </p:cNvPr>
              <p:cNvSpPr/>
              <p:nvPr/>
            </p:nvSpPr>
            <p:spPr bwMode="auto">
              <a:xfrm>
                <a:off x="6830444" y="1588954"/>
                <a:ext cx="132346" cy="426124"/>
              </a:xfrm>
              <a:custGeom>
                <a:gdLst>
                  <a:gd fmla="*/ 22 w 44" name="T0"/>
                  <a:gd fmla="*/ 141 h 141" name="T1"/>
                  <a:gd fmla="*/ 22 w 44" name="T2"/>
                  <a:gd fmla="*/ 141 h 141" name="T3"/>
                  <a:gd fmla="*/ 0 w 44" name="T4"/>
                  <a:gd fmla="*/ 119 h 141" name="T5"/>
                  <a:gd fmla="*/ 0 w 44" name="T6"/>
                  <a:gd fmla="*/ 23 h 141" name="T7"/>
                  <a:gd fmla="*/ 22 w 44" name="T8"/>
                  <a:gd fmla="*/ 0 h 141" name="T9"/>
                  <a:gd fmla="*/ 22 w 44" name="T10"/>
                  <a:gd fmla="*/ 0 h 141" name="T11"/>
                  <a:gd fmla="*/ 44 w 44" name="T12"/>
                  <a:gd fmla="*/ 23 h 141" name="T13"/>
                  <a:gd fmla="*/ 44 w 44" name="T14"/>
                  <a:gd fmla="*/ 119 h 141" name="T15"/>
                  <a:gd fmla="*/ 22 w 44" name="T16"/>
                  <a:gd fmla="*/ 141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44">
                    <a:moveTo>
                      <a:pt x="22" y="141"/>
                    </a:moveTo>
                    <a:cubicBezTo>
                      <a:pt x="22" y="141"/>
                      <a:pt x="22" y="141"/>
                      <a:pt x="22" y="141"/>
                    </a:cubicBezTo>
                    <a:cubicBezTo>
                      <a:pt x="10" y="141"/>
                      <a:pt x="0" y="131"/>
                      <a:pt x="0" y="119"/>
                    </a:cubicBezTo>
                    <a:cubicBezTo>
                      <a:pt x="0" y="23"/>
                      <a:pt x="0" y="23"/>
                      <a:pt x="0" y="23"/>
                    </a:cubicBezTo>
                    <a:cubicBezTo>
                      <a:pt x="0" y="10"/>
                      <a:pt x="10" y="0"/>
                      <a:pt x="22" y="0"/>
                    </a:cubicBezTo>
                    <a:cubicBezTo>
                      <a:pt x="22" y="0"/>
                      <a:pt x="22" y="0"/>
                      <a:pt x="22" y="0"/>
                    </a:cubicBezTo>
                    <a:cubicBezTo>
                      <a:pt x="34" y="0"/>
                      <a:pt x="44" y="10"/>
                      <a:pt x="44" y="23"/>
                    </a:cubicBezTo>
                    <a:cubicBezTo>
                      <a:pt x="44" y="119"/>
                      <a:pt x="44" y="119"/>
                      <a:pt x="44" y="119"/>
                    </a:cubicBezTo>
                    <a:cubicBezTo>
                      <a:pt x="44" y="131"/>
                      <a:pt x="34" y="141"/>
                      <a:pt x="22" y="141"/>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 name="îṧļïḓé">
                <a:extLst>
                  <a:ext uri="{FF2B5EF4-FFF2-40B4-BE49-F238E27FC236}">
                    <a16:creationId xmlns:a16="http://schemas.microsoft.com/office/drawing/2014/main" id="{22F66067-2A9B-47B5-9E53-8F21254AEF13}"/>
                  </a:ext>
                </a:extLst>
              </p:cNvPr>
              <p:cNvSpPr/>
              <p:nvPr/>
            </p:nvSpPr>
            <p:spPr bwMode="auto">
              <a:xfrm>
                <a:off x="7591067" y="1588954"/>
                <a:ext cx="133800" cy="426124"/>
              </a:xfrm>
              <a:custGeom>
                <a:gdLst>
                  <a:gd fmla="*/ 22 w 44" name="T0"/>
                  <a:gd fmla="*/ 141 h 141" name="T1"/>
                  <a:gd fmla="*/ 22 w 44" name="T2"/>
                  <a:gd fmla="*/ 141 h 141" name="T3"/>
                  <a:gd fmla="*/ 0 w 44" name="T4"/>
                  <a:gd fmla="*/ 119 h 141" name="T5"/>
                  <a:gd fmla="*/ 0 w 44" name="T6"/>
                  <a:gd fmla="*/ 23 h 141" name="T7"/>
                  <a:gd fmla="*/ 22 w 44" name="T8"/>
                  <a:gd fmla="*/ 0 h 141" name="T9"/>
                  <a:gd fmla="*/ 22 w 44" name="T10"/>
                  <a:gd fmla="*/ 0 h 141" name="T11"/>
                  <a:gd fmla="*/ 44 w 44" name="T12"/>
                  <a:gd fmla="*/ 23 h 141" name="T13"/>
                  <a:gd fmla="*/ 44 w 44" name="T14"/>
                  <a:gd fmla="*/ 119 h 141" name="T15"/>
                  <a:gd fmla="*/ 22 w 44" name="T16"/>
                  <a:gd fmla="*/ 141 h 1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 w="44">
                    <a:moveTo>
                      <a:pt x="22" y="141"/>
                    </a:moveTo>
                    <a:cubicBezTo>
                      <a:pt x="22" y="141"/>
                      <a:pt x="22" y="141"/>
                      <a:pt x="22" y="141"/>
                    </a:cubicBezTo>
                    <a:cubicBezTo>
                      <a:pt x="10" y="141"/>
                      <a:pt x="0" y="131"/>
                      <a:pt x="0" y="119"/>
                    </a:cubicBezTo>
                    <a:cubicBezTo>
                      <a:pt x="0" y="23"/>
                      <a:pt x="0" y="23"/>
                      <a:pt x="0" y="23"/>
                    </a:cubicBezTo>
                    <a:cubicBezTo>
                      <a:pt x="0" y="10"/>
                      <a:pt x="10" y="0"/>
                      <a:pt x="22" y="0"/>
                    </a:cubicBezTo>
                    <a:cubicBezTo>
                      <a:pt x="22" y="0"/>
                      <a:pt x="22" y="0"/>
                      <a:pt x="22" y="0"/>
                    </a:cubicBezTo>
                    <a:cubicBezTo>
                      <a:pt x="34" y="0"/>
                      <a:pt x="44" y="10"/>
                      <a:pt x="44" y="23"/>
                    </a:cubicBezTo>
                    <a:cubicBezTo>
                      <a:pt x="44" y="119"/>
                      <a:pt x="44" y="119"/>
                      <a:pt x="44" y="119"/>
                    </a:cubicBezTo>
                    <a:cubicBezTo>
                      <a:pt x="44" y="131"/>
                      <a:pt x="34" y="141"/>
                      <a:pt x="22" y="141"/>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 name="ïṩḷïḍè">
                <a:extLst>
                  <a:ext uri="{FF2B5EF4-FFF2-40B4-BE49-F238E27FC236}">
                    <a16:creationId xmlns:a16="http://schemas.microsoft.com/office/drawing/2014/main" id="{33512BE7-4E8E-4ADE-8634-19902B994EA1}"/>
                  </a:ext>
                </a:extLst>
              </p:cNvPr>
              <p:cNvSpPr/>
              <p:nvPr/>
            </p:nvSpPr>
            <p:spPr bwMode="auto">
              <a:xfrm>
                <a:off x="6996240" y="1684941"/>
                <a:ext cx="263237" cy="610825"/>
              </a:xfrm>
              <a:custGeom>
                <a:gdLst>
                  <a:gd fmla="*/ 181 w 181" name="T0"/>
                  <a:gd fmla="*/ 420 h 420" name="T1"/>
                  <a:gd fmla="*/ 33 w 181" name="T2"/>
                  <a:gd fmla="*/ 420 h 420" name="T3"/>
                  <a:gd fmla="*/ 0 w 181" name="T4"/>
                  <a:gd fmla="*/ 0 h 420" name="T5"/>
                  <a:gd fmla="*/ 179 w 181" name="T6"/>
                  <a:gd fmla="*/ 0 h 420" name="T7"/>
                  <a:gd fmla="*/ 181 w 181" name="T8"/>
                  <a:gd fmla="*/ 420 h 420" name="T9"/>
                </a:gdLst>
                <a:cxnLst>
                  <a:cxn ang="0">
                    <a:pos x="T0" y="T1"/>
                  </a:cxn>
                  <a:cxn ang="0">
                    <a:pos x="T2" y="T3"/>
                  </a:cxn>
                  <a:cxn ang="0">
                    <a:pos x="T4" y="T5"/>
                  </a:cxn>
                  <a:cxn ang="0">
                    <a:pos x="T6" y="T7"/>
                  </a:cxn>
                  <a:cxn ang="0">
                    <a:pos x="T8" y="T9"/>
                  </a:cxn>
                </a:cxnLst>
                <a:rect b="b" l="0" r="r" t="0"/>
                <a:pathLst>
                  <a:path h="420" w="181">
                    <a:moveTo>
                      <a:pt x="181" y="420"/>
                    </a:moveTo>
                    <a:lnTo>
                      <a:pt x="33" y="420"/>
                    </a:lnTo>
                    <a:lnTo>
                      <a:pt x="0" y="0"/>
                    </a:lnTo>
                    <a:lnTo>
                      <a:pt x="179" y="0"/>
                    </a:lnTo>
                    <a:lnTo>
                      <a:pt x="181" y="420"/>
                    </a:lnTo>
                    <a:close/>
                  </a:path>
                </a:pathLst>
              </a:custGeom>
              <a:solidFill>
                <a:srgbClr val="01101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 name="iṩḷîḑè">
                <a:extLst>
                  <a:ext uri="{FF2B5EF4-FFF2-40B4-BE49-F238E27FC236}">
                    <a16:creationId xmlns:a16="http://schemas.microsoft.com/office/drawing/2014/main" id="{4E7DCC6D-E5EB-487F-8649-7C2064897CE3}"/>
                  </a:ext>
                </a:extLst>
              </p:cNvPr>
              <p:cNvSpPr/>
              <p:nvPr/>
            </p:nvSpPr>
            <p:spPr bwMode="auto">
              <a:xfrm>
                <a:off x="7301652" y="1684941"/>
                <a:ext cx="260328" cy="610825"/>
              </a:xfrm>
              <a:custGeom>
                <a:gdLst>
                  <a:gd fmla="*/ 0 w 179" name="T0"/>
                  <a:gd fmla="*/ 420 h 420" name="T1"/>
                  <a:gd fmla="*/ 145 w 179" name="T2"/>
                  <a:gd fmla="*/ 420 h 420" name="T3"/>
                  <a:gd fmla="*/ 179 w 179" name="T4"/>
                  <a:gd fmla="*/ 0 h 420" name="T5"/>
                  <a:gd fmla="*/ 2 w 179" name="T6"/>
                  <a:gd fmla="*/ 0 h 420" name="T7"/>
                  <a:gd fmla="*/ 0 w 179" name="T8"/>
                  <a:gd fmla="*/ 420 h 420" name="T9"/>
                </a:gdLst>
                <a:cxnLst>
                  <a:cxn ang="0">
                    <a:pos x="T0" y="T1"/>
                  </a:cxn>
                  <a:cxn ang="0">
                    <a:pos x="T2" y="T3"/>
                  </a:cxn>
                  <a:cxn ang="0">
                    <a:pos x="T4" y="T5"/>
                  </a:cxn>
                  <a:cxn ang="0">
                    <a:pos x="T6" y="T7"/>
                  </a:cxn>
                  <a:cxn ang="0">
                    <a:pos x="T8" y="T9"/>
                  </a:cxn>
                </a:cxnLst>
                <a:rect b="b" l="0" r="r" t="0"/>
                <a:pathLst>
                  <a:path h="420" w="179">
                    <a:moveTo>
                      <a:pt x="0" y="420"/>
                    </a:moveTo>
                    <a:lnTo>
                      <a:pt x="145" y="420"/>
                    </a:lnTo>
                    <a:lnTo>
                      <a:pt x="179" y="0"/>
                    </a:lnTo>
                    <a:lnTo>
                      <a:pt x="2" y="0"/>
                    </a:lnTo>
                    <a:lnTo>
                      <a:pt x="0" y="420"/>
                    </a:lnTo>
                    <a:close/>
                  </a:path>
                </a:pathLst>
              </a:custGeom>
              <a:solidFill>
                <a:srgbClr val="01101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 name="ïṡlïḋê">
                <a:extLst>
                  <a:ext uri="{FF2B5EF4-FFF2-40B4-BE49-F238E27FC236}">
                    <a16:creationId xmlns:a16="http://schemas.microsoft.com/office/drawing/2014/main" id="{92C622ED-CB46-40A4-8046-C3A1646C1347}"/>
                  </a:ext>
                </a:extLst>
              </p:cNvPr>
              <p:cNvSpPr/>
              <p:nvPr/>
            </p:nvSpPr>
            <p:spPr bwMode="auto">
              <a:xfrm>
                <a:off x="7851395" y="2977854"/>
                <a:ext cx="779529" cy="780984"/>
              </a:xfrm>
              <a:custGeom>
                <a:gdLst>
                  <a:gd fmla="*/ 121 w 258" name="T0"/>
                  <a:gd fmla="*/ 236 h 259" name="T1"/>
                  <a:gd fmla="*/ 23 w 258" name="T2"/>
                  <a:gd fmla="*/ 137 h 259" name="T3"/>
                  <a:gd fmla="*/ 23 w 258" name="T4"/>
                  <a:gd fmla="*/ 52 h 259" name="T5"/>
                  <a:gd fmla="*/ 52 w 258" name="T6"/>
                  <a:gd fmla="*/ 24 h 259" name="T7"/>
                  <a:gd fmla="*/ 137 w 258" name="T8"/>
                  <a:gd fmla="*/ 24 h 259" name="T9"/>
                  <a:gd fmla="*/ 235 w 258" name="T10"/>
                  <a:gd fmla="*/ 123 h 259" name="T11"/>
                  <a:gd fmla="*/ 234 w 258" name="T12"/>
                  <a:gd fmla="*/ 208 h 259" name="T13"/>
                  <a:gd fmla="*/ 206 w 258" name="T14"/>
                  <a:gd fmla="*/ 236 h 259" name="T15"/>
                  <a:gd fmla="*/ 121 w 258" name="T16"/>
                  <a:gd fmla="*/ 236 h 2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9" w="258">
                    <a:moveTo>
                      <a:pt x="121" y="236"/>
                    </a:moveTo>
                    <a:cubicBezTo>
                      <a:pt x="23" y="137"/>
                      <a:pt x="23" y="137"/>
                      <a:pt x="23" y="137"/>
                    </a:cubicBezTo>
                    <a:cubicBezTo>
                      <a:pt x="0" y="114"/>
                      <a:pt x="0" y="75"/>
                      <a:pt x="23" y="52"/>
                    </a:cubicBezTo>
                    <a:cubicBezTo>
                      <a:pt x="52" y="24"/>
                      <a:pt x="52" y="24"/>
                      <a:pt x="52" y="24"/>
                    </a:cubicBezTo>
                    <a:cubicBezTo>
                      <a:pt x="76" y="0"/>
                      <a:pt x="114" y="1"/>
                      <a:pt x="137" y="24"/>
                    </a:cubicBezTo>
                    <a:cubicBezTo>
                      <a:pt x="235" y="123"/>
                      <a:pt x="235" y="123"/>
                      <a:pt x="235" y="123"/>
                    </a:cubicBezTo>
                    <a:cubicBezTo>
                      <a:pt x="258" y="146"/>
                      <a:pt x="258" y="185"/>
                      <a:pt x="234" y="208"/>
                    </a:cubicBezTo>
                    <a:cubicBezTo>
                      <a:pt x="206" y="236"/>
                      <a:pt x="206" y="236"/>
                      <a:pt x="206" y="236"/>
                    </a:cubicBezTo>
                    <a:cubicBezTo>
                      <a:pt x="182" y="259"/>
                      <a:pt x="144" y="259"/>
                      <a:pt x="121" y="236"/>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 name="îS1íďé">
                <a:extLst>
                  <a:ext uri="{FF2B5EF4-FFF2-40B4-BE49-F238E27FC236}">
                    <a16:creationId xmlns:a16="http://schemas.microsoft.com/office/drawing/2014/main" id="{5B366C55-E08D-4452-9874-12C0ADDE8F6E}"/>
                  </a:ext>
                </a:extLst>
              </p:cNvPr>
              <p:cNvSpPr/>
              <p:nvPr/>
            </p:nvSpPr>
            <p:spPr bwMode="auto">
              <a:xfrm>
                <a:off x="8060821" y="2748068"/>
                <a:ext cx="805707" cy="802799"/>
              </a:xfrm>
              <a:custGeom>
                <a:gdLst>
                  <a:gd fmla="*/ 157 w 267" name="T0"/>
                  <a:gd fmla="*/ 28 h 266" name="T1"/>
                  <a:gd fmla="*/ 69 w 267" name="T2"/>
                  <a:gd fmla="*/ 22 h 266" name="T3"/>
                  <a:gd fmla="*/ 68 w 267" name="T4"/>
                  <a:gd fmla="*/ 23 h 266" name="T5"/>
                  <a:gd fmla="*/ 67 w 267" name="T6"/>
                  <a:gd fmla="*/ 24 h 266" name="T7"/>
                  <a:gd fmla="*/ 66 w 267" name="T8"/>
                  <a:gd fmla="*/ 25 h 266" name="T9"/>
                  <a:gd fmla="*/ 65 w 267" name="T10"/>
                  <a:gd fmla="*/ 26 h 266" name="T11"/>
                  <a:gd fmla="*/ 64 w 267" name="T12"/>
                  <a:gd fmla="*/ 27 h 266" name="T13"/>
                  <a:gd fmla="*/ 63 w 267" name="T14"/>
                  <a:gd fmla="*/ 28 h 266" name="T15"/>
                  <a:gd fmla="*/ 62 w 267" name="T16"/>
                  <a:gd fmla="*/ 29 h 266" name="T17"/>
                  <a:gd fmla="*/ 61 w 267" name="T18"/>
                  <a:gd fmla="*/ 30 h 266" name="T19"/>
                  <a:gd fmla="*/ 60 w 267" name="T20"/>
                  <a:gd fmla="*/ 31 h 266" name="T21"/>
                  <a:gd fmla="*/ 59 w 267" name="T22"/>
                  <a:gd fmla="*/ 32 h 266" name="T23"/>
                  <a:gd fmla="*/ 58 w 267" name="T24"/>
                  <a:gd fmla="*/ 33 h 266" name="T25"/>
                  <a:gd fmla="*/ 57 w 267" name="T26"/>
                  <a:gd fmla="*/ 34 h 266" name="T27"/>
                  <a:gd fmla="*/ 56 w 267" name="T28"/>
                  <a:gd fmla="*/ 35 h 266" name="T29"/>
                  <a:gd fmla="*/ 55 w 267" name="T30"/>
                  <a:gd fmla="*/ 36 h 266" name="T31"/>
                  <a:gd fmla="*/ 54 w 267" name="T32"/>
                  <a:gd fmla="*/ 37 h 266" name="T33"/>
                  <a:gd fmla="*/ 53 w 267" name="T34"/>
                  <a:gd fmla="*/ 38 h 266" name="T35"/>
                  <a:gd fmla="*/ 52 w 267" name="T36"/>
                  <a:gd fmla="*/ 39 h 266" name="T37"/>
                  <a:gd fmla="*/ 51 w 267" name="T38"/>
                  <a:gd fmla="*/ 40 h 266" name="T39"/>
                  <a:gd fmla="*/ 50 w 267" name="T40"/>
                  <a:gd fmla="*/ 41 h 266" name="T41"/>
                  <a:gd fmla="*/ 16 w 267" name="T42"/>
                  <a:gd fmla="*/ 89 h 266" name="T43"/>
                  <a:gd fmla="*/ 177 w 267" name="T44"/>
                  <a:gd fmla="*/ 251 h 266" name="T45"/>
                  <a:gd fmla="*/ 225 w 267" name="T46"/>
                  <a:gd fmla="*/ 217 h 266" name="T47"/>
                  <a:gd fmla="*/ 226 w 267" name="T48"/>
                  <a:gd fmla="*/ 217 h 266" name="T49"/>
                  <a:gd fmla="*/ 227 w 267" name="T50"/>
                  <a:gd fmla="*/ 216 h 266" name="T51"/>
                  <a:gd fmla="*/ 228 w 267" name="T52"/>
                  <a:gd fmla="*/ 215 h 266" name="T53"/>
                  <a:gd fmla="*/ 229 w 267" name="T54"/>
                  <a:gd fmla="*/ 214 h 266" name="T55"/>
                  <a:gd fmla="*/ 230 w 267" name="T56"/>
                  <a:gd fmla="*/ 213 h 266" name="T57"/>
                  <a:gd fmla="*/ 231 w 267" name="T58"/>
                  <a:gd fmla="*/ 212 h 266" name="T59"/>
                  <a:gd fmla="*/ 232 w 267" name="T60"/>
                  <a:gd fmla="*/ 211 h 266" name="T61"/>
                  <a:gd fmla="*/ 233 w 267" name="T62"/>
                  <a:gd fmla="*/ 210 h 266" name="T63"/>
                  <a:gd fmla="*/ 234 w 267" name="T64"/>
                  <a:gd fmla="*/ 209 h 266" name="T65"/>
                  <a:gd fmla="*/ 235 w 267" name="T66"/>
                  <a:gd fmla="*/ 208 h 266" name="T67"/>
                  <a:gd fmla="*/ 236 w 267" name="T68"/>
                  <a:gd fmla="*/ 207 h 266" name="T69"/>
                  <a:gd fmla="*/ 237 w 267" name="T70"/>
                  <a:gd fmla="*/ 206 h 266" name="T71"/>
                  <a:gd fmla="*/ 238 w 267" name="T72"/>
                  <a:gd fmla="*/ 205 h 266" name="T73"/>
                  <a:gd fmla="*/ 239 w 267" name="T74"/>
                  <a:gd fmla="*/ 204 h 266" name="T75"/>
                  <a:gd fmla="*/ 240 w 267" name="T76"/>
                  <a:gd fmla="*/ 203 h 266" name="T77"/>
                  <a:gd fmla="*/ 241 w 267" name="T78"/>
                  <a:gd fmla="*/ 202 h 266" name="T79"/>
                  <a:gd fmla="*/ 242 w 267" name="T80"/>
                  <a:gd fmla="*/ 201 h 266" name="T81"/>
                  <a:gd fmla="*/ 243 w 267" name="T82"/>
                  <a:gd fmla="*/ 200 h 266" name="T83"/>
                  <a:gd fmla="*/ 244 w 267" name="T84"/>
                  <a:gd fmla="*/ 199 h 26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66" w="267">
                    <a:moveTo>
                      <a:pt x="245" y="198"/>
                    </a:moveTo>
                    <a:cubicBezTo>
                      <a:pt x="267" y="176"/>
                      <a:pt x="266" y="138"/>
                      <a:pt x="239" y="110"/>
                    </a:cubicBezTo>
                    <a:cubicBezTo>
                      <a:pt x="157" y="28"/>
                      <a:pt x="157" y="28"/>
                      <a:pt x="157" y="28"/>
                    </a:cubicBezTo>
                    <a:cubicBezTo>
                      <a:pt x="130" y="0"/>
                      <a:pt x="92" y="0"/>
                      <a:pt x="70" y="21"/>
                    </a:cubicBezTo>
                    <a:cubicBezTo>
                      <a:pt x="69" y="21"/>
                      <a:pt x="69" y="22"/>
                      <a:pt x="69" y="22"/>
                    </a:cubicBezTo>
                    <a:cubicBezTo>
                      <a:pt x="69" y="22"/>
                      <a:pt x="69" y="22"/>
                      <a:pt x="69" y="22"/>
                    </a:cubicBezTo>
                    <a:cubicBezTo>
                      <a:pt x="69" y="22"/>
                      <a:pt x="69" y="22"/>
                      <a:pt x="69" y="22"/>
                    </a:cubicBezTo>
                    <a:cubicBezTo>
                      <a:pt x="68" y="22"/>
                      <a:pt x="68" y="23"/>
                      <a:pt x="68" y="23"/>
                    </a:cubicBezTo>
                    <a:cubicBezTo>
                      <a:pt x="68" y="23"/>
                      <a:pt x="68" y="23"/>
                      <a:pt x="68" y="23"/>
                    </a:cubicBezTo>
                    <a:cubicBezTo>
                      <a:pt x="68" y="23"/>
                      <a:pt x="68" y="23"/>
                      <a:pt x="68" y="23"/>
                    </a:cubicBezTo>
                    <a:cubicBezTo>
                      <a:pt x="67" y="23"/>
                      <a:pt x="67" y="24"/>
                      <a:pt x="67" y="24"/>
                    </a:cubicBezTo>
                    <a:cubicBezTo>
                      <a:pt x="67" y="24"/>
                      <a:pt x="67" y="24"/>
                      <a:pt x="67" y="24"/>
                    </a:cubicBezTo>
                    <a:cubicBezTo>
                      <a:pt x="67" y="24"/>
                      <a:pt x="67" y="24"/>
                      <a:pt x="67" y="24"/>
                    </a:cubicBezTo>
                    <a:cubicBezTo>
                      <a:pt x="66" y="24"/>
                      <a:pt x="66" y="25"/>
                      <a:pt x="66" y="25"/>
                    </a:cubicBezTo>
                    <a:cubicBezTo>
                      <a:pt x="66" y="25"/>
                      <a:pt x="66" y="25"/>
                      <a:pt x="66" y="25"/>
                    </a:cubicBezTo>
                    <a:cubicBezTo>
                      <a:pt x="66" y="25"/>
                      <a:pt x="66" y="25"/>
                      <a:pt x="66" y="25"/>
                    </a:cubicBezTo>
                    <a:cubicBezTo>
                      <a:pt x="65" y="25"/>
                      <a:pt x="65" y="25"/>
                      <a:pt x="65" y="26"/>
                    </a:cubicBezTo>
                    <a:cubicBezTo>
                      <a:pt x="65" y="26"/>
                      <a:pt x="65" y="26"/>
                      <a:pt x="65" y="26"/>
                    </a:cubicBezTo>
                    <a:cubicBezTo>
                      <a:pt x="65" y="26"/>
                      <a:pt x="65" y="26"/>
                      <a:pt x="65" y="26"/>
                    </a:cubicBezTo>
                    <a:cubicBezTo>
                      <a:pt x="64" y="26"/>
                      <a:pt x="64" y="26"/>
                      <a:pt x="64" y="27"/>
                    </a:cubicBezTo>
                    <a:cubicBezTo>
                      <a:pt x="64" y="27"/>
                      <a:pt x="64" y="27"/>
                      <a:pt x="64" y="27"/>
                    </a:cubicBezTo>
                    <a:cubicBezTo>
                      <a:pt x="64" y="27"/>
                      <a:pt x="64" y="27"/>
                      <a:pt x="64" y="27"/>
                    </a:cubicBezTo>
                    <a:cubicBezTo>
                      <a:pt x="63" y="27"/>
                      <a:pt x="63" y="27"/>
                      <a:pt x="63" y="28"/>
                    </a:cubicBezTo>
                    <a:cubicBezTo>
                      <a:pt x="63" y="28"/>
                      <a:pt x="63" y="28"/>
                      <a:pt x="63" y="28"/>
                    </a:cubicBezTo>
                    <a:cubicBezTo>
                      <a:pt x="63" y="28"/>
                      <a:pt x="63" y="28"/>
                      <a:pt x="63" y="28"/>
                    </a:cubicBezTo>
                    <a:cubicBezTo>
                      <a:pt x="63" y="28"/>
                      <a:pt x="62" y="28"/>
                      <a:pt x="62" y="29"/>
                    </a:cubicBezTo>
                    <a:cubicBezTo>
                      <a:pt x="62" y="29"/>
                      <a:pt x="62" y="29"/>
                      <a:pt x="62" y="29"/>
                    </a:cubicBezTo>
                    <a:cubicBezTo>
                      <a:pt x="62" y="29"/>
                      <a:pt x="62" y="29"/>
                      <a:pt x="62" y="29"/>
                    </a:cubicBezTo>
                    <a:cubicBezTo>
                      <a:pt x="62" y="29"/>
                      <a:pt x="61" y="29"/>
                      <a:pt x="61" y="30"/>
                    </a:cubicBezTo>
                    <a:cubicBezTo>
                      <a:pt x="61" y="30"/>
                      <a:pt x="61" y="30"/>
                      <a:pt x="61" y="30"/>
                    </a:cubicBezTo>
                    <a:cubicBezTo>
                      <a:pt x="61" y="30"/>
                      <a:pt x="61" y="30"/>
                      <a:pt x="61" y="30"/>
                    </a:cubicBezTo>
                    <a:cubicBezTo>
                      <a:pt x="61" y="30"/>
                      <a:pt x="60" y="30"/>
                      <a:pt x="60" y="30"/>
                    </a:cubicBezTo>
                    <a:cubicBezTo>
                      <a:pt x="60" y="31"/>
                      <a:pt x="60" y="31"/>
                      <a:pt x="60" y="31"/>
                    </a:cubicBezTo>
                    <a:cubicBezTo>
                      <a:pt x="60" y="31"/>
                      <a:pt x="60" y="31"/>
                      <a:pt x="60" y="31"/>
                    </a:cubicBezTo>
                    <a:cubicBezTo>
                      <a:pt x="60" y="31"/>
                      <a:pt x="59" y="31"/>
                      <a:pt x="59" y="31"/>
                    </a:cubicBezTo>
                    <a:cubicBezTo>
                      <a:pt x="59" y="32"/>
                      <a:pt x="59" y="32"/>
                      <a:pt x="59" y="32"/>
                    </a:cubicBezTo>
                    <a:cubicBezTo>
                      <a:pt x="59" y="32"/>
                      <a:pt x="59" y="32"/>
                      <a:pt x="59" y="32"/>
                    </a:cubicBezTo>
                    <a:cubicBezTo>
                      <a:pt x="59" y="32"/>
                      <a:pt x="58" y="32"/>
                      <a:pt x="58" y="32"/>
                    </a:cubicBezTo>
                    <a:cubicBezTo>
                      <a:pt x="58" y="33"/>
                      <a:pt x="58" y="33"/>
                      <a:pt x="58" y="33"/>
                    </a:cubicBezTo>
                    <a:cubicBezTo>
                      <a:pt x="58" y="33"/>
                      <a:pt x="58" y="33"/>
                      <a:pt x="58" y="33"/>
                    </a:cubicBezTo>
                    <a:cubicBezTo>
                      <a:pt x="58" y="33"/>
                      <a:pt x="57" y="33"/>
                      <a:pt x="57" y="33"/>
                    </a:cubicBezTo>
                    <a:cubicBezTo>
                      <a:pt x="57" y="34"/>
                      <a:pt x="57" y="34"/>
                      <a:pt x="57" y="34"/>
                    </a:cubicBezTo>
                    <a:cubicBezTo>
                      <a:pt x="57" y="34"/>
                      <a:pt x="57" y="34"/>
                      <a:pt x="57" y="34"/>
                    </a:cubicBezTo>
                    <a:cubicBezTo>
                      <a:pt x="57" y="34"/>
                      <a:pt x="56" y="34"/>
                      <a:pt x="56" y="34"/>
                    </a:cubicBezTo>
                    <a:cubicBezTo>
                      <a:pt x="56" y="34"/>
                      <a:pt x="56" y="35"/>
                      <a:pt x="56" y="35"/>
                    </a:cubicBezTo>
                    <a:cubicBezTo>
                      <a:pt x="56" y="35"/>
                      <a:pt x="56" y="35"/>
                      <a:pt x="56" y="35"/>
                    </a:cubicBezTo>
                    <a:cubicBezTo>
                      <a:pt x="56" y="35"/>
                      <a:pt x="56" y="35"/>
                      <a:pt x="55" y="35"/>
                    </a:cubicBezTo>
                    <a:cubicBezTo>
                      <a:pt x="55" y="35"/>
                      <a:pt x="55" y="36"/>
                      <a:pt x="55" y="36"/>
                    </a:cubicBezTo>
                    <a:cubicBezTo>
                      <a:pt x="55" y="36"/>
                      <a:pt x="55" y="36"/>
                      <a:pt x="55" y="36"/>
                    </a:cubicBezTo>
                    <a:cubicBezTo>
                      <a:pt x="55" y="36"/>
                      <a:pt x="55" y="36"/>
                      <a:pt x="54" y="36"/>
                    </a:cubicBezTo>
                    <a:cubicBezTo>
                      <a:pt x="54" y="36"/>
                      <a:pt x="54" y="37"/>
                      <a:pt x="54" y="37"/>
                    </a:cubicBezTo>
                    <a:cubicBezTo>
                      <a:pt x="54" y="37"/>
                      <a:pt x="54" y="37"/>
                      <a:pt x="54" y="37"/>
                    </a:cubicBezTo>
                    <a:cubicBezTo>
                      <a:pt x="54" y="37"/>
                      <a:pt x="54" y="37"/>
                      <a:pt x="53" y="37"/>
                    </a:cubicBezTo>
                    <a:cubicBezTo>
                      <a:pt x="53" y="37"/>
                      <a:pt x="53" y="38"/>
                      <a:pt x="53" y="38"/>
                    </a:cubicBezTo>
                    <a:cubicBezTo>
                      <a:pt x="53" y="38"/>
                      <a:pt x="53" y="38"/>
                      <a:pt x="53" y="38"/>
                    </a:cubicBezTo>
                    <a:cubicBezTo>
                      <a:pt x="53" y="38"/>
                      <a:pt x="53" y="38"/>
                      <a:pt x="52" y="38"/>
                    </a:cubicBezTo>
                    <a:cubicBezTo>
                      <a:pt x="52" y="38"/>
                      <a:pt x="52" y="38"/>
                      <a:pt x="52" y="39"/>
                    </a:cubicBezTo>
                    <a:cubicBezTo>
                      <a:pt x="52" y="39"/>
                      <a:pt x="52" y="39"/>
                      <a:pt x="52" y="39"/>
                    </a:cubicBezTo>
                    <a:cubicBezTo>
                      <a:pt x="52" y="39"/>
                      <a:pt x="52" y="39"/>
                      <a:pt x="51" y="39"/>
                    </a:cubicBezTo>
                    <a:cubicBezTo>
                      <a:pt x="51" y="39"/>
                      <a:pt x="51" y="39"/>
                      <a:pt x="51" y="40"/>
                    </a:cubicBezTo>
                    <a:cubicBezTo>
                      <a:pt x="51" y="40"/>
                      <a:pt x="51" y="40"/>
                      <a:pt x="51" y="40"/>
                    </a:cubicBezTo>
                    <a:cubicBezTo>
                      <a:pt x="51" y="40"/>
                      <a:pt x="51" y="40"/>
                      <a:pt x="50" y="40"/>
                    </a:cubicBezTo>
                    <a:cubicBezTo>
                      <a:pt x="50" y="40"/>
                      <a:pt x="50" y="40"/>
                      <a:pt x="50" y="41"/>
                    </a:cubicBezTo>
                    <a:cubicBezTo>
                      <a:pt x="50" y="41"/>
                      <a:pt x="50" y="41"/>
                      <a:pt x="50" y="41"/>
                    </a:cubicBezTo>
                    <a:cubicBezTo>
                      <a:pt x="46" y="44"/>
                      <a:pt x="43" y="48"/>
                      <a:pt x="41" y="52"/>
                    </a:cubicBezTo>
                    <a:cubicBezTo>
                      <a:pt x="16" y="89"/>
                      <a:pt x="16" y="89"/>
                      <a:pt x="16" y="89"/>
                    </a:cubicBezTo>
                    <a:cubicBezTo>
                      <a:pt x="0" y="113"/>
                      <a:pt x="8" y="150"/>
                      <a:pt x="31" y="174"/>
                    </a:cubicBezTo>
                    <a:cubicBezTo>
                      <a:pt x="92" y="235"/>
                      <a:pt x="92" y="235"/>
                      <a:pt x="92" y="235"/>
                    </a:cubicBezTo>
                    <a:cubicBezTo>
                      <a:pt x="115" y="259"/>
                      <a:pt x="152" y="266"/>
                      <a:pt x="177" y="251"/>
                    </a:cubicBezTo>
                    <a:cubicBezTo>
                      <a:pt x="214" y="227"/>
                      <a:pt x="214" y="227"/>
                      <a:pt x="214" y="227"/>
                    </a:cubicBezTo>
                    <a:cubicBezTo>
                      <a:pt x="218" y="224"/>
                      <a:pt x="222" y="221"/>
                      <a:pt x="225" y="218"/>
                    </a:cubicBezTo>
                    <a:cubicBezTo>
                      <a:pt x="225" y="218"/>
                      <a:pt x="225" y="218"/>
                      <a:pt x="225" y="217"/>
                    </a:cubicBezTo>
                    <a:cubicBezTo>
                      <a:pt x="225" y="217"/>
                      <a:pt x="225" y="217"/>
                      <a:pt x="225" y="217"/>
                    </a:cubicBezTo>
                    <a:cubicBezTo>
                      <a:pt x="226" y="217"/>
                      <a:pt x="226" y="217"/>
                      <a:pt x="226" y="217"/>
                    </a:cubicBezTo>
                    <a:cubicBezTo>
                      <a:pt x="226" y="217"/>
                      <a:pt x="226" y="217"/>
                      <a:pt x="226" y="217"/>
                    </a:cubicBezTo>
                    <a:cubicBezTo>
                      <a:pt x="226" y="216"/>
                      <a:pt x="226" y="216"/>
                      <a:pt x="226" y="216"/>
                    </a:cubicBezTo>
                    <a:cubicBezTo>
                      <a:pt x="227" y="216"/>
                      <a:pt x="227" y="216"/>
                      <a:pt x="227" y="216"/>
                    </a:cubicBezTo>
                    <a:cubicBezTo>
                      <a:pt x="227" y="216"/>
                      <a:pt x="227" y="216"/>
                      <a:pt x="227" y="216"/>
                    </a:cubicBezTo>
                    <a:cubicBezTo>
                      <a:pt x="227" y="215"/>
                      <a:pt x="227" y="215"/>
                      <a:pt x="227" y="215"/>
                    </a:cubicBezTo>
                    <a:cubicBezTo>
                      <a:pt x="228" y="215"/>
                      <a:pt x="228" y="215"/>
                      <a:pt x="228" y="215"/>
                    </a:cubicBezTo>
                    <a:cubicBezTo>
                      <a:pt x="228" y="215"/>
                      <a:pt x="228" y="215"/>
                      <a:pt x="228" y="215"/>
                    </a:cubicBezTo>
                    <a:cubicBezTo>
                      <a:pt x="228" y="214"/>
                      <a:pt x="228" y="214"/>
                      <a:pt x="228" y="214"/>
                    </a:cubicBezTo>
                    <a:cubicBezTo>
                      <a:pt x="229" y="214"/>
                      <a:pt x="229" y="214"/>
                      <a:pt x="229" y="214"/>
                    </a:cubicBezTo>
                    <a:cubicBezTo>
                      <a:pt x="229" y="214"/>
                      <a:pt x="229" y="214"/>
                      <a:pt x="229" y="214"/>
                    </a:cubicBezTo>
                    <a:cubicBezTo>
                      <a:pt x="229" y="213"/>
                      <a:pt x="229" y="213"/>
                      <a:pt x="229" y="213"/>
                    </a:cubicBezTo>
                    <a:cubicBezTo>
                      <a:pt x="230" y="213"/>
                      <a:pt x="230" y="213"/>
                      <a:pt x="230" y="213"/>
                    </a:cubicBezTo>
                    <a:cubicBezTo>
                      <a:pt x="230" y="213"/>
                      <a:pt x="230" y="213"/>
                      <a:pt x="230" y="213"/>
                    </a:cubicBezTo>
                    <a:cubicBezTo>
                      <a:pt x="230" y="212"/>
                      <a:pt x="230" y="212"/>
                      <a:pt x="230" y="212"/>
                    </a:cubicBezTo>
                    <a:cubicBezTo>
                      <a:pt x="230" y="212"/>
                      <a:pt x="231" y="212"/>
                      <a:pt x="231" y="212"/>
                    </a:cubicBezTo>
                    <a:cubicBezTo>
                      <a:pt x="231" y="212"/>
                      <a:pt x="231" y="212"/>
                      <a:pt x="231" y="212"/>
                    </a:cubicBezTo>
                    <a:cubicBezTo>
                      <a:pt x="231" y="212"/>
                      <a:pt x="231" y="211"/>
                      <a:pt x="231" y="211"/>
                    </a:cubicBezTo>
                    <a:cubicBezTo>
                      <a:pt x="231" y="211"/>
                      <a:pt x="232" y="211"/>
                      <a:pt x="232" y="211"/>
                    </a:cubicBezTo>
                    <a:cubicBezTo>
                      <a:pt x="232" y="211"/>
                      <a:pt x="232" y="211"/>
                      <a:pt x="232" y="211"/>
                    </a:cubicBezTo>
                    <a:cubicBezTo>
                      <a:pt x="232" y="211"/>
                      <a:pt x="232" y="210"/>
                      <a:pt x="232" y="210"/>
                    </a:cubicBezTo>
                    <a:cubicBezTo>
                      <a:pt x="232" y="210"/>
                      <a:pt x="233" y="210"/>
                      <a:pt x="233" y="210"/>
                    </a:cubicBezTo>
                    <a:cubicBezTo>
                      <a:pt x="233" y="210"/>
                      <a:pt x="233" y="210"/>
                      <a:pt x="233" y="210"/>
                    </a:cubicBezTo>
                    <a:cubicBezTo>
                      <a:pt x="233" y="210"/>
                      <a:pt x="233" y="209"/>
                      <a:pt x="233" y="209"/>
                    </a:cubicBezTo>
                    <a:cubicBezTo>
                      <a:pt x="233" y="209"/>
                      <a:pt x="234" y="209"/>
                      <a:pt x="234" y="209"/>
                    </a:cubicBezTo>
                    <a:cubicBezTo>
                      <a:pt x="234" y="209"/>
                      <a:pt x="234" y="209"/>
                      <a:pt x="234" y="209"/>
                    </a:cubicBezTo>
                    <a:cubicBezTo>
                      <a:pt x="234" y="209"/>
                      <a:pt x="234" y="208"/>
                      <a:pt x="234" y="208"/>
                    </a:cubicBezTo>
                    <a:cubicBezTo>
                      <a:pt x="234" y="208"/>
                      <a:pt x="235" y="208"/>
                      <a:pt x="235" y="208"/>
                    </a:cubicBezTo>
                    <a:cubicBezTo>
                      <a:pt x="235" y="208"/>
                      <a:pt x="235" y="208"/>
                      <a:pt x="235" y="208"/>
                    </a:cubicBezTo>
                    <a:cubicBezTo>
                      <a:pt x="235" y="208"/>
                      <a:pt x="235" y="208"/>
                      <a:pt x="235" y="207"/>
                    </a:cubicBezTo>
                    <a:cubicBezTo>
                      <a:pt x="235" y="207"/>
                      <a:pt x="236" y="207"/>
                      <a:pt x="236" y="207"/>
                    </a:cubicBezTo>
                    <a:cubicBezTo>
                      <a:pt x="236" y="207"/>
                      <a:pt x="236" y="207"/>
                      <a:pt x="236" y="207"/>
                    </a:cubicBezTo>
                    <a:cubicBezTo>
                      <a:pt x="236" y="207"/>
                      <a:pt x="236" y="207"/>
                      <a:pt x="236" y="206"/>
                    </a:cubicBezTo>
                    <a:cubicBezTo>
                      <a:pt x="236" y="206"/>
                      <a:pt x="237" y="206"/>
                      <a:pt x="237" y="206"/>
                    </a:cubicBezTo>
                    <a:cubicBezTo>
                      <a:pt x="237" y="206"/>
                      <a:pt x="237" y="206"/>
                      <a:pt x="237" y="206"/>
                    </a:cubicBezTo>
                    <a:cubicBezTo>
                      <a:pt x="237" y="206"/>
                      <a:pt x="237" y="206"/>
                      <a:pt x="237" y="205"/>
                    </a:cubicBezTo>
                    <a:cubicBezTo>
                      <a:pt x="237" y="205"/>
                      <a:pt x="238" y="205"/>
                      <a:pt x="238" y="205"/>
                    </a:cubicBezTo>
                    <a:cubicBezTo>
                      <a:pt x="238" y="205"/>
                      <a:pt x="238" y="205"/>
                      <a:pt x="238" y="205"/>
                    </a:cubicBezTo>
                    <a:cubicBezTo>
                      <a:pt x="238" y="205"/>
                      <a:pt x="238" y="205"/>
                      <a:pt x="238" y="204"/>
                    </a:cubicBezTo>
                    <a:cubicBezTo>
                      <a:pt x="238" y="204"/>
                      <a:pt x="238" y="204"/>
                      <a:pt x="239" y="204"/>
                    </a:cubicBezTo>
                    <a:cubicBezTo>
                      <a:pt x="239" y="204"/>
                      <a:pt x="239" y="204"/>
                      <a:pt x="239" y="204"/>
                    </a:cubicBezTo>
                    <a:cubicBezTo>
                      <a:pt x="239" y="204"/>
                      <a:pt x="239" y="204"/>
                      <a:pt x="239" y="203"/>
                    </a:cubicBezTo>
                    <a:cubicBezTo>
                      <a:pt x="239" y="203"/>
                      <a:pt x="239" y="203"/>
                      <a:pt x="240" y="203"/>
                    </a:cubicBezTo>
                    <a:cubicBezTo>
                      <a:pt x="240" y="203"/>
                      <a:pt x="240" y="203"/>
                      <a:pt x="240" y="203"/>
                    </a:cubicBezTo>
                    <a:cubicBezTo>
                      <a:pt x="240" y="203"/>
                      <a:pt x="240" y="203"/>
                      <a:pt x="240" y="203"/>
                    </a:cubicBezTo>
                    <a:cubicBezTo>
                      <a:pt x="240" y="202"/>
                      <a:pt x="240" y="202"/>
                      <a:pt x="241" y="202"/>
                    </a:cubicBezTo>
                    <a:cubicBezTo>
                      <a:pt x="241" y="202"/>
                      <a:pt x="241" y="202"/>
                      <a:pt x="241" y="202"/>
                    </a:cubicBezTo>
                    <a:cubicBezTo>
                      <a:pt x="241" y="202"/>
                      <a:pt x="241" y="202"/>
                      <a:pt x="241" y="202"/>
                    </a:cubicBezTo>
                    <a:cubicBezTo>
                      <a:pt x="241" y="201"/>
                      <a:pt x="241" y="201"/>
                      <a:pt x="242" y="201"/>
                    </a:cubicBezTo>
                    <a:cubicBezTo>
                      <a:pt x="242" y="201"/>
                      <a:pt x="242" y="201"/>
                      <a:pt x="242" y="201"/>
                    </a:cubicBezTo>
                    <a:cubicBezTo>
                      <a:pt x="242" y="201"/>
                      <a:pt x="242" y="201"/>
                      <a:pt x="242" y="201"/>
                    </a:cubicBezTo>
                    <a:cubicBezTo>
                      <a:pt x="242" y="200"/>
                      <a:pt x="242" y="200"/>
                      <a:pt x="243" y="200"/>
                    </a:cubicBezTo>
                    <a:cubicBezTo>
                      <a:pt x="243" y="200"/>
                      <a:pt x="243" y="200"/>
                      <a:pt x="243" y="200"/>
                    </a:cubicBezTo>
                    <a:cubicBezTo>
                      <a:pt x="243" y="200"/>
                      <a:pt x="243" y="200"/>
                      <a:pt x="243" y="200"/>
                    </a:cubicBezTo>
                    <a:cubicBezTo>
                      <a:pt x="243" y="199"/>
                      <a:pt x="243" y="199"/>
                      <a:pt x="244" y="199"/>
                    </a:cubicBezTo>
                    <a:cubicBezTo>
                      <a:pt x="244" y="199"/>
                      <a:pt x="244" y="199"/>
                      <a:pt x="244" y="199"/>
                    </a:cubicBezTo>
                    <a:cubicBezTo>
                      <a:pt x="244" y="199"/>
                      <a:pt x="244" y="199"/>
                      <a:pt x="244" y="199"/>
                    </a:cubicBezTo>
                    <a:cubicBezTo>
                      <a:pt x="244" y="199"/>
                      <a:pt x="244" y="198"/>
                      <a:pt x="245" y="198"/>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 name="îŝ1ídè">
                <a:extLst>
                  <a:ext uri="{FF2B5EF4-FFF2-40B4-BE49-F238E27FC236}">
                    <a16:creationId xmlns:a16="http://schemas.microsoft.com/office/drawing/2014/main" id="{3EAFD5CD-4FA5-42A6-948C-A5700996B0E2}"/>
                  </a:ext>
                </a:extLst>
              </p:cNvPr>
              <p:cNvSpPr/>
              <p:nvPr/>
            </p:nvSpPr>
            <p:spPr bwMode="auto">
              <a:xfrm>
                <a:off x="8060821" y="2796061"/>
                <a:ext cx="754806" cy="754806"/>
              </a:xfrm>
              <a:custGeom>
                <a:gdLst>
                  <a:gd fmla="*/ 92 w 250" name="T0"/>
                  <a:gd fmla="*/ 219 h 250" name="T1"/>
                  <a:gd fmla="*/ 31 w 250" name="T2"/>
                  <a:gd fmla="*/ 158 h 250" name="T3"/>
                  <a:gd fmla="*/ 16 w 250" name="T4"/>
                  <a:gd fmla="*/ 73 h 250" name="T5"/>
                  <a:gd fmla="*/ 41 w 250" name="T6"/>
                  <a:gd fmla="*/ 36 h 250" name="T7"/>
                  <a:gd fmla="*/ 137 w 250" name="T8"/>
                  <a:gd fmla="*/ 32 h 250" name="T9"/>
                  <a:gd fmla="*/ 219 w 250" name="T10"/>
                  <a:gd fmla="*/ 114 h 250" name="T11"/>
                  <a:gd fmla="*/ 214 w 250" name="T12"/>
                  <a:gd fmla="*/ 211 h 250" name="T13"/>
                  <a:gd fmla="*/ 177 w 250" name="T14"/>
                  <a:gd fmla="*/ 235 h 250" name="T15"/>
                  <a:gd fmla="*/ 92 w 250" name="T16"/>
                  <a:gd fmla="*/ 219 h 2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0" w="250">
                    <a:moveTo>
                      <a:pt x="92" y="219"/>
                    </a:moveTo>
                    <a:cubicBezTo>
                      <a:pt x="31" y="158"/>
                      <a:pt x="31" y="158"/>
                      <a:pt x="31" y="158"/>
                    </a:cubicBezTo>
                    <a:cubicBezTo>
                      <a:pt x="8" y="134"/>
                      <a:pt x="0" y="97"/>
                      <a:pt x="16" y="73"/>
                    </a:cubicBezTo>
                    <a:cubicBezTo>
                      <a:pt x="41" y="36"/>
                      <a:pt x="41" y="36"/>
                      <a:pt x="41" y="36"/>
                    </a:cubicBezTo>
                    <a:cubicBezTo>
                      <a:pt x="62" y="4"/>
                      <a:pt x="106" y="0"/>
                      <a:pt x="137" y="32"/>
                    </a:cubicBezTo>
                    <a:cubicBezTo>
                      <a:pt x="219" y="114"/>
                      <a:pt x="219" y="114"/>
                      <a:pt x="219" y="114"/>
                    </a:cubicBezTo>
                    <a:cubicBezTo>
                      <a:pt x="250" y="146"/>
                      <a:pt x="246" y="190"/>
                      <a:pt x="214" y="211"/>
                    </a:cubicBezTo>
                    <a:cubicBezTo>
                      <a:pt x="177" y="235"/>
                      <a:pt x="177" y="235"/>
                      <a:pt x="177" y="235"/>
                    </a:cubicBezTo>
                    <a:cubicBezTo>
                      <a:pt x="152" y="250"/>
                      <a:pt x="115" y="243"/>
                      <a:pt x="92" y="219"/>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 name="íŝ1iḑé">
                <a:extLst>
                  <a:ext uri="{FF2B5EF4-FFF2-40B4-BE49-F238E27FC236}">
                    <a16:creationId xmlns:a16="http://schemas.microsoft.com/office/drawing/2014/main" id="{EFA5D1BB-EC5E-4A18-9E9B-6DF9DCAE2FF5}"/>
                  </a:ext>
                </a:extLst>
              </p:cNvPr>
              <p:cNvSpPr/>
              <p:nvPr/>
            </p:nvSpPr>
            <p:spPr bwMode="auto">
              <a:xfrm>
                <a:off x="7761225" y="2961856"/>
                <a:ext cx="350498" cy="350498"/>
              </a:xfrm>
              <a:custGeom>
                <a:gdLst>
                  <a:gd fmla="*/ 8 w 116" name="T0"/>
                  <a:gd fmla="*/ 107 h 116" name="T1"/>
                  <a:gd fmla="*/ 8 w 116" name="T2"/>
                  <a:gd fmla="*/ 107 h 116" name="T3"/>
                  <a:gd fmla="*/ 8 w 116" name="T4"/>
                  <a:gd fmla="*/ 76 h 116" name="T5"/>
                  <a:gd fmla="*/ 77 w 116" name="T6"/>
                  <a:gd fmla="*/ 8 h 116" name="T7"/>
                  <a:gd fmla="*/ 108 w 116" name="T8"/>
                  <a:gd fmla="*/ 8 h 116" name="T9"/>
                  <a:gd fmla="*/ 108 w 116" name="T10"/>
                  <a:gd fmla="*/ 8 h 116" name="T11"/>
                  <a:gd fmla="*/ 108 w 116" name="T12"/>
                  <a:gd fmla="*/ 40 h 116" name="T13"/>
                  <a:gd fmla="*/ 39 w 116" name="T14"/>
                  <a:gd fmla="*/ 107 h 116" name="T15"/>
                  <a:gd fmla="*/ 8 w 116" name="T16"/>
                  <a:gd fmla="*/ 107 h 1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5" w="115">
                    <a:moveTo>
                      <a:pt x="8" y="107"/>
                    </a:moveTo>
                    <a:cubicBezTo>
                      <a:pt x="8" y="107"/>
                      <a:pt x="8" y="107"/>
                      <a:pt x="8" y="107"/>
                    </a:cubicBezTo>
                    <a:cubicBezTo>
                      <a:pt x="0" y="98"/>
                      <a:pt x="0" y="84"/>
                      <a:pt x="8" y="76"/>
                    </a:cubicBezTo>
                    <a:cubicBezTo>
                      <a:pt x="77" y="8"/>
                      <a:pt x="77" y="8"/>
                      <a:pt x="77" y="8"/>
                    </a:cubicBezTo>
                    <a:cubicBezTo>
                      <a:pt x="85" y="0"/>
                      <a:pt x="99" y="0"/>
                      <a:pt x="108" y="8"/>
                    </a:cubicBezTo>
                    <a:cubicBezTo>
                      <a:pt x="108" y="8"/>
                      <a:pt x="108" y="8"/>
                      <a:pt x="108" y="8"/>
                    </a:cubicBezTo>
                    <a:cubicBezTo>
                      <a:pt x="116" y="17"/>
                      <a:pt x="116" y="31"/>
                      <a:pt x="108" y="40"/>
                    </a:cubicBezTo>
                    <a:cubicBezTo>
                      <a:pt x="39" y="107"/>
                      <a:pt x="39" y="107"/>
                      <a:pt x="39" y="107"/>
                    </a:cubicBezTo>
                    <a:cubicBezTo>
                      <a:pt x="31" y="116"/>
                      <a:pt x="17" y="116"/>
                      <a:pt x="8" y="10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 name="îšḷidè">
                <a:extLst>
                  <a:ext uri="{FF2B5EF4-FFF2-40B4-BE49-F238E27FC236}">
                    <a16:creationId xmlns:a16="http://schemas.microsoft.com/office/drawing/2014/main" id="{195ADD8E-0793-4C1E-8CC4-CEA31D4A6143}"/>
                  </a:ext>
                </a:extLst>
              </p:cNvPr>
              <p:cNvSpPr/>
              <p:nvPr/>
            </p:nvSpPr>
            <p:spPr bwMode="auto">
              <a:xfrm>
                <a:off x="8296424" y="3502872"/>
                <a:ext cx="353406" cy="350498"/>
              </a:xfrm>
              <a:custGeom>
                <a:gdLst>
                  <a:gd fmla="*/ 8 w 117" name="T0"/>
                  <a:gd fmla="*/ 107 h 116" name="T1"/>
                  <a:gd fmla="*/ 8 w 117" name="T2"/>
                  <a:gd fmla="*/ 107 h 116" name="T3"/>
                  <a:gd fmla="*/ 8 w 117" name="T4"/>
                  <a:gd fmla="*/ 76 h 116" name="T5"/>
                  <a:gd fmla="*/ 77 w 117" name="T6"/>
                  <a:gd fmla="*/ 8 h 116" name="T7"/>
                  <a:gd fmla="*/ 108 w 117" name="T8"/>
                  <a:gd fmla="*/ 8 h 116" name="T9"/>
                  <a:gd fmla="*/ 108 w 117" name="T10"/>
                  <a:gd fmla="*/ 8 h 116" name="T11"/>
                  <a:gd fmla="*/ 108 w 117" name="T12"/>
                  <a:gd fmla="*/ 39 h 116" name="T13"/>
                  <a:gd fmla="*/ 40 w 117" name="T14"/>
                  <a:gd fmla="*/ 107 h 116" name="T15"/>
                  <a:gd fmla="*/ 8 w 117" name="T16"/>
                  <a:gd fmla="*/ 107 h 1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5" w="117">
                    <a:moveTo>
                      <a:pt x="8" y="107"/>
                    </a:moveTo>
                    <a:cubicBezTo>
                      <a:pt x="8" y="107"/>
                      <a:pt x="8" y="107"/>
                      <a:pt x="8" y="107"/>
                    </a:cubicBezTo>
                    <a:cubicBezTo>
                      <a:pt x="0" y="98"/>
                      <a:pt x="0" y="84"/>
                      <a:pt x="8" y="76"/>
                    </a:cubicBezTo>
                    <a:cubicBezTo>
                      <a:pt x="77" y="8"/>
                      <a:pt x="77" y="8"/>
                      <a:pt x="77" y="8"/>
                    </a:cubicBezTo>
                    <a:cubicBezTo>
                      <a:pt x="85" y="0"/>
                      <a:pt x="99" y="0"/>
                      <a:pt x="108" y="8"/>
                    </a:cubicBezTo>
                    <a:cubicBezTo>
                      <a:pt x="108" y="8"/>
                      <a:pt x="108" y="8"/>
                      <a:pt x="108" y="8"/>
                    </a:cubicBezTo>
                    <a:cubicBezTo>
                      <a:pt x="117" y="17"/>
                      <a:pt x="116" y="31"/>
                      <a:pt x="108" y="39"/>
                    </a:cubicBezTo>
                    <a:cubicBezTo>
                      <a:pt x="40" y="107"/>
                      <a:pt x="40" y="107"/>
                      <a:pt x="40" y="107"/>
                    </a:cubicBezTo>
                    <a:cubicBezTo>
                      <a:pt x="31" y="116"/>
                      <a:pt x="17" y="115"/>
                      <a:pt x="8" y="107"/>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 name="îśḻidè">
                <a:extLst>
                  <a:ext uri="{FF2B5EF4-FFF2-40B4-BE49-F238E27FC236}">
                    <a16:creationId xmlns:a16="http://schemas.microsoft.com/office/drawing/2014/main" id="{421795F7-0BAA-44D5-98AD-C5D68EEBA3CF}"/>
                  </a:ext>
                </a:extLst>
              </p:cNvPr>
              <p:cNvSpPr/>
              <p:nvPr/>
            </p:nvSpPr>
            <p:spPr bwMode="auto">
              <a:xfrm>
                <a:off x="7691417" y="3158193"/>
                <a:ext cx="546834" cy="580284"/>
              </a:xfrm>
              <a:custGeom>
                <a:gdLst>
                  <a:gd fmla="*/ 102 w 376" name="T0"/>
                  <a:gd fmla="*/ 399 h 399" name="T1"/>
                  <a:gd fmla="*/ 0 w 376" name="T2"/>
                  <a:gd fmla="*/ 295 h 399" name="T3"/>
                  <a:gd fmla="*/ 249 w 376" name="T4"/>
                  <a:gd fmla="*/ 0 h 399" name="T5"/>
                  <a:gd fmla="*/ 376 w 376" name="T6"/>
                  <a:gd fmla="*/ 127 h 399" name="T7"/>
                  <a:gd fmla="*/ 102 w 376" name="T8"/>
                  <a:gd fmla="*/ 399 h 399" name="T9"/>
                </a:gdLst>
                <a:cxnLst>
                  <a:cxn ang="0">
                    <a:pos x="T0" y="T1"/>
                  </a:cxn>
                  <a:cxn ang="0">
                    <a:pos x="T2" y="T3"/>
                  </a:cxn>
                  <a:cxn ang="0">
                    <a:pos x="T4" y="T5"/>
                  </a:cxn>
                  <a:cxn ang="0">
                    <a:pos x="T6" y="T7"/>
                  </a:cxn>
                  <a:cxn ang="0">
                    <a:pos x="T8" y="T9"/>
                  </a:cxn>
                </a:cxnLst>
                <a:rect b="b" l="0" r="r" t="0"/>
                <a:pathLst>
                  <a:path h="399" w="376">
                    <a:moveTo>
                      <a:pt x="102" y="399"/>
                    </a:moveTo>
                    <a:lnTo>
                      <a:pt x="0" y="295"/>
                    </a:lnTo>
                    <a:lnTo>
                      <a:pt x="249" y="0"/>
                    </a:lnTo>
                    <a:lnTo>
                      <a:pt x="376" y="127"/>
                    </a:lnTo>
                    <a:lnTo>
                      <a:pt x="102" y="399"/>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 name="îṧľïḍé">
                <a:extLst>
                  <a:ext uri="{FF2B5EF4-FFF2-40B4-BE49-F238E27FC236}">
                    <a16:creationId xmlns:a16="http://schemas.microsoft.com/office/drawing/2014/main" id="{8AEF70E7-55F1-4698-8ADA-84F3B8592489}"/>
                  </a:ext>
                </a:extLst>
              </p:cNvPr>
              <p:cNvSpPr/>
              <p:nvPr/>
            </p:nvSpPr>
            <p:spPr bwMode="auto">
              <a:xfrm>
                <a:off x="7870302" y="3376345"/>
                <a:ext cx="631186" cy="542471"/>
              </a:xfrm>
              <a:custGeom>
                <a:gdLst>
                  <a:gd fmla="*/ 0 w 434" name="T0"/>
                  <a:gd fmla="*/ 270 h 373" name="T1"/>
                  <a:gd fmla="*/ 104 w 434" name="T2"/>
                  <a:gd fmla="*/ 373 h 373" name="T3"/>
                  <a:gd fmla="*/ 434 w 434" name="T4"/>
                  <a:gd fmla="*/ 99 h 373" name="T5"/>
                  <a:gd fmla="*/ 276 w 434" name="T6"/>
                  <a:gd fmla="*/ 0 h 373" name="T7"/>
                  <a:gd fmla="*/ 0 w 434" name="T8"/>
                  <a:gd fmla="*/ 270 h 373" name="T9"/>
                </a:gdLst>
                <a:cxnLst>
                  <a:cxn ang="0">
                    <a:pos x="T0" y="T1"/>
                  </a:cxn>
                  <a:cxn ang="0">
                    <a:pos x="T2" y="T3"/>
                  </a:cxn>
                  <a:cxn ang="0">
                    <a:pos x="T4" y="T5"/>
                  </a:cxn>
                  <a:cxn ang="0">
                    <a:pos x="T6" y="T7"/>
                  </a:cxn>
                  <a:cxn ang="0">
                    <a:pos x="T8" y="T9"/>
                  </a:cxn>
                </a:cxnLst>
                <a:rect b="b" l="0" r="r" t="0"/>
                <a:pathLst>
                  <a:path h="373" w="433">
                    <a:moveTo>
                      <a:pt x="0" y="270"/>
                    </a:moveTo>
                    <a:lnTo>
                      <a:pt x="104" y="373"/>
                    </a:lnTo>
                    <a:lnTo>
                      <a:pt x="434" y="99"/>
                    </a:lnTo>
                    <a:lnTo>
                      <a:pt x="276" y="0"/>
                    </a:lnTo>
                    <a:lnTo>
                      <a:pt x="0" y="270"/>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 name="îṡļïḋé">
                <a:extLst>
                  <a:ext uri="{FF2B5EF4-FFF2-40B4-BE49-F238E27FC236}">
                    <a16:creationId xmlns:a16="http://schemas.microsoft.com/office/drawing/2014/main" id="{4F4F565F-A5DA-4EDB-B869-8DBB6E3AB751}"/>
                  </a:ext>
                </a:extLst>
              </p:cNvPr>
              <p:cNvSpPr/>
              <p:nvPr/>
            </p:nvSpPr>
            <p:spPr bwMode="auto">
              <a:xfrm>
                <a:off x="4775455" y="5088109"/>
                <a:ext cx="782438" cy="482843"/>
              </a:xfrm>
              <a:custGeom>
                <a:gdLst>
                  <a:gd fmla="*/ 60 w 259" name="T0"/>
                  <a:gd fmla="*/ 0 h 160" name="T1"/>
                  <a:gd fmla="*/ 199 w 259" name="T2"/>
                  <a:gd fmla="*/ 0 h 160" name="T3"/>
                  <a:gd fmla="*/ 259 w 259" name="T4"/>
                  <a:gd fmla="*/ 60 h 160" name="T5"/>
                  <a:gd fmla="*/ 259 w 259" name="T6"/>
                  <a:gd fmla="*/ 100 h 160" name="T7"/>
                  <a:gd fmla="*/ 199 w 259" name="T8"/>
                  <a:gd fmla="*/ 160 h 160" name="T9"/>
                  <a:gd fmla="*/ 60 w 259" name="T10"/>
                  <a:gd fmla="*/ 160 h 160" name="T11"/>
                  <a:gd fmla="*/ 0 w 259" name="T12"/>
                  <a:gd fmla="*/ 100 h 160" name="T13"/>
                  <a:gd fmla="*/ 0 w 259" name="T14"/>
                  <a:gd fmla="*/ 60 h 160" name="T15"/>
                  <a:gd fmla="*/ 60 w 259" name="T16"/>
                  <a:gd fmla="*/ 0 h 16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0" w="259">
                    <a:moveTo>
                      <a:pt x="60" y="0"/>
                    </a:moveTo>
                    <a:cubicBezTo>
                      <a:pt x="199" y="0"/>
                      <a:pt x="199" y="0"/>
                      <a:pt x="199" y="0"/>
                    </a:cubicBezTo>
                    <a:cubicBezTo>
                      <a:pt x="232" y="0"/>
                      <a:pt x="259" y="27"/>
                      <a:pt x="259" y="60"/>
                    </a:cubicBezTo>
                    <a:cubicBezTo>
                      <a:pt x="259" y="100"/>
                      <a:pt x="259" y="100"/>
                      <a:pt x="259" y="100"/>
                    </a:cubicBezTo>
                    <a:cubicBezTo>
                      <a:pt x="259" y="133"/>
                      <a:pt x="232" y="160"/>
                      <a:pt x="199" y="160"/>
                    </a:cubicBezTo>
                    <a:cubicBezTo>
                      <a:pt x="60" y="160"/>
                      <a:pt x="60" y="160"/>
                      <a:pt x="60" y="160"/>
                    </a:cubicBezTo>
                    <a:cubicBezTo>
                      <a:pt x="27" y="160"/>
                      <a:pt x="0" y="133"/>
                      <a:pt x="0" y="100"/>
                    </a:cubicBezTo>
                    <a:cubicBezTo>
                      <a:pt x="0" y="60"/>
                      <a:pt x="0" y="60"/>
                      <a:pt x="0" y="60"/>
                    </a:cubicBezTo>
                    <a:cubicBezTo>
                      <a:pt x="0" y="27"/>
                      <a:pt x="27" y="0"/>
                      <a:pt x="60" y="0"/>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 name="íṣľíḋê">
                <a:extLst>
                  <a:ext uri="{FF2B5EF4-FFF2-40B4-BE49-F238E27FC236}">
                    <a16:creationId xmlns:a16="http://schemas.microsoft.com/office/drawing/2014/main" id="{AE561DDC-9073-4F53-A292-B8913B05A82B}"/>
                  </a:ext>
                </a:extLst>
              </p:cNvPr>
              <p:cNvSpPr/>
              <p:nvPr/>
            </p:nvSpPr>
            <p:spPr bwMode="auto">
              <a:xfrm>
                <a:off x="4789998" y="5335348"/>
                <a:ext cx="753351" cy="581738"/>
              </a:xfrm>
              <a:custGeom>
                <a:gdLst>
                  <a:gd fmla="*/ 183 w 249" name="T0"/>
                  <a:gd fmla="*/ 193 h 193" name="T1"/>
                  <a:gd fmla="*/ 249 w 249" name="T2"/>
                  <a:gd fmla="*/ 134 h 193" name="T3"/>
                  <a:gd fmla="*/ 249 w 249" name="T4"/>
                  <a:gd fmla="*/ 132 h 193" name="T5"/>
                  <a:gd fmla="*/ 249 w 249" name="T6"/>
                  <a:gd fmla="*/ 131 h 193" name="T7"/>
                  <a:gd fmla="*/ 249 w 249" name="T8"/>
                  <a:gd fmla="*/ 130 h 193" name="T9"/>
                  <a:gd fmla="*/ 249 w 249" name="T10"/>
                  <a:gd fmla="*/ 128 h 193" name="T11"/>
                  <a:gd fmla="*/ 249 w 249" name="T12"/>
                  <a:gd fmla="*/ 127 h 193" name="T13"/>
                  <a:gd fmla="*/ 249 w 249" name="T14"/>
                  <a:gd fmla="*/ 126 h 193" name="T15"/>
                  <a:gd fmla="*/ 249 w 249" name="T16"/>
                  <a:gd fmla="*/ 124 h 193" name="T17"/>
                  <a:gd fmla="*/ 249 w 249" name="T18"/>
                  <a:gd fmla="*/ 123 h 193" name="T19"/>
                  <a:gd fmla="*/ 249 w 249" name="T20"/>
                  <a:gd fmla="*/ 121 h 193" name="T21"/>
                  <a:gd fmla="*/ 249 w 249" name="T22"/>
                  <a:gd fmla="*/ 120 h 193" name="T23"/>
                  <a:gd fmla="*/ 249 w 249" name="T24"/>
                  <a:gd fmla="*/ 119 h 193" name="T25"/>
                  <a:gd fmla="*/ 249 w 249" name="T26"/>
                  <a:gd fmla="*/ 117 h 193" name="T27"/>
                  <a:gd fmla="*/ 249 w 249" name="T28"/>
                  <a:gd fmla="*/ 116 h 193" name="T29"/>
                  <a:gd fmla="*/ 249 w 249" name="T30"/>
                  <a:gd fmla="*/ 114 h 193" name="T31"/>
                  <a:gd fmla="*/ 249 w 249" name="T32"/>
                  <a:gd fmla="*/ 113 h 193" name="T33"/>
                  <a:gd fmla="*/ 249 w 249" name="T34"/>
                  <a:gd fmla="*/ 112 h 193" name="T35"/>
                  <a:gd fmla="*/ 249 w 249" name="T36"/>
                  <a:gd fmla="*/ 110 h 193" name="T37"/>
                  <a:gd fmla="*/ 249 w 249" name="T38"/>
                  <a:gd fmla="*/ 109 h 193" name="T39"/>
                  <a:gd fmla="*/ 249 w 249" name="T40"/>
                  <a:gd fmla="*/ 107 h 193" name="T41"/>
                  <a:gd fmla="*/ 239 w 249" name="T42"/>
                  <a:gd fmla="*/ 50 h 193" name="T43"/>
                  <a:gd fmla="*/ 11 w 249" name="T44"/>
                  <a:gd fmla="*/ 50 h 193" name="T45"/>
                  <a:gd fmla="*/ 1 w 249" name="T46"/>
                  <a:gd fmla="*/ 107 h 193" name="T47"/>
                  <a:gd fmla="*/ 1 w 249" name="T48"/>
                  <a:gd fmla="*/ 109 h 193" name="T49"/>
                  <a:gd fmla="*/ 1 w 249" name="T50"/>
                  <a:gd fmla="*/ 110 h 193" name="T51"/>
                  <a:gd fmla="*/ 1 w 249" name="T52"/>
                  <a:gd fmla="*/ 112 h 193" name="T53"/>
                  <a:gd fmla="*/ 1 w 249" name="T54"/>
                  <a:gd fmla="*/ 113 h 193" name="T55"/>
                  <a:gd fmla="*/ 1 w 249" name="T56"/>
                  <a:gd fmla="*/ 114 h 193" name="T57"/>
                  <a:gd fmla="*/ 1 w 249" name="T58"/>
                  <a:gd fmla="*/ 116 h 193" name="T59"/>
                  <a:gd fmla="*/ 1 w 249" name="T60"/>
                  <a:gd fmla="*/ 117 h 193" name="T61"/>
                  <a:gd fmla="*/ 1 w 249" name="T62"/>
                  <a:gd fmla="*/ 119 h 193" name="T63"/>
                  <a:gd fmla="*/ 1 w 249" name="T64"/>
                  <a:gd fmla="*/ 120 h 193" name="T65"/>
                  <a:gd fmla="*/ 1 w 249" name="T66"/>
                  <a:gd fmla="*/ 121 h 193" name="T67"/>
                  <a:gd fmla="*/ 1 w 249" name="T68"/>
                  <a:gd fmla="*/ 123 h 193" name="T69"/>
                  <a:gd fmla="*/ 1 w 249" name="T70"/>
                  <a:gd fmla="*/ 124 h 193" name="T71"/>
                  <a:gd fmla="*/ 1 w 249" name="T72"/>
                  <a:gd fmla="*/ 126 h 193" name="T73"/>
                  <a:gd fmla="*/ 1 w 249" name="T74"/>
                  <a:gd fmla="*/ 127 h 193" name="T75"/>
                  <a:gd fmla="*/ 1 w 249" name="T76"/>
                  <a:gd fmla="*/ 128 h 193" name="T77"/>
                  <a:gd fmla="*/ 1 w 249" name="T78"/>
                  <a:gd fmla="*/ 130 h 193" name="T79"/>
                  <a:gd fmla="*/ 1 w 249" name="T80"/>
                  <a:gd fmla="*/ 131 h 193" name="T81"/>
                  <a:gd fmla="*/ 1 w 249" name="T82"/>
                  <a:gd fmla="*/ 132 h 193" name="T83"/>
                  <a:gd fmla="*/ 1 w 249" name="T84"/>
                  <a:gd fmla="*/ 134 h 193"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93" w="249">
                    <a:moveTo>
                      <a:pt x="1" y="135"/>
                    </a:moveTo>
                    <a:cubicBezTo>
                      <a:pt x="1" y="166"/>
                      <a:pt x="28" y="193"/>
                      <a:pt x="67" y="193"/>
                    </a:cubicBezTo>
                    <a:cubicBezTo>
                      <a:pt x="183" y="193"/>
                      <a:pt x="183" y="193"/>
                      <a:pt x="183" y="193"/>
                    </a:cubicBezTo>
                    <a:cubicBezTo>
                      <a:pt x="222" y="193"/>
                      <a:pt x="249" y="166"/>
                      <a:pt x="249" y="135"/>
                    </a:cubicBezTo>
                    <a:cubicBezTo>
                      <a:pt x="249" y="135"/>
                      <a:pt x="249" y="134"/>
                      <a:pt x="249" y="134"/>
                    </a:cubicBezTo>
                    <a:cubicBezTo>
                      <a:pt x="249" y="134"/>
                      <a:pt x="249" y="134"/>
                      <a:pt x="249" y="134"/>
                    </a:cubicBezTo>
                    <a:cubicBezTo>
                      <a:pt x="249" y="134"/>
                      <a:pt x="249" y="134"/>
                      <a:pt x="249" y="133"/>
                    </a:cubicBezTo>
                    <a:cubicBezTo>
                      <a:pt x="249" y="133"/>
                      <a:pt x="249" y="133"/>
                      <a:pt x="249" y="133"/>
                    </a:cubicBezTo>
                    <a:cubicBezTo>
                      <a:pt x="249" y="133"/>
                      <a:pt x="249" y="133"/>
                      <a:pt x="249" y="132"/>
                    </a:cubicBezTo>
                    <a:cubicBezTo>
                      <a:pt x="249" y="132"/>
                      <a:pt x="249" y="132"/>
                      <a:pt x="249" y="132"/>
                    </a:cubicBezTo>
                    <a:cubicBezTo>
                      <a:pt x="249" y="132"/>
                      <a:pt x="249" y="132"/>
                      <a:pt x="249" y="132"/>
                    </a:cubicBezTo>
                    <a:cubicBezTo>
                      <a:pt x="249" y="131"/>
                      <a:pt x="249" y="131"/>
                      <a:pt x="249" y="131"/>
                    </a:cubicBezTo>
                    <a:cubicBezTo>
                      <a:pt x="249" y="131"/>
                      <a:pt x="249" y="131"/>
                      <a:pt x="249" y="131"/>
                    </a:cubicBezTo>
                    <a:cubicBezTo>
                      <a:pt x="249" y="130"/>
                      <a:pt x="249" y="130"/>
                      <a:pt x="249" y="130"/>
                    </a:cubicBezTo>
                    <a:cubicBezTo>
                      <a:pt x="249" y="130"/>
                      <a:pt x="249" y="130"/>
                      <a:pt x="249" y="130"/>
                    </a:cubicBezTo>
                    <a:cubicBezTo>
                      <a:pt x="249" y="130"/>
                      <a:pt x="249" y="129"/>
                      <a:pt x="249" y="129"/>
                    </a:cubicBezTo>
                    <a:cubicBezTo>
                      <a:pt x="249" y="129"/>
                      <a:pt x="249" y="129"/>
                      <a:pt x="249" y="129"/>
                    </a:cubicBezTo>
                    <a:cubicBezTo>
                      <a:pt x="249" y="129"/>
                      <a:pt x="249" y="128"/>
                      <a:pt x="249" y="128"/>
                    </a:cubicBezTo>
                    <a:cubicBezTo>
                      <a:pt x="249" y="128"/>
                      <a:pt x="249" y="128"/>
                      <a:pt x="249" y="128"/>
                    </a:cubicBezTo>
                    <a:cubicBezTo>
                      <a:pt x="249" y="128"/>
                      <a:pt x="249" y="128"/>
                      <a:pt x="249" y="127"/>
                    </a:cubicBezTo>
                    <a:cubicBezTo>
                      <a:pt x="249" y="127"/>
                      <a:pt x="249" y="127"/>
                      <a:pt x="249" y="127"/>
                    </a:cubicBezTo>
                    <a:cubicBezTo>
                      <a:pt x="249" y="127"/>
                      <a:pt x="249" y="127"/>
                      <a:pt x="249" y="126"/>
                    </a:cubicBezTo>
                    <a:cubicBezTo>
                      <a:pt x="249" y="126"/>
                      <a:pt x="249" y="126"/>
                      <a:pt x="249" y="126"/>
                    </a:cubicBezTo>
                    <a:cubicBezTo>
                      <a:pt x="249" y="126"/>
                      <a:pt x="249" y="126"/>
                      <a:pt x="249" y="126"/>
                    </a:cubicBezTo>
                    <a:cubicBezTo>
                      <a:pt x="249" y="125"/>
                      <a:pt x="249" y="125"/>
                      <a:pt x="249" y="125"/>
                    </a:cubicBezTo>
                    <a:cubicBezTo>
                      <a:pt x="249" y="125"/>
                      <a:pt x="249" y="125"/>
                      <a:pt x="249" y="125"/>
                    </a:cubicBezTo>
                    <a:cubicBezTo>
                      <a:pt x="249" y="124"/>
                      <a:pt x="249" y="124"/>
                      <a:pt x="249" y="124"/>
                    </a:cubicBezTo>
                    <a:cubicBezTo>
                      <a:pt x="249" y="124"/>
                      <a:pt x="249" y="124"/>
                      <a:pt x="249" y="124"/>
                    </a:cubicBezTo>
                    <a:cubicBezTo>
                      <a:pt x="249" y="123"/>
                      <a:pt x="249" y="123"/>
                      <a:pt x="249" y="123"/>
                    </a:cubicBezTo>
                    <a:cubicBezTo>
                      <a:pt x="249" y="123"/>
                      <a:pt x="249" y="123"/>
                      <a:pt x="249" y="123"/>
                    </a:cubicBezTo>
                    <a:cubicBezTo>
                      <a:pt x="249" y="123"/>
                      <a:pt x="249" y="122"/>
                      <a:pt x="249" y="122"/>
                    </a:cubicBezTo>
                    <a:cubicBezTo>
                      <a:pt x="249" y="122"/>
                      <a:pt x="249" y="122"/>
                      <a:pt x="249" y="122"/>
                    </a:cubicBezTo>
                    <a:cubicBezTo>
                      <a:pt x="249" y="122"/>
                      <a:pt x="249" y="121"/>
                      <a:pt x="249" y="121"/>
                    </a:cubicBezTo>
                    <a:cubicBezTo>
                      <a:pt x="249" y="121"/>
                      <a:pt x="249" y="121"/>
                      <a:pt x="249" y="121"/>
                    </a:cubicBezTo>
                    <a:cubicBezTo>
                      <a:pt x="249" y="121"/>
                      <a:pt x="249" y="121"/>
                      <a:pt x="249" y="120"/>
                    </a:cubicBezTo>
                    <a:cubicBezTo>
                      <a:pt x="249" y="120"/>
                      <a:pt x="249" y="120"/>
                      <a:pt x="249" y="120"/>
                    </a:cubicBezTo>
                    <a:cubicBezTo>
                      <a:pt x="249" y="120"/>
                      <a:pt x="249" y="120"/>
                      <a:pt x="249" y="119"/>
                    </a:cubicBezTo>
                    <a:cubicBezTo>
                      <a:pt x="249" y="119"/>
                      <a:pt x="249" y="119"/>
                      <a:pt x="249" y="119"/>
                    </a:cubicBezTo>
                    <a:cubicBezTo>
                      <a:pt x="249" y="119"/>
                      <a:pt x="249" y="119"/>
                      <a:pt x="249" y="119"/>
                    </a:cubicBezTo>
                    <a:cubicBezTo>
                      <a:pt x="249" y="118"/>
                      <a:pt x="249" y="118"/>
                      <a:pt x="249" y="118"/>
                    </a:cubicBezTo>
                    <a:cubicBezTo>
                      <a:pt x="249" y="118"/>
                      <a:pt x="249" y="118"/>
                      <a:pt x="249" y="118"/>
                    </a:cubicBezTo>
                    <a:cubicBezTo>
                      <a:pt x="249" y="117"/>
                      <a:pt x="249" y="117"/>
                      <a:pt x="249" y="117"/>
                    </a:cubicBezTo>
                    <a:cubicBezTo>
                      <a:pt x="249" y="117"/>
                      <a:pt x="249" y="117"/>
                      <a:pt x="249" y="117"/>
                    </a:cubicBezTo>
                    <a:cubicBezTo>
                      <a:pt x="249" y="117"/>
                      <a:pt x="249" y="116"/>
                      <a:pt x="249" y="116"/>
                    </a:cubicBezTo>
                    <a:cubicBezTo>
                      <a:pt x="249" y="116"/>
                      <a:pt x="249" y="116"/>
                      <a:pt x="249" y="116"/>
                    </a:cubicBezTo>
                    <a:cubicBezTo>
                      <a:pt x="249" y="116"/>
                      <a:pt x="249" y="115"/>
                      <a:pt x="249" y="115"/>
                    </a:cubicBezTo>
                    <a:cubicBezTo>
                      <a:pt x="249" y="115"/>
                      <a:pt x="249" y="115"/>
                      <a:pt x="249" y="115"/>
                    </a:cubicBezTo>
                    <a:cubicBezTo>
                      <a:pt x="249" y="115"/>
                      <a:pt x="249" y="115"/>
                      <a:pt x="249" y="114"/>
                    </a:cubicBezTo>
                    <a:cubicBezTo>
                      <a:pt x="249" y="114"/>
                      <a:pt x="249" y="114"/>
                      <a:pt x="249" y="114"/>
                    </a:cubicBezTo>
                    <a:cubicBezTo>
                      <a:pt x="249" y="114"/>
                      <a:pt x="249" y="114"/>
                      <a:pt x="249" y="113"/>
                    </a:cubicBezTo>
                    <a:cubicBezTo>
                      <a:pt x="249" y="113"/>
                      <a:pt x="249" y="113"/>
                      <a:pt x="249" y="113"/>
                    </a:cubicBezTo>
                    <a:cubicBezTo>
                      <a:pt x="249" y="113"/>
                      <a:pt x="249" y="113"/>
                      <a:pt x="249" y="113"/>
                    </a:cubicBezTo>
                    <a:cubicBezTo>
                      <a:pt x="249" y="112"/>
                      <a:pt x="249" y="112"/>
                      <a:pt x="249" y="112"/>
                    </a:cubicBezTo>
                    <a:cubicBezTo>
                      <a:pt x="249" y="112"/>
                      <a:pt x="249" y="112"/>
                      <a:pt x="249" y="112"/>
                    </a:cubicBezTo>
                    <a:cubicBezTo>
                      <a:pt x="249" y="111"/>
                      <a:pt x="249" y="111"/>
                      <a:pt x="249" y="111"/>
                    </a:cubicBezTo>
                    <a:cubicBezTo>
                      <a:pt x="249" y="111"/>
                      <a:pt x="249" y="111"/>
                      <a:pt x="249" y="111"/>
                    </a:cubicBezTo>
                    <a:cubicBezTo>
                      <a:pt x="249" y="111"/>
                      <a:pt x="249" y="110"/>
                      <a:pt x="249" y="110"/>
                    </a:cubicBezTo>
                    <a:cubicBezTo>
                      <a:pt x="249" y="110"/>
                      <a:pt x="249" y="110"/>
                      <a:pt x="249" y="110"/>
                    </a:cubicBezTo>
                    <a:cubicBezTo>
                      <a:pt x="249" y="110"/>
                      <a:pt x="249" y="109"/>
                      <a:pt x="249" y="109"/>
                    </a:cubicBezTo>
                    <a:cubicBezTo>
                      <a:pt x="249" y="109"/>
                      <a:pt x="249" y="109"/>
                      <a:pt x="249" y="109"/>
                    </a:cubicBezTo>
                    <a:cubicBezTo>
                      <a:pt x="249" y="109"/>
                      <a:pt x="249" y="109"/>
                      <a:pt x="249" y="108"/>
                    </a:cubicBezTo>
                    <a:cubicBezTo>
                      <a:pt x="249" y="108"/>
                      <a:pt x="249" y="108"/>
                      <a:pt x="249" y="108"/>
                    </a:cubicBezTo>
                    <a:cubicBezTo>
                      <a:pt x="249" y="108"/>
                      <a:pt x="249" y="108"/>
                      <a:pt x="249" y="107"/>
                    </a:cubicBezTo>
                    <a:cubicBezTo>
                      <a:pt x="249" y="107"/>
                      <a:pt x="249" y="107"/>
                      <a:pt x="249" y="107"/>
                    </a:cubicBezTo>
                    <a:cubicBezTo>
                      <a:pt x="249" y="102"/>
                      <a:pt x="249" y="98"/>
                      <a:pt x="248" y="93"/>
                    </a:cubicBezTo>
                    <a:cubicBezTo>
                      <a:pt x="239" y="50"/>
                      <a:pt x="239" y="50"/>
                      <a:pt x="239" y="50"/>
                    </a:cubicBezTo>
                    <a:cubicBezTo>
                      <a:pt x="233" y="21"/>
                      <a:pt x="201" y="0"/>
                      <a:pt x="168" y="0"/>
                    </a:cubicBezTo>
                    <a:cubicBezTo>
                      <a:pt x="82" y="0"/>
                      <a:pt x="82" y="0"/>
                      <a:pt x="82" y="0"/>
                    </a:cubicBezTo>
                    <a:cubicBezTo>
                      <a:pt x="49" y="0"/>
                      <a:pt x="17" y="21"/>
                      <a:pt x="11" y="50"/>
                    </a:cubicBezTo>
                    <a:cubicBezTo>
                      <a:pt x="2" y="93"/>
                      <a:pt x="2" y="93"/>
                      <a:pt x="2" y="93"/>
                    </a:cubicBezTo>
                    <a:cubicBezTo>
                      <a:pt x="1" y="98"/>
                      <a:pt x="0" y="102"/>
                      <a:pt x="1" y="107"/>
                    </a:cubicBezTo>
                    <a:cubicBezTo>
                      <a:pt x="1" y="107"/>
                      <a:pt x="1" y="107"/>
                      <a:pt x="1" y="107"/>
                    </a:cubicBezTo>
                    <a:cubicBezTo>
                      <a:pt x="1" y="108"/>
                      <a:pt x="1" y="108"/>
                      <a:pt x="1" y="108"/>
                    </a:cubicBezTo>
                    <a:cubicBezTo>
                      <a:pt x="1" y="108"/>
                      <a:pt x="1" y="108"/>
                      <a:pt x="1" y="108"/>
                    </a:cubicBezTo>
                    <a:cubicBezTo>
                      <a:pt x="1" y="109"/>
                      <a:pt x="1" y="109"/>
                      <a:pt x="1" y="109"/>
                    </a:cubicBezTo>
                    <a:cubicBezTo>
                      <a:pt x="1" y="109"/>
                      <a:pt x="1" y="109"/>
                      <a:pt x="1" y="109"/>
                    </a:cubicBezTo>
                    <a:cubicBezTo>
                      <a:pt x="1" y="109"/>
                      <a:pt x="1" y="110"/>
                      <a:pt x="1" y="110"/>
                    </a:cubicBezTo>
                    <a:cubicBezTo>
                      <a:pt x="1" y="110"/>
                      <a:pt x="1" y="110"/>
                      <a:pt x="1" y="110"/>
                    </a:cubicBezTo>
                    <a:cubicBezTo>
                      <a:pt x="1" y="110"/>
                      <a:pt x="1" y="111"/>
                      <a:pt x="1" y="111"/>
                    </a:cubicBezTo>
                    <a:cubicBezTo>
                      <a:pt x="1" y="111"/>
                      <a:pt x="1" y="111"/>
                      <a:pt x="1" y="111"/>
                    </a:cubicBezTo>
                    <a:cubicBezTo>
                      <a:pt x="1" y="111"/>
                      <a:pt x="1" y="111"/>
                      <a:pt x="1" y="112"/>
                    </a:cubicBezTo>
                    <a:cubicBezTo>
                      <a:pt x="1" y="112"/>
                      <a:pt x="1" y="112"/>
                      <a:pt x="1" y="112"/>
                    </a:cubicBezTo>
                    <a:cubicBezTo>
                      <a:pt x="1" y="112"/>
                      <a:pt x="1" y="112"/>
                      <a:pt x="1" y="113"/>
                    </a:cubicBezTo>
                    <a:cubicBezTo>
                      <a:pt x="1" y="113"/>
                      <a:pt x="1" y="113"/>
                      <a:pt x="1" y="113"/>
                    </a:cubicBezTo>
                    <a:cubicBezTo>
                      <a:pt x="1" y="113"/>
                      <a:pt x="1" y="113"/>
                      <a:pt x="1" y="113"/>
                    </a:cubicBezTo>
                    <a:cubicBezTo>
                      <a:pt x="1" y="114"/>
                      <a:pt x="1" y="114"/>
                      <a:pt x="1" y="114"/>
                    </a:cubicBezTo>
                    <a:cubicBezTo>
                      <a:pt x="1" y="114"/>
                      <a:pt x="1" y="114"/>
                      <a:pt x="1" y="114"/>
                    </a:cubicBezTo>
                    <a:cubicBezTo>
                      <a:pt x="1" y="115"/>
                      <a:pt x="1" y="115"/>
                      <a:pt x="1" y="115"/>
                    </a:cubicBezTo>
                    <a:cubicBezTo>
                      <a:pt x="1" y="115"/>
                      <a:pt x="1" y="115"/>
                      <a:pt x="1" y="115"/>
                    </a:cubicBezTo>
                    <a:cubicBezTo>
                      <a:pt x="1" y="115"/>
                      <a:pt x="1" y="116"/>
                      <a:pt x="1" y="116"/>
                    </a:cubicBezTo>
                    <a:cubicBezTo>
                      <a:pt x="1" y="116"/>
                      <a:pt x="1" y="116"/>
                      <a:pt x="1" y="116"/>
                    </a:cubicBezTo>
                    <a:cubicBezTo>
                      <a:pt x="1" y="116"/>
                      <a:pt x="1" y="117"/>
                      <a:pt x="1" y="117"/>
                    </a:cubicBezTo>
                    <a:cubicBezTo>
                      <a:pt x="1" y="117"/>
                      <a:pt x="1" y="117"/>
                      <a:pt x="1" y="117"/>
                    </a:cubicBezTo>
                    <a:cubicBezTo>
                      <a:pt x="1" y="117"/>
                      <a:pt x="1" y="117"/>
                      <a:pt x="1" y="118"/>
                    </a:cubicBezTo>
                    <a:cubicBezTo>
                      <a:pt x="1" y="118"/>
                      <a:pt x="1" y="118"/>
                      <a:pt x="1" y="118"/>
                    </a:cubicBezTo>
                    <a:cubicBezTo>
                      <a:pt x="1" y="118"/>
                      <a:pt x="1" y="118"/>
                      <a:pt x="1" y="119"/>
                    </a:cubicBezTo>
                    <a:cubicBezTo>
                      <a:pt x="1" y="119"/>
                      <a:pt x="1" y="119"/>
                      <a:pt x="1" y="119"/>
                    </a:cubicBezTo>
                    <a:cubicBezTo>
                      <a:pt x="1" y="119"/>
                      <a:pt x="1" y="119"/>
                      <a:pt x="1" y="119"/>
                    </a:cubicBezTo>
                    <a:cubicBezTo>
                      <a:pt x="1" y="120"/>
                      <a:pt x="1" y="120"/>
                      <a:pt x="1" y="120"/>
                    </a:cubicBezTo>
                    <a:cubicBezTo>
                      <a:pt x="1" y="120"/>
                      <a:pt x="1" y="120"/>
                      <a:pt x="1" y="120"/>
                    </a:cubicBezTo>
                    <a:cubicBezTo>
                      <a:pt x="1" y="121"/>
                      <a:pt x="1" y="121"/>
                      <a:pt x="1" y="121"/>
                    </a:cubicBezTo>
                    <a:cubicBezTo>
                      <a:pt x="1" y="121"/>
                      <a:pt x="1" y="121"/>
                      <a:pt x="1" y="121"/>
                    </a:cubicBezTo>
                    <a:cubicBezTo>
                      <a:pt x="1" y="121"/>
                      <a:pt x="1" y="122"/>
                      <a:pt x="1" y="122"/>
                    </a:cubicBezTo>
                    <a:cubicBezTo>
                      <a:pt x="1" y="122"/>
                      <a:pt x="1" y="122"/>
                      <a:pt x="1" y="122"/>
                    </a:cubicBezTo>
                    <a:cubicBezTo>
                      <a:pt x="1" y="122"/>
                      <a:pt x="1" y="123"/>
                      <a:pt x="1" y="123"/>
                    </a:cubicBezTo>
                    <a:cubicBezTo>
                      <a:pt x="1" y="123"/>
                      <a:pt x="1" y="123"/>
                      <a:pt x="1" y="123"/>
                    </a:cubicBezTo>
                    <a:cubicBezTo>
                      <a:pt x="1" y="123"/>
                      <a:pt x="1" y="123"/>
                      <a:pt x="1" y="124"/>
                    </a:cubicBezTo>
                    <a:cubicBezTo>
                      <a:pt x="1" y="124"/>
                      <a:pt x="1" y="124"/>
                      <a:pt x="1" y="124"/>
                    </a:cubicBezTo>
                    <a:cubicBezTo>
                      <a:pt x="1" y="124"/>
                      <a:pt x="1" y="124"/>
                      <a:pt x="1" y="125"/>
                    </a:cubicBezTo>
                    <a:cubicBezTo>
                      <a:pt x="1" y="125"/>
                      <a:pt x="1" y="125"/>
                      <a:pt x="1" y="125"/>
                    </a:cubicBezTo>
                    <a:cubicBezTo>
                      <a:pt x="1" y="125"/>
                      <a:pt x="1" y="125"/>
                      <a:pt x="1" y="126"/>
                    </a:cubicBezTo>
                    <a:cubicBezTo>
                      <a:pt x="1" y="126"/>
                      <a:pt x="1" y="126"/>
                      <a:pt x="1" y="126"/>
                    </a:cubicBezTo>
                    <a:cubicBezTo>
                      <a:pt x="1" y="126"/>
                      <a:pt x="1" y="126"/>
                      <a:pt x="1" y="126"/>
                    </a:cubicBezTo>
                    <a:cubicBezTo>
                      <a:pt x="1" y="127"/>
                      <a:pt x="1" y="127"/>
                      <a:pt x="1" y="127"/>
                    </a:cubicBezTo>
                    <a:cubicBezTo>
                      <a:pt x="1" y="127"/>
                      <a:pt x="1" y="127"/>
                      <a:pt x="1" y="127"/>
                    </a:cubicBezTo>
                    <a:cubicBezTo>
                      <a:pt x="1" y="128"/>
                      <a:pt x="1" y="128"/>
                      <a:pt x="1" y="128"/>
                    </a:cubicBezTo>
                    <a:cubicBezTo>
                      <a:pt x="1" y="128"/>
                      <a:pt x="1" y="128"/>
                      <a:pt x="1" y="128"/>
                    </a:cubicBezTo>
                    <a:cubicBezTo>
                      <a:pt x="1" y="128"/>
                      <a:pt x="1" y="129"/>
                      <a:pt x="1" y="129"/>
                    </a:cubicBezTo>
                    <a:cubicBezTo>
                      <a:pt x="1" y="129"/>
                      <a:pt x="1" y="129"/>
                      <a:pt x="1" y="129"/>
                    </a:cubicBezTo>
                    <a:cubicBezTo>
                      <a:pt x="1" y="129"/>
                      <a:pt x="1" y="130"/>
                      <a:pt x="1" y="130"/>
                    </a:cubicBezTo>
                    <a:cubicBezTo>
                      <a:pt x="1" y="130"/>
                      <a:pt x="1" y="130"/>
                      <a:pt x="1" y="130"/>
                    </a:cubicBezTo>
                    <a:cubicBezTo>
                      <a:pt x="1" y="130"/>
                      <a:pt x="1" y="130"/>
                      <a:pt x="1" y="131"/>
                    </a:cubicBezTo>
                    <a:cubicBezTo>
                      <a:pt x="1" y="131"/>
                      <a:pt x="1" y="131"/>
                      <a:pt x="1" y="131"/>
                    </a:cubicBezTo>
                    <a:cubicBezTo>
                      <a:pt x="1" y="131"/>
                      <a:pt x="1" y="131"/>
                      <a:pt x="1" y="132"/>
                    </a:cubicBezTo>
                    <a:cubicBezTo>
                      <a:pt x="1" y="132"/>
                      <a:pt x="1" y="132"/>
                      <a:pt x="1" y="132"/>
                    </a:cubicBezTo>
                    <a:cubicBezTo>
                      <a:pt x="1" y="132"/>
                      <a:pt x="1" y="132"/>
                      <a:pt x="1" y="132"/>
                    </a:cubicBezTo>
                    <a:cubicBezTo>
                      <a:pt x="1" y="133"/>
                      <a:pt x="1" y="133"/>
                      <a:pt x="1" y="133"/>
                    </a:cubicBezTo>
                    <a:cubicBezTo>
                      <a:pt x="1" y="133"/>
                      <a:pt x="1" y="133"/>
                      <a:pt x="1" y="133"/>
                    </a:cubicBezTo>
                    <a:cubicBezTo>
                      <a:pt x="1" y="134"/>
                      <a:pt x="1" y="134"/>
                      <a:pt x="1" y="134"/>
                    </a:cubicBezTo>
                    <a:cubicBezTo>
                      <a:pt x="1" y="134"/>
                      <a:pt x="1" y="134"/>
                      <a:pt x="1" y="134"/>
                    </a:cubicBezTo>
                    <a:cubicBezTo>
                      <a:pt x="1" y="134"/>
                      <a:pt x="1" y="135"/>
                      <a:pt x="1" y="135"/>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 name="iŝḷîdè">
                <a:extLst>
                  <a:ext uri="{FF2B5EF4-FFF2-40B4-BE49-F238E27FC236}">
                    <a16:creationId xmlns:a16="http://schemas.microsoft.com/office/drawing/2014/main" id="{445AC3CC-B343-492F-BEAE-979A14C385BE}"/>
                  </a:ext>
                </a:extLst>
              </p:cNvPr>
              <p:cNvSpPr/>
              <p:nvPr/>
            </p:nvSpPr>
            <p:spPr bwMode="auto">
              <a:xfrm>
                <a:off x="4772546" y="5335348"/>
                <a:ext cx="791164" cy="497386"/>
              </a:xfrm>
              <a:custGeom>
                <a:gdLst>
                  <a:gd fmla="*/ 88 w 262" name="T0"/>
                  <a:gd fmla="*/ 0 h 165" name="T1"/>
                  <a:gd fmla="*/ 174 w 262" name="T2"/>
                  <a:gd fmla="*/ 0 h 165" name="T3"/>
                  <a:gd fmla="*/ 245 w 262" name="T4"/>
                  <a:gd fmla="*/ 50 h 165" name="T5"/>
                  <a:gd fmla="*/ 254 w 262" name="T6"/>
                  <a:gd fmla="*/ 93 h 165" name="T7"/>
                  <a:gd fmla="*/ 189 w 262" name="T8"/>
                  <a:gd fmla="*/ 165 h 165" name="T9"/>
                  <a:gd fmla="*/ 73 w 262" name="T10"/>
                  <a:gd fmla="*/ 165 h 165" name="T11"/>
                  <a:gd fmla="*/ 8 w 262" name="T12"/>
                  <a:gd fmla="*/ 93 h 165" name="T13"/>
                  <a:gd fmla="*/ 17 w 262" name="T14"/>
                  <a:gd fmla="*/ 50 h 165" name="T15"/>
                  <a:gd fmla="*/ 88 w 262" name="T16"/>
                  <a:gd fmla="*/ 0 h 16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5" w="262">
                    <a:moveTo>
                      <a:pt x="88" y="0"/>
                    </a:moveTo>
                    <a:cubicBezTo>
                      <a:pt x="174" y="0"/>
                      <a:pt x="174" y="0"/>
                      <a:pt x="174" y="0"/>
                    </a:cubicBezTo>
                    <a:cubicBezTo>
                      <a:pt x="207" y="0"/>
                      <a:pt x="239" y="21"/>
                      <a:pt x="245" y="50"/>
                    </a:cubicBezTo>
                    <a:cubicBezTo>
                      <a:pt x="254" y="93"/>
                      <a:pt x="254" y="93"/>
                      <a:pt x="254" y="93"/>
                    </a:cubicBezTo>
                    <a:cubicBezTo>
                      <a:pt x="262" y="130"/>
                      <a:pt x="233" y="165"/>
                      <a:pt x="189" y="165"/>
                    </a:cubicBezTo>
                    <a:cubicBezTo>
                      <a:pt x="73" y="165"/>
                      <a:pt x="73" y="165"/>
                      <a:pt x="73" y="165"/>
                    </a:cubicBezTo>
                    <a:cubicBezTo>
                      <a:pt x="29" y="165"/>
                      <a:pt x="0" y="130"/>
                      <a:pt x="8" y="93"/>
                    </a:cubicBezTo>
                    <a:cubicBezTo>
                      <a:pt x="17" y="50"/>
                      <a:pt x="17" y="50"/>
                      <a:pt x="17" y="50"/>
                    </a:cubicBezTo>
                    <a:cubicBezTo>
                      <a:pt x="23" y="21"/>
                      <a:pt x="55" y="0"/>
                      <a:pt x="88" y="0"/>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 name="iṥḻîḓé">
                <a:extLst>
                  <a:ext uri="{FF2B5EF4-FFF2-40B4-BE49-F238E27FC236}">
                    <a16:creationId xmlns:a16="http://schemas.microsoft.com/office/drawing/2014/main" id="{6E4BF041-BF21-4296-888D-FABEEB9F5383}"/>
                  </a:ext>
                </a:extLst>
              </p:cNvPr>
              <p:cNvSpPr/>
              <p:nvPr/>
            </p:nvSpPr>
            <p:spPr bwMode="auto">
              <a:xfrm>
                <a:off x="5482267" y="5066294"/>
                <a:ext cx="133800" cy="423215"/>
              </a:xfrm>
              <a:custGeom>
                <a:gdLst>
                  <a:gd fmla="*/ 22 w 44" name="T0"/>
                  <a:gd fmla="*/ 0 h 140" name="T1"/>
                  <a:gd fmla="*/ 22 w 44" name="T2"/>
                  <a:gd fmla="*/ 0 h 140" name="T3"/>
                  <a:gd fmla="*/ 44 w 44" name="T4"/>
                  <a:gd fmla="*/ 22 h 140" name="T5"/>
                  <a:gd fmla="*/ 44 w 44" name="T6"/>
                  <a:gd fmla="*/ 118 h 140" name="T7"/>
                  <a:gd fmla="*/ 22 w 44" name="T8"/>
                  <a:gd fmla="*/ 140 h 140" name="T9"/>
                  <a:gd fmla="*/ 22 w 44" name="T10"/>
                  <a:gd fmla="*/ 140 h 140" name="T11"/>
                  <a:gd fmla="*/ 0 w 44" name="T12"/>
                  <a:gd fmla="*/ 118 h 140" name="T13"/>
                  <a:gd fmla="*/ 0 w 44" name="T14"/>
                  <a:gd fmla="*/ 22 h 140" name="T15"/>
                  <a:gd fmla="*/ 22 w 44" name="T16"/>
                  <a:gd fmla="*/ 0 h 1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0" w="44">
                    <a:moveTo>
                      <a:pt x="22" y="0"/>
                    </a:moveTo>
                    <a:cubicBezTo>
                      <a:pt x="22" y="0"/>
                      <a:pt x="22" y="0"/>
                      <a:pt x="22" y="0"/>
                    </a:cubicBezTo>
                    <a:cubicBezTo>
                      <a:pt x="34" y="0"/>
                      <a:pt x="44" y="10"/>
                      <a:pt x="44" y="22"/>
                    </a:cubicBezTo>
                    <a:cubicBezTo>
                      <a:pt x="44" y="118"/>
                      <a:pt x="44" y="118"/>
                      <a:pt x="44" y="118"/>
                    </a:cubicBezTo>
                    <a:cubicBezTo>
                      <a:pt x="44" y="130"/>
                      <a:pt x="34" y="140"/>
                      <a:pt x="22" y="140"/>
                    </a:cubicBezTo>
                    <a:cubicBezTo>
                      <a:pt x="22" y="140"/>
                      <a:pt x="22" y="140"/>
                      <a:pt x="22" y="140"/>
                    </a:cubicBezTo>
                    <a:cubicBezTo>
                      <a:pt x="10" y="140"/>
                      <a:pt x="0" y="130"/>
                      <a:pt x="0" y="118"/>
                    </a:cubicBezTo>
                    <a:cubicBezTo>
                      <a:pt x="0" y="22"/>
                      <a:pt x="0" y="22"/>
                      <a:pt x="0" y="22"/>
                    </a:cubicBezTo>
                    <a:cubicBezTo>
                      <a:pt x="0" y="10"/>
                      <a:pt x="10" y="0"/>
                      <a:pt x="22"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4" name="ïṥḷîďe">
                <a:extLst>
                  <a:ext uri="{FF2B5EF4-FFF2-40B4-BE49-F238E27FC236}">
                    <a16:creationId xmlns:a16="http://schemas.microsoft.com/office/drawing/2014/main" id="{FF4A400C-6EEE-4243-9980-7834FC7CD996}"/>
                  </a:ext>
                </a:extLst>
              </p:cNvPr>
              <p:cNvSpPr/>
              <p:nvPr/>
            </p:nvSpPr>
            <p:spPr bwMode="auto">
              <a:xfrm>
                <a:off x="4721644" y="5066294"/>
                <a:ext cx="132346" cy="423215"/>
              </a:xfrm>
              <a:custGeom>
                <a:gdLst>
                  <a:gd fmla="*/ 22 w 44" name="T0"/>
                  <a:gd fmla="*/ 0 h 140" name="T1"/>
                  <a:gd fmla="*/ 22 w 44" name="T2"/>
                  <a:gd fmla="*/ 0 h 140" name="T3"/>
                  <a:gd fmla="*/ 44 w 44" name="T4"/>
                  <a:gd fmla="*/ 22 h 140" name="T5"/>
                  <a:gd fmla="*/ 44 w 44" name="T6"/>
                  <a:gd fmla="*/ 118 h 140" name="T7"/>
                  <a:gd fmla="*/ 22 w 44" name="T8"/>
                  <a:gd fmla="*/ 140 h 140" name="T9"/>
                  <a:gd fmla="*/ 22 w 44" name="T10"/>
                  <a:gd fmla="*/ 140 h 140" name="T11"/>
                  <a:gd fmla="*/ 0 w 44" name="T12"/>
                  <a:gd fmla="*/ 118 h 140" name="T13"/>
                  <a:gd fmla="*/ 0 w 44" name="T14"/>
                  <a:gd fmla="*/ 22 h 140" name="T15"/>
                  <a:gd fmla="*/ 22 w 44" name="T16"/>
                  <a:gd fmla="*/ 0 h 1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0" w="44">
                    <a:moveTo>
                      <a:pt x="22" y="0"/>
                    </a:moveTo>
                    <a:cubicBezTo>
                      <a:pt x="22" y="0"/>
                      <a:pt x="22" y="0"/>
                      <a:pt x="22" y="0"/>
                    </a:cubicBezTo>
                    <a:cubicBezTo>
                      <a:pt x="34" y="0"/>
                      <a:pt x="44" y="10"/>
                      <a:pt x="44" y="22"/>
                    </a:cubicBezTo>
                    <a:cubicBezTo>
                      <a:pt x="44" y="118"/>
                      <a:pt x="44" y="118"/>
                      <a:pt x="44" y="118"/>
                    </a:cubicBezTo>
                    <a:cubicBezTo>
                      <a:pt x="44" y="130"/>
                      <a:pt x="34" y="140"/>
                      <a:pt x="22" y="140"/>
                    </a:cubicBezTo>
                    <a:cubicBezTo>
                      <a:pt x="22" y="140"/>
                      <a:pt x="22" y="140"/>
                      <a:pt x="22" y="140"/>
                    </a:cubicBezTo>
                    <a:cubicBezTo>
                      <a:pt x="10" y="140"/>
                      <a:pt x="0" y="130"/>
                      <a:pt x="0" y="118"/>
                    </a:cubicBezTo>
                    <a:cubicBezTo>
                      <a:pt x="0" y="22"/>
                      <a:pt x="0" y="22"/>
                      <a:pt x="0" y="22"/>
                    </a:cubicBezTo>
                    <a:cubicBezTo>
                      <a:pt x="0" y="10"/>
                      <a:pt x="10" y="0"/>
                      <a:pt x="22"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5" name="ïṥľíḍe">
                <a:extLst>
                  <a:ext uri="{FF2B5EF4-FFF2-40B4-BE49-F238E27FC236}">
                    <a16:creationId xmlns:a16="http://schemas.microsoft.com/office/drawing/2014/main" id="{E8DAAFEB-55C4-44E2-950F-221CADD25CDB}"/>
                  </a:ext>
                </a:extLst>
              </p:cNvPr>
              <p:cNvSpPr/>
              <p:nvPr/>
            </p:nvSpPr>
            <p:spPr bwMode="auto">
              <a:xfrm>
                <a:off x="5187034" y="4785605"/>
                <a:ext cx="253056" cy="625368"/>
              </a:xfrm>
              <a:custGeom>
                <a:gdLst>
                  <a:gd fmla="*/ 0 w 174" name="T0"/>
                  <a:gd fmla="*/ 0 h 430" name="T1"/>
                  <a:gd fmla="*/ 147 w 174" name="T2"/>
                  <a:gd fmla="*/ 0 h 430" name="T3"/>
                  <a:gd fmla="*/ 174 w 174" name="T4"/>
                  <a:gd fmla="*/ 430 h 430" name="T5"/>
                  <a:gd fmla="*/ 2 w 174" name="T6"/>
                  <a:gd fmla="*/ 384 h 430" name="T7"/>
                  <a:gd fmla="*/ 0 w 174" name="T8"/>
                  <a:gd fmla="*/ 0 h 430" name="T9"/>
                </a:gdLst>
                <a:cxnLst>
                  <a:cxn ang="0">
                    <a:pos x="T0" y="T1"/>
                  </a:cxn>
                  <a:cxn ang="0">
                    <a:pos x="T2" y="T3"/>
                  </a:cxn>
                  <a:cxn ang="0">
                    <a:pos x="T4" y="T5"/>
                  </a:cxn>
                  <a:cxn ang="0">
                    <a:pos x="T6" y="T7"/>
                  </a:cxn>
                  <a:cxn ang="0">
                    <a:pos x="T8" y="T9"/>
                  </a:cxn>
                </a:cxnLst>
                <a:rect b="b" l="0" r="r" t="0"/>
                <a:pathLst>
                  <a:path h="430" w="174">
                    <a:moveTo>
                      <a:pt x="0" y="0"/>
                    </a:moveTo>
                    <a:lnTo>
                      <a:pt x="147" y="0"/>
                    </a:lnTo>
                    <a:lnTo>
                      <a:pt x="174" y="430"/>
                    </a:lnTo>
                    <a:lnTo>
                      <a:pt x="2" y="384"/>
                    </a:lnTo>
                    <a:lnTo>
                      <a:pt x="0" y="0"/>
                    </a:ln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6" name="iṧļiḓè">
                <a:extLst>
                  <a:ext uri="{FF2B5EF4-FFF2-40B4-BE49-F238E27FC236}">
                    <a16:creationId xmlns:a16="http://schemas.microsoft.com/office/drawing/2014/main" id="{E584A7DB-D4D8-4E3F-AF6F-83936A42E3F4}"/>
                  </a:ext>
                </a:extLst>
              </p:cNvPr>
              <p:cNvSpPr/>
              <p:nvPr/>
            </p:nvSpPr>
            <p:spPr bwMode="auto">
              <a:xfrm>
                <a:off x="4893256" y="4785605"/>
                <a:ext cx="250147" cy="591919"/>
              </a:xfrm>
              <a:custGeom>
                <a:gdLst>
                  <a:gd fmla="*/ 172 w 172" name="T0"/>
                  <a:gd fmla="*/ 0 h 407" name="T1"/>
                  <a:gd fmla="*/ 27 w 172" name="T2"/>
                  <a:gd fmla="*/ 0 h 407" name="T3"/>
                  <a:gd fmla="*/ 0 w 172" name="T4"/>
                  <a:gd fmla="*/ 407 h 407" name="T5"/>
                  <a:gd fmla="*/ 170 w 172" name="T6"/>
                  <a:gd fmla="*/ 384 h 407" name="T7"/>
                  <a:gd fmla="*/ 172 w 172" name="T8"/>
                  <a:gd fmla="*/ 0 h 407" name="T9"/>
                </a:gdLst>
                <a:cxnLst>
                  <a:cxn ang="0">
                    <a:pos x="T0" y="T1"/>
                  </a:cxn>
                  <a:cxn ang="0">
                    <a:pos x="T2" y="T3"/>
                  </a:cxn>
                  <a:cxn ang="0">
                    <a:pos x="T4" y="T5"/>
                  </a:cxn>
                  <a:cxn ang="0">
                    <a:pos x="T6" y="T7"/>
                  </a:cxn>
                  <a:cxn ang="0">
                    <a:pos x="T8" y="T9"/>
                  </a:cxn>
                </a:cxnLst>
                <a:rect b="b" l="0" r="r" t="0"/>
                <a:pathLst>
                  <a:path h="407" w="172">
                    <a:moveTo>
                      <a:pt x="172" y="0"/>
                    </a:moveTo>
                    <a:lnTo>
                      <a:pt x="27" y="0"/>
                    </a:lnTo>
                    <a:lnTo>
                      <a:pt x="0" y="407"/>
                    </a:lnTo>
                    <a:lnTo>
                      <a:pt x="170" y="384"/>
                    </a:lnTo>
                    <a:lnTo>
                      <a:pt x="172" y="0"/>
                    </a:ln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7" name="ï$ḻiḓè">
                <a:extLst>
                  <a:ext uri="{FF2B5EF4-FFF2-40B4-BE49-F238E27FC236}">
                    <a16:creationId xmlns:a16="http://schemas.microsoft.com/office/drawing/2014/main" id="{A11648A4-8D51-4696-8167-1BC98F2F01AF}"/>
                  </a:ext>
                </a:extLst>
              </p:cNvPr>
              <p:cNvSpPr/>
              <p:nvPr/>
            </p:nvSpPr>
            <p:spPr bwMode="auto">
              <a:xfrm>
                <a:off x="6113453" y="5088109"/>
                <a:ext cx="783893" cy="482843"/>
              </a:xfrm>
              <a:custGeom>
                <a:gdLst>
                  <a:gd fmla="*/ 60 w 259" name="T0"/>
                  <a:gd fmla="*/ 0 h 160" name="T1"/>
                  <a:gd fmla="*/ 199 w 259" name="T2"/>
                  <a:gd fmla="*/ 0 h 160" name="T3"/>
                  <a:gd fmla="*/ 259 w 259" name="T4"/>
                  <a:gd fmla="*/ 60 h 160" name="T5"/>
                  <a:gd fmla="*/ 259 w 259" name="T6"/>
                  <a:gd fmla="*/ 100 h 160" name="T7"/>
                  <a:gd fmla="*/ 199 w 259" name="T8"/>
                  <a:gd fmla="*/ 160 h 160" name="T9"/>
                  <a:gd fmla="*/ 60 w 259" name="T10"/>
                  <a:gd fmla="*/ 160 h 160" name="T11"/>
                  <a:gd fmla="*/ 0 w 259" name="T12"/>
                  <a:gd fmla="*/ 100 h 160" name="T13"/>
                  <a:gd fmla="*/ 0 w 259" name="T14"/>
                  <a:gd fmla="*/ 60 h 160" name="T15"/>
                  <a:gd fmla="*/ 60 w 259" name="T16"/>
                  <a:gd fmla="*/ 0 h 16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0" w="259">
                    <a:moveTo>
                      <a:pt x="60" y="0"/>
                    </a:moveTo>
                    <a:cubicBezTo>
                      <a:pt x="199" y="0"/>
                      <a:pt x="199" y="0"/>
                      <a:pt x="199" y="0"/>
                    </a:cubicBezTo>
                    <a:cubicBezTo>
                      <a:pt x="232" y="0"/>
                      <a:pt x="259" y="27"/>
                      <a:pt x="259" y="60"/>
                    </a:cubicBezTo>
                    <a:cubicBezTo>
                      <a:pt x="259" y="100"/>
                      <a:pt x="259" y="100"/>
                      <a:pt x="259" y="100"/>
                    </a:cubicBezTo>
                    <a:cubicBezTo>
                      <a:pt x="259" y="133"/>
                      <a:pt x="232" y="160"/>
                      <a:pt x="199" y="160"/>
                    </a:cubicBezTo>
                    <a:cubicBezTo>
                      <a:pt x="60" y="160"/>
                      <a:pt x="60" y="160"/>
                      <a:pt x="60" y="160"/>
                    </a:cubicBezTo>
                    <a:cubicBezTo>
                      <a:pt x="27" y="160"/>
                      <a:pt x="0" y="133"/>
                      <a:pt x="0" y="100"/>
                    </a:cubicBezTo>
                    <a:cubicBezTo>
                      <a:pt x="0" y="60"/>
                      <a:pt x="0" y="60"/>
                      <a:pt x="0" y="60"/>
                    </a:cubicBezTo>
                    <a:cubicBezTo>
                      <a:pt x="0" y="27"/>
                      <a:pt x="27" y="0"/>
                      <a:pt x="60" y="0"/>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8" name="îşḷiḓê">
                <a:extLst>
                  <a:ext uri="{FF2B5EF4-FFF2-40B4-BE49-F238E27FC236}">
                    <a16:creationId xmlns:a16="http://schemas.microsoft.com/office/drawing/2014/main" id="{C0475B78-B6BB-4415-A924-9AB11AAC3783}"/>
                  </a:ext>
                </a:extLst>
              </p:cNvPr>
              <p:cNvSpPr/>
              <p:nvPr/>
            </p:nvSpPr>
            <p:spPr bwMode="auto">
              <a:xfrm>
                <a:off x="6129450" y="5335348"/>
                <a:ext cx="751897" cy="581738"/>
              </a:xfrm>
              <a:custGeom>
                <a:gdLst>
                  <a:gd fmla="*/ 182 w 249" name="T0"/>
                  <a:gd fmla="*/ 193 h 193" name="T1"/>
                  <a:gd fmla="*/ 249 w 249" name="T2"/>
                  <a:gd fmla="*/ 134 h 193" name="T3"/>
                  <a:gd fmla="*/ 249 w 249" name="T4"/>
                  <a:gd fmla="*/ 132 h 193" name="T5"/>
                  <a:gd fmla="*/ 249 w 249" name="T6"/>
                  <a:gd fmla="*/ 131 h 193" name="T7"/>
                  <a:gd fmla="*/ 249 w 249" name="T8"/>
                  <a:gd fmla="*/ 130 h 193" name="T9"/>
                  <a:gd fmla="*/ 249 w 249" name="T10"/>
                  <a:gd fmla="*/ 128 h 193" name="T11"/>
                  <a:gd fmla="*/ 249 w 249" name="T12"/>
                  <a:gd fmla="*/ 127 h 193" name="T13"/>
                  <a:gd fmla="*/ 249 w 249" name="T14"/>
                  <a:gd fmla="*/ 126 h 193" name="T15"/>
                  <a:gd fmla="*/ 249 w 249" name="T16"/>
                  <a:gd fmla="*/ 124 h 193" name="T17"/>
                  <a:gd fmla="*/ 249 w 249" name="T18"/>
                  <a:gd fmla="*/ 123 h 193" name="T19"/>
                  <a:gd fmla="*/ 249 w 249" name="T20"/>
                  <a:gd fmla="*/ 121 h 193" name="T21"/>
                  <a:gd fmla="*/ 249 w 249" name="T22"/>
                  <a:gd fmla="*/ 120 h 193" name="T23"/>
                  <a:gd fmla="*/ 249 w 249" name="T24"/>
                  <a:gd fmla="*/ 119 h 193" name="T25"/>
                  <a:gd fmla="*/ 249 w 249" name="T26"/>
                  <a:gd fmla="*/ 117 h 193" name="T27"/>
                  <a:gd fmla="*/ 249 w 249" name="T28"/>
                  <a:gd fmla="*/ 116 h 193" name="T29"/>
                  <a:gd fmla="*/ 249 w 249" name="T30"/>
                  <a:gd fmla="*/ 114 h 193" name="T31"/>
                  <a:gd fmla="*/ 249 w 249" name="T32"/>
                  <a:gd fmla="*/ 113 h 193" name="T33"/>
                  <a:gd fmla="*/ 249 w 249" name="T34"/>
                  <a:gd fmla="*/ 112 h 193" name="T35"/>
                  <a:gd fmla="*/ 249 w 249" name="T36"/>
                  <a:gd fmla="*/ 110 h 193" name="T37"/>
                  <a:gd fmla="*/ 249 w 249" name="T38"/>
                  <a:gd fmla="*/ 109 h 193" name="T39"/>
                  <a:gd fmla="*/ 249 w 249" name="T40"/>
                  <a:gd fmla="*/ 107 h 193" name="T41"/>
                  <a:gd fmla="*/ 238 w 249" name="T42"/>
                  <a:gd fmla="*/ 50 h 193" name="T43"/>
                  <a:gd fmla="*/ 10 w 249" name="T44"/>
                  <a:gd fmla="*/ 50 h 193" name="T45"/>
                  <a:gd fmla="*/ 0 w 249" name="T46"/>
                  <a:gd fmla="*/ 107 h 193" name="T47"/>
                  <a:gd fmla="*/ 0 w 249" name="T48"/>
                  <a:gd fmla="*/ 109 h 193" name="T49"/>
                  <a:gd fmla="*/ 0 w 249" name="T50"/>
                  <a:gd fmla="*/ 110 h 193" name="T51"/>
                  <a:gd fmla="*/ 0 w 249" name="T52"/>
                  <a:gd fmla="*/ 112 h 193" name="T53"/>
                  <a:gd fmla="*/ 0 w 249" name="T54"/>
                  <a:gd fmla="*/ 113 h 193" name="T55"/>
                  <a:gd fmla="*/ 0 w 249" name="T56"/>
                  <a:gd fmla="*/ 114 h 193" name="T57"/>
                  <a:gd fmla="*/ 0 w 249" name="T58"/>
                  <a:gd fmla="*/ 116 h 193" name="T59"/>
                  <a:gd fmla="*/ 0 w 249" name="T60"/>
                  <a:gd fmla="*/ 117 h 193" name="T61"/>
                  <a:gd fmla="*/ 0 w 249" name="T62"/>
                  <a:gd fmla="*/ 119 h 193" name="T63"/>
                  <a:gd fmla="*/ 0 w 249" name="T64"/>
                  <a:gd fmla="*/ 120 h 193" name="T65"/>
                  <a:gd fmla="*/ 0 w 249" name="T66"/>
                  <a:gd fmla="*/ 121 h 193" name="T67"/>
                  <a:gd fmla="*/ 0 w 249" name="T68"/>
                  <a:gd fmla="*/ 123 h 193" name="T69"/>
                  <a:gd fmla="*/ 0 w 249" name="T70"/>
                  <a:gd fmla="*/ 124 h 193" name="T71"/>
                  <a:gd fmla="*/ 0 w 249" name="T72"/>
                  <a:gd fmla="*/ 126 h 193" name="T73"/>
                  <a:gd fmla="*/ 0 w 249" name="T74"/>
                  <a:gd fmla="*/ 127 h 193" name="T75"/>
                  <a:gd fmla="*/ 0 w 249" name="T76"/>
                  <a:gd fmla="*/ 128 h 193" name="T77"/>
                  <a:gd fmla="*/ 0 w 249" name="T78"/>
                  <a:gd fmla="*/ 130 h 193" name="T79"/>
                  <a:gd fmla="*/ 0 w 249" name="T80"/>
                  <a:gd fmla="*/ 131 h 193" name="T81"/>
                  <a:gd fmla="*/ 0 w 249" name="T82"/>
                  <a:gd fmla="*/ 132 h 193" name="T83"/>
                  <a:gd fmla="*/ 0 w 249" name="T84"/>
                  <a:gd fmla="*/ 134 h 193"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93" w="249">
                    <a:moveTo>
                      <a:pt x="0" y="135"/>
                    </a:moveTo>
                    <a:cubicBezTo>
                      <a:pt x="0" y="166"/>
                      <a:pt x="27" y="193"/>
                      <a:pt x="66" y="193"/>
                    </a:cubicBezTo>
                    <a:cubicBezTo>
                      <a:pt x="182" y="193"/>
                      <a:pt x="182" y="193"/>
                      <a:pt x="182" y="193"/>
                    </a:cubicBezTo>
                    <a:cubicBezTo>
                      <a:pt x="221" y="193"/>
                      <a:pt x="248" y="166"/>
                      <a:pt x="249" y="135"/>
                    </a:cubicBezTo>
                    <a:cubicBezTo>
                      <a:pt x="249" y="135"/>
                      <a:pt x="249" y="134"/>
                      <a:pt x="249" y="134"/>
                    </a:cubicBezTo>
                    <a:cubicBezTo>
                      <a:pt x="249" y="134"/>
                      <a:pt x="249" y="134"/>
                      <a:pt x="249" y="134"/>
                    </a:cubicBezTo>
                    <a:cubicBezTo>
                      <a:pt x="249" y="134"/>
                      <a:pt x="249" y="134"/>
                      <a:pt x="249" y="133"/>
                    </a:cubicBezTo>
                    <a:cubicBezTo>
                      <a:pt x="249" y="133"/>
                      <a:pt x="249" y="133"/>
                      <a:pt x="249" y="133"/>
                    </a:cubicBezTo>
                    <a:cubicBezTo>
                      <a:pt x="249" y="133"/>
                      <a:pt x="249" y="133"/>
                      <a:pt x="249" y="132"/>
                    </a:cubicBezTo>
                    <a:cubicBezTo>
                      <a:pt x="249" y="132"/>
                      <a:pt x="249" y="132"/>
                      <a:pt x="249" y="132"/>
                    </a:cubicBezTo>
                    <a:cubicBezTo>
                      <a:pt x="249" y="132"/>
                      <a:pt x="249" y="132"/>
                      <a:pt x="249" y="132"/>
                    </a:cubicBezTo>
                    <a:cubicBezTo>
                      <a:pt x="249" y="131"/>
                      <a:pt x="249" y="131"/>
                      <a:pt x="249" y="131"/>
                    </a:cubicBezTo>
                    <a:cubicBezTo>
                      <a:pt x="249" y="131"/>
                      <a:pt x="249" y="131"/>
                      <a:pt x="249" y="131"/>
                    </a:cubicBezTo>
                    <a:cubicBezTo>
                      <a:pt x="249" y="130"/>
                      <a:pt x="249" y="130"/>
                      <a:pt x="249" y="130"/>
                    </a:cubicBezTo>
                    <a:cubicBezTo>
                      <a:pt x="249" y="130"/>
                      <a:pt x="249" y="130"/>
                      <a:pt x="249" y="130"/>
                    </a:cubicBezTo>
                    <a:cubicBezTo>
                      <a:pt x="249" y="130"/>
                      <a:pt x="249" y="129"/>
                      <a:pt x="249" y="129"/>
                    </a:cubicBezTo>
                    <a:cubicBezTo>
                      <a:pt x="249" y="129"/>
                      <a:pt x="249" y="129"/>
                      <a:pt x="249" y="129"/>
                    </a:cubicBezTo>
                    <a:cubicBezTo>
                      <a:pt x="249" y="129"/>
                      <a:pt x="249" y="128"/>
                      <a:pt x="249" y="128"/>
                    </a:cubicBezTo>
                    <a:cubicBezTo>
                      <a:pt x="249" y="128"/>
                      <a:pt x="249" y="128"/>
                      <a:pt x="249" y="128"/>
                    </a:cubicBezTo>
                    <a:cubicBezTo>
                      <a:pt x="249" y="128"/>
                      <a:pt x="249" y="128"/>
                      <a:pt x="249" y="127"/>
                    </a:cubicBezTo>
                    <a:cubicBezTo>
                      <a:pt x="249" y="127"/>
                      <a:pt x="249" y="127"/>
                      <a:pt x="249" y="127"/>
                    </a:cubicBezTo>
                    <a:cubicBezTo>
                      <a:pt x="249" y="127"/>
                      <a:pt x="249" y="127"/>
                      <a:pt x="249" y="126"/>
                    </a:cubicBezTo>
                    <a:cubicBezTo>
                      <a:pt x="249" y="126"/>
                      <a:pt x="249" y="126"/>
                      <a:pt x="249" y="126"/>
                    </a:cubicBezTo>
                    <a:cubicBezTo>
                      <a:pt x="249" y="126"/>
                      <a:pt x="249" y="126"/>
                      <a:pt x="249" y="126"/>
                    </a:cubicBezTo>
                    <a:cubicBezTo>
                      <a:pt x="249" y="125"/>
                      <a:pt x="249" y="125"/>
                      <a:pt x="249" y="125"/>
                    </a:cubicBezTo>
                    <a:cubicBezTo>
                      <a:pt x="249" y="125"/>
                      <a:pt x="249" y="125"/>
                      <a:pt x="249" y="125"/>
                    </a:cubicBezTo>
                    <a:cubicBezTo>
                      <a:pt x="249" y="124"/>
                      <a:pt x="249" y="124"/>
                      <a:pt x="249" y="124"/>
                    </a:cubicBezTo>
                    <a:cubicBezTo>
                      <a:pt x="249" y="124"/>
                      <a:pt x="249" y="124"/>
                      <a:pt x="249" y="124"/>
                    </a:cubicBezTo>
                    <a:cubicBezTo>
                      <a:pt x="249" y="123"/>
                      <a:pt x="249" y="123"/>
                      <a:pt x="249" y="123"/>
                    </a:cubicBezTo>
                    <a:cubicBezTo>
                      <a:pt x="249" y="123"/>
                      <a:pt x="249" y="123"/>
                      <a:pt x="249" y="123"/>
                    </a:cubicBezTo>
                    <a:cubicBezTo>
                      <a:pt x="249" y="123"/>
                      <a:pt x="249" y="122"/>
                      <a:pt x="249" y="122"/>
                    </a:cubicBezTo>
                    <a:cubicBezTo>
                      <a:pt x="249" y="122"/>
                      <a:pt x="249" y="122"/>
                      <a:pt x="249" y="122"/>
                    </a:cubicBezTo>
                    <a:cubicBezTo>
                      <a:pt x="249" y="122"/>
                      <a:pt x="249" y="121"/>
                      <a:pt x="249" y="121"/>
                    </a:cubicBezTo>
                    <a:cubicBezTo>
                      <a:pt x="249" y="121"/>
                      <a:pt x="249" y="121"/>
                      <a:pt x="249" y="121"/>
                    </a:cubicBezTo>
                    <a:cubicBezTo>
                      <a:pt x="249" y="121"/>
                      <a:pt x="249" y="121"/>
                      <a:pt x="249" y="120"/>
                    </a:cubicBezTo>
                    <a:cubicBezTo>
                      <a:pt x="249" y="120"/>
                      <a:pt x="249" y="120"/>
                      <a:pt x="249" y="120"/>
                    </a:cubicBezTo>
                    <a:cubicBezTo>
                      <a:pt x="249" y="120"/>
                      <a:pt x="249" y="120"/>
                      <a:pt x="249" y="119"/>
                    </a:cubicBezTo>
                    <a:cubicBezTo>
                      <a:pt x="249" y="119"/>
                      <a:pt x="249" y="119"/>
                      <a:pt x="249" y="119"/>
                    </a:cubicBezTo>
                    <a:cubicBezTo>
                      <a:pt x="249" y="119"/>
                      <a:pt x="249" y="119"/>
                      <a:pt x="249" y="119"/>
                    </a:cubicBezTo>
                    <a:cubicBezTo>
                      <a:pt x="249" y="118"/>
                      <a:pt x="249" y="118"/>
                      <a:pt x="249" y="118"/>
                    </a:cubicBezTo>
                    <a:cubicBezTo>
                      <a:pt x="249" y="118"/>
                      <a:pt x="249" y="118"/>
                      <a:pt x="249" y="118"/>
                    </a:cubicBezTo>
                    <a:cubicBezTo>
                      <a:pt x="249" y="117"/>
                      <a:pt x="249" y="117"/>
                      <a:pt x="249" y="117"/>
                    </a:cubicBezTo>
                    <a:cubicBezTo>
                      <a:pt x="249" y="117"/>
                      <a:pt x="249" y="117"/>
                      <a:pt x="249" y="117"/>
                    </a:cubicBezTo>
                    <a:cubicBezTo>
                      <a:pt x="249" y="117"/>
                      <a:pt x="249" y="116"/>
                      <a:pt x="249" y="116"/>
                    </a:cubicBezTo>
                    <a:cubicBezTo>
                      <a:pt x="249" y="116"/>
                      <a:pt x="249" y="116"/>
                      <a:pt x="249" y="116"/>
                    </a:cubicBezTo>
                    <a:cubicBezTo>
                      <a:pt x="249" y="116"/>
                      <a:pt x="249" y="115"/>
                      <a:pt x="249" y="115"/>
                    </a:cubicBezTo>
                    <a:cubicBezTo>
                      <a:pt x="249" y="115"/>
                      <a:pt x="249" y="115"/>
                      <a:pt x="249" y="115"/>
                    </a:cubicBezTo>
                    <a:cubicBezTo>
                      <a:pt x="249" y="115"/>
                      <a:pt x="249" y="115"/>
                      <a:pt x="249" y="114"/>
                    </a:cubicBezTo>
                    <a:cubicBezTo>
                      <a:pt x="249" y="114"/>
                      <a:pt x="249" y="114"/>
                      <a:pt x="249" y="114"/>
                    </a:cubicBezTo>
                    <a:cubicBezTo>
                      <a:pt x="249" y="114"/>
                      <a:pt x="249" y="114"/>
                      <a:pt x="249" y="113"/>
                    </a:cubicBezTo>
                    <a:cubicBezTo>
                      <a:pt x="249" y="113"/>
                      <a:pt x="249" y="113"/>
                      <a:pt x="249" y="113"/>
                    </a:cubicBezTo>
                    <a:cubicBezTo>
                      <a:pt x="249" y="113"/>
                      <a:pt x="249" y="113"/>
                      <a:pt x="249" y="113"/>
                    </a:cubicBezTo>
                    <a:cubicBezTo>
                      <a:pt x="249" y="112"/>
                      <a:pt x="249" y="112"/>
                      <a:pt x="249" y="112"/>
                    </a:cubicBezTo>
                    <a:cubicBezTo>
                      <a:pt x="249" y="112"/>
                      <a:pt x="249" y="112"/>
                      <a:pt x="249" y="112"/>
                    </a:cubicBezTo>
                    <a:cubicBezTo>
                      <a:pt x="249" y="111"/>
                      <a:pt x="249" y="111"/>
                      <a:pt x="249" y="111"/>
                    </a:cubicBezTo>
                    <a:cubicBezTo>
                      <a:pt x="249" y="111"/>
                      <a:pt x="249" y="111"/>
                      <a:pt x="249" y="111"/>
                    </a:cubicBezTo>
                    <a:cubicBezTo>
                      <a:pt x="249" y="111"/>
                      <a:pt x="249" y="110"/>
                      <a:pt x="249" y="110"/>
                    </a:cubicBezTo>
                    <a:cubicBezTo>
                      <a:pt x="249" y="110"/>
                      <a:pt x="249" y="110"/>
                      <a:pt x="249" y="110"/>
                    </a:cubicBezTo>
                    <a:cubicBezTo>
                      <a:pt x="249" y="110"/>
                      <a:pt x="249" y="109"/>
                      <a:pt x="249" y="109"/>
                    </a:cubicBezTo>
                    <a:cubicBezTo>
                      <a:pt x="249" y="109"/>
                      <a:pt x="249" y="109"/>
                      <a:pt x="249" y="109"/>
                    </a:cubicBezTo>
                    <a:cubicBezTo>
                      <a:pt x="249" y="109"/>
                      <a:pt x="249" y="109"/>
                      <a:pt x="249" y="108"/>
                    </a:cubicBezTo>
                    <a:cubicBezTo>
                      <a:pt x="249" y="108"/>
                      <a:pt x="249" y="108"/>
                      <a:pt x="249" y="108"/>
                    </a:cubicBezTo>
                    <a:cubicBezTo>
                      <a:pt x="249" y="108"/>
                      <a:pt x="249" y="108"/>
                      <a:pt x="249" y="107"/>
                    </a:cubicBezTo>
                    <a:cubicBezTo>
                      <a:pt x="249" y="107"/>
                      <a:pt x="249" y="107"/>
                      <a:pt x="249" y="107"/>
                    </a:cubicBezTo>
                    <a:cubicBezTo>
                      <a:pt x="249" y="102"/>
                      <a:pt x="248" y="98"/>
                      <a:pt x="247" y="93"/>
                    </a:cubicBezTo>
                    <a:cubicBezTo>
                      <a:pt x="238" y="50"/>
                      <a:pt x="238" y="50"/>
                      <a:pt x="238" y="50"/>
                    </a:cubicBezTo>
                    <a:cubicBezTo>
                      <a:pt x="232" y="21"/>
                      <a:pt x="201" y="0"/>
                      <a:pt x="168" y="0"/>
                    </a:cubicBezTo>
                    <a:cubicBezTo>
                      <a:pt x="81" y="0"/>
                      <a:pt x="81" y="0"/>
                      <a:pt x="81" y="0"/>
                    </a:cubicBezTo>
                    <a:cubicBezTo>
                      <a:pt x="48" y="0"/>
                      <a:pt x="16" y="21"/>
                      <a:pt x="10" y="50"/>
                    </a:cubicBezTo>
                    <a:cubicBezTo>
                      <a:pt x="1" y="93"/>
                      <a:pt x="1" y="93"/>
                      <a:pt x="1" y="93"/>
                    </a:cubicBezTo>
                    <a:cubicBezTo>
                      <a:pt x="0" y="98"/>
                      <a:pt x="0" y="102"/>
                      <a:pt x="0" y="107"/>
                    </a:cubicBezTo>
                    <a:cubicBezTo>
                      <a:pt x="0" y="107"/>
                      <a:pt x="0" y="107"/>
                      <a:pt x="0" y="107"/>
                    </a:cubicBezTo>
                    <a:cubicBezTo>
                      <a:pt x="0" y="108"/>
                      <a:pt x="0" y="108"/>
                      <a:pt x="0" y="108"/>
                    </a:cubicBezTo>
                    <a:cubicBezTo>
                      <a:pt x="0" y="108"/>
                      <a:pt x="0" y="108"/>
                      <a:pt x="0" y="108"/>
                    </a:cubicBezTo>
                    <a:cubicBezTo>
                      <a:pt x="0" y="109"/>
                      <a:pt x="0" y="109"/>
                      <a:pt x="0" y="109"/>
                    </a:cubicBezTo>
                    <a:cubicBezTo>
                      <a:pt x="0" y="109"/>
                      <a:pt x="0" y="109"/>
                      <a:pt x="0" y="109"/>
                    </a:cubicBezTo>
                    <a:cubicBezTo>
                      <a:pt x="0" y="109"/>
                      <a:pt x="0" y="110"/>
                      <a:pt x="0" y="110"/>
                    </a:cubicBezTo>
                    <a:cubicBezTo>
                      <a:pt x="0" y="110"/>
                      <a:pt x="0" y="110"/>
                      <a:pt x="0" y="110"/>
                    </a:cubicBezTo>
                    <a:cubicBezTo>
                      <a:pt x="0" y="110"/>
                      <a:pt x="0" y="111"/>
                      <a:pt x="0" y="111"/>
                    </a:cubicBezTo>
                    <a:cubicBezTo>
                      <a:pt x="0" y="111"/>
                      <a:pt x="0" y="111"/>
                      <a:pt x="0" y="111"/>
                    </a:cubicBezTo>
                    <a:cubicBezTo>
                      <a:pt x="0" y="111"/>
                      <a:pt x="0" y="111"/>
                      <a:pt x="0" y="112"/>
                    </a:cubicBezTo>
                    <a:cubicBezTo>
                      <a:pt x="0" y="112"/>
                      <a:pt x="0" y="112"/>
                      <a:pt x="0" y="112"/>
                    </a:cubicBezTo>
                    <a:cubicBezTo>
                      <a:pt x="0" y="112"/>
                      <a:pt x="0" y="112"/>
                      <a:pt x="0" y="113"/>
                    </a:cubicBezTo>
                    <a:cubicBezTo>
                      <a:pt x="0" y="113"/>
                      <a:pt x="0" y="113"/>
                      <a:pt x="0" y="113"/>
                    </a:cubicBezTo>
                    <a:cubicBezTo>
                      <a:pt x="0" y="113"/>
                      <a:pt x="0" y="113"/>
                      <a:pt x="0" y="113"/>
                    </a:cubicBezTo>
                    <a:cubicBezTo>
                      <a:pt x="0" y="114"/>
                      <a:pt x="0" y="114"/>
                      <a:pt x="0" y="114"/>
                    </a:cubicBezTo>
                    <a:cubicBezTo>
                      <a:pt x="0" y="114"/>
                      <a:pt x="0" y="114"/>
                      <a:pt x="0" y="114"/>
                    </a:cubicBezTo>
                    <a:cubicBezTo>
                      <a:pt x="0" y="115"/>
                      <a:pt x="0" y="115"/>
                      <a:pt x="0" y="115"/>
                    </a:cubicBezTo>
                    <a:cubicBezTo>
                      <a:pt x="0" y="115"/>
                      <a:pt x="0" y="115"/>
                      <a:pt x="0" y="115"/>
                    </a:cubicBezTo>
                    <a:cubicBezTo>
                      <a:pt x="0" y="115"/>
                      <a:pt x="0" y="116"/>
                      <a:pt x="0" y="116"/>
                    </a:cubicBezTo>
                    <a:cubicBezTo>
                      <a:pt x="0" y="116"/>
                      <a:pt x="0" y="116"/>
                      <a:pt x="0" y="116"/>
                    </a:cubicBezTo>
                    <a:cubicBezTo>
                      <a:pt x="0" y="116"/>
                      <a:pt x="0" y="117"/>
                      <a:pt x="0" y="117"/>
                    </a:cubicBezTo>
                    <a:cubicBezTo>
                      <a:pt x="0" y="117"/>
                      <a:pt x="0" y="117"/>
                      <a:pt x="0" y="117"/>
                    </a:cubicBezTo>
                    <a:cubicBezTo>
                      <a:pt x="0" y="117"/>
                      <a:pt x="0" y="117"/>
                      <a:pt x="0" y="118"/>
                    </a:cubicBezTo>
                    <a:cubicBezTo>
                      <a:pt x="0" y="118"/>
                      <a:pt x="0" y="118"/>
                      <a:pt x="0" y="118"/>
                    </a:cubicBezTo>
                    <a:cubicBezTo>
                      <a:pt x="0" y="118"/>
                      <a:pt x="0" y="118"/>
                      <a:pt x="0" y="119"/>
                    </a:cubicBezTo>
                    <a:cubicBezTo>
                      <a:pt x="0" y="119"/>
                      <a:pt x="0" y="119"/>
                      <a:pt x="0" y="119"/>
                    </a:cubicBezTo>
                    <a:cubicBezTo>
                      <a:pt x="0" y="119"/>
                      <a:pt x="0" y="119"/>
                      <a:pt x="0" y="119"/>
                    </a:cubicBezTo>
                    <a:cubicBezTo>
                      <a:pt x="0" y="120"/>
                      <a:pt x="0" y="120"/>
                      <a:pt x="0" y="120"/>
                    </a:cubicBezTo>
                    <a:cubicBezTo>
                      <a:pt x="0" y="120"/>
                      <a:pt x="0" y="120"/>
                      <a:pt x="0" y="120"/>
                    </a:cubicBezTo>
                    <a:cubicBezTo>
                      <a:pt x="0" y="121"/>
                      <a:pt x="0" y="121"/>
                      <a:pt x="0" y="121"/>
                    </a:cubicBezTo>
                    <a:cubicBezTo>
                      <a:pt x="0" y="121"/>
                      <a:pt x="0" y="121"/>
                      <a:pt x="0" y="121"/>
                    </a:cubicBezTo>
                    <a:cubicBezTo>
                      <a:pt x="0" y="121"/>
                      <a:pt x="0" y="122"/>
                      <a:pt x="0" y="122"/>
                    </a:cubicBezTo>
                    <a:cubicBezTo>
                      <a:pt x="0" y="122"/>
                      <a:pt x="0" y="122"/>
                      <a:pt x="0" y="122"/>
                    </a:cubicBezTo>
                    <a:cubicBezTo>
                      <a:pt x="0" y="122"/>
                      <a:pt x="0" y="123"/>
                      <a:pt x="0" y="123"/>
                    </a:cubicBezTo>
                    <a:cubicBezTo>
                      <a:pt x="0" y="123"/>
                      <a:pt x="0" y="123"/>
                      <a:pt x="0" y="123"/>
                    </a:cubicBezTo>
                    <a:cubicBezTo>
                      <a:pt x="0" y="123"/>
                      <a:pt x="0" y="123"/>
                      <a:pt x="0" y="124"/>
                    </a:cubicBezTo>
                    <a:cubicBezTo>
                      <a:pt x="0" y="124"/>
                      <a:pt x="0" y="124"/>
                      <a:pt x="0" y="124"/>
                    </a:cubicBezTo>
                    <a:cubicBezTo>
                      <a:pt x="0" y="124"/>
                      <a:pt x="0" y="124"/>
                      <a:pt x="0" y="125"/>
                    </a:cubicBezTo>
                    <a:cubicBezTo>
                      <a:pt x="0" y="125"/>
                      <a:pt x="0" y="125"/>
                      <a:pt x="0" y="125"/>
                    </a:cubicBezTo>
                    <a:cubicBezTo>
                      <a:pt x="0" y="125"/>
                      <a:pt x="0" y="125"/>
                      <a:pt x="0" y="126"/>
                    </a:cubicBezTo>
                    <a:cubicBezTo>
                      <a:pt x="0" y="126"/>
                      <a:pt x="0" y="126"/>
                      <a:pt x="0" y="126"/>
                    </a:cubicBezTo>
                    <a:cubicBezTo>
                      <a:pt x="0" y="126"/>
                      <a:pt x="0" y="126"/>
                      <a:pt x="0" y="126"/>
                    </a:cubicBezTo>
                    <a:cubicBezTo>
                      <a:pt x="0" y="127"/>
                      <a:pt x="0" y="127"/>
                      <a:pt x="0" y="127"/>
                    </a:cubicBezTo>
                    <a:cubicBezTo>
                      <a:pt x="0" y="127"/>
                      <a:pt x="0" y="127"/>
                      <a:pt x="0" y="127"/>
                    </a:cubicBezTo>
                    <a:cubicBezTo>
                      <a:pt x="0" y="128"/>
                      <a:pt x="0" y="128"/>
                      <a:pt x="0" y="128"/>
                    </a:cubicBezTo>
                    <a:cubicBezTo>
                      <a:pt x="0" y="128"/>
                      <a:pt x="0" y="128"/>
                      <a:pt x="0" y="128"/>
                    </a:cubicBezTo>
                    <a:cubicBezTo>
                      <a:pt x="0" y="128"/>
                      <a:pt x="0" y="129"/>
                      <a:pt x="0" y="129"/>
                    </a:cubicBezTo>
                    <a:cubicBezTo>
                      <a:pt x="0" y="129"/>
                      <a:pt x="0" y="129"/>
                      <a:pt x="0" y="129"/>
                    </a:cubicBezTo>
                    <a:cubicBezTo>
                      <a:pt x="0" y="129"/>
                      <a:pt x="0" y="130"/>
                      <a:pt x="0" y="130"/>
                    </a:cubicBezTo>
                    <a:cubicBezTo>
                      <a:pt x="0" y="130"/>
                      <a:pt x="0" y="130"/>
                      <a:pt x="0" y="130"/>
                    </a:cubicBezTo>
                    <a:cubicBezTo>
                      <a:pt x="0" y="130"/>
                      <a:pt x="0" y="130"/>
                      <a:pt x="0" y="131"/>
                    </a:cubicBezTo>
                    <a:cubicBezTo>
                      <a:pt x="0" y="131"/>
                      <a:pt x="0" y="131"/>
                      <a:pt x="0" y="131"/>
                    </a:cubicBezTo>
                    <a:cubicBezTo>
                      <a:pt x="0" y="131"/>
                      <a:pt x="0" y="131"/>
                      <a:pt x="0" y="132"/>
                    </a:cubicBezTo>
                    <a:cubicBezTo>
                      <a:pt x="0" y="132"/>
                      <a:pt x="0" y="132"/>
                      <a:pt x="0" y="132"/>
                    </a:cubicBezTo>
                    <a:cubicBezTo>
                      <a:pt x="0" y="132"/>
                      <a:pt x="0" y="132"/>
                      <a:pt x="0" y="132"/>
                    </a:cubicBezTo>
                    <a:cubicBezTo>
                      <a:pt x="0" y="133"/>
                      <a:pt x="0" y="133"/>
                      <a:pt x="0" y="133"/>
                    </a:cubicBezTo>
                    <a:cubicBezTo>
                      <a:pt x="0" y="133"/>
                      <a:pt x="0" y="133"/>
                      <a:pt x="0" y="133"/>
                    </a:cubicBezTo>
                    <a:cubicBezTo>
                      <a:pt x="0" y="134"/>
                      <a:pt x="0" y="134"/>
                      <a:pt x="0" y="134"/>
                    </a:cubicBezTo>
                    <a:cubicBezTo>
                      <a:pt x="0" y="134"/>
                      <a:pt x="0" y="134"/>
                      <a:pt x="0" y="134"/>
                    </a:cubicBezTo>
                    <a:cubicBezTo>
                      <a:pt x="0" y="134"/>
                      <a:pt x="0" y="135"/>
                      <a:pt x="0" y="135"/>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9" name="îşļidê">
                <a:extLst>
                  <a:ext uri="{FF2B5EF4-FFF2-40B4-BE49-F238E27FC236}">
                    <a16:creationId xmlns:a16="http://schemas.microsoft.com/office/drawing/2014/main" id="{DE1CB706-B0FF-4AC2-9A97-C17A34F63631}"/>
                  </a:ext>
                </a:extLst>
              </p:cNvPr>
              <p:cNvSpPr/>
              <p:nvPr/>
            </p:nvSpPr>
            <p:spPr bwMode="auto">
              <a:xfrm>
                <a:off x="6107635" y="5335348"/>
                <a:ext cx="792619" cy="497386"/>
              </a:xfrm>
              <a:custGeom>
                <a:gdLst>
                  <a:gd fmla="*/ 88 w 262" name="T0"/>
                  <a:gd fmla="*/ 0 h 165" name="T1"/>
                  <a:gd fmla="*/ 175 w 262" name="T2"/>
                  <a:gd fmla="*/ 0 h 165" name="T3"/>
                  <a:gd fmla="*/ 245 w 262" name="T4"/>
                  <a:gd fmla="*/ 50 h 165" name="T5"/>
                  <a:gd fmla="*/ 254 w 262" name="T6"/>
                  <a:gd fmla="*/ 93 h 165" name="T7"/>
                  <a:gd fmla="*/ 189 w 262" name="T8"/>
                  <a:gd fmla="*/ 165 h 165" name="T9"/>
                  <a:gd fmla="*/ 73 w 262" name="T10"/>
                  <a:gd fmla="*/ 165 h 165" name="T11"/>
                  <a:gd fmla="*/ 8 w 262" name="T12"/>
                  <a:gd fmla="*/ 93 h 165" name="T13"/>
                  <a:gd fmla="*/ 17 w 262" name="T14"/>
                  <a:gd fmla="*/ 50 h 165" name="T15"/>
                  <a:gd fmla="*/ 88 w 262" name="T16"/>
                  <a:gd fmla="*/ 0 h 16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5" w="262">
                    <a:moveTo>
                      <a:pt x="88" y="0"/>
                    </a:moveTo>
                    <a:cubicBezTo>
                      <a:pt x="175" y="0"/>
                      <a:pt x="175" y="0"/>
                      <a:pt x="175" y="0"/>
                    </a:cubicBezTo>
                    <a:cubicBezTo>
                      <a:pt x="208" y="0"/>
                      <a:pt x="239" y="21"/>
                      <a:pt x="245" y="50"/>
                    </a:cubicBezTo>
                    <a:cubicBezTo>
                      <a:pt x="254" y="93"/>
                      <a:pt x="254" y="93"/>
                      <a:pt x="254" y="93"/>
                    </a:cubicBezTo>
                    <a:cubicBezTo>
                      <a:pt x="262" y="130"/>
                      <a:pt x="233" y="165"/>
                      <a:pt x="189" y="165"/>
                    </a:cubicBezTo>
                    <a:cubicBezTo>
                      <a:pt x="73" y="165"/>
                      <a:pt x="73" y="165"/>
                      <a:pt x="73" y="165"/>
                    </a:cubicBezTo>
                    <a:cubicBezTo>
                      <a:pt x="29" y="165"/>
                      <a:pt x="0" y="130"/>
                      <a:pt x="8" y="93"/>
                    </a:cubicBezTo>
                    <a:cubicBezTo>
                      <a:pt x="17" y="50"/>
                      <a:pt x="17" y="50"/>
                      <a:pt x="17" y="50"/>
                    </a:cubicBezTo>
                    <a:cubicBezTo>
                      <a:pt x="23" y="21"/>
                      <a:pt x="55" y="0"/>
                      <a:pt x="88" y="0"/>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0" name="ïṥḷiḑé">
                <a:extLst>
                  <a:ext uri="{FF2B5EF4-FFF2-40B4-BE49-F238E27FC236}">
                    <a16:creationId xmlns:a16="http://schemas.microsoft.com/office/drawing/2014/main" id="{A3EBD354-F687-4E75-8E66-A33AA6DC9E6A}"/>
                  </a:ext>
                </a:extLst>
              </p:cNvPr>
              <p:cNvSpPr/>
              <p:nvPr/>
            </p:nvSpPr>
            <p:spPr bwMode="auto">
              <a:xfrm>
                <a:off x="6818810" y="5066294"/>
                <a:ext cx="132346" cy="423215"/>
              </a:xfrm>
              <a:custGeom>
                <a:gdLst>
                  <a:gd fmla="*/ 22 w 44" name="T0"/>
                  <a:gd fmla="*/ 0 h 140" name="T1"/>
                  <a:gd fmla="*/ 22 w 44" name="T2"/>
                  <a:gd fmla="*/ 0 h 140" name="T3"/>
                  <a:gd fmla="*/ 44 w 44" name="T4"/>
                  <a:gd fmla="*/ 22 h 140" name="T5"/>
                  <a:gd fmla="*/ 44 w 44" name="T6"/>
                  <a:gd fmla="*/ 118 h 140" name="T7"/>
                  <a:gd fmla="*/ 22 w 44" name="T8"/>
                  <a:gd fmla="*/ 140 h 140" name="T9"/>
                  <a:gd fmla="*/ 22 w 44" name="T10"/>
                  <a:gd fmla="*/ 140 h 140" name="T11"/>
                  <a:gd fmla="*/ 0 w 44" name="T12"/>
                  <a:gd fmla="*/ 118 h 140" name="T13"/>
                  <a:gd fmla="*/ 0 w 44" name="T14"/>
                  <a:gd fmla="*/ 22 h 140" name="T15"/>
                  <a:gd fmla="*/ 22 w 44" name="T16"/>
                  <a:gd fmla="*/ 0 h 1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0" w="44">
                    <a:moveTo>
                      <a:pt x="22" y="0"/>
                    </a:moveTo>
                    <a:cubicBezTo>
                      <a:pt x="22" y="0"/>
                      <a:pt x="22" y="0"/>
                      <a:pt x="22" y="0"/>
                    </a:cubicBezTo>
                    <a:cubicBezTo>
                      <a:pt x="34" y="0"/>
                      <a:pt x="44" y="10"/>
                      <a:pt x="44" y="22"/>
                    </a:cubicBezTo>
                    <a:cubicBezTo>
                      <a:pt x="44" y="118"/>
                      <a:pt x="44" y="118"/>
                      <a:pt x="44" y="118"/>
                    </a:cubicBezTo>
                    <a:cubicBezTo>
                      <a:pt x="44" y="130"/>
                      <a:pt x="34" y="140"/>
                      <a:pt x="22" y="140"/>
                    </a:cubicBezTo>
                    <a:cubicBezTo>
                      <a:pt x="22" y="140"/>
                      <a:pt x="22" y="140"/>
                      <a:pt x="22" y="140"/>
                    </a:cubicBezTo>
                    <a:cubicBezTo>
                      <a:pt x="10" y="140"/>
                      <a:pt x="0" y="130"/>
                      <a:pt x="0" y="118"/>
                    </a:cubicBezTo>
                    <a:cubicBezTo>
                      <a:pt x="0" y="22"/>
                      <a:pt x="0" y="22"/>
                      <a:pt x="0" y="22"/>
                    </a:cubicBezTo>
                    <a:cubicBezTo>
                      <a:pt x="0" y="10"/>
                      <a:pt x="10" y="0"/>
                      <a:pt x="22"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1" name="íṧlîḑè">
                <a:extLst>
                  <a:ext uri="{FF2B5EF4-FFF2-40B4-BE49-F238E27FC236}">
                    <a16:creationId xmlns:a16="http://schemas.microsoft.com/office/drawing/2014/main" id="{BA5E9073-D86C-4BAF-931E-A18F36FF4E71}"/>
                  </a:ext>
                </a:extLst>
              </p:cNvPr>
              <p:cNvSpPr/>
              <p:nvPr/>
            </p:nvSpPr>
            <p:spPr bwMode="auto">
              <a:xfrm>
                <a:off x="6056733" y="5066294"/>
                <a:ext cx="132346" cy="423215"/>
              </a:xfrm>
              <a:custGeom>
                <a:gdLst>
                  <a:gd fmla="*/ 22 w 44" name="T0"/>
                  <a:gd fmla="*/ 0 h 140" name="T1"/>
                  <a:gd fmla="*/ 22 w 44" name="T2"/>
                  <a:gd fmla="*/ 0 h 140" name="T3"/>
                  <a:gd fmla="*/ 44 w 44" name="T4"/>
                  <a:gd fmla="*/ 22 h 140" name="T5"/>
                  <a:gd fmla="*/ 44 w 44" name="T6"/>
                  <a:gd fmla="*/ 118 h 140" name="T7"/>
                  <a:gd fmla="*/ 22 w 44" name="T8"/>
                  <a:gd fmla="*/ 140 h 140" name="T9"/>
                  <a:gd fmla="*/ 22 w 44" name="T10"/>
                  <a:gd fmla="*/ 140 h 140" name="T11"/>
                  <a:gd fmla="*/ 0 w 44" name="T12"/>
                  <a:gd fmla="*/ 118 h 140" name="T13"/>
                  <a:gd fmla="*/ 0 w 44" name="T14"/>
                  <a:gd fmla="*/ 22 h 140" name="T15"/>
                  <a:gd fmla="*/ 22 w 44" name="T16"/>
                  <a:gd fmla="*/ 0 h 1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0" w="44">
                    <a:moveTo>
                      <a:pt x="22" y="0"/>
                    </a:moveTo>
                    <a:cubicBezTo>
                      <a:pt x="22" y="0"/>
                      <a:pt x="22" y="0"/>
                      <a:pt x="22" y="0"/>
                    </a:cubicBezTo>
                    <a:cubicBezTo>
                      <a:pt x="34" y="0"/>
                      <a:pt x="44" y="10"/>
                      <a:pt x="44" y="22"/>
                    </a:cubicBezTo>
                    <a:cubicBezTo>
                      <a:pt x="44" y="118"/>
                      <a:pt x="44" y="118"/>
                      <a:pt x="44" y="118"/>
                    </a:cubicBezTo>
                    <a:cubicBezTo>
                      <a:pt x="44" y="130"/>
                      <a:pt x="34" y="140"/>
                      <a:pt x="22" y="140"/>
                    </a:cubicBezTo>
                    <a:cubicBezTo>
                      <a:pt x="22" y="140"/>
                      <a:pt x="22" y="140"/>
                      <a:pt x="22" y="140"/>
                    </a:cubicBezTo>
                    <a:cubicBezTo>
                      <a:pt x="10" y="140"/>
                      <a:pt x="0" y="130"/>
                      <a:pt x="0" y="118"/>
                    </a:cubicBezTo>
                    <a:cubicBezTo>
                      <a:pt x="0" y="22"/>
                      <a:pt x="0" y="22"/>
                      <a:pt x="0" y="22"/>
                    </a:cubicBezTo>
                    <a:cubicBezTo>
                      <a:pt x="0" y="10"/>
                      <a:pt x="10" y="0"/>
                      <a:pt x="22"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2" name="îsḷíďé">
                <a:extLst>
                  <a:ext uri="{FF2B5EF4-FFF2-40B4-BE49-F238E27FC236}">
                    <a16:creationId xmlns:a16="http://schemas.microsoft.com/office/drawing/2014/main" id="{C249940A-DF6A-46CF-BC27-3926D3883FF5}"/>
                  </a:ext>
                </a:extLst>
              </p:cNvPr>
              <p:cNvSpPr/>
              <p:nvPr/>
            </p:nvSpPr>
            <p:spPr bwMode="auto">
              <a:xfrm>
                <a:off x="6522123" y="4785605"/>
                <a:ext cx="257420" cy="615189"/>
              </a:xfrm>
              <a:custGeom>
                <a:gdLst>
                  <a:gd fmla="*/ 0 w 177" name="T0"/>
                  <a:gd fmla="*/ 0 h 423" name="T1"/>
                  <a:gd fmla="*/ 147 w 177" name="T2"/>
                  <a:gd fmla="*/ 0 h 423" name="T3"/>
                  <a:gd fmla="*/ 177 w 177" name="T4"/>
                  <a:gd fmla="*/ 423 h 423" name="T5"/>
                  <a:gd fmla="*/ 2 w 177" name="T6"/>
                  <a:gd fmla="*/ 384 h 423" name="T7"/>
                  <a:gd fmla="*/ 0 w 177" name="T8"/>
                  <a:gd fmla="*/ 0 h 423" name="T9"/>
                </a:gdLst>
                <a:cxnLst>
                  <a:cxn ang="0">
                    <a:pos x="T0" y="T1"/>
                  </a:cxn>
                  <a:cxn ang="0">
                    <a:pos x="T2" y="T3"/>
                  </a:cxn>
                  <a:cxn ang="0">
                    <a:pos x="T4" y="T5"/>
                  </a:cxn>
                  <a:cxn ang="0">
                    <a:pos x="T6" y="T7"/>
                  </a:cxn>
                  <a:cxn ang="0">
                    <a:pos x="T8" y="T9"/>
                  </a:cxn>
                </a:cxnLst>
                <a:rect b="b" l="0" r="r" t="0"/>
                <a:pathLst>
                  <a:path h="422" w="177">
                    <a:moveTo>
                      <a:pt x="0" y="0"/>
                    </a:moveTo>
                    <a:lnTo>
                      <a:pt x="147" y="0"/>
                    </a:lnTo>
                    <a:lnTo>
                      <a:pt x="177" y="423"/>
                    </a:lnTo>
                    <a:lnTo>
                      <a:pt x="2" y="384"/>
                    </a:lnTo>
                    <a:lnTo>
                      <a:pt x="0" y="0"/>
                    </a:lnTo>
                    <a:close/>
                  </a:path>
                </a:pathLst>
              </a:custGeom>
              <a:solidFill>
                <a:srgbClr val="AF6C6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3" name="îšḷídê">
                <a:extLst>
                  <a:ext uri="{FF2B5EF4-FFF2-40B4-BE49-F238E27FC236}">
                    <a16:creationId xmlns:a16="http://schemas.microsoft.com/office/drawing/2014/main" id="{C498D5E6-77C2-460A-9C21-2455637D3EC3}"/>
                  </a:ext>
                </a:extLst>
              </p:cNvPr>
              <p:cNvSpPr/>
              <p:nvPr/>
            </p:nvSpPr>
            <p:spPr bwMode="auto">
              <a:xfrm>
                <a:off x="6219619" y="4785605"/>
                <a:ext cx="260328" cy="651547"/>
              </a:xfrm>
              <a:custGeom>
                <a:gdLst>
                  <a:gd fmla="*/ 179 w 179" name="T0"/>
                  <a:gd fmla="*/ 0 h 448" name="T1"/>
                  <a:gd fmla="*/ 33 w 179" name="T2"/>
                  <a:gd fmla="*/ 0 h 448" name="T3"/>
                  <a:gd fmla="*/ 0 w 179" name="T4"/>
                  <a:gd fmla="*/ 448 h 448" name="T5"/>
                  <a:gd fmla="*/ 179 w 179" name="T6"/>
                  <a:gd fmla="*/ 384 h 448" name="T7"/>
                  <a:gd fmla="*/ 179 w 179" name="T8"/>
                  <a:gd fmla="*/ 0 h 448" name="T9"/>
                </a:gdLst>
                <a:cxnLst>
                  <a:cxn ang="0">
                    <a:pos x="T0" y="T1"/>
                  </a:cxn>
                  <a:cxn ang="0">
                    <a:pos x="T2" y="T3"/>
                  </a:cxn>
                  <a:cxn ang="0">
                    <a:pos x="T4" y="T5"/>
                  </a:cxn>
                  <a:cxn ang="0">
                    <a:pos x="T6" y="T7"/>
                  </a:cxn>
                  <a:cxn ang="0">
                    <a:pos x="T8" y="T9"/>
                  </a:cxn>
                </a:cxnLst>
                <a:rect b="b" l="0" r="r" t="0"/>
                <a:pathLst>
                  <a:path h="448" w="179">
                    <a:moveTo>
                      <a:pt x="179" y="0"/>
                    </a:moveTo>
                    <a:lnTo>
                      <a:pt x="33" y="0"/>
                    </a:lnTo>
                    <a:lnTo>
                      <a:pt x="0" y="448"/>
                    </a:lnTo>
                    <a:lnTo>
                      <a:pt x="179" y="384"/>
                    </a:lnTo>
                    <a:lnTo>
                      <a:pt x="179" y="0"/>
                    </a:lnTo>
                    <a:close/>
                  </a:path>
                </a:pathLst>
              </a:custGeom>
              <a:solidFill>
                <a:srgbClr val="AF6C6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4" name="îŝḻîḓè">
                <a:extLst>
                  <a:ext uri="{FF2B5EF4-FFF2-40B4-BE49-F238E27FC236}">
                    <a16:creationId xmlns:a16="http://schemas.microsoft.com/office/drawing/2014/main" id="{BA27ABC9-DB79-456F-89EF-BB5AF08A45A6}"/>
                  </a:ext>
                </a:extLst>
              </p:cNvPr>
              <p:cNvSpPr/>
              <p:nvPr/>
            </p:nvSpPr>
            <p:spPr bwMode="auto">
              <a:xfrm>
                <a:off x="3614887" y="2436838"/>
                <a:ext cx="487206" cy="782438"/>
              </a:xfrm>
              <a:custGeom>
                <a:gdLst>
                  <a:gd fmla="*/ 161 w 161" name="T0"/>
                  <a:gd fmla="*/ 60 h 259" name="T1"/>
                  <a:gd fmla="*/ 161 w 161" name="T2"/>
                  <a:gd fmla="*/ 199 h 259" name="T3"/>
                  <a:gd fmla="*/ 101 w 161" name="T4"/>
                  <a:gd fmla="*/ 259 h 259" name="T5"/>
                  <a:gd fmla="*/ 60 w 161" name="T6"/>
                  <a:gd fmla="*/ 259 h 259" name="T7"/>
                  <a:gd fmla="*/ 0 w 161" name="T8"/>
                  <a:gd fmla="*/ 199 h 259" name="T9"/>
                  <a:gd fmla="*/ 0 w 161" name="T10"/>
                  <a:gd fmla="*/ 60 h 259" name="T11"/>
                  <a:gd fmla="*/ 60 w 161" name="T12"/>
                  <a:gd fmla="*/ 0 h 259" name="T13"/>
                  <a:gd fmla="*/ 101 w 161" name="T14"/>
                  <a:gd fmla="*/ 0 h 259" name="T15"/>
                  <a:gd fmla="*/ 161 w 161" name="T16"/>
                  <a:gd fmla="*/ 60 h 2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9" w="161">
                    <a:moveTo>
                      <a:pt x="161" y="60"/>
                    </a:moveTo>
                    <a:cubicBezTo>
                      <a:pt x="161" y="199"/>
                      <a:pt x="161" y="199"/>
                      <a:pt x="161" y="199"/>
                    </a:cubicBezTo>
                    <a:cubicBezTo>
                      <a:pt x="161" y="232"/>
                      <a:pt x="134" y="259"/>
                      <a:pt x="101" y="259"/>
                    </a:cubicBezTo>
                    <a:cubicBezTo>
                      <a:pt x="60" y="259"/>
                      <a:pt x="60" y="259"/>
                      <a:pt x="60" y="259"/>
                    </a:cubicBezTo>
                    <a:cubicBezTo>
                      <a:pt x="27" y="259"/>
                      <a:pt x="0" y="232"/>
                      <a:pt x="0" y="199"/>
                    </a:cubicBezTo>
                    <a:cubicBezTo>
                      <a:pt x="0" y="60"/>
                      <a:pt x="0" y="60"/>
                      <a:pt x="0" y="60"/>
                    </a:cubicBezTo>
                    <a:cubicBezTo>
                      <a:pt x="0" y="27"/>
                      <a:pt x="27" y="0"/>
                      <a:pt x="60" y="0"/>
                    </a:cubicBezTo>
                    <a:cubicBezTo>
                      <a:pt x="101" y="0"/>
                      <a:pt x="101" y="0"/>
                      <a:pt x="101" y="0"/>
                    </a:cubicBezTo>
                    <a:cubicBezTo>
                      <a:pt x="134" y="0"/>
                      <a:pt x="161" y="27"/>
                      <a:pt x="161" y="60"/>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5" name="îSḷïdè">
                <a:extLst>
                  <a:ext uri="{FF2B5EF4-FFF2-40B4-BE49-F238E27FC236}">
                    <a16:creationId xmlns:a16="http://schemas.microsoft.com/office/drawing/2014/main" id="{B9355425-71FE-418D-B521-11789836DF7F}"/>
                  </a:ext>
                </a:extLst>
              </p:cNvPr>
              <p:cNvSpPr/>
              <p:nvPr/>
            </p:nvSpPr>
            <p:spPr bwMode="auto">
              <a:xfrm>
                <a:off x="3270207" y="2452835"/>
                <a:ext cx="583193" cy="750442"/>
              </a:xfrm>
              <a:custGeom>
                <a:gdLst>
                  <a:gd fmla="*/ 0 w 193" name="T0"/>
                  <a:gd fmla="*/ 182 h 249" name="T1"/>
                  <a:gd fmla="*/ 59 w 193" name="T2"/>
                  <a:gd fmla="*/ 249 h 249" name="T3"/>
                  <a:gd fmla="*/ 60 w 193" name="T4"/>
                  <a:gd fmla="*/ 249 h 249" name="T5"/>
                  <a:gd fmla="*/ 62 w 193" name="T6"/>
                  <a:gd fmla="*/ 249 h 249" name="T7"/>
                  <a:gd fmla="*/ 63 w 193" name="T8"/>
                  <a:gd fmla="*/ 249 h 249" name="T9"/>
                  <a:gd fmla="*/ 64 w 193" name="T10"/>
                  <a:gd fmla="*/ 249 h 249" name="T11"/>
                  <a:gd fmla="*/ 66 w 193" name="T12"/>
                  <a:gd fmla="*/ 249 h 249" name="T13"/>
                  <a:gd fmla="*/ 67 w 193" name="T14"/>
                  <a:gd fmla="*/ 249 h 249" name="T15"/>
                  <a:gd fmla="*/ 69 w 193" name="T16"/>
                  <a:gd fmla="*/ 249 h 249" name="T17"/>
                  <a:gd fmla="*/ 70 w 193" name="T18"/>
                  <a:gd fmla="*/ 249 h 249" name="T19"/>
                  <a:gd fmla="*/ 71 w 193" name="T20"/>
                  <a:gd fmla="*/ 249 h 249" name="T21"/>
                  <a:gd fmla="*/ 73 w 193" name="T22"/>
                  <a:gd fmla="*/ 249 h 249" name="T23"/>
                  <a:gd fmla="*/ 74 w 193" name="T24"/>
                  <a:gd fmla="*/ 249 h 249" name="T25"/>
                  <a:gd fmla="*/ 76 w 193" name="T26"/>
                  <a:gd fmla="*/ 249 h 249" name="T27"/>
                  <a:gd fmla="*/ 77 w 193" name="T28"/>
                  <a:gd fmla="*/ 249 h 249" name="T29"/>
                  <a:gd fmla="*/ 78 w 193" name="T30"/>
                  <a:gd fmla="*/ 249 h 249" name="T31"/>
                  <a:gd fmla="*/ 80 w 193" name="T32"/>
                  <a:gd fmla="*/ 249 h 249" name="T33"/>
                  <a:gd fmla="*/ 81 w 193" name="T34"/>
                  <a:gd fmla="*/ 249 h 249" name="T35"/>
                  <a:gd fmla="*/ 83 w 193" name="T36"/>
                  <a:gd fmla="*/ 249 h 249" name="T37"/>
                  <a:gd fmla="*/ 84 w 193" name="T38"/>
                  <a:gd fmla="*/ 249 h 249" name="T39"/>
                  <a:gd fmla="*/ 85 w 193" name="T40"/>
                  <a:gd fmla="*/ 249 h 249" name="T41"/>
                  <a:gd fmla="*/ 143 w 193" name="T42"/>
                  <a:gd fmla="*/ 238 h 249" name="T43"/>
                  <a:gd fmla="*/ 143 w 193" name="T44"/>
                  <a:gd fmla="*/ 10 h 249" name="T45"/>
                  <a:gd fmla="*/ 85 w 193" name="T46"/>
                  <a:gd fmla="*/ 0 h 249" name="T47"/>
                  <a:gd fmla="*/ 84 w 193" name="T48"/>
                  <a:gd fmla="*/ 0 h 249" name="T49"/>
                  <a:gd fmla="*/ 83 w 193" name="T50"/>
                  <a:gd fmla="*/ 0 h 249" name="T51"/>
                  <a:gd fmla="*/ 81 w 193" name="T52"/>
                  <a:gd fmla="*/ 0 h 249" name="T53"/>
                  <a:gd fmla="*/ 80 w 193" name="T54"/>
                  <a:gd fmla="*/ 0 h 249" name="T55"/>
                  <a:gd fmla="*/ 78 w 193" name="T56"/>
                  <a:gd fmla="*/ 0 h 249" name="T57"/>
                  <a:gd fmla="*/ 77 w 193" name="T58"/>
                  <a:gd fmla="*/ 0 h 249" name="T59"/>
                  <a:gd fmla="*/ 76 w 193" name="T60"/>
                  <a:gd fmla="*/ 0 h 249" name="T61"/>
                  <a:gd fmla="*/ 74 w 193" name="T62"/>
                  <a:gd fmla="*/ 0 h 249" name="T63"/>
                  <a:gd fmla="*/ 73 w 193" name="T64"/>
                  <a:gd fmla="*/ 0 h 249" name="T65"/>
                  <a:gd fmla="*/ 71 w 193" name="T66"/>
                  <a:gd fmla="*/ 0 h 249" name="T67"/>
                  <a:gd fmla="*/ 70 w 193" name="T68"/>
                  <a:gd fmla="*/ 0 h 249" name="T69"/>
                  <a:gd fmla="*/ 69 w 193" name="T70"/>
                  <a:gd fmla="*/ 0 h 249" name="T71"/>
                  <a:gd fmla="*/ 67 w 193" name="T72"/>
                  <a:gd fmla="*/ 0 h 249" name="T73"/>
                  <a:gd fmla="*/ 66 w 193" name="T74"/>
                  <a:gd fmla="*/ 0 h 249" name="T75"/>
                  <a:gd fmla="*/ 64 w 193" name="T76"/>
                  <a:gd fmla="*/ 0 h 249" name="T77"/>
                  <a:gd fmla="*/ 63 w 193" name="T78"/>
                  <a:gd fmla="*/ 0 h 249" name="T79"/>
                  <a:gd fmla="*/ 62 w 193" name="T80"/>
                  <a:gd fmla="*/ 0 h 249" name="T81"/>
                  <a:gd fmla="*/ 60 w 193" name="T82"/>
                  <a:gd fmla="*/ 0 h 249" name="T83"/>
                  <a:gd fmla="*/ 59 w 193" name="T84"/>
                  <a:gd fmla="*/ 0 h 249"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49" w="193">
                    <a:moveTo>
                      <a:pt x="58" y="0"/>
                    </a:moveTo>
                    <a:cubicBezTo>
                      <a:pt x="26" y="0"/>
                      <a:pt x="0" y="27"/>
                      <a:pt x="0" y="66"/>
                    </a:cubicBezTo>
                    <a:cubicBezTo>
                      <a:pt x="0" y="182"/>
                      <a:pt x="0" y="182"/>
                      <a:pt x="0" y="182"/>
                    </a:cubicBezTo>
                    <a:cubicBezTo>
                      <a:pt x="0" y="221"/>
                      <a:pt x="26" y="248"/>
                      <a:pt x="58" y="249"/>
                    </a:cubicBezTo>
                    <a:cubicBezTo>
                      <a:pt x="58" y="249"/>
                      <a:pt x="58" y="249"/>
                      <a:pt x="58" y="249"/>
                    </a:cubicBezTo>
                    <a:cubicBezTo>
                      <a:pt x="59" y="249"/>
                      <a:pt x="59" y="249"/>
                      <a:pt x="59" y="249"/>
                    </a:cubicBezTo>
                    <a:cubicBezTo>
                      <a:pt x="59" y="249"/>
                      <a:pt x="59" y="249"/>
                      <a:pt x="59" y="249"/>
                    </a:cubicBezTo>
                    <a:cubicBezTo>
                      <a:pt x="60" y="249"/>
                      <a:pt x="60" y="249"/>
                      <a:pt x="60" y="249"/>
                    </a:cubicBezTo>
                    <a:cubicBezTo>
                      <a:pt x="60" y="249"/>
                      <a:pt x="60" y="249"/>
                      <a:pt x="60" y="249"/>
                    </a:cubicBezTo>
                    <a:cubicBezTo>
                      <a:pt x="60" y="249"/>
                      <a:pt x="61" y="249"/>
                      <a:pt x="61" y="249"/>
                    </a:cubicBezTo>
                    <a:cubicBezTo>
                      <a:pt x="61" y="249"/>
                      <a:pt x="61" y="249"/>
                      <a:pt x="61" y="249"/>
                    </a:cubicBezTo>
                    <a:cubicBezTo>
                      <a:pt x="61" y="249"/>
                      <a:pt x="62" y="249"/>
                      <a:pt x="62" y="249"/>
                    </a:cubicBezTo>
                    <a:cubicBezTo>
                      <a:pt x="62" y="249"/>
                      <a:pt x="62" y="249"/>
                      <a:pt x="62" y="249"/>
                    </a:cubicBezTo>
                    <a:cubicBezTo>
                      <a:pt x="62" y="249"/>
                      <a:pt x="62" y="249"/>
                      <a:pt x="63" y="249"/>
                    </a:cubicBezTo>
                    <a:cubicBezTo>
                      <a:pt x="63" y="249"/>
                      <a:pt x="63" y="249"/>
                      <a:pt x="63" y="249"/>
                    </a:cubicBezTo>
                    <a:cubicBezTo>
                      <a:pt x="63" y="249"/>
                      <a:pt x="63" y="249"/>
                      <a:pt x="64" y="249"/>
                    </a:cubicBezTo>
                    <a:cubicBezTo>
                      <a:pt x="64" y="249"/>
                      <a:pt x="64" y="249"/>
                      <a:pt x="64" y="249"/>
                    </a:cubicBezTo>
                    <a:cubicBezTo>
                      <a:pt x="64" y="249"/>
                      <a:pt x="64" y="249"/>
                      <a:pt x="64" y="249"/>
                    </a:cubicBezTo>
                    <a:cubicBezTo>
                      <a:pt x="65" y="249"/>
                      <a:pt x="65" y="249"/>
                      <a:pt x="65" y="249"/>
                    </a:cubicBezTo>
                    <a:cubicBezTo>
                      <a:pt x="65" y="249"/>
                      <a:pt x="65" y="249"/>
                      <a:pt x="65" y="249"/>
                    </a:cubicBezTo>
                    <a:cubicBezTo>
                      <a:pt x="66" y="249"/>
                      <a:pt x="66" y="249"/>
                      <a:pt x="66" y="249"/>
                    </a:cubicBezTo>
                    <a:cubicBezTo>
                      <a:pt x="66" y="249"/>
                      <a:pt x="66" y="249"/>
                      <a:pt x="66" y="249"/>
                    </a:cubicBezTo>
                    <a:cubicBezTo>
                      <a:pt x="66" y="249"/>
                      <a:pt x="67" y="249"/>
                      <a:pt x="67" y="249"/>
                    </a:cubicBezTo>
                    <a:cubicBezTo>
                      <a:pt x="67" y="249"/>
                      <a:pt x="67" y="249"/>
                      <a:pt x="67" y="249"/>
                    </a:cubicBezTo>
                    <a:cubicBezTo>
                      <a:pt x="67" y="249"/>
                      <a:pt x="68" y="249"/>
                      <a:pt x="68" y="249"/>
                    </a:cubicBezTo>
                    <a:cubicBezTo>
                      <a:pt x="68" y="249"/>
                      <a:pt x="68" y="249"/>
                      <a:pt x="68" y="249"/>
                    </a:cubicBezTo>
                    <a:cubicBezTo>
                      <a:pt x="68" y="249"/>
                      <a:pt x="68" y="249"/>
                      <a:pt x="69" y="249"/>
                    </a:cubicBezTo>
                    <a:cubicBezTo>
                      <a:pt x="69" y="249"/>
                      <a:pt x="69" y="249"/>
                      <a:pt x="69" y="249"/>
                    </a:cubicBezTo>
                    <a:cubicBezTo>
                      <a:pt x="69" y="249"/>
                      <a:pt x="69" y="249"/>
                      <a:pt x="70" y="249"/>
                    </a:cubicBezTo>
                    <a:cubicBezTo>
                      <a:pt x="70" y="249"/>
                      <a:pt x="70" y="249"/>
                      <a:pt x="70" y="249"/>
                    </a:cubicBezTo>
                    <a:cubicBezTo>
                      <a:pt x="70" y="249"/>
                      <a:pt x="70" y="249"/>
                      <a:pt x="70" y="249"/>
                    </a:cubicBezTo>
                    <a:cubicBezTo>
                      <a:pt x="71" y="249"/>
                      <a:pt x="71" y="249"/>
                      <a:pt x="71" y="249"/>
                    </a:cubicBezTo>
                    <a:cubicBezTo>
                      <a:pt x="71" y="249"/>
                      <a:pt x="71" y="249"/>
                      <a:pt x="71" y="249"/>
                    </a:cubicBezTo>
                    <a:cubicBezTo>
                      <a:pt x="72" y="249"/>
                      <a:pt x="72" y="249"/>
                      <a:pt x="72" y="249"/>
                    </a:cubicBezTo>
                    <a:cubicBezTo>
                      <a:pt x="72" y="249"/>
                      <a:pt x="72" y="249"/>
                      <a:pt x="72" y="249"/>
                    </a:cubicBezTo>
                    <a:cubicBezTo>
                      <a:pt x="72" y="249"/>
                      <a:pt x="73" y="249"/>
                      <a:pt x="73" y="249"/>
                    </a:cubicBezTo>
                    <a:cubicBezTo>
                      <a:pt x="73" y="249"/>
                      <a:pt x="73" y="249"/>
                      <a:pt x="73" y="249"/>
                    </a:cubicBezTo>
                    <a:cubicBezTo>
                      <a:pt x="73" y="249"/>
                      <a:pt x="74" y="249"/>
                      <a:pt x="74" y="249"/>
                    </a:cubicBezTo>
                    <a:cubicBezTo>
                      <a:pt x="74" y="249"/>
                      <a:pt x="74" y="249"/>
                      <a:pt x="74" y="249"/>
                    </a:cubicBezTo>
                    <a:cubicBezTo>
                      <a:pt x="74" y="249"/>
                      <a:pt x="74" y="249"/>
                      <a:pt x="75" y="249"/>
                    </a:cubicBezTo>
                    <a:cubicBezTo>
                      <a:pt x="75" y="249"/>
                      <a:pt x="75" y="249"/>
                      <a:pt x="75" y="249"/>
                    </a:cubicBezTo>
                    <a:cubicBezTo>
                      <a:pt x="75" y="249"/>
                      <a:pt x="75" y="249"/>
                      <a:pt x="76" y="249"/>
                    </a:cubicBezTo>
                    <a:cubicBezTo>
                      <a:pt x="76" y="249"/>
                      <a:pt x="76" y="249"/>
                      <a:pt x="76" y="249"/>
                    </a:cubicBezTo>
                    <a:cubicBezTo>
                      <a:pt x="76" y="249"/>
                      <a:pt x="76" y="249"/>
                      <a:pt x="76" y="249"/>
                    </a:cubicBezTo>
                    <a:cubicBezTo>
                      <a:pt x="77" y="249"/>
                      <a:pt x="77" y="249"/>
                      <a:pt x="77" y="249"/>
                    </a:cubicBezTo>
                    <a:cubicBezTo>
                      <a:pt x="77" y="249"/>
                      <a:pt x="77" y="249"/>
                      <a:pt x="77" y="249"/>
                    </a:cubicBezTo>
                    <a:cubicBezTo>
                      <a:pt x="78" y="249"/>
                      <a:pt x="78" y="249"/>
                      <a:pt x="78" y="249"/>
                    </a:cubicBezTo>
                    <a:cubicBezTo>
                      <a:pt x="78" y="249"/>
                      <a:pt x="78" y="249"/>
                      <a:pt x="78" y="249"/>
                    </a:cubicBezTo>
                    <a:cubicBezTo>
                      <a:pt x="78" y="249"/>
                      <a:pt x="79" y="249"/>
                      <a:pt x="79" y="249"/>
                    </a:cubicBezTo>
                    <a:cubicBezTo>
                      <a:pt x="79" y="249"/>
                      <a:pt x="79" y="249"/>
                      <a:pt x="79" y="249"/>
                    </a:cubicBezTo>
                    <a:cubicBezTo>
                      <a:pt x="79" y="249"/>
                      <a:pt x="80" y="249"/>
                      <a:pt x="80" y="249"/>
                    </a:cubicBezTo>
                    <a:cubicBezTo>
                      <a:pt x="80" y="249"/>
                      <a:pt x="80" y="249"/>
                      <a:pt x="80" y="249"/>
                    </a:cubicBezTo>
                    <a:cubicBezTo>
                      <a:pt x="80" y="249"/>
                      <a:pt x="81" y="249"/>
                      <a:pt x="81" y="249"/>
                    </a:cubicBezTo>
                    <a:cubicBezTo>
                      <a:pt x="81" y="249"/>
                      <a:pt x="81" y="249"/>
                      <a:pt x="81" y="249"/>
                    </a:cubicBezTo>
                    <a:cubicBezTo>
                      <a:pt x="81" y="249"/>
                      <a:pt x="81" y="249"/>
                      <a:pt x="82" y="249"/>
                    </a:cubicBezTo>
                    <a:cubicBezTo>
                      <a:pt x="82" y="249"/>
                      <a:pt x="82" y="249"/>
                      <a:pt x="82" y="249"/>
                    </a:cubicBezTo>
                    <a:cubicBezTo>
                      <a:pt x="82" y="249"/>
                      <a:pt x="82" y="249"/>
                      <a:pt x="83" y="249"/>
                    </a:cubicBezTo>
                    <a:cubicBezTo>
                      <a:pt x="83" y="249"/>
                      <a:pt x="83" y="249"/>
                      <a:pt x="83" y="249"/>
                    </a:cubicBezTo>
                    <a:cubicBezTo>
                      <a:pt x="83" y="249"/>
                      <a:pt x="83" y="249"/>
                      <a:pt x="83" y="249"/>
                    </a:cubicBezTo>
                    <a:cubicBezTo>
                      <a:pt x="84" y="249"/>
                      <a:pt x="84" y="249"/>
                      <a:pt x="84" y="249"/>
                    </a:cubicBezTo>
                    <a:cubicBezTo>
                      <a:pt x="84" y="249"/>
                      <a:pt x="84" y="249"/>
                      <a:pt x="84" y="249"/>
                    </a:cubicBezTo>
                    <a:cubicBezTo>
                      <a:pt x="85" y="249"/>
                      <a:pt x="85" y="249"/>
                      <a:pt x="85" y="249"/>
                    </a:cubicBezTo>
                    <a:cubicBezTo>
                      <a:pt x="85" y="249"/>
                      <a:pt x="85" y="249"/>
                      <a:pt x="85" y="249"/>
                    </a:cubicBezTo>
                    <a:cubicBezTo>
                      <a:pt x="85" y="249"/>
                      <a:pt x="86" y="249"/>
                      <a:pt x="86" y="249"/>
                    </a:cubicBezTo>
                    <a:cubicBezTo>
                      <a:pt x="90" y="249"/>
                      <a:pt x="95" y="248"/>
                      <a:pt x="100" y="247"/>
                    </a:cubicBezTo>
                    <a:cubicBezTo>
                      <a:pt x="143" y="238"/>
                      <a:pt x="143" y="238"/>
                      <a:pt x="143" y="238"/>
                    </a:cubicBezTo>
                    <a:cubicBezTo>
                      <a:pt x="172" y="232"/>
                      <a:pt x="193" y="201"/>
                      <a:pt x="193" y="168"/>
                    </a:cubicBezTo>
                    <a:cubicBezTo>
                      <a:pt x="193" y="81"/>
                      <a:pt x="193" y="81"/>
                      <a:pt x="193" y="81"/>
                    </a:cubicBezTo>
                    <a:cubicBezTo>
                      <a:pt x="193" y="48"/>
                      <a:pt x="172" y="16"/>
                      <a:pt x="143" y="10"/>
                    </a:cubicBezTo>
                    <a:cubicBezTo>
                      <a:pt x="100" y="1"/>
                      <a:pt x="100" y="1"/>
                      <a:pt x="100" y="1"/>
                    </a:cubicBezTo>
                    <a:cubicBezTo>
                      <a:pt x="95" y="0"/>
                      <a:pt x="90" y="0"/>
                      <a:pt x="86" y="0"/>
                    </a:cubicBezTo>
                    <a:cubicBezTo>
                      <a:pt x="86" y="0"/>
                      <a:pt x="85" y="0"/>
                      <a:pt x="85" y="0"/>
                    </a:cubicBezTo>
                    <a:cubicBezTo>
                      <a:pt x="85" y="0"/>
                      <a:pt x="85" y="0"/>
                      <a:pt x="85" y="0"/>
                    </a:cubicBezTo>
                    <a:cubicBezTo>
                      <a:pt x="85" y="0"/>
                      <a:pt x="85" y="0"/>
                      <a:pt x="84" y="0"/>
                    </a:cubicBezTo>
                    <a:cubicBezTo>
                      <a:pt x="84" y="0"/>
                      <a:pt x="84" y="0"/>
                      <a:pt x="84" y="0"/>
                    </a:cubicBezTo>
                    <a:cubicBezTo>
                      <a:pt x="84" y="0"/>
                      <a:pt x="84" y="0"/>
                      <a:pt x="83" y="0"/>
                    </a:cubicBezTo>
                    <a:cubicBezTo>
                      <a:pt x="83" y="0"/>
                      <a:pt x="83" y="0"/>
                      <a:pt x="83" y="0"/>
                    </a:cubicBezTo>
                    <a:cubicBezTo>
                      <a:pt x="83" y="0"/>
                      <a:pt x="83" y="0"/>
                      <a:pt x="83" y="0"/>
                    </a:cubicBezTo>
                    <a:cubicBezTo>
                      <a:pt x="82" y="0"/>
                      <a:pt x="82" y="0"/>
                      <a:pt x="82" y="0"/>
                    </a:cubicBezTo>
                    <a:cubicBezTo>
                      <a:pt x="82" y="0"/>
                      <a:pt x="82" y="0"/>
                      <a:pt x="82" y="0"/>
                    </a:cubicBezTo>
                    <a:cubicBezTo>
                      <a:pt x="81" y="0"/>
                      <a:pt x="81" y="0"/>
                      <a:pt x="81" y="0"/>
                    </a:cubicBezTo>
                    <a:cubicBezTo>
                      <a:pt x="81" y="0"/>
                      <a:pt x="81" y="0"/>
                      <a:pt x="81" y="0"/>
                    </a:cubicBezTo>
                    <a:cubicBezTo>
                      <a:pt x="81" y="0"/>
                      <a:pt x="80" y="0"/>
                      <a:pt x="80" y="0"/>
                    </a:cubicBezTo>
                    <a:cubicBezTo>
                      <a:pt x="80" y="0"/>
                      <a:pt x="80" y="0"/>
                      <a:pt x="80" y="0"/>
                    </a:cubicBezTo>
                    <a:cubicBezTo>
                      <a:pt x="80" y="0"/>
                      <a:pt x="79" y="0"/>
                      <a:pt x="79" y="0"/>
                    </a:cubicBezTo>
                    <a:cubicBezTo>
                      <a:pt x="79" y="0"/>
                      <a:pt x="79" y="0"/>
                      <a:pt x="79" y="0"/>
                    </a:cubicBezTo>
                    <a:cubicBezTo>
                      <a:pt x="79" y="0"/>
                      <a:pt x="78" y="0"/>
                      <a:pt x="78" y="0"/>
                    </a:cubicBezTo>
                    <a:cubicBezTo>
                      <a:pt x="78" y="0"/>
                      <a:pt x="78" y="0"/>
                      <a:pt x="78" y="0"/>
                    </a:cubicBezTo>
                    <a:cubicBezTo>
                      <a:pt x="78" y="0"/>
                      <a:pt x="78" y="0"/>
                      <a:pt x="77" y="0"/>
                    </a:cubicBezTo>
                    <a:cubicBezTo>
                      <a:pt x="77" y="0"/>
                      <a:pt x="77" y="0"/>
                      <a:pt x="77" y="0"/>
                    </a:cubicBezTo>
                    <a:cubicBezTo>
                      <a:pt x="77" y="0"/>
                      <a:pt x="77" y="0"/>
                      <a:pt x="76" y="0"/>
                    </a:cubicBezTo>
                    <a:cubicBezTo>
                      <a:pt x="76" y="0"/>
                      <a:pt x="76" y="0"/>
                      <a:pt x="76" y="0"/>
                    </a:cubicBezTo>
                    <a:cubicBezTo>
                      <a:pt x="76" y="0"/>
                      <a:pt x="76" y="0"/>
                      <a:pt x="76" y="0"/>
                    </a:cubicBezTo>
                    <a:cubicBezTo>
                      <a:pt x="75" y="0"/>
                      <a:pt x="75" y="0"/>
                      <a:pt x="75" y="0"/>
                    </a:cubicBezTo>
                    <a:cubicBezTo>
                      <a:pt x="75" y="0"/>
                      <a:pt x="75" y="0"/>
                      <a:pt x="75" y="0"/>
                    </a:cubicBezTo>
                    <a:cubicBezTo>
                      <a:pt x="74" y="0"/>
                      <a:pt x="74" y="0"/>
                      <a:pt x="74" y="0"/>
                    </a:cubicBezTo>
                    <a:cubicBezTo>
                      <a:pt x="74" y="0"/>
                      <a:pt x="74" y="0"/>
                      <a:pt x="74" y="0"/>
                    </a:cubicBezTo>
                    <a:cubicBezTo>
                      <a:pt x="74" y="0"/>
                      <a:pt x="73" y="0"/>
                      <a:pt x="73" y="0"/>
                    </a:cubicBezTo>
                    <a:cubicBezTo>
                      <a:pt x="73" y="0"/>
                      <a:pt x="73" y="0"/>
                      <a:pt x="73" y="0"/>
                    </a:cubicBezTo>
                    <a:cubicBezTo>
                      <a:pt x="73" y="0"/>
                      <a:pt x="72" y="0"/>
                      <a:pt x="72" y="0"/>
                    </a:cubicBezTo>
                    <a:cubicBezTo>
                      <a:pt x="72" y="0"/>
                      <a:pt x="72" y="0"/>
                      <a:pt x="72" y="0"/>
                    </a:cubicBezTo>
                    <a:cubicBezTo>
                      <a:pt x="72" y="0"/>
                      <a:pt x="72" y="0"/>
                      <a:pt x="71" y="0"/>
                    </a:cubicBezTo>
                    <a:cubicBezTo>
                      <a:pt x="71" y="0"/>
                      <a:pt x="71" y="0"/>
                      <a:pt x="71" y="0"/>
                    </a:cubicBezTo>
                    <a:cubicBezTo>
                      <a:pt x="71" y="0"/>
                      <a:pt x="71" y="0"/>
                      <a:pt x="70" y="0"/>
                    </a:cubicBezTo>
                    <a:cubicBezTo>
                      <a:pt x="70" y="0"/>
                      <a:pt x="70" y="0"/>
                      <a:pt x="70" y="0"/>
                    </a:cubicBezTo>
                    <a:cubicBezTo>
                      <a:pt x="70" y="0"/>
                      <a:pt x="70" y="0"/>
                      <a:pt x="70" y="0"/>
                    </a:cubicBezTo>
                    <a:cubicBezTo>
                      <a:pt x="69" y="0"/>
                      <a:pt x="69" y="0"/>
                      <a:pt x="69" y="0"/>
                    </a:cubicBezTo>
                    <a:cubicBezTo>
                      <a:pt x="69" y="0"/>
                      <a:pt x="69" y="0"/>
                      <a:pt x="69" y="0"/>
                    </a:cubicBezTo>
                    <a:cubicBezTo>
                      <a:pt x="68" y="0"/>
                      <a:pt x="68" y="0"/>
                      <a:pt x="68" y="0"/>
                    </a:cubicBezTo>
                    <a:cubicBezTo>
                      <a:pt x="68" y="0"/>
                      <a:pt x="68" y="0"/>
                      <a:pt x="68" y="0"/>
                    </a:cubicBezTo>
                    <a:cubicBezTo>
                      <a:pt x="68" y="0"/>
                      <a:pt x="67" y="0"/>
                      <a:pt x="67" y="0"/>
                    </a:cubicBezTo>
                    <a:cubicBezTo>
                      <a:pt x="67" y="0"/>
                      <a:pt x="67" y="0"/>
                      <a:pt x="67" y="0"/>
                    </a:cubicBezTo>
                    <a:cubicBezTo>
                      <a:pt x="67" y="0"/>
                      <a:pt x="66" y="0"/>
                      <a:pt x="66" y="0"/>
                    </a:cubicBezTo>
                    <a:cubicBezTo>
                      <a:pt x="66" y="0"/>
                      <a:pt x="66" y="0"/>
                      <a:pt x="66" y="0"/>
                    </a:cubicBezTo>
                    <a:cubicBezTo>
                      <a:pt x="66" y="0"/>
                      <a:pt x="66" y="0"/>
                      <a:pt x="65" y="0"/>
                    </a:cubicBezTo>
                    <a:cubicBezTo>
                      <a:pt x="65" y="0"/>
                      <a:pt x="65" y="0"/>
                      <a:pt x="65" y="0"/>
                    </a:cubicBezTo>
                    <a:cubicBezTo>
                      <a:pt x="65" y="0"/>
                      <a:pt x="65" y="0"/>
                      <a:pt x="64" y="0"/>
                    </a:cubicBezTo>
                    <a:cubicBezTo>
                      <a:pt x="64" y="0"/>
                      <a:pt x="64" y="0"/>
                      <a:pt x="64" y="0"/>
                    </a:cubicBezTo>
                    <a:cubicBezTo>
                      <a:pt x="64" y="0"/>
                      <a:pt x="64" y="0"/>
                      <a:pt x="64" y="0"/>
                    </a:cubicBezTo>
                    <a:cubicBezTo>
                      <a:pt x="63" y="0"/>
                      <a:pt x="63" y="0"/>
                      <a:pt x="63" y="0"/>
                    </a:cubicBezTo>
                    <a:cubicBezTo>
                      <a:pt x="63" y="0"/>
                      <a:pt x="63" y="0"/>
                      <a:pt x="63" y="0"/>
                    </a:cubicBezTo>
                    <a:cubicBezTo>
                      <a:pt x="62" y="0"/>
                      <a:pt x="62" y="0"/>
                      <a:pt x="62" y="0"/>
                    </a:cubicBezTo>
                    <a:cubicBezTo>
                      <a:pt x="62" y="0"/>
                      <a:pt x="62" y="0"/>
                      <a:pt x="62" y="0"/>
                    </a:cubicBezTo>
                    <a:cubicBezTo>
                      <a:pt x="62" y="0"/>
                      <a:pt x="61" y="0"/>
                      <a:pt x="61" y="0"/>
                    </a:cubicBezTo>
                    <a:cubicBezTo>
                      <a:pt x="61" y="0"/>
                      <a:pt x="61" y="0"/>
                      <a:pt x="61" y="0"/>
                    </a:cubicBezTo>
                    <a:cubicBezTo>
                      <a:pt x="61" y="0"/>
                      <a:pt x="60" y="0"/>
                      <a:pt x="60" y="0"/>
                    </a:cubicBezTo>
                    <a:cubicBezTo>
                      <a:pt x="60" y="0"/>
                      <a:pt x="60" y="0"/>
                      <a:pt x="60" y="0"/>
                    </a:cubicBezTo>
                    <a:cubicBezTo>
                      <a:pt x="60" y="0"/>
                      <a:pt x="60" y="0"/>
                      <a:pt x="59" y="0"/>
                    </a:cubicBezTo>
                    <a:cubicBezTo>
                      <a:pt x="59" y="0"/>
                      <a:pt x="59" y="0"/>
                      <a:pt x="59" y="0"/>
                    </a:cubicBezTo>
                    <a:cubicBezTo>
                      <a:pt x="59" y="0"/>
                      <a:pt x="59" y="0"/>
                      <a:pt x="58" y="0"/>
                    </a:cubicBezTo>
                    <a:cubicBezTo>
                      <a:pt x="58" y="0"/>
                      <a:pt x="58" y="0"/>
                      <a:pt x="58" y="0"/>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6" name="îṣḷíḑê">
                <a:extLst>
                  <a:ext uri="{FF2B5EF4-FFF2-40B4-BE49-F238E27FC236}">
                    <a16:creationId xmlns:a16="http://schemas.microsoft.com/office/drawing/2014/main" id="{E1131ACF-0BF0-4A9A-862F-F0866B859BD1}"/>
                  </a:ext>
                </a:extLst>
              </p:cNvPr>
              <p:cNvSpPr/>
              <p:nvPr/>
            </p:nvSpPr>
            <p:spPr bwMode="auto">
              <a:xfrm>
                <a:off x="3354559" y="2431020"/>
                <a:ext cx="498841" cy="791164"/>
              </a:xfrm>
              <a:custGeom>
                <a:gdLst>
                  <a:gd fmla="*/ 165 w 165" name="T0"/>
                  <a:gd fmla="*/ 88 h 262" name="T1"/>
                  <a:gd fmla="*/ 165 w 165" name="T2"/>
                  <a:gd fmla="*/ 175 h 262" name="T3"/>
                  <a:gd fmla="*/ 115 w 165" name="T4"/>
                  <a:gd fmla="*/ 245 h 262" name="T5"/>
                  <a:gd fmla="*/ 72 w 165" name="T6"/>
                  <a:gd fmla="*/ 254 h 262" name="T7"/>
                  <a:gd fmla="*/ 0 w 165" name="T8"/>
                  <a:gd fmla="*/ 189 h 262" name="T9"/>
                  <a:gd fmla="*/ 0 w 165" name="T10"/>
                  <a:gd fmla="*/ 73 h 262" name="T11"/>
                  <a:gd fmla="*/ 72 w 165" name="T12"/>
                  <a:gd fmla="*/ 8 h 262" name="T13"/>
                  <a:gd fmla="*/ 115 w 165" name="T14"/>
                  <a:gd fmla="*/ 17 h 262" name="T15"/>
                  <a:gd fmla="*/ 165 w 165" name="T16"/>
                  <a:gd fmla="*/ 88 h 26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2" w="165">
                    <a:moveTo>
                      <a:pt x="165" y="88"/>
                    </a:moveTo>
                    <a:cubicBezTo>
                      <a:pt x="165" y="175"/>
                      <a:pt x="165" y="175"/>
                      <a:pt x="165" y="175"/>
                    </a:cubicBezTo>
                    <a:cubicBezTo>
                      <a:pt x="165" y="208"/>
                      <a:pt x="144" y="239"/>
                      <a:pt x="115" y="245"/>
                    </a:cubicBezTo>
                    <a:cubicBezTo>
                      <a:pt x="72" y="254"/>
                      <a:pt x="72" y="254"/>
                      <a:pt x="72" y="254"/>
                    </a:cubicBezTo>
                    <a:cubicBezTo>
                      <a:pt x="34" y="262"/>
                      <a:pt x="0" y="233"/>
                      <a:pt x="0" y="189"/>
                    </a:cubicBezTo>
                    <a:cubicBezTo>
                      <a:pt x="0" y="73"/>
                      <a:pt x="0" y="73"/>
                      <a:pt x="0" y="73"/>
                    </a:cubicBezTo>
                    <a:cubicBezTo>
                      <a:pt x="0" y="29"/>
                      <a:pt x="34" y="0"/>
                      <a:pt x="72" y="8"/>
                    </a:cubicBezTo>
                    <a:cubicBezTo>
                      <a:pt x="115" y="17"/>
                      <a:pt x="115" y="17"/>
                      <a:pt x="115" y="17"/>
                    </a:cubicBezTo>
                    <a:cubicBezTo>
                      <a:pt x="144" y="23"/>
                      <a:pt x="165" y="55"/>
                      <a:pt x="165" y="88"/>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7" name="iSľíḍé">
                <a:extLst>
                  <a:ext uri="{FF2B5EF4-FFF2-40B4-BE49-F238E27FC236}">
                    <a16:creationId xmlns:a16="http://schemas.microsoft.com/office/drawing/2014/main" id="{EB3D3BE1-069A-421A-9C28-1749B0D9EBD5}"/>
                  </a:ext>
                </a:extLst>
              </p:cNvPr>
              <p:cNvSpPr/>
              <p:nvPr/>
            </p:nvSpPr>
            <p:spPr bwMode="auto">
              <a:xfrm>
                <a:off x="3699239" y="3140741"/>
                <a:ext cx="423215" cy="132346"/>
              </a:xfrm>
              <a:custGeom>
                <a:gdLst>
                  <a:gd fmla="*/ 140 w 140" name="T0"/>
                  <a:gd fmla="*/ 22 h 44" name="T1"/>
                  <a:gd fmla="*/ 140 w 140" name="T2"/>
                  <a:gd fmla="*/ 22 h 44" name="T3"/>
                  <a:gd fmla="*/ 118 w 140" name="T4"/>
                  <a:gd fmla="*/ 44 h 44" name="T5"/>
                  <a:gd fmla="*/ 22 w 140" name="T6"/>
                  <a:gd fmla="*/ 44 h 44" name="T7"/>
                  <a:gd fmla="*/ 0 w 140" name="T8"/>
                  <a:gd fmla="*/ 22 h 44" name="T9"/>
                  <a:gd fmla="*/ 0 w 140" name="T10"/>
                  <a:gd fmla="*/ 22 h 44" name="T11"/>
                  <a:gd fmla="*/ 22 w 140" name="T12"/>
                  <a:gd fmla="*/ 0 h 44" name="T13"/>
                  <a:gd fmla="*/ 118 w 140" name="T14"/>
                  <a:gd fmla="*/ 0 h 44" name="T15"/>
                  <a:gd fmla="*/ 140 w 140" name="T16"/>
                  <a:gd fmla="*/ 22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40">
                    <a:moveTo>
                      <a:pt x="140" y="22"/>
                    </a:moveTo>
                    <a:cubicBezTo>
                      <a:pt x="140" y="22"/>
                      <a:pt x="140" y="22"/>
                      <a:pt x="140" y="22"/>
                    </a:cubicBezTo>
                    <a:cubicBezTo>
                      <a:pt x="140" y="34"/>
                      <a:pt x="130" y="44"/>
                      <a:pt x="118" y="44"/>
                    </a:cubicBezTo>
                    <a:cubicBezTo>
                      <a:pt x="22" y="44"/>
                      <a:pt x="22" y="44"/>
                      <a:pt x="22" y="44"/>
                    </a:cubicBezTo>
                    <a:cubicBezTo>
                      <a:pt x="10" y="44"/>
                      <a:pt x="0" y="34"/>
                      <a:pt x="0" y="22"/>
                    </a:cubicBezTo>
                    <a:cubicBezTo>
                      <a:pt x="0" y="22"/>
                      <a:pt x="0" y="22"/>
                      <a:pt x="0" y="22"/>
                    </a:cubicBezTo>
                    <a:cubicBezTo>
                      <a:pt x="0" y="10"/>
                      <a:pt x="10" y="0"/>
                      <a:pt x="22" y="0"/>
                    </a:cubicBezTo>
                    <a:cubicBezTo>
                      <a:pt x="118" y="0"/>
                      <a:pt x="118" y="0"/>
                      <a:pt x="118" y="0"/>
                    </a:cubicBezTo>
                    <a:cubicBezTo>
                      <a:pt x="130" y="0"/>
                      <a:pt x="140" y="10"/>
                      <a:pt x="140" y="2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8" name="i$1iḍe">
                <a:extLst>
                  <a:ext uri="{FF2B5EF4-FFF2-40B4-BE49-F238E27FC236}">
                    <a16:creationId xmlns:a16="http://schemas.microsoft.com/office/drawing/2014/main" id="{FF933B7B-77DA-41F0-85DC-D973F2FC782D}"/>
                  </a:ext>
                </a:extLst>
              </p:cNvPr>
              <p:cNvSpPr/>
              <p:nvPr/>
            </p:nvSpPr>
            <p:spPr bwMode="auto">
              <a:xfrm>
                <a:off x="3699239" y="2380118"/>
                <a:ext cx="423215" cy="132346"/>
              </a:xfrm>
              <a:custGeom>
                <a:gdLst>
                  <a:gd fmla="*/ 140 w 140" name="T0"/>
                  <a:gd fmla="*/ 22 h 44" name="T1"/>
                  <a:gd fmla="*/ 140 w 140" name="T2"/>
                  <a:gd fmla="*/ 22 h 44" name="T3"/>
                  <a:gd fmla="*/ 118 w 140" name="T4"/>
                  <a:gd fmla="*/ 44 h 44" name="T5"/>
                  <a:gd fmla="*/ 22 w 140" name="T6"/>
                  <a:gd fmla="*/ 44 h 44" name="T7"/>
                  <a:gd fmla="*/ 0 w 140" name="T8"/>
                  <a:gd fmla="*/ 22 h 44" name="T9"/>
                  <a:gd fmla="*/ 0 w 140" name="T10"/>
                  <a:gd fmla="*/ 22 h 44" name="T11"/>
                  <a:gd fmla="*/ 22 w 140" name="T12"/>
                  <a:gd fmla="*/ 0 h 44" name="T13"/>
                  <a:gd fmla="*/ 118 w 140" name="T14"/>
                  <a:gd fmla="*/ 0 h 44" name="T15"/>
                  <a:gd fmla="*/ 140 w 140" name="T16"/>
                  <a:gd fmla="*/ 22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40">
                    <a:moveTo>
                      <a:pt x="140" y="22"/>
                    </a:moveTo>
                    <a:cubicBezTo>
                      <a:pt x="140" y="22"/>
                      <a:pt x="140" y="22"/>
                      <a:pt x="140" y="22"/>
                    </a:cubicBezTo>
                    <a:cubicBezTo>
                      <a:pt x="140" y="34"/>
                      <a:pt x="130" y="44"/>
                      <a:pt x="118" y="44"/>
                    </a:cubicBezTo>
                    <a:cubicBezTo>
                      <a:pt x="22" y="44"/>
                      <a:pt x="22" y="44"/>
                      <a:pt x="22" y="44"/>
                    </a:cubicBezTo>
                    <a:cubicBezTo>
                      <a:pt x="10" y="44"/>
                      <a:pt x="0" y="34"/>
                      <a:pt x="0" y="22"/>
                    </a:cubicBezTo>
                    <a:cubicBezTo>
                      <a:pt x="0" y="22"/>
                      <a:pt x="0" y="22"/>
                      <a:pt x="0" y="22"/>
                    </a:cubicBezTo>
                    <a:cubicBezTo>
                      <a:pt x="0" y="10"/>
                      <a:pt x="10" y="0"/>
                      <a:pt x="22" y="0"/>
                    </a:cubicBezTo>
                    <a:cubicBezTo>
                      <a:pt x="118" y="0"/>
                      <a:pt x="118" y="0"/>
                      <a:pt x="118" y="0"/>
                    </a:cubicBezTo>
                    <a:cubicBezTo>
                      <a:pt x="130" y="0"/>
                      <a:pt x="140" y="10"/>
                      <a:pt x="140" y="22"/>
                    </a:cubicBezTo>
                    <a:close/>
                  </a:path>
                </a:pathLst>
              </a:custGeom>
              <a:solidFill>
                <a:srgbClr val="D5D5D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9" name="iṣľïḓê">
                <a:extLst>
                  <a:ext uri="{FF2B5EF4-FFF2-40B4-BE49-F238E27FC236}">
                    <a16:creationId xmlns:a16="http://schemas.microsoft.com/office/drawing/2014/main" id="{E5C80744-FC7F-4D31-A05C-FA674E98D5CF}"/>
                  </a:ext>
                </a:extLst>
              </p:cNvPr>
              <p:cNvSpPr/>
              <p:nvPr/>
            </p:nvSpPr>
            <p:spPr bwMode="auto">
              <a:xfrm>
                <a:off x="3777774" y="2844055"/>
                <a:ext cx="625368" cy="254511"/>
              </a:xfrm>
              <a:custGeom>
                <a:gdLst>
                  <a:gd fmla="*/ 430 w 430" name="T0"/>
                  <a:gd fmla="*/ 0 h 175" name="T1"/>
                  <a:gd fmla="*/ 430 w 430" name="T2"/>
                  <a:gd fmla="*/ 148 h 175" name="T3"/>
                  <a:gd fmla="*/ 0 w 430" name="T4"/>
                  <a:gd fmla="*/ 175 h 175" name="T5"/>
                  <a:gd fmla="*/ 44 w 430" name="T6"/>
                  <a:gd fmla="*/ 2 h 175" name="T7"/>
                  <a:gd fmla="*/ 430 w 430" name="T8"/>
                  <a:gd fmla="*/ 0 h 175" name="T9"/>
                </a:gdLst>
                <a:cxnLst>
                  <a:cxn ang="0">
                    <a:pos x="T0" y="T1"/>
                  </a:cxn>
                  <a:cxn ang="0">
                    <a:pos x="T2" y="T3"/>
                  </a:cxn>
                  <a:cxn ang="0">
                    <a:pos x="T4" y="T5"/>
                  </a:cxn>
                  <a:cxn ang="0">
                    <a:pos x="T6" y="T7"/>
                  </a:cxn>
                  <a:cxn ang="0">
                    <a:pos x="T8" y="T9"/>
                  </a:cxn>
                </a:cxnLst>
                <a:rect b="b" l="0" r="r" t="0"/>
                <a:pathLst>
                  <a:path h="175" w="430">
                    <a:moveTo>
                      <a:pt x="430" y="0"/>
                    </a:moveTo>
                    <a:lnTo>
                      <a:pt x="430" y="148"/>
                    </a:lnTo>
                    <a:lnTo>
                      <a:pt x="0" y="175"/>
                    </a:lnTo>
                    <a:lnTo>
                      <a:pt x="44" y="2"/>
                    </a:lnTo>
                    <a:lnTo>
                      <a:pt x="430" y="0"/>
                    </a:lnTo>
                    <a:close/>
                  </a:path>
                </a:pathLst>
              </a:custGeom>
              <a:solidFill>
                <a:srgbClr val="522E5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0" name="ïş1ïďè">
                <a:extLst>
                  <a:ext uri="{FF2B5EF4-FFF2-40B4-BE49-F238E27FC236}">
                    <a16:creationId xmlns:a16="http://schemas.microsoft.com/office/drawing/2014/main" id="{EEF6FB2C-6DA4-4419-A5A8-0C0AE7EEE8AF}"/>
                  </a:ext>
                </a:extLst>
              </p:cNvPr>
              <p:cNvSpPr/>
              <p:nvPr/>
            </p:nvSpPr>
            <p:spPr bwMode="auto">
              <a:xfrm>
                <a:off x="3811224" y="2551731"/>
                <a:ext cx="591919" cy="250147"/>
              </a:xfrm>
              <a:custGeom>
                <a:gdLst>
                  <a:gd fmla="*/ 407 w 407" name="T0"/>
                  <a:gd fmla="*/ 172 h 172" name="T1"/>
                  <a:gd fmla="*/ 407 w 407" name="T2"/>
                  <a:gd fmla="*/ 27 h 172" name="T3"/>
                  <a:gd fmla="*/ 0 w 407" name="T4"/>
                  <a:gd fmla="*/ 0 h 172" name="T5"/>
                  <a:gd fmla="*/ 21 w 407" name="T6"/>
                  <a:gd fmla="*/ 172 h 172" name="T7"/>
                  <a:gd fmla="*/ 407 w 407" name="T8"/>
                  <a:gd fmla="*/ 172 h 172" name="T9"/>
                </a:gdLst>
                <a:cxnLst>
                  <a:cxn ang="0">
                    <a:pos x="T0" y="T1"/>
                  </a:cxn>
                  <a:cxn ang="0">
                    <a:pos x="T2" y="T3"/>
                  </a:cxn>
                  <a:cxn ang="0">
                    <a:pos x="T4" y="T5"/>
                  </a:cxn>
                  <a:cxn ang="0">
                    <a:pos x="T6" y="T7"/>
                  </a:cxn>
                  <a:cxn ang="0">
                    <a:pos x="T8" y="T9"/>
                  </a:cxn>
                </a:cxnLst>
                <a:rect b="b" l="0" r="r" t="0"/>
                <a:pathLst>
                  <a:path h="172" w="407">
                    <a:moveTo>
                      <a:pt x="407" y="172"/>
                    </a:moveTo>
                    <a:lnTo>
                      <a:pt x="407" y="27"/>
                    </a:lnTo>
                    <a:lnTo>
                      <a:pt x="0" y="0"/>
                    </a:lnTo>
                    <a:lnTo>
                      <a:pt x="21" y="172"/>
                    </a:lnTo>
                    <a:lnTo>
                      <a:pt x="407" y="172"/>
                    </a:lnTo>
                    <a:close/>
                  </a:path>
                </a:pathLst>
              </a:custGeom>
              <a:solidFill>
                <a:srgbClr val="522E5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1" name="îš1íḓe">
                <a:extLst>
                  <a:ext uri="{FF2B5EF4-FFF2-40B4-BE49-F238E27FC236}">
                    <a16:creationId xmlns:a16="http://schemas.microsoft.com/office/drawing/2014/main" id="{978854CD-13FF-4B96-B6F9-D55E42F18AD8}"/>
                  </a:ext>
                </a:extLst>
              </p:cNvPr>
              <p:cNvSpPr/>
              <p:nvPr/>
            </p:nvSpPr>
            <p:spPr bwMode="auto">
              <a:xfrm>
                <a:off x="4071552" y="1933634"/>
                <a:ext cx="4048897" cy="3230101"/>
              </a:xfrm>
              <a:custGeom>
                <a:gdLst>
                  <a:gd fmla="*/ 1277 w 1340" name="T0"/>
                  <a:gd fmla="*/ 1070 h 1070" name="T1"/>
                  <a:gd fmla="*/ 63 w 1340" name="T2"/>
                  <a:gd fmla="*/ 1070 h 1070" name="T3"/>
                  <a:gd fmla="*/ 0 w 1340" name="T4"/>
                  <a:gd fmla="*/ 1007 h 1070" name="T5"/>
                  <a:gd fmla="*/ 0 w 1340" name="T6"/>
                  <a:gd fmla="*/ 63 h 1070" name="T7"/>
                  <a:gd fmla="*/ 63 w 1340" name="T8"/>
                  <a:gd fmla="*/ 0 h 1070" name="T9"/>
                  <a:gd fmla="*/ 1277 w 1340" name="T10"/>
                  <a:gd fmla="*/ 0 h 1070" name="T11"/>
                  <a:gd fmla="*/ 1340 w 1340" name="T12"/>
                  <a:gd fmla="*/ 63 h 1070" name="T13"/>
                  <a:gd fmla="*/ 1340 w 1340" name="T14"/>
                  <a:gd fmla="*/ 1007 h 1070" name="T15"/>
                  <a:gd fmla="*/ 1277 w 1340" name="T16"/>
                  <a:gd fmla="*/ 1070 h 107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70" w="1340">
                    <a:moveTo>
                      <a:pt x="1277" y="1070"/>
                    </a:moveTo>
                    <a:cubicBezTo>
                      <a:pt x="63" y="1070"/>
                      <a:pt x="63" y="1070"/>
                      <a:pt x="63" y="1070"/>
                    </a:cubicBezTo>
                    <a:cubicBezTo>
                      <a:pt x="29" y="1070"/>
                      <a:pt x="0" y="1041"/>
                      <a:pt x="0" y="1007"/>
                    </a:cubicBezTo>
                    <a:cubicBezTo>
                      <a:pt x="0" y="63"/>
                      <a:pt x="0" y="63"/>
                      <a:pt x="0" y="63"/>
                    </a:cubicBezTo>
                    <a:cubicBezTo>
                      <a:pt x="0" y="29"/>
                      <a:pt x="29" y="0"/>
                      <a:pt x="63" y="0"/>
                    </a:cubicBezTo>
                    <a:cubicBezTo>
                      <a:pt x="1277" y="0"/>
                      <a:pt x="1277" y="0"/>
                      <a:pt x="1277" y="0"/>
                    </a:cubicBezTo>
                    <a:cubicBezTo>
                      <a:pt x="1311" y="0"/>
                      <a:pt x="1340" y="29"/>
                      <a:pt x="1340" y="63"/>
                    </a:cubicBezTo>
                    <a:cubicBezTo>
                      <a:pt x="1340" y="1007"/>
                      <a:pt x="1340" y="1007"/>
                      <a:pt x="1340" y="1007"/>
                    </a:cubicBezTo>
                    <a:cubicBezTo>
                      <a:pt x="1340" y="1041"/>
                      <a:pt x="1311" y="1070"/>
                      <a:pt x="1277" y="1070"/>
                    </a:cubicBezTo>
                    <a:close/>
                  </a:path>
                </a:pathLst>
              </a:custGeom>
              <a:solidFill>
                <a:srgbClr val="EAEAE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2" name="ïślîḋe">
                <a:extLst>
                  <a:ext uri="{FF2B5EF4-FFF2-40B4-BE49-F238E27FC236}">
                    <a16:creationId xmlns:a16="http://schemas.microsoft.com/office/drawing/2014/main" id="{CAAF7758-8932-47FF-A024-61B6905B13DA}"/>
                  </a:ext>
                </a:extLst>
              </p:cNvPr>
              <p:cNvSpPr/>
              <p:nvPr/>
            </p:nvSpPr>
            <p:spPr bwMode="auto">
              <a:xfrm>
                <a:off x="4225712" y="3750111"/>
                <a:ext cx="664636" cy="637003"/>
              </a:xfrm>
              <a:custGeom>
                <a:gdLst>
                  <a:gd fmla="*/ 168 w 457" name="T0"/>
                  <a:gd fmla="*/ 438 h 438" name="T1"/>
                  <a:gd fmla="*/ 0 w 457" name="T2"/>
                  <a:gd fmla="*/ 216 h 438" name="T3"/>
                  <a:gd fmla="*/ 289 w 457" name="T4"/>
                  <a:gd fmla="*/ 0 h 438" name="T5"/>
                  <a:gd fmla="*/ 457 w 457" name="T6"/>
                  <a:gd fmla="*/ 222 h 438" name="T7"/>
                  <a:gd fmla="*/ 168 w 457" name="T8"/>
                  <a:gd fmla="*/ 438 h 438" name="T9"/>
                </a:gdLst>
                <a:cxnLst>
                  <a:cxn ang="0">
                    <a:pos x="T0" y="T1"/>
                  </a:cxn>
                  <a:cxn ang="0">
                    <a:pos x="T2" y="T3"/>
                  </a:cxn>
                  <a:cxn ang="0">
                    <a:pos x="T4" y="T5"/>
                  </a:cxn>
                  <a:cxn ang="0">
                    <a:pos x="T6" y="T7"/>
                  </a:cxn>
                  <a:cxn ang="0">
                    <a:pos x="T8" y="T9"/>
                  </a:cxn>
                </a:cxnLst>
                <a:rect b="b" l="0" r="r" t="0"/>
                <a:pathLst>
                  <a:path h="438" w="457">
                    <a:moveTo>
                      <a:pt x="168" y="438"/>
                    </a:moveTo>
                    <a:lnTo>
                      <a:pt x="0" y="216"/>
                    </a:lnTo>
                    <a:lnTo>
                      <a:pt x="289" y="0"/>
                    </a:lnTo>
                    <a:lnTo>
                      <a:pt x="457" y="222"/>
                    </a:lnTo>
                    <a:lnTo>
                      <a:pt x="168" y="438"/>
                    </a:lnTo>
                    <a:close/>
                  </a:path>
                </a:pathLst>
              </a:custGeom>
              <a:solidFill>
                <a:srgbClr val="F9F9F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3" name="í$ľiḍè">
                <a:extLst>
                  <a:ext uri="{FF2B5EF4-FFF2-40B4-BE49-F238E27FC236}">
                    <a16:creationId xmlns:a16="http://schemas.microsoft.com/office/drawing/2014/main" id="{E73D67B5-F54E-437D-8945-140B02329227}"/>
                  </a:ext>
                </a:extLst>
              </p:cNvPr>
              <p:cNvSpPr/>
              <p:nvPr/>
            </p:nvSpPr>
            <p:spPr bwMode="auto">
              <a:xfrm>
                <a:off x="4587844" y="3847553"/>
                <a:ext cx="199246" cy="250147"/>
              </a:xfrm>
              <a:custGeom>
                <a:gdLst>
                  <a:gd fmla="*/ 123 w 137" name="T0"/>
                  <a:gd fmla="*/ 172 h 172" name="T1"/>
                  <a:gd fmla="*/ 0 w 137" name="T2"/>
                  <a:gd fmla="*/ 10 h 172" name="T3"/>
                  <a:gd fmla="*/ 17 w 137" name="T4"/>
                  <a:gd fmla="*/ 0 h 172" name="T5"/>
                  <a:gd fmla="*/ 137 w 137" name="T6"/>
                  <a:gd fmla="*/ 161 h 172" name="T7"/>
                  <a:gd fmla="*/ 123 w 137" name="T8"/>
                  <a:gd fmla="*/ 172 h 172" name="T9"/>
                </a:gdLst>
                <a:cxnLst>
                  <a:cxn ang="0">
                    <a:pos x="T0" y="T1"/>
                  </a:cxn>
                  <a:cxn ang="0">
                    <a:pos x="T2" y="T3"/>
                  </a:cxn>
                  <a:cxn ang="0">
                    <a:pos x="T4" y="T5"/>
                  </a:cxn>
                  <a:cxn ang="0">
                    <a:pos x="T6" y="T7"/>
                  </a:cxn>
                  <a:cxn ang="0">
                    <a:pos x="T8" y="T9"/>
                  </a:cxn>
                </a:cxnLst>
                <a:rect b="b" l="0" r="r" t="0"/>
                <a:pathLst>
                  <a:path h="172" w="137">
                    <a:moveTo>
                      <a:pt x="123" y="172"/>
                    </a:moveTo>
                    <a:lnTo>
                      <a:pt x="0" y="10"/>
                    </a:lnTo>
                    <a:lnTo>
                      <a:pt x="17" y="0"/>
                    </a:lnTo>
                    <a:lnTo>
                      <a:pt x="137" y="161"/>
                    </a:lnTo>
                    <a:lnTo>
                      <a:pt x="123" y="172"/>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4" name="íṣļíḓè">
                <a:extLst>
                  <a:ext uri="{FF2B5EF4-FFF2-40B4-BE49-F238E27FC236}">
                    <a16:creationId xmlns:a16="http://schemas.microsoft.com/office/drawing/2014/main" id="{FCE563D7-14D0-499B-8794-DB79CB7E3049}"/>
                  </a:ext>
                </a:extLst>
              </p:cNvPr>
              <p:cNvSpPr/>
              <p:nvPr/>
            </p:nvSpPr>
            <p:spPr bwMode="auto">
              <a:xfrm>
                <a:off x="4534034" y="3889728"/>
                <a:ext cx="159978" cy="202154"/>
              </a:xfrm>
              <a:custGeom>
                <a:gdLst>
                  <a:gd fmla="*/ 95 w 110" name="T0"/>
                  <a:gd fmla="*/ 139 h 139" name="T1"/>
                  <a:gd fmla="*/ 0 w 110" name="T2"/>
                  <a:gd fmla="*/ 10 h 139" name="T3"/>
                  <a:gd fmla="*/ 14 w 110" name="T4"/>
                  <a:gd fmla="*/ 0 h 139" name="T5"/>
                  <a:gd fmla="*/ 110 w 110" name="T6"/>
                  <a:gd fmla="*/ 126 h 139" name="T7"/>
                  <a:gd fmla="*/ 95 w 110" name="T8"/>
                  <a:gd fmla="*/ 139 h 139" name="T9"/>
                </a:gdLst>
                <a:cxnLst>
                  <a:cxn ang="0">
                    <a:pos x="T0" y="T1"/>
                  </a:cxn>
                  <a:cxn ang="0">
                    <a:pos x="T2" y="T3"/>
                  </a:cxn>
                  <a:cxn ang="0">
                    <a:pos x="T4" y="T5"/>
                  </a:cxn>
                  <a:cxn ang="0">
                    <a:pos x="T6" y="T7"/>
                  </a:cxn>
                  <a:cxn ang="0">
                    <a:pos x="T8" y="T9"/>
                  </a:cxn>
                </a:cxnLst>
                <a:rect b="b" l="0" r="r" t="0"/>
                <a:pathLst>
                  <a:path h="139" w="110">
                    <a:moveTo>
                      <a:pt x="95" y="139"/>
                    </a:moveTo>
                    <a:lnTo>
                      <a:pt x="0" y="10"/>
                    </a:lnTo>
                    <a:lnTo>
                      <a:pt x="14" y="0"/>
                    </a:lnTo>
                    <a:lnTo>
                      <a:pt x="110" y="126"/>
                    </a:lnTo>
                    <a:lnTo>
                      <a:pt x="95" y="139"/>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5" name="ïṧḻïḍé">
                <a:extLst>
                  <a:ext uri="{FF2B5EF4-FFF2-40B4-BE49-F238E27FC236}">
                    <a16:creationId xmlns:a16="http://schemas.microsoft.com/office/drawing/2014/main" id="{C6C66132-B31E-46F5-A961-398E04C08A45}"/>
                  </a:ext>
                </a:extLst>
              </p:cNvPr>
              <p:cNvSpPr/>
              <p:nvPr/>
            </p:nvSpPr>
            <p:spPr bwMode="auto">
              <a:xfrm>
                <a:off x="4475860" y="3931905"/>
                <a:ext cx="199246" cy="250147"/>
              </a:xfrm>
              <a:custGeom>
                <a:gdLst>
                  <a:gd fmla="*/ 123 w 137" name="T0"/>
                  <a:gd fmla="*/ 172 h 172" name="T1"/>
                  <a:gd fmla="*/ 0 w 137" name="T2"/>
                  <a:gd fmla="*/ 10 h 172" name="T3"/>
                  <a:gd fmla="*/ 15 w 137" name="T4"/>
                  <a:gd fmla="*/ 0 h 172" name="T5"/>
                  <a:gd fmla="*/ 137 w 137" name="T6"/>
                  <a:gd fmla="*/ 162 h 172" name="T7"/>
                  <a:gd fmla="*/ 123 w 137" name="T8"/>
                  <a:gd fmla="*/ 172 h 172" name="T9"/>
                </a:gdLst>
                <a:cxnLst>
                  <a:cxn ang="0">
                    <a:pos x="T0" y="T1"/>
                  </a:cxn>
                  <a:cxn ang="0">
                    <a:pos x="T2" y="T3"/>
                  </a:cxn>
                  <a:cxn ang="0">
                    <a:pos x="T4" y="T5"/>
                  </a:cxn>
                  <a:cxn ang="0">
                    <a:pos x="T6" y="T7"/>
                  </a:cxn>
                  <a:cxn ang="0">
                    <a:pos x="T8" y="T9"/>
                  </a:cxn>
                </a:cxnLst>
                <a:rect b="b" l="0" r="r" t="0"/>
                <a:pathLst>
                  <a:path h="172" w="137">
                    <a:moveTo>
                      <a:pt x="123" y="172"/>
                    </a:moveTo>
                    <a:lnTo>
                      <a:pt x="0" y="10"/>
                    </a:lnTo>
                    <a:lnTo>
                      <a:pt x="15" y="0"/>
                    </a:lnTo>
                    <a:lnTo>
                      <a:pt x="137" y="162"/>
                    </a:lnTo>
                    <a:lnTo>
                      <a:pt x="123" y="172"/>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6" name="ïś1ïḑè">
                <a:extLst>
                  <a:ext uri="{FF2B5EF4-FFF2-40B4-BE49-F238E27FC236}">
                    <a16:creationId xmlns:a16="http://schemas.microsoft.com/office/drawing/2014/main" id="{FDA9DFF2-CEB6-41C7-A10C-0D59A955FB6E}"/>
                  </a:ext>
                </a:extLst>
              </p:cNvPr>
              <p:cNvSpPr/>
              <p:nvPr/>
            </p:nvSpPr>
            <p:spPr bwMode="auto">
              <a:xfrm>
                <a:off x="4419140" y="3971172"/>
                <a:ext cx="162887" cy="205063"/>
              </a:xfrm>
              <a:custGeom>
                <a:gdLst>
                  <a:gd fmla="*/ 97 w 112" name="T0"/>
                  <a:gd fmla="*/ 141 h 141" name="T1"/>
                  <a:gd fmla="*/ 0 w 112" name="T2"/>
                  <a:gd fmla="*/ 12 h 141" name="T3"/>
                  <a:gd fmla="*/ 16 w 112" name="T4"/>
                  <a:gd fmla="*/ 0 h 141" name="T5"/>
                  <a:gd fmla="*/ 112 w 112" name="T6"/>
                  <a:gd fmla="*/ 128 h 141" name="T7"/>
                  <a:gd fmla="*/ 97 w 112" name="T8"/>
                  <a:gd fmla="*/ 141 h 141" name="T9"/>
                </a:gdLst>
                <a:cxnLst>
                  <a:cxn ang="0">
                    <a:pos x="T0" y="T1"/>
                  </a:cxn>
                  <a:cxn ang="0">
                    <a:pos x="T2" y="T3"/>
                  </a:cxn>
                  <a:cxn ang="0">
                    <a:pos x="T4" y="T5"/>
                  </a:cxn>
                  <a:cxn ang="0">
                    <a:pos x="T6" y="T7"/>
                  </a:cxn>
                  <a:cxn ang="0">
                    <a:pos x="T8" y="T9"/>
                  </a:cxn>
                </a:cxnLst>
                <a:rect b="b" l="0" r="r" t="0"/>
                <a:pathLst>
                  <a:path h="141" w="112">
                    <a:moveTo>
                      <a:pt x="97" y="141"/>
                    </a:moveTo>
                    <a:lnTo>
                      <a:pt x="0" y="12"/>
                    </a:lnTo>
                    <a:lnTo>
                      <a:pt x="16" y="0"/>
                    </a:lnTo>
                    <a:lnTo>
                      <a:pt x="112" y="128"/>
                    </a:lnTo>
                    <a:lnTo>
                      <a:pt x="97" y="141"/>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7" name="îṧľïde">
                <a:extLst>
                  <a:ext uri="{FF2B5EF4-FFF2-40B4-BE49-F238E27FC236}">
                    <a16:creationId xmlns:a16="http://schemas.microsoft.com/office/drawing/2014/main" id="{410C5E96-9D95-4A1E-8521-14B11B2C174F}"/>
                  </a:ext>
                </a:extLst>
              </p:cNvPr>
              <p:cNvSpPr/>
              <p:nvPr/>
            </p:nvSpPr>
            <p:spPr bwMode="auto">
              <a:xfrm>
                <a:off x="7077683" y="3242545"/>
                <a:ext cx="653002" cy="600645"/>
              </a:xfrm>
              <a:custGeom>
                <a:gdLst>
                  <a:gd fmla="*/ 320 w 449" name="T0"/>
                  <a:gd fmla="*/ 0 h 413" name="T1"/>
                  <a:gd fmla="*/ 449 w 449" name="T2"/>
                  <a:gd fmla="*/ 247 h 413" name="T3"/>
                  <a:gd fmla="*/ 129 w 449" name="T4"/>
                  <a:gd fmla="*/ 413 h 413" name="T5"/>
                  <a:gd fmla="*/ 0 w 449" name="T6"/>
                  <a:gd fmla="*/ 166 h 413" name="T7"/>
                  <a:gd fmla="*/ 320 w 449" name="T8"/>
                  <a:gd fmla="*/ 0 h 413" name="T9"/>
                </a:gdLst>
                <a:cxnLst>
                  <a:cxn ang="0">
                    <a:pos x="T0" y="T1"/>
                  </a:cxn>
                  <a:cxn ang="0">
                    <a:pos x="T2" y="T3"/>
                  </a:cxn>
                  <a:cxn ang="0">
                    <a:pos x="T4" y="T5"/>
                  </a:cxn>
                  <a:cxn ang="0">
                    <a:pos x="T6" y="T7"/>
                  </a:cxn>
                  <a:cxn ang="0">
                    <a:pos x="T8" y="T9"/>
                  </a:cxn>
                </a:cxnLst>
                <a:rect b="b" l="0" r="r" t="0"/>
                <a:pathLst>
                  <a:path h="412" w="449">
                    <a:moveTo>
                      <a:pt x="320" y="0"/>
                    </a:moveTo>
                    <a:lnTo>
                      <a:pt x="449" y="247"/>
                    </a:lnTo>
                    <a:lnTo>
                      <a:pt x="129" y="413"/>
                    </a:lnTo>
                    <a:lnTo>
                      <a:pt x="0" y="166"/>
                    </a:lnTo>
                    <a:lnTo>
                      <a:pt x="32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8" name="ïṡľíḍè">
                <a:extLst>
                  <a:ext uri="{FF2B5EF4-FFF2-40B4-BE49-F238E27FC236}">
                    <a16:creationId xmlns:a16="http://schemas.microsoft.com/office/drawing/2014/main" id="{613EDEFB-FD9D-44DF-A065-91F19A11246A}"/>
                  </a:ext>
                </a:extLst>
              </p:cNvPr>
              <p:cNvSpPr/>
              <p:nvPr/>
            </p:nvSpPr>
            <p:spPr bwMode="auto">
              <a:xfrm>
                <a:off x="7180942" y="3481058"/>
                <a:ext cx="159978" cy="274872"/>
              </a:xfrm>
              <a:custGeom>
                <a:gdLst>
                  <a:gd fmla="*/ 17 w 110" name="T0"/>
                  <a:gd fmla="*/ 0 h 189" name="T1"/>
                  <a:gd fmla="*/ 110 w 110" name="T2"/>
                  <a:gd fmla="*/ 181 h 189" name="T3"/>
                  <a:gd fmla="*/ 93 w 110" name="T4"/>
                  <a:gd fmla="*/ 189 h 189" name="T5"/>
                  <a:gd fmla="*/ 0 w 110" name="T6"/>
                  <a:gd fmla="*/ 9 h 189" name="T7"/>
                  <a:gd fmla="*/ 17 w 110" name="T8"/>
                  <a:gd fmla="*/ 0 h 189" name="T9"/>
                </a:gdLst>
                <a:cxnLst>
                  <a:cxn ang="0">
                    <a:pos x="T0" y="T1"/>
                  </a:cxn>
                  <a:cxn ang="0">
                    <a:pos x="T2" y="T3"/>
                  </a:cxn>
                  <a:cxn ang="0">
                    <a:pos x="T4" y="T5"/>
                  </a:cxn>
                  <a:cxn ang="0">
                    <a:pos x="T6" y="T7"/>
                  </a:cxn>
                  <a:cxn ang="0">
                    <a:pos x="T8" y="T9"/>
                  </a:cxn>
                </a:cxnLst>
                <a:rect b="b" l="0" r="r" t="0"/>
                <a:pathLst>
                  <a:path h="189" w="110">
                    <a:moveTo>
                      <a:pt x="17" y="0"/>
                    </a:moveTo>
                    <a:lnTo>
                      <a:pt x="110" y="181"/>
                    </a:lnTo>
                    <a:lnTo>
                      <a:pt x="93" y="189"/>
                    </a:lnTo>
                    <a:lnTo>
                      <a:pt x="0" y="9"/>
                    </a:lnTo>
                    <a:lnTo>
                      <a:pt x="17" y="0"/>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9" name="íṣļîḍè">
                <a:extLst>
                  <a:ext uri="{FF2B5EF4-FFF2-40B4-BE49-F238E27FC236}">
                    <a16:creationId xmlns:a16="http://schemas.microsoft.com/office/drawing/2014/main" id="{C58202CB-839E-49C8-87F3-3DBC99DA2A65}"/>
                  </a:ext>
                </a:extLst>
              </p:cNvPr>
              <p:cNvSpPr/>
              <p:nvPr/>
            </p:nvSpPr>
            <p:spPr bwMode="auto">
              <a:xfrm>
                <a:off x="7271111" y="3502872"/>
                <a:ext cx="130891" cy="219607"/>
              </a:xfrm>
              <a:custGeom>
                <a:gdLst>
                  <a:gd fmla="*/ 17 w 90" name="T0"/>
                  <a:gd fmla="*/ 0 h 151" name="T1"/>
                  <a:gd fmla="*/ 90 w 90" name="T2"/>
                  <a:gd fmla="*/ 143 h 151" name="T3"/>
                  <a:gd fmla="*/ 73 w 90" name="T4"/>
                  <a:gd fmla="*/ 151 h 151" name="T5"/>
                  <a:gd fmla="*/ 0 w 90" name="T6"/>
                  <a:gd fmla="*/ 8 h 151" name="T7"/>
                  <a:gd fmla="*/ 17 w 90" name="T8"/>
                  <a:gd fmla="*/ 0 h 151" name="T9"/>
                </a:gdLst>
                <a:cxnLst>
                  <a:cxn ang="0">
                    <a:pos x="T0" y="T1"/>
                  </a:cxn>
                  <a:cxn ang="0">
                    <a:pos x="T2" y="T3"/>
                  </a:cxn>
                  <a:cxn ang="0">
                    <a:pos x="T4" y="T5"/>
                  </a:cxn>
                  <a:cxn ang="0">
                    <a:pos x="T6" y="T7"/>
                  </a:cxn>
                  <a:cxn ang="0">
                    <a:pos x="T8" y="T9"/>
                  </a:cxn>
                </a:cxnLst>
                <a:rect b="b" l="0" r="r" t="0"/>
                <a:pathLst>
                  <a:path h="151" w="90">
                    <a:moveTo>
                      <a:pt x="17" y="0"/>
                    </a:moveTo>
                    <a:lnTo>
                      <a:pt x="90" y="143"/>
                    </a:lnTo>
                    <a:lnTo>
                      <a:pt x="73" y="151"/>
                    </a:lnTo>
                    <a:lnTo>
                      <a:pt x="0" y="8"/>
                    </a:lnTo>
                    <a:lnTo>
                      <a:pt x="17" y="0"/>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0" name="ï$1îḍê">
                <a:extLst>
                  <a:ext uri="{FF2B5EF4-FFF2-40B4-BE49-F238E27FC236}">
                    <a16:creationId xmlns:a16="http://schemas.microsoft.com/office/drawing/2014/main" id="{ED2A874F-7983-43BF-91F6-FB5F1083CDBA}"/>
                  </a:ext>
                </a:extLst>
              </p:cNvPr>
              <p:cNvSpPr/>
              <p:nvPr/>
            </p:nvSpPr>
            <p:spPr bwMode="auto">
              <a:xfrm>
                <a:off x="7304561" y="3415612"/>
                <a:ext cx="159978" cy="274872"/>
              </a:xfrm>
              <a:custGeom>
                <a:gdLst>
                  <a:gd fmla="*/ 17 w 110" name="T0"/>
                  <a:gd fmla="*/ 0 h 189" name="T1"/>
                  <a:gd fmla="*/ 110 w 110" name="T2"/>
                  <a:gd fmla="*/ 180 h 189" name="T3"/>
                  <a:gd fmla="*/ 94 w 110" name="T4"/>
                  <a:gd fmla="*/ 189 h 189" name="T5"/>
                  <a:gd fmla="*/ 0 w 110" name="T6"/>
                  <a:gd fmla="*/ 10 h 189" name="T7"/>
                  <a:gd fmla="*/ 17 w 110" name="T8"/>
                  <a:gd fmla="*/ 0 h 189" name="T9"/>
                </a:gdLst>
                <a:cxnLst>
                  <a:cxn ang="0">
                    <a:pos x="T0" y="T1"/>
                  </a:cxn>
                  <a:cxn ang="0">
                    <a:pos x="T2" y="T3"/>
                  </a:cxn>
                  <a:cxn ang="0">
                    <a:pos x="T4" y="T5"/>
                  </a:cxn>
                  <a:cxn ang="0">
                    <a:pos x="T6" y="T7"/>
                  </a:cxn>
                  <a:cxn ang="0">
                    <a:pos x="T8" y="T9"/>
                  </a:cxn>
                </a:cxnLst>
                <a:rect b="b" l="0" r="r" t="0"/>
                <a:pathLst>
                  <a:path h="189" w="110">
                    <a:moveTo>
                      <a:pt x="17" y="0"/>
                    </a:moveTo>
                    <a:lnTo>
                      <a:pt x="110" y="180"/>
                    </a:lnTo>
                    <a:lnTo>
                      <a:pt x="94" y="189"/>
                    </a:lnTo>
                    <a:lnTo>
                      <a:pt x="0" y="10"/>
                    </a:lnTo>
                    <a:lnTo>
                      <a:pt x="17" y="0"/>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1" name="iSḻîḓê">
                <a:extLst>
                  <a:ext uri="{FF2B5EF4-FFF2-40B4-BE49-F238E27FC236}">
                    <a16:creationId xmlns:a16="http://schemas.microsoft.com/office/drawing/2014/main" id="{E60A643A-BB46-493C-81A3-0AA93352CC36}"/>
                  </a:ext>
                </a:extLst>
              </p:cNvPr>
              <p:cNvSpPr/>
              <p:nvPr/>
            </p:nvSpPr>
            <p:spPr bwMode="auto">
              <a:xfrm>
                <a:off x="7394730" y="3438881"/>
                <a:ext cx="133800" cy="221060"/>
              </a:xfrm>
              <a:custGeom>
                <a:gdLst>
                  <a:gd fmla="*/ 17 w 92" name="T0"/>
                  <a:gd fmla="*/ 0 h 152" name="T1"/>
                  <a:gd fmla="*/ 92 w 92" name="T2"/>
                  <a:gd fmla="*/ 141 h 152" name="T3"/>
                  <a:gd fmla="*/ 75 w 92" name="T4"/>
                  <a:gd fmla="*/ 152 h 152" name="T5"/>
                  <a:gd fmla="*/ 0 w 92" name="T6"/>
                  <a:gd fmla="*/ 9 h 152" name="T7"/>
                  <a:gd fmla="*/ 17 w 92" name="T8"/>
                  <a:gd fmla="*/ 0 h 152" name="T9"/>
                </a:gdLst>
                <a:cxnLst>
                  <a:cxn ang="0">
                    <a:pos x="T0" y="T1"/>
                  </a:cxn>
                  <a:cxn ang="0">
                    <a:pos x="T2" y="T3"/>
                  </a:cxn>
                  <a:cxn ang="0">
                    <a:pos x="T4" y="T5"/>
                  </a:cxn>
                  <a:cxn ang="0">
                    <a:pos x="T6" y="T7"/>
                  </a:cxn>
                  <a:cxn ang="0">
                    <a:pos x="T8" y="T9"/>
                  </a:cxn>
                </a:cxnLst>
                <a:rect b="b" l="0" r="r" t="0"/>
                <a:pathLst>
                  <a:path h="152" w="92">
                    <a:moveTo>
                      <a:pt x="17" y="0"/>
                    </a:moveTo>
                    <a:lnTo>
                      <a:pt x="92" y="141"/>
                    </a:lnTo>
                    <a:lnTo>
                      <a:pt x="75" y="152"/>
                    </a:lnTo>
                    <a:lnTo>
                      <a:pt x="0" y="9"/>
                    </a:lnTo>
                    <a:lnTo>
                      <a:pt x="17" y="0"/>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2" name="ïṥļïḑé">
                <a:extLst>
                  <a:ext uri="{FF2B5EF4-FFF2-40B4-BE49-F238E27FC236}">
                    <a16:creationId xmlns:a16="http://schemas.microsoft.com/office/drawing/2014/main" id="{D2DCB4F6-5469-4F75-8AA7-75F3972D150E}"/>
                  </a:ext>
                </a:extLst>
              </p:cNvPr>
              <p:cNvSpPr/>
              <p:nvPr/>
            </p:nvSpPr>
            <p:spPr bwMode="auto">
              <a:xfrm>
                <a:off x="5277204" y="4342030"/>
                <a:ext cx="631186" cy="660273"/>
              </a:xfrm>
              <a:custGeom>
                <a:gdLst>
                  <a:gd fmla="*/ 228 w 434" name="T0"/>
                  <a:gd fmla="*/ 454 h 454" name="T1"/>
                  <a:gd fmla="*/ 0 w 434" name="T2"/>
                  <a:gd fmla="*/ 297 h 454" name="T3"/>
                  <a:gd fmla="*/ 204 w 434" name="T4"/>
                  <a:gd fmla="*/ 0 h 454" name="T5"/>
                  <a:gd fmla="*/ 434 w 434" name="T6"/>
                  <a:gd fmla="*/ 158 h 454" name="T7"/>
                  <a:gd fmla="*/ 228 w 434" name="T8"/>
                  <a:gd fmla="*/ 454 h 454" name="T9"/>
                </a:gdLst>
                <a:cxnLst>
                  <a:cxn ang="0">
                    <a:pos x="T0" y="T1"/>
                  </a:cxn>
                  <a:cxn ang="0">
                    <a:pos x="T2" y="T3"/>
                  </a:cxn>
                  <a:cxn ang="0">
                    <a:pos x="T4" y="T5"/>
                  </a:cxn>
                  <a:cxn ang="0">
                    <a:pos x="T6" y="T7"/>
                  </a:cxn>
                  <a:cxn ang="0">
                    <a:pos x="T8" y="T9"/>
                  </a:cxn>
                </a:cxnLst>
                <a:rect b="b" l="0" r="r" t="0"/>
                <a:pathLst>
                  <a:path h="453" w="433">
                    <a:moveTo>
                      <a:pt x="228" y="454"/>
                    </a:moveTo>
                    <a:lnTo>
                      <a:pt x="0" y="297"/>
                    </a:lnTo>
                    <a:lnTo>
                      <a:pt x="204" y="0"/>
                    </a:lnTo>
                    <a:lnTo>
                      <a:pt x="434" y="158"/>
                    </a:lnTo>
                    <a:lnTo>
                      <a:pt x="228" y="45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3" name="iṥľîḑè">
                <a:extLst>
                  <a:ext uri="{FF2B5EF4-FFF2-40B4-BE49-F238E27FC236}">
                    <a16:creationId xmlns:a16="http://schemas.microsoft.com/office/drawing/2014/main" id="{CDA876A0-C5DB-443C-8E34-9430FE8BCC2D}"/>
                  </a:ext>
                </a:extLst>
              </p:cNvPr>
              <p:cNvSpPr/>
              <p:nvPr/>
            </p:nvSpPr>
            <p:spPr bwMode="auto">
              <a:xfrm>
                <a:off x="5554984" y="4445288"/>
                <a:ext cx="260328" cy="186156"/>
              </a:xfrm>
              <a:custGeom>
                <a:gdLst>
                  <a:gd fmla="*/ 168 w 179" name="T0"/>
                  <a:gd fmla="*/ 128 h 128" name="T1"/>
                  <a:gd fmla="*/ 0 w 179" name="T2"/>
                  <a:gd fmla="*/ 14 h 128" name="T3"/>
                  <a:gd fmla="*/ 10 w 179" name="T4"/>
                  <a:gd fmla="*/ 0 h 128" name="T5"/>
                  <a:gd fmla="*/ 179 w 179" name="T6"/>
                  <a:gd fmla="*/ 114 h 128" name="T7"/>
                  <a:gd fmla="*/ 168 w 179" name="T8"/>
                  <a:gd fmla="*/ 128 h 128" name="T9"/>
                </a:gdLst>
                <a:cxnLst>
                  <a:cxn ang="0">
                    <a:pos x="T0" y="T1"/>
                  </a:cxn>
                  <a:cxn ang="0">
                    <a:pos x="T2" y="T3"/>
                  </a:cxn>
                  <a:cxn ang="0">
                    <a:pos x="T4" y="T5"/>
                  </a:cxn>
                  <a:cxn ang="0">
                    <a:pos x="T6" y="T7"/>
                  </a:cxn>
                  <a:cxn ang="0">
                    <a:pos x="T8" y="T9"/>
                  </a:cxn>
                </a:cxnLst>
                <a:rect b="b" l="0" r="r" t="0"/>
                <a:pathLst>
                  <a:path h="128" w="179">
                    <a:moveTo>
                      <a:pt x="168" y="128"/>
                    </a:moveTo>
                    <a:lnTo>
                      <a:pt x="0" y="14"/>
                    </a:lnTo>
                    <a:lnTo>
                      <a:pt x="10" y="0"/>
                    </a:lnTo>
                    <a:lnTo>
                      <a:pt x="179" y="114"/>
                    </a:lnTo>
                    <a:lnTo>
                      <a:pt x="168" y="128"/>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4" name="iṥľîḍê">
                <a:extLst>
                  <a:ext uri="{FF2B5EF4-FFF2-40B4-BE49-F238E27FC236}">
                    <a16:creationId xmlns:a16="http://schemas.microsoft.com/office/drawing/2014/main" id="{69D9B63B-83A9-4296-90A8-F236AD49B66C}"/>
                  </a:ext>
                </a:extLst>
              </p:cNvPr>
              <p:cNvSpPr/>
              <p:nvPr/>
            </p:nvSpPr>
            <p:spPr bwMode="auto">
              <a:xfrm>
                <a:off x="5515716" y="4502008"/>
                <a:ext cx="207972" cy="154161"/>
              </a:xfrm>
              <a:custGeom>
                <a:gdLst>
                  <a:gd fmla="*/ 133 w 143" name="T0"/>
                  <a:gd fmla="*/ 106 h 106" name="T1"/>
                  <a:gd fmla="*/ 0 w 143" name="T2"/>
                  <a:gd fmla="*/ 14 h 106" name="T3"/>
                  <a:gd fmla="*/ 10 w 143" name="T4"/>
                  <a:gd fmla="*/ 0 h 106" name="T5"/>
                  <a:gd fmla="*/ 143 w 143" name="T6"/>
                  <a:gd fmla="*/ 91 h 106" name="T7"/>
                  <a:gd fmla="*/ 133 w 143" name="T8"/>
                  <a:gd fmla="*/ 106 h 106" name="T9"/>
                </a:gdLst>
                <a:cxnLst>
                  <a:cxn ang="0">
                    <a:pos x="T0" y="T1"/>
                  </a:cxn>
                  <a:cxn ang="0">
                    <a:pos x="T2" y="T3"/>
                  </a:cxn>
                  <a:cxn ang="0">
                    <a:pos x="T4" y="T5"/>
                  </a:cxn>
                  <a:cxn ang="0">
                    <a:pos x="T6" y="T7"/>
                  </a:cxn>
                  <a:cxn ang="0">
                    <a:pos x="T8" y="T9"/>
                  </a:cxn>
                </a:cxnLst>
                <a:rect b="b" l="0" r="r" t="0"/>
                <a:pathLst>
                  <a:path h="105" w="143">
                    <a:moveTo>
                      <a:pt x="133" y="106"/>
                    </a:moveTo>
                    <a:lnTo>
                      <a:pt x="0" y="14"/>
                    </a:lnTo>
                    <a:lnTo>
                      <a:pt x="10" y="0"/>
                    </a:lnTo>
                    <a:lnTo>
                      <a:pt x="143" y="91"/>
                    </a:lnTo>
                    <a:lnTo>
                      <a:pt x="133" y="106"/>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5" name="ï$ḻïdè">
                <a:extLst>
                  <a:ext uri="{FF2B5EF4-FFF2-40B4-BE49-F238E27FC236}">
                    <a16:creationId xmlns:a16="http://schemas.microsoft.com/office/drawing/2014/main" id="{FCDBEF5D-1049-468C-9403-2E77B1CEA191}"/>
                  </a:ext>
                </a:extLst>
              </p:cNvPr>
              <p:cNvSpPr/>
              <p:nvPr/>
            </p:nvSpPr>
            <p:spPr bwMode="auto">
              <a:xfrm>
                <a:off x="5476449" y="4558727"/>
                <a:ext cx="257420" cy="190520"/>
              </a:xfrm>
              <a:custGeom>
                <a:gdLst>
                  <a:gd fmla="*/ 166 w 177" name="T0"/>
                  <a:gd fmla="*/ 131 h 131" name="T1"/>
                  <a:gd fmla="*/ 0 w 177" name="T2"/>
                  <a:gd fmla="*/ 17 h 131" name="T3"/>
                  <a:gd fmla="*/ 10 w 177" name="T4"/>
                  <a:gd fmla="*/ 0 h 131" name="T5"/>
                  <a:gd fmla="*/ 177 w 177" name="T6"/>
                  <a:gd fmla="*/ 115 h 131" name="T7"/>
                  <a:gd fmla="*/ 166 w 177" name="T8"/>
                  <a:gd fmla="*/ 131 h 131" name="T9"/>
                </a:gdLst>
                <a:cxnLst>
                  <a:cxn ang="0">
                    <a:pos x="T0" y="T1"/>
                  </a:cxn>
                  <a:cxn ang="0">
                    <a:pos x="T2" y="T3"/>
                  </a:cxn>
                  <a:cxn ang="0">
                    <a:pos x="T4" y="T5"/>
                  </a:cxn>
                  <a:cxn ang="0">
                    <a:pos x="T6" y="T7"/>
                  </a:cxn>
                  <a:cxn ang="0">
                    <a:pos x="T8" y="T9"/>
                  </a:cxn>
                </a:cxnLst>
                <a:rect b="b" l="0" r="r" t="0"/>
                <a:pathLst>
                  <a:path h="131" w="177">
                    <a:moveTo>
                      <a:pt x="166" y="131"/>
                    </a:moveTo>
                    <a:lnTo>
                      <a:pt x="0" y="17"/>
                    </a:lnTo>
                    <a:lnTo>
                      <a:pt x="10" y="0"/>
                    </a:lnTo>
                    <a:lnTo>
                      <a:pt x="177" y="115"/>
                    </a:lnTo>
                    <a:lnTo>
                      <a:pt x="166" y="131"/>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6" name="íşlíḑe">
                <a:extLst>
                  <a:ext uri="{FF2B5EF4-FFF2-40B4-BE49-F238E27FC236}">
                    <a16:creationId xmlns:a16="http://schemas.microsoft.com/office/drawing/2014/main" id="{0E211CD1-33B4-449F-A224-A1ED6634B3E2}"/>
                  </a:ext>
                </a:extLst>
              </p:cNvPr>
              <p:cNvSpPr/>
              <p:nvPr/>
            </p:nvSpPr>
            <p:spPr bwMode="auto">
              <a:xfrm>
                <a:off x="5434273" y="4616901"/>
                <a:ext cx="207972" cy="157069"/>
              </a:xfrm>
              <a:custGeom>
                <a:gdLst>
                  <a:gd fmla="*/ 133 w 143" name="T0"/>
                  <a:gd fmla="*/ 108 h 108" name="T1"/>
                  <a:gd fmla="*/ 0 w 143" name="T2"/>
                  <a:gd fmla="*/ 16 h 108" name="T3"/>
                  <a:gd fmla="*/ 12 w 143" name="T4"/>
                  <a:gd fmla="*/ 0 h 108" name="T5"/>
                  <a:gd fmla="*/ 143 w 143" name="T6"/>
                  <a:gd fmla="*/ 91 h 108" name="T7"/>
                  <a:gd fmla="*/ 133 w 143" name="T8"/>
                  <a:gd fmla="*/ 108 h 108" name="T9"/>
                </a:gdLst>
                <a:cxnLst>
                  <a:cxn ang="0">
                    <a:pos x="T0" y="T1"/>
                  </a:cxn>
                  <a:cxn ang="0">
                    <a:pos x="T2" y="T3"/>
                  </a:cxn>
                  <a:cxn ang="0">
                    <a:pos x="T4" y="T5"/>
                  </a:cxn>
                  <a:cxn ang="0">
                    <a:pos x="T6" y="T7"/>
                  </a:cxn>
                  <a:cxn ang="0">
                    <a:pos x="T8" y="T9"/>
                  </a:cxn>
                </a:cxnLst>
                <a:rect b="b" l="0" r="r" t="0"/>
                <a:pathLst>
                  <a:path h="108" w="143">
                    <a:moveTo>
                      <a:pt x="133" y="108"/>
                    </a:moveTo>
                    <a:lnTo>
                      <a:pt x="0" y="16"/>
                    </a:lnTo>
                    <a:lnTo>
                      <a:pt x="12" y="0"/>
                    </a:lnTo>
                    <a:lnTo>
                      <a:pt x="143" y="91"/>
                    </a:lnTo>
                    <a:lnTo>
                      <a:pt x="133" y="108"/>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7" name="isļíḍê">
                <a:extLst>
                  <a:ext uri="{FF2B5EF4-FFF2-40B4-BE49-F238E27FC236}">
                    <a16:creationId xmlns:a16="http://schemas.microsoft.com/office/drawing/2014/main" id="{672ACCC3-4A9A-49C1-8EFA-98271BDAFB05}"/>
                  </a:ext>
                </a:extLst>
              </p:cNvPr>
              <p:cNvSpPr/>
              <p:nvPr/>
            </p:nvSpPr>
            <p:spPr bwMode="auto">
              <a:xfrm>
                <a:off x="6424682" y="4468558"/>
                <a:ext cx="820251" cy="589010"/>
              </a:xfrm>
              <a:custGeom>
                <a:gdLst>
                  <a:gd fmla="*/ 44 w 271" name="T0"/>
                  <a:gd fmla="*/ 2 h 195" name="T1"/>
                  <a:gd fmla="*/ 257 w 271" name="T2"/>
                  <a:gd fmla="*/ 46 h 195" name="T3"/>
                  <a:gd fmla="*/ 269 w 271" name="T4"/>
                  <a:gd fmla="*/ 64 h 195" name="T5"/>
                  <a:gd fmla="*/ 245 w 271" name="T6"/>
                  <a:gd fmla="*/ 181 h 195" name="T7"/>
                  <a:gd fmla="*/ 227 w 271" name="T8"/>
                  <a:gd fmla="*/ 193 h 195" name="T9"/>
                  <a:gd fmla="*/ 13 w 271" name="T10"/>
                  <a:gd fmla="*/ 149 h 195" name="T11"/>
                  <a:gd fmla="*/ 1 w 271" name="T12"/>
                  <a:gd fmla="*/ 131 h 195" name="T13"/>
                  <a:gd fmla="*/ 26 w 271" name="T14"/>
                  <a:gd fmla="*/ 14 h 195" name="T15"/>
                  <a:gd fmla="*/ 44 w 271" name="T16"/>
                  <a:gd fmla="*/ 2 h 19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5" w="271">
                    <a:moveTo>
                      <a:pt x="44" y="2"/>
                    </a:moveTo>
                    <a:cubicBezTo>
                      <a:pt x="257" y="46"/>
                      <a:pt x="257" y="46"/>
                      <a:pt x="257" y="46"/>
                    </a:cubicBezTo>
                    <a:cubicBezTo>
                      <a:pt x="266" y="48"/>
                      <a:pt x="271" y="56"/>
                      <a:pt x="269" y="64"/>
                    </a:cubicBezTo>
                    <a:cubicBezTo>
                      <a:pt x="245" y="181"/>
                      <a:pt x="245" y="181"/>
                      <a:pt x="245" y="181"/>
                    </a:cubicBezTo>
                    <a:cubicBezTo>
                      <a:pt x="243" y="190"/>
                      <a:pt x="235" y="195"/>
                      <a:pt x="227" y="193"/>
                    </a:cubicBezTo>
                    <a:cubicBezTo>
                      <a:pt x="13" y="149"/>
                      <a:pt x="13" y="149"/>
                      <a:pt x="13" y="149"/>
                    </a:cubicBezTo>
                    <a:cubicBezTo>
                      <a:pt x="5" y="147"/>
                      <a:pt x="0" y="139"/>
                      <a:pt x="1" y="131"/>
                    </a:cubicBezTo>
                    <a:cubicBezTo>
                      <a:pt x="26" y="14"/>
                      <a:pt x="26" y="14"/>
                      <a:pt x="26" y="14"/>
                    </a:cubicBezTo>
                    <a:cubicBezTo>
                      <a:pt x="27" y="5"/>
                      <a:pt x="36" y="0"/>
                      <a:pt x="44" y="2"/>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8" name="ïṣḻiḑê">
                <a:extLst>
                  <a:ext uri="{FF2B5EF4-FFF2-40B4-BE49-F238E27FC236}">
                    <a16:creationId xmlns:a16="http://schemas.microsoft.com/office/drawing/2014/main" id="{79581845-8A80-4D2B-A4F3-980C082ACC3E}"/>
                  </a:ext>
                </a:extLst>
              </p:cNvPr>
              <p:cNvSpPr/>
              <p:nvPr/>
            </p:nvSpPr>
            <p:spPr bwMode="auto">
              <a:xfrm>
                <a:off x="6510488" y="4308580"/>
                <a:ext cx="769349" cy="331591"/>
              </a:xfrm>
              <a:custGeom>
                <a:gdLst>
                  <a:gd fmla="*/ 22 w 255" name="T0"/>
                  <a:gd fmla="*/ 1 h 110" name="T1"/>
                  <a:gd fmla="*/ 246 w 255" name="T2"/>
                  <a:gd fmla="*/ 48 h 110" name="T3"/>
                  <a:gd fmla="*/ 254 w 255" name="T4"/>
                  <a:gd fmla="*/ 59 h 110" name="T5"/>
                  <a:gd fmla="*/ 245 w 255" name="T6"/>
                  <a:gd fmla="*/ 101 h 110" name="T7"/>
                  <a:gd fmla="*/ 233 w 255" name="T8"/>
                  <a:gd fmla="*/ 109 h 110" name="T9"/>
                  <a:gd fmla="*/ 9 w 255" name="T10"/>
                  <a:gd fmla="*/ 62 h 110" name="T11"/>
                  <a:gd fmla="*/ 1 w 255" name="T12"/>
                  <a:gd fmla="*/ 50 h 110" name="T13"/>
                  <a:gd fmla="*/ 10 w 255" name="T14"/>
                  <a:gd fmla="*/ 9 h 110" name="T15"/>
                  <a:gd fmla="*/ 22 w 255" name="T16"/>
                  <a:gd fmla="*/ 1 h 1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0" w="255">
                    <a:moveTo>
                      <a:pt x="22" y="1"/>
                    </a:moveTo>
                    <a:cubicBezTo>
                      <a:pt x="246" y="48"/>
                      <a:pt x="246" y="48"/>
                      <a:pt x="246" y="48"/>
                    </a:cubicBezTo>
                    <a:cubicBezTo>
                      <a:pt x="251" y="49"/>
                      <a:pt x="255" y="54"/>
                      <a:pt x="254" y="59"/>
                    </a:cubicBezTo>
                    <a:cubicBezTo>
                      <a:pt x="245" y="101"/>
                      <a:pt x="245" y="101"/>
                      <a:pt x="245" y="101"/>
                    </a:cubicBezTo>
                    <a:cubicBezTo>
                      <a:pt x="244" y="106"/>
                      <a:pt x="238" y="110"/>
                      <a:pt x="233" y="109"/>
                    </a:cubicBezTo>
                    <a:cubicBezTo>
                      <a:pt x="9" y="62"/>
                      <a:pt x="9" y="62"/>
                      <a:pt x="9" y="62"/>
                    </a:cubicBezTo>
                    <a:cubicBezTo>
                      <a:pt x="4" y="61"/>
                      <a:pt x="0" y="56"/>
                      <a:pt x="1" y="50"/>
                    </a:cubicBezTo>
                    <a:cubicBezTo>
                      <a:pt x="10" y="9"/>
                      <a:pt x="10" y="9"/>
                      <a:pt x="10" y="9"/>
                    </a:cubicBezTo>
                    <a:cubicBezTo>
                      <a:pt x="11" y="3"/>
                      <a:pt x="16" y="0"/>
                      <a:pt x="22" y="1"/>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9" name="ïśļîḑê">
                <a:extLst>
                  <a:ext uri="{FF2B5EF4-FFF2-40B4-BE49-F238E27FC236}">
                    <a16:creationId xmlns:a16="http://schemas.microsoft.com/office/drawing/2014/main" id="{711C27C6-D4A3-4D5E-9034-C8E6CCAEF6CD}"/>
                  </a:ext>
                </a:extLst>
              </p:cNvPr>
              <p:cNvSpPr/>
              <p:nvPr/>
            </p:nvSpPr>
            <p:spPr bwMode="auto">
              <a:xfrm>
                <a:off x="6507580" y="4330395"/>
                <a:ext cx="766440" cy="331591"/>
              </a:xfrm>
              <a:custGeom>
                <a:gdLst>
                  <a:gd fmla="*/ 21 w 254" name="T0"/>
                  <a:gd fmla="*/ 1 h 110" name="T1"/>
                  <a:gd fmla="*/ 245 w 254" name="T2"/>
                  <a:gd fmla="*/ 48 h 110" name="T3"/>
                  <a:gd fmla="*/ 253 w 254" name="T4"/>
                  <a:gd fmla="*/ 59 h 110" name="T5"/>
                  <a:gd fmla="*/ 244 w 254" name="T6"/>
                  <a:gd fmla="*/ 101 h 110" name="T7"/>
                  <a:gd fmla="*/ 233 w 254" name="T8"/>
                  <a:gd fmla="*/ 109 h 110" name="T9"/>
                  <a:gd fmla="*/ 8 w 254" name="T10"/>
                  <a:gd fmla="*/ 62 h 110" name="T11"/>
                  <a:gd fmla="*/ 1 w 254" name="T12"/>
                  <a:gd fmla="*/ 50 h 110" name="T13"/>
                  <a:gd fmla="*/ 9 w 254" name="T14"/>
                  <a:gd fmla="*/ 9 h 110" name="T15"/>
                  <a:gd fmla="*/ 21 w 254" name="T16"/>
                  <a:gd fmla="*/ 1 h 1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0" w="254">
                    <a:moveTo>
                      <a:pt x="21" y="1"/>
                    </a:moveTo>
                    <a:cubicBezTo>
                      <a:pt x="245" y="48"/>
                      <a:pt x="245" y="48"/>
                      <a:pt x="245" y="48"/>
                    </a:cubicBezTo>
                    <a:cubicBezTo>
                      <a:pt x="251" y="49"/>
                      <a:pt x="254" y="54"/>
                      <a:pt x="253" y="59"/>
                    </a:cubicBezTo>
                    <a:cubicBezTo>
                      <a:pt x="244" y="101"/>
                      <a:pt x="244" y="101"/>
                      <a:pt x="244" y="101"/>
                    </a:cubicBezTo>
                    <a:cubicBezTo>
                      <a:pt x="243" y="107"/>
                      <a:pt x="238" y="110"/>
                      <a:pt x="233" y="109"/>
                    </a:cubicBezTo>
                    <a:cubicBezTo>
                      <a:pt x="8" y="62"/>
                      <a:pt x="8" y="62"/>
                      <a:pt x="8" y="62"/>
                    </a:cubicBezTo>
                    <a:cubicBezTo>
                      <a:pt x="3" y="61"/>
                      <a:pt x="0" y="56"/>
                      <a:pt x="1" y="50"/>
                    </a:cubicBezTo>
                    <a:cubicBezTo>
                      <a:pt x="9" y="9"/>
                      <a:pt x="9" y="9"/>
                      <a:pt x="9" y="9"/>
                    </a:cubicBezTo>
                    <a:cubicBezTo>
                      <a:pt x="10" y="3"/>
                      <a:pt x="16" y="0"/>
                      <a:pt x="21" y="1"/>
                    </a:cubicBez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0" name="îŝḷiḓé">
                <a:extLst>
                  <a:ext uri="{FF2B5EF4-FFF2-40B4-BE49-F238E27FC236}">
                    <a16:creationId xmlns:a16="http://schemas.microsoft.com/office/drawing/2014/main" id="{9E153947-7553-4611-819E-EE0E64AAB7DE}"/>
                  </a:ext>
                </a:extLst>
              </p:cNvPr>
              <p:cNvSpPr/>
              <p:nvPr/>
            </p:nvSpPr>
            <p:spPr bwMode="auto">
              <a:xfrm>
                <a:off x="6536667" y="4356574"/>
                <a:ext cx="708267" cy="277780"/>
              </a:xfrm>
              <a:custGeom>
                <a:gdLst>
                  <a:gd fmla="*/ 17 w 234" name="T0"/>
                  <a:gd fmla="*/ 1 h 92" name="T1"/>
                  <a:gd fmla="*/ 226 w 234" name="T2"/>
                  <a:gd fmla="*/ 44 h 92" name="T3"/>
                  <a:gd fmla="*/ 233 w 234" name="T4"/>
                  <a:gd fmla="*/ 54 h 92" name="T5"/>
                  <a:gd fmla="*/ 226 w 234" name="T6"/>
                  <a:gd fmla="*/ 85 h 92" name="T7"/>
                  <a:gd fmla="*/ 217 w 234" name="T8"/>
                  <a:gd fmla="*/ 91 h 92" name="T9"/>
                  <a:gd fmla="*/ 7 w 234" name="T10"/>
                  <a:gd fmla="*/ 48 h 92" name="T11"/>
                  <a:gd fmla="*/ 1 w 234" name="T12"/>
                  <a:gd fmla="*/ 38 h 92" name="T13"/>
                  <a:gd fmla="*/ 7 w 234" name="T14"/>
                  <a:gd fmla="*/ 7 h 92" name="T15"/>
                  <a:gd fmla="*/ 17 w 234" name="T16"/>
                  <a:gd fmla="*/ 1 h 9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2" w="234">
                    <a:moveTo>
                      <a:pt x="17" y="1"/>
                    </a:moveTo>
                    <a:cubicBezTo>
                      <a:pt x="226" y="44"/>
                      <a:pt x="226" y="44"/>
                      <a:pt x="226" y="44"/>
                    </a:cubicBezTo>
                    <a:cubicBezTo>
                      <a:pt x="231" y="45"/>
                      <a:pt x="234" y="50"/>
                      <a:pt x="233" y="54"/>
                    </a:cubicBezTo>
                    <a:cubicBezTo>
                      <a:pt x="226" y="85"/>
                      <a:pt x="226" y="85"/>
                      <a:pt x="226" y="85"/>
                    </a:cubicBezTo>
                    <a:cubicBezTo>
                      <a:pt x="226" y="89"/>
                      <a:pt x="221" y="92"/>
                      <a:pt x="217" y="91"/>
                    </a:cubicBezTo>
                    <a:cubicBezTo>
                      <a:pt x="7" y="48"/>
                      <a:pt x="7" y="48"/>
                      <a:pt x="7" y="48"/>
                    </a:cubicBezTo>
                    <a:cubicBezTo>
                      <a:pt x="3" y="47"/>
                      <a:pt x="0" y="42"/>
                      <a:pt x="1" y="38"/>
                    </a:cubicBezTo>
                    <a:cubicBezTo>
                      <a:pt x="7" y="7"/>
                      <a:pt x="7" y="7"/>
                      <a:pt x="7" y="7"/>
                    </a:cubicBezTo>
                    <a:cubicBezTo>
                      <a:pt x="8" y="3"/>
                      <a:pt x="13" y="0"/>
                      <a:pt x="17" y="1"/>
                    </a:cubicBezTo>
                    <a:close/>
                  </a:path>
                </a:pathLst>
              </a:custGeom>
              <a:solidFill>
                <a:srgbClr val="18738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1" name="isľiḍé">
                <a:extLst>
                  <a:ext uri="{FF2B5EF4-FFF2-40B4-BE49-F238E27FC236}">
                    <a16:creationId xmlns:a16="http://schemas.microsoft.com/office/drawing/2014/main" id="{17126699-FE3C-4B89-AA25-6660CE01184B}"/>
                  </a:ext>
                </a:extLst>
              </p:cNvPr>
              <p:cNvSpPr/>
              <p:nvPr/>
            </p:nvSpPr>
            <p:spPr bwMode="auto">
              <a:xfrm>
                <a:off x="6727186" y="4423473"/>
                <a:ext cx="363586" cy="151252"/>
              </a:xfrm>
              <a:custGeom>
                <a:gdLst>
                  <a:gd fmla="*/ 0 w 250" name="T0"/>
                  <a:gd fmla="*/ 77 h 104" name="T1"/>
                  <a:gd fmla="*/ 131 w 250" name="T2"/>
                  <a:gd fmla="*/ 104 h 104" name="T3"/>
                  <a:gd fmla="*/ 250 w 250" name="T4"/>
                  <a:gd fmla="*/ 27 h 104" name="T5"/>
                  <a:gd fmla="*/ 119 w 250" name="T6"/>
                  <a:gd fmla="*/ 0 h 104" name="T7"/>
                  <a:gd fmla="*/ 0 w 250" name="T8"/>
                  <a:gd fmla="*/ 77 h 104" name="T9"/>
                </a:gdLst>
                <a:cxnLst>
                  <a:cxn ang="0">
                    <a:pos x="T0" y="T1"/>
                  </a:cxn>
                  <a:cxn ang="0">
                    <a:pos x="T2" y="T3"/>
                  </a:cxn>
                  <a:cxn ang="0">
                    <a:pos x="T4" y="T5"/>
                  </a:cxn>
                  <a:cxn ang="0">
                    <a:pos x="T6" y="T7"/>
                  </a:cxn>
                  <a:cxn ang="0">
                    <a:pos x="T8" y="T9"/>
                  </a:cxn>
                </a:cxnLst>
                <a:rect b="b" l="0" r="r" t="0"/>
                <a:pathLst>
                  <a:path h="104" w="250">
                    <a:moveTo>
                      <a:pt x="0" y="77"/>
                    </a:moveTo>
                    <a:lnTo>
                      <a:pt x="131" y="104"/>
                    </a:lnTo>
                    <a:lnTo>
                      <a:pt x="250" y="27"/>
                    </a:lnTo>
                    <a:lnTo>
                      <a:pt x="119" y="0"/>
                    </a:lnTo>
                    <a:lnTo>
                      <a:pt x="0" y="77"/>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2" name="íṥḻíḍè">
                <a:extLst>
                  <a:ext uri="{FF2B5EF4-FFF2-40B4-BE49-F238E27FC236}">
                    <a16:creationId xmlns:a16="http://schemas.microsoft.com/office/drawing/2014/main" id="{3236DCB3-1833-496E-A976-EF1DC19EC8B8}"/>
                  </a:ext>
                </a:extLst>
              </p:cNvPr>
              <p:cNvSpPr/>
              <p:nvPr/>
            </p:nvSpPr>
            <p:spPr bwMode="auto">
              <a:xfrm>
                <a:off x="6539575" y="4356574"/>
                <a:ext cx="161433" cy="130891"/>
              </a:xfrm>
              <a:custGeom>
                <a:gdLst>
                  <a:gd fmla="*/ 53 w 53" name="T0"/>
                  <a:gd fmla="*/ 8 h 43" name="T1"/>
                  <a:gd fmla="*/ 16 w 53" name="T2"/>
                  <a:gd fmla="*/ 1 h 43" name="T3"/>
                  <a:gd fmla="*/ 6 w 53" name="T4"/>
                  <a:gd fmla="*/ 7 h 43" name="T5"/>
                  <a:gd fmla="*/ 0 w 53" name="T6"/>
                  <a:gd fmla="*/ 38 h 43" name="T7"/>
                  <a:gd fmla="*/ 0 w 53" name="T8"/>
                  <a:gd fmla="*/ 43 h 43" name="T9"/>
                  <a:gd fmla="*/ 53 w 53" name="T10"/>
                  <a:gd fmla="*/ 8 h 43" name="T11"/>
                </a:gdLst>
                <a:cxnLst>
                  <a:cxn ang="0">
                    <a:pos x="T0" y="T1"/>
                  </a:cxn>
                  <a:cxn ang="0">
                    <a:pos x="T2" y="T3"/>
                  </a:cxn>
                  <a:cxn ang="0">
                    <a:pos x="T4" y="T5"/>
                  </a:cxn>
                  <a:cxn ang="0">
                    <a:pos x="T6" y="T7"/>
                  </a:cxn>
                  <a:cxn ang="0">
                    <a:pos x="T8" y="T9"/>
                  </a:cxn>
                  <a:cxn ang="0">
                    <a:pos x="T10" y="T11"/>
                  </a:cxn>
                </a:cxnLst>
                <a:rect b="b" l="0" r="r" t="0"/>
                <a:pathLst>
                  <a:path h="43" w="52">
                    <a:moveTo>
                      <a:pt x="53" y="8"/>
                    </a:moveTo>
                    <a:cubicBezTo>
                      <a:pt x="16" y="1"/>
                      <a:pt x="16" y="1"/>
                      <a:pt x="16" y="1"/>
                    </a:cubicBezTo>
                    <a:cubicBezTo>
                      <a:pt x="12" y="0"/>
                      <a:pt x="7" y="3"/>
                      <a:pt x="6" y="7"/>
                    </a:cubicBezTo>
                    <a:cubicBezTo>
                      <a:pt x="0" y="38"/>
                      <a:pt x="0" y="38"/>
                      <a:pt x="0" y="38"/>
                    </a:cubicBezTo>
                    <a:cubicBezTo>
                      <a:pt x="0" y="39"/>
                      <a:pt x="0" y="41"/>
                      <a:pt x="0" y="43"/>
                    </a:cubicBezTo>
                    <a:lnTo>
                      <a:pt x="53" y="8"/>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3" name="ïŝ1îḑé">
                <a:extLst>
                  <a:ext uri="{FF2B5EF4-FFF2-40B4-BE49-F238E27FC236}">
                    <a16:creationId xmlns:a16="http://schemas.microsoft.com/office/drawing/2014/main" id="{8F4B6CDC-1FB1-4373-A386-12AC24A7C7A6}"/>
                  </a:ext>
                </a:extLst>
              </p:cNvPr>
              <p:cNvSpPr/>
              <p:nvPr/>
            </p:nvSpPr>
            <p:spPr bwMode="auto">
              <a:xfrm>
                <a:off x="7116951" y="4538366"/>
                <a:ext cx="120711" cy="95987"/>
              </a:xfrm>
              <a:custGeom>
                <a:gdLst>
                  <a:gd fmla="*/ 0 w 40" name="T0"/>
                  <a:gd fmla="*/ 26 h 32" name="T1"/>
                  <a:gd fmla="*/ 25 w 40" name="T2"/>
                  <a:gd fmla="*/ 31 h 32" name="T3"/>
                  <a:gd fmla="*/ 34 w 40" name="T4"/>
                  <a:gd fmla="*/ 25 h 32" name="T5"/>
                  <a:gd fmla="*/ 40 w 40" name="T6"/>
                  <a:gd fmla="*/ 0 h 32" name="T7"/>
                  <a:gd fmla="*/ 0 w 40" name="T8"/>
                  <a:gd fmla="*/ 26 h 32" name="T9"/>
                </a:gdLst>
                <a:cxnLst>
                  <a:cxn ang="0">
                    <a:pos x="T0" y="T1"/>
                  </a:cxn>
                  <a:cxn ang="0">
                    <a:pos x="T2" y="T3"/>
                  </a:cxn>
                  <a:cxn ang="0">
                    <a:pos x="T4" y="T5"/>
                  </a:cxn>
                  <a:cxn ang="0">
                    <a:pos x="T6" y="T7"/>
                  </a:cxn>
                  <a:cxn ang="0">
                    <a:pos x="T8" y="T9"/>
                  </a:cxn>
                </a:cxnLst>
                <a:rect b="b" l="0" r="r" t="0"/>
                <a:pathLst>
                  <a:path h="32" w="40">
                    <a:moveTo>
                      <a:pt x="0" y="26"/>
                    </a:moveTo>
                    <a:cubicBezTo>
                      <a:pt x="25" y="31"/>
                      <a:pt x="25" y="31"/>
                      <a:pt x="25" y="31"/>
                    </a:cubicBezTo>
                    <a:cubicBezTo>
                      <a:pt x="29" y="32"/>
                      <a:pt x="34" y="29"/>
                      <a:pt x="34" y="25"/>
                    </a:cubicBezTo>
                    <a:cubicBezTo>
                      <a:pt x="40" y="0"/>
                      <a:pt x="40" y="0"/>
                      <a:pt x="40" y="0"/>
                    </a:cubicBezTo>
                    <a:lnTo>
                      <a:pt x="0" y="26"/>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4" name="ïşļiďê">
                <a:extLst>
                  <a:ext uri="{FF2B5EF4-FFF2-40B4-BE49-F238E27FC236}">
                    <a16:creationId xmlns:a16="http://schemas.microsoft.com/office/drawing/2014/main" id="{917DDBCE-917D-4FAB-ABA3-343DD6CA5B62}"/>
                  </a:ext>
                </a:extLst>
              </p:cNvPr>
              <p:cNvSpPr/>
              <p:nvPr/>
            </p:nvSpPr>
            <p:spPr bwMode="auto">
              <a:xfrm>
                <a:off x="6727186" y="4852505"/>
                <a:ext cx="157069" cy="90169"/>
              </a:xfrm>
              <a:custGeom>
                <a:gdLst>
                  <a:gd fmla="*/ 11 w 108" name="T0"/>
                  <a:gd fmla="*/ 0 h 62" name="T1"/>
                  <a:gd fmla="*/ 108 w 108" name="T2"/>
                  <a:gd fmla="*/ 20 h 62" name="T3"/>
                  <a:gd fmla="*/ 100 w 108" name="T4"/>
                  <a:gd fmla="*/ 62 h 62" name="T5"/>
                  <a:gd fmla="*/ 0 w 108" name="T6"/>
                  <a:gd fmla="*/ 41 h 62" name="T7"/>
                  <a:gd fmla="*/ 11 w 108" name="T8"/>
                  <a:gd fmla="*/ 0 h 62" name="T9"/>
                </a:gdLst>
                <a:cxnLst>
                  <a:cxn ang="0">
                    <a:pos x="T0" y="T1"/>
                  </a:cxn>
                  <a:cxn ang="0">
                    <a:pos x="T2" y="T3"/>
                  </a:cxn>
                  <a:cxn ang="0">
                    <a:pos x="T4" y="T5"/>
                  </a:cxn>
                  <a:cxn ang="0">
                    <a:pos x="T6" y="T7"/>
                  </a:cxn>
                  <a:cxn ang="0">
                    <a:pos x="T8" y="T9"/>
                  </a:cxn>
                </a:cxnLst>
                <a:rect b="b" l="0" r="r" t="0"/>
                <a:pathLst>
                  <a:path h="62" w="108">
                    <a:moveTo>
                      <a:pt x="11" y="0"/>
                    </a:moveTo>
                    <a:lnTo>
                      <a:pt x="108" y="20"/>
                    </a:lnTo>
                    <a:lnTo>
                      <a:pt x="100" y="62"/>
                    </a:lnTo>
                    <a:lnTo>
                      <a:pt x="0" y="41"/>
                    </a:lnTo>
                    <a:lnTo>
                      <a:pt x="11" y="0"/>
                    </a:lnTo>
                    <a:close/>
                  </a:path>
                </a:pathLst>
              </a:custGeom>
              <a:solidFill>
                <a:srgbClr val="386E8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5" name="ïšľíďê">
                <a:extLst>
                  <a:ext uri="{FF2B5EF4-FFF2-40B4-BE49-F238E27FC236}">
                    <a16:creationId xmlns:a16="http://schemas.microsoft.com/office/drawing/2014/main" id="{ECA8D1A4-C809-4B17-8521-AF17F25C6EC6}"/>
                  </a:ext>
                </a:extLst>
              </p:cNvPr>
              <p:cNvSpPr/>
              <p:nvPr/>
            </p:nvSpPr>
            <p:spPr bwMode="auto">
              <a:xfrm>
                <a:off x="6794086" y="4928131"/>
                <a:ext cx="78535" cy="42176"/>
              </a:xfrm>
              <a:custGeom>
                <a:gdLst>
                  <a:gd fmla="*/ 0 w 54" name="T0"/>
                  <a:gd fmla="*/ 18 h 29" name="T1"/>
                  <a:gd fmla="*/ 50 w 54" name="T2"/>
                  <a:gd fmla="*/ 29 h 29" name="T3"/>
                  <a:gd fmla="*/ 54 w 54" name="T4"/>
                  <a:gd fmla="*/ 10 h 29" name="T5"/>
                  <a:gd fmla="*/ 4 w 54" name="T6"/>
                  <a:gd fmla="*/ 0 h 29" name="T7"/>
                  <a:gd fmla="*/ 0 w 54" name="T8"/>
                  <a:gd fmla="*/ 18 h 29" name="T9"/>
                </a:gdLst>
                <a:cxnLst>
                  <a:cxn ang="0">
                    <a:pos x="T0" y="T1"/>
                  </a:cxn>
                  <a:cxn ang="0">
                    <a:pos x="T2" y="T3"/>
                  </a:cxn>
                  <a:cxn ang="0">
                    <a:pos x="T4" y="T5"/>
                  </a:cxn>
                  <a:cxn ang="0">
                    <a:pos x="T6" y="T7"/>
                  </a:cxn>
                  <a:cxn ang="0">
                    <a:pos x="T8" y="T9"/>
                  </a:cxn>
                </a:cxnLst>
                <a:rect b="b" l="0" r="r" t="0"/>
                <a:pathLst>
                  <a:path h="28" w="54">
                    <a:moveTo>
                      <a:pt x="0" y="18"/>
                    </a:moveTo>
                    <a:lnTo>
                      <a:pt x="50" y="29"/>
                    </a:lnTo>
                    <a:lnTo>
                      <a:pt x="54" y="10"/>
                    </a:lnTo>
                    <a:lnTo>
                      <a:pt x="4" y="0"/>
                    </a:lnTo>
                    <a:lnTo>
                      <a:pt x="0" y="18"/>
                    </a:lnTo>
                    <a:close/>
                  </a:path>
                </a:pathLst>
              </a:custGeom>
              <a:solidFill>
                <a:srgbClr val="01101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6" name="íSľïḍè">
                <a:extLst>
                  <a:ext uri="{FF2B5EF4-FFF2-40B4-BE49-F238E27FC236}">
                    <a16:creationId xmlns:a16="http://schemas.microsoft.com/office/drawing/2014/main" id="{17F0DD55-2F2E-48D3-8583-5C09BC823E3C}"/>
                  </a:ext>
                </a:extLst>
              </p:cNvPr>
              <p:cNvSpPr/>
              <p:nvPr/>
            </p:nvSpPr>
            <p:spPr bwMode="auto">
              <a:xfrm>
                <a:off x="6724278" y="4912134"/>
                <a:ext cx="75626" cy="42176"/>
              </a:xfrm>
              <a:custGeom>
                <a:gdLst>
                  <a:gd fmla="*/ 0 w 52" name="T0"/>
                  <a:gd fmla="*/ 19 h 29" name="T1"/>
                  <a:gd fmla="*/ 48 w 52" name="T2"/>
                  <a:gd fmla="*/ 29 h 29" name="T3"/>
                  <a:gd fmla="*/ 52 w 52" name="T4"/>
                  <a:gd fmla="*/ 11 h 29" name="T5"/>
                  <a:gd fmla="*/ 2 w 52" name="T6"/>
                  <a:gd fmla="*/ 0 h 29" name="T7"/>
                  <a:gd fmla="*/ 0 w 52" name="T8"/>
                  <a:gd fmla="*/ 19 h 29" name="T9"/>
                </a:gdLst>
                <a:cxnLst>
                  <a:cxn ang="0">
                    <a:pos x="T0" y="T1"/>
                  </a:cxn>
                  <a:cxn ang="0">
                    <a:pos x="T2" y="T3"/>
                  </a:cxn>
                  <a:cxn ang="0">
                    <a:pos x="T4" y="T5"/>
                  </a:cxn>
                  <a:cxn ang="0">
                    <a:pos x="T6" y="T7"/>
                  </a:cxn>
                  <a:cxn ang="0">
                    <a:pos x="T8" y="T9"/>
                  </a:cxn>
                </a:cxnLst>
                <a:rect b="b" l="0" r="r" t="0"/>
                <a:pathLst>
                  <a:path h="28" w="52">
                    <a:moveTo>
                      <a:pt x="0" y="19"/>
                    </a:moveTo>
                    <a:lnTo>
                      <a:pt x="48" y="29"/>
                    </a:lnTo>
                    <a:lnTo>
                      <a:pt x="52" y="11"/>
                    </a:lnTo>
                    <a:lnTo>
                      <a:pt x="2" y="0"/>
                    </a:lnTo>
                    <a:lnTo>
                      <a:pt x="0" y="19"/>
                    </a:lnTo>
                    <a:close/>
                  </a:path>
                </a:pathLst>
              </a:custGeom>
              <a:solidFill>
                <a:srgbClr val="01101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7" name="íŝlíḓe">
                <a:extLst>
                  <a:ext uri="{FF2B5EF4-FFF2-40B4-BE49-F238E27FC236}">
                    <a16:creationId xmlns:a16="http://schemas.microsoft.com/office/drawing/2014/main" id="{45D4253D-DF2D-40AE-9797-80896D371DAE}"/>
                  </a:ext>
                </a:extLst>
              </p:cNvPr>
              <p:cNvSpPr/>
              <p:nvPr/>
            </p:nvSpPr>
            <p:spPr bwMode="auto">
              <a:xfrm>
                <a:off x="7080592" y="4836508"/>
                <a:ext cx="55265" cy="55265"/>
              </a:xfrm>
              <a:custGeom>
                <a:gdLst>
                  <a:gd fmla="*/ 0 w 38" name="T0"/>
                  <a:gd fmla="*/ 31 h 38" name="T1"/>
                  <a:gd fmla="*/ 7 w 38" name="T2"/>
                  <a:gd fmla="*/ 0 h 38" name="T3"/>
                  <a:gd fmla="*/ 38 w 38" name="T4"/>
                  <a:gd fmla="*/ 7 h 38" name="T5"/>
                  <a:gd fmla="*/ 31 w 38" name="T6"/>
                  <a:gd fmla="*/ 38 h 38" name="T7"/>
                  <a:gd fmla="*/ 0 w 38" name="T8"/>
                  <a:gd fmla="*/ 31 h 38" name="T9"/>
                </a:gdLst>
                <a:cxnLst>
                  <a:cxn ang="0">
                    <a:pos x="T0" y="T1"/>
                  </a:cxn>
                  <a:cxn ang="0">
                    <a:pos x="T2" y="T3"/>
                  </a:cxn>
                  <a:cxn ang="0">
                    <a:pos x="T4" y="T5"/>
                  </a:cxn>
                  <a:cxn ang="0">
                    <a:pos x="T6" y="T7"/>
                  </a:cxn>
                  <a:cxn ang="0">
                    <a:pos x="T8" y="T9"/>
                  </a:cxn>
                </a:cxnLst>
                <a:rect b="b" l="0" r="r" t="0"/>
                <a:pathLst>
                  <a:path h="38" w="38">
                    <a:moveTo>
                      <a:pt x="0" y="31"/>
                    </a:moveTo>
                    <a:lnTo>
                      <a:pt x="7" y="0"/>
                    </a:lnTo>
                    <a:lnTo>
                      <a:pt x="38" y="7"/>
                    </a:lnTo>
                    <a:lnTo>
                      <a:pt x="31" y="38"/>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8" name="ïṣḻiḑê">
                <a:extLst>
                  <a:ext uri="{FF2B5EF4-FFF2-40B4-BE49-F238E27FC236}">
                    <a16:creationId xmlns:a16="http://schemas.microsoft.com/office/drawing/2014/main" id="{E35F60C6-5988-4ECA-BA19-6A49D92E3189}"/>
                  </a:ext>
                </a:extLst>
              </p:cNvPr>
              <p:cNvSpPr/>
              <p:nvPr/>
            </p:nvSpPr>
            <p:spPr bwMode="auto">
              <a:xfrm>
                <a:off x="7074774" y="4827781"/>
                <a:ext cx="69809" cy="69809"/>
              </a:xfrm>
              <a:custGeom>
                <a:gdLst>
                  <a:gd fmla="*/ 15 w 48" name="T0"/>
                  <a:gd fmla="*/ 10 h 48" name="T1"/>
                  <a:gd fmla="*/ 38 w 48" name="T2"/>
                  <a:gd fmla="*/ 15 h 48" name="T3"/>
                  <a:gd fmla="*/ 33 w 48" name="T4"/>
                  <a:gd fmla="*/ 37 h 48" name="T5"/>
                  <a:gd fmla="*/ 11 w 48" name="T6"/>
                  <a:gd fmla="*/ 33 h 48" name="T7"/>
                  <a:gd fmla="*/ 15 w 48" name="T8"/>
                  <a:gd fmla="*/ 10 h 48" name="T9"/>
                  <a:gd fmla="*/ 8 w 48" name="T10"/>
                  <a:gd fmla="*/ 0 h 48" name="T11"/>
                  <a:gd fmla="*/ 0 w 48" name="T12"/>
                  <a:gd fmla="*/ 40 h 48" name="T13"/>
                  <a:gd fmla="*/ 40 w 48" name="T14"/>
                  <a:gd fmla="*/ 48 h 48" name="T15"/>
                  <a:gd fmla="*/ 48 w 48" name="T16"/>
                  <a:gd fmla="*/ 8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5"/>
                    </a:lnTo>
                    <a:lnTo>
                      <a:pt x="33" y="37"/>
                    </a:lnTo>
                    <a:lnTo>
                      <a:pt x="11" y="33"/>
                    </a:lnTo>
                    <a:lnTo>
                      <a:pt x="15" y="10"/>
                    </a:lnTo>
                    <a:close/>
                    <a:moveTo>
                      <a:pt x="8" y="0"/>
                    </a:moveTo>
                    <a:lnTo>
                      <a:pt x="0" y="40"/>
                    </a:lnTo>
                    <a:lnTo>
                      <a:pt x="40" y="48"/>
                    </a:lnTo>
                    <a:lnTo>
                      <a:pt x="48"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9" name="ïS1ïḋê">
                <a:extLst>
                  <a:ext uri="{FF2B5EF4-FFF2-40B4-BE49-F238E27FC236}">
                    <a16:creationId xmlns:a16="http://schemas.microsoft.com/office/drawing/2014/main" id="{6B86CD7E-3F92-4328-8389-05565A5B98E6}"/>
                  </a:ext>
                </a:extLst>
              </p:cNvPr>
              <p:cNvSpPr/>
              <p:nvPr/>
            </p:nvSpPr>
            <p:spPr bwMode="auto">
              <a:xfrm>
                <a:off x="7074774" y="4827781"/>
                <a:ext cx="69809" cy="69809"/>
              </a:xfrm>
              <a:custGeom>
                <a:gdLst>
                  <a:gd fmla="*/ 15 w 48" name="T0"/>
                  <a:gd fmla="*/ 10 h 48" name="T1"/>
                  <a:gd fmla="*/ 38 w 48" name="T2"/>
                  <a:gd fmla="*/ 15 h 48" name="T3"/>
                  <a:gd fmla="*/ 33 w 48" name="T4"/>
                  <a:gd fmla="*/ 37 h 48" name="T5"/>
                  <a:gd fmla="*/ 11 w 48" name="T6"/>
                  <a:gd fmla="*/ 33 h 48" name="T7"/>
                  <a:gd fmla="*/ 15 w 48" name="T8"/>
                  <a:gd fmla="*/ 10 h 48" name="T9"/>
                  <a:gd fmla="*/ 8 w 48" name="T10"/>
                  <a:gd fmla="*/ 0 h 48" name="T11"/>
                  <a:gd fmla="*/ 0 w 48" name="T12"/>
                  <a:gd fmla="*/ 40 h 48" name="T13"/>
                  <a:gd fmla="*/ 40 w 48" name="T14"/>
                  <a:gd fmla="*/ 48 h 48" name="T15"/>
                  <a:gd fmla="*/ 48 w 48" name="T16"/>
                  <a:gd fmla="*/ 8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5"/>
                    </a:lnTo>
                    <a:lnTo>
                      <a:pt x="33" y="37"/>
                    </a:lnTo>
                    <a:lnTo>
                      <a:pt x="11" y="33"/>
                    </a:lnTo>
                    <a:lnTo>
                      <a:pt x="15" y="10"/>
                    </a:lnTo>
                    <a:moveTo>
                      <a:pt x="8" y="0"/>
                    </a:moveTo>
                    <a:lnTo>
                      <a:pt x="0" y="40"/>
                    </a:lnTo>
                    <a:lnTo>
                      <a:pt x="40" y="48"/>
                    </a:lnTo>
                    <a:lnTo>
                      <a:pt x="48"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30" name="işlîḍé">
                <a:extLst>
                  <a:ext uri="{FF2B5EF4-FFF2-40B4-BE49-F238E27FC236}">
                    <a16:creationId xmlns:a16="http://schemas.microsoft.com/office/drawing/2014/main" id="{D124949C-8C34-4B25-89F7-59E12B370E37}"/>
                  </a:ext>
                </a:extLst>
              </p:cNvPr>
              <p:cNvSpPr/>
              <p:nvPr/>
            </p:nvSpPr>
            <p:spPr bwMode="auto">
              <a:xfrm>
                <a:off x="7026781" y="4824873"/>
                <a:ext cx="53811" cy="53811"/>
              </a:xfrm>
              <a:custGeom>
                <a:gdLst>
                  <a:gd fmla="*/ 0 w 37" name="T0"/>
                  <a:gd fmla="*/ 31 h 37" name="T1"/>
                  <a:gd fmla="*/ 6 w 37" name="T2"/>
                  <a:gd fmla="*/ 0 h 37" name="T3"/>
                  <a:gd fmla="*/ 37 w 37" name="T4"/>
                  <a:gd fmla="*/ 6 h 37" name="T5"/>
                  <a:gd fmla="*/ 29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29"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1" name="íšḷïďè">
                <a:extLst>
                  <a:ext uri="{FF2B5EF4-FFF2-40B4-BE49-F238E27FC236}">
                    <a16:creationId xmlns:a16="http://schemas.microsoft.com/office/drawing/2014/main" id="{60EC397B-C8A9-4E5C-8A9C-A265666AF9AB}"/>
                  </a:ext>
                </a:extLst>
              </p:cNvPr>
              <p:cNvSpPr/>
              <p:nvPr/>
            </p:nvSpPr>
            <p:spPr bwMode="auto">
              <a:xfrm>
                <a:off x="7018055" y="4816147"/>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close/>
                    <a:moveTo>
                      <a:pt x="8" y="0"/>
                    </a:moveTo>
                    <a:lnTo>
                      <a:pt x="0" y="39"/>
                    </a:lnTo>
                    <a:lnTo>
                      <a:pt x="39" y="48"/>
                    </a:lnTo>
                    <a:lnTo>
                      <a:pt x="47"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2" name="iSľïdê">
                <a:extLst>
                  <a:ext uri="{FF2B5EF4-FFF2-40B4-BE49-F238E27FC236}">
                    <a16:creationId xmlns:a16="http://schemas.microsoft.com/office/drawing/2014/main" id="{724F8122-7EDD-40AC-92FA-F5C09A5FC50A}"/>
                  </a:ext>
                </a:extLst>
              </p:cNvPr>
              <p:cNvSpPr/>
              <p:nvPr/>
            </p:nvSpPr>
            <p:spPr bwMode="auto">
              <a:xfrm>
                <a:off x="7018055" y="4816147"/>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moveTo>
                      <a:pt x="8" y="0"/>
                    </a:moveTo>
                    <a:lnTo>
                      <a:pt x="0" y="39"/>
                    </a:lnTo>
                    <a:lnTo>
                      <a:pt x="39" y="48"/>
                    </a:lnTo>
                    <a:lnTo>
                      <a:pt x="47"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33" name="îṥlíḋè">
                <a:extLst>
                  <a:ext uri="{FF2B5EF4-FFF2-40B4-BE49-F238E27FC236}">
                    <a16:creationId xmlns:a16="http://schemas.microsoft.com/office/drawing/2014/main" id="{F0D547CC-A793-4BB0-AA02-B325FA55EA2A}"/>
                  </a:ext>
                </a:extLst>
              </p:cNvPr>
              <p:cNvSpPr/>
              <p:nvPr/>
            </p:nvSpPr>
            <p:spPr bwMode="auto">
              <a:xfrm>
                <a:off x="6968608" y="4813238"/>
                <a:ext cx="55265" cy="53811"/>
              </a:xfrm>
              <a:custGeom>
                <a:gdLst>
                  <a:gd fmla="*/ 0 w 38" name="T0"/>
                  <a:gd fmla="*/ 31 h 37" name="T1"/>
                  <a:gd fmla="*/ 7 w 38" name="T2"/>
                  <a:gd fmla="*/ 0 h 37" name="T3"/>
                  <a:gd fmla="*/ 38 w 38" name="T4"/>
                  <a:gd fmla="*/ 6 h 37" name="T5"/>
                  <a:gd fmla="*/ 32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7" y="0"/>
                    </a:lnTo>
                    <a:lnTo>
                      <a:pt x="38" y="6"/>
                    </a:lnTo>
                    <a:lnTo>
                      <a:pt x="32"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4" name="ïṥlîḑê">
                <a:extLst>
                  <a:ext uri="{FF2B5EF4-FFF2-40B4-BE49-F238E27FC236}">
                    <a16:creationId xmlns:a16="http://schemas.microsoft.com/office/drawing/2014/main" id="{58F4BB5F-A5CC-4868-976E-388DD03D58E8}"/>
                  </a:ext>
                </a:extLst>
              </p:cNvPr>
              <p:cNvSpPr/>
              <p:nvPr/>
            </p:nvSpPr>
            <p:spPr bwMode="auto">
              <a:xfrm>
                <a:off x="6962790" y="4807421"/>
                <a:ext cx="66900" cy="65446"/>
              </a:xfrm>
              <a:custGeom>
                <a:gdLst>
                  <a:gd fmla="*/ 15 w 46" name="T0"/>
                  <a:gd fmla="*/ 8 h 45" name="T1"/>
                  <a:gd fmla="*/ 36 w 46" name="T2"/>
                  <a:gd fmla="*/ 14 h 45" name="T3"/>
                  <a:gd fmla="*/ 31 w 46" name="T4"/>
                  <a:gd fmla="*/ 35 h 45" name="T5"/>
                  <a:gd fmla="*/ 9 w 46" name="T6"/>
                  <a:gd fmla="*/ 31 h 45" name="T7"/>
                  <a:gd fmla="*/ 15 w 46" name="T8"/>
                  <a:gd fmla="*/ 8 h 45" name="T9"/>
                  <a:gd fmla="*/ 7 w 46" name="T10"/>
                  <a:gd fmla="*/ 0 h 45" name="T11"/>
                  <a:gd fmla="*/ 0 w 46" name="T12"/>
                  <a:gd fmla="*/ 37 h 45" name="T13"/>
                  <a:gd fmla="*/ 38 w 46" name="T14"/>
                  <a:gd fmla="*/ 45 h 45" name="T15"/>
                  <a:gd fmla="*/ 46 w 46" name="T16"/>
                  <a:gd fmla="*/ 6 h 45" name="T17"/>
                  <a:gd fmla="*/ 7 w 46" name="T18"/>
                  <a:gd fmla="*/ 0 h 45" name="T19"/>
                  <a:gd fmla="*/ 7 w 46"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6">
                    <a:moveTo>
                      <a:pt x="15" y="8"/>
                    </a:moveTo>
                    <a:lnTo>
                      <a:pt x="36" y="14"/>
                    </a:lnTo>
                    <a:lnTo>
                      <a:pt x="31" y="35"/>
                    </a:lnTo>
                    <a:lnTo>
                      <a:pt x="9" y="31"/>
                    </a:lnTo>
                    <a:lnTo>
                      <a:pt x="15" y="8"/>
                    </a:lnTo>
                    <a:close/>
                    <a:moveTo>
                      <a:pt x="7" y="0"/>
                    </a:moveTo>
                    <a:lnTo>
                      <a:pt x="0" y="37"/>
                    </a:lnTo>
                    <a:lnTo>
                      <a:pt x="38" y="45"/>
                    </a:lnTo>
                    <a:lnTo>
                      <a:pt x="46" y="6"/>
                    </a:lnTo>
                    <a:lnTo>
                      <a:pt x="7" y="0"/>
                    </a:lnTo>
                    <a:lnTo>
                      <a:pt x="7"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5" name="ïṩḷîďè">
                <a:extLst>
                  <a:ext uri="{FF2B5EF4-FFF2-40B4-BE49-F238E27FC236}">
                    <a16:creationId xmlns:a16="http://schemas.microsoft.com/office/drawing/2014/main" id="{95479F4C-8CB7-4BF4-AB04-F47BBA105D7F}"/>
                  </a:ext>
                </a:extLst>
              </p:cNvPr>
              <p:cNvSpPr/>
              <p:nvPr/>
            </p:nvSpPr>
            <p:spPr bwMode="auto">
              <a:xfrm>
                <a:off x="6962790" y="4807421"/>
                <a:ext cx="66900" cy="65446"/>
              </a:xfrm>
              <a:custGeom>
                <a:gdLst>
                  <a:gd fmla="*/ 15 w 46" name="T0"/>
                  <a:gd fmla="*/ 8 h 45" name="T1"/>
                  <a:gd fmla="*/ 36 w 46" name="T2"/>
                  <a:gd fmla="*/ 14 h 45" name="T3"/>
                  <a:gd fmla="*/ 31 w 46" name="T4"/>
                  <a:gd fmla="*/ 35 h 45" name="T5"/>
                  <a:gd fmla="*/ 9 w 46" name="T6"/>
                  <a:gd fmla="*/ 31 h 45" name="T7"/>
                  <a:gd fmla="*/ 15 w 46" name="T8"/>
                  <a:gd fmla="*/ 8 h 45" name="T9"/>
                  <a:gd fmla="*/ 7 w 46" name="T10"/>
                  <a:gd fmla="*/ 0 h 45" name="T11"/>
                  <a:gd fmla="*/ 0 w 46" name="T12"/>
                  <a:gd fmla="*/ 37 h 45" name="T13"/>
                  <a:gd fmla="*/ 38 w 46" name="T14"/>
                  <a:gd fmla="*/ 45 h 45" name="T15"/>
                  <a:gd fmla="*/ 46 w 46" name="T16"/>
                  <a:gd fmla="*/ 6 h 45" name="T17"/>
                  <a:gd fmla="*/ 7 w 46" name="T18"/>
                  <a:gd fmla="*/ 0 h 45" name="T19"/>
                  <a:gd fmla="*/ 7 w 46"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6">
                    <a:moveTo>
                      <a:pt x="15" y="8"/>
                    </a:moveTo>
                    <a:lnTo>
                      <a:pt x="36" y="14"/>
                    </a:lnTo>
                    <a:lnTo>
                      <a:pt x="31" y="35"/>
                    </a:lnTo>
                    <a:lnTo>
                      <a:pt x="9" y="31"/>
                    </a:lnTo>
                    <a:lnTo>
                      <a:pt x="15" y="8"/>
                    </a:lnTo>
                    <a:moveTo>
                      <a:pt x="7" y="0"/>
                    </a:moveTo>
                    <a:lnTo>
                      <a:pt x="0" y="37"/>
                    </a:lnTo>
                    <a:lnTo>
                      <a:pt x="38" y="45"/>
                    </a:lnTo>
                    <a:lnTo>
                      <a:pt x="46" y="6"/>
                    </a:lnTo>
                    <a:lnTo>
                      <a:pt x="7" y="0"/>
                    </a:lnTo>
                    <a:lnTo>
                      <a:pt x="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36" name="iṧlîďê">
                <a:extLst>
                  <a:ext uri="{FF2B5EF4-FFF2-40B4-BE49-F238E27FC236}">
                    <a16:creationId xmlns:a16="http://schemas.microsoft.com/office/drawing/2014/main" id="{8C1902B5-3AA2-47D1-B089-40D73CDB7AAD}"/>
                  </a:ext>
                </a:extLst>
              </p:cNvPr>
              <p:cNvSpPr/>
              <p:nvPr/>
            </p:nvSpPr>
            <p:spPr bwMode="auto">
              <a:xfrm>
                <a:off x="6685010" y="4752156"/>
                <a:ext cx="280689" cy="103259"/>
              </a:xfrm>
              <a:custGeom>
                <a:gdLst>
                  <a:gd fmla="*/ 0 w 193" name="T0"/>
                  <a:gd fmla="*/ 31 h 71" name="T1"/>
                  <a:gd fmla="*/ 6 w 193" name="T2"/>
                  <a:gd fmla="*/ 0 h 71" name="T3"/>
                  <a:gd fmla="*/ 193 w 193" name="T4"/>
                  <a:gd fmla="*/ 40 h 71" name="T5"/>
                  <a:gd fmla="*/ 187 w 193" name="T6"/>
                  <a:gd fmla="*/ 71 h 71" name="T7"/>
                  <a:gd fmla="*/ 0 w 193" name="T8"/>
                  <a:gd fmla="*/ 31 h 71" name="T9"/>
                </a:gdLst>
                <a:cxnLst>
                  <a:cxn ang="0">
                    <a:pos x="T0" y="T1"/>
                  </a:cxn>
                  <a:cxn ang="0">
                    <a:pos x="T2" y="T3"/>
                  </a:cxn>
                  <a:cxn ang="0">
                    <a:pos x="T4" y="T5"/>
                  </a:cxn>
                  <a:cxn ang="0">
                    <a:pos x="T6" y="T7"/>
                  </a:cxn>
                  <a:cxn ang="0">
                    <a:pos x="T8" y="T9"/>
                  </a:cxn>
                </a:cxnLst>
                <a:rect b="b" l="0" r="r" t="0"/>
                <a:pathLst>
                  <a:path h="71" w="193">
                    <a:moveTo>
                      <a:pt x="0" y="31"/>
                    </a:moveTo>
                    <a:lnTo>
                      <a:pt x="6" y="0"/>
                    </a:lnTo>
                    <a:lnTo>
                      <a:pt x="193" y="40"/>
                    </a:lnTo>
                    <a:lnTo>
                      <a:pt x="187" y="71"/>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7" name="íşḷîḋé">
                <a:extLst>
                  <a:ext uri="{FF2B5EF4-FFF2-40B4-BE49-F238E27FC236}">
                    <a16:creationId xmlns:a16="http://schemas.microsoft.com/office/drawing/2014/main" id="{16E048A1-0AFE-4A6D-A6CA-50FB1AA50ECA}"/>
                  </a:ext>
                </a:extLst>
              </p:cNvPr>
              <p:cNvSpPr/>
              <p:nvPr/>
            </p:nvSpPr>
            <p:spPr bwMode="auto">
              <a:xfrm>
                <a:off x="6679192" y="4746338"/>
                <a:ext cx="293778" cy="114894"/>
              </a:xfrm>
              <a:custGeom>
                <a:gdLst>
                  <a:gd fmla="*/ 15 w 202" name="T0"/>
                  <a:gd fmla="*/ 10 h 79" name="T1"/>
                  <a:gd fmla="*/ 46 w 202" name="T2"/>
                  <a:gd fmla="*/ 17 h 79" name="T3"/>
                  <a:gd fmla="*/ 83 w 202" name="T4"/>
                  <a:gd fmla="*/ 25 h 79" name="T5"/>
                  <a:gd fmla="*/ 123 w 202" name="T6"/>
                  <a:gd fmla="*/ 33 h 79" name="T7"/>
                  <a:gd fmla="*/ 162 w 202" name="T8"/>
                  <a:gd fmla="*/ 42 h 79" name="T9"/>
                  <a:gd fmla="*/ 193 w 202" name="T10"/>
                  <a:gd fmla="*/ 48 h 79" name="T11"/>
                  <a:gd fmla="*/ 187 w 202" name="T12"/>
                  <a:gd fmla="*/ 71 h 79" name="T13"/>
                  <a:gd fmla="*/ 158 w 202" name="T14"/>
                  <a:gd fmla="*/ 62 h 79" name="T15"/>
                  <a:gd fmla="*/ 118 w 202" name="T16"/>
                  <a:gd fmla="*/ 56 h 79" name="T17"/>
                  <a:gd fmla="*/ 79 w 202" name="T18"/>
                  <a:gd fmla="*/ 48 h 79" name="T19"/>
                  <a:gd fmla="*/ 39 w 202" name="T20"/>
                  <a:gd fmla="*/ 40 h 79" name="T21"/>
                  <a:gd fmla="*/ 10 w 202" name="T22"/>
                  <a:gd fmla="*/ 33 h 79" name="T23"/>
                  <a:gd fmla="*/ 15 w 202" name="T24"/>
                  <a:gd fmla="*/ 10 h 79" name="T25"/>
                  <a:gd fmla="*/ 8 w 202" name="T26"/>
                  <a:gd fmla="*/ 0 h 79" name="T27"/>
                  <a:gd fmla="*/ 0 w 202" name="T28"/>
                  <a:gd fmla="*/ 40 h 79" name="T29"/>
                  <a:gd fmla="*/ 39 w 202" name="T30"/>
                  <a:gd fmla="*/ 48 h 79" name="T31"/>
                  <a:gd fmla="*/ 77 w 202" name="T32"/>
                  <a:gd fmla="*/ 56 h 79" name="T33"/>
                  <a:gd fmla="*/ 116 w 202" name="T34"/>
                  <a:gd fmla="*/ 62 h 79" name="T35"/>
                  <a:gd fmla="*/ 156 w 202" name="T36"/>
                  <a:gd fmla="*/ 71 h 79" name="T37"/>
                  <a:gd fmla="*/ 195 w 202" name="T38"/>
                  <a:gd fmla="*/ 79 h 79" name="T39"/>
                  <a:gd fmla="*/ 202 w 202" name="T40"/>
                  <a:gd fmla="*/ 42 h 79" name="T41"/>
                  <a:gd fmla="*/ 164 w 202" name="T42"/>
                  <a:gd fmla="*/ 33 h 79" name="T43"/>
                  <a:gd fmla="*/ 125 w 202" name="T44"/>
                  <a:gd fmla="*/ 25 h 79" name="T45"/>
                  <a:gd fmla="*/ 85 w 202" name="T46"/>
                  <a:gd fmla="*/ 17 h 79" name="T47"/>
                  <a:gd fmla="*/ 46 w 202" name="T48"/>
                  <a:gd fmla="*/ 8 h 79" name="T49"/>
                  <a:gd fmla="*/ 8 w 202" name="T50"/>
                  <a:gd fmla="*/ 0 h 79" name="T51"/>
                  <a:gd fmla="*/ 8 w 202" name="T52"/>
                  <a:gd fmla="*/ 0 h 79"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79" w="201">
                    <a:moveTo>
                      <a:pt x="15" y="10"/>
                    </a:moveTo>
                    <a:lnTo>
                      <a:pt x="46" y="17"/>
                    </a:lnTo>
                    <a:lnTo>
                      <a:pt x="83" y="25"/>
                    </a:lnTo>
                    <a:lnTo>
                      <a:pt x="123" y="33"/>
                    </a:lnTo>
                    <a:lnTo>
                      <a:pt x="162" y="42"/>
                    </a:lnTo>
                    <a:lnTo>
                      <a:pt x="193" y="48"/>
                    </a:lnTo>
                    <a:lnTo>
                      <a:pt x="187" y="71"/>
                    </a:lnTo>
                    <a:lnTo>
                      <a:pt x="158" y="62"/>
                    </a:lnTo>
                    <a:lnTo>
                      <a:pt x="118" y="56"/>
                    </a:lnTo>
                    <a:lnTo>
                      <a:pt x="79" y="48"/>
                    </a:lnTo>
                    <a:lnTo>
                      <a:pt x="39" y="40"/>
                    </a:lnTo>
                    <a:lnTo>
                      <a:pt x="10" y="33"/>
                    </a:lnTo>
                    <a:lnTo>
                      <a:pt x="15" y="10"/>
                    </a:lnTo>
                    <a:close/>
                    <a:moveTo>
                      <a:pt x="8" y="0"/>
                    </a:moveTo>
                    <a:lnTo>
                      <a:pt x="0" y="40"/>
                    </a:lnTo>
                    <a:lnTo>
                      <a:pt x="39" y="48"/>
                    </a:lnTo>
                    <a:lnTo>
                      <a:pt x="77" y="56"/>
                    </a:lnTo>
                    <a:lnTo>
                      <a:pt x="116" y="62"/>
                    </a:lnTo>
                    <a:lnTo>
                      <a:pt x="156" y="71"/>
                    </a:lnTo>
                    <a:lnTo>
                      <a:pt x="195" y="79"/>
                    </a:lnTo>
                    <a:lnTo>
                      <a:pt x="202" y="42"/>
                    </a:lnTo>
                    <a:lnTo>
                      <a:pt x="164" y="33"/>
                    </a:lnTo>
                    <a:lnTo>
                      <a:pt x="125" y="25"/>
                    </a:lnTo>
                    <a:lnTo>
                      <a:pt x="85" y="17"/>
                    </a:lnTo>
                    <a:lnTo>
                      <a:pt x="46"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8" name="íSḻiḍé">
                <a:extLst>
                  <a:ext uri="{FF2B5EF4-FFF2-40B4-BE49-F238E27FC236}">
                    <a16:creationId xmlns:a16="http://schemas.microsoft.com/office/drawing/2014/main" id="{926AD22C-7335-4ACE-B019-F0A9E217BAC7}"/>
                  </a:ext>
                </a:extLst>
              </p:cNvPr>
              <p:cNvSpPr/>
              <p:nvPr/>
            </p:nvSpPr>
            <p:spPr bwMode="auto">
              <a:xfrm>
                <a:off x="6679192" y="4746338"/>
                <a:ext cx="293778" cy="114894"/>
              </a:xfrm>
              <a:custGeom>
                <a:gdLst>
                  <a:gd fmla="*/ 15 w 202" name="T0"/>
                  <a:gd fmla="*/ 10 h 79" name="T1"/>
                  <a:gd fmla="*/ 46 w 202" name="T2"/>
                  <a:gd fmla="*/ 17 h 79" name="T3"/>
                  <a:gd fmla="*/ 83 w 202" name="T4"/>
                  <a:gd fmla="*/ 25 h 79" name="T5"/>
                  <a:gd fmla="*/ 123 w 202" name="T6"/>
                  <a:gd fmla="*/ 33 h 79" name="T7"/>
                  <a:gd fmla="*/ 162 w 202" name="T8"/>
                  <a:gd fmla="*/ 42 h 79" name="T9"/>
                  <a:gd fmla="*/ 193 w 202" name="T10"/>
                  <a:gd fmla="*/ 48 h 79" name="T11"/>
                  <a:gd fmla="*/ 187 w 202" name="T12"/>
                  <a:gd fmla="*/ 71 h 79" name="T13"/>
                  <a:gd fmla="*/ 158 w 202" name="T14"/>
                  <a:gd fmla="*/ 62 h 79" name="T15"/>
                  <a:gd fmla="*/ 118 w 202" name="T16"/>
                  <a:gd fmla="*/ 56 h 79" name="T17"/>
                  <a:gd fmla="*/ 79 w 202" name="T18"/>
                  <a:gd fmla="*/ 48 h 79" name="T19"/>
                  <a:gd fmla="*/ 39 w 202" name="T20"/>
                  <a:gd fmla="*/ 40 h 79" name="T21"/>
                  <a:gd fmla="*/ 10 w 202" name="T22"/>
                  <a:gd fmla="*/ 33 h 79" name="T23"/>
                  <a:gd fmla="*/ 15 w 202" name="T24"/>
                  <a:gd fmla="*/ 10 h 79" name="T25"/>
                  <a:gd fmla="*/ 8 w 202" name="T26"/>
                  <a:gd fmla="*/ 0 h 79" name="T27"/>
                  <a:gd fmla="*/ 0 w 202" name="T28"/>
                  <a:gd fmla="*/ 40 h 79" name="T29"/>
                  <a:gd fmla="*/ 39 w 202" name="T30"/>
                  <a:gd fmla="*/ 48 h 79" name="T31"/>
                  <a:gd fmla="*/ 77 w 202" name="T32"/>
                  <a:gd fmla="*/ 56 h 79" name="T33"/>
                  <a:gd fmla="*/ 116 w 202" name="T34"/>
                  <a:gd fmla="*/ 62 h 79" name="T35"/>
                  <a:gd fmla="*/ 156 w 202" name="T36"/>
                  <a:gd fmla="*/ 71 h 79" name="T37"/>
                  <a:gd fmla="*/ 195 w 202" name="T38"/>
                  <a:gd fmla="*/ 79 h 79" name="T39"/>
                  <a:gd fmla="*/ 202 w 202" name="T40"/>
                  <a:gd fmla="*/ 42 h 79" name="T41"/>
                  <a:gd fmla="*/ 164 w 202" name="T42"/>
                  <a:gd fmla="*/ 33 h 79" name="T43"/>
                  <a:gd fmla="*/ 125 w 202" name="T44"/>
                  <a:gd fmla="*/ 25 h 79" name="T45"/>
                  <a:gd fmla="*/ 85 w 202" name="T46"/>
                  <a:gd fmla="*/ 17 h 79" name="T47"/>
                  <a:gd fmla="*/ 46 w 202" name="T48"/>
                  <a:gd fmla="*/ 8 h 79" name="T49"/>
                  <a:gd fmla="*/ 8 w 202" name="T50"/>
                  <a:gd fmla="*/ 0 h 79" name="T51"/>
                  <a:gd fmla="*/ 8 w 202" name="T52"/>
                  <a:gd fmla="*/ 0 h 79"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79" w="201">
                    <a:moveTo>
                      <a:pt x="15" y="10"/>
                    </a:moveTo>
                    <a:lnTo>
                      <a:pt x="46" y="17"/>
                    </a:lnTo>
                    <a:lnTo>
                      <a:pt x="83" y="25"/>
                    </a:lnTo>
                    <a:lnTo>
                      <a:pt x="123" y="33"/>
                    </a:lnTo>
                    <a:lnTo>
                      <a:pt x="162" y="42"/>
                    </a:lnTo>
                    <a:lnTo>
                      <a:pt x="193" y="48"/>
                    </a:lnTo>
                    <a:lnTo>
                      <a:pt x="187" y="71"/>
                    </a:lnTo>
                    <a:lnTo>
                      <a:pt x="158" y="62"/>
                    </a:lnTo>
                    <a:lnTo>
                      <a:pt x="118" y="56"/>
                    </a:lnTo>
                    <a:lnTo>
                      <a:pt x="79" y="48"/>
                    </a:lnTo>
                    <a:lnTo>
                      <a:pt x="39" y="40"/>
                    </a:lnTo>
                    <a:lnTo>
                      <a:pt x="10" y="33"/>
                    </a:lnTo>
                    <a:lnTo>
                      <a:pt x="15" y="10"/>
                    </a:lnTo>
                    <a:moveTo>
                      <a:pt x="8" y="0"/>
                    </a:moveTo>
                    <a:lnTo>
                      <a:pt x="0" y="40"/>
                    </a:lnTo>
                    <a:lnTo>
                      <a:pt x="39" y="48"/>
                    </a:lnTo>
                    <a:lnTo>
                      <a:pt x="77" y="56"/>
                    </a:lnTo>
                    <a:lnTo>
                      <a:pt x="116" y="62"/>
                    </a:lnTo>
                    <a:lnTo>
                      <a:pt x="156" y="71"/>
                    </a:lnTo>
                    <a:lnTo>
                      <a:pt x="195" y="79"/>
                    </a:lnTo>
                    <a:lnTo>
                      <a:pt x="202" y="42"/>
                    </a:lnTo>
                    <a:lnTo>
                      <a:pt x="164" y="33"/>
                    </a:lnTo>
                    <a:lnTo>
                      <a:pt x="125" y="25"/>
                    </a:lnTo>
                    <a:lnTo>
                      <a:pt x="85" y="17"/>
                    </a:lnTo>
                    <a:lnTo>
                      <a:pt x="46"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39" name="îṥḷiḓê">
                <a:extLst>
                  <a:ext uri="{FF2B5EF4-FFF2-40B4-BE49-F238E27FC236}">
                    <a16:creationId xmlns:a16="http://schemas.microsoft.com/office/drawing/2014/main" id="{C7BC1316-AD8B-48FE-A5BB-E1B953727DE2}"/>
                  </a:ext>
                </a:extLst>
              </p:cNvPr>
              <p:cNvSpPr/>
              <p:nvPr/>
            </p:nvSpPr>
            <p:spPr bwMode="auto">
              <a:xfrm>
                <a:off x="6628291" y="4743429"/>
                <a:ext cx="53811" cy="50903"/>
              </a:xfrm>
              <a:custGeom>
                <a:gdLst>
                  <a:gd fmla="*/ 0 w 37" name="T0"/>
                  <a:gd fmla="*/ 29 h 35" name="T1"/>
                  <a:gd fmla="*/ 8 w 37" name="T2"/>
                  <a:gd fmla="*/ 0 h 35" name="T3"/>
                  <a:gd fmla="*/ 37 w 37" name="T4"/>
                  <a:gd fmla="*/ 6 h 35" name="T5"/>
                  <a:gd fmla="*/ 31 w 37" name="T6"/>
                  <a:gd fmla="*/ 35 h 35" name="T7"/>
                  <a:gd fmla="*/ 0 w 37" name="T8"/>
                  <a:gd fmla="*/ 29 h 35" name="T9"/>
                </a:gdLst>
                <a:cxnLst>
                  <a:cxn ang="0">
                    <a:pos x="T0" y="T1"/>
                  </a:cxn>
                  <a:cxn ang="0">
                    <a:pos x="T2" y="T3"/>
                  </a:cxn>
                  <a:cxn ang="0">
                    <a:pos x="T4" y="T5"/>
                  </a:cxn>
                  <a:cxn ang="0">
                    <a:pos x="T6" y="T7"/>
                  </a:cxn>
                  <a:cxn ang="0">
                    <a:pos x="T8" y="T9"/>
                  </a:cxn>
                </a:cxnLst>
                <a:rect b="b" l="0" r="r" t="0"/>
                <a:pathLst>
                  <a:path h="35" w="37">
                    <a:moveTo>
                      <a:pt x="0" y="29"/>
                    </a:moveTo>
                    <a:lnTo>
                      <a:pt x="8" y="0"/>
                    </a:lnTo>
                    <a:lnTo>
                      <a:pt x="37" y="6"/>
                    </a:lnTo>
                    <a:lnTo>
                      <a:pt x="31" y="35"/>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0" name="íṧlïdè">
                <a:extLst>
                  <a:ext uri="{FF2B5EF4-FFF2-40B4-BE49-F238E27FC236}">
                    <a16:creationId xmlns:a16="http://schemas.microsoft.com/office/drawing/2014/main" id="{32205D4F-FE41-4A6D-BABB-D6179C325879}"/>
                  </a:ext>
                </a:extLst>
              </p:cNvPr>
              <p:cNvSpPr/>
              <p:nvPr/>
            </p:nvSpPr>
            <p:spPr bwMode="auto">
              <a:xfrm>
                <a:off x="6621019" y="4734703"/>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close/>
                    <a:moveTo>
                      <a:pt x="9" y="0"/>
                    </a:moveTo>
                    <a:lnTo>
                      <a:pt x="0" y="39"/>
                    </a:lnTo>
                    <a:lnTo>
                      <a:pt x="40" y="48"/>
                    </a:lnTo>
                    <a:lnTo>
                      <a:pt x="48"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1" name="îṩ1ïḓè">
                <a:extLst>
                  <a:ext uri="{FF2B5EF4-FFF2-40B4-BE49-F238E27FC236}">
                    <a16:creationId xmlns:a16="http://schemas.microsoft.com/office/drawing/2014/main" id="{0D13CF00-3DC5-4CF0-9790-26A637C93DA0}"/>
                  </a:ext>
                </a:extLst>
              </p:cNvPr>
              <p:cNvSpPr/>
              <p:nvPr/>
            </p:nvSpPr>
            <p:spPr bwMode="auto">
              <a:xfrm>
                <a:off x="6621019" y="4734703"/>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moveTo>
                      <a:pt x="9" y="0"/>
                    </a:moveTo>
                    <a:lnTo>
                      <a:pt x="0" y="39"/>
                    </a:lnTo>
                    <a:lnTo>
                      <a:pt x="40" y="48"/>
                    </a:lnTo>
                    <a:lnTo>
                      <a:pt x="48"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42" name="îšļíde">
                <a:extLst>
                  <a:ext uri="{FF2B5EF4-FFF2-40B4-BE49-F238E27FC236}">
                    <a16:creationId xmlns:a16="http://schemas.microsoft.com/office/drawing/2014/main" id="{59C3B69E-62D0-4DB0-B483-C6AE4A0A5D21}"/>
                  </a:ext>
                </a:extLst>
              </p:cNvPr>
              <p:cNvSpPr/>
              <p:nvPr/>
            </p:nvSpPr>
            <p:spPr bwMode="auto">
              <a:xfrm>
                <a:off x="6573026" y="4731795"/>
                <a:ext cx="55265" cy="53811"/>
              </a:xfrm>
              <a:custGeom>
                <a:gdLst>
                  <a:gd fmla="*/ 0 w 38" name="T0"/>
                  <a:gd fmla="*/ 29 h 37" name="T1"/>
                  <a:gd fmla="*/ 6 w 38" name="T2"/>
                  <a:gd fmla="*/ 0 h 37" name="T3"/>
                  <a:gd fmla="*/ 38 w 38" name="T4"/>
                  <a:gd fmla="*/ 6 h 37" name="T5"/>
                  <a:gd fmla="*/ 31 w 38" name="T6"/>
                  <a:gd fmla="*/ 37 h 37" name="T7"/>
                  <a:gd fmla="*/ 0 w 38" name="T8"/>
                  <a:gd fmla="*/ 29 h 37" name="T9"/>
                </a:gdLst>
                <a:cxnLst>
                  <a:cxn ang="0">
                    <a:pos x="T0" y="T1"/>
                  </a:cxn>
                  <a:cxn ang="0">
                    <a:pos x="T2" y="T3"/>
                  </a:cxn>
                  <a:cxn ang="0">
                    <a:pos x="T4" y="T5"/>
                  </a:cxn>
                  <a:cxn ang="0">
                    <a:pos x="T6" y="T7"/>
                  </a:cxn>
                  <a:cxn ang="0">
                    <a:pos x="T8" y="T9"/>
                  </a:cxn>
                </a:cxnLst>
                <a:rect b="b" l="0" r="r" t="0"/>
                <a:pathLst>
                  <a:path h="37" w="38">
                    <a:moveTo>
                      <a:pt x="0" y="29"/>
                    </a:moveTo>
                    <a:lnTo>
                      <a:pt x="6" y="0"/>
                    </a:lnTo>
                    <a:lnTo>
                      <a:pt x="38" y="6"/>
                    </a:lnTo>
                    <a:lnTo>
                      <a:pt x="31" y="37"/>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3" name="îṩľîdé">
                <a:extLst>
                  <a:ext uri="{FF2B5EF4-FFF2-40B4-BE49-F238E27FC236}">
                    <a16:creationId xmlns:a16="http://schemas.microsoft.com/office/drawing/2014/main" id="{CC8AF05D-A360-4F7F-AAF2-DDFFB18141B4}"/>
                  </a:ext>
                </a:extLst>
              </p:cNvPr>
              <p:cNvSpPr/>
              <p:nvPr/>
            </p:nvSpPr>
            <p:spPr bwMode="auto">
              <a:xfrm>
                <a:off x="6564300" y="4721614"/>
                <a:ext cx="69809" cy="69809"/>
              </a:xfrm>
              <a:custGeom>
                <a:gdLst>
                  <a:gd fmla="*/ 15 w 48" name="T0"/>
                  <a:gd fmla="*/ 11 h 48" name="T1"/>
                  <a:gd fmla="*/ 37 w 48" name="T2"/>
                  <a:gd fmla="*/ 15 h 48" name="T3"/>
                  <a:gd fmla="*/ 33 w 48" name="T4"/>
                  <a:gd fmla="*/ 38 h 48" name="T5"/>
                  <a:gd fmla="*/ 10 w 48" name="T6"/>
                  <a:gd fmla="*/ 34 h 48" name="T7"/>
                  <a:gd fmla="*/ 15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7" y="15"/>
                    </a:lnTo>
                    <a:lnTo>
                      <a:pt x="33" y="38"/>
                    </a:lnTo>
                    <a:lnTo>
                      <a:pt x="10" y="34"/>
                    </a:lnTo>
                    <a:lnTo>
                      <a:pt x="15" y="11"/>
                    </a:lnTo>
                    <a:close/>
                    <a:moveTo>
                      <a:pt x="8" y="0"/>
                    </a:moveTo>
                    <a:lnTo>
                      <a:pt x="0" y="40"/>
                    </a:lnTo>
                    <a:lnTo>
                      <a:pt x="39" y="48"/>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4" name="ïš1iďè">
                <a:extLst>
                  <a:ext uri="{FF2B5EF4-FFF2-40B4-BE49-F238E27FC236}">
                    <a16:creationId xmlns:a16="http://schemas.microsoft.com/office/drawing/2014/main" id="{DA57F9A5-5C91-4E46-8A71-03A59A7C8FF8}"/>
                  </a:ext>
                </a:extLst>
              </p:cNvPr>
              <p:cNvSpPr/>
              <p:nvPr/>
            </p:nvSpPr>
            <p:spPr bwMode="auto">
              <a:xfrm>
                <a:off x="6564300" y="4721614"/>
                <a:ext cx="69809" cy="69809"/>
              </a:xfrm>
              <a:custGeom>
                <a:gdLst>
                  <a:gd fmla="*/ 15 w 48" name="T0"/>
                  <a:gd fmla="*/ 11 h 48" name="T1"/>
                  <a:gd fmla="*/ 37 w 48" name="T2"/>
                  <a:gd fmla="*/ 15 h 48" name="T3"/>
                  <a:gd fmla="*/ 33 w 48" name="T4"/>
                  <a:gd fmla="*/ 38 h 48" name="T5"/>
                  <a:gd fmla="*/ 10 w 48" name="T6"/>
                  <a:gd fmla="*/ 34 h 48" name="T7"/>
                  <a:gd fmla="*/ 15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7" y="15"/>
                    </a:lnTo>
                    <a:lnTo>
                      <a:pt x="33" y="38"/>
                    </a:lnTo>
                    <a:lnTo>
                      <a:pt x="10" y="34"/>
                    </a:lnTo>
                    <a:lnTo>
                      <a:pt x="15" y="11"/>
                    </a:lnTo>
                    <a:moveTo>
                      <a:pt x="8" y="0"/>
                    </a:moveTo>
                    <a:lnTo>
                      <a:pt x="0" y="40"/>
                    </a:lnTo>
                    <a:lnTo>
                      <a:pt x="39" y="48"/>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45" name="îS1íḍe">
                <a:extLst>
                  <a:ext uri="{FF2B5EF4-FFF2-40B4-BE49-F238E27FC236}">
                    <a16:creationId xmlns:a16="http://schemas.microsoft.com/office/drawing/2014/main" id="{6E01F40E-5CEA-438E-95EF-581DE3FB89A8}"/>
                  </a:ext>
                </a:extLst>
              </p:cNvPr>
              <p:cNvSpPr/>
              <p:nvPr/>
            </p:nvSpPr>
            <p:spPr bwMode="auto">
              <a:xfrm>
                <a:off x="6516306" y="4718705"/>
                <a:ext cx="53811" cy="55265"/>
              </a:xfrm>
              <a:custGeom>
                <a:gdLst>
                  <a:gd fmla="*/ 0 w 37" name="T0"/>
                  <a:gd fmla="*/ 32 h 38" name="T1"/>
                  <a:gd fmla="*/ 6 w 37" name="T2"/>
                  <a:gd fmla="*/ 0 h 38" name="T3"/>
                  <a:gd fmla="*/ 37 w 37" name="T4"/>
                  <a:gd fmla="*/ 7 h 38" name="T5"/>
                  <a:gd fmla="*/ 31 w 37" name="T6"/>
                  <a:gd fmla="*/ 38 h 38" name="T7"/>
                  <a:gd fmla="*/ 0 w 37" name="T8"/>
                  <a:gd fmla="*/ 32 h 38" name="T9"/>
                </a:gdLst>
                <a:cxnLst>
                  <a:cxn ang="0">
                    <a:pos x="T0" y="T1"/>
                  </a:cxn>
                  <a:cxn ang="0">
                    <a:pos x="T2" y="T3"/>
                  </a:cxn>
                  <a:cxn ang="0">
                    <a:pos x="T4" y="T5"/>
                  </a:cxn>
                  <a:cxn ang="0">
                    <a:pos x="T6" y="T7"/>
                  </a:cxn>
                  <a:cxn ang="0">
                    <a:pos x="T8" y="T9"/>
                  </a:cxn>
                </a:cxnLst>
                <a:rect b="b" l="0" r="r" t="0"/>
                <a:pathLst>
                  <a:path h="38" w="37">
                    <a:moveTo>
                      <a:pt x="0" y="32"/>
                    </a:moveTo>
                    <a:lnTo>
                      <a:pt x="6" y="0"/>
                    </a:lnTo>
                    <a:lnTo>
                      <a:pt x="37" y="7"/>
                    </a:lnTo>
                    <a:lnTo>
                      <a:pt x="31" y="38"/>
                    </a:lnTo>
                    <a:lnTo>
                      <a:pt x="0" y="32"/>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6" name="îṥḻíďé">
                <a:extLst>
                  <a:ext uri="{FF2B5EF4-FFF2-40B4-BE49-F238E27FC236}">
                    <a16:creationId xmlns:a16="http://schemas.microsoft.com/office/drawing/2014/main" id="{E7451FFD-53CA-4056-B0B1-4A900A48F5B4}"/>
                  </a:ext>
                </a:extLst>
              </p:cNvPr>
              <p:cNvSpPr/>
              <p:nvPr/>
            </p:nvSpPr>
            <p:spPr bwMode="auto">
              <a:xfrm>
                <a:off x="6510488" y="4709979"/>
                <a:ext cx="65446" cy="69809"/>
              </a:xfrm>
              <a:custGeom>
                <a:gdLst>
                  <a:gd fmla="*/ 14 w 45" name="T0"/>
                  <a:gd fmla="*/ 11 h 48" name="T1"/>
                  <a:gd fmla="*/ 35 w 45" name="T2"/>
                  <a:gd fmla="*/ 15 h 48" name="T3"/>
                  <a:gd fmla="*/ 31 w 45" name="T4"/>
                  <a:gd fmla="*/ 38 h 48" name="T5"/>
                  <a:gd fmla="*/ 8 w 45" name="T6"/>
                  <a:gd fmla="*/ 33 h 48" name="T7"/>
                  <a:gd fmla="*/ 14 w 45" name="T8"/>
                  <a:gd fmla="*/ 11 h 48" name="T9"/>
                  <a:gd fmla="*/ 6 w 45" name="T10"/>
                  <a:gd fmla="*/ 0 h 48" name="T11"/>
                  <a:gd fmla="*/ 0 w 45" name="T12"/>
                  <a:gd fmla="*/ 40 h 48" name="T13"/>
                  <a:gd fmla="*/ 37 w 45" name="T14"/>
                  <a:gd fmla="*/ 48 h 48" name="T15"/>
                  <a:gd fmla="*/ 45 w 45" name="T16"/>
                  <a:gd fmla="*/ 8 h 48" name="T17"/>
                  <a:gd fmla="*/ 6 w 45" name="T18"/>
                  <a:gd fmla="*/ 0 h 48" name="T19"/>
                  <a:gd fmla="*/ 6 w 45"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5">
                    <a:moveTo>
                      <a:pt x="14" y="11"/>
                    </a:moveTo>
                    <a:lnTo>
                      <a:pt x="35" y="15"/>
                    </a:lnTo>
                    <a:lnTo>
                      <a:pt x="31" y="38"/>
                    </a:lnTo>
                    <a:lnTo>
                      <a:pt x="8" y="33"/>
                    </a:lnTo>
                    <a:lnTo>
                      <a:pt x="14" y="11"/>
                    </a:lnTo>
                    <a:close/>
                    <a:moveTo>
                      <a:pt x="6" y="0"/>
                    </a:moveTo>
                    <a:lnTo>
                      <a:pt x="0" y="40"/>
                    </a:lnTo>
                    <a:lnTo>
                      <a:pt x="37" y="48"/>
                    </a:lnTo>
                    <a:lnTo>
                      <a:pt x="45" y="8"/>
                    </a:lnTo>
                    <a:lnTo>
                      <a:pt x="6" y="0"/>
                    </a:lnTo>
                    <a:lnTo>
                      <a:pt x="6"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7" name="íṩlîḋé">
                <a:extLst>
                  <a:ext uri="{FF2B5EF4-FFF2-40B4-BE49-F238E27FC236}">
                    <a16:creationId xmlns:a16="http://schemas.microsoft.com/office/drawing/2014/main" id="{2DCD61B5-92C0-4B11-8D7D-EC7EA371B011}"/>
                  </a:ext>
                </a:extLst>
              </p:cNvPr>
              <p:cNvSpPr/>
              <p:nvPr/>
            </p:nvSpPr>
            <p:spPr bwMode="auto">
              <a:xfrm>
                <a:off x="6510488" y="4709979"/>
                <a:ext cx="65446" cy="69809"/>
              </a:xfrm>
              <a:custGeom>
                <a:gdLst>
                  <a:gd fmla="*/ 14 w 45" name="T0"/>
                  <a:gd fmla="*/ 11 h 48" name="T1"/>
                  <a:gd fmla="*/ 35 w 45" name="T2"/>
                  <a:gd fmla="*/ 15 h 48" name="T3"/>
                  <a:gd fmla="*/ 31 w 45" name="T4"/>
                  <a:gd fmla="*/ 38 h 48" name="T5"/>
                  <a:gd fmla="*/ 8 w 45" name="T6"/>
                  <a:gd fmla="*/ 33 h 48" name="T7"/>
                  <a:gd fmla="*/ 14 w 45" name="T8"/>
                  <a:gd fmla="*/ 11 h 48" name="T9"/>
                  <a:gd fmla="*/ 6 w 45" name="T10"/>
                  <a:gd fmla="*/ 0 h 48" name="T11"/>
                  <a:gd fmla="*/ 0 w 45" name="T12"/>
                  <a:gd fmla="*/ 40 h 48" name="T13"/>
                  <a:gd fmla="*/ 37 w 45" name="T14"/>
                  <a:gd fmla="*/ 48 h 48" name="T15"/>
                  <a:gd fmla="*/ 45 w 45" name="T16"/>
                  <a:gd fmla="*/ 8 h 48" name="T17"/>
                  <a:gd fmla="*/ 6 w 45" name="T18"/>
                  <a:gd fmla="*/ 0 h 48" name="T19"/>
                  <a:gd fmla="*/ 6 w 45"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5">
                    <a:moveTo>
                      <a:pt x="14" y="11"/>
                    </a:moveTo>
                    <a:lnTo>
                      <a:pt x="35" y="15"/>
                    </a:lnTo>
                    <a:lnTo>
                      <a:pt x="31" y="38"/>
                    </a:lnTo>
                    <a:lnTo>
                      <a:pt x="8" y="33"/>
                    </a:lnTo>
                    <a:lnTo>
                      <a:pt x="14" y="11"/>
                    </a:lnTo>
                    <a:moveTo>
                      <a:pt x="6" y="0"/>
                    </a:moveTo>
                    <a:lnTo>
                      <a:pt x="0" y="40"/>
                    </a:lnTo>
                    <a:lnTo>
                      <a:pt x="37" y="48"/>
                    </a:lnTo>
                    <a:lnTo>
                      <a:pt x="45" y="8"/>
                    </a:lnTo>
                    <a:lnTo>
                      <a:pt x="6" y="0"/>
                    </a:lnTo>
                    <a:lnTo>
                      <a:pt x="6"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48" name="iśľíḍe">
                <a:extLst>
                  <a:ext uri="{FF2B5EF4-FFF2-40B4-BE49-F238E27FC236}">
                    <a16:creationId xmlns:a16="http://schemas.microsoft.com/office/drawing/2014/main" id="{DD8D6398-FDB0-4B8F-9668-99BCBA33D43D}"/>
                  </a:ext>
                </a:extLst>
              </p:cNvPr>
              <p:cNvSpPr/>
              <p:nvPr/>
            </p:nvSpPr>
            <p:spPr bwMode="auto">
              <a:xfrm>
                <a:off x="7093681" y="4779788"/>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9" name="íṥļïde">
                <a:extLst>
                  <a:ext uri="{FF2B5EF4-FFF2-40B4-BE49-F238E27FC236}">
                    <a16:creationId xmlns:a16="http://schemas.microsoft.com/office/drawing/2014/main" id="{DABF6B98-922E-42DF-8CC2-116DD4BD20EB}"/>
                  </a:ext>
                </a:extLst>
              </p:cNvPr>
              <p:cNvSpPr/>
              <p:nvPr/>
            </p:nvSpPr>
            <p:spPr bwMode="auto">
              <a:xfrm>
                <a:off x="7086409" y="4773970"/>
                <a:ext cx="69809" cy="65446"/>
              </a:xfrm>
              <a:custGeom>
                <a:gdLst>
                  <a:gd fmla="*/ 15 w 48" name="T0"/>
                  <a:gd fmla="*/ 8 h 45" name="T1"/>
                  <a:gd fmla="*/ 38 w 48" name="T2"/>
                  <a:gd fmla="*/ 14 h 45" name="T3"/>
                  <a:gd fmla="*/ 34 w 48" name="T4"/>
                  <a:gd fmla="*/ 35 h 45" name="T5"/>
                  <a:gd fmla="*/ 11 w 48" name="T6"/>
                  <a:gd fmla="*/ 31 h 45" name="T7"/>
                  <a:gd fmla="*/ 15 w 48" name="T8"/>
                  <a:gd fmla="*/ 8 h 45" name="T9"/>
                  <a:gd fmla="*/ 9 w 48" name="T10"/>
                  <a:gd fmla="*/ 0 h 45" name="T11"/>
                  <a:gd fmla="*/ 0 w 48" name="T12"/>
                  <a:gd fmla="*/ 37 h 45" name="T13"/>
                  <a:gd fmla="*/ 40 w 48" name="T14"/>
                  <a:gd fmla="*/ 45 h 45" name="T15"/>
                  <a:gd fmla="*/ 48 w 48" name="T16"/>
                  <a:gd fmla="*/ 6 h 45" name="T17"/>
                  <a:gd fmla="*/ 9 w 48" name="T18"/>
                  <a:gd fmla="*/ 0 h 45" name="T19"/>
                  <a:gd fmla="*/ 9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5" y="8"/>
                    </a:moveTo>
                    <a:lnTo>
                      <a:pt x="38" y="14"/>
                    </a:lnTo>
                    <a:lnTo>
                      <a:pt x="34" y="35"/>
                    </a:lnTo>
                    <a:lnTo>
                      <a:pt x="11" y="31"/>
                    </a:lnTo>
                    <a:lnTo>
                      <a:pt x="15" y="8"/>
                    </a:lnTo>
                    <a:close/>
                    <a:moveTo>
                      <a:pt x="9" y="0"/>
                    </a:moveTo>
                    <a:lnTo>
                      <a:pt x="0" y="37"/>
                    </a:lnTo>
                    <a:lnTo>
                      <a:pt x="40" y="45"/>
                    </a:lnTo>
                    <a:lnTo>
                      <a:pt x="48" y="6"/>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0" name="íṥļïḋé">
                <a:extLst>
                  <a:ext uri="{FF2B5EF4-FFF2-40B4-BE49-F238E27FC236}">
                    <a16:creationId xmlns:a16="http://schemas.microsoft.com/office/drawing/2014/main" id="{8EE7A67B-C2AF-4842-A278-F6D69DD0EA84}"/>
                  </a:ext>
                </a:extLst>
              </p:cNvPr>
              <p:cNvSpPr/>
              <p:nvPr/>
            </p:nvSpPr>
            <p:spPr bwMode="auto">
              <a:xfrm>
                <a:off x="7086409" y="4773970"/>
                <a:ext cx="69809" cy="65446"/>
              </a:xfrm>
              <a:custGeom>
                <a:gdLst>
                  <a:gd fmla="*/ 15 w 48" name="T0"/>
                  <a:gd fmla="*/ 8 h 45" name="T1"/>
                  <a:gd fmla="*/ 38 w 48" name="T2"/>
                  <a:gd fmla="*/ 14 h 45" name="T3"/>
                  <a:gd fmla="*/ 34 w 48" name="T4"/>
                  <a:gd fmla="*/ 35 h 45" name="T5"/>
                  <a:gd fmla="*/ 11 w 48" name="T6"/>
                  <a:gd fmla="*/ 31 h 45" name="T7"/>
                  <a:gd fmla="*/ 15 w 48" name="T8"/>
                  <a:gd fmla="*/ 8 h 45" name="T9"/>
                  <a:gd fmla="*/ 9 w 48" name="T10"/>
                  <a:gd fmla="*/ 0 h 45" name="T11"/>
                  <a:gd fmla="*/ 0 w 48" name="T12"/>
                  <a:gd fmla="*/ 37 h 45" name="T13"/>
                  <a:gd fmla="*/ 40 w 48" name="T14"/>
                  <a:gd fmla="*/ 45 h 45" name="T15"/>
                  <a:gd fmla="*/ 48 w 48" name="T16"/>
                  <a:gd fmla="*/ 6 h 45" name="T17"/>
                  <a:gd fmla="*/ 9 w 48" name="T18"/>
                  <a:gd fmla="*/ 0 h 45" name="T19"/>
                  <a:gd fmla="*/ 9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5" y="8"/>
                    </a:moveTo>
                    <a:lnTo>
                      <a:pt x="38" y="14"/>
                    </a:lnTo>
                    <a:lnTo>
                      <a:pt x="34" y="35"/>
                    </a:lnTo>
                    <a:lnTo>
                      <a:pt x="11" y="31"/>
                    </a:lnTo>
                    <a:lnTo>
                      <a:pt x="15" y="8"/>
                    </a:lnTo>
                    <a:moveTo>
                      <a:pt x="9" y="0"/>
                    </a:moveTo>
                    <a:lnTo>
                      <a:pt x="0" y="37"/>
                    </a:lnTo>
                    <a:lnTo>
                      <a:pt x="40" y="45"/>
                    </a:lnTo>
                    <a:lnTo>
                      <a:pt x="48" y="6"/>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51" name="iṡľíḓé">
                <a:extLst>
                  <a:ext uri="{FF2B5EF4-FFF2-40B4-BE49-F238E27FC236}">
                    <a16:creationId xmlns:a16="http://schemas.microsoft.com/office/drawing/2014/main" id="{25E7299D-DD95-4E71-9DD2-F759F9E6F356}"/>
                  </a:ext>
                </a:extLst>
              </p:cNvPr>
              <p:cNvSpPr/>
              <p:nvPr/>
            </p:nvSpPr>
            <p:spPr bwMode="auto">
              <a:xfrm>
                <a:off x="7038416" y="4768153"/>
                <a:ext cx="52356" cy="53811"/>
              </a:xfrm>
              <a:custGeom>
                <a:gdLst>
                  <a:gd fmla="*/ 0 w 36" name="T0"/>
                  <a:gd fmla="*/ 31 h 37" name="T1"/>
                  <a:gd fmla="*/ 6 w 36" name="T2"/>
                  <a:gd fmla="*/ 0 h 37" name="T3"/>
                  <a:gd fmla="*/ 36 w 36" name="T4"/>
                  <a:gd fmla="*/ 6 h 37" name="T5"/>
                  <a:gd fmla="*/ 29 w 36" name="T6"/>
                  <a:gd fmla="*/ 37 h 37" name="T7"/>
                  <a:gd fmla="*/ 0 w 36" name="T8"/>
                  <a:gd fmla="*/ 31 h 37" name="T9"/>
                </a:gdLst>
                <a:cxnLst>
                  <a:cxn ang="0">
                    <a:pos x="T0" y="T1"/>
                  </a:cxn>
                  <a:cxn ang="0">
                    <a:pos x="T2" y="T3"/>
                  </a:cxn>
                  <a:cxn ang="0">
                    <a:pos x="T4" y="T5"/>
                  </a:cxn>
                  <a:cxn ang="0">
                    <a:pos x="T6" y="T7"/>
                  </a:cxn>
                  <a:cxn ang="0">
                    <a:pos x="T8" y="T9"/>
                  </a:cxn>
                </a:cxnLst>
                <a:rect b="b" l="0" r="r" t="0"/>
                <a:pathLst>
                  <a:path h="37" w="36">
                    <a:moveTo>
                      <a:pt x="0" y="31"/>
                    </a:moveTo>
                    <a:lnTo>
                      <a:pt x="6" y="0"/>
                    </a:lnTo>
                    <a:lnTo>
                      <a:pt x="36" y="6"/>
                    </a:lnTo>
                    <a:lnTo>
                      <a:pt x="29"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2" name="ísļîḋé">
                <a:extLst>
                  <a:ext uri="{FF2B5EF4-FFF2-40B4-BE49-F238E27FC236}">
                    <a16:creationId xmlns:a16="http://schemas.microsoft.com/office/drawing/2014/main" id="{2A7C4759-34BE-4D89-BA65-38BC91FD1305}"/>
                  </a:ext>
                </a:extLst>
              </p:cNvPr>
              <p:cNvSpPr/>
              <p:nvPr/>
            </p:nvSpPr>
            <p:spPr bwMode="auto">
              <a:xfrm>
                <a:off x="7029690" y="4760882"/>
                <a:ext cx="69809" cy="66900"/>
              </a:xfrm>
              <a:custGeom>
                <a:gdLst>
                  <a:gd fmla="*/ 15 w 48" name="T0"/>
                  <a:gd fmla="*/ 9 h 46" name="T1"/>
                  <a:gd fmla="*/ 37 w 48" name="T2"/>
                  <a:gd fmla="*/ 15 h 46" name="T3"/>
                  <a:gd fmla="*/ 33 w 48" name="T4"/>
                  <a:gd fmla="*/ 38 h 46" name="T5"/>
                  <a:gd fmla="*/ 10 w 48" name="T6"/>
                  <a:gd fmla="*/ 32 h 46" name="T7"/>
                  <a:gd fmla="*/ 15 w 48" name="T8"/>
                  <a:gd fmla="*/ 9 h 46" name="T9"/>
                  <a:gd fmla="*/ 8 w 48" name="T10"/>
                  <a:gd fmla="*/ 0 h 46" name="T11"/>
                  <a:gd fmla="*/ 0 w 48" name="T12"/>
                  <a:gd fmla="*/ 38 h 46" name="T13"/>
                  <a:gd fmla="*/ 39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9"/>
                    </a:moveTo>
                    <a:lnTo>
                      <a:pt x="37" y="15"/>
                    </a:lnTo>
                    <a:lnTo>
                      <a:pt x="33" y="38"/>
                    </a:lnTo>
                    <a:lnTo>
                      <a:pt x="10" y="32"/>
                    </a:lnTo>
                    <a:lnTo>
                      <a:pt x="15" y="9"/>
                    </a:lnTo>
                    <a:close/>
                    <a:moveTo>
                      <a:pt x="8" y="0"/>
                    </a:moveTo>
                    <a:lnTo>
                      <a:pt x="0" y="38"/>
                    </a:lnTo>
                    <a:lnTo>
                      <a:pt x="39" y="46"/>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3" name="ísļîďé">
                <a:extLst>
                  <a:ext uri="{FF2B5EF4-FFF2-40B4-BE49-F238E27FC236}">
                    <a16:creationId xmlns:a16="http://schemas.microsoft.com/office/drawing/2014/main" id="{FD387F82-DC69-49C6-8257-A1A433C926A1}"/>
                  </a:ext>
                </a:extLst>
              </p:cNvPr>
              <p:cNvSpPr/>
              <p:nvPr/>
            </p:nvSpPr>
            <p:spPr bwMode="auto">
              <a:xfrm>
                <a:off x="7029690" y="4760882"/>
                <a:ext cx="69809" cy="66900"/>
              </a:xfrm>
              <a:custGeom>
                <a:gdLst>
                  <a:gd fmla="*/ 15 w 48" name="T0"/>
                  <a:gd fmla="*/ 9 h 46" name="T1"/>
                  <a:gd fmla="*/ 37 w 48" name="T2"/>
                  <a:gd fmla="*/ 15 h 46" name="T3"/>
                  <a:gd fmla="*/ 33 w 48" name="T4"/>
                  <a:gd fmla="*/ 38 h 46" name="T5"/>
                  <a:gd fmla="*/ 10 w 48" name="T6"/>
                  <a:gd fmla="*/ 32 h 46" name="T7"/>
                  <a:gd fmla="*/ 15 w 48" name="T8"/>
                  <a:gd fmla="*/ 9 h 46" name="T9"/>
                  <a:gd fmla="*/ 8 w 48" name="T10"/>
                  <a:gd fmla="*/ 0 h 46" name="T11"/>
                  <a:gd fmla="*/ 0 w 48" name="T12"/>
                  <a:gd fmla="*/ 38 h 46" name="T13"/>
                  <a:gd fmla="*/ 39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9"/>
                    </a:moveTo>
                    <a:lnTo>
                      <a:pt x="37" y="15"/>
                    </a:lnTo>
                    <a:lnTo>
                      <a:pt x="33" y="38"/>
                    </a:lnTo>
                    <a:lnTo>
                      <a:pt x="10" y="32"/>
                    </a:lnTo>
                    <a:lnTo>
                      <a:pt x="15" y="9"/>
                    </a:lnTo>
                    <a:moveTo>
                      <a:pt x="8" y="0"/>
                    </a:moveTo>
                    <a:lnTo>
                      <a:pt x="0" y="38"/>
                    </a:lnTo>
                    <a:lnTo>
                      <a:pt x="39" y="46"/>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54" name="ï$ļïďê">
                <a:extLst>
                  <a:ext uri="{FF2B5EF4-FFF2-40B4-BE49-F238E27FC236}">
                    <a16:creationId xmlns:a16="http://schemas.microsoft.com/office/drawing/2014/main" id="{93F17A83-6CE4-41A7-9A5D-2B99ED2374C7}"/>
                  </a:ext>
                </a:extLst>
              </p:cNvPr>
              <p:cNvSpPr/>
              <p:nvPr/>
            </p:nvSpPr>
            <p:spPr bwMode="auto">
              <a:xfrm>
                <a:off x="6981696" y="4755064"/>
                <a:ext cx="53811" cy="55265"/>
              </a:xfrm>
              <a:custGeom>
                <a:gdLst>
                  <a:gd fmla="*/ 0 w 37" name="T0"/>
                  <a:gd fmla="*/ 31 h 38" name="T1"/>
                  <a:gd fmla="*/ 6 w 37" name="T2"/>
                  <a:gd fmla="*/ 0 h 38" name="T3"/>
                  <a:gd fmla="*/ 37 w 37" name="T4"/>
                  <a:gd fmla="*/ 7 h 38" name="T5"/>
                  <a:gd fmla="*/ 31 w 37" name="T6"/>
                  <a:gd fmla="*/ 38 h 38" name="T7"/>
                  <a:gd fmla="*/ 0 w 37" name="T8"/>
                  <a:gd fmla="*/ 31 h 38" name="T9"/>
                </a:gdLst>
                <a:cxnLst>
                  <a:cxn ang="0">
                    <a:pos x="T0" y="T1"/>
                  </a:cxn>
                  <a:cxn ang="0">
                    <a:pos x="T2" y="T3"/>
                  </a:cxn>
                  <a:cxn ang="0">
                    <a:pos x="T4" y="T5"/>
                  </a:cxn>
                  <a:cxn ang="0">
                    <a:pos x="T6" y="T7"/>
                  </a:cxn>
                  <a:cxn ang="0">
                    <a:pos x="T8" y="T9"/>
                  </a:cxn>
                </a:cxnLst>
                <a:rect b="b" l="0" r="r" t="0"/>
                <a:pathLst>
                  <a:path h="38" w="37">
                    <a:moveTo>
                      <a:pt x="0" y="31"/>
                    </a:moveTo>
                    <a:lnTo>
                      <a:pt x="6" y="0"/>
                    </a:lnTo>
                    <a:lnTo>
                      <a:pt x="37" y="7"/>
                    </a:lnTo>
                    <a:lnTo>
                      <a:pt x="31" y="38"/>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5" name="îṧľîdè">
                <a:extLst>
                  <a:ext uri="{FF2B5EF4-FFF2-40B4-BE49-F238E27FC236}">
                    <a16:creationId xmlns:a16="http://schemas.microsoft.com/office/drawing/2014/main" id="{F103D54B-D0E5-4D38-A9CB-6D0595724930}"/>
                  </a:ext>
                </a:extLst>
              </p:cNvPr>
              <p:cNvSpPr/>
              <p:nvPr/>
            </p:nvSpPr>
            <p:spPr bwMode="auto">
              <a:xfrm>
                <a:off x="6972970" y="4749247"/>
                <a:ext cx="68355" cy="66900"/>
              </a:xfrm>
              <a:custGeom>
                <a:gdLst>
                  <a:gd fmla="*/ 14 w 47" name="T0"/>
                  <a:gd fmla="*/ 11 h 46" name="T1"/>
                  <a:gd fmla="*/ 37 w 47" name="T2"/>
                  <a:gd fmla="*/ 15 h 46" name="T3"/>
                  <a:gd fmla="*/ 33 w 47" name="T4"/>
                  <a:gd fmla="*/ 38 h 46" name="T5"/>
                  <a:gd fmla="*/ 10 w 47" name="T6"/>
                  <a:gd fmla="*/ 31 h 46" name="T7"/>
                  <a:gd fmla="*/ 14 w 47" name="T8"/>
                  <a:gd fmla="*/ 11 h 46" name="T9"/>
                  <a:gd fmla="*/ 8 w 47" name="T10"/>
                  <a:gd fmla="*/ 0 h 46" name="T11"/>
                  <a:gd fmla="*/ 0 w 47" name="T12"/>
                  <a:gd fmla="*/ 40 h 46" name="T13"/>
                  <a:gd fmla="*/ 39 w 47" name="T14"/>
                  <a:gd fmla="*/ 46 h 46" name="T15"/>
                  <a:gd fmla="*/ 47 w 47" name="T16"/>
                  <a:gd fmla="*/ 8 h 46" name="T17"/>
                  <a:gd fmla="*/ 8 w 47" name="T18"/>
                  <a:gd fmla="*/ 0 h 46" name="T19"/>
                  <a:gd fmla="*/ 8 w 47"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7">
                    <a:moveTo>
                      <a:pt x="14" y="11"/>
                    </a:moveTo>
                    <a:lnTo>
                      <a:pt x="37" y="15"/>
                    </a:lnTo>
                    <a:lnTo>
                      <a:pt x="33" y="38"/>
                    </a:lnTo>
                    <a:lnTo>
                      <a:pt x="10" y="31"/>
                    </a:lnTo>
                    <a:lnTo>
                      <a:pt x="14" y="11"/>
                    </a:lnTo>
                    <a:close/>
                    <a:moveTo>
                      <a:pt x="8" y="0"/>
                    </a:moveTo>
                    <a:lnTo>
                      <a:pt x="0" y="40"/>
                    </a:lnTo>
                    <a:lnTo>
                      <a:pt x="39" y="46"/>
                    </a:lnTo>
                    <a:lnTo>
                      <a:pt x="47"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6" name="iṣlîḑê">
                <a:extLst>
                  <a:ext uri="{FF2B5EF4-FFF2-40B4-BE49-F238E27FC236}">
                    <a16:creationId xmlns:a16="http://schemas.microsoft.com/office/drawing/2014/main" id="{A1E1C801-A792-4F64-9B11-A2D0B33BB725}"/>
                  </a:ext>
                </a:extLst>
              </p:cNvPr>
              <p:cNvSpPr/>
              <p:nvPr/>
            </p:nvSpPr>
            <p:spPr bwMode="auto">
              <a:xfrm>
                <a:off x="6972970" y="4749247"/>
                <a:ext cx="68355" cy="66900"/>
              </a:xfrm>
              <a:custGeom>
                <a:gdLst>
                  <a:gd fmla="*/ 14 w 47" name="T0"/>
                  <a:gd fmla="*/ 11 h 46" name="T1"/>
                  <a:gd fmla="*/ 37 w 47" name="T2"/>
                  <a:gd fmla="*/ 15 h 46" name="T3"/>
                  <a:gd fmla="*/ 33 w 47" name="T4"/>
                  <a:gd fmla="*/ 38 h 46" name="T5"/>
                  <a:gd fmla="*/ 10 w 47" name="T6"/>
                  <a:gd fmla="*/ 31 h 46" name="T7"/>
                  <a:gd fmla="*/ 14 w 47" name="T8"/>
                  <a:gd fmla="*/ 11 h 46" name="T9"/>
                  <a:gd fmla="*/ 8 w 47" name="T10"/>
                  <a:gd fmla="*/ 0 h 46" name="T11"/>
                  <a:gd fmla="*/ 0 w 47" name="T12"/>
                  <a:gd fmla="*/ 40 h 46" name="T13"/>
                  <a:gd fmla="*/ 39 w 47" name="T14"/>
                  <a:gd fmla="*/ 46 h 46" name="T15"/>
                  <a:gd fmla="*/ 47 w 47" name="T16"/>
                  <a:gd fmla="*/ 8 h 46" name="T17"/>
                  <a:gd fmla="*/ 8 w 47" name="T18"/>
                  <a:gd fmla="*/ 0 h 46" name="T19"/>
                  <a:gd fmla="*/ 8 w 47"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7">
                    <a:moveTo>
                      <a:pt x="14" y="11"/>
                    </a:moveTo>
                    <a:lnTo>
                      <a:pt x="37" y="15"/>
                    </a:lnTo>
                    <a:lnTo>
                      <a:pt x="33" y="38"/>
                    </a:lnTo>
                    <a:lnTo>
                      <a:pt x="10" y="31"/>
                    </a:lnTo>
                    <a:lnTo>
                      <a:pt x="14" y="11"/>
                    </a:lnTo>
                    <a:moveTo>
                      <a:pt x="8" y="0"/>
                    </a:moveTo>
                    <a:lnTo>
                      <a:pt x="0" y="40"/>
                    </a:lnTo>
                    <a:lnTo>
                      <a:pt x="39" y="46"/>
                    </a:lnTo>
                    <a:lnTo>
                      <a:pt x="47"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57" name="iṣļïdè">
                <a:extLst>
                  <a:ext uri="{FF2B5EF4-FFF2-40B4-BE49-F238E27FC236}">
                    <a16:creationId xmlns:a16="http://schemas.microsoft.com/office/drawing/2014/main" id="{B548905E-13E4-47F3-A76E-0301F86346F9}"/>
                  </a:ext>
                </a:extLst>
              </p:cNvPr>
              <p:cNvSpPr/>
              <p:nvPr/>
            </p:nvSpPr>
            <p:spPr bwMode="auto">
              <a:xfrm>
                <a:off x="6923522" y="4743429"/>
                <a:ext cx="55265" cy="53811"/>
              </a:xfrm>
              <a:custGeom>
                <a:gdLst>
                  <a:gd fmla="*/ 0 w 38" name="T0"/>
                  <a:gd fmla="*/ 31 h 37" name="T1"/>
                  <a:gd fmla="*/ 7 w 38" name="T2"/>
                  <a:gd fmla="*/ 0 h 37" name="T3"/>
                  <a:gd fmla="*/ 38 w 38" name="T4"/>
                  <a:gd fmla="*/ 6 h 37" name="T5"/>
                  <a:gd fmla="*/ 31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7" y="0"/>
                    </a:lnTo>
                    <a:lnTo>
                      <a:pt x="38"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8" name="îṧliḍê">
                <a:extLst>
                  <a:ext uri="{FF2B5EF4-FFF2-40B4-BE49-F238E27FC236}">
                    <a16:creationId xmlns:a16="http://schemas.microsoft.com/office/drawing/2014/main" id="{57DB6018-2E52-4BA8-98E6-C8C746E8E5AC}"/>
                  </a:ext>
                </a:extLst>
              </p:cNvPr>
              <p:cNvSpPr/>
              <p:nvPr/>
            </p:nvSpPr>
            <p:spPr bwMode="auto">
              <a:xfrm>
                <a:off x="6917705" y="4737612"/>
                <a:ext cx="66900" cy="69809"/>
              </a:xfrm>
              <a:custGeom>
                <a:gdLst>
                  <a:gd fmla="*/ 15 w 46" name="T0"/>
                  <a:gd fmla="*/ 10 h 48" name="T1"/>
                  <a:gd fmla="*/ 38 w 46" name="T2"/>
                  <a:gd fmla="*/ 14 h 48" name="T3"/>
                  <a:gd fmla="*/ 31 w 46" name="T4"/>
                  <a:gd fmla="*/ 37 h 48" name="T5"/>
                  <a:gd fmla="*/ 8 w 46" name="T6"/>
                  <a:gd fmla="*/ 33 h 48" name="T7"/>
                  <a:gd fmla="*/ 15 w 46" name="T8"/>
                  <a:gd fmla="*/ 10 h 48" name="T9"/>
                  <a:gd fmla="*/ 8 w 46" name="T10"/>
                  <a:gd fmla="*/ 0 h 48" name="T11"/>
                  <a:gd fmla="*/ 0 w 46" name="T12"/>
                  <a:gd fmla="*/ 39 h 48" name="T13"/>
                  <a:gd fmla="*/ 38 w 46" name="T14"/>
                  <a:gd fmla="*/ 48 h 48" name="T15"/>
                  <a:gd fmla="*/ 46 w 46" name="T16"/>
                  <a:gd fmla="*/ 8 h 48" name="T17"/>
                  <a:gd fmla="*/ 8 w 46" name="T18"/>
                  <a:gd fmla="*/ 0 h 48" name="T19"/>
                  <a:gd fmla="*/ 8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5" y="10"/>
                    </a:moveTo>
                    <a:lnTo>
                      <a:pt x="38" y="14"/>
                    </a:lnTo>
                    <a:lnTo>
                      <a:pt x="31" y="37"/>
                    </a:lnTo>
                    <a:lnTo>
                      <a:pt x="8" y="33"/>
                    </a:lnTo>
                    <a:lnTo>
                      <a:pt x="15" y="10"/>
                    </a:lnTo>
                    <a:close/>
                    <a:moveTo>
                      <a:pt x="8" y="0"/>
                    </a:moveTo>
                    <a:lnTo>
                      <a:pt x="0" y="39"/>
                    </a:lnTo>
                    <a:lnTo>
                      <a:pt x="38" y="48"/>
                    </a:lnTo>
                    <a:lnTo>
                      <a:pt x="46"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9" name="îṣļïďe">
                <a:extLst>
                  <a:ext uri="{FF2B5EF4-FFF2-40B4-BE49-F238E27FC236}">
                    <a16:creationId xmlns:a16="http://schemas.microsoft.com/office/drawing/2014/main" id="{89235755-D78F-430C-8E49-92A29825361C}"/>
                  </a:ext>
                </a:extLst>
              </p:cNvPr>
              <p:cNvSpPr/>
              <p:nvPr/>
            </p:nvSpPr>
            <p:spPr bwMode="auto">
              <a:xfrm>
                <a:off x="6917705" y="4737612"/>
                <a:ext cx="66900" cy="69809"/>
              </a:xfrm>
              <a:custGeom>
                <a:gdLst>
                  <a:gd fmla="*/ 15 w 46" name="T0"/>
                  <a:gd fmla="*/ 10 h 48" name="T1"/>
                  <a:gd fmla="*/ 38 w 46" name="T2"/>
                  <a:gd fmla="*/ 14 h 48" name="T3"/>
                  <a:gd fmla="*/ 31 w 46" name="T4"/>
                  <a:gd fmla="*/ 37 h 48" name="T5"/>
                  <a:gd fmla="*/ 8 w 46" name="T6"/>
                  <a:gd fmla="*/ 33 h 48" name="T7"/>
                  <a:gd fmla="*/ 15 w 46" name="T8"/>
                  <a:gd fmla="*/ 10 h 48" name="T9"/>
                  <a:gd fmla="*/ 8 w 46" name="T10"/>
                  <a:gd fmla="*/ 0 h 48" name="T11"/>
                  <a:gd fmla="*/ 0 w 46" name="T12"/>
                  <a:gd fmla="*/ 39 h 48" name="T13"/>
                  <a:gd fmla="*/ 38 w 46" name="T14"/>
                  <a:gd fmla="*/ 48 h 48" name="T15"/>
                  <a:gd fmla="*/ 46 w 46" name="T16"/>
                  <a:gd fmla="*/ 8 h 48" name="T17"/>
                  <a:gd fmla="*/ 8 w 46" name="T18"/>
                  <a:gd fmla="*/ 0 h 48" name="T19"/>
                  <a:gd fmla="*/ 8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5" y="10"/>
                    </a:moveTo>
                    <a:lnTo>
                      <a:pt x="38" y="14"/>
                    </a:lnTo>
                    <a:lnTo>
                      <a:pt x="31" y="37"/>
                    </a:lnTo>
                    <a:lnTo>
                      <a:pt x="8" y="33"/>
                    </a:lnTo>
                    <a:lnTo>
                      <a:pt x="15" y="10"/>
                    </a:lnTo>
                    <a:moveTo>
                      <a:pt x="8" y="0"/>
                    </a:moveTo>
                    <a:lnTo>
                      <a:pt x="0" y="39"/>
                    </a:lnTo>
                    <a:lnTo>
                      <a:pt x="38" y="48"/>
                    </a:lnTo>
                    <a:lnTo>
                      <a:pt x="46"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60" name="i$ľîďê">
                <a:extLst>
                  <a:ext uri="{FF2B5EF4-FFF2-40B4-BE49-F238E27FC236}">
                    <a16:creationId xmlns:a16="http://schemas.microsoft.com/office/drawing/2014/main" id="{C67D2B4B-CA5E-44A3-929A-CA065B678E13}"/>
                  </a:ext>
                </a:extLst>
              </p:cNvPr>
              <p:cNvSpPr/>
              <p:nvPr/>
            </p:nvSpPr>
            <p:spPr bwMode="auto">
              <a:xfrm>
                <a:off x="6866803" y="4731795"/>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1" name="iṧḻiḍé">
                <a:extLst>
                  <a:ext uri="{FF2B5EF4-FFF2-40B4-BE49-F238E27FC236}">
                    <a16:creationId xmlns:a16="http://schemas.microsoft.com/office/drawing/2014/main" id="{739CAC6D-D7D0-4229-AE1B-0BDA74CC344E}"/>
                  </a:ext>
                </a:extLst>
              </p:cNvPr>
              <p:cNvSpPr/>
              <p:nvPr/>
            </p:nvSpPr>
            <p:spPr bwMode="auto">
              <a:xfrm>
                <a:off x="6860986" y="4725977"/>
                <a:ext cx="68355" cy="68355"/>
              </a:xfrm>
              <a:custGeom>
                <a:gdLst>
                  <a:gd fmla="*/ 14 w 47" name="T0"/>
                  <a:gd fmla="*/ 10 h 47" name="T1"/>
                  <a:gd fmla="*/ 37 w 47" name="T2"/>
                  <a:gd fmla="*/ 14 h 47" name="T3"/>
                  <a:gd fmla="*/ 33 w 47" name="T4"/>
                  <a:gd fmla="*/ 37 h 47" name="T5"/>
                  <a:gd fmla="*/ 10 w 47" name="T6"/>
                  <a:gd fmla="*/ 33 h 47" name="T7"/>
                  <a:gd fmla="*/ 14 w 47" name="T8"/>
                  <a:gd fmla="*/ 10 h 47" name="T9"/>
                  <a:gd fmla="*/ 8 w 47" name="T10"/>
                  <a:gd fmla="*/ 0 h 47" name="T11"/>
                  <a:gd fmla="*/ 0 w 47" name="T12"/>
                  <a:gd fmla="*/ 39 h 47" name="T13"/>
                  <a:gd fmla="*/ 39 w 47" name="T14"/>
                  <a:gd fmla="*/ 47 h 47" name="T15"/>
                  <a:gd fmla="*/ 47 w 47" name="T16"/>
                  <a:gd fmla="*/ 8 h 47" name="T17"/>
                  <a:gd fmla="*/ 8 w 47" name="T18"/>
                  <a:gd fmla="*/ 0 h 47" name="T19"/>
                  <a:gd fmla="*/ 8 w 47"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7">
                    <a:moveTo>
                      <a:pt x="14" y="10"/>
                    </a:moveTo>
                    <a:lnTo>
                      <a:pt x="37" y="14"/>
                    </a:lnTo>
                    <a:lnTo>
                      <a:pt x="33" y="37"/>
                    </a:lnTo>
                    <a:lnTo>
                      <a:pt x="10" y="33"/>
                    </a:lnTo>
                    <a:lnTo>
                      <a:pt x="14" y="10"/>
                    </a:lnTo>
                    <a:close/>
                    <a:moveTo>
                      <a:pt x="8" y="0"/>
                    </a:moveTo>
                    <a:lnTo>
                      <a:pt x="0" y="39"/>
                    </a:lnTo>
                    <a:lnTo>
                      <a:pt x="39" y="47"/>
                    </a:lnTo>
                    <a:lnTo>
                      <a:pt x="47"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2" name="íṧļîḑè">
                <a:extLst>
                  <a:ext uri="{FF2B5EF4-FFF2-40B4-BE49-F238E27FC236}">
                    <a16:creationId xmlns:a16="http://schemas.microsoft.com/office/drawing/2014/main" id="{C71CED9B-E16D-4699-A477-B1FCB557988B}"/>
                  </a:ext>
                </a:extLst>
              </p:cNvPr>
              <p:cNvSpPr/>
              <p:nvPr/>
            </p:nvSpPr>
            <p:spPr bwMode="auto">
              <a:xfrm>
                <a:off x="6860986" y="4725977"/>
                <a:ext cx="68355" cy="68355"/>
              </a:xfrm>
              <a:custGeom>
                <a:gdLst>
                  <a:gd fmla="*/ 14 w 47" name="T0"/>
                  <a:gd fmla="*/ 10 h 47" name="T1"/>
                  <a:gd fmla="*/ 37 w 47" name="T2"/>
                  <a:gd fmla="*/ 14 h 47" name="T3"/>
                  <a:gd fmla="*/ 33 w 47" name="T4"/>
                  <a:gd fmla="*/ 37 h 47" name="T5"/>
                  <a:gd fmla="*/ 10 w 47" name="T6"/>
                  <a:gd fmla="*/ 33 h 47" name="T7"/>
                  <a:gd fmla="*/ 14 w 47" name="T8"/>
                  <a:gd fmla="*/ 10 h 47" name="T9"/>
                  <a:gd fmla="*/ 8 w 47" name="T10"/>
                  <a:gd fmla="*/ 0 h 47" name="T11"/>
                  <a:gd fmla="*/ 0 w 47" name="T12"/>
                  <a:gd fmla="*/ 39 h 47" name="T13"/>
                  <a:gd fmla="*/ 39 w 47" name="T14"/>
                  <a:gd fmla="*/ 47 h 47" name="T15"/>
                  <a:gd fmla="*/ 47 w 47" name="T16"/>
                  <a:gd fmla="*/ 8 h 47" name="T17"/>
                  <a:gd fmla="*/ 8 w 47" name="T18"/>
                  <a:gd fmla="*/ 0 h 47" name="T19"/>
                  <a:gd fmla="*/ 8 w 47"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7">
                    <a:moveTo>
                      <a:pt x="14" y="10"/>
                    </a:moveTo>
                    <a:lnTo>
                      <a:pt x="37" y="14"/>
                    </a:lnTo>
                    <a:lnTo>
                      <a:pt x="33" y="37"/>
                    </a:lnTo>
                    <a:lnTo>
                      <a:pt x="10" y="33"/>
                    </a:lnTo>
                    <a:lnTo>
                      <a:pt x="14" y="10"/>
                    </a:lnTo>
                    <a:moveTo>
                      <a:pt x="8" y="0"/>
                    </a:moveTo>
                    <a:lnTo>
                      <a:pt x="0" y="39"/>
                    </a:lnTo>
                    <a:lnTo>
                      <a:pt x="39" y="47"/>
                    </a:lnTo>
                    <a:lnTo>
                      <a:pt x="47"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63" name="ïš1iḋe">
                <a:extLst>
                  <a:ext uri="{FF2B5EF4-FFF2-40B4-BE49-F238E27FC236}">
                    <a16:creationId xmlns:a16="http://schemas.microsoft.com/office/drawing/2014/main" id="{DB7C0174-1053-4609-8904-36617A882DE6}"/>
                  </a:ext>
                </a:extLst>
              </p:cNvPr>
              <p:cNvSpPr/>
              <p:nvPr/>
            </p:nvSpPr>
            <p:spPr bwMode="auto">
              <a:xfrm>
                <a:off x="6811538" y="4718705"/>
                <a:ext cx="52356" cy="55265"/>
              </a:xfrm>
              <a:custGeom>
                <a:gdLst>
                  <a:gd fmla="*/ 0 w 36" name="T0"/>
                  <a:gd fmla="*/ 32 h 38" name="T1"/>
                  <a:gd fmla="*/ 7 w 36" name="T2"/>
                  <a:gd fmla="*/ 0 h 38" name="T3"/>
                  <a:gd fmla="*/ 36 w 36" name="T4"/>
                  <a:gd fmla="*/ 9 h 38" name="T5"/>
                  <a:gd fmla="*/ 29 w 36" name="T6"/>
                  <a:gd fmla="*/ 38 h 38" name="T7"/>
                  <a:gd fmla="*/ 0 w 36" name="T8"/>
                  <a:gd fmla="*/ 32 h 38" name="T9"/>
                </a:gdLst>
                <a:cxnLst>
                  <a:cxn ang="0">
                    <a:pos x="T0" y="T1"/>
                  </a:cxn>
                  <a:cxn ang="0">
                    <a:pos x="T2" y="T3"/>
                  </a:cxn>
                  <a:cxn ang="0">
                    <a:pos x="T4" y="T5"/>
                  </a:cxn>
                  <a:cxn ang="0">
                    <a:pos x="T6" y="T7"/>
                  </a:cxn>
                  <a:cxn ang="0">
                    <a:pos x="T8" y="T9"/>
                  </a:cxn>
                </a:cxnLst>
                <a:rect b="b" l="0" r="r" t="0"/>
                <a:pathLst>
                  <a:path h="38" w="36">
                    <a:moveTo>
                      <a:pt x="0" y="32"/>
                    </a:moveTo>
                    <a:lnTo>
                      <a:pt x="7" y="0"/>
                    </a:lnTo>
                    <a:lnTo>
                      <a:pt x="36" y="9"/>
                    </a:lnTo>
                    <a:lnTo>
                      <a:pt x="29" y="38"/>
                    </a:lnTo>
                    <a:lnTo>
                      <a:pt x="0" y="32"/>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4" name="îṥľíďè">
                <a:extLst>
                  <a:ext uri="{FF2B5EF4-FFF2-40B4-BE49-F238E27FC236}">
                    <a16:creationId xmlns:a16="http://schemas.microsoft.com/office/drawing/2014/main" id="{6D6939DE-277C-435E-96A4-1546AE272337}"/>
                  </a:ext>
                </a:extLst>
              </p:cNvPr>
              <p:cNvSpPr/>
              <p:nvPr/>
            </p:nvSpPr>
            <p:spPr bwMode="auto">
              <a:xfrm>
                <a:off x="6802812" y="4712888"/>
                <a:ext cx="69809" cy="69809"/>
              </a:xfrm>
              <a:custGeom>
                <a:gdLst>
                  <a:gd fmla="*/ 15 w 48" name="T0"/>
                  <a:gd fmla="*/ 11 h 48" name="T1"/>
                  <a:gd fmla="*/ 38 w 48" name="T2"/>
                  <a:gd fmla="*/ 15 h 48" name="T3"/>
                  <a:gd fmla="*/ 33 w 48" name="T4"/>
                  <a:gd fmla="*/ 38 h 48" name="T5"/>
                  <a:gd fmla="*/ 11 w 48" name="T6"/>
                  <a:gd fmla="*/ 33 h 48" name="T7"/>
                  <a:gd fmla="*/ 15 w 48" name="T8"/>
                  <a:gd fmla="*/ 11 h 48" name="T9"/>
                  <a:gd fmla="*/ 8 w 48" name="T10"/>
                  <a:gd fmla="*/ 0 h 48" name="T11"/>
                  <a:gd fmla="*/ 0 w 48" name="T12"/>
                  <a:gd fmla="*/ 40 h 48" name="T13"/>
                  <a:gd fmla="*/ 40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8" y="15"/>
                    </a:lnTo>
                    <a:lnTo>
                      <a:pt x="33" y="38"/>
                    </a:lnTo>
                    <a:lnTo>
                      <a:pt x="11" y="33"/>
                    </a:lnTo>
                    <a:lnTo>
                      <a:pt x="15" y="11"/>
                    </a:lnTo>
                    <a:close/>
                    <a:moveTo>
                      <a:pt x="8" y="0"/>
                    </a:moveTo>
                    <a:lnTo>
                      <a:pt x="0" y="40"/>
                    </a:lnTo>
                    <a:lnTo>
                      <a:pt x="40" y="48"/>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5" name="ïśḷiḍè">
                <a:extLst>
                  <a:ext uri="{FF2B5EF4-FFF2-40B4-BE49-F238E27FC236}">
                    <a16:creationId xmlns:a16="http://schemas.microsoft.com/office/drawing/2014/main" id="{71DE3C2F-A22A-4FD6-9963-8A599D623748}"/>
                  </a:ext>
                </a:extLst>
              </p:cNvPr>
              <p:cNvSpPr/>
              <p:nvPr/>
            </p:nvSpPr>
            <p:spPr bwMode="auto">
              <a:xfrm>
                <a:off x="6802812" y="4712888"/>
                <a:ext cx="69809" cy="69809"/>
              </a:xfrm>
              <a:custGeom>
                <a:gdLst>
                  <a:gd fmla="*/ 15 w 48" name="T0"/>
                  <a:gd fmla="*/ 11 h 48" name="T1"/>
                  <a:gd fmla="*/ 38 w 48" name="T2"/>
                  <a:gd fmla="*/ 15 h 48" name="T3"/>
                  <a:gd fmla="*/ 33 w 48" name="T4"/>
                  <a:gd fmla="*/ 38 h 48" name="T5"/>
                  <a:gd fmla="*/ 11 w 48" name="T6"/>
                  <a:gd fmla="*/ 33 h 48" name="T7"/>
                  <a:gd fmla="*/ 15 w 48" name="T8"/>
                  <a:gd fmla="*/ 11 h 48" name="T9"/>
                  <a:gd fmla="*/ 8 w 48" name="T10"/>
                  <a:gd fmla="*/ 0 h 48" name="T11"/>
                  <a:gd fmla="*/ 0 w 48" name="T12"/>
                  <a:gd fmla="*/ 40 h 48" name="T13"/>
                  <a:gd fmla="*/ 40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8" y="15"/>
                    </a:lnTo>
                    <a:lnTo>
                      <a:pt x="33" y="38"/>
                    </a:lnTo>
                    <a:lnTo>
                      <a:pt x="11" y="33"/>
                    </a:lnTo>
                    <a:lnTo>
                      <a:pt x="15" y="11"/>
                    </a:lnTo>
                    <a:moveTo>
                      <a:pt x="8" y="0"/>
                    </a:moveTo>
                    <a:lnTo>
                      <a:pt x="0" y="40"/>
                    </a:lnTo>
                    <a:lnTo>
                      <a:pt x="40" y="48"/>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66" name="íṩļîďè">
                <a:extLst>
                  <a:ext uri="{FF2B5EF4-FFF2-40B4-BE49-F238E27FC236}">
                    <a16:creationId xmlns:a16="http://schemas.microsoft.com/office/drawing/2014/main" id="{6DEC593B-AA05-4F1E-8B7A-43D6B8CCD056}"/>
                  </a:ext>
                </a:extLst>
              </p:cNvPr>
              <p:cNvSpPr/>
              <p:nvPr/>
            </p:nvSpPr>
            <p:spPr bwMode="auto">
              <a:xfrm>
                <a:off x="6754818" y="4709979"/>
                <a:ext cx="53811" cy="50903"/>
              </a:xfrm>
              <a:custGeom>
                <a:gdLst>
                  <a:gd fmla="*/ 0 w 37" name="T0"/>
                  <a:gd fmla="*/ 29 h 35" name="T1"/>
                  <a:gd fmla="*/ 6 w 37" name="T2"/>
                  <a:gd fmla="*/ 0 h 35" name="T3"/>
                  <a:gd fmla="*/ 37 w 37" name="T4"/>
                  <a:gd fmla="*/ 6 h 35" name="T5"/>
                  <a:gd fmla="*/ 31 w 37" name="T6"/>
                  <a:gd fmla="*/ 35 h 35" name="T7"/>
                  <a:gd fmla="*/ 0 w 37" name="T8"/>
                  <a:gd fmla="*/ 29 h 35" name="T9"/>
                </a:gdLst>
                <a:cxnLst>
                  <a:cxn ang="0">
                    <a:pos x="T0" y="T1"/>
                  </a:cxn>
                  <a:cxn ang="0">
                    <a:pos x="T2" y="T3"/>
                  </a:cxn>
                  <a:cxn ang="0">
                    <a:pos x="T4" y="T5"/>
                  </a:cxn>
                  <a:cxn ang="0">
                    <a:pos x="T6" y="T7"/>
                  </a:cxn>
                  <a:cxn ang="0">
                    <a:pos x="T8" y="T9"/>
                  </a:cxn>
                </a:cxnLst>
                <a:rect b="b" l="0" r="r" t="0"/>
                <a:pathLst>
                  <a:path h="35" w="37">
                    <a:moveTo>
                      <a:pt x="0" y="29"/>
                    </a:moveTo>
                    <a:lnTo>
                      <a:pt x="6" y="0"/>
                    </a:lnTo>
                    <a:lnTo>
                      <a:pt x="37" y="6"/>
                    </a:lnTo>
                    <a:lnTo>
                      <a:pt x="31" y="35"/>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7" name="íṥľîḑé">
                <a:extLst>
                  <a:ext uri="{FF2B5EF4-FFF2-40B4-BE49-F238E27FC236}">
                    <a16:creationId xmlns:a16="http://schemas.microsoft.com/office/drawing/2014/main" id="{F2794869-2C28-4435-88D0-BA3615233465}"/>
                  </a:ext>
                </a:extLst>
              </p:cNvPr>
              <p:cNvSpPr/>
              <p:nvPr/>
            </p:nvSpPr>
            <p:spPr bwMode="auto">
              <a:xfrm>
                <a:off x="6746092" y="4701253"/>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close/>
                    <a:moveTo>
                      <a:pt x="8" y="0"/>
                    </a:moveTo>
                    <a:lnTo>
                      <a:pt x="0" y="39"/>
                    </a:lnTo>
                    <a:lnTo>
                      <a:pt x="39" y="48"/>
                    </a:lnTo>
                    <a:lnTo>
                      <a:pt x="47"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8" name="ís1iďe">
                <a:extLst>
                  <a:ext uri="{FF2B5EF4-FFF2-40B4-BE49-F238E27FC236}">
                    <a16:creationId xmlns:a16="http://schemas.microsoft.com/office/drawing/2014/main" id="{F9614F1B-6CE0-49B9-980B-8B6C0662AEF8}"/>
                  </a:ext>
                </a:extLst>
              </p:cNvPr>
              <p:cNvSpPr/>
              <p:nvPr/>
            </p:nvSpPr>
            <p:spPr bwMode="auto">
              <a:xfrm>
                <a:off x="6746092" y="4701253"/>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moveTo>
                      <a:pt x="8" y="0"/>
                    </a:moveTo>
                    <a:lnTo>
                      <a:pt x="0" y="39"/>
                    </a:lnTo>
                    <a:lnTo>
                      <a:pt x="39" y="48"/>
                    </a:lnTo>
                    <a:lnTo>
                      <a:pt x="47"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69" name="iS1ídè">
                <a:extLst>
                  <a:ext uri="{FF2B5EF4-FFF2-40B4-BE49-F238E27FC236}">
                    <a16:creationId xmlns:a16="http://schemas.microsoft.com/office/drawing/2014/main" id="{52CA3270-1757-4941-BAE6-3ECF5DCF572B}"/>
                  </a:ext>
                </a:extLst>
              </p:cNvPr>
              <p:cNvSpPr/>
              <p:nvPr/>
            </p:nvSpPr>
            <p:spPr bwMode="auto">
              <a:xfrm>
                <a:off x="6696645" y="4698344"/>
                <a:ext cx="55265" cy="53811"/>
              </a:xfrm>
              <a:custGeom>
                <a:gdLst>
                  <a:gd fmla="*/ 0 w 38" name="T0"/>
                  <a:gd fmla="*/ 29 h 37" name="T1"/>
                  <a:gd fmla="*/ 7 w 38" name="T2"/>
                  <a:gd fmla="*/ 0 h 37" name="T3"/>
                  <a:gd fmla="*/ 38 w 38" name="T4"/>
                  <a:gd fmla="*/ 6 h 37" name="T5"/>
                  <a:gd fmla="*/ 32 w 38" name="T6"/>
                  <a:gd fmla="*/ 37 h 37" name="T7"/>
                  <a:gd fmla="*/ 0 w 38" name="T8"/>
                  <a:gd fmla="*/ 29 h 37" name="T9"/>
                </a:gdLst>
                <a:cxnLst>
                  <a:cxn ang="0">
                    <a:pos x="T0" y="T1"/>
                  </a:cxn>
                  <a:cxn ang="0">
                    <a:pos x="T2" y="T3"/>
                  </a:cxn>
                  <a:cxn ang="0">
                    <a:pos x="T4" y="T5"/>
                  </a:cxn>
                  <a:cxn ang="0">
                    <a:pos x="T6" y="T7"/>
                  </a:cxn>
                  <a:cxn ang="0">
                    <a:pos x="T8" y="T9"/>
                  </a:cxn>
                </a:cxnLst>
                <a:rect b="b" l="0" r="r" t="0"/>
                <a:pathLst>
                  <a:path h="37" w="38">
                    <a:moveTo>
                      <a:pt x="0" y="29"/>
                    </a:moveTo>
                    <a:lnTo>
                      <a:pt x="7" y="0"/>
                    </a:lnTo>
                    <a:lnTo>
                      <a:pt x="38" y="6"/>
                    </a:lnTo>
                    <a:lnTo>
                      <a:pt x="32" y="37"/>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0" name="îṥḻîḋe">
                <a:extLst>
                  <a:ext uri="{FF2B5EF4-FFF2-40B4-BE49-F238E27FC236}">
                    <a16:creationId xmlns:a16="http://schemas.microsoft.com/office/drawing/2014/main" id="{BF8F8567-C9EA-41C3-B701-A6B306D0A045}"/>
                  </a:ext>
                </a:extLst>
              </p:cNvPr>
              <p:cNvSpPr/>
              <p:nvPr/>
            </p:nvSpPr>
            <p:spPr bwMode="auto">
              <a:xfrm>
                <a:off x="6690827" y="4689618"/>
                <a:ext cx="66900" cy="68355"/>
              </a:xfrm>
              <a:custGeom>
                <a:gdLst>
                  <a:gd fmla="*/ 15 w 46" name="T0"/>
                  <a:gd fmla="*/ 10 h 47" name="T1"/>
                  <a:gd fmla="*/ 38 w 46" name="T2"/>
                  <a:gd fmla="*/ 14 h 47" name="T3"/>
                  <a:gd fmla="*/ 31 w 46" name="T4"/>
                  <a:gd fmla="*/ 37 h 47" name="T5"/>
                  <a:gd fmla="*/ 9 w 46" name="T6"/>
                  <a:gd fmla="*/ 33 h 47" name="T7"/>
                  <a:gd fmla="*/ 15 w 46" name="T8"/>
                  <a:gd fmla="*/ 10 h 47" name="T9"/>
                  <a:gd fmla="*/ 9 w 46" name="T10"/>
                  <a:gd fmla="*/ 0 h 47" name="T11"/>
                  <a:gd fmla="*/ 0 w 46" name="T12"/>
                  <a:gd fmla="*/ 39 h 47" name="T13"/>
                  <a:gd fmla="*/ 38 w 46" name="T14"/>
                  <a:gd fmla="*/ 47 h 47" name="T15"/>
                  <a:gd fmla="*/ 46 w 46" name="T16"/>
                  <a:gd fmla="*/ 8 h 47" name="T17"/>
                  <a:gd fmla="*/ 9 w 46" name="T18"/>
                  <a:gd fmla="*/ 0 h 47" name="T19"/>
                  <a:gd fmla="*/ 9 w 46"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6">
                    <a:moveTo>
                      <a:pt x="15" y="10"/>
                    </a:moveTo>
                    <a:lnTo>
                      <a:pt x="38" y="14"/>
                    </a:lnTo>
                    <a:lnTo>
                      <a:pt x="31" y="37"/>
                    </a:lnTo>
                    <a:lnTo>
                      <a:pt x="9" y="33"/>
                    </a:lnTo>
                    <a:lnTo>
                      <a:pt x="15" y="10"/>
                    </a:lnTo>
                    <a:close/>
                    <a:moveTo>
                      <a:pt x="9" y="0"/>
                    </a:moveTo>
                    <a:lnTo>
                      <a:pt x="0" y="39"/>
                    </a:lnTo>
                    <a:lnTo>
                      <a:pt x="38" y="47"/>
                    </a:lnTo>
                    <a:lnTo>
                      <a:pt x="46"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1" name="ïśľíde">
                <a:extLst>
                  <a:ext uri="{FF2B5EF4-FFF2-40B4-BE49-F238E27FC236}">
                    <a16:creationId xmlns:a16="http://schemas.microsoft.com/office/drawing/2014/main" id="{156FEB26-C534-46DB-93E7-EC37E70A81D5}"/>
                  </a:ext>
                </a:extLst>
              </p:cNvPr>
              <p:cNvSpPr/>
              <p:nvPr/>
            </p:nvSpPr>
            <p:spPr bwMode="auto">
              <a:xfrm>
                <a:off x="6690827" y="4689618"/>
                <a:ext cx="66900" cy="68355"/>
              </a:xfrm>
              <a:custGeom>
                <a:gdLst>
                  <a:gd fmla="*/ 15 w 46" name="T0"/>
                  <a:gd fmla="*/ 10 h 47" name="T1"/>
                  <a:gd fmla="*/ 38 w 46" name="T2"/>
                  <a:gd fmla="*/ 14 h 47" name="T3"/>
                  <a:gd fmla="*/ 31 w 46" name="T4"/>
                  <a:gd fmla="*/ 37 h 47" name="T5"/>
                  <a:gd fmla="*/ 9 w 46" name="T6"/>
                  <a:gd fmla="*/ 33 h 47" name="T7"/>
                  <a:gd fmla="*/ 15 w 46" name="T8"/>
                  <a:gd fmla="*/ 10 h 47" name="T9"/>
                  <a:gd fmla="*/ 9 w 46" name="T10"/>
                  <a:gd fmla="*/ 0 h 47" name="T11"/>
                  <a:gd fmla="*/ 0 w 46" name="T12"/>
                  <a:gd fmla="*/ 39 h 47" name="T13"/>
                  <a:gd fmla="*/ 38 w 46" name="T14"/>
                  <a:gd fmla="*/ 47 h 47" name="T15"/>
                  <a:gd fmla="*/ 46 w 46" name="T16"/>
                  <a:gd fmla="*/ 8 h 47" name="T17"/>
                  <a:gd fmla="*/ 9 w 46" name="T18"/>
                  <a:gd fmla="*/ 0 h 47" name="T19"/>
                  <a:gd fmla="*/ 9 w 46"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6">
                    <a:moveTo>
                      <a:pt x="15" y="10"/>
                    </a:moveTo>
                    <a:lnTo>
                      <a:pt x="38" y="14"/>
                    </a:lnTo>
                    <a:lnTo>
                      <a:pt x="31" y="37"/>
                    </a:lnTo>
                    <a:lnTo>
                      <a:pt x="9" y="33"/>
                    </a:lnTo>
                    <a:lnTo>
                      <a:pt x="15" y="10"/>
                    </a:lnTo>
                    <a:moveTo>
                      <a:pt x="9" y="0"/>
                    </a:moveTo>
                    <a:lnTo>
                      <a:pt x="0" y="39"/>
                    </a:lnTo>
                    <a:lnTo>
                      <a:pt x="38" y="47"/>
                    </a:lnTo>
                    <a:lnTo>
                      <a:pt x="46"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72" name="ï$1îḓé">
                <a:extLst>
                  <a:ext uri="{FF2B5EF4-FFF2-40B4-BE49-F238E27FC236}">
                    <a16:creationId xmlns:a16="http://schemas.microsoft.com/office/drawing/2014/main" id="{B6FFDAED-4C2E-41CF-A30C-A0BBA4402B73}"/>
                  </a:ext>
                </a:extLst>
              </p:cNvPr>
              <p:cNvSpPr/>
              <p:nvPr/>
            </p:nvSpPr>
            <p:spPr bwMode="auto">
              <a:xfrm>
                <a:off x="6639926" y="4686710"/>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3" name="îšḻîdê">
                <a:extLst>
                  <a:ext uri="{FF2B5EF4-FFF2-40B4-BE49-F238E27FC236}">
                    <a16:creationId xmlns:a16="http://schemas.microsoft.com/office/drawing/2014/main" id="{3643FD0C-EE27-417D-8F67-D092BC3D2CE9}"/>
                  </a:ext>
                </a:extLst>
              </p:cNvPr>
              <p:cNvSpPr/>
              <p:nvPr/>
            </p:nvSpPr>
            <p:spPr bwMode="auto">
              <a:xfrm>
                <a:off x="6634108" y="4676530"/>
                <a:ext cx="69809" cy="69809"/>
              </a:xfrm>
              <a:custGeom>
                <a:gdLst>
                  <a:gd fmla="*/ 14 w 48" name="T0"/>
                  <a:gd fmla="*/ 11 h 48" name="T1"/>
                  <a:gd fmla="*/ 37 w 48" name="T2"/>
                  <a:gd fmla="*/ 15 h 48" name="T3"/>
                  <a:gd fmla="*/ 33 w 48" name="T4"/>
                  <a:gd fmla="*/ 38 h 48" name="T5"/>
                  <a:gd fmla="*/ 10 w 48" name="T6"/>
                  <a:gd fmla="*/ 34 h 48" name="T7"/>
                  <a:gd fmla="*/ 14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4" y="11"/>
                    </a:moveTo>
                    <a:lnTo>
                      <a:pt x="37" y="15"/>
                    </a:lnTo>
                    <a:lnTo>
                      <a:pt x="33" y="38"/>
                    </a:lnTo>
                    <a:lnTo>
                      <a:pt x="10" y="34"/>
                    </a:lnTo>
                    <a:lnTo>
                      <a:pt x="14" y="11"/>
                    </a:lnTo>
                    <a:close/>
                    <a:moveTo>
                      <a:pt x="8" y="0"/>
                    </a:moveTo>
                    <a:lnTo>
                      <a:pt x="0" y="40"/>
                    </a:lnTo>
                    <a:lnTo>
                      <a:pt x="39" y="48"/>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4" name="íŝľîdè">
                <a:extLst>
                  <a:ext uri="{FF2B5EF4-FFF2-40B4-BE49-F238E27FC236}">
                    <a16:creationId xmlns:a16="http://schemas.microsoft.com/office/drawing/2014/main" id="{9DCAB146-4D2D-40A5-81B8-D7F0022B86F3}"/>
                  </a:ext>
                </a:extLst>
              </p:cNvPr>
              <p:cNvSpPr/>
              <p:nvPr/>
            </p:nvSpPr>
            <p:spPr bwMode="auto">
              <a:xfrm>
                <a:off x="6634108" y="4676530"/>
                <a:ext cx="69809" cy="69809"/>
              </a:xfrm>
              <a:custGeom>
                <a:gdLst>
                  <a:gd fmla="*/ 14 w 48" name="T0"/>
                  <a:gd fmla="*/ 11 h 48" name="T1"/>
                  <a:gd fmla="*/ 37 w 48" name="T2"/>
                  <a:gd fmla="*/ 15 h 48" name="T3"/>
                  <a:gd fmla="*/ 33 w 48" name="T4"/>
                  <a:gd fmla="*/ 38 h 48" name="T5"/>
                  <a:gd fmla="*/ 10 w 48" name="T6"/>
                  <a:gd fmla="*/ 34 h 48" name="T7"/>
                  <a:gd fmla="*/ 14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4" y="11"/>
                    </a:moveTo>
                    <a:lnTo>
                      <a:pt x="37" y="15"/>
                    </a:lnTo>
                    <a:lnTo>
                      <a:pt x="33" y="38"/>
                    </a:lnTo>
                    <a:lnTo>
                      <a:pt x="10" y="34"/>
                    </a:lnTo>
                    <a:lnTo>
                      <a:pt x="14" y="11"/>
                    </a:lnTo>
                    <a:moveTo>
                      <a:pt x="8" y="0"/>
                    </a:moveTo>
                    <a:lnTo>
                      <a:pt x="0" y="40"/>
                    </a:lnTo>
                    <a:lnTo>
                      <a:pt x="39" y="48"/>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75" name="íSľiḋè">
                <a:extLst>
                  <a:ext uri="{FF2B5EF4-FFF2-40B4-BE49-F238E27FC236}">
                    <a16:creationId xmlns:a16="http://schemas.microsoft.com/office/drawing/2014/main" id="{154E1F6B-AF4B-4B88-99C3-49DA6A07D281}"/>
                  </a:ext>
                </a:extLst>
              </p:cNvPr>
              <p:cNvSpPr/>
              <p:nvPr/>
            </p:nvSpPr>
            <p:spPr bwMode="auto">
              <a:xfrm>
                <a:off x="6527941" y="4661986"/>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6" name="íšľiḓè">
                <a:extLst>
                  <a:ext uri="{FF2B5EF4-FFF2-40B4-BE49-F238E27FC236}">
                    <a16:creationId xmlns:a16="http://schemas.microsoft.com/office/drawing/2014/main" id="{AA9F9B86-F3B7-4776-A715-63258723B5A7}"/>
                  </a:ext>
                </a:extLst>
              </p:cNvPr>
              <p:cNvSpPr/>
              <p:nvPr/>
            </p:nvSpPr>
            <p:spPr bwMode="auto">
              <a:xfrm>
                <a:off x="6519214" y="4656169"/>
                <a:ext cx="69809" cy="65446"/>
              </a:xfrm>
              <a:custGeom>
                <a:gdLst>
                  <a:gd fmla="*/ 14 w 48" name="T0"/>
                  <a:gd fmla="*/ 8 h 45" name="T1"/>
                  <a:gd fmla="*/ 37 w 48" name="T2"/>
                  <a:gd fmla="*/ 14 h 45" name="T3"/>
                  <a:gd fmla="*/ 33 w 48" name="T4"/>
                  <a:gd fmla="*/ 37 h 45" name="T5"/>
                  <a:gd fmla="*/ 10 w 48" name="T6"/>
                  <a:gd fmla="*/ 31 h 45" name="T7"/>
                  <a:gd fmla="*/ 14 w 48" name="T8"/>
                  <a:gd fmla="*/ 8 h 45" name="T9"/>
                  <a:gd fmla="*/ 8 w 48" name="T10"/>
                  <a:gd fmla="*/ 0 h 45" name="T11"/>
                  <a:gd fmla="*/ 0 w 48" name="T12"/>
                  <a:gd fmla="*/ 37 h 45" name="T13"/>
                  <a:gd fmla="*/ 39 w 48" name="T14"/>
                  <a:gd fmla="*/ 45 h 45" name="T15"/>
                  <a:gd fmla="*/ 48 w 48" name="T16"/>
                  <a:gd fmla="*/ 6 h 45" name="T17"/>
                  <a:gd fmla="*/ 8 w 48" name="T18"/>
                  <a:gd fmla="*/ 0 h 45" name="T19"/>
                  <a:gd fmla="*/ 8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4" y="8"/>
                    </a:moveTo>
                    <a:lnTo>
                      <a:pt x="37" y="14"/>
                    </a:lnTo>
                    <a:lnTo>
                      <a:pt x="33" y="37"/>
                    </a:lnTo>
                    <a:lnTo>
                      <a:pt x="10" y="31"/>
                    </a:lnTo>
                    <a:lnTo>
                      <a:pt x="14" y="8"/>
                    </a:lnTo>
                    <a:close/>
                    <a:moveTo>
                      <a:pt x="8" y="0"/>
                    </a:moveTo>
                    <a:lnTo>
                      <a:pt x="0" y="37"/>
                    </a:lnTo>
                    <a:lnTo>
                      <a:pt x="39" y="45"/>
                    </a:lnTo>
                    <a:lnTo>
                      <a:pt x="48" y="6"/>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7" name="ís1ïḍé">
                <a:extLst>
                  <a:ext uri="{FF2B5EF4-FFF2-40B4-BE49-F238E27FC236}">
                    <a16:creationId xmlns:a16="http://schemas.microsoft.com/office/drawing/2014/main" id="{FB3EE6D4-BAB1-430F-8842-3B7C59F72722}"/>
                  </a:ext>
                </a:extLst>
              </p:cNvPr>
              <p:cNvSpPr/>
              <p:nvPr/>
            </p:nvSpPr>
            <p:spPr bwMode="auto">
              <a:xfrm>
                <a:off x="6519214" y="4656169"/>
                <a:ext cx="69809" cy="65446"/>
              </a:xfrm>
              <a:custGeom>
                <a:gdLst>
                  <a:gd fmla="*/ 14 w 48" name="T0"/>
                  <a:gd fmla="*/ 8 h 45" name="T1"/>
                  <a:gd fmla="*/ 37 w 48" name="T2"/>
                  <a:gd fmla="*/ 14 h 45" name="T3"/>
                  <a:gd fmla="*/ 33 w 48" name="T4"/>
                  <a:gd fmla="*/ 37 h 45" name="T5"/>
                  <a:gd fmla="*/ 10 w 48" name="T6"/>
                  <a:gd fmla="*/ 31 h 45" name="T7"/>
                  <a:gd fmla="*/ 14 w 48" name="T8"/>
                  <a:gd fmla="*/ 8 h 45" name="T9"/>
                  <a:gd fmla="*/ 8 w 48" name="T10"/>
                  <a:gd fmla="*/ 0 h 45" name="T11"/>
                  <a:gd fmla="*/ 0 w 48" name="T12"/>
                  <a:gd fmla="*/ 37 h 45" name="T13"/>
                  <a:gd fmla="*/ 39 w 48" name="T14"/>
                  <a:gd fmla="*/ 45 h 45" name="T15"/>
                  <a:gd fmla="*/ 48 w 48" name="T16"/>
                  <a:gd fmla="*/ 6 h 45" name="T17"/>
                  <a:gd fmla="*/ 8 w 48" name="T18"/>
                  <a:gd fmla="*/ 0 h 45" name="T19"/>
                  <a:gd fmla="*/ 8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4" y="8"/>
                    </a:moveTo>
                    <a:lnTo>
                      <a:pt x="37" y="14"/>
                    </a:lnTo>
                    <a:lnTo>
                      <a:pt x="33" y="37"/>
                    </a:lnTo>
                    <a:lnTo>
                      <a:pt x="10" y="31"/>
                    </a:lnTo>
                    <a:lnTo>
                      <a:pt x="14" y="8"/>
                    </a:lnTo>
                    <a:moveTo>
                      <a:pt x="8" y="0"/>
                    </a:moveTo>
                    <a:lnTo>
                      <a:pt x="0" y="37"/>
                    </a:lnTo>
                    <a:lnTo>
                      <a:pt x="39" y="45"/>
                    </a:lnTo>
                    <a:lnTo>
                      <a:pt x="48" y="6"/>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78" name="iślíḓe">
                <a:extLst>
                  <a:ext uri="{FF2B5EF4-FFF2-40B4-BE49-F238E27FC236}">
                    <a16:creationId xmlns:a16="http://schemas.microsoft.com/office/drawing/2014/main" id="{873F9A2C-BA2E-446E-BAAE-EAEB7A99C8E5}"/>
                  </a:ext>
                </a:extLst>
              </p:cNvPr>
              <p:cNvSpPr/>
              <p:nvPr/>
            </p:nvSpPr>
            <p:spPr bwMode="auto">
              <a:xfrm>
                <a:off x="7105316" y="4721614"/>
                <a:ext cx="53811" cy="55265"/>
              </a:xfrm>
              <a:custGeom>
                <a:gdLst>
                  <a:gd fmla="*/ 0 w 37" name="T0"/>
                  <a:gd fmla="*/ 32 h 38" name="T1"/>
                  <a:gd fmla="*/ 6 w 37" name="T2"/>
                  <a:gd fmla="*/ 0 h 38" name="T3"/>
                  <a:gd fmla="*/ 37 w 37" name="T4"/>
                  <a:gd fmla="*/ 7 h 38" name="T5"/>
                  <a:gd fmla="*/ 31 w 37" name="T6"/>
                  <a:gd fmla="*/ 38 h 38" name="T7"/>
                  <a:gd fmla="*/ 0 w 37" name="T8"/>
                  <a:gd fmla="*/ 32 h 38" name="T9"/>
                </a:gdLst>
                <a:cxnLst>
                  <a:cxn ang="0">
                    <a:pos x="T0" y="T1"/>
                  </a:cxn>
                  <a:cxn ang="0">
                    <a:pos x="T2" y="T3"/>
                  </a:cxn>
                  <a:cxn ang="0">
                    <a:pos x="T4" y="T5"/>
                  </a:cxn>
                  <a:cxn ang="0">
                    <a:pos x="T6" y="T7"/>
                  </a:cxn>
                  <a:cxn ang="0">
                    <a:pos x="T8" y="T9"/>
                  </a:cxn>
                </a:cxnLst>
                <a:rect b="b" l="0" r="r" t="0"/>
                <a:pathLst>
                  <a:path h="38" w="37">
                    <a:moveTo>
                      <a:pt x="0" y="32"/>
                    </a:moveTo>
                    <a:lnTo>
                      <a:pt x="6" y="0"/>
                    </a:lnTo>
                    <a:lnTo>
                      <a:pt x="37" y="7"/>
                    </a:lnTo>
                    <a:lnTo>
                      <a:pt x="31" y="38"/>
                    </a:lnTo>
                    <a:lnTo>
                      <a:pt x="0" y="32"/>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9" name="îšľiḋé">
                <a:extLst>
                  <a:ext uri="{FF2B5EF4-FFF2-40B4-BE49-F238E27FC236}">
                    <a16:creationId xmlns:a16="http://schemas.microsoft.com/office/drawing/2014/main" id="{146064A7-06AF-47B8-A5E0-FCFA0CC92100}"/>
                  </a:ext>
                </a:extLst>
              </p:cNvPr>
              <p:cNvSpPr/>
              <p:nvPr/>
            </p:nvSpPr>
            <p:spPr bwMode="auto">
              <a:xfrm>
                <a:off x="7099499" y="4715796"/>
                <a:ext cx="65446" cy="66900"/>
              </a:xfrm>
              <a:custGeom>
                <a:gdLst>
                  <a:gd fmla="*/ 14 w 45" name="T0"/>
                  <a:gd fmla="*/ 11 h 46" name="T1"/>
                  <a:gd fmla="*/ 37 w 45" name="T2"/>
                  <a:gd fmla="*/ 15 h 46" name="T3"/>
                  <a:gd fmla="*/ 31 w 45" name="T4"/>
                  <a:gd fmla="*/ 38 h 46" name="T5"/>
                  <a:gd fmla="*/ 10 w 45" name="T6"/>
                  <a:gd fmla="*/ 31 h 46" name="T7"/>
                  <a:gd fmla="*/ 14 w 45" name="T8"/>
                  <a:gd fmla="*/ 11 h 46" name="T9"/>
                  <a:gd fmla="*/ 8 w 45" name="T10"/>
                  <a:gd fmla="*/ 0 h 46" name="T11"/>
                  <a:gd fmla="*/ 0 w 45" name="T12"/>
                  <a:gd fmla="*/ 40 h 46" name="T13"/>
                  <a:gd fmla="*/ 39 w 45" name="T14"/>
                  <a:gd fmla="*/ 46 h 46" name="T15"/>
                  <a:gd fmla="*/ 45 w 45" name="T16"/>
                  <a:gd fmla="*/ 9 h 46" name="T17"/>
                  <a:gd fmla="*/ 8 w 45" name="T18"/>
                  <a:gd fmla="*/ 0 h 46" name="T19"/>
                  <a:gd fmla="*/ 8 w 45"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5">
                    <a:moveTo>
                      <a:pt x="14" y="11"/>
                    </a:moveTo>
                    <a:lnTo>
                      <a:pt x="37" y="15"/>
                    </a:lnTo>
                    <a:lnTo>
                      <a:pt x="31" y="38"/>
                    </a:lnTo>
                    <a:lnTo>
                      <a:pt x="10" y="31"/>
                    </a:lnTo>
                    <a:lnTo>
                      <a:pt x="14" y="11"/>
                    </a:lnTo>
                    <a:close/>
                    <a:moveTo>
                      <a:pt x="8" y="0"/>
                    </a:moveTo>
                    <a:lnTo>
                      <a:pt x="0" y="40"/>
                    </a:lnTo>
                    <a:lnTo>
                      <a:pt x="39" y="46"/>
                    </a:lnTo>
                    <a:lnTo>
                      <a:pt x="45"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0" name="ïṡliďe">
                <a:extLst>
                  <a:ext uri="{FF2B5EF4-FFF2-40B4-BE49-F238E27FC236}">
                    <a16:creationId xmlns:a16="http://schemas.microsoft.com/office/drawing/2014/main" id="{3E0692B1-28E1-49E9-A1D4-8F45BA59930E}"/>
                  </a:ext>
                </a:extLst>
              </p:cNvPr>
              <p:cNvSpPr/>
              <p:nvPr/>
            </p:nvSpPr>
            <p:spPr bwMode="auto">
              <a:xfrm>
                <a:off x="7099499" y="4715796"/>
                <a:ext cx="65446" cy="66900"/>
              </a:xfrm>
              <a:custGeom>
                <a:gdLst>
                  <a:gd fmla="*/ 14 w 45" name="T0"/>
                  <a:gd fmla="*/ 11 h 46" name="T1"/>
                  <a:gd fmla="*/ 37 w 45" name="T2"/>
                  <a:gd fmla="*/ 15 h 46" name="T3"/>
                  <a:gd fmla="*/ 31 w 45" name="T4"/>
                  <a:gd fmla="*/ 38 h 46" name="T5"/>
                  <a:gd fmla="*/ 10 w 45" name="T6"/>
                  <a:gd fmla="*/ 31 h 46" name="T7"/>
                  <a:gd fmla="*/ 14 w 45" name="T8"/>
                  <a:gd fmla="*/ 11 h 46" name="T9"/>
                  <a:gd fmla="*/ 8 w 45" name="T10"/>
                  <a:gd fmla="*/ 0 h 46" name="T11"/>
                  <a:gd fmla="*/ 0 w 45" name="T12"/>
                  <a:gd fmla="*/ 40 h 46" name="T13"/>
                  <a:gd fmla="*/ 39 w 45" name="T14"/>
                  <a:gd fmla="*/ 46 h 46" name="T15"/>
                  <a:gd fmla="*/ 45 w 45" name="T16"/>
                  <a:gd fmla="*/ 9 h 46" name="T17"/>
                  <a:gd fmla="*/ 8 w 45" name="T18"/>
                  <a:gd fmla="*/ 0 h 46" name="T19"/>
                  <a:gd fmla="*/ 8 w 45"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5">
                    <a:moveTo>
                      <a:pt x="14" y="11"/>
                    </a:moveTo>
                    <a:lnTo>
                      <a:pt x="37" y="15"/>
                    </a:lnTo>
                    <a:lnTo>
                      <a:pt x="31" y="38"/>
                    </a:lnTo>
                    <a:lnTo>
                      <a:pt x="10" y="31"/>
                    </a:lnTo>
                    <a:lnTo>
                      <a:pt x="14" y="11"/>
                    </a:lnTo>
                    <a:moveTo>
                      <a:pt x="8" y="0"/>
                    </a:moveTo>
                    <a:lnTo>
                      <a:pt x="0" y="40"/>
                    </a:lnTo>
                    <a:lnTo>
                      <a:pt x="39" y="46"/>
                    </a:lnTo>
                    <a:lnTo>
                      <a:pt x="45"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81" name="ïṥ1îḋê">
                <a:extLst>
                  <a:ext uri="{FF2B5EF4-FFF2-40B4-BE49-F238E27FC236}">
                    <a16:creationId xmlns:a16="http://schemas.microsoft.com/office/drawing/2014/main" id="{68B71037-334C-42D6-AD66-BA4BF010C6E7}"/>
                  </a:ext>
                </a:extLst>
              </p:cNvPr>
              <p:cNvSpPr/>
              <p:nvPr/>
            </p:nvSpPr>
            <p:spPr bwMode="auto">
              <a:xfrm>
                <a:off x="7047142" y="4709979"/>
                <a:ext cx="55265" cy="55265"/>
              </a:xfrm>
              <a:custGeom>
                <a:gdLst>
                  <a:gd fmla="*/ 0 w 38" name="T0"/>
                  <a:gd fmla="*/ 31 h 38" name="T1"/>
                  <a:gd fmla="*/ 9 w 38" name="T2"/>
                  <a:gd fmla="*/ 0 h 38" name="T3"/>
                  <a:gd fmla="*/ 38 w 38" name="T4"/>
                  <a:gd fmla="*/ 6 h 38" name="T5"/>
                  <a:gd fmla="*/ 32 w 38" name="T6"/>
                  <a:gd fmla="*/ 38 h 38" name="T7"/>
                  <a:gd fmla="*/ 0 w 38" name="T8"/>
                  <a:gd fmla="*/ 31 h 38" name="T9"/>
                </a:gdLst>
                <a:cxnLst>
                  <a:cxn ang="0">
                    <a:pos x="T0" y="T1"/>
                  </a:cxn>
                  <a:cxn ang="0">
                    <a:pos x="T2" y="T3"/>
                  </a:cxn>
                  <a:cxn ang="0">
                    <a:pos x="T4" y="T5"/>
                  </a:cxn>
                  <a:cxn ang="0">
                    <a:pos x="T6" y="T7"/>
                  </a:cxn>
                  <a:cxn ang="0">
                    <a:pos x="T8" y="T9"/>
                  </a:cxn>
                </a:cxnLst>
                <a:rect b="b" l="0" r="r" t="0"/>
                <a:pathLst>
                  <a:path h="38" w="38">
                    <a:moveTo>
                      <a:pt x="0" y="31"/>
                    </a:moveTo>
                    <a:lnTo>
                      <a:pt x="9" y="0"/>
                    </a:lnTo>
                    <a:lnTo>
                      <a:pt x="38" y="6"/>
                    </a:lnTo>
                    <a:lnTo>
                      <a:pt x="32" y="38"/>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2" name="íṥlîḍê">
                <a:extLst>
                  <a:ext uri="{FF2B5EF4-FFF2-40B4-BE49-F238E27FC236}">
                    <a16:creationId xmlns:a16="http://schemas.microsoft.com/office/drawing/2014/main" id="{BC4ED52A-0E48-43F9-9A1D-B24101B53A6E}"/>
                  </a:ext>
                </a:extLst>
              </p:cNvPr>
              <p:cNvSpPr/>
              <p:nvPr/>
            </p:nvSpPr>
            <p:spPr bwMode="auto">
              <a:xfrm>
                <a:off x="7041325" y="4704162"/>
                <a:ext cx="69809" cy="69809"/>
              </a:xfrm>
              <a:custGeom>
                <a:gdLst>
                  <a:gd fmla="*/ 15 w 48" name="T0"/>
                  <a:gd fmla="*/ 10 h 48" name="T1"/>
                  <a:gd fmla="*/ 38 w 48" name="T2"/>
                  <a:gd fmla="*/ 15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5"/>
                    </a:lnTo>
                    <a:lnTo>
                      <a:pt x="34" y="37"/>
                    </a:lnTo>
                    <a:lnTo>
                      <a:pt x="11" y="33"/>
                    </a:lnTo>
                    <a:lnTo>
                      <a:pt x="15" y="10"/>
                    </a:lnTo>
                    <a:close/>
                    <a:moveTo>
                      <a:pt x="9" y="0"/>
                    </a:moveTo>
                    <a:lnTo>
                      <a:pt x="0" y="39"/>
                    </a:lnTo>
                    <a:lnTo>
                      <a:pt x="40" y="48"/>
                    </a:lnTo>
                    <a:lnTo>
                      <a:pt x="48"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3" name="ïṡľîḑê">
                <a:extLst>
                  <a:ext uri="{FF2B5EF4-FFF2-40B4-BE49-F238E27FC236}">
                    <a16:creationId xmlns:a16="http://schemas.microsoft.com/office/drawing/2014/main" id="{DBD35E74-A1D7-45C0-B9F3-EE4B832ACFFC}"/>
                  </a:ext>
                </a:extLst>
              </p:cNvPr>
              <p:cNvSpPr/>
              <p:nvPr/>
            </p:nvSpPr>
            <p:spPr bwMode="auto">
              <a:xfrm>
                <a:off x="7041325" y="4704162"/>
                <a:ext cx="69809" cy="69809"/>
              </a:xfrm>
              <a:custGeom>
                <a:gdLst>
                  <a:gd fmla="*/ 15 w 48" name="T0"/>
                  <a:gd fmla="*/ 10 h 48" name="T1"/>
                  <a:gd fmla="*/ 38 w 48" name="T2"/>
                  <a:gd fmla="*/ 15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5"/>
                    </a:lnTo>
                    <a:lnTo>
                      <a:pt x="34" y="37"/>
                    </a:lnTo>
                    <a:lnTo>
                      <a:pt x="11" y="33"/>
                    </a:lnTo>
                    <a:lnTo>
                      <a:pt x="15" y="10"/>
                    </a:lnTo>
                    <a:moveTo>
                      <a:pt x="9" y="0"/>
                    </a:moveTo>
                    <a:lnTo>
                      <a:pt x="0" y="39"/>
                    </a:lnTo>
                    <a:lnTo>
                      <a:pt x="40" y="48"/>
                    </a:lnTo>
                    <a:lnTo>
                      <a:pt x="48"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84" name="işliḑè">
                <a:extLst>
                  <a:ext uri="{FF2B5EF4-FFF2-40B4-BE49-F238E27FC236}">
                    <a16:creationId xmlns:a16="http://schemas.microsoft.com/office/drawing/2014/main" id="{DE5E02E0-4CA9-469C-B3C8-D45AD219DF90}"/>
                  </a:ext>
                </a:extLst>
              </p:cNvPr>
              <p:cNvSpPr/>
              <p:nvPr/>
            </p:nvSpPr>
            <p:spPr bwMode="auto">
              <a:xfrm>
                <a:off x="6993331" y="4698344"/>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5" name="ïṡḷïḍè">
                <a:extLst>
                  <a:ext uri="{FF2B5EF4-FFF2-40B4-BE49-F238E27FC236}">
                    <a16:creationId xmlns:a16="http://schemas.microsoft.com/office/drawing/2014/main" id="{A61F1913-ECB9-4D89-A19E-A7C648EBD7A3}"/>
                  </a:ext>
                </a:extLst>
              </p:cNvPr>
              <p:cNvSpPr/>
              <p:nvPr/>
            </p:nvSpPr>
            <p:spPr bwMode="auto">
              <a:xfrm>
                <a:off x="6984605" y="4692527"/>
                <a:ext cx="69809" cy="68355"/>
              </a:xfrm>
              <a:custGeom>
                <a:gdLst>
                  <a:gd fmla="*/ 14 w 48" name="T0"/>
                  <a:gd fmla="*/ 10 h 47" name="T1"/>
                  <a:gd fmla="*/ 37 w 48" name="T2"/>
                  <a:gd fmla="*/ 14 h 47" name="T3"/>
                  <a:gd fmla="*/ 33 w 48" name="T4"/>
                  <a:gd fmla="*/ 37 h 47" name="T5"/>
                  <a:gd fmla="*/ 10 w 48" name="T6"/>
                  <a:gd fmla="*/ 33 h 47" name="T7"/>
                  <a:gd fmla="*/ 14 w 48" name="T8"/>
                  <a:gd fmla="*/ 10 h 47" name="T9"/>
                  <a:gd fmla="*/ 8 w 48" name="T10"/>
                  <a:gd fmla="*/ 0 h 47" name="T11"/>
                  <a:gd fmla="*/ 0 w 48" name="T12"/>
                  <a:gd fmla="*/ 39 h 47" name="T13"/>
                  <a:gd fmla="*/ 39 w 48" name="T14"/>
                  <a:gd fmla="*/ 47 h 47" name="T15"/>
                  <a:gd fmla="*/ 48 w 48" name="T16"/>
                  <a:gd fmla="*/ 8 h 47" name="T17"/>
                  <a:gd fmla="*/ 8 w 48" name="T18"/>
                  <a:gd fmla="*/ 0 h 47" name="T19"/>
                  <a:gd fmla="*/ 8 w 48"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8">
                    <a:moveTo>
                      <a:pt x="14" y="10"/>
                    </a:moveTo>
                    <a:lnTo>
                      <a:pt x="37" y="14"/>
                    </a:lnTo>
                    <a:lnTo>
                      <a:pt x="33" y="37"/>
                    </a:lnTo>
                    <a:lnTo>
                      <a:pt x="10" y="33"/>
                    </a:lnTo>
                    <a:lnTo>
                      <a:pt x="14" y="10"/>
                    </a:lnTo>
                    <a:close/>
                    <a:moveTo>
                      <a:pt x="8" y="0"/>
                    </a:moveTo>
                    <a:lnTo>
                      <a:pt x="0" y="39"/>
                    </a:lnTo>
                    <a:lnTo>
                      <a:pt x="39" y="47"/>
                    </a:lnTo>
                    <a:lnTo>
                      <a:pt x="48"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6" name="islïḋê">
                <a:extLst>
                  <a:ext uri="{FF2B5EF4-FFF2-40B4-BE49-F238E27FC236}">
                    <a16:creationId xmlns:a16="http://schemas.microsoft.com/office/drawing/2014/main" id="{CE2FC552-EC82-42D1-9ADF-BE454505FD1A}"/>
                  </a:ext>
                </a:extLst>
              </p:cNvPr>
              <p:cNvSpPr/>
              <p:nvPr/>
            </p:nvSpPr>
            <p:spPr bwMode="auto">
              <a:xfrm>
                <a:off x="6984605" y="4692527"/>
                <a:ext cx="69809" cy="68355"/>
              </a:xfrm>
              <a:custGeom>
                <a:gdLst>
                  <a:gd fmla="*/ 14 w 48" name="T0"/>
                  <a:gd fmla="*/ 10 h 47" name="T1"/>
                  <a:gd fmla="*/ 37 w 48" name="T2"/>
                  <a:gd fmla="*/ 14 h 47" name="T3"/>
                  <a:gd fmla="*/ 33 w 48" name="T4"/>
                  <a:gd fmla="*/ 37 h 47" name="T5"/>
                  <a:gd fmla="*/ 10 w 48" name="T6"/>
                  <a:gd fmla="*/ 33 h 47" name="T7"/>
                  <a:gd fmla="*/ 14 w 48" name="T8"/>
                  <a:gd fmla="*/ 10 h 47" name="T9"/>
                  <a:gd fmla="*/ 8 w 48" name="T10"/>
                  <a:gd fmla="*/ 0 h 47" name="T11"/>
                  <a:gd fmla="*/ 0 w 48" name="T12"/>
                  <a:gd fmla="*/ 39 h 47" name="T13"/>
                  <a:gd fmla="*/ 39 w 48" name="T14"/>
                  <a:gd fmla="*/ 47 h 47" name="T15"/>
                  <a:gd fmla="*/ 48 w 48" name="T16"/>
                  <a:gd fmla="*/ 8 h 47" name="T17"/>
                  <a:gd fmla="*/ 8 w 48" name="T18"/>
                  <a:gd fmla="*/ 0 h 47" name="T19"/>
                  <a:gd fmla="*/ 8 w 48"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8">
                    <a:moveTo>
                      <a:pt x="14" y="10"/>
                    </a:moveTo>
                    <a:lnTo>
                      <a:pt x="37" y="14"/>
                    </a:lnTo>
                    <a:lnTo>
                      <a:pt x="33" y="37"/>
                    </a:lnTo>
                    <a:lnTo>
                      <a:pt x="10" y="33"/>
                    </a:lnTo>
                    <a:lnTo>
                      <a:pt x="14" y="10"/>
                    </a:lnTo>
                    <a:moveTo>
                      <a:pt x="8" y="0"/>
                    </a:moveTo>
                    <a:lnTo>
                      <a:pt x="0" y="39"/>
                    </a:lnTo>
                    <a:lnTo>
                      <a:pt x="39" y="47"/>
                    </a:lnTo>
                    <a:lnTo>
                      <a:pt x="48"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87" name="îṡ1íde">
                <a:extLst>
                  <a:ext uri="{FF2B5EF4-FFF2-40B4-BE49-F238E27FC236}">
                    <a16:creationId xmlns:a16="http://schemas.microsoft.com/office/drawing/2014/main" id="{E7ABF6A8-2EBD-4CDB-BB54-88E43D30F4FD}"/>
                  </a:ext>
                </a:extLst>
              </p:cNvPr>
              <p:cNvSpPr/>
              <p:nvPr/>
            </p:nvSpPr>
            <p:spPr bwMode="auto">
              <a:xfrm>
                <a:off x="6936612" y="4689618"/>
                <a:ext cx="53811" cy="50903"/>
              </a:xfrm>
              <a:custGeom>
                <a:gdLst>
                  <a:gd fmla="*/ 0 w 37" name="T0"/>
                  <a:gd fmla="*/ 29 h 35" name="T1"/>
                  <a:gd fmla="*/ 6 w 37" name="T2"/>
                  <a:gd fmla="*/ 0 h 35" name="T3"/>
                  <a:gd fmla="*/ 37 w 37" name="T4"/>
                  <a:gd fmla="*/ 6 h 35" name="T5"/>
                  <a:gd fmla="*/ 31 w 37" name="T6"/>
                  <a:gd fmla="*/ 35 h 35" name="T7"/>
                  <a:gd fmla="*/ 0 w 37" name="T8"/>
                  <a:gd fmla="*/ 29 h 35" name="T9"/>
                </a:gdLst>
                <a:cxnLst>
                  <a:cxn ang="0">
                    <a:pos x="T0" y="T1"/>
                  </a:cxn>
                  <a:cxn ang="0">
                    <a:pos x="T2" y="T3"/>
                  </a:cxn>
                  <a:cxn ang="0">
                    <a:pos x="T4" y="T5"/>
                  </a:cxn>
                  <a:cxn ang="0">
                    <a:pos x="T6" y="T7"/>
                  </a:cxn>
                  <a:cxn ang="0">
                    <a:pos x="T8" y="T9"/>
                  </a:cxn>
                </a:cxnLst>
                <a:rect b="b" l="0" r="r" t="0"/>
                <a:pathLst>
                  <a:path h="35" w="37">
                    <a:moveTo>
                      <a:pt x="0" y="29"/>
                    </a:moveTo>
                    <a:lnTo>
                      <a:pt x="6" y="0"/>
                    </a:lnTo>
                    <a:lnTo>
                      <a:pt x="37" y="6"/>
                    </a:lnTo>
                    <a:lnTo>
                      <a:pt x="31" y="35"/>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8" name="ïšļîḍê">
                <a:extLst>
                  <a:ext uri="{FF2B5EF4-FFF2-40B4-BE49-F238E27FC236}">
                    <a16:creationId xmlns:a16="http://schemas.microsoft.com/office/drawing/2014/main" id="{00F1D65B-6B13-457F-A545-CF996F5C3101}"/>
                  </a:ext>
                </a:extLst>
              </p:cNvPr>
              <p:cNvSpPr/>
              <p:nvPr/>
            </p:nvSpPr>
            <p:spPr bwMode="auto">
              <a:xfrm>
                <a:off x="6929340" y="4679438"/>
                <a:ext cx="66900" cy="69809"/>
              </a:xfrm>
              <a:custGeom>
                <a:gdLst>
                  <a:gd fmla="*/ 15 w 46" name="T0"/>
                  <a:gd fmla="*/ 11 h 48" name="T1"/>
                  <a:gd fmla="*/ 36 w 46" name="T2"/>
                  <a:gd fmla="*/ 15 h 48" name="T3"/>
                  <a:gd fmla="*/ 32 w 46" name="T4"/>
                  <a:gd fmla="*/ 38 h 48" name="T5"/>
                  <a:gd fmla="*/ 9 w 46" name="T6"/>
                  <a:gd fmla="*/ 34 h 48" name="T7"/>
                  <a:gd fmla="*/ 15 w 46" name="T8"/>
                  <a:gd fmla="*/ 11 h 48" name="T9"/>
                  <a:gd fmla="*/ 7 w 46" name="T10"/>
                  <a:gd fmla="*/ 0 h 48" name="T11"/>
                  <a:gd fmla="*/ 0 w 46" name="T12"/>
                  <a:gd fmla="*/ 40 h 48" name="T13"/>
                  <a:gd fmla="*/ 38 w 46" name="T14"/>
                  <a:gd fmla="*/ 48 h 48" name="T15"/>
                  <a:gd fmla="*/ 46 w 46" name="T16"/>
                  <a:gd fmla="*/ 9 h 48" name="T17"/>
                  <a:gd fmla="*/ 7 w 46" name="T18"/>
                  <a:gd fmla="*/ 0 h 48" name="T19"/>
                  <a:gd fmla="*/ 7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5" y="11"/>
                    </a:moveTo>
                    <a:lnTo>
                      <a:pt x="36" y="15"/>
                    </a:lnTo>
                    <a:lnTo>
                      <a:pt x="32" y="38"/>
                    </a:lnTo>
                    <a:lnTo>
                      <a:pt x="9" y="34"/>
                    </a:lnTo>
                    <a:lnTo>
                      <a:pt x="15" y="11"/>
                    </a:lnTo>
                    <a:close/>
                    <a:moveTo>
                      <a:pt x="7" y="0"/>
                    </a:moveTo>
                    <a:lnTo>
                      <a:pt x="0" y="40"/>
                    </a:lnTo>
                    <a:lnTo>
                      <a:pt x="38" y="48"/>
                    </a:lnTo>
                    <a:lnTo>
                      <a:pt x="46" y="9"/>
                    </a:lnTo>
                    <a:lnTo>
                      <a:pt x="7" y="0"/>
                    </a:lnTo>
                    <a:lnTo>
                      <a:pt x="7"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9" name="isḷíde">
                <a:extLst>
                  <a:ext uri="{FF2B5EF4-FFF2-40B4-BE49-F238E27FC236}">
                    <a16:creationId xmlns:a16="http://schemas.microsoft.com/office/drawing/2014/main" id="{3CA4E98E-B52C-4FFB-B12C-487177C301C2}"/>
                  </a:ext>
                </a:extLst>
              </p:cNvPr>
              <p:cNvSpPr/>
              <p:nvPr/>
            </p:nvSpPr>
            <p:spPr bwMode="auto">
              <a:xfrm>
                <a:off x="6929340" y="4679438"/>
                <a:ext cx="66900" cy="69809"/>
              </a:xfrm>
              <a:custGeom>
                <a:gdLst>
                  <a:gd fmla="*/ 15 w 46" name="T0"/>
                  <a:gd fmla="*/ 11 h 48" name="T1"/>
                  <a:gd fmla="*/ 36 w 46" name="T2"/>
                  <a:gd fmla="*/ 15 h 48" name="T3"/>
                  <a:gd fmla="*/ 32 w 46" name="T4"/>
                  <a:gd fmla="*/ 38 h 48" name="T5"/>
                  <a:gd fmla="*/ 9 w 46" name="T6"/>
                  <a:gd fmla="*/ 34 h 48" name="T7"/>
                  <a:gd fmla="*/ 15 w 46" name="T8"/>
                  <a:gd fmla="*/ 11 h 48" name="T9"/>
                  <a:gd fmla="*/ 7 w 46" name="T10"/>
                  <a:gd fmla="*/ 0 h 48" name="T11"/>
                  <a:gd fmla="*/ 0 w 46" name="T12"/>
                  <a:gd fmla="*/ 40 h 48" name="T13"/>
                  <a:gd fmla="*/ 38 w 46" name="T14"/>
                  <a:gd fmla="*/ 48 h 48" name="T15"/>
                  <a:gd fmla="*/ 46 w 46" name="T16"/>
                  <a:gd fmla="*/ 9 h 48" name="T17"/>
                  <a:gd fmla="*/ 7 w 46" name="T18"/>
                  <a:gd fmla="*/ 0 h 48" name="T19"/>
                  <a:gd fmla="*/ 7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5" y="11"/>
                    </a:moveTo>
                    <a:lnTo>
                      <a:pt x="36" y="15"/>
                    </a:lnTo>
                    <a:lnTo>
                      <a:pt x="32" y="38"/>
                    </a:lnTo>
                    <a:lnTo>
                      <a:pt x="9" y="34"/>
                    </a:lnTo>
                    <a:lnTo>
                      <a:pt x="15" y="11"/>
                    </a:lnTo>
                    <a:moveTo>
                      <a:pt x="7" y="0"/>
                    </a:moveTo>
                    <a:lnTo>
                      <a:pt x="0" y="40"/>
                    </a:lnTo>
                    <a:lnTo>
                      <a:pt x="38" y="48"/>
                    </a:lnTo>
                    <a:lnTo>
                      <a:pt x="46" y="9"/>
                    </a:lnTo>
                    <a:lnTo>
                      <a:pt x="7" y="0"/>
                    </a:lnTo>
                    <a:lnTo>
                      <a:pt x="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90" name="ïṥḻîďê">
                <a:extLst>
                  <a:ext uri="{FF2B5EF4-FFF2-40B4-BE49-F238E27FC236}">
                    <a16:creationId xmlns:a16="http://schemas.microsoft.com/office/drawing/2014/main" id="{415C60AC-A791-4415-B0C0-4DBF44267B3A}"/>
                  </a:ext>
                </a:extLst>
              </p:cNvPr>
              <p:cNvSpPr/>
              <p:nvPr/>
            </p:nvSpPr>
            <p:spPr bwMode="auto">
              <a:xfrm>
                <a:off x="6878438" y="4676530"/>
                <a:ext cx="55265" cy="55265"/>
              </a:xfrm>
              <a:custGeom>
                <a:gdLst>
                  <a:gd fmla="*/ 0 w 38" name="T0"/>
                  <a:gd fmla="*/ 29 h 38" name="T1"/>
                  <a:gd fmla="*/ 6 w 38" name="T2"/>
                  <a:gd fmla="*/ 0 h 38" name="T3"/>
                  <a:gd fmla="*/ 38 w 38" name="T4"/>
                  <a:gd fmla="*/ 7 h 38" name="T5"/>
                  <a:gd fmla="*/ 31 w 38" name="T6"/>
                  <a:gd fmla="*/ 38 h 38" name="T7"/>
                  <a:gd fmla="*/ 0 w 38" name="T8"/>
                  <a:gd fmla="*/ 29 h 38" name="T9"/>
                </a:gdLst>
                <a:cxnLst>
                  <a:cxn ang="0">
                    <a:pos x="T0" y="T1"/>
                  </a:cxn>
                  <a:cxn ang="0">
                    <a:pos x="T2" y="T3"/>
                  </a:cxn>
                  <a:cxn ang="0">
                    <a:pos x="T4" y="T5"/>
                  </a:cxn>
                  <a:cxn ang="0">
                    <a:pos x="T6" y="T7"/>
                  </a:cxn>
                  <a:cxn ang="0">
                    <a:pos x="T8" y="T9"/>
                  </a:cxn>
                </a:cxnLst>
                <a:rect b="b" l="0" r="r" t="0"/>
                <a:pathLst>
                  <a:path h="38" w="38">
                    <a:moveTo>
                      <a:pt x="0" y="29"/>
                    </a:moveTo>
                    <a:lnTo>
                      <a:pt x="6" y="0"/>
                    </a:lnTo>
                    <a:lnTo>
                      <a:pt x="38" y="7"/>
                    </a:lnTo>
                    <a:lnTo>
                      <a:pt x="31" y="38"/>
                    </a:lnTo>
                    <a:lnTo>
                      <a:pt x="0" y="29"/>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1" name="iṩlïḑe">
                <a:extLst>
                  <a:ext uri="{FF2B5EF4-FFF2-40B4-BE49-F238E27FC236}">
                    <a16:creationId xmlns:a16="http://schemas.microsoft.com/office/drawing/2014/main" id="{5288DD78-C1FD-40EC-ACD3-7B14070F6CC3}"/>
                  </a:ext>
                </a:extLst>
              </p:cNvPr>
              <p:cNvSpPr/>
              <p:nvPr/>
            </p:nvSpPr>
            <p:spPr bwMode="auto">
              <a:xfrm>
                <a:off x="6872621" y="4667804"/>
                <a:ext cx="66900" cy="69809"/>
              </a:xfrm>
              <a:custGeom>
                <a:gdLst>
                  <a:gd fmla="*/ 14 w 46" name="T0"/>
                  <a:gd fmla="*/ 10 h 48" name="T1"/>
                  <a:gd fmla="*/ 37 w 46" name="T2"/>
                  <a:gd fmla="*/ 15 h 48" name="T3"/>
                  <a:gd fmla="*/ 31 w 46" name="T4"/>
                  <a:gd fmla="*/ 37 h 48" name="T5"/>
                  <a:gd fmla="*/ 10 w 46" name="T6"/>
                  <a:gd fmla="*/ 33 h 48" name="T7"/>
                  <a:gd fmla="*/ 14 w 46" name="T8"/>
                  <a:gd fmla="*/ 10 h 48" name="T9"/>
                  <a:gd fmla="*/ 8 w 46" name="T10"/>
                  <a:gd fmla="*/ 0 h 48" name="T11"/>
                  <a:gd fmla="*/ 0 w 46" name="T12"/>
                  <a:gd fmla="*/ 40 h 48" name="T13"/>
                  <a:gd fmla="*/ 39 w 46" name="T14"/>
                  <a:gd fmla="*/ 48 h 48" name="T15"/>
                  <a:gd fmla="*/ 46 w 46" name="T16"/>
                  <a:gd fmla="*/ 8 h 48" name="T17"/>
                  <a:gd fmla="*/ 8 w 46" name="T18"/>
                  <a:gd fmla="*/ 0 h 48" name="T19"/>
                  <a:gd fmla="*/ 8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4" y="10"/>
                    </a:moveTo>
                    <a:lnTo>
                      <a:pt x="37" y="15"/>
                    </a:lnTo>
                    <a:lnTo>
                      <a:pt x="31" y="37"/>
                    </a:lnTo>
                    <a:lnTo>
                      <a:pt x="10" y="33"/>
                    </a:lnTo>
                    <a:lnTo>
                      <a:pt x="14" y="10"/>
                    </a:lnTo>
                    <a:close/>
                    <a:moveTo>
                      <a:pt x="8" y="0"/>
                    </a:moveTo>
                    <a:lnTo>
                      <a:pt x="0" y="40"/>
                    </a:lnTo>
                    <a:lnTo>
                      <a:pt x="39" y="48"/>
                    </a:lnTo>
                    <a:lnTo>
                      <a:pt x="46"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2" name="îš1îdè">
                <a:extLst>
                  <a:ext uri="{FF2B5EF4-FFF2-40B4-BE49-F238E27FC236}">
                    <a16:creationId xmlns:a16="http://schemas.microsoft.com/office/drawing/2014/main" id="{FA76F307-DEF9-48D6-903B-318EA40E8A19}"/>
                  </a:ext>
                </a:extLst>
              </p:cNvPr>
              <p:cNvSpPr/>
              <p:nvPr/>
            </p:nvSpPr>
            <p:spPr bwMode="auto">
              <a:xfrm>
                <a:off x="6872621" y="4667804"/>
                <a:ext cx="66900" cy="69809"/>
              </a:xfrm>
              <a:custGeom>
                <a:gdLst>
                  <a:gd fmla="*/ 14 w 46" name="T0"/>
                  <a:gd fmla="*/ 10 h 48" name="T1"/>
                  <a:gd fmla="*/ 37 w 46" name="T2"/>
                  <a:gd fmla="*/ 15 h 48" name="T3"/>
                  <a:gd fmla="*/ 31 w 46" name="T4"/>
                  <a:gd fmla="*/ 37 h 48" name="T5"/>
                  <a:gd fmla="*/ 10 w 46" name="T6"/>
                  <a:gd fmla="*/ 33 h 48" name="T7"/>
                  <a:gd fmla="*/ 14 w 46" name="T8"/>
                  <a:gd fmla="*/ 10 h 48" name="T9"/>
                  <a:gd fmla="*/ 8 w 46" name="T10"/>
                  <a:gd fmla="*/ 0 h 48" name="T11"/>
                  <a:gd fmla="*/ 0 w 46" name="T12"/>
                  <a:gd fmla="*/ 40 h 48" name="T13"/>
                  <a:gd fmla="*/ 39 w 46" name="T14"/>
                  <a:gd fmla="*/ 48 h 48" name="T15"/>
                  <a:gd fmla="*/ 46 w 46" name="T16"/>
                  <a:gd fmla="*/ 8 h 48" name="T17"/>
                  <a:gd fmla="*/ 8 w 46" name="T18"/>
                  <a:gd fmla="*/ 0 h 48" name="T19"/>
                  <a:gd fmla="*/ 8 w 46"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6">
                    <a:moveTo>
                      <a:pt x="14" y="10"/>
                    </a:moveTo>
                    <a:lnTo>
                      <a:pt x="37" y="15"/>
                    </a:lnTo>
                    <a:lnTo>
                      <a:pt x="31" y="37"/>
                    </a:lnTo>
                    <a:lnTo>
                      <a:pt x="10" y="33"/>
                    </a:lnTo>
                    <a:lnTo>
                      <a:pt x="14" y="10"/>
                    </a:lnTo>
                    <a:moveTo>
                      <a:pt x="8" y="0"/>
                    </a:moveTo>
                    <a:lnTo>
                      <a:pt x="0" y="40"/>
                    </a:lnTo>
                    <a:lnTo>
                      <a:pt x="39" y="48"/>
                    </a:lnTo>
                    <a:lnTo>
                      <a:pt x="46"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93" name="îŝḻiḋé">
                <a:extLst>
                  <a:ext uri="{FF2B5EF4-FFF2-40B4-BE49-F238E27FC236}">
                    <a16:creationId xmlns:a16="http://schemas.microsoft.com/office/drawing/2014/main" id="{0E88A565-CAAC-4AA1-BD34-9E37E12D5A82}"/>
                  </a:ext>
                </a:extLst>
              </p:cNvPr>
              <p:cNvSpPr/>
              <p:nvPr/>
            </p:nvSpPr>
            <p:spPr bwMode="auto">
              <a:xfrm>
                <a:off x="6821718" y="4664895"/>
                <a:ext cx="53811" cy="53811"/>
              </a:xfrm>
              <a:custGeom>
                <a:gdLst>
                  <a:gd fmla="*/ 0 w 37" name="T0"/>
                  <a:gd fmla="*/ 31 h 37" name="T1"/>
                  <a:gd fmla="*/ 8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8"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4" name="ïś1ïḓè">
                <a:extLst>
                  <a:ext uri="{FF2B5EF4-FFF2-40B4-BE49-F238E27FC236}">
                    <a16:creationId xmlns:a16="http://schemas.microsoft.com/office/drawing/2014/main" id="{C3EABA4B-976C-4399-B1DB-DA8D3D5F0758}"/>
                  </a:ext>
                </a:extLst>
              </p:cNvPr>
              <p:cNvSpPr/>
              <p:nvPr/>
            </p:nvSpPr>
            <p:spPr bwMode="auto">
              <a:xfrm>
                <a:off x="6814447" y="4656169"/>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close/>
                    <a:moveTo>
                      <a:pt x="9" y="0"/>
                    </a:moveTo>
                    <a:lnTo>
                      <a:pt x="0" y="39"/>
                    </a:lnTo>
                    <a:lnTo>
                      <a:pt x="40" y="48"/>
                    </a:lnTo>
                    <a:lnTo>
                      <a:pt x="48"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5" name="îṥ1idé">
                <a:extLst>
                  <a:ext uri="{FF2B5EF4-FFF2-40B4-BE49-F238E27FC236}">
                    <a16:creationId xmlns:a16="http://schemas.microsoft.com/office/drawing/2014/main" id="{359D0000-BF8D-421C-AFCA-F353773F5AC2}"/>
                  </a:ext>
                </a:extLst>
              </p:cNvPr>
              <p:cNvSpPr/>
              <p:nvPr/>
            </p:nvSpPr>
            <p:spPr bwMode="auto">
              <a:xfrm>
                <a:off x="6814447" y="4656169"/>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moveTo>
                      <a:pt x="9" y="0"/>
                    </a:moveTo>
                    <a:lnTo>
                      <a:pt x="0" y="39"/>
                    </a:lnTo>
                    <a:lnTo>
                      <a:pt x="40" y="48"/>
                    </a:lnTo>
                    <a:lnTo>
                      <a:pt x="48"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96" name="ïšľidé">
                <a:extLst>
                  <a:ext uri="{FF2B5EF4-FFF2-40B4-BE49-F238E27FC236}">
                    <a16:creationId xmlns:a16="http://schemas.microsoft.com/office/drawing/2014/main" id="{60B3C0B4-5018-436F-B35B-312B36D7AEA6}"/>
                  </a:ext>
                </a:extLst>
              </p:cNvPr>
              <p:cNvSpPr/>
              <p:nvPr/>
            </p:nvSpPr>
            <p:spPr bwMode="auto">
              <a:xfrm>
                <a:off x="6766453" y="4653260"/>
                <a:ext cx="55265" cy="53811"/>
              </a:xfrm>
              <a:custGeom>
                <a:gdLst>
                  <a:gd fmla="*/ 0 w 38" name="T0"/>
                  <a:gd fmla="*/ 31 h 37" name="T1"/>
                  <a:gd fmla="*/ 6 w 38" name="T2"/>
                  <a:gd fmla="*/ 0 h 37" name="T3"/>
                  <a:gd fmla="*/ 38 w 38" name="T4"/>
                  <a:gd fmla="*/ 6 h 37" name="T5"/>
                  <a:gd fmla="*/ 31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6" y="0"/>
                    </a:lnTo>
                    <a:lnTo>
                      <a:pt x="38"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7" name="ïSlíḓé">
                <a:extLst>
                  <a:ext uri="{FF2B5EF4-FFF2-40B4-BE49-F238E27FC236}">
                    <a16:creationId xmlns:a16="http://schemas.microsoft.com/office/drawing/2014/main" id="{5E52F772-7FF8-4A82-B7E8-11C0B69DC843}"/>
                  </a:ext>
                </a:extLst>
              </p:cNvPr>
              <p:cNvSpPr/>
              <p:nvPr/>
            </p:nvSpPr>
            <p:spPr bwMode="auto">
              <a:xfrm>
                <a:off x="6757727" y="4643079"/>
                <a:ext cx="69809" cy="69809"/>
              </a:xfrm>
              <a:custGeom>
                <a:gdLst>
                  <a:gd fmla="*/ 15 w 48" name="T0"/>
                  <a:gd fmla="*/ 11 h 48" name="T1"/>
                  <a:gd fmla="*/ 37 w 48" name="T2"/>
                  <a:gd fmla="*/ 15 h 48" name="T3"/>
                  <a:gd fmla="*/ 33 w 48" name="T4"/>
                  <a:gd fmla="*/ 38 h 48" name="T5"/>
                  <a:gd fmla="*/ 10 w 48" name="T6"/>
                  <a:gd fmla="*/ 34 h 48" name="T7"/>
                  <a:gd fmla="*/ 15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7" y="15"/>
                    </a:lnTo>
                    <a:lnTo>
                      <a:pt x="33" y="38"/>
                    </a:lnTo>
                    <a:lnTo>
                      <a:pt x="10" y="34"/>
                    </a:lnTo>
                    <a:lnTo>
                      <a:pt x="15" y="11"/>
                    </a:lnTo>
                    <a:close/>
                    <a:moveTo>
                      <a:pt x="8" y="0"/>
                    </a:moveTo>
                    <a:lnTo>
                      <a:pt x="0" y="40"/>
                    </a:lnTo>
                    <a:lnTo>
                      <a:pt x="39" y="48"/>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8" name="îṥḻíḓè">
                <a:extLst>
                  <a:ext uri="{FF2B5EF4-FFF2-40B4-BE49-F238E27FC236}">
                    <a16:creationId xmlns:a16="http://schemas.microsoft.com/office/drawing/2014/main" id="{C42A4F38-1FF6-438D-AAF6-245461877B17}"/>
                  </a:ext>
                </a:extLst>
              </p:cNvPr>
              <p:cNvSpPr/>
              <p:nvPr/>
            </p:nvSpPr>
            <p:spPr bwMode="auto">
              <a:xfrm>
                <a:off x="6757727" y="4643079"/>
                <a:ext cx="69809" cy="69809"/>
              </a:xfrm>
              <a:custGeom>
                <a:gdLst>
                  <a:gd fmla="*/ 15 w 48" name="T0"/>
                  <a:gd fmla="*/ 11 h 48" name="T1"/>
                  <a:gd fmla="*/ 37 w 48" name="T2"/>
                  <a:gd fmla="*/ 15 h 48" name="T3"/>
                  <a:gd fmla="*/ 33 w 48" name="T4"/>
                  <a:gd fmla="*/ 38 h 48" name="T5"/>
                  <a:gd fmla="*/ 10 w 48" name="T6"/>
                  <a:gd fmla="*/ 34 h 48" name="T7"/>
                  <a:gd fmla="*/ 15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1"/>
                    </a:moveTo>
                    <a:lnTo>
                      <a:pt x="37" y="15"/>
                    </a:lnTo>
                    <a:lnTo>
                      <a:pt x="33" y="38"/>
                    </a:lnTo>
                    <a:lnTo>
                      <a:pt x="10" y="34"/>
                    </a:lnTo>
                    <a:lnTo>
                      <a:pt x="15" y="11"/>
                    </a:lnTo>
                    <a:moveTo>
                      <a:pt x="8" y="0"/>
                    </a:moveTo>
                    <a:lnTo>
                      <a:pt x="0" y="40"/>
                    </a:lnTo>
                    <a:lnTo>
                      <a:pt x="39" y="48"/>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99" name="iŝliďé">
                <a:extLst>
                  <a:ext uri="{FF2B5EF4-FFF2-40B4-BE49-F238E27FC236}">
                    <a16:creationId xmlns:a16="http://schemas.microsoft.com/office/drawing/2014/main" id="{CD312A10-9744-42D3-8E2A-45F6CC849BD4}"/>
                  </a:ext>
                </a:extLst>
              </p:cNvPr>
              <p:cNvSpPr/>
              <p:nvPr/>
            </p:nvSpPr>
            <p:spPr bwMode="auto">
              <a:xfrm>
                <a:off x="6709734" y="4640170"/>
                <a:ext cx="53811" cy="55265"/>
              </a:xfrm>
              <a:custGeom>
                <a:gdLst>
                  <a:gd fmla="*/ 0 w 37" name="T0"/>
                  <a:gd fmla="*/ 32 h 38" name="T1"/>
                  <a:gd fmla="*/ 6 w 37" name="T2"/>
                  <a:gd fmla="*/ 0 h 38" name="T3"/>
                  <a:gd fmla="*/ 37 w 37" name="T4"/>
                  <a:gd fmla="*/ 7 h 38" name="T5"/>
                  <a:gd fmla="*/ 31 w 37" name="T6"/>
                  <a:gd fmla="*/ 38 h 38" name="T7"/>
                  <a:gd fmla="*/ 0 w 37" name="T8"/>
                  <a:gd fmla="*/ 32 h 38" name="T9"/>
                </a:gdLst>
                <a:cxnLst>
                  <a:cxn ang="0">
                    <a:pos x="T0" y="T1"/>
                  </a:cxn>
                  <a:cxn ang="0">
                    <a:pos x="T2" y="T3"/>
                  </a:cxn>
                  <a:cxn ang="0">
                    <a:pos x="T4" y="T5"/>
                  </a:cxn>
                  <a:cxn ang="0">
                    <a:pos x="T6" y="T7"/>
                  </a:cxn>
                  <a:cxn ang="0">
                    <a:pos x="T8" y="T9"/>
                  </a:cxn>
                </a:cxnLst>
                <a:rect b="b" l="0" r="r" t="0"/>
                <a:pathLst>
                  <a:path h="38" w="37">
                    <a:moveTo>
                      <a:pt x="0" y="32"/>
                    </a:moveTo>
                    <a:lnTo>
                      <a:pt x="6" y="0"/>
                    </a:lnTo>
                    <a:lnTo>
                      <a:pt x="37" y="7"/>
                    </a:lnTo>
                    <a:lnTo>
                      <a:pt x="31" y="38"/>
                    </a:lnTo>
                    <a:lnTo>
                      <a:pt x="0" y="32"/>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0" name="ïṡḷïḋe">
                <a:extLst>
                  <a:ext uri="{FF2B5EF4-FFF2-40B4-BE49-F238E27FC236}">
                    <a16:creationId xmlns:a16="http://schemas.microsoft.com/office/drawing/2014/main" id="{3C610F01-F065-4E42-9A49-06F01C0DF1ED}"/>
                  </a:ext>
                </a:extLst>
              </p:cNvPr>
              <p:cNvSpPr/>
              <p:nvPr/>
            </p:nvSpPr>
            <p:spPr bwMode="auto">
              <a:xfrm>
                <a:off x="6703917" y="4634353"/>
                <a:ext cx="65446" cy="66900"/>
              </a:xfrm>
              <a:custGeom>
                <a:gdLst>
                  <a:gd fmla="*/ 14 w 45" name="T0"/>
                  <a:gd fmla="*/ 9 h 46" name="T1"/>
                  <a:gd fmla="*/ 37 w 45" name="T2"/>
                  <a:gd fmla="*/ 15 h 46" name="T3"/>
                  <a:gd fmla="*/ 31 w 45" name="T4"/>
                  <a:gd fmla="*/ 36 h 46" name="T5"/>
                  <a:gd fmla="*/ 8 w 45" name="T6"/>
                  <a:gd fmla="*/ 31 h 46" name="T7"/>
                  <a:gd fmla="*/ 14 w 45" name="T8"/>
                  <a:gd fmla="*/ 9 h 46" name="T9"/>
                  <a:gd fmla="*/ 6 w 45" name="T10"/>
                  <a:gd fmla="*/ 0 h 46" name="T11"/>
                  <a:gd fmla="*/ 0 w 45" name="T12"/>
                  <a:gd fmla="*/ 38 h 46" name="T13"/>
                  <a:gd fmla="*/ 37 w 45" name="T14"/>
                  <a:gd fmla="*/ 46 h 46" name="T15"/>
                  <a:gd fmla="*/ 45 w 45" name="T16"/>
                  <a:gd fmla="*/ 6 h 46" name="T17"/>
                  <a:gd fmla="*/ 6 w 45" name="T18"/>
                  <a:gd fmla="*/ 0 h 46" name="T19"/>
                  <a:gd fmla="*/ 6 w 45"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5">
                    <a:moveTo>
                      <a:pt x="14" y="9"/>
                    </a:moveTo>
                    <a:lnTo>
                      <a:pt x="37" y="15"/>
                    </a:lnTo>
                    <a:lnTo>
                      <a:pt x="31" y="36"/>
                    </a:lnTo>
                    <a:lnTo>
                      <a:pt x="8" y="31"/>
                    </a:lnTo>
                    <a:lnTo>
                      <a:pt x="14" y="9"/>
                    </a:lnTo>
                    <a:close/>
                    <a:moveTo>
                      <a:pt x="6" y="0"/>
                    </a:moveTo>
                    <a:lnTo>
                      <a:pt x="0" y="38"/>
                    </a:lnTo>
                    <a:lnTo>
                      <a:pt x="37" y="46"/>
                    </a:lnTo>
                    <a:lnTo>
                      <a:pt x="45" y="6"/>
                    </a:lnTo>
                    <a:lnTo>
                      <a:pt x="6" y="0"/>
                    </a:lnTo>
                    <a:lnTo>
                      <a:pt x="6"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1" name="iṣḷíḓe">
                <a:extLst>
                  <a:ext uri="{FF2B5EF4-FFF2-40B4-BE49-F238E27FC236}">
                    <a16:creationId xmlns:a16="http://schemas.microsoft.com/office/drawing/2014/main" id="{2D7F2F8C-0397-47EC-A5F7-3CEE9478CE37}"/>
                  </a:ext>
                </a:extLst>
              </p:cNvPr>
              <p:cNvSpPr/>
              <p:nvPr/>
            </p:nvSpPr>
            <p:spPr bwMode="auto">
              <a:xfrm>
                <a:off x="6703917" y="4634353"/>
                <a:ext cx="65446" cy="66900"/>
              </a:xfrm>
              <a:custGeom>
                <a:gdLst>
                  <a:gd fmla="*/ 14 w 45" name="T0"/>
                  <a:gd fmla="*/ 9 h 46" name="T1"/>
                  <a:gd fmla="*/ 37 w 45" name="T2"/>
                  <a:gd fmla="*/ 15 h 46" name="T3"/>
                  <a:gd fmla="*/ 31 w 45" name="T4"/>
                  <a:gd fmla="*/ 36 h 46" name="T5"/>
                  <a:gd fmla="*/ 8 w 45" name="T6"/>
                  <a:gd fmla="*/ 31 h 46" name="T7"/>
                  <a:gd fmla="*/ 14 w 45" name="T8"/>
                  <a:gd fmla="*/ 9 h 46" name="T9"/>
                  <a:gd fmla="*/ 6 w 45" name="T10"/>
                  <a:gd fmla="*/ 0 h 46" name="T11"/>
                  <a:gd fmla="*/ 0 w 45" name="T12"/>
                  <a:gd fmla="*/ 38 h 46" name="T13"/>
                  <a:gd fmla="*/ 37 w 45" name="T14"/>
                  <a:gd fmla="*/ 46 h 46" name="T15"/>
                  <a:gd fmla="*/ 45 w 45" name="T16"/>
                  <a:gd fmla="*/ 6 h 46" name="T17"/>
                  <a:gd fmla="*/ 6 w 45" name="T18"/>
                  <a:gd fmla="*/ 0 h 46" name="T19"/>
                  <a:gd fmla="*/ 6 w 45"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5">
                    <a:moveTo>
                      <a:pt x="14" y="9"/>
                    </a:moveTo>
                    <a:lnTo>
                      <a:pt x="37" y="15"/>
                    </a:lnTo>
                    <a:lnTo>
                      <a:pt x="31" y="36"/>
                    </a:lnTo>
                    <a:lnTo>
                      <a:pt x="8" y="31"/>
                    </a:lnTo>
                    <a:lnTo>
                      <a:pt x="14" y="9"/>
                    </a:lnTo>
                    <a:moveTo>
                      <a:pt x="6" y="0"/>
                    </a:moveTo>
                    <a:lnTo>
                      <a:pt x="0" y="38"/>
                    </a:lnTo>
                    <a:lnTo>
                      <a:pt x="37" y="46"/>
                    </a:lnTo>
                    <a:lnTo>
                      <a:pt x="45" y="6"/>
                    </a:lnTo>
                    <a:lnTo>
                      <a:pt x="6" y="0"/>
                    </a:lnTo>
                    <a:lnTo>
                      <a:pt x="6"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02" name="ïṣļídè">
                <a:extLst>
                  <a:ext uri="{FF2B5EF4-FFF2-40B4-BE49-F238E27FC236}">
                    <a16:creationId xmlns:a16="http://schemas.microsoft.com/office/drawing/2014/main" id="{D1B0F4EB-A4FD-4DC3-89F9-1DEED1ECFC59}"/>
                  </a:ext>
                </a:extLst>
              </p:cNvPr>
              <p:cNvSpPr/>
              <p:nvPr/>
            </p:nvSpPr>
            <p:spPr bwMode="auto">
              <a:xfrm>
                <a:off x="6651560" y="4628536"/>
                <a:ext cx="55265" cy="53811"/>
              </a:xfrm>
              <a:custGeom>
                <a:gdLst>
                  <a:gd fmla="*/ 0 w 38" name="T0"/>
                  <a:gd fmla="*/ 31 h 37" name="T1"/>
                  <a:gd fmla="*/ 7 w 38" name="T2"/>
                  <a:gd fmla="*/ 0 h 37" name="T3"/>
                  <a:gd fmla="*/ 38 w 38" name="T4"/>
                  <a:gd fmla="*/ 6 h 37" name="T5"/>
                  <a:gd fmla="*/ 31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7" y="0"/>
                    </a:lnTo>
                    <a:lnTo>
                      <a:pt x="38"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3" name="íṩľíde">
                <a:extLst>
                  <a:ext uri="{FF2B5EF4-FFF2-40B4-BE49-F238E27FC236}">
                    <a16:creationId xmlns:a16="http://schemas.microsoft.com/office/drawing/2014/main" id="{72770CD1-CFA5-4AD1-AFE8-640DC3DAEF94}"/>
                  </a:ext>
                </a:extLst>
              </p:cNvPr>
              <p:cNvSpPr/>
              <p:nvPr/>
            </p:nvSpPr>
            <p:spPr bwMode="auto">
              <a:xfrm>
                <a:off x="6645743" y="4622718"/>
                <a:ext cx="66900" cy="66900"/>
              </a:xfrm>
              <a:custGeom>
                <a:gdLst>
                  <a:gd fmla="*/ 15 w 46" name="T0"/>
                  <a:gd fmla="*/ 8 h 46" name="T1"/>
                  <a:gd fmla="*/ 38 w 46" name="T2"/>
                  <a:gd fmla="*/ 14 h 46" name="T3"/>
                  <a:gd fmla="*/ 31 w 46" name="T4"/>
                  <a:gd fmla="*/ 37 h 46" name="T5"/>
                  <a:gd fmla="*/ 11 w 46" name="T6"/>
                  <a:gd fmla="*/ 31 h 46" name="T7"/>
                  <a:gd fmla="*/ 15 w 46" name="T8"/>
                  <a:gd fmla="*/ 8 h 46" name="T9"/>
                  <a:gd fmla="*/ 8 w 46" name="T10"/>
                  <a:gd fmla="*/ 0 h 46" name="T11"/>
                  <a:gd fmla="*/ 0 w 46" name="T12"/>
                  <a:gd fmla="*/ 37 h 46" name="T13"/>
                  <a:gd fmla="*/ 40 w 46" name="T14"/>
                  <a:gd fmla="*/ 46 h 46" name="T15"/>
                  <a:gd fmla="*/ 46 w 46" name="T16"/>
                  <a:gd fmla="*/ 8 h 46" name="T17"/>
                  <a:gd fmla="*/ 8 w 46" name="T18"/>
                  <a:gd fmla="*/ 0 h 46" name="T19"/>
                  <a:gd fmla="*/ 8 w 46"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6">
                    <a:moveTo>
                      <a:pt x="15" y="8"/>
                    </a:moveTo>
                    <a:lnTo>
                      <a:pt x="38" y="14"/>
                    </a:lnTo>
                    <a:lnTo>
                      <a:pt x="31" y="37"/>
                    </a:lnTo>
                    <a:lnTo>
                      <a:pt x="11" y="31"/>
                    </a:lnTo>
                    <a:lnTo>
                      <a:pt x="15" y="8"/>
                    </a:lnTo>
                    <a:close/>
                    <a:moveTo>
                      <a:pt x="8" y="0"/>
                    </a:moveTo>
                    <a:lnTo>
                      <a:pt x="0" y="37"/>
                    </a:lnTo>
                    <a:lnTo>
                      <a:pt x="40" y="46"/>
                    </a:lnTo>
                    <a:lnTo>
                      <a:pt x="46"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4" name="ísḷîďè">
                <a:extLst>
                  <a:ext uri="{FF2B5EF4-FFF2-40B4-BE49-F238E27FC236}">
                    <a16:creationId xmlns:a16="http://schemas.microsoft.com/office/drawing/2014/main" id="{A7203892-EA07-4064-B923-311CB5B0FA9A}"/>
                  </a:ext>
                </a:extLst>
              </p:cNvPr>
              <p:cNvSpPr/>
              <p:nvPr/>
            </p:nvSpPr>
            <p:spPr bwMode="auto">
              <a:xfrm>
                <a:off x="6645743" y="4622718"/>
                <a:ext cx="66900" cy="66900"/>
              </a:xfrm>
              <a:custGeom>
                <a:gdLst>
                  <a:gd fmla="*/ 15 w 46" name="T0"/>
                  <a:gd fmla="*/ 8 h 46" name="T1"/>
                  <a:gd fmla="*/ 38 w 46" name="T2"/>
                  <a:gd fmla="*/ 14 h 46" name="T3"/>
                  <a:gd fmla="*/ 31 w 46" name="T4"/>
                  <a:gd fmla="*/ 37 h 46" name="T5"/>
                  <a:gd fmla="*/ 11 w 46" name="T6"/>
                  <a:gd fmla="*/ 31 h 46" name="T7"/>
                  <a:gd fmla="*/ 15 w 46" name="T8"/>
                  <a:gd fmla="*/ 8 h 46" name="T9"/>
                  <a:gd fmla="*/ 8 w 46" name="T10"/>
                  <a:gd fmla="*/ 0 h 46" name="T11"/>
                  <a:gd fmla="*/ 0 w 46" name="T12"/>
                  <a:gd fmla="*/ 37 h 46" name="T13"/>
                  <a:gd fmla="*/ 40 w 46" name="T14"/>
                  <a:gd fmla="*/ 46 h 46" name="T15"/>
                  <a:gd fmla="*/ 46 w 46" name="T16"/>
                  <a:gd fmla="*/ 8 h 46" name="T17"/>
                  <a:gd fmla="*/ 8 w 46" name="T18"/>
                  <a:gd fmla="*/ 0 h 46" name="T19"/>
                  <a:gd fmla="*/ 8 w 46"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6">
                    <a:moveTo>
                      <a:pt x="15" y="8"/>
                    </a:moveTo>
                    <a:lnTo>
                      <a:pt x="38" y="14"/>
                    </a:lnTo>
                    <a:lnTo>
                      <a:pt x="31" y="37"/>
                    </a:lnTo>
                    <a:lnTo>
                      <a:pt x="11" y="31"/>
                    </a:lnTo>
                    <a:lnTo>
                      <a:pt x="15" y="8"/>
                    </a:lnTo>
                    <a:moveTo>
                      <a:pt x="8" y="0"/>
                    </a:moveTo>
                    <a:lnTo>
                      <a:pt x="0" y="37"/>
                    </a:lnTo>
                    <a:lnTo>
                      <a:pt x="40" y="46"/>
                    </a:lnTo>
                    <a:lnTo>
                      <a:pt x="46"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05" name="íṣḻïḋé">
                <a:extLst>
                  <a:ext uri="{FF2B5EF4-FFF2-40B4-BE49-F238E27FC236}">
                    <a16:creationId xmlns:a16="http://schemas.microsoft.com/office/drawing/2014/main" id="{E3DB108E-C28C-4A39-AD98-E11105357293}"/>
                  </a:ext>
                </a:extLst>
              </p:cNvPr>
              <p:cNvSpPr/>
              <p:nvPr/>
            </p:nvSpPr>
            <p:spPr bwMode="auto">
              <a:xfrm>
                <a:off x="6586114" y="4616901"/>
                <a:ext cx="62537" cy="111985"/>
              </a:xfrm>
              <a:custGeom>
                <a:gdLst>
                  <a:gd fmla="*/ 0 w 43" name="T0"/>
                  <a:gd fmla="*/ 70 h 77" name="T1"/>
                  <a:gd fmla="*/ 14 w 43" name="T2"/>
                  <a:gd fmla="*/ 0 h 77" name="T3"/>
                  <a:gd fmla="*/ 43 w 43" name="T4"/>
                  <a:gd fmla="*/ 6 h 77" name="T5"/>
                  <a:gd fmla="*/ 29 w 43" name="T6"/>
                  <a:gd fmla="*/ 77 h 77" name="T7"/>
                  <a:gd fmla="*/ 0 w 43" name="T8"/>
                  <a:gd fmla="*/ 70 h 77" name="T9"/>
                </a:gdLst>
                <a:cxnLst>
                  <a:cxn ang="0">
                    <a:pos x="T0" y="T1"/>
                  </a:cxn>
                  <a:cxn ang="0">
                    <a:pos x="T2" y="T3"/>
                  </a:cxn>
                  <a:cxn ang="0">
                    <a:pos x="T4" y="T5"/>
                  </a:cxn>
                  <a:cxn ang="0">
                    <a:pos x="T6" y="T7"/>
                  </a:cxn>
                  <a:cxn ang="0">
                    <a:pos x="T8" y="T9"/>
                  </a:cxn>
                </a:cxnLst>
                <a:rect b="b" l="0" r="r" t="0"/>
                <a:pathLst>
                  <a:path h="77" w="43">
                    <a:moveTo>
                      <a:pt x="0" y="70"/>
                    </a:moveTo>
                    <a:lnTo>
                      <a:pt x="14" y="0"/>
                    </a:lnTo>
                    <a:lnTo>
                      <a:pt x="43" y="6"/>
                    </a:lnTo>
                    <a:lnTo>
                      <a:pt x="29" y="77"/>
                    </a:lnTo>
                    <a:lnTo>
                      <a:pt x="0" y="70"/>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6" name="ïSḷide">
                <a:extLst>
                  <a:ext uri="{FF2B5EF4-FFF2-40B4-BE49-F238E27FC236}">
                    <a16:creationId xmlns:a16="http://schemas.microsoft.com/office/drawing/2014/main" id="{0A8001BE-FEBE-4D0B-998E-59E3C82B0DBC}"/>
                  </a:ext>
                </a:extLst>
              </p:cNvPr>
              <p:cNvSpPr/>
              <p:nvPr/>
            </p:nvSpPr>
            <p:spPr bwMode="auto">
              <a:xfrm>
                <a:off x="6575934" y="4611084"/>
                <a:ext cx="81443" cy="123620"/>
              </a:xfrm>
              <a:custGeom>
                <a:gdLst>
                  <a:gd fmla="*/ 23 w 56" name="T0"/>
                  <a:gd fmla="*/ 8 h 85" name="T1"/>
                  <a:gd fmla="*/ 46 w 56" name="T2"/>
                  <a:gd fmla="*/ 14 h 85" name="T3"/>
                  <a:gd fmla="*/ 40 w 56" name="T4"/>
                  <a:gd fmla="*/ 45 h 85" name="T5"/>
                  <a:gd fmla="*/ 34 w 56" name="T6"/>
                  <a:gd fmla="*/ 74 h 85" name="T7"/>
                  <a:gd fmla="*/ 11 w 56" name="T8"/>
                  <a:gd fmla="*/ 70 h 85" name="T9"/>
                  <a:gd fmla="*/ 17 w 56" name="T10"/>
                  <a:gd fmla="*/ 39 h 85" name="T11"/>
                  <a:gd fmla="*/ 23 w 56" name="T12"/>
                  <a:gd fmla="*/ 8 h 85" name="T13"/>
                  <a:gd fmla="*/ 17 w 56" name="T14"/>
                  <a:gd fmla="*/ 0 h 85" name="T15"/>
                  <a:gd fmla="*/ 9 w 56" name="T16"/>
                  <a:gd fmla="*/ 37 h 85" name="T17"/>
                  <a:gd fmla="*/ 0 w 56" name="T18"/>
                  <a:gd fmla="*/ 76 h 85" name="T19"/>
                  <a:gd fmla="*/ 40 w 56" name="T20"/>
                  <a:gd fmla="*/ 85 h 85" name="T21"/>
                  <a:gd fmla="*/ 48 w 56" name="T22"/>
                  <a:gd fmla="*/ 45 h 85" name="T23"/>
                  <a:gd fmla="*/ 56 w 56" name="T24"/>
                  <a:gd fmla="*/ 8 h 85" name="T25"/>
                  <a:gd fmla="*/ 17 w 56" name="T26"/>
                  <a:gd fmla="*/ 0 h 85" name="T27"/>
                  <a:gd fmla="*/ 17 w 56" name="T28"/>
                  <a:gd fmla="*/ 0 h 8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5" w="56">
                    <a:moveTo>
                      <a:pt x="23" y="8"/>
                    </a:moveTo>
                    <a:lnTo>
                      <a:pt x="46" y="14"/>
                    </a:lnTo>
                    <a:lnTo>
                      <a:pt x="40" y="45"/>
                    </a:lnTo>
                    <a:lnTo>
                      <a:pt x="34" y="74"/>
                    </a:lnTo>
                    <a:lnTo>
                      <a:pt x="11" y="70"/>
                    </a:lnTo>
                    <a:lnTo>
                      <a:pt x="17" y="39"/>
                    </a:lnTo>
                    <a:lnTo>
                      <a:pt x="23" y="8"/>
                    </a:lnTo>
                    <a:close/>
                    <a:moveTo>
                      <a:pt x="17" y="0"/>
                    </a:moveTo>
                    <a:lnTo>
                      <a:pt x="9" y="37"/>
                    </a:lnTo>
                    <a:lnTo>
                      <a:pt x="0" y="76"/>
                    </a:lnTo>
                    <a:lnTo>
                      <a:pt x="40" y="85"/>
                    </a:lnTo>
                    <a:lnTo>
                      <a:pt x="48" y="45"/>
                    </a:lnTo>
                    <a:lnTo>
                      <a:pt x="56" y="8"/>
                    </a:lnTo>
                    <a:lnTo>
                      <a:pt x="17" y="0"/>
                    </a:lnTo>
                    <a:lnTo>
                      <a:pt x="17"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7" name="ïśḻïḓe">
                <a:extLst>
                  <a:ext uri="{FF2B5EF4-FFF2-40B4-BE49-F238E27FC236}">
                    <a16:creationId xmlns:a16="http://schemas.microsoft.com/office/drawing/2014/main" id="{55D56F3A-20A7-4FE8-8A02-14D9F6430028}"/>
                  </a:ext>
                </a:extLst>
              </p:cNvPr>
              <p:cNvSpPr/>
              <p:nvPr/>
            </p:nvSpPr>
            <p:spPr bwMode="auto">
              <a:xfrm>
                <a:off x="6575934" y="4611084"/>
                <a:ext cx="81443" cy="123620"/>
              </a:xfrm>
              <a:custGeom>
                <a:gdLst>
                  <a:gd fmla="*/ 23 w 56" name="T0"/>
                  <a:gd fmla="*/ 8 h 85" name="T1"/>
                  <a:gd fmla="*/ 46 w 56" name="T2"/>
                  <a:gd fmla="*/ 14 h 85" name="T3"/>
                  <a:gd fmla="*/ 40 w 56" name="T4"/>
                  <a:gd fmla="*/ 45 h 85" name="T5"/>
                  <a:gd fmla="*/ 34 w 56" name="T6"/>
                  <a:gd fmla="*/ 74 h 85" name="T7"/>
                  <a:gd fmla="*/ 11 w 56" name="T8"/>
                  <a:gd fmla="*/ 70 h 85" name="T9"/>
                  <a:gd fmla="*/ 17 w 56" name="T10"/>
                  <a:gd fmla="*/ 39 h 85" name="T11"/>
                  <a:gd fmla="*/ 23 w 56" name="T12"/>
                  <a:gd fmla="*/ 8 h 85" name="T13"/>
                  <a:gd fmla="*/ 17 w 56" name="T14"/>
                  <a:gd fmla="*/ 0 h 85" name="T15"/>
                  <a:gd fmla="*/ 9 w 56" name="T16"/>
                  <a:gd fmla="*/ 37 h 85" name="T17"/>
                  <a:gd fmla="*/ 0 w 56" name="T18"/>
                  <a:gd fmla="*/ 76 h 85" name="T19"/>
                  <a:gd fmla="*/ 40 w 56" name="T20"/>
                  <a:gd fmla="*/ 85 h 85" name="T21"/>
                  <a:gd fmla="*/ 48 w 56" name="T22"/>
                  <a:gd fmla="*/ 45 h 85" name="T23"/>
                  <a:gd fmla="*/ 56 w 56" name="T24"/>
                  <a:gd fmla="*/ 8 h 85" name="T25"/>
                  <a:gd fmla="*/ 17 w 56" name="T26"/>
                  <a:gd fmla="*/ 0 h 85" name="T27"/>
                  <a:gd fmla="*/ 17 w 56" name="T28"/>
                  <a:gd fmla="*/ 0 h 8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5" w="56">
                    <a:moveTo>
                      <a:pt x="23" y="8"/>
                    </a:moveTo>
                    <a:lnTo>
                      <a:pt x="46" y="14"/>
                    </a:lnTo>
                    <a:lnTo>
                      <a:pt x="40" y="45"/>
                    </a:lnTo>
                    <a:lnTo>
                      <a:pt x="34" y="74"/>
                    </a:lnTo>
                    <a:lnTo>
                      <a:pt x="11" y="70"/>
                    </a:lnTo>
                    <a:lnTo>
                      <a:pt x="17" y="39"/>
                    </a:lnTo>
                    <a:lnTo>
                      <a:pt x="23" y="8"/>
                    </a:lnTo>
                    <a:moveTo>
                      <a:pt x="17" y="0"/>
                    </a:moveTo>
                    <a:lnTo>
                      <a:pt x="9" y="37"/>
                    </a:lnTo>
                    <a:lnTo>
                      <a:pt x="0" y="76"/>
                    </a:lnTo>
                    <a:lnTo>
                      <a:pt x="40" y="85"/>
                    </a:lnTo>
                    <a:lnTo>
                      <a:pt x="48" y="45"/>
                    </a:lnTo>
                    <a:lnTo>
                      <a:pt x="56" y="8"/>
                    </a:lnTo>
                    <a:lnTo>
                      <a:pt x="17" y="0"/>
                    </a:lnTo>
                    <a:lnTo>
                      <a:pt x="1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08" name="ïşļïḓè">
                <a:extLst>
                  <a:ext uri="{FF2B5EF4-FFF2-40B4-BE49-F238E27FC236}">
                    <a16:creationId xmlns:a16="http://schemas.microsoft.com/office/drawing/2014/main" id="{A8CEC2DB-AAA1-4C10-9F08-8813E95C8706}"/>
                  </a:ext>
                </a:extLst>
              </p:cNvPr>
              <p:cNvSpPr/>
              <p:nvPr/>
            </p:nvSpPr>
            <p:spPr bwMode="auto">
              <a:xfrm>
                <a:off x="6539575" y="4605266"/>
                <a:ext cx="55265" cy="53811"/>
              </a:xfrm>
              <a:custGeom>
                <a:gdLst>
                  <a:gd fmla="*/ 0 w 38" name="T0"/>
                  <a:gd fmla="*/ 31 h 37" name="T1"/>
                  <a:gd fmla="*/ 7 w 38" name="T2"/>
                  <a:gd fmla="*/ 0 h 37" name="T3"/>
                  <a:gd fmla="*/ 38 w 38" name="T4"/>
                  <a:gd fmla="*/ 6 h 37" name="T5"/>
                  <a:gd fmla="*/ 32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7" y="0"/>
                    </a:lnTo>
                    <a:lnTo>
                      <a:pt x="38" y="6"/>
                    </a:lnTo>
                    <a:lnTo>
                      <a:pt x="32"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9" name="iṡľîḑe">
                <a:extLst>
                  <a:ext uri="{FF2B5EF4-FFF2-40B4-BE49-F238E27FC236}">
                    <a16:creationId xmlns:a16="http://schemas.microsoft.com/office/drawing/2014/main" id="{396325D0-5C12-4408-84A9-45CB03AF6247}"/>
                  </a:ext>
                </a:extLst>
              </p:cNvPr>
              <p:cNvSpPr/>
              <p:nvPr/>
            </p:nvSpPr>
            <p:spPr bwMode="auto">
              <a:xfrm>
                <a:off x="6530849" y="4597995"/>
                <a:ext cx="69809" cy="66900"/>
              </a:xfrm>
              <a:custGeom>
                <a:gdLst>
                  <a:gd fmla="*/ 15 w 48" name="T0"/>
                  <a:gd fmla="*/ 11 h 46" name="T1"/>
                  <a:gd fmla="*/ 38 w 48" name="T2"/>
                  <a:gd fmla="*/ 15 h 46" name="T3"/>
                  <a:gd fmla="*/ 33 w 48" name="T4"/>
                  <a:gd fmla="*/ 38 h 46" name="T5"/>
                  <a:gd fmla="*/ 11 w 48" name="T6"/>
                  <a:gd fmla="*/ 31 h 46" name="T7"/>
                  <a:gd fmla="*/ 15 w 48" name="T8"/>
                  <a:gd fmla="*/ 11 h 46" name="T9"/>
                  <a:gd fmla="*/ 8 w 48" name="T10"/>
                  <a:gd fmla="*/ 0 h 46" name="T11"/>
                  <a:gd fmla="*/ 0 w 48" name="T12"/>
                  <a:gd fmla="*/ 40 h 46" name="T13"/>
                  <a:gd fmla="*/ 40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11"/>
                    </a:moveTo>
                    <a:lnTo>
                      <a:pt x="38" y="15"/>
                    </a:lnTo>
                    <a:lnTo>
                      <a:pt x="33" y="38"/>
                    </a:lnTo>
                    <a:lnTo>
                      <a:pt x="11" y="31"/>
                    </a:lnTo>
                    <a:lnTo>
                      <a:pt x="15" y="11"/>
                    </a:lnTo>
                    <a:close/>
                    <a:moveTo>
                      <a:pt x="8" y="0"/>
                    </a:moveTo>
                    <a:lnTo>
                      <a:pt x="0" y="40"/>
                    </a:lnTo>
                    <a:lnTo>
                      <a:pt x="40" y="46"/>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0" name="iṥḷíde">
                <a:extLst>
                  <a:ext uri="{FF2B5EF4-FFF2-40B4-BE49-F238E27FC236}">
                    <a16:creationId xmlns:a16="http://schemas.microsoft.com/office/drawing/2014/main" id="{8A2644D3-514C-409A-8530-A8704751F2F6}"/>
                  </a:ext>
                </a:extLst>
              </p:cNvPr>
              <p:cNvSpPr/>
              <p:nvPr/>
            </p:nvSpPr>
            <p:spPr bwMode="auto">
              <a:xfrm>
                <a:off x="6530849" y="4597995"/>
                <a:ext cx="69809" cy="66900"/>
              </a:xfrm>
              <a:custGeom>
                <a:gdLst>
                  <a:gd fmla="*/ 15 w 48" name="T0"/>
                  <a:gd fmla="*/ 11 h 46" name="T1"/>
                  <a:gd fmla="*/ 38 w 48" name="T2"/>
                  <a:gd fmla="*/ 15 h 46" name="T3"/>
                  <a:gd fmla="*/ 33 w 48" name="T4"/>
                  <a:gd fmla="*/ 38 h 46" name="T5"/>
                  <a:gd fmla="*/ 11 w 48" name="T6"/>
                  <a:gd fmla="*/ 31 h 46" name="T7"/>
                  <a:gd fmla="*/ 15 w 48" name="T8"/>
                  <a:gd fmla="*/ 11 h 46" name="T9"/>
                  <a:gd fmla="*/ 8 w 48" name="T10"/>
                  <a:gd fmla="*/ 0 h 46" name="T11"/>
                  <a:gd fmla="*/ 0 w 48" name="T12"/>
                  <a:gd fmla="*/ 40 h 46" name="T13"/>
                  <a:gd fmla="*/ 40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11"/>
                    </a:moveTo>
                    <a:lnTo>
                      <a:pt x="38" y="15"/>
                    </a:lnTo>
                    <a:lnTo>
                      <a:pt x="33" y="38"/>
                    </a:lnTo>
                    <a:lnTo>
                      <a:pt x="11" y="31"/>
                    </a:lnTo>
                    <a:lnTo>
                      <a:pt x="15" y="11"/>
                    </a:lnTo>
                    <a:moveTo>
                      <a:pt x="8" y="0"/>
                    </a:moveTo>
                    <a:lnTo>
                      <a:pt x="0" y="40"/>
                    </a:lnTo>
                    <a:lnTo>
                      <a:pt x="40" y="46"/>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11" name="íšlïḍe">
                <a:extLst>
                  <a:ext uri="{FF2B5EF4-FFF2-40B4-BE49-F238E27FC236}">
                    <a16:creationId xmlns:a16="http://schemas.microsoft.com/office/drawing/2014/main" id="{269ED39F-3414-43D3-81B6-AC10D993C9F5}"/>
                  </a:ext>
                </a:extLst>
              </p:cNvPr>
              <p:cNvSpPr/>
              <p:nvPr/>
            </p:nvSpPr>
            <p:spPr bwMode="auto">
              <a:xfrm>
                <a:off x="7004966" y="4643079"/>
                <a:ext cx="167250" cy="75626"/>
              </a:xfrm>
              <a:custGeom>
                <a:gdLst>
                  <a:gd fmla="*/ 0 w 115" name="T0"/>
                  <a:gd fmla="*/ 30 h 52" name="T1"/>
                  <a:gd fmla="*/ 7 w 115" name="T2"/>
                  <a:gd fmla="*/ 0 h 52" name="T3"/>
                  <a:gd fmla="*/ 115 w 115" name="T4"/>
                  <a:gd fmla="*/ 23 h 52" name="T5"/>
                  <a:gd fmla="*/ 108 w 115" name="T6"/>
                  <a:gd fmla="*/ 52 h 52" name="T7"/>
                  <a:gd fmla="*/ 0 w 115" name="T8"/>
                  <a:gd fmla="*/ 30 h 52" name="T9"/>
                </a:gdLst>
                <a:cxnLst>
                  <a:cxn ang="0">
                    <a:pos x="T0" y="T1"/>
                  </a:cxn>
                  <a:cxn ang="0">
                    <a:pos x="T2" y="T3"/>
                  </a:cxn>
                  <a:cxn ang="0">
                    <a:pos x="T4" y="T5"/>
                  </a:cxn>
                  <a:cxn ang="0">
                    <a:pos x="T6" y="T7"/>
                  </a:cxn>
                  <a:cxn ang="0">
                    <a:pos x="T8" y="T9"/>
                  </a:cxn>
                </a:cxnLst>
                <a:rect b="b" l="0" r="r" t="0"/>
                <a:pathLst>
                  <a:path h="52" w="115">
                    <a:moveTo>
                      <a:pt x="0" y="30"/>
                    </a:moveTo>
                    <a:lnTo>
                      <a:pt x="7" y="0"/>
                    </a:lnTo>
                    <a:lnTo>
                      <a:pt x="115" y="23"/>
                    </a:lnTo>
                    <a:lnTo>
                      <a:pt x="108" y="52"/>
                    </a:lnTo>
                    <a:lnTo>
                      <a:pt x="0" y="30"/>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2" name="î$ľíḓê">
                <a:extLst>
                  <a:ext uri="{FF2B5EF4-FFF2-40B4-BE49-F238E27FC236}">
                    <a16:creationId xmlns:a16="http://schemas.microsoft.com/office/drawing/2014/main" id="{6C0203AE-7CB5-42C4-A691-EFA5A30F2ED1}"/>
                  </a:ext>
                </a:extLst>
              </p:cNvPr>
              <p:cNvSpPr/>
              <p:nvPr/>
            </p:nvSpPr>
            <p:spPr bwMode="auto">
              <a:xfrm>
                <a:off x="6996240" y="4634353"/>
                <a:ext cx="181794" cy="94533"/>
              </a:xfrm>
              <a:custGeom>
                <a:gdLst>
                  <a:gd fmla="*/ 15 w 125" name="T0"/>
                  <a:gd fmla="*/ 11 h 65" name="T1"/>
                  <a:gd fmla="*/ 46 w 125" name="T2"/>
                  <a:gd fmla="*/ 17 h 65" name="T3"/>
                  <a:gd fmla="*/ 85 w 125" name="T4"/>
                  <a:gd fmla="*/ 25 h 65" name="T5"/>
                  <a:gd fmla="*/ 116 w 125" name="T6"/>
                  <a:gd fmla="*/ 31 h 65" name="T7"/>
                  <a:gd fmla="*/ 110 w 125" name="T8"/>
                  <a:gd fmla="*/ 54 h 65" name="T9"/>
                  <a:gd fmla="*/ 81 w 125" name="T10"/>
                  <a:gd fmla="*/ 48 h 65" name="T11"/>
                  <a:gd fmla="*/ 42 w 125" name="T12"/>
                  <a:gd fmla="*/ 40 h 65" name="T13"/>
                  <a:gd fmla="*/ 11 w 125" name="T14"/>
                  <a:gd fmla="*/ 33 h 65" name="T15"/>
                  <a:gd fmla="*/ 15 w 125" name="T16"/>
                  <a:gd fmla="*/ 11 h 65" name="T17"/>
                  <a:gd fmla="*/ 8 w 125" name="T18"/>
                  <a:gd fmla="*/ 0 h 65" name="T19"/>
                  <a:gd fmla="*/ 0 w 125" name="T20"/>
                  <a:gd fmla="*/ 40 h 65" name="T21"/>
                  <a:gd fmla="*/ 40 w 125" name="T22"/>
                  <a:gd fmla="*/ 48 h 65" name="T23"/>
                  <a:gd fmla="*/ 79 w 125" name="T24"/>
                  <a:gd fmla="*/ 56 h 65" name="T25"/>
                  <a:gd fmla="*/ 116 w 125" name="T26"/>
                  <a:gd fmla="*/ 65 h 65" name="T27"/>
                  <a:gd fmla="*/ 125 w 125" name="T28"/>
                  <a:gd fmla="*/ 25 h 65" name="T29"/>
                  <a:gd fmla="*/ 87 w 125" name="T30"/>
                  <a:gd fmla="*/ 17 h 65" name="T31"/>
                  <a:gd fmla="*/ 48 w 125" name="T32"/>
                  <a:gd fmla="*/ 9 h 65" name="T33"/>
                  <a:gd fmla="*/ 8 w 125" name="T34"/>
                  <a:gd fmla="*/ 0 h 65" name="T35"/>
                  <a:gd fmla="*/ 8 w 125" name="T36"/>
                  <a:gd fmla="*/ 0 h 6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5" w="125">
                    <a:moveTo>
                      <a:pt x="15" y="11"/>
                    </a:moveTo>
                    <a:lnTo>
                      <a:pt x="46" y="17"/>
                    </a:lnTo>
                    <a:lnTo>
                      <a:pt x="85" y="25"/>
                    </a:lnTo>
                    <a:lnTo>
                      <a:pt x="116" y="31"/>
                    </a:lnTo>
                    <a:lnTo>
                      <a:pt x="110" y="54"/>
                    </a:lnTo>
                    <a:lnTo>
                      <a:pt x="81" y="48"/>
                    </a:lnTo>
                    <a:lnTo>
                      <a:pt x="42" y="40"/>
                    </a:lnTo>
                    <a:lnTo>
                      <a:pt x="11" y="33"/>
                    </a:lnTo>
                    <a:lnTo>
                      <a:pt x="15" y="11"/>
                    </a:lnTo>
                    <a:close/>
                    <a:moveTo>
                      <a:pt x="8" y="0"/>
                    </a:moveTo>
                    <a:lnTo>
                      <a:pt x="0" y="40"/>
                    </a:lnTo>
                    <a:lnTo>
                      <a:pt x="40" y="48"/>
                    </a:lnTo>
                    <a:lnTo>
                      <a:pt x="79" y="56"/>
                    </a:lnTo>
                    <a:lnTo>
                      <a:pt x="116" y="65"/>
                    </a:lnTo>
                    <a:lnTo>
                      <a:pt x="125" y="25"/>
                    </a:lnTo>
                    <a:lnTo>
                      <a:pt x="87" y="17"/>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3" name="íṥľîďe">
                <a:extLst>
                  <a:ext uri="{FF2B5EF4-FFF2-40B4-BE49-F238E27FC236}">
                    <a16:creationId xmlns:a16="http://schemas.microsoft.com/office/drawing/2014/main" id="{31950681-EAF7-440B-971F-9BAD60BCE912}"/>
                  </a:ext>
                </a:extLst>
              </p:cNvPr>
              <p:cNvSpPr/>
              <p:nvPr/>
            </p:nvSpPr>
            <p:spPr bwMode="auto">
              <a:xfrm>
                <a:off x="6996240" y="4634353"/>
                <a:ext cx="181794" cy="94533"/>
              </a:xfrm>
              <a:custGeom>
                <a:gdLst>
                  <a:gd fmla="*/ 15 w 125" name="T0"/>
                  <a:gd fmla="*/ 11 h 65" name="T1"/>
                  <a:gd fmla="*/ 46 w 125" name="T2"/>
                  <a:gd fmla="*/ 17 h 65" name="T3"/>
                  <a:gd fmla="*/ 85 w 125" name="T4"/>
                  <a:gd fmla="*/ 25 h 65" name="T5"/>
                  <a:gd fmla="*/ 116 w 125" name="T6"/>
                  <a:gd fmla="*/ 31 h 65" name="T7"/>
                  <a:gd fmla="*/ 110 w 125" name="T8"/>
                  <a:gd fmla="*/ 54 h 65" name="T9"/>
                  <a:gd fmla="*/ 81 w 125" name="T10"/>
                  <a:gd fmla="*/ 48 h 65" name="T11"/>
                  <a:gd fmla="*/ 42 w 125" name="T12"/>
                  <a:gd fmla="*/ 40 h 65" name="T13"/>
                  <a:gd fmla="*/ 11 w 125" name="T14"/>
                  <a:gd fmla="*/ 33 h 65" name="T15"/>
                  <a:gd fmla="*/ 15 w 125" name="T16"/>
                  <a:gd fmla="*/ 11 h 65" name="T17"/>
                  <a:gd fmla="*/ 8 w 125" name="T18"/>
                  <a:gd fmla="*/ 0 h 65" name="T19"/>
                  <a:gd fmla="*/ 0 w 125" name="T20"/>
                  <a:gd fmla="*/ 40 h 65" name="T21"/>
                  <a:gd fmla="*/ 40 w 125" name="T22"/>
                  <a:gd fmla="*/ 48 h 65" name="T23"/>
                  <a:gd fmla="*/ 79 w 125" name="T24"/>
                  <a:gd fmla="*/ 56 h 65" name="T25"/>
                  <a:gd fmla="*/ 116 w 125" name="T26"/>
                  <a:gd fmla="*/ 65 h 65" name="T27"/>
                  <a:gd fmla="*/ 125 w 125" name="T28"/>
                  <a:gd fmla="*/ 25 h 65" name="T29"/>
                  <a:gd fmla="*/ 87 w 125" name="T30"/>
                  <a:gd fmla="*/ 17 h 65" name="T31"/>
                  <a:gd fmla="*/ 48 w 125" name="T32"/>
                  <a:gd fmla="*/ 9 h 65" name="T33"/>
                  <a:gd fmla="*/ 8 w 125" name="T34"/>
                  <a:gd fmla="*/ 0 h 65" name="T35"/>
                  <a:gd fmla="*/ 8 w 125" name="T36"/>
                  <a:gd fmla="*/ 0 h 6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5" w="125">
                    <a:moveTo>
                      <a:pt x="15" y="11"/>
                    </a:moveTo>
                    <a:lnTo>
                      <a:pt x="46" y="17"/>
                    </a:lnTo>
                    <a:lnTo>
                      <a:pt x="85" y="25"/>
                    </a:lnTo>
                    <a:lnTo>
                      <a:pt x="116" y="31"/>
                    </a:lnTo>
                    <a:lnTo>
                      <a:pt x="110" y="54"/>
                    </a:lnTo>
                    <a:lnTo>
                      <a:pt x="81" y="48"/>
                    </a:lnTo>
                    <a:lnTo>
                      <a:pt x="42" y="40"/>
                    </a:lnTo>
                    <a:lnTo>
                      <a:pt x="11" y="33"/>
                    </a:lnTo>
                    <a:lnTo>
                      <a:pt x="15" y="11"/>
                    </a:lnTo>
                    <a:moveTo>
                      <a:pt x="8" y="0"/>
                    </a:moveTo>
                    <a:lnTo>
                      <a:pt x="0" y="40"/>
                    </a:lnTo>
                    <a:lnTo>
                      <a:pt x="40" y="48"/>
                    </a:lnTo>
                    <a:lnTo>
                      <a:pt x="79" y="56"/>
                    </a:lnTo>
                    <a:lnTo>
                      <a:pt x="116" y="65"/>
                    </a:lnTo>
                    <a:lnTo>
                      <a:pt x="125" y="25"/>
                    </a:lnTo>
                    <a:lnTo>
                      <a:pt x="87" y="17"/>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14" name="ïṡḻíḓê">
                <a:extLst>
                  <a:ext uri="{FF2B5EF4-FFF2-40B4-BE49-F238E27FC236}">
                    <a16:creationId xmlns:a16="http://schemas.microsoft.com/office/drawing/2014/main" id="{62C56CD8-A4EC-4DED-BBFD-7621A35A28DC}"/>
                  </a:ext>
                </a:extLst>
              </p:cNvPr>
              <p:cNvSpPr/>
              <p:nvPr/>
            </p:nvSpPr>
            <p:spPr bwMode="auto">
              <a:xfrm>
                <a:off x="6948247" y="4631444"/>
                <a:ext cx="53811" cy="55265"/>
              </a:xfrm>
              <a:custGeom>
                <a:gdLst>
                  <a:gd fmla="*/ 0 w 37" name="T0"/>
                  <a:gd fmla="*/ 31 h 38" name="T1"/>
                  <a:gd fmla="*/ 6 w 37" name="T2"/>
                  <a:gd fmla="*/ 0 h 38" name="T3"/>
                  <a:gd fmla="*/ 37 w 37" name="T4"/>
                  <a:gd fmla="*/ 6 h 38" name="T5"/>
                  <a:gd fmla="*/ 31 w 37" name="T6"/>
                  <a:gd fmla="*/ 38 h 38" name="T7"/>
                  <a:gd fmla="*/ 0 w 37" name="T8"/>
                  <a:gd fmla="*/ 31 h 38" name="T9"/>
                </a:gdLst>
                <a:cxnLst>
                  <a:cxn ang="0">
                    <a:pos x="T0" y="T1"/>
                  </a:cxn>
                  <a:cxn ang="0">
                    <a:pos x="T2" y="T3"/>
                  </a:cxn>
                  <a:cxn ang="0">
                    <a:pos x="T4" y="T5"/>
                  </a:cxn>
                  <a:cxn ang="0">
                    <a:pos x="T6" y="T7"/>
                  </a:cxn>
                  <a:cxn ang="0">
                    <a:pos x="T8" y="T9"/>
                  </a:cxn>
                </a:cxnLst>
                <a:rect b="b" l="0" r="r" t="0"/>
                <a:pathLst>
                  <a:path h="38" w="37">
                    <a:moveTo>
                      <a:pt x="0" y="31"/>
                    </a:moveTo>
                    <a:lnTo>
                      <a:pt x="6" y="0"/>
                    </a:lnTo>
                    <a:lnTo>
                      <a:pt x="37" y="6"/>
                    </a:lnTo>
                    <a:lnTo>
                      <a:pt x="31" y="38"/>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5" name="í$ľídé">
                <a:extLst>
                  <a:ext uri="{FF2B5EF4-FFF2-40B4-BE49-F238E27FC236}">
                    <a16:creationId xmlns:a16="http://schemas.microsoft.com/office/drawing/2014/main" id="{8967ADB3-D2B8-46A9-B9B1-5319A58B08DF}"/>
                  </a:ext>
                </a:extLst>
              </p:cNvPr>
              <p:cNvSpPr/>
              <p:nvPr/>
            </p:nvSpPr>
            <p:spPr bwMode="auto">
              <a:xfrm>
                <a:off x="6939521" y="4622718"/>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close/>
                    <a:moveTo>
                      <a:pt x="8" y="0"/>
                    </a:moveTo>
                    <a:lnTo>
                      <a:pt x="0" y="39"/>
                    </a:lnTo>
                    <a:lnTo>
                      <a:pt x="39" y="48"/>
                    </a:lnTo>
                    <a:lnTo>
                      <a:pt x="47"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6" name="îṩlïḍê">
                <a:extLst>
                  <a:ext uri="{FF2B5EF4-FFF2-40B4-BE49-F238E27FC236}">
                    <a16:creationId xmlns:a16="http://schemas.microsoft.com/office/drawing/2014/main" id="{6C3DCADC-B1C8-4F0B-B0C4-8EBEEB4B27C2}"/>
                  </a:ext>
                </a:extLst>
              </p:cNvPr>
              <p:cNvSpPr/>
              <p:nvPr/>
            </p:nvSpPr>
            <p:spPr bwMode="auto">
              <a:xfrm>
                <a:off x="6939521" y="4622718"/>
                <a:ext cx="68355" cy="69809"/>
              </a:xfrm>
              <a:custGeom>
                <a:gdLst>
                  <a:gd fmla="*/ 14 w 47" name="T0"/>
                  <a:gd fmla="*/ 10 h 48" name="T1"/>
                  <a:gd fmla="*/ 37 w 47" name="T2"/>
                  <a:gd fmla="*/ 14 h 48" name="T3"/>
                  <a:gd fmla="*/ 33 w 47" name="T4"/>
                  <a:gd fmla="*/ 37 h 48" name="T5"/>
                  <a:gd fmla="*/ 10 w 47" name="T6"/>
                  <a:gd fmla="*/ 33 h 48" name="T7"/>
                  <a:gd fmla="*/ 14 w 47" name="T8"/>
                  <a:gd fmla="*/ 10 h 48" name="T9"/>
                  <a:gd fmla="*/ 8 w 47" name="T10"/>
                  <a:gd fmla="*/ 0 h 48" name="T11"/>
                  <a:gd fmla="*/ 0 w 47" name="T12"/>
                  <a:gd fmla="*/ 39 h 48" name="T13"/>
                  <a:gd fmla="*/ 39 w 47" name="T14"/>
                  <a:gd fmla="*/ 48 h 48" name="T15"/>
                  <a:gd fmla="*/ 47 w 47" name="T16"/>
                  <a:gd fmla="*/ 8 h 48" name="T17"/>
                  <a:gd fmla="*/ 8 w 47" name="T18"/>
                  <a:gd fmla="*/ 0 h 48" name="T19"/>
                  <a:gd fmla="*/ 8 w 47"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7">
                    <a:moveTo>
                      <a:pt x="14" y="10"/>
                    </a:moveTo>
                    <a:lnTo>
                      <a:pt x="37" y="14"/>
                    </a:lnTo>
                    <a:lnTo>
                      <a:pt x="33" y="37"/>
                    </a:lnTo>
                    <a:lnTo>
                      <a:pt x="10" y="33"/>
                    </a:lnTo>
                    <a:lnTo>
                      <a:pt x="14" y="10"/>
                    </a:lnTo>
                    <a:moveTo>
                      <a:pt x="8" y="0"/>
                    </a:moveTo>
                    <a:lnTo>
                      <a:pt x="0" y="39"/>
                    </a:lnTo>
                    <a:lnTo>
                      <a:pt x="39" y="48"/>
                    </a:lnTo>
                    <a:lnTo>
                      <a:pt x="47"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17" name="ïşļîḍé">
                <a:extLst>
                  <a:ext uri="{FF2B5EF4-FFF2-40B4-BE49-F238E27FC236}">
                    <a16:creationId xmlns:a16="http://schemas.microsoft.com/office/drawing/2014/main" id="{7CD300C9-40A6-4D6F-B6CA-45BBD5219E8D}"/>
                  </a:ext>
                </a:extLst>
              </p:cNvPr>
              <p:cNvSpPr/>
              <p:nvPr/>
            </p:nvSpPr>
            <p:spPr bwMode="auto">
              <a:xfrm>
                <a:off x="6890073" y="4619810"/>
                <a:ext cx="55265" cy="53811"/>
              </a:xfrm>
              <a:custGeom>
                <a:gdLst>
                  <a:gd fmla="*/ 0 w 38" name="T0"/>
                  <a:gd fmla="*/ 31 h 37" name="T1"/>
                  <a:gd fmla="*/ 7 w 38" name="T2"/>
                  <a:gd fmla="*/ 0 h 37" name="T3"/>
                  <a:gd fmla="*/ 38 w 38" name="T4"/>
                  <a:gd fmla="*/ 6 h 37" name="T5"/>
                  <a:gd fmla="*/ 32 w 38" name="T6"/>
                  <a:gd fmla="*/ 37 h 37" name="T7"/>
                  <a:gd fmla="*/ 0 w 38" name="T8"/>
                  <a:gd fmla="*/ 31 h 37" name="T9"/>
                </a:gdLst>
                <a:cxnLst>
                  <a:cxn ang="0">
                    <a:pos x="T0" y="T1"/>
                  </a:cxn>
                  <a:cxn ang="0">
                    <a:pos x="T2" y="T3"/>
                  </a:cxn>
                  <a:cxn ang="0">
                    <a:pos x="T4" y="T5"/>
                  </a:cxn>
                  <a:cxn ang="0">
                    <a:pos x="T6" y="T7"/>
                  </a:cxn>
                  <a:cxn ang="0">
                    <a:pos x="T8" y="T9"/>
                  </a:cxn>
                </a:cxnLst>
                <a:rect b="b" l="0" r="r" t="0"/>
                <a:pathLst>
                  <a:path h="37" w="38">
                    <a:moveTo>
                      <a:pt x="0" y="31"/>
                    </a:moveTo>
                    <a:lnTo>
                      <a:pt x="7" y="0"/>
                    </a:lnTo>
                    <a:lnTo>
                      <a:pt x="38" y="6"/>
                    </a:lnTo>
                    <a:lnTo>
                      <a:pt x="32"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8" name="iṧļîḍe">
                <a:extLst>
                  <a:ext uri="{FF2B5EF4-FFF2-40B4-BE49-F238E27FC236}">
                    <a16:creationId xmlns:a16="http://schemas.microsoft.com/office/drawing/2014/main" id="{A022F2AA-B5BD-4ADF-B0A7-8370778C5E71}"/>
                  </a:ext>
                </a:extLst>
              </p:cNvPr>
              <p:cNvSpPr/>
              <p:nvPr/>
            </p:nvSpPr>
            <p:spPr bwMode="auto">
              <a:xfrm>
                <a:off x="6884256" y="4613992"/>
                <a:ext cx="66900" cy="65446"/>
              </a:xfrm>
              <a:custGeom>
                <a:gdLst>
                  <a:gd fmla="*/ 15 w 46" name="T0"/>
                  <a:gd fmla="*/ 8 h 45" name="T1"/>
                  <a:gd fmla="*/ 38 w 46" name="T2"/>
                  <a:gd fmla="*/ 14 h 45" name="T3"/>
                  <a:gd fmla="*/ 31 w 46" name="T4"/>
                  <a:gd fmla="*/ 35 h 45" name="T5"/>
                  <a:gd fmla="*/ 9 w 46" name="T6"/>
                  <a:gd fmla="*/ 31 h 45" name="T7"/>
                  <a:gd fmla="*/ 15 w 46" name="T8"/>
                  <a:gd fmla="*/ 8 h 45" name="T9"/>
                  <a:gd fmla="*/ 9 w 46" name="T10"/>
                  <a:gd fmla="*/ 0 h 45" name="T11"/>
                  <a:gd fmla="*/ 0 w 46" name="T12"/>
                  <a:gd fmla="*/ 37 h 45" name="T13"/>
                  <a:gd fmla="*/ 38 w 46" name="T14"/>
                  <a:gd fmla="*/ 45 h 45" name="T15"/>
                  <a:gd fmla="*/ 46 w 46" name="T16"/>
                  <a:gd fmla="*/ 6 h 45" name="T17"/>
                  <a:gd fmla="*/ 9 w 46" name="T18"/>
                  <a:gd fmla="*/ 0 h 45" name="T19"/>
                  <a:gd fmla="*/ 9 w 46"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6">
                    <a:moveTo>
                      <a:pt x="15" y="8"/>
                    </a:moveTo>
                    <a:lnTo>
                      <a:pt x="38" y="14"/>
                    </a:lnTo>
                    <a:lnTo>
                      <a:pt x="31" y="35"/>
                    </a:lnTo>
                    <a:lnTo>
                      <a:pt x="9" y="31"/>
                    </a:lnTo>
                    <a:lnTo>
                      <a:pt x="15" y="8"/>
                    </a:lnTo>
                    <a:close/>
                    <a:moveTo>
                      <a:pt x="9" y="0"/>
                    </a:moveTo>
                    <a:lnTo>
                      <a:pt x="0" y="37"/>
                    </a:lnTo>
                    <a:lnTo>
                      <a:pt x="38" y="45"/>
                    </a:lnTo>
                    <a:lnTo>
                      <a:pt x="46" y="6"/>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9" name="ïṥḷîḍé">
                <a:extLst>
                  <a:ext uri="{FF2B5EF4-FFF2-40B4-BE49-F238E27FC236}">
                    <a16:creationId xmlns:a16="http://schemas.microsoft.com/office/drawing/2014/main" id="{CAA88F87-64AB-409D-834C-51ABD8B482DC}"/>
                  </a:ext>
                </a:extLst>
              </p:cNvPr>
              <p:cNvSpPr/>
              <p:nvPr/>
            </p:nvSpPr>
            <p:spPr bwMode="auto">
              <a:xfrm>
                <a:off x="6884256" y="4613992"/>
                <a:ext cx="66900" cy="65446"/>
              </a:xfrm>
              <a:custGeom>
                <a:gdLst>
                  <a:gd fmla="*/ 15 w 46" name="T0"/>
                  <a:gd fmla="*/ 8 h 45" name="T1"/>
                  <a:gd fmla="*/ 38 w 46" name="T2"/>
                  <a:gd fmla="*/ 14 h 45" name="T3"/>
                  <a:gd fmla="*/ 31 w 46" name="T4"/>
                  <a:gd fmla="*/ 35 h 45" name="T5"/>
                  <a:gd fmla="*/ 9 w 46" name="T6"/>
                  <a:gd fmla="*/ 31 h 45" name="T7"/>
                  <a:gd fmla="*/ 15 w 46" name="T8"/>
                  <a:gd fmla="*/ 8 h 45" name="T9"/>
                  <a:gd fmla="*/ 9 w 46" name="T10"/>
                  <a:gd fmla="*/ 0 h 45" name="T11"/>
                  <a:gd fmla="*/ 0 w 46" name="T12"/>
                  <a:gd fmla="*/ 37 h 45" name="T13"/>
                  <a:gd fmla="*/ 38 w 46" name="T14"/>
                  <a:gd fmla="*/ 45 h 45" name="T15"/>
                  <a:gd fmla="*/ 46 w 46" name="T16"/>
                  <a:gd fmla="*/ 6 h 45" name="T17"/>
                  <a:gd fmla="*/ 9 w 46" name="T18"/>
                  <a:gd fmla="*/ 0 h 45" name="T19"/>
                  <a:gd fmla="*/ 9 w 46"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6">
                    <a:moveTo>
                      <a:pt x="15" y="8"/>
                    </a:moveTo>
                    <a:lnTo>
                      <a:pt x="38" y="14"/>
                    </a:lnTo>
                    <a:lnTo>
                      <a:pt x="31" y="35"/>
                    </a:lnTo>
                    <a:lnTo>
                      <a:pt x="9" y="31"/>
                    </a:lnTo>
                    <a:lnTo>
                      <a:pt x="15" y="8"/>
                    </a:lnTo>
                    <a:moveTo>
                      <a:pt x="9" y="0"/>
                    </a:moveTo>
                    <a:lnTo>
                      <a:pt x="0" y="37"/>
                    </a:lnTo>
                    <a:lnTo>
                      <a:pt x="38" y="45"/>
                    </a:lnTo>
                    <a:lnTo>
                      <a:pt x="46" y="6"/>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20" name="iš1íḑe">
                <a:extLst>
                  <a:ext uri="{FF2B5EF4-FFF2-40B4-BE49-F238E27FC236}">
                    <a16:creationId xmlns:a16="http://schemas.microsoft.com/office/drawing/2014/main" id="{7EEEDD4F-D61D-4B94-9927-6576D2067B96}"/>
                  </a:ext>
                </a:extLst>
              </p:cNvPr>
              <p:cNvSpPr/>
              <p:nvPr/>
            </p:nvSpPr>
            <p:spPr bwMode="auto">
              <a:xfrm>
                <a:off x="6833353" y="4608175"/>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1" name="îslïḓè">
                <a:extLst>
                  <a:ext uri="{FF2B5EF4-FFF2-40B4-BE49-F238E27FC236}">
                    <a16:creationId xmlns:a16="http://schemas.microsoft.com/office/drawing/2014/main" id="{167E1316-0C39-4DDE-9138-EAC824F8ABFA}"/>
                  </a:ext>
                </a:extLst>
              </p:cNvPr>
              <p:cNvSpPr/>
              <p:nvPr/>
            </p:nvSpPr>
            <p:spPr bwMode="auto">
              <a:xfrm>
                <a:off x="6827536" y="4600904"/>
                <a:ext cx="69809" cy="66900"/>
              </a:xfrm>
              <a:custGeom>
                <a:gdLst>
                  <a:gd fmla="*/ 14 w 48" name="T0"/>
                  <a:gd fmla="*/ 9 h 46" name="T1"/>
                  <a:gd fmla="*/ 37 w 48" name="T2"/>
                  <a:gd fmla="*/ 15 h 46" name="T3"/>
                  <a:gd fmla="*/ 33 w 48" name="T4"/>
                  <a:gd fmla="*/ 38 h 46" name="T5"/>
                  <a:gd fmla="*/ 10 w 48" name="T6"/>
                  <a:gd fmla="*/ 32 h 46" name="T7"/>
                  <a:gd fmla="*/ 14 w 48" name="T8"/>
                  <a:gd fmla="*/ 9 h 46" name="T9"/>
                  <a:gd fmla="*/ 8 w 48" name="T10"/>
                  <a:gd fmla="*/ 0 h 46" name="T11"/>
                  <a:gd fmla="*/ 0 w 48" name="T12"/>
                  <a:gd fmla="*/ 38 h 46" name="T13"/>
                  <a:gd fmla="*/ 39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4" y="9"/>
                    </a:moveTo>
                    <a:lnTo>
                      <a:pt x="37" y="15"/>
                    </a:lnTo>
                    <a:lnTo>
                      <a:pt x="33" y="38"/>
                    </a:lnTo>
                    <a:lnTo>
                      <a:pt x="10" y="32"/>
                    </a:lnTo>
                    <a:lnTo>
                      <a:pt x="14" y="9"/>
                    </a:lnTo>
                    <a:close/>
                    <a:moveTo>
                      <a:pt x="8" y="0"/>
                    </a:moveTo>
                    <a:lnTo>
                      <a:pt x="0" y="38"/>
                    </a:lnTo>
                    <a:lnTo>
                      <a:pt x="39" y="46"/>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2" name="íṥ1îďê">
                <a:extLst>
                  <a:ext uri="{FF2B5EF4-FFF2-40B4-BE49-F238E27FC236}">
                    <a16:creationId xmlns:a16="http://schemas.microsoft.com/office/drawing/2014/main" id="{74F35916-3AE7-4CFF-B05F-DD2A6C30532F}"/>
                  </a:ext>
                </a:extLst>
              </p:cNvPr>
              <p:cNvSpPr/>
              <p:nvPr/>
            </p:nvSpPr>
            <p:spPr bwMode="auto">
              <a:xfrm>
                <a:off x="6827536" y="4600904"/>
                <a:ext cx="69809" cy="66900"/>
              </a:xfrm>
              <a:custGeom>
                <a:gdLst>
                  <a:gd fmla="*/ 14 w 48" name="T0"/>
                  <a:gd fmla="*/ 9 h 46" name="T1"/>
                  <a:gd fmla="*/ 37 w 48" name="T2"/>
                  <a:gd fmla="*/ 15 h 46" name="T3"/>
                  <a:gd fmla="*/ 33 w 48" name="T4"/>
                  <a:gd fmla="*/ 38 h 46" name="T5"/>
                  <a:gd fmla="*/ 10 w 48" name="T6"/>
                  <a:gd fmla="*/ 32 h 46" name="T7"/>
                  <a:gd fmla="*/ 14 w 48" name="T8"/>
                  <a:gd fmla="*/ 9 h 46" name="T9"/>
                  <a:gd fmla="*/ 8 w 48" name="T10"/>
                  <a:gd fmla="*/ 0 h 46" name="T11"/>
                  <a:gd fmla="*/ 0 w 48" name="T12"/>
                  <a:gd fmla="*/ 38 h 46" name="T13"/>
                  <a:gd fmla="*/ 39 w 48" name="T14"/>
                  <a:gd fmla="*/ 46 h 46" name="T15"/>
                  <a:gd fmla="*/ 48 w 48" name="T16"/>
                  <a:gd fmla="*/ 9 h 46" name="T17"/>
                  <a:gd fmla="*/ 8 w 48" name="T18"/>
                  <a:gd fmla="*/ 0 h 46" name="T19"/>
                  <a:gd fmla="*/ 8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4" y="9"/>
                    </a:moveTo>
                    <a:lnTo>
                      <a:pt x="37" y="15"/>
                    </a:lnTo>
                    <a:lnTo>
                      <a:pt x="33" y="38"/>
                    </a:lnTo>
                    <a:lnTo>
                      <a:pt x="10" y="32"/>
                    </a:lnTo>
                    <a:lnTo>
                      <a:pt x="14" y="9"/>
                    </a:lnTo>
                    <a:moveTo>
                      <a:pt x="8" y="0"/>
                    </a:moveTo>
                    <a:lnTo>
                      <a:pt x="0" y="38"/>
                    </a:lnTo>
                    <a:lnTo>
                      <a:pt x="39" y="46"/>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23" name="îś1iḍê">
                <a:extLst>
                  <a:ext uri="{FF2B5EF4-FFF2-40B4-BE49-F238E27FC236}">
                    <a16:creationId xmlns:a16="http://schemas.microsoft.com/office/drawing/2014/main" id="{A5C33604-BCC0-4957-A200-1AA3EA8E57E7}"/>
                  </a:ext>
                </a:extLst>
              </p:cNvPr>
              <p:cNvSpPr/>
              <p:nvPr/>
            </p:nvSpPr>
            <p:spPr bwMode="auto">
              <a:xfrm>
                <a:off x="6779543" y="4595086"/>
                <a:ext cx="53811" cy="55265"/>
              </a:xfrm>
              <a:custGeom>
                <a:gdLst>
                  <a:gd fmla="*/ 0 w 37" name="T0"/>
                  <a:gd fmla="*/ 31 h 38" name="T1"/>
                  <a:gd fmla="*/ 6 w 37" name="T2"/>
                  <a:gd fmla="*/ 0 h 38" name="T3"/>
                  <a:gd fmla="*/ 37 w 37" name="T4"/>
                  <a:gd fmla="*/ 7 h 38" name="T5"/>
                  <a:gd fmla="*/ 29 w 37" name="T6"/>
                  <a:gd fmla="*/ 38 h 38" name="T7"/>
                  <a:gd fmla="*/ 0 w 37" name="T8"/>
                  <a:gd fmla="*/ 31 h 38" name="T9"/>
                </a:gdLst>
                <a:cxnLst>
                  <a:cxn ang="0">
                    <a:pos x="T0" y="T1"/>
                  </a:cxn>
                  <a:cxn ang="0">
                    <a:pos x="T2" y="T3"/>
                  </a:cxn>
                  <a:cxn ang="0">
                    <a:pos x="T4" y="T5"/>
                  </a:cxn>
                  <a:cxn ang="0">
                    <a:pos x="T6" y="T7"/>
                  </a:cxn>
                  <a:cxn ang="0">
                    <a:pos x="T8" y="T9"/>
                  </a:cxn>
                </a:cxnLst>
                <a:rect b="b" l="0" r="r" t="0"/>
                <a:pathLst>
                  <a:path h="38" w="37">
                    <a:moveTo>
                      <a:pt x="0" y="31"/>
                    </a:moveTo>
                    <a:lnTo>
                      <a:pt x="6" y="0"/>
                    </a:lnTo>
                    <a:lnTo>
                      <a:pt x="37" y="7"/>
                    </a:lnTo>
                    <a:lnTo>
                      <a:pt x="29" y="38"/>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4" name="iṧḻíḑè">
                <a:extLst>
                  <a:ext uri="{FF2B5EF4-FFF2-40B4-BE49-F238E27FC236}">
                    <a16:creationId xmlns:a16="http://schemas.microsoft.com/office/drawing/2014/main" id="{14DEDF06-7892-45B9-A383-822329EDD90B}"/>
                  </a:ext>
                </a:extLst>
              </p:cNvPr>
              <p:cNvSpPr/>
              <p:nvPr/>
            </p:nvSpPr>
            <p:spPr bwMode="auto">
              <a:xfrm>
                <a:off x="6769362" y="4589269"/>
                <a:ext cx="69809" cy="66900"/>
              </a:xfrm>
              <a:custGeom>
                <a:gdLst>
                  <a:gd fmla="*/ 15 w 48" name="T0"/>
                  <a:gd fmla="*/ 8 h 46" name="T1"/>
                  <a:gd fmla="*/ 38 w 48" name="T2"/>
                  <a:gd fmla="*/ 15 h 46" name="T3"/>
                  <a:gd fmla="*/ 34 w 48" name="T4"/>
                  <a:gd fmla="*/ 37 h 46" name="T5"/>
                  <a:gd fmla="*/ 11 w 48" name="T6"/>
                  <a:gd fmla="*/ 31 h 46" name="T7"/>
                  <a:gd fmla="*/ 15 w 48" name="T8"/>
                  <a:gd fmla="*/ 8 h 46" name="T9"/>
                  <a:gd fmla="*/ 9 w 48" name="T10"/>
                  <a:gd fmla="*/ 0 h 46" name="T11"/>
                  <a:gd fmla="*/ 0 w 48" name="T12"/>
                  <a:gd fmla="*/ 37 h 46" name="T13"/>
                  <a:gd fmla="*/ 40 w 48" name="T14"/>
                  <a:gd fmla="*/ 46 h 46" name="T15"/>
                  <a:gd fmla="*/ 48 w 48" name="T16"/>
                  <a:gd fmla="*/ 8 h 46" name="T17"/>
                  <a:gd fmla="*/ 9 w 48" name="T18"/>
                  <a:gd fmla="*/ 0 h 46" name="T19"/>
                  <a:gd fmla="*/ 9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8"/>
                    </a:moveTo>
                    <a:lnTo>
                      <a:pt x="38" y="15"/>
                    </a:lnTo>
                    <a:lnTo>
                      <a:pt x="34" y="37"/>
                    </a:lnTo>
                    <a:lnTo>
                      <a:pt x="11" y="31"/>
                    </a:lnTo>
                    <a:lnTo>
                      <a:pt x="15" y="8"/>
                    </a:lnTo>
                    <a:close/>
                    <a:moveTo>
                      <a:pt x="9" y="0"/>
                    </a:moveTo>
                    <a:lnTo>
                      <a:pt x="0" y="37"/>
                    </a:lnTo>
                    <a:lnTo>
                      <a:pt x="40" y="46"/>
                    </a:lnTo>
                    <a:lnTo>
                      <a:pt x="48"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5" name="ïšḻîḑé">
                <a:extLst>
                  <a:ext uri="{FF2B5EF4-FFF2-40B4-BE49-F238E27FC236}">
                    <a16:creationId xmlns:a16="http://schemas.microsoft.com/office/drawing/2014/main" id="{2B8E65B0-C638-4CF1-B5DF-ECF9B8F114C7}"/>
                  </a:ext>
                </a:extLst>
              </p:cNvPr>
              <p:cNvSpPr/>
              <p:nvPr/>
            </p:nvSpPr>
            <p:spPr bwMode="auto">
              <a:xfrm>
                <a:off x="6769362" y="4589269"/>
                <a:ext cx="69809" cy="66900"/>
              </a:xfrm>
              <a:custGeom>
                <a:gdLst>
                  <a:gd fmla="*/ 15 w 48" name="T0"/>
                  <a:gd fmla="*/ 8 h 46" name="T1"/>
                  <a:gd fmla="*/ 38 w 48" name="T2"/>
                  <a:gd fmla="*/ 15 h 46" name="T3"/>
                  <a:gd fmla="*/ 34 w 48" name="T4"/>
                  <a:gd fmla="*/ 37 h 46" name="T5"/>
                  <a:gd fmla="*/ 11 w 48" name="T6"/>
                  <a:gd fmla="*/ 31 h 46" name="T7"/>
                  <a:gd fmla="*/ 15 w 48" name="T8"/>
                  <a:gd fmla="*/ 8 h 46" name="T9"/>
                  <a:gd fmla="*/ 9 w 48" name="T10"/>
                  <a:gd fmla="*/ 0 h 46" name="T11"/>
                  <a:gd fmla="*/ 0 w 48" name="T12"/>
                  <a:gd fmla="*/ 37 h 46" name="T13"/>
                  <a:gd fmla="*/ 40 w 48" name="T14"/>
                  <a:gd fmla="*/ 46 h 46" name="T15"/>
                  <a:gd fmla="*/ 48 w 48" name="T16"/>
                  <a:gd fmla="*/ 8 h 46" name="T17"/>
                  <a:gd fmla="*/ 9 w 48" name="T18"/>
                  <a:gd fmla="*/ 0 h 46" name="T19"/>
                  <a:gd fmla="*/ 9 w 48" name="T20"/>
                  <a:gd fmla="*/ 0 h 4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6" w="48">
                    <a:moveTo>
                      <a:pt x="15" y="8"/>
                    </a:moveTo>
                    <a:lnTo>
                      <a:pt x="38" y="15"/>
                    </a:lnTo>
                    <a:lnTo>
                      <a:pt x="34" y="37"/>
                    </a:lnTo>
                    <a:lnTo>
                      <a:pt x="11" y="31"/>
                    </a:lnTo>
                    <a:lnTo>
                      <a:pt x="15" y="8"/>
                    </a:lnTo>
                    <a:moveTo>
                      <a:pt x="9" y="0"/>
                    </a:moveTo>
                    <a:lnTo>
                      <a:pt x="0" y="37"/>
                    </a:lnTo>
                    <a:lnTo>
                      <a:pt x="40" y="46"/>
                    </a:lnTo>
                    <a:lnTo>
                      <a:pt x="48"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26" name="ïṡľíďe">
                <a:extLst>
                  <a:ext uri="{FF2B5EF4-FFF2-40B4-BE49-F238E27FC236}">
                    <a16:creationId xmlns:a16="http://schemas.microsoft.com/office/drawing/2014/main" id="{5F980A5E-B01C-40DA-B3CE-E075F120BEAA}"/>
                  </a:ext>
                </a:extLst>
              </p:cNvPr>
              <p:cNvSpPr/>
              <p:nvPr/>
            </p:nvSpPr>
            <p:spPr bwMode="auto">
              <a:xfrm>
                <a:off x="6721369" y="4583451"/>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7" name="í$1ídê">
                <a:extLst>
                  <a:ext uri="{FF2B5EF4-FFF2-40B4-BE49-F238E27FC236}">
                    <a16:creationId xmlns:a16="http://schemas.microsoft.com/office/drawing/2014/main" id="{793895DC-4213-4E96-85D9-0D5334566192}"/>
                  </a:ext>
                </a:extLst>
              </p:cNvPr>
              <p:cNvSpPr/>
              <p:nvPr/>
            </p:nvSpPr>
            <p:spPr bwMode="auto">
              <a:xfrm>
                <a:off x="6712643" y="4577634"/>
                <a:ext cx="69809" cy="65446"/>
              </a:xfrm>
              <a:custGeom>
                <a:gdLst>
                  <a:gd fmla="*/ 14 w 48" name="T0"/>
                  <a:gd fmla="*/ 10 h 45" name="T1"/>
                  <a:gd fmla="*/ 37 w 48" name="T2"/>
                  <a:gd fmla="*/ 14 h 45" name="T3"/>
                  <a:gd fmla="*/ 33 w 48" name="T4"/>
                  <a:gd fmla="*/ 37 h 45" name="T5"/>
                  <a:gd fmla="*/ 10 w 48" name="T6"/>
                  <a:gd fmla="*/ 31 h 45" name="T7"/>
                  <a:gd fmla="*/ 14 w 48" name="T8"/>
                  <a:gd fmla="*/ 10 h 45" name="T9"/>
                  <a:gd fmla="*/ 8 w 48" name="T10"/>
                  <a:gd fmla="*/ 0 h 45" name="T11"/>
                  <a:gd fmla="*/ 0 w 48" name="T12"/>
                  <a:gd fmla="*/ 39 h 45" name="T13"/>
                  <a:gd fmla="*/ 39 w 48" name="T14"/>
                  <a:gd fmla="*/ 45 h 45" name="T15"/>
                  <a:gd fmla="*/ 48 w 48" name="T16"/>
                  <a:gd fmla="*/ 8 h 45" name="T17"/>
                  <a:gd fmla="*/ 8 w 48" name="T18"/>
                  <a:gd fmla="*/ 0 h 45" name="T19"/>
                  <a:gd fmla="*/ 8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4" y="10"/>
                    </a:moveTo>
                    <a:lnTo>
                      <a:pt x="37" y="14"/>
                    </a:lnTo>
                    <a:lnTo>
                      <a:pt x="33" y="37"/>
                    </a:lnTo>
                    <a:lnTo>
                      <a:pt x="10" y="31"/>
                    </a:lnTo>
                    <a:lnTo>
                      <a:pt x="14" y="10"/>
                    </a:lnTo>
                    <a:close/>
                    <a:moveTo>
                      <a:pt x="8" y="0"/>
                    </a:moveTo>
                    <a:lnTo>
                      <a:pt x="0" y="39"/>
                    </a:lnTo>
                    <a:lnTo>
                      <a:pt x="39" y="45"/>
                    </a:lnTo>
                    <a:lnTo>
                      <a:pt x="48" y="8"/>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8" name="i$ḷïde">
                <a:extLst>
                  <a:ext uri="{FF2B5EF4-FFF2-40B4-BE49-F238E27FC236}">
                    <a16:creationId xmlns:a16="http://schemas.microsoft.com/office/drawing/2014/main" id="{F15973D0-2D42-4675-97F6-D0A50B75D435}"/>
                  </a:ext>
                </a:extLst>
              </p:cNvPr>
              <p:cNvSpPr/>
              <p:nvPr/>
            </p:nvSpPr>
            <p:spPr bwMode="auto">
              <a:xfrm>
                <a:off x="6712643" y="4577634"/>
                <a:ext cx="69809" cy="65446"/>
              </a:xfrm>
              <a:custGeom>
                <a:gdLst>
                  <a:gd fmla="*/ 14 w 48" name="T0"/>
                  <a:gd fmla="*/ 10 h 45" name="T1"/>
                  <a:gd fmla="*/ 37 w 48" name="T2"/>
                  <a:gd fmla="*/ 14 h 45" name="T3"/>
                  <a:gd fmla="*/ 33 w 48" name="T4"/>
                  <a:gd fmla="*/ 37 h 45" name="T5"/>
                  <a:gd fmla="*/ 10 w 48" name="T6"/>
                  <a:gd fmla="*/ 31 h 45" name="T7"/>
                  <a:gd fmla="*/ 14 w 48" name="T8"/>
                  <a:gd fmla="*/ 10 h 45" name="T9"/>
                  <a:gd fmla="*/ 8 w 48" name="T10"/>
                  <a:gd fmla="*/ 0 h 45" name="T11"/>
                  <a:gd fmla="*/ 0 w 48" name="T12"/>
                  <a:gd fmla="*/ 39 h 45" name="T13"/>
                  <a:gd fmla="*/ 39 w 48" name="T14"/>
                  <a:gd fmla="*/ 45 h 45" name="T15"/>
                  <a:gd fmla="*/ 48 w 48" name="T16"/>
                  <a:gd fmla="*/ 8 h 45" name="T17"/>
                  <a:gd fmla="*/ 8 w 48" name="T18"/>
                  <a:gd fmla="*/ 0 h 45" name="T19"/>
                  <a:gd fmla="*/ 8 w 48" name="T20"/>
                  <a:gd fmla="*/ 0 h 4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5" w="48">
                    <a:moveTo>
                      <a:pt x="14" y="10"/>
                    </a:moveTo>
                    <a:lnTo>
                      <a:pt x="37" y="14"/>
                    </a:lnTo>
                    <a:lnTo>
                      <a:pt x="33" y="37"/>
                    </a:lnTo>
                    <a:lnTo>
                      <a:pt x="10" y="31"/>
                    </a:lnTo>
                    <a:lnTo>
                      <a:pt x="14" y="10"/>
                    </a:lnTo>
                    <a:moveTo>
                      <a:pt x="8" y="0"/>
                    </a:moveTo>
                    <a:lnTo>
                      <a:pt x="0" y="39"/>
                    </a:lnTo>
                    <a:lnTo>
                      <a:pt x="39" y="45"/>
                    </a:lnTo>
                    <a:lnTo>
                      <a:pt x="48" y="8"/>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29" name="îSļiḋê">
                <a:extLst>
                  <a:ext uri="{FF2B5EF4-FFF2-40B4-BE49-F238E27FC236}">
                    <a16:creationId xmlns:a16="http://schemas.microsoft.com/office/drawing/2014/main" id="{136ED6CF-8536-451A-A16F-4555103A80B7}"/>
                  </a:ext>
                </a:extLst>
              </p:cNvPr>
              <p:cNvSpPr/>
              <p:nvPr/>
            </p:nvSpPr>
            <p:spPr bwMode="auto">
              <a:xfrm>
                <a:off x="6664649" y="4571817"/>
                <a:ext cx="53811" cy="53811"/>
              </a:xfrm>
              <a:custGeom>
                <a:gdLst>
                  <a:gd fmla="*/ 0 w 37" name="T0"/>
                  <a:gd fmla="*/ 31 h 37" name="T1"/>
                  <a:gd fmla="*/ 6 w 37" name="T2"/>
                  <a:gd fmla="*/ 0 h 37" name="T3"/>
                  <a:gd fmla="*/ 37 w 37" name="T4"/>
                  <a:gd fmla="*/ 6 h 37" name="T5"/>
                  <a:gd fmla="*/ 31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6"/>
                    </a:lnTo>
                    <a:lnTo>
                      <a:pt x="31"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0" name="íṡľîdê">
                <a:extLst>
                  <a:ext uri="{FF2B5EF4-FFF2-40B4-BE49-F238E27FC236}">
                    <a16:creationId xmlns:a16="http://schemas.microsoft.com/office/drawing/2014/main" id="{A7AE83DE-FEDF-4C7F-A206-7F39C80EF78D}"/>
                  </a:ext>
                </a:extLst>
              </p:cNvPr>
              <p:cNvSpPr/>
              <p:nvPr/>
            </p:nvSpPr>
            <p:spPr bwMode="auto">
              <a:xfrm>
                <a:off x="6657378" y="4565999"/>
                <a:ext cx="66900" cy="68355"/>
              </a:xfrm>
              <a:custGeom>
                <a:gdLst>
                  <a:gd fmla="*/ 15 w 46" name="T0"/>
                  <a:gd fmla="*/ 10 h 47" name="T1"/>
                  <a:gd fmla="*/ 38 w 46" name="T2"/>
                  <a:gd fmla="*/ 14 h 47" name="T3"/>
                  <a:gd fmla="*/ 32 w 46" name="T4"/>
                  <a:gd fmla="*/ 37 h 47" name="T5"/>
                  <a:gd fmla="*/ 9 w 46" name="T6"/>
                  <a:gd fmla="*/ 33 h 47" name="T7"/>
                  <a:gd fmla="*/ 15 w 46" name="T8"/>
                  <a:gd fmla="*/ 10 h 47" name="T9"/>
                  <a:gd fmla="*/ 9 w 46" name="T10"/>
                  <a:gd fmla="*/ 0 h 47" name="T11"/>
                  <a:gd fmla="*/ 0 w 46" name="T12"/>
                  <a:gd fmla="*/ 39 h 47" name="T13"/>
                  <a:gd fmla="*/ 38 w 46" name="T14"/>
                  <a:gd fmla="*/ 47 h 47" name="T15"/>
                  <a:gd fmla="*/ 46 w 46" name="T16"/>
                  <a:gd fmla="*/ 8 h 47" name="T17"/>
                  <a:gd fmla="*/ 9 w 46" name="T18"/>
                  <a:gd fmla="*/ 0 h 47" name="T19"/>
                  <a:gd fmla="*/ 9 w 46"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6">
                    <a:moveTo>
                      <a:pt x="15" y="10"/>
                    </a:moveTo>
                    <a:lnTo>
                      <a:pt x="38" y="14"/>
                    </a:lnTo>
                    <a:lnTo>
                      <a:pt x="32" y="37"/>
                    </a:lnTo>
                    <a:lnTo>
                      <a:pt x="9" y="33"/>
                    </a:lnTo>
                    <a:lnTo>
                      <a:pt x="15" y="10"/>
                    </a:lnTo>
                    <a:close/>
                    <a:moveTo>
                      <a:pt x="9" y="0"/>
                    </a:moveTo>
                    <a:lnTo>
                      <a:pt x="0" y="39"/>
                    </a:lnTo>
                    <a:lnTo>
                      <a:pt x="38" y="47"/>
                    </a:lnTo>
                    <a:lnTo>
                      <a:pt x="46"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1" name="íṧḻíďè">
                <a:extLst>
                  <a:ext uri="{FF2B5EF4-FFF2-40B4-BE49-F238E27FC236}">
                    <a16:creationId xmlns:a16="http://schemas.microsoft.com/office/drawing/2014/main" id="{E507148A-4771-438C-A260-5A1616FB6BFC}"/>
                  </a:ext>
                </a:extLst>
              </p:cNvPr>
              <p:cNvSpPr/>
              <p:nvPr/>
            </p:nvSpPr>
            <p:spPr bwMode="auto">
              <a:xfrm>
                <a:off x="6657378" y="4565999"/>
                <a:ext cx="66900" cy="68355"/>
              </a:xfrm>
              <a:custGeom>
                <a:gdLst>
                  <a:gd fmla="*/ 15 w 46" name="T0"/>
                  <a:gd fmla="*/ 10 h 47" name="T1"/>
                  <a:gd fmla="*/ 38 w 46" name="T2"/>
                  <a:gd fmla="*/ 14 h 47" name="T3"/>
                  <a:gd fmla="*/ 32 w 46" name="T4"/>
                  <a:gd fmla="*/ 37 h 47" name="T5"/>
                  <a:gd fmla="*/ 9 w 46" name="T6"/>
                  <a:gd fmla="*/ 33 h 47" name="T7"/>
                  <a:gd fmla="*/ 15 w 46" name="T8"/>
                  <a:gd fmla="*/ 10 h 47" name="T9"/>
                  <a:gd fmla="*/ 9 w 46" name="T10"/>
                  <a:gd fmla="*/ 0 h 47" name="T11"/>
                  <a:gd fmla="*/ 0 w 46" name="T12"/>
                  <a:gd fmla="*/ 39 h 47" name="T13"/>
                  <a:gd fmla="*/ 38 w 46" name="T14"/>
                  <a:gd fmla="*/ 47 h 47" name="T15"/>
                  <a:gd fmla="*/ 46 w 46" name="T16"/>
                  <a:gd fmla="*/ 8 h 47" name="T17"/>
                  <a:gd fmla="*/ 9 w 46" name="T18"/>
                  <a:gd fmla="*/ 0 h 47" name="T19"/>
                  <a:gd fmla="*/ 9 w 46" name="T20"/>
                  <a:gd fmla="*/ 0 h 4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7" w="46">
                    <a:moveTo>
                      <a:pt x="15" y="10"/>
                    </a:moveTo>
                    <a:lnTo>
                      <a:pt x="38" y="14"/>
                    </a:lnTo>
                    <a:lnTo>
                      <a:pt x="32" y="37"/>
                    </a:lnTo>
                    <a:lnTo>
                      <a:pt x="9" y="33"/>
                    </a:lnTo>
                    <a:lnTo>
                      <a:pt x="15" y="10"/>
                    </a:lnTo>
                    <a:moveTo>
                      <a:pt x="9" y="0"/>
                    </a:moveTo>
                    <a:lnTo>
                      <a:pt x="0" y="39"/>
                    </a:lnTo>
                    <a:lnTo>
                      <a:pt x="38" y="47"/>
                    </a:lnTo>
                    <a:lnTo>
                      <a:pt x="46"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32" name="î$ľïḓe">
                <a:extLst>
                  <a:ext uri="{FF2B5EF4-FFF2-40B4-BE49-F238E27FC236}">
                    <a16:creationId xmlns:a16="http://schemas.microsoft.com/office/drawing/2014/main" id="{DF01A5A5-64B3-4CA8-8E61-744287359282}"/>
                  </a:ext>
                </a:extLst>
              </p:cNvPr>
              <p:cNvSpPr/>
              <p:nvPr/>
            </p:nvSpPr>
            <p:spPr bwMode="auto">
              <a:xfrm>
                <a:off x="6606475" y="4558727"/>
                <a:ext cx="55265" cy="55265"/>
              </a:xfrm>
              <a:custGeom>
                <a:gdLst>
                  <a:gd fmla="*/ 0 w 38" name="T0"/>
                  <a:gd fmla="*/ 32 h 38" name="T1"/>
                  <a:gd fmla="*/ 6 w 38" name="T2"/>
                  <a:gd fmla="*/ 0 h 38" name="T3"/>
                  <a:gd fmla="*/ 38 w 38" name="T4"/>
                  <a:gd fmla="*/ 7 h 38" name="T5"/>
                  <a:gd fmla="*/ 31 w 38" name="T6"/>
                  <a:gd fmla="*/ 38 h 38" name="T7"/>
                  <a:gd fmla="*/ 0 w 38" name="T8"/>
                  <a:gd fmla="*/ 32 h 38" name="T9"/>
                </a:gdLst>
                <a:cxnLst>
                  <a:cxn ang="0">
                    <a:pos x="T0" y="T1"/>
                  </a:cxn>
                  <a:cxn ang="0">
                    <a:pos x="T2" y="T3"/>
                  </a:cxn>
                  <a:cxn ang="0">
                    <a:pos x="T4" y="T5"/>
                  </a:cxn>
                  <a:cxn ang="0">
                    <a:pos x="T6" y="T7"/>
                  </a:cxn>
                  <a:cxn ang="0">
                    <a:pos x="T8" y="T9"/>
                  </a:cxn>
                </a:cxnLst>
                <a:rect b="b" l="0" r="r" t="0"/>
                <a:pathLst>
                  <a:path h="38" w="38">
                    <a:moveTo>
                      <a:pt x="0" y="32"/>
                    </a:moveTo>
                    <a:lnTo>
                      <a:pt x="6" y="0"/>
                    </a:lnTo>
                    <a:lnTo>
                      <a:pt x="38" y="7"/>
                    </a:lnTo>
                    <a:lnTo>
                      <a:pt x="31" y="38"/>
                    </a:lnTo>
                    <a:lnTo>
                      <a:pt x="0" y="32"/>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3" name="ïšḷiḋè">
                <a:extLst>
                  <a:ext uri="{FF2B5EF4-FFF2-40B4-BE49-F238E27FC236}">
                    <a16:creationId xmlns:a16="http://schemas.microsoft.com/office/drawing/2014/main" id="{FD8430D1-2432-442B-B465-83366EA28D2B}"/>
                  </a:ext>
                </a:extLst>
              </p:cNvPr>
              <p:cNvSpPr/>
              <p:nvPr/>
            </p:nvSpPr>
            <p:spPr bwMode="auto">
              <a:xfrm>
                <a:off x="6600658" y="4552910"/>
                <a:ext cx="69809" cy="69809"/>
              </a:xfrm>
              <a:custGeom>
                <a:gdLst>
                  <a:gd fmla="*/ 14 w 48" name="T0"/>
                  <a:gd fmla="*/ 11 h 48" name="T1"/>
                  <a:gd fmla="*/ 37 w 48" name="T2"/>
                  <a:gd fmla="*/ 15 h 48" name="T3"/>
                  <a:gd fmla="*/ 33 w 48" name="T4"/>
                  <a:gd fmla="*/ 38 h 48" name="T5"/>
                  <a:gd fmla="*/ 10 w 48" name="T6"/>
                  <a:gd fmla="*/ 33 h 48" name="T7"/>
                  <a:gd fmla="*/ 14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4" y="11"/>
                    </a:moveTo>
                    <a:lnTo>
                      <a:pt x="37" y="15"/>
                    </a:lnTo>
                    <a:lnTo>
                      <a:pt x="33" y="38"/>
                    </a:lnTo>
                    <a:lnTo>
                      <a:pt x="10" y="33"/>
                    </a:lnTo>
                    <a:lnTo>
                      <a:pt x="14" y="11"/>
                    </a:lnTo>
                    <a:close/>
                    <a:moveTo>
                      <a:pt x="8" y="0"/>
                    </a:moveTo>
                    <a:lnTo>
                      <a:pt x="0" y="40"/>
                    </a:lnTo>
                    <a:lnTo>
                      <a:pt x="39" y="48"/>
                    </a:lnTo>
                    <a:lnTo>
                      <a:pt x="48" y="9"/>
                    </a:lnTo>
                    <a:lnTo>
                      <a:pt x="8" y="0"/>
                    </a:lnTo>
                    <a:lnTo>
                      <a:pt x="8"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4" name="ïSḷïdé">
                <a:extLst>
                  <a:ext uri="{FF2B5EF4-FFF2-40B4-BE49-F238E27FC236}">
                    <a16:creationId xmlns:a16="http://schemas.microsoft.com/office/drawing/2014/main" id="{06495A1F-6165-48C4-AE31-CFDD16A1FD9F}"/>
                  </a:ext>
                </a:extLst>
              </p:cNvPr>
              <p:cNvSpPr/>
              <p:nvPr/>
            </p:nvSpPr>
            <p:spPr bwMode="auto">
              <a:xfrm>
                <a:off x="6600658" y="4552910"/>
                <a:ext cx="69809" cy="69809"/>
              </a:xfrm>
              <a:custGeom>
                <a:gdLst>
                  <a:gd fmla="*/ 14 w 48" name="T0"/>
                  <a:gd fmla="*/ 11 h 48" name="T1"/>
                  <a:gd fmla="*/ 37 w 48" name="T2"/>
                  <a:gd fmla="*/ 15 h 48" name="T3"/>
                  <a:gd fmla="*/ 33 w 48" name="T4"/>
                  <a:gd fmla="*/ 38 h 48" name="T5"/>
                  <a:gd fmla="*/ 10 w 48" name="T6"/>
                  <a:gd fmla="*/ 33 h 48" name="T7"/>
                  <a:gd fmla="*/ 14 w 48" name="T8"/>
                  <a:gd fmla="*/ 11 h 48" name="T9"/>
                  <a:gd fmla="*/ 8 w 48" name="T10"/>
                  <a:gd fmla="*/ 0 h 48" name="T11"/>
                  <a:gd fmla="*/ 0 w 48" name="T12"/>
                  <a:gd fmla="*/ 40 h 48" name="T13"/>
                  <a:gd fmla="*/ 39 w 48" name="T14"/>
                  <a:gd fmla="*/ 48 h 48" name="T15"/>
                  <a:gd fmla="*/ 48 w 48" name="T16"/>
                  <a:gd fmla="*/ 9 h 48" name="T17"/>
                  <a:gd fmla="*/ 8 w 48" name="T18"/>
                  <a:gd fmla="*/ 0 h 48" name="T19"/>
                  <a:gd fmla="*/ 8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4" y="11"/>
                    </a:moveTo>
                    <a:lnTo>
                      <a:pt x="37" y="15"/>
                    </a:lnTo>
                    <a:lnTo>
                      <a:pt x="33" y="38"/>
                    </a:lnTo>
                    <a:lnTo>
                      <a:pt x="10" y="33"/>
                    </a:lnTo>
                    <a:lnTo>
                      <a:pt x="14" y="11"/>
                    </a:lnTo>
                    <a:moveTo>
                      <a:pt x="8" y="0"/>
                    </a:moveTo>
                    <a:lnTo>
                      <a:pt x="0" y="40"/>
                    </a:lnTo>
                    <a:lnTo>
                      <a:pt x="39" y="48"/>
                    </a:lnTo>
                    <a:lnTo>
                      <a:pt x="48" y="9"/>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35" name="iŝlîďé">
                <a:extLst>
                  <a:ext uri="{FF2B5EF4-FFF2-40B4-BE49-F238E27FC236}">
                    <a16:creationId xmlns:a16="http://schemas.microsoft.com/office/drawing/2014/main" id="{64A43F95-7B8E-484E-A01B-33F299A83800}"/>
                  </a:ext>
                </a:extLst>
              </p:cNvPr>
              <p:cNvSpPr/>
              <p:nvPr/>
            </p:nvSpPr>
            <p:spPr bwMode="auto">
              <a:xfrm>
                <a:off x="6552665" y="4547092"/>
                <a:ext cx="53811" cy="53811"/>
              </a:xfrm>
              <a:custGeom>
                <a:gdLst>
                  <a:gd fmla="*/ 0 w 37" name="T0"/>
                  <a:gd fmla="*/ 31 h 37" name="T1"/>
                  <a:gd fmla="*/ 6 w 37" name="T2"/>
                  <a:gd fmla="*/ 0 h 37" name="T3"/>
                  <a:gd fmla="*/ 37 w 37" name="T4"/>
                  <a:gd fmla="*/ 8 h 37" name="T5"/>
                  <a:gd fmla="*/ 29 w 37" name="T6"/>
                  <a:gd fmla="*/ 37 h 37" name="T7"/>
                  <a:gd fmla="*/ 0 w 37" name="T8"/>
                  <a:gd fmla="*/ 31 h 37" name="T9"/>
                </a:gdLst>
                <a:cxnLst>
                  <a:cxn ang="0">
                    <a:pos x="T0" y="T1"/>
                  </a:cxn>
                  <a:cxn ang="0">
                    <a:pos x="T2" y="T3"/>
                  </a:cxn>
                  <a:cxn ang="0">
                    <a:pos x="T4" y="T5"/>
                  </a:cxn>
                  <a:cxn ang="0">
                    <a:pos x="T6" y="T7"/>
                  </a:cxn>
                  <a:cxn ang="0">
                    <a:pos x="T8" y="T9"/>
                  </a:cxn>
                </a:cxnLst>
                <a:rect b="b" l="0" r="r" t="0"/>
                <a:pathLst>
                  <a:path h="37" w="37">
                    <a:moveTo>
                      <a:pt x="0" y="31"/>
                    </a:moveTo>
                    <a:lnTo>
                      <a:pt x="6" y="0"/>
                    </a:lnTo>
                    <a:lnTo>
                      <a:pt x="37" y="8"/>
                    </a:lnTo>
                    <a:lnTo>
                      <a:pt x="29" y="37"/>
                    </a:lnTo>
                    <a:lnTo>
                      <a:pt x="0" y="31"/>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6" name="ïŝlidè">
                <a:extLst>
                  <a:ext uri="{FF2B5EF4-FFF2-40B4-BE49-F238E27FC236}">
                    <a16:creationId xmlns:a16="http://schemas.microsoft.com/office/drawing/2014/main" id="{EA1517EF-35D0-479F-88B3-20DAD218BF38}"/>
                  </a:ext>
                </a:extLst>
              </p:cNvPr>
              <p:cNvSpPr/>
              <p:nvPr/>
            </p:nvSpPr>
            <p:spPr bwMode="auto">
              <a:xfrm>
                <a:off x="6542484" y="4541275"/>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close/>
                    <a:moveTo>
                      <a:pt x="9" y="0"/>
                    </a:moveTo>
                    <a:lnTo>
                      <a:pt x="0" y="39"/>
                    </a:lnTo>
                    <a:lnTo>
                      <a:pt x="40" y="48"/>
                    </a:lnTo>
                    <a:lnTo>
                      <a:pt x="48" y="8"/>
                    </a:lnTo>
                    <a:lnTo>
                      <a:pt x="9" y="0"/>
                    </a:lnTo>
                    <a:lnTo>
                      <a:pt x="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7" name="ïṣľiḋê">
                <a:extLst>
                  <a:ext uri="{FF2B5EF4-FFF2-40B4-BE49-F238E27FC236}">
                    <a16:creationId xmlns:a16="http://schemas.microsoft.com/office/drawing/2014/main" id="{A8E7C196-F1FA-4260-944D-8E0EFB735640}"/>
                  </a:ext>
                </a:extLst>
              </p:cNvPr>
              <p:cNvSpPr/>
              <p:nvPr/>
            </p:nvSpPr>
            <p:spPr bwMode="auto">
              <a:xfrm>
                <a:off x="6542484" y="4541275"/>
                <a:ext cx="69809" cy="69809"/>
              </a:xfrm>
              <a:custGeom>
                <a:gdLst>
                  <a:gd fmla="*/ 15 w 48" name="T0"/>
                  <a:gd fmla="*/ 10 h 48" name="T1"/>
                  <a:gd fmla="*/ 38 w 48" name="T2"/>
                  <a:gd fmla="*/ 14 h 48" name="T3"/>
                  <a:gd fmla="*/ 34 w 48" name="T4"/>
                  <a:gd fmla="*/ 37 h 48" name="T5"/>
                  <a:gd fmla="*/ 11 w 48" name="T6"/>
                  <a:gd fmla="*/ 33 h 48" name="T7"/>
                  <a:gd fmla="*/ 15 w 48" name="T8"/>
                  <a:gd fmla="*/ 10 h 48" name="T9"/>
                  <a:gd fmla="*/ 9 w 48" name="T10"/>
                  <a:gd fmla="*/ 0 h 48" name="T11"/>
                  <a:gd fmla="*/ 0 w 48" name="T12"/>
                  <a:gd fmla="*/ 39 h 48" name="T13"/>
                  <a:gd fmla="*/ 40 w 48" name="T14"/>
                  <a:gd fmla="*/ 48 h 48" name="T15"/>
                  <a:gd fmla="*/ 48 w 48" name="T16"/>
                  <a:gd fmla="*/ 8 h 48" name="T17"/>
                  <a:gd fmla="*/ 9 w 48" name="T18"/>
                  <a:gd fmla="*/ 0 h 48" name="T19"/>
                  <a:gd fmla="*/ 9 w 48" name="T20"/>
                  <a:gd fmla="*/ 0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48">
                    <a:moveTo>
                      <a:pt x="15" y="10"/>
                    </a:moveTo>
                    <a:lnTo>
                      <a:pt x="38" y="14"/>
                    </a:lnTo>
                    <a:lnTo>
                      <a:pt x="34" y="37"/>
                    </a:lnTo>
                    <a:lnTo>
                      <a:pt x="11" y="33"/>
                    </a:lnTo>
                    <a:lnTo>
                      <a:pt x="15" y="10"/>
                    </a:lnTo>
                    <a:moveTo>
                      <a:pt x="9" y="0"/>
                    </a:moveTo>
                    <a:lnTo>
                      <a:pt x="0" y="39"/>
                    </a:lnTo>
                    <a:lnTo>
                      <a:pt x="40" y="48"/>
                    </a:lnTo>
                    <a:lnTo>
                      <a:pt x="48" y="8"/>
                    </a:lnTo>
                    <a:lnTo>
                      <a:pt x="9" y="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38" name="ïṧlíḋè">
                <a:extLst>
                  <a:ext uri="{FF2B5EF4-FFF2-40B4-BE49-F238E27FC236}">
                    <a16:creationId xmlns:a16="http://schemas.microsoft.com/office/drawing/2014/main" id="{2ED15F7B-59D8-4D79-8CE5-1687CB929EF5}"/>
                  </a:ext>
                </a:extLst>
              </p:cNvPr>
              <p:cNvSpPr/>
              <p:nvPr/>
            </p:nvSpPr>
            <p:spPr bwMode="auto">
              <a:xfrm>
                <a:off x="4327517" y="4196595"/>
                <a:ext cx="381038" cy="495932"/>
              </a:xfrm>
              <a:custGeom>
                <a:gdLst>
                  <a:gd fmla="*/ 116 w 126" name="T0"/>
                  <a:gd fmla="*/ 164 h 164" name="T1"/>
                  <a:gd fmla="*/ 11 w 126" name="T2"/>
                  <a:gd fmla="*/ 164 h 164" name="T3"/>
                  <a:gd fmla="*/ 0 w 126" name="T4"/>
                  <a:gd fmla="*/ 154 h 164" name="T5"/>
                  <a:gd fmla="*/ 0 w 126" name="T6"/>
                  <a:gd fmla="*/ 10 h 164" name="T7"/>
                  <a:gd fmla="*/ 11 w 126" name="T8"/>
                  <a:gd fmla="*/ 0 h 164" name="T9"/>
                  <a:gd fmla="*/ 116 w 126" name="T10"/>
                  <a:gd fmla="*/ 0 h 164" name="T11"/>
                  <a:gd fmla="*/ 126 w 126" name="T12"/>
                  <a:gd fmla="*/ 10 h 164" name="T13"/>
                  <a:gd fmla="*/ 126 w 126" name="T14"/>
                  <a:gd fmla="*/ 154 h 164" name="T15"/>
                  <a:gd fmla="*/ 116 w 126" name="T16"/>
                  <a:gd fmla="*/ 164 h 1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4" w="125">
                    <a:moveTo>
                      <a:pt x="116" y="164"/>
                    </a:moveTo>
                    <a:cubicBezTo>
                      <a:pt x="11" y="164"/>
                      <a:pt x="11" y="164"/>
                      <a:pt x="11" y="164"/>
                    </a:cubicBezTo>
                    <a:cubicBezTo>
                      <a:pt x="5" y="164"/>
                      <a:pt x="0" y="160"/>
                      <a:pt x="0" y="154"/>
                    </a:cubicBezTo>
                    <a:cubicBezTo>
                      <a:pt x="0" y="10"/>
                      <a:pt x="0" y="10"/>
                      <a:pt x="0" y="10"/>
                    </a:cubicBezTo>
                    <a:cubicBezTo>
                      <a:pt x="0" y="4"/>
                      <a:pt x="5" y="0"/>
                      <a:pt x="11" y="0"/>
                    </a:cubicBezTo>
                    <a:cubicBezTo>
                      <a:pt x="116" y="0"/>
                      <a:pt x="116" y="0"/>
                      <a:pt x="116" y="0"/>
                    </a:cubicBezTo>
                    <a:cubicBezTo>
                      <a:pt x="122" y="0"/>
                      <a:pt x="126" y="4"/>
                      <a:pt x="126" y="10"/>
                    </a:cubicBezTo>
                    <a:cubicBezTo>
                      <a:pt x="126" y="154"/>
                      <a:pt x="126" y="154"/>
                      <a:pt x="126" y="154"/>
                    </a:cubicBezTo>
                    <a:cubicBezTo>
                      <a:pt x="126" y="160"/>
                      <a:pt x="122" y="164"/>
                      <a:pt x="116" y="164"/>
                    </a:cubicBez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9" name="iśliďê">
                <a:extLst>
                  <a:ext uri="{FF2B5EF4-FFF2-40B4-BE49-F238E27FC236}">
                    <a16:creationId xmlns:a16="http://schemas.microsoft.com/office/drawing/2014/main" id="{C7EDA1AB-E043-4653-A626-5399192D04EE}"/>
                  </a:ext>
                </a:extLst>
              </p:cNvPr>
              <p:cNvSpPr/>
              <p:nvPr/>
            </p:nvSpPr>
            <p:spPr bwMode="auto">
              <a:xfrm>
                <a:off x="4388599" y="4235863"/>
                <a:ext cx="277780" cy="420306"/>
              </a:xfrm>
              <a:custGeom>
                <a:gdLst>
                  <a:gd fmla="*/ 84 w 92" name="T0"/>
                  <a:gd fmla="*/ 139 h 139" name="T1"/>
                  <a:gd fmla="*/ 8 w 92" name="T2"/>
                  <a:gd fmla="*/ 139 h 139" name="T3"/>
                  <a:gd fmla="*/ 0 w 92" name="T4"/>
                  <a:gd fmla="*/ 131 h 139" name="T5"/>
                  <a:gd fmla="*/ 0 w 92" name="T6"/>
                  <a:gd fmla="*/ 8 h 139" name="T7"/>
                  <a:gd fmla="*/ 8 w 92" name="T8"/>
                  <a:gd fmla="*/ 0 h 139" name="T9"/>
                  <a:gd fmla="*/ 84 w 92" name="T10"/>
                  <a:gd fmla="*/ 0 h 139" name="T11"/>
                  <a:gd fmla="*/ 92 w 92" name="T12"/>
                  <a:gd fmla="*/ 8 h 139" name="T13"/>
                  <a:gd fmla="*/ 92 w 92" name="T14"/>
                  <a:gd fmla="*/ 131 h 139" name="T15"/>
                  <a:gd fmla="*/ 84 w 92" name="T16"/>
                  <a:gd fmla="*/ 139 h 13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9" w="92">
                    <a:moveTo>
                      <a:pt x="84" y="139"/>
                    </a:moveTo>
                    <a:cubicBezTo>
                      <a:pt x="8" y="139"/>
                      <a:pt x="8" y="139"/>
                      <a:pt x="8" y="139"/>
                    </a:cubicBezTo>
                    <a:cubicBezTo>
                      <a:pt x="3" y="139"/>
                      <a:pt x="0" y="135"/>
                      <a:pt x="0" y="131"/>
                    </a:cubicBezTo>
                    <a:cubicBezTo>
                      <a:pt x="0" y="8"/>
                      <a:pt x="0" y="8"/>
                      <a:pt x="0" y="8"/>
                    </a:cubicBezTo>
                    <a:cubicBezTo>
                      <a:pt x="0" y="3"/>
                      <a:pt x="3" y="0"/>
                      <a:pt x="8" y="0"/>
                    </a:cubicBezTo>
                    <a:cubicBezTo>
                      <a:pt x="84" y="0"/>
                      <a:pt x="84" y="0"/>
                      <a:pt x="84" y="0"/>
                    </a:cubicBezTo>
                    <a:cubicBezTo>
                      <a:pt x="89" y="0"/>
                      <a:pt x="92" y="3"/>
                      <a:pt x="92" y="8"/>
                    </a:cubicBezTo>
                    <a:cubicBezTo>
                      <a:pt x="92" y="131"/>
                      <a:pt x="92" y="131"/>
                      <a:pt x="92" y="131"/>
                    </a:cubicBezTo>
                    <a:cubicBezTo>
                      <a:pt x="92" y="135"/>
                      <a:pt x="89" y="139"/>
                      <a:pt x="84" y="139"/>
                    </a:cubicBezTo>
                    <a:close/>
                  </a:path>
                </a:pathLst>
              </a:custGeom>
              <a:solidFill>
                <a:srgbClr val="11121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0" name="iṥļíḍe">
                <a:extLst>
                  <a:ext uri="{FF2B5EF4-FFF2-40B4-BE49-F238E27FC236}">
                    <a16:creationId xmlns:a16="http://schemas.microsoft.com/office/drawing/2014/main" id="{A56E3284-E788-448A-8093-9FF7256227EA}"/>
                  </a:ext>
                </a:extLst>
              </p:cNvPr>
              <p:cNvSpPr/>
              <p:nvPr/>
            </p:nvSpPr>
            <p:spPr bwMode="auto">
              <a:xfrm>
                <a:off x="4394416" y="4241680"/>
                <a:ext cx="266146" cy="405763"/>
              </a:xfrm>
              <a:custGeom>
                <a:gdLst>
                  <a:gd fmla="*/ 80 w 88" name="T0"/>
                  <a:gd fmla="*/ 134 h 134" name="T1"/>
                  <a:gd fmla="*/ 8 w 88" name="T2"/>
                  <a:gd fmla="*/ 134 h 134" name="T3"/>
                  <a:gd fmla="*/ 0 w 88" name="T4"/>
                  <a:gd fmla="*/ 127 h 134" name="T5"/>
                  <a:gd fmla="*/ 0 w 88" name="T6"/>
                  <a:gd fmla="*/ 8 h 134" name="T7"/>
                  <a:gd fmla="*/ 8 w 88" name="T8"/>
                  <a:gd fmla="*/ 0 h 134" name="T9"/>
                  <a:gd fmla="*/ 80 w 88" name="T10"/>
                  <a:gd fmla="*/ 0 h 134" name="T11"/>
                  <a:gd fmla="*/ 88 w 88" name="T12"/>
                  <a:gd fmla="*/ 8 h 134" name="T13"/>
                  <a:gd fmla="*/ 88 w 88" name="T14"/>
                  <a:gd fmla="*/ 127 h 134" name="T15"/>
                  <a:gd fmla="*/ 80 w 88" name="T16"/>
                  <a:gd fmla="*/ 134 h 1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4" w="88">
                    <a:moveTo>
                      <a:pt x="80" y="134"/>
                    </a:moveTo>
                    <a:cubicBezTo>
                      <a:pt x="8" y="134"/>
                      <a:pt x="8" y="134"/>
                      <a:pt x="8" y="134"/>
                    </a:cubicBezTo>
                    <a:cubicBezTo>
                      <a:pt x="3" y="134"/>
                      <a:pt x="0" y="131"/>
                      <a:pt x="0" y="127"/>
                    </a:cubicBezTo>
                    <a:cubicBezTo>
                      <a:pt x="0" y="8"/>
                      <a:pt x="0" y="8"/>
                      <a:pt x="0" y="8"/>
                    </a:cubicBezTo>
                    <a:cubicBezTo>
                      <a:pt x="0" y="3"/>
                      <a:pt x="3" y="0"/>
                      <a:pt x="8" y="0"/>
                    </a:cubicBezTo>
                    <a:cubicBezTo>
                      <a:pt x="80" y="0"/>
                      <a:pt x="80" y="0"/>
                      <a:pt x="80" y="0"/>
                    </a:cubicBezTo>
                    <a:cubicBezTo>
                      <a:pt x="84" y="0"/>
                      <a:pt x="88" y="3"/>
                      <a:pt x="88" y="8"/>
                    </a:cubicBezTo>
                    <a:cubicBezTo>
                      <a:pt x="88" y="127"/>
                      <a:pt x="88" y="127"/>
                      <a:pt x="88" y="127"/>
                    </a:cubicBezTo>
                    <a:cubicBezTo>
                      <a:pt x="88" y="131"/>
                      <a:pt x="84" y="134"/>
                      <a:pt x="80" y="134"/>
                    </a:cubicBez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1" name="íšlïde">
                <a:extLst>
                  <a:ext uri="{FF2B5EF4-FFF2-40B4-BE49-F238E27FC236}">
                    <a16:creationId xmlns:a16="http://schemas.microsoft.com/office/drawing/2014/main" id="{3242CCF1-661C-4DF3-8563-4AAEE5E23FA4}"/>
                  </a:ext>
                </a:extLst>
              </p:cNvPr>
              <p:cNvSpPr/>
              <p:nvPr/>
            </p:nvSpPr>
            <p:spPr bwMode="auto">
              <a:xfrm>
                <a:off x="4394416" y="4241680"/>
                <a:ext cx="66900" cy="66900"/>
              </a:xfrm>
              <a:custGeom>
                <a:gdLst>
                  <a:gd fmla="*/ 22 w 22" name="T0"/>
                  <a:gd fmla="*/ 0 h 22" name="T1"/>
                  <a:gd fmla="*/ 8 w 22" name="T2"/>
                  <a:gd fmla="*/ 0 h 22" name="T3"/>
                  <a:gd fmla="*/ 0 w 22" name="T4"/>
                  <a:gd fmla="*/ 8 h 22" name="T5"/>
                  <a:gd fmla="*/ 0 w 22" name="T6"/>
                  <a:gd fmla="*/ 22 h 22" name="T7"/>
                  <a:gd fmla="*/ 22 w 22" name="T8"/>
                  <a:gd fmla="*/ 0 h 22" name="T9"/>
                </a:gdLst>
                <a:cxnLst>
                  <a:cxn ang="0">
                    <a:pos x="T0" y="T1"/>
                  </a:cxn>
                  <a:cxn ang="0">
                    <a:pos x="T2" y="T3"/>
                  </a:cxn>
                  <a:cxn ang="0">
                    <a:pos x="T4" y="T5"/>
                  </a:cxn>
                  <a:cxn ang="0">
                    <a:pos x="T6" y="T7"/>
                  </a:cxn>
                  <a:cxn ang="0">
                    <a:pos x="T8" y="T9"/>
                  </a:cxn>
                </a:cxnLst>
                <a:rect b="b" l="0" r="r" t="0"/>
                <a:pathLst>
                  <a:path h="22" w="22">
                    <a:moveTo>
                      <a:pt x="22" y="0"/>
                    </a:moveTo>
                    <a:cubicBezTo>
                      <a:pt x="8" y="0"/>
                      <a:pt x="8" y="0"/>
                      <a:pt x="8" y="0"/>
                    </a:cubicBezTo>
                    <a:cubicBezTo>
                      <a:pt x="3" y="0"/>
                      <a:pt x="0" y="3"/>
                      <a:pt x="0" y="8"/>
                    </a:cubicBezTo>
                    <a:cubicBezTo>
                      <a:pt x="0" y="22"/>
                      <a:pt x="0" y="22"/>
                      <a:pt x="0" y="22"/>
                    </a:cubicBezTo>
                    <a:cubicBezTo>
                      <a:pt x="7" y="15"/>
                      <a:pt x="15" y="7"/>
                      <a:pt x="22" y="0"/>
                    </a:cubicBezTo>
                    <a:close/>
                  </a:path>
                </a:pathLst>
              </a:cu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2" name="ïŝḷíḋé">
                <a:extLst>
                  <a:ext uri="{FF2B5EF4-FFF2-40B4-BE49-F238E27FC236}">
                    <a16:creationId xmlns:a16="http://schemas.microsoft.com/office/drawing/2014/main" id="{251EC218-0DED-43A4-A449-5272C49A2376}"/>
                  </a:ext>
                </a:extLst>
              </p:cNvPr>
              <p:cNvSpPr/>
              <p:nvPr/>
            </p:nvSpPr>
            <p:spPr bwMode="auto">
              <a:xfrm>
                <a:off x="4394416" y="4254769"/>
                <a:ext cx="266146" cy="359224"/>
              </a:xfrm>
              <a:custGeom>
                <a:gdLst>
                  <a:gd fmla="*/ 88 w 88" name="T0"/>
                  <a:gd fmla="*/ 31 h 119" name="T1"/>
                  <a:gd fmla="*/ 88 w 88" name="T2"/>
                  <a:gd fmla="*/ 4 h 119" name="T3"/>
                  <a:gd fmla="*/ 87 w 88" name="T4"/>
                  <a:gd fmla="*/ 0 h 119" name="T5"/>
                  <a:gd fmla="*/ 0 w 88" name="T6"/>
                  <a:gd fmla="*/ 86 h 119" name="T7"/>
                  <a:gd fmla="*/ 0 w 88" name="T8"/>
                  <a:gd fmla="*/ 119 h 119" name="T9"/>
                  <a:gd fmla="*/ 88 w 88" name="T10"/>
                  <a:gd fmla="*/ 31 h 119" name="T11"/>
                </a:gdLst>
                <a:cxnLst>
                  <a:cxn ang="0">
                    <a:pos x="T0" y="T1"/>
                  </a:cxn>
                  <a:cxn ang="0">
                    <a:pos x="T2" y="T3"/>
                  </a:cxn>
                  <a:cxn ang="0">
                    <a:pos x="T4" y="T5"/>
                  </a:cxn>
                  <a:cxn ang="0">
                    <a:pos x="T6" y="T7"/>
                  </a:cxn>
                  <a:cxn ang="0">
                    <a:pos x="T8" y="T9"/>
                  </a:cxn>
                  <a:cxn ang="0">
                    <a:pos x="T10" y="T11"/>
                  </a:cxn>
                </a:cxnLst>
                <a:rect b="b" l="0" r="r" t="0"/>
                <a:pathLst>
                  <a:path h="119" w="88">
                    <a:moveTo>
                      <a:pt x="88" y="31"/>
                    </a:moveTo>
                    <a:cubicBezTo>
                      <a:pt x="88" y="4"/>
                      <a:pt x="88" y="4"/>
                      <a:pt x="88" y="4"/>
                    </a:cubicBezTo>
                    <a:cubicBezTo>
                      <a:pt x="88" y="2"/>
                      <a:pt x="87" y="1"/>
                      <a:pt x="87" y="0"/>
                    </a:cubicBezTo>
                    <a:cubicBezTo>
                      <a:pt x="58" y="28"/>
                      <a:pt x="29" y="57"/>
                      <a:pt x="0" y="86"/>
                    </a:cubicBezTo>
                    <a:cubicBezTo>
                      <a:pt x="0" y="119"/>
                      <a:pt x="0" y="119"/>
                      <a:pt x="0" y="119"/>
                    </a:cubicBezTo>
                    <a:cubicBezTo>
                      <a:pt x="29" y="89"/>
                      <a:pt x="59" y="60"/>
                      <a:pt x="88" y="31"/>
                    </a:cubicBezTo>
                    <a:close/>
                  </a:path>
                </a:pathLst>
              </a:cu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3" name="iṣḷïďè">
                <a:extLst>
                  <a:ext uri="{FF2B5EF4-FFF2-40B4-BE49-F238E27FC236}">
                    <a16:creationId xmlns:a16="http://schemas.microsoft.com/office/drawing/2014/main" id="{144119F8-6CF2-4122-904F-52E009001476}"/>
                  </a:ext>
                </a:extLst>
              </p:cNvPr>
              <p:cNvSpPr/>
              <p:nvPr/>
            </p:nvSpPr>
            <p:spPr bwMode="auto">
              <a:xfrm>
                <a:off x="4564574" y="4552910"/>
                <a:ext cx="95987" cy="94533"/>
              </a:xfrm>
              <a:custGeom>
                <a:gdLst>
                  <a:gd fmla="*/ 0 w 32" name="T0"/>
                  <a:gd fmla="*/ 31 h 31" name="T1"/>
                  <a:gd fmla="*/ 24 w 32" name="T2"/>
                  <a:gd fmla="*/ 31 h 31" name="T3"/>
                  <a:gd fmla="*/ 32 w 32" name="T4"/>
                  <a:gd fmla="*/ 24 h 31" name="T5"/>
                  <a:gd fmla="*/ 32 w 32" name="T6"/>
                  <a:gd fmla="*/ 0 h 31" name="T7"/>
                  <a:gd fmla="*/ 0 w 32" name="T8"/>
                  <a:gd fmla="*/ 31 h 31" name="T9"/>
                </a:gdLst>
                <a:cxnLst>
                  <a:cxn ang="0">
                    <a:pos x="T0" y="T1"/>
                  </a:cxn>
                  <a:cxn ang="0">
                    <a:pos x="T2" y="T3"/>
                  </a:cxn>
                  <a:cxn ang="0">
                    <a:pos x="T4" y="T5"/>
                  </a:cxn>
                  <a:cxn ang="0">
                    <a:pos x="T6" y="T7"/>
                  </a:cxn>
                  <a:cxn ang="0">
                    <a:pos x="T8" y="T9"/>
                  </a:cxn>
                </a:cxnLst>
                <a:rect b="b" l="0" r="r" t="0"/>
                <a:pathLst>
                  <a:path h="31" w="32">
                    <a:moveTo>
                      <a:pt x="0" y="31"/>
                    </a:moveTo>
                    <a:cubicBezTo>
                      <a:pt x="24" y="31"/>
                      <a:pt x="24" y="31"/>
                      <a:pt x="24" y="31"/>
                    </a:cubicBezTo>
                    <a:cubicBezTo>
                      <a:pt x="28" y="31"/>
                      <a:pt x="32" y="28"/>
                      <a:pt x="32" y="24"/>
                    </a:cubicBezTo>
                    <a:cubicBezTo>
                      <a:pt x="32" y="0"/>
                      <a:pt x="32" y="0"/>
                      <a:pt x="32" y="0"/>
                    </a:cubicBezTo>
                    <a:cubicBezTo>
                      <a:pt x="21" y="10"/>
                      <a:pt x="11" y="21"/>
                      <a:pt x="0" y="31"/>
                    </a:cubicBezTo>
                    <a:close/>
                  </a:path>
                </a:pathLst>
              </a:cu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4" name="íṣļïḑé">
                <a:extLst>
                  <a:ext uri="{FF2B5EF4-FFF2-40B4-BE49-F238E27FC236}">
                    <a16:creationId xmlns:a16="http://schemas.microsoft.com/office/drawing/2014/main" id="{FDBDAA77-C62B-4FE2-AD10-CF3CCFB9C4FF}"/>
                  </a:ext>
                </a:extLst>
              </p:cNvPr>
              <p:cNvSpPr/>
              <p:nvPr/>
            </p:nvSpPr>
            <p:spPr bwMode="auto">
              <a:xfrm>
                <a:off x="4340605" y="4426381"/>
                <a:ext cx="36359" cy="36359"/>
              </a:xfrm>
              <a:prstGeom prst="ellipse">
                <a:avLst/>
              </a:prstGeom>
              <a:solidFill>
                <a:srgbClr val="F9F9F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5" name="íŝḷidé">
                <a:extLst>
                  <a:ext uri="{FF2B5EF4-FFF2-40B4-BE49-F238E27FC236}">
                    <a16:creationId xmlns:a16="http://schemas.microsoft.com/office/drawing/2014/main" id="{ECFF37BC-FE84-4E87-B6BA-7DF5B3D97466}"/>
                  </a:ext>
                </a:extLst>
              </p:cNvPr>
              <p:cNvSpPr/>
              <p:nvPr/>
            </p:nvSpPr>
            <p:spPr bwMode="auto">
              <a:xfrm>
                <a:off x="4349331" y="4435107"/>
                <a:ext cx="21816" cy="21816"/>
              </a:xfrm>
              <a:prstGeom prst="ellipse">
                <a:avLst/>
              </a:pr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6" name="îṩ1iďè">
                <a:extLst>
                  <a:ext uri="{FF2B5EF4-FFF2-40B4-BE49-F238E27FC236}">
                    <a16:creationId xmlns:a16="http://schemas.microsoft.com/office/drawing/2014/main" id="{A7F03A00-9A2D-4EC9-866F-D59139627E5A}"/>
                  </a:ext>
                </a:extLst>
              </p:cNvPr>
              <p:cNvSpPr/>
              <p:nvPr/>
            </p:nvSpPr>
            <p:spPr bwMode="auto">
              <a:xfrm>
                <a:off x="6796995" y="2164875"/>
                <a:ext cx="751897" cy="453756"/>
              </a:xfrm>
              <a:custGeom>
                <a:gdLst>
                  <a:gd fmla="*/ 233 w 249" name="T0"/>
                  <a:gd fmla="*/ 150 h 150" name="T1"/>
                  <a:gd fmla="*/ 15 w 249" name="T2"/>
                  <a:gd fmla="*/ 150 h 150" name="T3"/>
                  <a:gd fmla="*/ 0 w 249" name="T4"/>
                  <a:gd fmla="*/ 135 h 150" name="T5"/>
                  <a:gd fmla="*/ 0 w 249" name="T6"/>
                  <a:gd fmla="*/ 15 h 150" name="T7"/>
                  <a:gd fmla="*/ 15 w 249" name="T8"/>
                  <a:gd fmla="*/ 0 h 150" name="T9"/>
                  <a:gd fmla="*/ 233 w 249" name="T10"/>
                  <a:gd fmla="*/ 0 h 150" name="T11"/>
                  <a:gd fmla="*/ 249 w 249" name="T12"/>
                  <a:gd fmla="*/ 15 h 150" name="T13"/>
                  <a:gd fmla="*/ 249 w 249" name="T14"/>
                  <a:gd fmla="*/ 135 h 150" name="T15"/>
                  <a:gd fmla="*/ 233 w 249" name="T16"/>
                  <a:gd fmla="*/ 150 h 1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0" w="249">
                    <a:moveTo>
                      <a:pt x="233" y="150"/>
                    </a:moveTo>
                    <a:cubicBezTo>
                      <a:pt x="15" y="150"/>
                      <a:pt x="15" y="150"/>
                      <a:pt x="15" y="150"/>
                    </a:cubicBezTo>
                    <a:cubicBezTo>
                      <a:pt x="7" y="150"/>
                      <a:pt x="0" y="144"/>
                      <a:pt x="0" y="135"/>
                    </a:cubicBezTo>
                    <a:cubicBezTo>
                      <a:pt x="0" y="15"/>
                      <a:pt x="0" y="15"/>
                      <a:pt x="0" y="15"/>
                    </a:cubicBezTo>
                    <a:cubicBezTo>
                      <a:pt x="0" y="7"/>
                      <a:pt x="7" y="0"/>
                      <a:pt x="15" y="0"/>
                    </a:cubicBezTo>
                    <a:cubicBezTo>
                      <a:pt x="233" y="0"/>
                      <a:pt x="233" y="0"/>
                      <a:pt x="233" y="0"/>
                    </a:cubicBezTo>
                    <a:cubicBezTo>
                      <a:pt x="242" y="0"/>
                      <a:pt x="249" y="7"/>
                      <a:pt x="249" y="15"/>
                    </a:cubicBezTo>
                    <a:cubicBezTo>
                      <a:pt x="249" y="135"/>
                      <a:pt x="249" y="135"/>
                      <a:pt x="249" y="135"/>
                    </a:cubicBezTo>
                    <a:cubicBezTo>
                      <a:pt x="249" y="144"/>
                      <a:pt x="242" y="150"/>
                      <a:pt x="233" y="150"/>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7" name="îšḷiḍé">
                <a:extLst>
                  <a:ext uri="{FF2B5EF4-FFF2-40B4-BE49-F238E27FC236}">
                    <a16:creationId xmlns:a16="http://schemas.microsoft.com/office/drawing/2014/main" id="{1290ED96-D958-477D-95C2-288CB2F698B5}"/>
                  </a:ext>
                </a:extLst>
              </p:cNvPr>
              <p:cNvSpPr/>
              <p:nvPr/>
            </p:nvSpPr>
            <p:spPr bwMode="auto">
              <a:xfrm>
                <a:off x="6796995" y="2593906"/>
                <a:ext cx="751897" cy="187611"/>
              </a:xfrm>
              <a:custGeom>
                <a:gdLst>
                  <a:gd fmla="*/ 239 w 249" name="T0"/>
                  <a:gd fmla="*/ 62 h 62" name="T1"/>
                  <a:gd fmla="*/ 10 w 249" name="T2"/>
                  <a:gd fmla="*/ 62 h 62" name="T3"/>
                  <a:gd fmla="*/ 0 w 249" name="T4"/>
                  <a:gd fmla="*/ 52 h 62" name="T5"/>
                  <a:gd fmla="*/ 0 w 249" name="T6"/>
                  <a:gd fmla="*/ 10 h 62" name="T7"/>
                  <a:gd fmla="*/ 10 w 249" name="T8"/>
                  <a:gd fmla="*/ 0 h 62" name="T9"/>
                  <a:gd fmla="*/ 239 w 249" name="T10"/>
                  <a:gd fmla="*/ 0 h 62" name="T11"/>
                  <a:gd fmla="*/ 249 w 249" name="T12"/>
                  <a:gd fmla="*/ 10 h 62" name="T13"/>
                  <a:gd fmla="*/ 249 w 249" name="T14"/>
                  <a:gd fmla="*/ 52 h 62" name="T15"/>
                  <a:gd fmla="*/ 239 w 249" name="T16"/>
                  <a:gd fmla="*/ 62 h 6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2" w="249">
                    <a:moveTo>
                      <a:pt x="239" y="62"/>
                    </a:moveTo>
                    <a:cubicBezTo>
                      <a:pt x="10" y="62"/>
                      <a:pt x="10" y="62"/>
                      <a:pt x="10" y="62"/>
                    </a:cubicBezTo>
                    <a:cubicBezTo>
                      <a:pt x="4" y="62"/>
                      <a:pt x="0" y="58"/>
                      <a:pt x="0" y="52"/>
                    </a:cubicBezTo>
                    <a:cubicBezTo>
                      <a:pt x="0" y="10"/>
                      <a:pt x="0" y="10"/>
                      <a:pt x="0" y="10"/>
                    </a:cubicBezTo>
                    <a:cubicBezTo>
                      <a:pt x="0" y="4"/>
                      <a:pt x="4" y="0"/>
                      <a:pt x="10" y="0"/>
                    </a:cubicBezTo>
                    <a:cubicBezTo>
                      <a:pt x="239" y="0"/>
                      <a:pt x="239" y="0"/>
                      <a:pt x="239" y="0"/>
                    </a:cubicBezTo>
                    <a:cubicBezTo>
                      <a:pt x="244" y="0"/>
                      <a:pt x="249" y="4"/>
                      <a:pt x="249" y="10"/>
                    </a:cubicBezTo>
                    <a:cubicBezTo>
                      <a:pt x="249" y="52"/>
                      <a:pt x="249" y="52"/>
                      <a:pt x="249" y="52"/>
                    </a:cubicBezTo>
                    <a:cubicBezTo>
                      <a:pt x="249" y="58"/>
                      <a:pt x="244" y="62"/>
                      <a:pt x="239" y="62"/>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8" name="îṧ1îďè">
                <a:extLst>
                  <a:ext uri="{FF2B5EF4-FFF2-40B4-BE49-F238E27FC236}">
                    <a16:creationId xmlns:a16="http://schemas.microsoft.com/office/drawing/2014/main" id="{31D7A84B-411F-432F-B4CF-EA465E445886}"/>
                  </a:ext>
                </a:extLst>
              </p:cNvPr>
              <p:cNvSpPr/>
              <p:nvPr/>
            </p:nvSpPr>
            <p:spPr bwMode="auto">
              <a:xfrm>
                <a:off x="6796995" y="2570637"/>
                <a:ext cx="751897" cy="189065"/>
              </a:xfrm>
              <a:custGeom>
                <a:gdLst>
                  <a:gd fmla="*/ 239 w 249" name="T0"/>
                  <a:gd fmla="*/ 63 h 63" name="T1"/>
                  <a:gd fmla="*/ 10 w 249" name="T2"/>
                  <a:gd fmla="*/ 63 h 63" name="T3"/>
                  <a:gd fmla="*/ 0 w 249" name="T4"/>
                  <a:gd fmla="*/ 53 h 63" name="T5"/>
                  <a:gd fmla="*/ 0 w 249" name="T6"/>
                  <a:gd fmla="*/ 10 h 63" name="T7"/>
                  <a:gd fmla="*/ 10 w 249" name="T8"/>
                  <a:gd fmla="*/ 0 h 63" name="T9"/>
                  <a:gd fmla="*/ 239 w 249" name="T10"/>
                  <a:gd fmla="*/ 0 h 63" name="T11"/>
                  <a:gd fmla="*/ 249 w 249" name="T12"/>
                  <a:gd fmla="*/ 10 h 63" name="T13"/>
                  <a:gd fmla="*/ 249 w 249" name="T14"/>
                  <a:gd fmla="*/ 53 h 63" name="T15"/>
                  <a:gd fmla="*/ 239 w 249" name="T16"/>
                  <a:gd fmla="*/ 63 h 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2" w="249">
                    <a:moveTo>
                      <a:pt x="239" y="63"/>
                    </a:moveTo>
                    <a:cubicBezTo>
                      <a:pt x="10" y="63"/>
                      <a:pt x="10" y="63"/>
                      <a:pt x="10" y="63"/>
                    </a:cubicBezTo>
                    <a:cubicBezTo>
                      <a:pt x="4" y="63"/>
                      <a:pt x="0" y="59"/>
                      <a:pt x="0" y="53"/>
                    </a:cubicBezTo>
                    <a:cubicBezTo>
                      <a:pt x="0" y="10"/>
                      <a:pt x="0" y="10"/>
                      <a:pt x="0" y="10"/>
                    </a:cubicBezTo>
                    <a:cubicBezTo>
                      <a:pt x="0" y="5"/>
                      <a:pt x="4" y="0"/>
                      <a:pt x="10" y="0"/>
                    </a:cubicBezTo>
                    <a:cubicBezTo>
                      <a:pt x="239" y="0"/>
                      <a:pt x="239" y="0"/>
                      <a:pt x="239" y="0"/>
                    </a:cubicBezTo>
                    <a:cubicBezTo>
                      <a:pt x="244" y="0"/>
                      <a:pt x="249" y="5"/>
                      <a:pt x="249" y="10"/>
                    </a:cubicBezTo>
                    <a:cubicBezTo>
                      <a:pt x="249" y="53"/>
                      <a:pt x="249" y="53"/>
                      <a:pt x="249" y="53"/>
                    </a:cubicBezTo>
                    <a:cubicBezTo>
                      <a:pt x="249" y="59"/>
                      <a:pt x="244" y="63"/>
                      <a:pt x="239" y="63"/>
                    </a:cubicBez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9" name="iśļídê">
                <a:extLst>
                  <a:ext uri="{FF2B5EF4-FFF2-40B4-BE49-F238E27FC236}">
                    <a16:creationId xmlns:a16="http://schemas.microsoft.com/office/drawing/2014/main" id="{62F12864-FCCA-42C0-B1EC-7C2DB5877353}"/>
                  </a:ext>
                </a:extLst>
              </p:cNvPr>
              <p:cNvSpPr/>
              <p:nvPr/>
            </p:nvSpPr>
            <p:spPr bwMode="auto">
              <a:xfrm>
                <a:off x="6824627" y="2593906"/>
                <a:ext cx="695177" cy="145435"/>
              </a:xfrm>
              <a:custGeom>
                <a:gdLst>
                  <a:gd fmla="*/ 222 w 230" name="T0"/>
                  <a:gd fmla="*/ 48 h 48" name="T1"/>
                  <a:gd fmla="*/ 8 w 230" name="T2"/>
                  <a:gd fmla="*/ 48 h 48" name="T3"/>
                  <a:gd fmla="*/ 0 w 230" name="T4"/>
                  <a:gd fmla="*/ 39 h 48" name="T5"/>
                  <a:gd fmla="*/ 0 w 230" name="T6"/>
                  <a:gd fmla="*/ 8 h 48" name="T7"/>
                  <a:gd fmla="*/ 8 w 230" name="T8"/>
                  <a:gd fmla="*/ 0 h 48" name="T9"/>
                  <a:gd fmla="*/ 222 w 230" name="T10"/>
                  <a:gd fmla="*/ 0 h 48" name="T11"/>
                  <a:gd fmla="*/ 230 w 230" name="T12"/>
                  <a:gd fmla="*/ 8 h 48" name="T13"/>
                  <a:gd fmla="*/ 230 w 230" name="T14"/>
                  <a:gd fmla="*/ 39 h 48" name="T15"/>
                  <a:gd fmla="*/ 222 w 230" name="T16"/>
                  <a:gd fmla="*/ 48 h 4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8" w="230">
                    <a:moveTo>
                      <a:pt x="222" y="48"/>
                    </a:moveTo>
                    <a:cubicBezTo>
                      <a:pt x="8" y="48"/>
                      <a:pt x="8" y="48"/>
                      <a:pt x="8" y="48"/>
                    </a:cubicBezTo>
                    <a:cubicBezTo>
                      <a:pt x="4" y="48"/>
                      <a:pt x="0" y="44"/>
                      <a:pt x="0" y="39"/>
                    </a:cubicBezTo>
                    <a:cubicBezTo>
                      <a:pt x="0" y="8"/>
                      <a:pt x="0" y="8"/>
                      <a:pt x="0" y="8"/>
                    </a:cubicBezTo>
                    <a:cubicBezTo>
                      <a:pt x="0" y="3"/>
                      <a:pt x="4" y="0"/>
                      <a:pt x="8" y="0"/>
                    </a:cubicBezTo>
                    <a:cubicBezTo>
                      <a:pt x="222" y="0"/>
                      <a:pt x="222" y="0"/>
                      <a:pt x="222" y="0"/>
                    </a:cubicBezTo>
                    <a:cubicBezTo>
                      <a:pt x="227" y="0"/>
                      <a:pt x="230" y="3"/>
                      <a:pt x="230" y="8"/>
                    </a:cubicBezTo>
                    <a:cubicBezTo>
                      <a:pt x="230" y="39"/>
                      <a:pt x="230" y="39"/>
                      <a:pt x="230" y="39"/>
                    </a:cubicBezTo>
                    <a:cubicBezTo>
                      <a:pt x="230" y="44"/>
                      <a:pt x="227" y="48"/>
                      <a:pt x="222" y="48"/>
                    </a:cubicBez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0" name="îṩľïḑè">
                <a:extLst>
                  <a:ext uri="{FF2B5EF4-FFF2-40B4-BE49-F238E27FC236}">
                    <a16:creationId xmlns:a16="http://schemas.microsoft.com/office/drawing/2014/main" id="{98DFF080-E9A6-45DB-A3E9-A7E6ED3EE487}"/>
                  </a:ext>
                </a:extLst>
              </p:cNvPr>
              <p:cNvSpPr/>
              <p:nvPr/>
            </p:nvSpPr>
            <p:spPr bwMode="auto">
              <a:xfrm>
                <a:off x="6984605" y="2593906"/>
                <a:ext cx="338863" cy="145435"/>
              </a:xfrm>
              <a:custGeom>
                <a:gdLst>
                  <a:gd fmla="*/ 233 w 233" name="T0"/>
                  <a:gd fmla="*/ 0 h 100" name="T1"/>
                  <a:gd fmla="*/ 100 w 233" name="T2"/>
                  <a:gd fmla="*/ 0 h 100" name="T3"/>
                  <a:gd fmla="*/ 0 w 233" name="T4"/>
                  <a:gd fmla="*/ 100 h 100" name="T5"/>
                  <a:gd fmla="*/ 133 w 233" name="T6"/>
                  <a:gd fmla="*/ 100 h 100" name="T7"/>
                  <a:gd fmla="*/ 233 w 233" name="T8"/>
                  <a:gd fmla="*/ 0 h 100" name="T9"/>
                </a:gdLst>
                <a:cxnLst>
                  <a:cxn ang="0">
                    <a:pos x="T0" y="T1"/>
                  </a:cxn>
                  <a:cxn ang="0">
                    <a:pos x="T2" y="T3"/>
                  </a:cxn>
                  <a:cxn ang="0">
                    <a:pos x="T4" y="T5"/>
                  </a:cxn>
                  <a:cxn ang="0">
                    <a:pos x="T6" y="T7"/>
                  </a:cxn>
                  <a:cxn ang="0">
                    <a:pos x="T8" y="T9"/>
                  </a:cxn>
                </a:cxnLst>
                <a:rect b="b" l="0" r="r" t="0"/>
                <a:pathLst>
                  <a:path h="100" w="233">
                    <a:moveTo>
                      <a:pt x="233" y="0"/>
                    </a:moveTo>
                    <a:lnTo>
                      <a:pt x="100" y="0"/>
                    </a:lnTo>
                    <a:lnTo>
                      <a:pt x="0" y="100"/>
                    </a:lnTo>
                    <a:lnTo>
                      <a:pt x="133" y="100"/>
                    </a:lnTo>
                    <a:lnTo>
                      <a:pt x="233" y="0"/>
                    </a:lnTo>
                    <a:close/>
                  </a:path>
                </a:pathLst>
              </a:custGeom>
              <a:solidFill>
                <a:srgbClr val="42BEC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1" name="iŝļíḑé">
                <a:extLst>
                  <a:ext uri="{FF2B5EF4-FFF2-40B4-BE49-F238E27FC236}">
                    <a16:creationId xmlns:a16="http://schemas.microsoft.com/office/drawing/2014/main" id="{AFBBBEFD-7A2E-48C7-92B4-447E3F824BB2}"/>
                  </a:ext>
                </a:extLst>
              </p:cNvPr>
              <p:cNvSpPr/>
              <p:nvPr/>
            </p:nvSpPr>
            <p:spPr bwMode="auto">
              <a:xfrm>
                <a:off x="7383096" y="2602632"/>
                <a:ext cx="136708" cy="136708"/>
              </a:xfrm>
              <a:custGeom>
                <a:gdLst>
                  <a:gd fmla="*/ 0 w 45" name="T0"/>
                  <a:gd fmla="*/ 45 h 45" name="T1"/>
                  <a:gd fmla="*/ 37 w 45" name="T2"/>
                  <a:gd fmla="*/ 45 h 45" name="T3"/>
                  <a:gd fmla="*/ 45 w 45" name="T4"/>
                  <a:gd fmla="*/ 36 h 45" name="T5"/>
                  <a:gd fmla="*/ 45 w 45" name="T6"/>
                  <a:gd fmla="*/ 5 h 45" name="T7"/>
                  <a:gd fmla="*/ 44 w 45" name="T8"/>
                  <a:gd fmla="*/ 0 h 45" name="T9"/>
                  <a:gd fmla="*/ 0 w 45" name="T10"/>
                  <a:gd fmla="*/ 45 h 45" name="T11"/>
                </a:gdLst>
                <a:cxnLst>
                  <a:cxn ang="0">
                    <a:pos x="T0" y="T1"/>
                  </a:cxn>
                  <a:cxn ang="0">
                    <a:pos x="T2" y="T3"/>
                  </a:cxn>
                  <a:cxn ang="0">
                    <a:pos x="T4" y="T5"/>
                  </a:cxn>
                  <a:cxn ang="0">
                    <a:pos x="T6" y="T7"/>
                  </a:cxn>
                  <a:cxn ang="0">
                    <a:pos x="T8" y="T9"/>
                  </a:cxn>
                  <a:cxn ang="0">
                    <a:pos x="T10" y="T11"/>
                  </a:cxn>
                </a:cxnLst>
                <a:rect b="b" l="0" r="r" t="0"/>
                <a:pathLst>
                  <a:path h="45" w="45">
                    <a:moveTo>
                      <a:pt x="0" y="45"/>
                    </a:moveTo>
                    <a:cubicBezTo>
                      <a:pt x="37" y="45"/>
                      <a:pt x="37" y="45"/>
                      <a:pt x="37" y="45"/>
                    </a:cubicBezTo>
                    <a:cubicBezTo>
                      <a:pt x="42" y="45"/>
                      <a:pt x="45" y="41"/>
                      <a:pt x="45" y="36"/>
                    </a:cubicBezTo>
                    <a:cubicBezTo>
                      <a:pt x="45" y="5"/>
                      <a:pt x="45" y="5"/>
                      <a:pt x="45" y="5"/>
                    </a:cubicBezTo>
                    <a:cubicBezTo>
                      <a:pt x="45" y="3"/>
                      <a:pt x="45" y="2"/>
                      <a:pt x="44" y="0"/>
                    </a:cubicBezTo>
                    <a:lnTo>
                      <a:pt x="0" y="45"/>
                    </a:lnTo>
                    <a:close/>
                  </a:path>
                </a:pathLst>
              </a:custGeom>
              <a:solidFill>
                <a:srgbClr val="42BEC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2" name="íšḷíḋe">
                <a:extLst>
                  <a:ext uri="{FF2B5EF4-FFF2-40B4-BE49-F238E27FC236}">
                    <a16:creationId xmlns:a16="http://schemas.microsoft.com/office/drawing/2014/main" id="{FAAA12F1-AD88-4438-920E-D56FD72951FC}"/>
                  </a:ext>
                </a:extLst>
              </p:cNvPr>
              <p:cNvSpPr/>
              <p:nvPr/>
            </p:nvSpPr>
            <p:spPr bwMode="auto">
              <a:xfrm>
                <a:off x="6824627" y="2593906"/>
                <a:ext cx="98895" cy="100350"/>
              </a:xfrm>
              <a:custGeom>
                <a:gdLst>
                  <a:gd fmla="*/ 33 w 33" name="T0"/>
                  <a:gd fmla="*/ 0 h 33" name="T1"/>
                  <a:gd fmla="*/ 8 w 33" name="T2"/>
                  <a:gd fmla="*/ 0 h 33" name="T3"/>
                  <a:gd fmla="*/ 0 w 33" name="T4"/>
                  <a:gd fmla="*/ 8 h 33" name="T5"/>
                  <a:gd fmla="*/ 0 w 33" name="T6"/>
                  <a:gd fmla="*/ 33 h 33" name="T7"/>
                  <a:gd fmla="*/ 33 w 33" name="T8"/>
                  <a:gd fmla="*/ 0 h 33" name="T9"/>
                </a:gdLst>
                <a:cxnLst>
                  <a:cxn ang="0">
                    <a:pos x="T0" y="T1"/>
                  </a:cxn>
                  <a:cxn ang="0">
                    <a:pos x="T2" y="T3"/>
                  </a:cxn>
                  <a:cxn ang="0">
                    <a:pos x="T4" y="T5"/>
                  </a:cxn>
                  <a:cxn ang="0">
                    <a:pos x="T6" y="T7"/>
                  </a:cxn>
                  <a:cxn ang="0">
                    <a:pos x="T8" y="T9"/>
                  </a:cxn>
                </a:cxnLst>
                <a:rect b="b" l="0" r="r" t="0"/>
                <a:pathLst>
                  <a:path h="33" w="33">
                    <a:moveTo>
                      <a:pt x="33" y="0"/>
                    </a:moveTo>
                    <a:cubicBezTo>
                      <a:pt x="8" y="0"/>
                      <a:pt x="8" y="0"/>
                      <a:pt x="8" y="0"/>
                    </a:cubicBezTo>
                    <a:cubicBezTo>
                      <a:pt x="4" y="0"/>
                      <a:pt x="0" y="3"/>
                      <a:pt x="0" y="8"/>
                    </a:cubicBezTo>
                    <a:cubicBezTo>
                      <a:pt x="0" y="33"/>
                      <a:pt x="0" y="33"/>
                      <a:pt x="0" y="33"/>
                    </a:cubicBezTo>
                    <a:lnTo>
                      <a:pt x="33" y="0"/>
                    </a:lnTo>
                    <a:close/>
                  </a:path>
                </a:pathLst>
              </a:custGeom>
              <a:solidFill>
                <a:srgbClr val="42BEC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3" name="î$1iḋê">
                <a:extLst>
                  <a:ext uri="{FF2B5EF4-FFF2-40B4-BE49-F238E27FC236}">
                    <a16:creationId xmlns:a16="http://schemas.microsoft.com/office/drawing/2014/main" id="{78DCD724-B17A-424F-B1FC-04E4564630E8}"/>
                  </a:ext>
                </a:extLst>
              </p:cNvPr>
              <p:cNvSpPr/>
              <p:nvPr/>
            </p:nvSpPr>
            <p:spPr bwMode="auto">
              <a:xfrm>
                <a:off x="7099499" y="2223049"/>
                <a:ext cx="145435" cy="62537"/>
              </a:xfrm>
              <a:prstGeom prst="rect">
                <a:avLst/>
              </a:prstGeom>
              <a:solidFill>
                <a:srgbClr val="386E8A"/>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54" name="íṣḻíďê">
                <a:extLst>
                  <a:ext uri="{FF2B5EF4-FFF2-40B4-BE49-F238E27FC236}">
                    <a16:creationId xmlns:a16="http://schemas.microsoft.com/office/drawing/2014/main" id="{6D77B066-01FF-48E0-BBB9-31B068D9C4D6}"/>
                  </a:ext>
                </a:extLst>
              </p:cNvPr>
              <p:cNvSpPr/>
              <p:nvPr/>
            </p:nvSpPr>
            <p:spPr bwMode="auto">
              <a:xfrm>
                <a:off x="7099499" y="2195416"/>
                <a:ext cx="72717" cy="27633"/>
              </a:xfrm>
              <a:prstGeom prst="rect">
                <a:avLst/>
              </a:prstGeom>
              <a:solidFill>
                <a:srgbClr val="011017"/>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55" name="ïṡľíḑè">
                <a:extLst>
                  <a:ext uri="{FF2B5EF4-FFF2-40B4-BE49-F238E27FC236}">
                    <a16:creationId xmlns:a16="http://schemas.microsoft.com/office/drawing/2014/main" id="{ED3CC3AA-7917-45D6-95D7-F45A798E60C1}"/>
                  </a:ext>
                </a:extLst>
              </p:cNvPr>
              <p:cNvSpPr/>
              <p:nvPr/>
            </p:nvSpPr>
            <p:spPr bwMode="auto">
              <a:xfrm>
                <a:off x="7172216" y="2195416"/>
                <a:ext cx="72717" cy="27633"/>
              </a:xfrm>
              <a:prstGeom prst="rect">
                <a:avLst/>
              </a:prstGeom>
              <a:solidFill>
                <a:srgbClr val="011017"/>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56" name="iṧlíďê">
                <a:extLst>
                  <a:ext uri="{FF2B5EF4-FFF2-40B4-BE49-F238E27FC236}">
                    <a16:creationId xmlns:a16="http://schemas.microsoft.com/office/drawing/2014/main" id="{15B7B905-0AA9-4179-801E-8BC349DBB363}"/>
                  </a:ext>
                </a:extLst>
              </p:cNvPr>
              <p:cNvSpPr/>
              <p:nvPr/>
            </p:nvSpPr>
            <p:spPr bwMode="auto">
              <a:xfrm>
                <a:off x="6860986" y="2327762"/>
                <a:ext cx="45085"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57" name="ïś1íḋe">
                <a:extLst>
                  <a:ext uri="{FF2B5EF4-FFF2-40B4-BE49-F238E27FC236}">
                    <a16:creationId xmlns:a16="http://schemas.microsoft.com/office/drawing/2014/main" id="{C0FAB09F-58C8-4E37-A05A-A51B95CCF41D}"/>
                  </a:ext>
                </a:extLst>
              </p:cNvPr>
              <p:cNvSpPr/>
              <p:nvPr/>
            </p:nvSpPr>
            <p:spPr bwMode="auto">
              <a:xfrm>
                <a:off x="6853714"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8" name="îš1íḓê">
                <a:extLst>
                  <a:ext uri="{FF2B5EF4-FFF2-40B4-BE49-F238E27FC236}">
                    <a16:creationId xmlns:a16="http://schemas.microsoft.com/office/drawing/2014/main" id="{D823B856-F3F5-47D5-AD17-2AD651C72A00}"/>
                  </a:ext>
                </a:extLst>
              </p:cNvPr>
              <p:cNvSpPr/>
              <p:nvPr/>
            </p:nvSpPr>
            <p:spPr bwMode="auto">
              <a:xfrm>
                <a:off x="6853714"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59" name="îṣ1îḍê">
                <a:extLst>
                  <a:ext uri="{FF2B5EF4-FFF2-40B4-BE49-F238E27FC236}">
                    <a16:creationId xmlns:a16="http://schemas.microsoft.com/office/drawing/2014/main" id="{835D74C0-3FF6-437C-8CA2-3AC437300501}"/>
                  </a:ext>
                </a:extLst>
              </p:cNvPr>
              <p:cNvSpPr/>
              <p:nvPr/>
            </p:nvSpPr>
            <p:spPr bwMode="auto">
              <a:xfrm>
                <a:off x="6917705" y="2327762"/>
                <a:ext cx="45085"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60" name="íṧḷïḋè">
                <a:extLst>
                  <a:ext uri="{FF2B5EF4-FFF2-40B4-BE49-F238E27FC236}">
                    <a16:creationId xmlns:a16="http://schemas.microsoft.com/office/drawing/2014/main" id="{132EDB94-33A3-4656-A6FA-EC1C4C3B97C1}"/>
                  </a:ext>
                </a:extLst>
              </p:cNvPr>
              <p:cNvSpPr/>
              <p:nvPr/>
            </p:nvSpPr>
            <p:spPr bwMode="auto">
              <a:xfrm>
                <a:off x="6911888" y="2321944"/>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close/>
                    <a:moveTo>
                      <a:pt x="39" y="0"/>
                    </a:moveTo>
                    <a:lnTo>
                      <a:pt x="0" y="0"/>
                    </a:lnTo>
                    <a:lnTo>
                      <a:pt x="0" y="40"/>
                    </a:lnTo>
                    <a:lnTo>
                      <a:pt x="39" y="40"/>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1" name="ísliḍè">
                <a:extLst>
                  <a:ext uri="{FF2B5EF4-FFF2-40B4-BE49-F238E27FC236}">
                    <a16:creationId xmlns:a16="http://schemas.microsoft.com/office/drawing/2014/main" id="{96ADA50D-3E1D-4DF5-9138-E47C7CA28958}"/>
                  </a:ext>
                </a:extLst>
              </p:cNvPr>
              <p:cNvSpPr/>
              <p:nvPr/>
            </p:nvSpPr>
            <p:spPr bwMode="auto">
              <a:xfrm>
                <a:off x="6911888" y="2321944"/>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62" name="ïslíde">
                <a:extLst>
                  <a:ext uri="{FF2B5EF4-FFF2-40B4-BE49-F238E27FC236}">
                    <a16:creationId xmlns:a16="http://schemas.microsoft.com/office/drawing/2014/main" id="{8BBE7B9B-A756-4594-8D1A-08B5E78F66BB}"/>
                  </a:ext>
                </a:extLst>
              </p:cNvPr>
              <p:cNvSpPr/>
              <p:nvPr/>
            </p:nvSpPr>
            <p:spPr bwMode="auto">
              <a:xfrm>
                <a:off x="6975879" y="2327762"/>
                <a:ext cx="45085"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63" name="îşľïďe">
                <a:extLst>
                  <a:ext uri="{FF2B5EF4-FFF2-40B4-BE49-F238E27FC236}">
                    <a16:creationId xmlns:a16="http://schemas.microsoft.com/office/drawing/2014/main" id="{4872C569-2C9A-4590-B151-B3BED95D50E5}"/>
                  </a:ext>
                </a:extLst>
              </p:cNvPr>
              <p:cNvSpPr/>
              <p:nvPr/>
            </p:nvSpPr>
            <p:spPr bwMode="auto">
              <a:xfrm>
                <a:off x="6968608"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4" name="îṩļíḑê">
                <a:extLst>
                  <a:ext uri="{FF2B5EF4-FFF2-40B4-BE49-F238E27FC236}">
                    <a16:creationId xmlns:a16="http://schemas.microsoft.com/office/drawing/2014/main" id="{B078DFDF-6BD7-4DF9-A1B2-174920CA3E40}"/>
                  </a:ext>
                </a:extLst>
              </p:cNvPr>
              <p:cNvSpPr/>
              <p:nvPr/>
            </p:nvSpPr>
            <p:spPr bwMode="auto">
              <a:xfrm>
                <a:off x="6968608"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65" name="íṩľíde">
                <a:extLst>
                  <a:ext uri="{FF2B5EF4-FFF2-40B4-BE49-F238E27FC236}">
                    <a16:creationId xmlns:a16="http://schemas.microsoft.com/office/drawing/2014/main" id="{172D69D5-3539-4FE8-8668-92AF84A9497F}"/>
                  </a:ext>
                </a:extLst>
              </p:cNvPr>
              <p:cNvSpPr/>
              <p:nvPr/>
            </p:nvSpPr>
            <p:spPr bwMode="auto">
              <a:xfrm>
                <a:off x="7032599" y="2327762"/>
                <a:ext cx="277780"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66" name="isḻïde">
                <a:extLst>
                  <a:ext uri="{FF2B5EF4-FFF2-40B4-BE49-F238E27FC236}">
                    <a16:creationId xmlns:a16="http://schemas.microsoft.com/office/drawing/2014/main" id="{C211CE15-F9FB-40D7-8C08-F87426F272C8}"/>
                  </a:ext>
                </a:extLst>
              </p:cNvPr>
              <p:cNvSpPr/>
              <p:nvPr/>
            </p:nvSpPr>
            <p:spPr bwMode="auto">
              <a:xfrm>
                <a:off x="7026781" y="2321944"/>
                <a:ext cx="289415" cy="58174"/>
              </a:xfrm>
              <a:custGeom>
                <a:gdLst>
                  <a:gd fmla="*/ 191 w 199" name="T0"/>
                  <a:gd fmla="*/ 9 h 40" name="T1"/>
                  <a:gd fmla="*/ 191 w 199" name="T2"/>
                  <a:gd fmla="*/ 31 h 40" name="T3"/>
                  <a:gd fmla="*/ 160 w 199" name="T4"/>
                  <a:gd fmla="*/ 31 h 40" name="T5"/>
                  <a:gd fmla="*/ 120 w 199" name="T6"/>
                  <a:gd fmla="*/ 31 h 40" name="T7"/>
                  <a:gd fmla="*/ 81 w 199" name="T8"/>
                  <a:gd fmla="*/ 31 h 40" name="T9"/>
                  <a:gd fmla="*/ 41 w 199" name="T10"/>
                  <a:gd fmla="*/ 31 h 40" name="T11"/>
                  <a:gd fmla="*/ 8 w 199" name="T12"/>
                  <a:gd fmla="*/ 31 h 40" name="T13"/>
                  <a:gd fmla="*/ 8 w 199" name="T14"/>
                  <a:gd fmla="*/ 9 h 40" name="T15"/>
                  <a:gd fmla="*/ 41 w 199" name="T16"/>
                  <a:gd fmla="*/ 9 h 40" name="T17"/>
                  <a:gd fmla="*/ 81 w 199" name="T18"/>
                  <a:gd fmla="*/ 9 h 40" name="T19"/>
                  <a:gd fmla="*/ 120 w 199" name="T20"/>
                  <a:gd fmla="*/ 9 h 40" name="T21"/>
                  <a:gd fmla="*/ 160 w 199" name="T22"/>
                  <a:gd fmla="*/ 9 h 40" name="T23"/>
                  <a:gd fmla="*/ 191 w 199" name="T24"/>
                  <a:gd fmla="*/ 9 h 40" name="T25"/>
                  <a:gd fmla="*/ 199 w 199" name="T26"/>
                  <a:gd fmla="*/ 0 h 40" name="T27"/>
                  <a:gd fmla="*/ 160 w 199" name="T28"/>
                  <a:gd fmla="*/ 0 h 40" name="T29"/>
                  <a:gd fmla="*/ 120 w 199" name="T30"/>
                  <a:gd fmla="*/ 0 h 40" name="T31"/>
                  <a:gd fmla="*/ 81 w 199" name="T32"/>
                  <a:gd fmla="*/ 0 h 40" name="T33"/>
                  <a:gd fmla="*/ 41 w 199" name="T34"/>
                  <a:gd fmla="*/ 0 h 40" name="T35"/>
                  <a:gd fmla="*/ 0 w 199" name="T36"/>
                  <a:gd fmla="*/ 0 h 40" name="T37"/>
                  <a:gd fmla="*/ 0 w 199" name="T38"/>
                  <a:gd fmla="*/ 40 h 40" name="T39"/>
                  <a:gd fmla="*/ 41 w 199" name="T40"/>
                  <a:gd fmla="*/ 40 h 40" name="T41"/>
                  <a:gd fmla="*/ 81 w 199" name="T42"/>
                  <a:gd fmla="*/ 40 h 40" name="T43"/>
                  <a:gd fmla="*/ 120 w 199" name="T44"/>
                  <a:gd fmla="*/ 40 h 40" name="T45"/>
                  <a:gd fmla="*/ 160 w 199" name="T46"/>
                  <a:gd fmla="*/ 40 h 40" name="T47"/>
                  <a:gd fmla="*/ 199 w 199" name="T48"/>
                  <a:gd fmla="*/ 40 h 40" name="T49"/>
                  <a:gd fmla="*/ 199 w 199" name="T50"/>
                  <a:gd fmla="*/ 0 h 40" name="T51"/>
                  <a:gd fmla="*/ 199 w 199" name="T52"/>
                  <a:gd fmla="*/ 0 h 40"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0" w="199">
                    <a:moveTo>
                      <a:pt x="191" y="9"/>
                    </a:moveTo>
                    <a:lnTo>
                      <a:pt x="191" y="31"/>
                    </a:lnTo>
                    <a:lnTo>
                      <a:pt x="160" y="31"/>
                    </a:lnTo>
                    <a:lnTo>
                      <a:pt x="120" y="31"/>
                    </a:lnTo>
                    <a:lnTo>
                      <a:pt x="81" y="31"/>
                    </a:lnTo>
                    <a:lnTo>
                      <a:pt x="41" y="31"/>
                    </a:lnTo>
                    <a:lnTo>
                      <a:pt x="8" y="31"/>
                    </a:lnTo>
                    <a:lnTo>
                      <a:pt x="8" y="9"/>
                    </a:lnTo>
                    <a:lnTo>
                      <a:pt x="41" y="9"/>
                    </a:lnTo>
                    <a:lnTo>
                      <a:pt x="81" y="9"/>
                    </a:lnTo>
                    <a:lnTo>
                      <a:pt x="120" y="9"/>
                    </a:lnTo>
                    <a:lnTo>
                      <a:pt x="160" y="9"/>
                    </a:lnTo>
                    <a:lnTo>
                      <a:pt x="191" y="9"/>
                    </a:lnTo>
                    <a:close/>
                    <a:moveTo>
                      <a:pt x="199" y="0"/>
                    </a:moveTo>
                    <a:lnTo>
                      <a:pt x="160" y="0"/>
                    </a:lnTo>
                    <a:lnTo>
                      <a:pt x="120" y="0"/>
                    </a:lnTo>
                    <a:lnTo>
                      <a:pt x="81" y="0"/>
                    </a:lnTo>
                    <a:lnTo>
                      <a:pt x="41" y="0"/>
                    </a:lnTo>
                    <a:lnTo>
                      <a:pt x="0" y="0"/>
                    </a:lnTo>
                    <a:lnTo>
                      <a:pt x="0" y="40"/>
                    </a:lnTo>
                    <a:lnTo>
                      <a:pt x="41" y="40"/>
                    </a:lnTo>
                    <a:lnTo>
                      <a:pt x="81" y="40"/>
                    </a:lnTo>
                    <a:lnTo>
                      <a:pt x="120" y="40"/>
                    </a:lnTo>
                    <a:lnTo>
                      <a:pt x="160" y="40"/>
                    </a:lnTo>
                    <a:lnTo>
                      <a:pt x="199" y="40"/>
                    </a:lnTo>
                    <a:lnTo>
                      <a:pt x="199" y="0"/>
                    </a:lnTo>
                    <a:lnTo>
                      <a:pt x="19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7" name="îṡļîḓé">
                <a:extLst>
                  <a:ext uri="{FF2B5EF4-FFF2-40B4-BE49-F238E27FC236}">
                    <a16:creationId xmlns:a16="http://schemas.microsoft.com/office/drawing/2014/main" id="{75C9CD7D-E44C-4FCC-B3E5-44574F2215D4}"/>
                  </a:ext>
                </a:extLst>
              </p:cNvPr>
              <p:cNvSpPr/>
              <p:nvPr/>
            </p:nvSpPr>
            <p:spPr bwMode="auto">
              <a:xfrm>
                <a:off x="7026781" y="2321944"/>
                <a:ext cx="289415" cy="58174"/>
              </a:xfrm>
              <a:custGeom>
                <a:gdLst>
                  <a:gd fmla="*/ 191 w 199" name="T0"/>
                  <a:gd fmla="*/ 9 h 40" name="T1"/>
                  <a:gd fmla="*/ 191 w 199" name="T2"/>
                  <a:gd fmla="*/ 31 h 40" name="T3"/>
                  <a:gd fmla="*/ 160 w 199" name="T4"/>
                  <a:gd fmla="*/ 31 h 40" name="T5"/>
                  <a:gd fmla="*/ 120 w 199" name="T6"/>
                  <a:gd fmla="*/ 31 h 40" name="T7"/>
                  <a:gd fmla="*/ 81 w 199" name="T8"/>
                  <a:gd fmla="*/ 31 h 40" name="T9"/>
                  <a:gd fmla="*/ 41 w 199" name="T10"/>
                  <a:gd fmla="*/ 31 h 40" name="T11"/>
                  <a:gd fmla="*/ 8 w 199" name="T12"/>
                  <a:gd fmla="*/ 31 h 40" name="T13"/>
                  <a:gd fmla="*/ 8 w 199" name="T14"/>
                  <a:gd fmla="*/ 9 h 40" name="T15"/>
                  <a:gd fmla="*/ 41 w 199" name="T16"/>
                  <a:gd fmla="*/ 9 h 40" name="T17"/>
                  <a:gd fmla="*/ 81 w 199" name="T18"/>
                  <a:gd fmla="*/ 9 h 40" name="T19"/>
                  <a:gd fmla="*/ 120 w 199" name="T20"/>
                  <a:gd fmla="*/ 9 h 40" name="T21"/>
                  <a:gd fmla="*/ 160 w 199" name="T22"/>
                  <a:gd fmla="*/ 9 h 40" name="T23"/>
                  <a:gd fmla="*/ 191 w 199" name="T24"/>
                  <a:gd fmla="*/ 9 h 40" name="T25"/>
                  <a:gd fmla="*/ 199 w 199" name="T26"/>
                  <a:gd fmla="*/ 0 h 40" name="T27"/>
                  <a:gd fmla="*/ 160 w 199" name="T28"/>
                  <a:gd fmla="*/ 0 h 40" name="T29"/>
                  <a:gd fmla="*/ 120 w 199" name="T30"/>
                  <a:gd fmla="*/ 0 h 40" name="T31"/>
                  <a:gd fmla="*/ 81 w 199" name="T32"/>
                  <a:gd fmla="*/ 0 h 40" name="T33"/>
                  <a:gd fmla="*/ 41 w 199" name="T34"/>
                  <a:gd fmla="*/ 0 h 40" name="T35"/>
                  <a:gd fmla="*/ 0 w 199" name="T36"/>
                  <a:gd fmla="*/ 0 h 40" name="T37"/>
                  <a:gd fmla="*/ 0 w 199" name="T38"/>
                  <a:gd fmla="*/ 40 h 40" name="T39"/>
                  <a:gd fmla="*/ 41 w 199" name="T40"/>
                  <a:gd fmla="*/ 40 h 40" name="T41"/>
                  <a:gd fmla="*/ 81 w 199" name="T42"/>
                  <a:gd fmla="*/ 40 h 40" name="T43"/>
                  <a:gd fmla="*/ 120 w 199" name="T44"/>
                  <a:gd fmla="*/ 40 h 40" name="T45"/>
                  <a:gd fmla="*/ 160 w 199" name="T46"/>
                  <a:gd fmla="*/ 40 h 40" name="T47"/>
                  <a:gd fmla="*/ 199 w 199" name="T48"/>
                  <a:gd fmla="*/ 40 h 40" name="T49"/>
                  <a:gd fmla="*/ 199 w 199" name="T50"/>
                  <a:gd fmla="*/ 0 h 40" name="T51"/>
                  <a:gd fmla="*/ 199 w 199" name="T52"/>
                  <a:gd fmla="*/ 0 h 40"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0" w="199">
                    <a:moveTo>
                      <a:pt x="191" y="9"/>
                    </a:moveTo>
                    <a:lnTo>
                      <a:pt x="191" y="31"/>
                    </a:lnTo>
                    <a:lnTo>
                      <a:pt x="160" y="31"/>
                    </a:lnTo>
                    <a:lnTo>
                      <a:pt x="120" y="31"/>
                    </a:lnTo>
                    <a:lnTo>
                      <a:pt x="81" y="31"/>
                    </a:lnTo>
                    <a:lnTo>
                      <a:pt x="41" y="31"/>
                    </a:lnTo>
                    <a:lnTo>
                      <a:pt x="8" y="31"/>
                    </a:lnTo>
                    <a:lnTo>
                      <a:pt x="8" y="9"/>
                    </a:lnTo>
                    <a:lnTo>
                      <a:pt x="41" y="9"/>
                    </a:lnTo>
                    <a:lnTo>
                      <a:pt x="81" y="9"/>
                    </a:lnTo>
                    <a:lnTo>
                      <a:pt x="120" y="9"/>
                    </a:lnTo>
                    <a:lnTo>
                      <a:pt x="160" y="9"/>
                    </a:lnTo>
                    <a:lnTo>
                      <a:pt x="191" y="9"/>
                    </a:lnTo>
                    <a:moveTo>
                      <a:pt x="199" y="0"/>
                    </a:moveTo>
                    <a:lnTo>
                      <a:pt x="160" y="0"/>
                    </a:lnTo>
                    <a:lnTo>
                      <a:pt x="120" y="0"/>
                    </a:lnTo>
                    <a:lnTo>
                      <a:pt x="81" y="0"/>
                    </a:lnTo>
                    <a:lnTo>
                      <a:pt x="41" y="0"/>
                    </a:lnTo>
                    <a:lnTo>
                      <a:pt x="0" y="0"/>
                    </a:lnTo>
                    <a:lnTo>
                      <a:pt x="0" y="40"/>
                    </a:lnTo>
                    <a:lnTo>
                      <a:pt x="41" y="40"/>
                    </a:lnTo>
                    <a:lnTo>
                      <a:pt x="81" y="40"/>
                    </a:lnTo>
                    <a:lnTo>
                      <a:pt x="120" y="40"/>
                    </a:lnTo>
                    <a:lnTo>
                      <a:pt x="160" y="40"/>
                    </a:lnTo>
                    <a:lnTo>
                      <a:pt x="199" y="40"/>
                    </a:lnTo>
                    <a:lnTo>
                      <a:pt x="199" y="0"/>
                    </a:lnTo>
                    <a:lnTo>
                      <a:pt x="19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68" name="îṡļiďè">
                <a:extLst>
                  <a:ext uri="{FF2B5EF4-FFF2-40B4-BE49-F238E27FC236}">
                    <a16:creationId xmlns:a16="http://schemas.microsoft.com/office/drawing/2014/main" id="{914FE75B-598A-45FA-9493-3D5FBCD481E7}"/>
                  </a:ext>
                </a:extLst>
              </p:cNvPr>
              <p:cNvSpPr/>
              <p:nvPr/>
            </p:nvSpPr>
            <p:spPr bwMode="auto">
              <a:xfrm>
                <a:off x="7323468" y="2327762"/>
                <a:ext cx="45085"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69" name="íṣḻîdê">
                <a:extLst>
                  <a:ext uri="{FF2B5EF4-FFF2-40B4-BE49-F238E27FC236}">
                    <a16:creationId xmlns:a16="http://schemas.microsoft.com/office/drawing/2014/main" id="{773EAB66-CFBD-4420-A895-C19E5F4FB11F}"/>
                  </a:ext>
                </a:extLst>
              </p:cNvPr>
              <p:cNvSpPr/>
              <p:nvPr/>
            </p:nvSpPr>
            <p:spPr bwMode="auto">
              <a:xfrm>
                <a:off x="7316196"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0" name="îşļíďê">
                <a:extLst>
                  <a:ext uri="{FF2B5EF4-FFF2-40B4-BE49-F238E27FC236}">
                    <a16:creationId xmlns:a16="http://schemas.microsoft.com/office/drawing/2014/main" id="{53F4E26C-FAD3-4AF6-BD71-B7F3933F62B1}"/>
                  </a:ext>
                </a:extLst>
              </p:cNvPr>
              <p:cNvSpPr/>
              <p:nvPr/>
            </p:nvSpPr>
            <p:spPr bwMode="auto">
              <a:xfrm>
                <a:off x="7316196" y="2321944"/>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71" name="ïṩ1iḋe">
                <a:extLst>
                  <a:ext uri="{FF2B5EF4-FFF2-40B4-BE49-F238E27FC236}">
                    <a16:creationId xmlns:a16="http://schemas.microsoft.com/office/drawing/2014/main" id="{48FBBE20-3F0F-4589-BC66-9B321CBB2B28}"/>
                  </a:ext>
                </a:extLst>
              </p:cNvPr>
              <p:cNvSpPr/>
              <p:nvPr/>
            </p:nvSpPr>
            <p:spPr bwMode="auto">
              <a:xfrm>
                <a:off x="7380187" y="2327762"/>
                <a:ext cx="45085"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72" name="iṧḻídè">
                <a:extLst>
                  <a:ext uri="{FF2B5EF4-FFF2-40B4-BE49-F238E27FC236}">
                    <a16:creationId xmlns:a16="http://schemas.microsoft.com/office/drawing/2014/main" id="{327F3CA9-1299-4DDF-A114-B3106BBD1F45}"/>
                  </a:ext>
                </a:extLst>
              </p:cNvPr>
              <p:cNvSpPr/>
              <p:nvPr/>
            </p:nvSpPr>
            <p:spPr bwMode="auto">
              <a:xfrm>
                <a:off x="7374370" y="2321944"/>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close/>
                    <a:moveTo>
                      <a:pt x="39" y="0"/>
                    </a:moveTo>
                    <a:lnTo>
                      <a:pt x="0" y="0"/>
                    </a:lnTo>
                    <a:lnTo>
                      <a:pt x="0" y="40"/>
                    </a:lnTo>
                    <a:lnTo>
                      <a:pt x="39" y="40"/>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3" name="îşḷïḓè">
                <a:extLst>
                  <a:ext uri="{FF2B5EF4-FFF2-40B4-BE49-F238E27FC236}">
                    <a16:creationId xmlns:a16="http://schemas.microsoft.com/office/drawing/2014/main" id="{A94AA9A6-B1CE-457C-9319-A3F19DCB5C8D}"/>
                  </a:ext>
                </a:extLst>
              </p:cNvPr>
              <p:cNvSpPr/>
              <p:nvPr/>
            </p:nvSpPr>
            <p:spPr bwMode="auto">
              <a:xfrm>
                <a:off x="7374370" y="2321944"/>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74" name="í$ļiďè">
                <a:extLst>
                  <a:ext uri="{FF2B5EF4-FFF2-40B4-BE49-F238E27FC236}">
                    <a16:creationId xmlns:a16="http://schemas.microsoft.com/office/drawing/2014/main" id="{5BE599E1-B1A3-4118-9F47-8A5EA14A0BCC}"/>
                  </a:ext>
                </a:extLst>
              </p:cNvPr>
              <p:cNvSpPr/>
              <p:nvPr/>
            </p:nvSpPr>
            <p:spPr bwMode="auto">
              <a:xfrm>
                <a:off x="7436907" y="2327762"/>
                <a:ext cx="49448" cy="46539"/>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75" name="íṥḻiḋe">
                <a:extLst>
                  <a:ext uri="{FF2B5EF4-FFF2-40B4-BE49-F238E27FC236}">
                    <a16:creationId xmlns:a16="http://schemas.microsoft.com/office/drawing/2014/main" id="{03868EF4-5DBB-490D-AE8F-812E09B3A31A}"/>
                  </a:ext>
                </a:extLst>
              </p:cNvPr>
              <p:cNvSpPr/>
              <p:nvPr/>
            </p:nvSpPr>
            <p:spPr bwMode="auto">
              <a:xfrm>
                <a:off x="7431089" y="2321944"/>
                <a:ext cx="61083" cy="58174"/>
              </a:xfrm>
              <a:custGeom>
                <a:gdLst>
                  <a:gd fmla="*/ 34 w 42" name="T0"/>
                  <a:gd fmla="*/ 9 h 40" name="T1"/>
                  <a:gd fmla="*/ 34 w 42" name="T2"/>
                  <a:gd fmla="*/ 31 h 40" name="T3"/>
                  <a:gd fmla="*/ 9 w 42" name="T4"/>
                  <a:gd fmla="*/ 31 h 40" name="T5"/>
                  <a:gd fmla="*/ 9 w 42" name="T6"/>
                  <a:gd fmla="*/ 9 h 40" name="T7"/>
                  <a:gd fmla="*/ 34 w 42" name="T8"/>
                  <a:gd fmla="*/ 9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9"/>
                    </a:moveTo>
                    <a:lnTo>
                      <a:pt x="34" y="31"/>
                    </a:lnTo>
                    <a:lnTo>
                      <a:pt x="9" y="31"/>
                    </a:lnTo>
                    <a:lnTo>
                      <a:pt x="9" y="9"/>
                    </a:lnTo>
                    <a:lnTo>
                      <a:pt x="34" y="9"/>
                    </a:lnTo>
                    <a:close/>
                    <a:moveTo>
                      <a:pt x="42" y="0"/>
                    </a:moveTo>
                    <a:lnTo>
                      <a:pt x="0" y="0"/>
                    </a:lnTo>
                    <a:lnTo>
                      <a:pt x="0" y="40"/>
                    </a:lnTo>
                    <a:lnTo>
                      <a:pt x="42" y="40"/>
                    </a:lnTo>
                    <a:lnTo>
                      <a:pt x="42" y="0"/>
                    </a:lnTo>
                    <a:lnTo>
                      <a:pt x="42"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6" name="îṡľîḓe">
                <a:extLst>
                  <a:ext uri="{FF2B5EF4-FFF2-40B4-BE49-F238E27FC236}">
                    <a16:creationId xmlns:a16="http://schemas.microsoft.com/office/drawing/2014/main" id="{5F213997-C980-464E-B639-A77AE21286EC}"/>
                  </a:ext>
                </a:extLst>
              </p:cNvPr>
              <p:cNvSpPr/>
              <p:nvPr/>
            </p:nvSpPr>
            <p:spPr bwMode="auto">
              <a:xfrm>
                <a:off x="7431089" y="2321944"/>
                <a:ext cx="61083" cy="58174"/>
              </a:xfrm>
              <a:custGeom>
                <a:gdLst>
                  <a:gd fmla="*/ 34 w 42" name="T0"/>
                  <a:gd fmla="*/ 9 h 40" name="T1"/>
                  <a:gd fmla="*/ 34 w 42" name="T2"/>
                  <a:gd fmla="*/ 31 h 40" name="T3"/>
                  <a:gd fmla="*/ 9 w 42" name="T4"/>
                  <a:gd fmla="*/ 31 h 40" name="T5"/>
                  <a:gd fmla="*/ 9 w 42" name="T6"/>
                  <a:gd fmla="*/ 9 h 40" name="T7"/>
                  <a:gd fmla="*/ 34 w 42" name="T8"/>
                  <a:gd fmla="*/ 9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9"/>
                    </a:moveTo>
                    <a:lnTo>
                      <a:pt x="34" y="31"/>
                    </a:lnTo>
                    <a:lnTo>
                      <a:pt x="9" y="31"/>
                    </a:lnTo>
                    <a:lnTo>
                      <a:pt x="9" y="9"/>
                    </a:lnTo>
                    <a:lnTo>
                      <a:pt x="34" y="9"/>
                    </a:lnTo>
                    <a:moveTo>
                      <a:pt x="42" y="0"/>
                    </a:moveTo>
                    <a:lnTo>
                      <a:pt x="0" y="0"/>
                    </a:lnTo>
                    <a:lnTo>
                      <a:pt x="0" y="40"/>
                    </a:lnTo>
                    <a:lnTo>
                      <a:pt x="42" y="40"/>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77" name="îṩ1îde">
                <a:extLst>
                  <a:ext uri="{FF2B5EF4-FFF2-40B4-BE49-F238E27FC236}">
                    <a16:creationId xmlns:a16="http://schemas.microsoft.com/office/drawing/2014/main" id="{05145DCC-45A0-443A-BD39-B5C30AE17D8A}"/>
                  </a:ext>
                </a:extLst>
              </p:cNvPr>
              <p:cNvSpPr/>
              <p:nvPr/>
            </p:nvSpPr>
            <p:spPr bwMode="auto">
              <a:xfrm>
                <a:off x="6860986"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78" name="íSľíďe">
                <a:extLst>
                  <a:ext uri="{FF2B5EF4-FFF2-40B4-BE49-F238E27FC236}">
                    <a16:creationId xmlns:a16="http://schemas.microsoft.com/office/drawing/2014/main" id="{95AD5C35-8873-44A7-85DF-9E8228F0AE70}"/>
                  </a:ext>
                </a:extLst>
              </p:cNvPr>
              <p:cNvSpPr/>
              <p:nvPr/>
            </p:nvSpPr>
            <p:spPr bwMode="auto">
              <a:xfrm>
                <a:off x="6853714"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9" name="iṣ1iďé">
                <a:extLst>
                  <a:ext uri="{FF2B5EF4-FFF2-40B4-BE49-F238E27FC236}">
                    <a16:creationId xmlns:a16="http://schemas.microsoft.com/office/drawing/2014/main" id="{F8AB4FB6-991A-40B4-B9AF-AC04ECFD1A0C}"/>
                  </a:ext>
                </a:extLst>
              </p:cNvPr>
              <p:cNvSpPr/>
              <p:nvPr/>
            </p:nvSpPr>
            <p:spPr bwMode="auto">
              <a:xfrm>
                <a:off x="6853714"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80" name="iṧļîďé">
                <a:extLst>
                  <a:ext uri="{FF2B5EF4-FFF2-40B4-BE49-F238E27FC236}">
                    <a16:creationId xmlns:a16="http://schemas.microsoft.com/office/drawing/2014/main" id="{1FF837E1-C1E2-4D4A-874B-53E086F77F82}"/>
                  </a:ext>
                </a:extLst>
              </p:cNvPr>
              <p:cNvSpPr/>
              <p:nvPr/>
            </p:nvSpPr>
            <p:spPr bwMode="auto">
              <a:xfrm>
                <a:off x="6917705"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81" name="iSļïďê">
                <a:extLst>
                  <a:ext uri="{FF2B5EF4-FFF2-40B4-BE49-F238E27FC236}">
                    <a16:creationId xmlns:a16="http://schemas.microsoft.com/office/drawing/2014/main" id="{ADE4817D-BCCA-4D1A-95C8-0A233D77199F}"/>
                  </a:ext>
                </a:extLst>
              </p:cNvPr>
              <p:cNvSpPr/>
              <p:nvPr/>
            </p:nvSpPr>
            <p:spPr bwMode="auto">
              <a:xfrm>
                <a:off x="6911888"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2" name="işlîḍè">
                <a:extLst>
                  <a:ext uri="{FF2B5EF4-FFF2-40B4-BE49-F238E27FC236}">
                    <a16:creationId xmlns:a16="http://schemas.microsoft.com/office/drawing/2014/main" id="{09380E3F-38F7-40E7-AB33-D7E841548DA1}"/>
                  </a:ext>
                </a:extLst>
              </p:cNvPr>
              <p:cNvSpPr/>
              <p:nvPr/>
            </p:nvSpPr>
            <p:spPr bwMode="auto">
              <a:xfrm>
                <a:off x="6911888"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83" name="işlîḓê">
                <a:extLst>
                  <a:ext uri="{FF2B5EF4-FFF2-40B4-BE49-F238E27FC236}">
                    <a16:creationId xmlns:a16="http://schemas.microsoft.com/office/drawing/2014/main" id="{E9F5A1B0-9325-4942-8621-071BD2029431}"/>
                  </a:ext>
                </a:extLst>
              </p:cNvPr>
              <p:cNvSpPr/>
              <p:nvPr/>
            </p:nvSpPr>
            <p:spPr bwMode="auto">
              <a:xfrm>
                <a:off x="6975879"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84" name="ïšļïdé">
                <a:extLst>
                  <a:ext uri="{FF2B5EF4-FFF2-40B4-BE49-F238E27FC236}">
                    <a16:creationId xmlns:a16="http://schemas.microsoft.com/office/drawing/2014/main" id="{D7E03045-B246-476B-8BF8-AC3B681CFCC8}"/>
                  </a:ext>
                </a:extLst>
              </p:cNvPr>
              <p:cNvSpPr/>
              <p:nvPr/>
            </p:nvSpPr>
            <p:spPr bwMode="auto">
              <a:xfrm>
                <a:off x="6968608"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5" name="ïśľîḍê">
                <a:extLst>
                  <a:ext uri="{FF2B5EF4-FFF2-40B4-BE49-F238E27FC236}">
                    <a16:creationId xmlns:a16="http://schemas.microsoft.com/office/drawing/2014/main" id="{1699B616-B3E5-46E6-9457-7948A85B35EE}"/>
                  </a:ext>
                </a:extLst>
              </p:cNvPr>
              <p:cNvSpPr/>
              <p:nvPr/>
            </p:nvSpPr>
            <p:spPr bwMode="auto">
              <a:xfrm>
                <a:off x="6968608"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86" name="îşļíḍe">
                <a:extLst>
                  <a:ext uri="{FF2B5EF4-FFF2-40B4-BE49-F238E27FC236}">
                    <a16:creationId xmlns:a16="http://schemas.microsoft.com/office/drawing/2014/main" id="{220D6551-C2DF-4EC5-B1BC-98876EE204FD}"/>
                  </a:ext>
                </a:extLst>
              </p:cNvPr>
              <p:cNvSpPr/>
              <p:nvPr/>
            </p:nvSpPr>
            <p:spPr bwMode="auto">
              <a:xfrm>
                <a:off x="7032599" y="2385935"/>
                <a:ext cx="47994"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87" name="îṣlîḍe">
                <a:extLst>
                  <a:ext uri="{FF2B5EF4-FFF2-40B4-BE49-F238E27FC236}">
                    <a16:creationId xmlns:a16="http://schemas.microsoft.com/office/drawing/2014/main" id="{4F496263-A95B-4AC1-B3CA-D56AF64A4228}"/>
                  </a:ext>
                </a:extLst>
              </p:cNvPr>
              <p:cNvSpPr/>
              <p:nvPr/>
            </p:nvSpPr>
            <p:spPr bwMode="auto">
              <a:xfrm>
                <a:off x="7026781" y="2380118"/>
                <a:ext cx="59629" cy="56720"/>
              </a:xfrm>
              <a:custGeom>
                <a:gdLst>
                  <a:gd fmla="*/ 33 w 41" name="T0"/>
                  <a:gd fmla="*/ 8 h 39" name="T1"/>
                  <a:gd fmla="*/ 33 w 41" name="T2"/>
                  <a:gd fmla="*/ 31 h 39" name="T3"/>
                  <a:gd fmla="*/ 8 w 41" name="T4"/>
                  <a:gd fmla="*/ 31 h 39" name="T5"/>
                  <a:gd fmla="*/ 8 w 41" name="T6"/>
                  <a:gd fmla="*/ 8 h 39" name="T7"/>
                  <a:gd fmla="*/ 33 w 41" name="T8"/>
                  <a:gd fmla="*/ 8 h 39" name="T9"/>
                  <a:gd fmla="*/ 41 w 41" name="T10"/>
                  <a:gd fmla="*/ 0 h 39" name="T11"/>
                  <a:gd fmla="*/ 0 w 41" name="T12"/>
                  <a:gd fmla="*/ 0 h 39" name="T13"/>
                  <a:gd fmla="*/ 0 w 41" name="T14"/>
                  <a:gd fmla="*/ 39 h 39" name="T15"/>
                  <a:gd fmla="*/ 41 w 41" name="T16"/>
                  <a:gd fmla="*/ 39 h 39" name="T17"/>
                  <a:gd fmla="*/ 41 w 41" name="T18"/>
                  <a:gd fmla="*/ 0 h 39" name="T19"/>
                  <a:gd fmla="*/ 41 w 41"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1">
                    <a:moveTo>
                      <a:pt x="33" y="8"/>
                    </a:moveTo>
                    <a:lnTo>
                      <a:pt x="33" y="31"/>
                    </a:lnTo>
                    <a:lnTo>
                      <a:pt x="8" y="31"/>
                    </a:lnTo>
                    <a:lnTo>
                      <a:pt x="8" y="8"/>
                    </a:lnTo>
                    <a:lnTo>
                      <a:pt x="33" y="8"/>
                    </a:lnTo>
                    <a:close/>
                    <a:moveTo>
                      <a:pt x="41" y="0"/>
                    </a:moveTo>
                    <a:lnTo>
                      <a:pt x="0" y="0"/>
                    </a:lnTo>
                    <a:lnTo>
                      <a:pt x="0" y="39"/>
                    </a:lnTo>
                    <a:lnTo>
                      <a:pt x="41" y="39"/>
                    </a:lnTo>
                    <a:lnTo>
                      <a:pt x="41" y="0"/>
                    </a:lnTo>
                    <a:lnTo>
                      <a:pt x="41"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8" name="ïṩlïdê">
                <a:extLst>
                  <a:ext uri="{FF2B5EF4-FFF2-40B4-BE49-F238E27FC236}">
                    <a16:creationId xmlns:a16="http://schemas.microsoft.com/office/drawing/2014/main" id="{075993DE-E9DF-451D-B86D-442D8B8A9552}"/>
                  </a:ext>
                </a:extLst>
              </p:cNvPr>
              <p:cNvSpPr/>
              <p:nvPr/>
            </p:nvSpPr>
            <p:spPr bwMode="auto">
              <a:xfrm>
                <a:off x="7026781" y="2380118"/>
                <a:ext cx="59629" cy="56720"/>
              </a:xfrm>
              <a:custGeom>
                <a:gdLst>
                  <a:gd fmla="*/ 33 w 41" name="T0"/>
                  <a:gd fmla="*/ 8 h 39" name="T1"/>
                  <a:gd fmla="*/ 33 w 41" name="T2"/>
                  <a:gd fmla="*/ 31 h 39" name="T3"/>
                  <a:gd fmla="*/ 8 w 41" name="T4"/>
                  <a:gd fmla="*/ 31 h 39" name="T5"/>
                  <a:gd fmla="*/ 8 w 41" name="T6"/>
                  <a:gd fmla="*/ 8 h 39" name="T7"/>
                  <a:gd fmla="*/ 33 w 41" name="T8"/>
                  <a:gd fmla="*/ 8 h 39" name="T9"/>
                  <a:gd fmla="*/ 41 w 41" name="T10"/>
                  <a:gd fmla="*/ 0 h 39" name="T11"/>
                  <a:gd fmla="*/ 0 w 41" name="T12"/>
                  <a:gd fmla="*/ 0 h 39" name="T13"/>
                  <a:gd fmla="*/ 0 w 41" name="T14"/>
                  <a:gd fmla="*/ 39 h 39" name="T15"/>
                  <a:gd fmla="*/ 41 w 41" name="T16"/>
                  <a:gd fmla="*/ 39 h 39" name="T17"/>
                  <a:gd fmla="*/ 41 w 41" name="T18"/>
                  <a:gd fmla="*/ 0 h 39" name="T19"/>
                  <a:gd fmla="*/ 41 w 41"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1">
                    <a:moveTo>
                      <a:pt x="33" y="8"/>
                    </a:moveTo>
                    <a:lnTo>
                      <a:pt x="33" y="31"/>
                    </a:lnTo>
                    <a:lnTo>
                      <a:pt x="8" y="31"/>
                    </a:lnTo>
                    <a:lnTo>
                      <a:pt x="8" y="8"/>
                    </a:lnTo>
                    <a:lnTo>
                      <a:pt x="33" y="8"/>
                    </a:lnTo>
                    <a:moveTo>
                      <a:pt x="41" y="0"/>
                    </a:moveTo>
                    <a:lnTo>
                      <a:pt x="0" y="0"/>
                    </a:lnTo>
                    <a:lnTo>
                      <a:pt x="0" y="39"/>
                    </a:lnTo>
                    <a:lnTo>
                      <a:pt x="41" y="39"/>
                    </a:lnTo>
                    <a:lnTo>
                      <a:pt x="41" y="0"/>
                    </a:lnTo>
                    <a:lnTo>
                      <a:pt x="4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89" name="îŝ1ïḑe">
                <a:extLst>
                  <a:ext uri="{FF2B5EF4-FFF2-40B4-BE49-F238E27FC236}">
                    <a16:creationId xmlns:a16="http://schemas.microsoft.com/office/drawing/2014/main" id="{F95F34C8-07D7-4395-81ED-427AD5834AEA}"/>
                  </a:ext>
                </a:extLst>
              </p:cNvPr>
              <p:cNvSpPr/>
              <p:nvPr/>
            </p:nvSpPr>
            <p:spPr bwMode="auto">
              <a:xfrm>
                <a:off x="7093681"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90" name="iśḻïḓé">
                <a:extLst>
                  <a:ext uri="{FF2B5EF4-FFF2-40B4-BE49-F238E27FC236}">
                    <a16:creationId xmlns:a16="http://schemas.microsoft.com/office/drawing/2014/main" id="{626FCC94-EF04-4F3E-A783-CF6FE0D18C63}"/>
                  </a:ext>
                </a:extLst>
              </p:cNvPr>
              <p:cNvSpPr/>
              <p:nvPr/>
            </p:nvSpPr>
            <p:spPr bwMode="auto">
              <a:xfrm>
                <a:off x="7086409"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1" name="íṡļiďè">
                <a:extLst>
                  <a:ext uri="{FF2B5EF4-FFF2-40B4-BE49-F238E27FC236}">
                    <a16:creationId xmlns:a16="http://schemas.microsoft.com/office/drawing/2014/main" id="{56D310B2-1EBC-4633-85A6-05B91FADEDD2}"/>
                  </a:ext>
                </a:extLst>
              </p:cNvPr>
              <p:cNvSpPr/>
              <p:nvPr/>
            </p:nvSpPr>
            <p:spPr bwMode="auto">
              <a:xfrm>
                <a:off x="7086409"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92" name="îṣļide">
                <a:extLst>
                  <a:ext uri="{FF2B5EF4-FFF2-40B4-BE49-F238E27FC236}">
                    <a16:creationId xmlns:a16="http://schemas.microsoft.com/office/drawing/2014/main" id="{C937FBBA-5203-4B15-A568-2024D1AF472C}"/>
                  </a:ext>
                </a:extLst>
              </p:cNvPr>
              <p:cNvSpPr/>
              <p:nvPr/>
            </p:nvSpPr>
            <p:spPr bwMode="auto">
              <a:xfrm>
                <a:off x="7150400"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93" name="îśľîďé">
                <a:extLst>
                  <a:ext uri="{FF2B5EF4-FFF2-40B4-BE49-F238E27FC236}">
                    <a16:creationId xmlns:a16="http://schemas.microsoft.com/office/drawing/2014/main" id="{BE78C426-60B5-4D85-829B-0C22AB6030B1}"/>
                  </a:ext>
                </a:extLst>
              </p:cNvPr>
              <p:cNvSpPr/>
              <p:nvPr/>
            </p:nvSpPr>
            <p:spPr bwMode="auto">
              <a:xfrm>
                <a:off x="7144583"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4" name="í$líḋê">
                <a:extLst>
                  <a:ext uri="{FF2B5EF4-FFF2-40B4-BE49-F238E27FC236}">
                    <a16:creationId xmlns:a16="http://schemas.microsoft.com/office/drawing/2014/main" id="{51583EFF-A7B7-4708-9B7C-91248D592FE3}"/>
                  </a:ext>
                </a:extLst>
              </p:cNvPr>
              <p:cNvSpPr/>
              <p:nvPr/>
            </p:nvSpPr>
            <p:spPr bwMode="auto">
              <a:xfrm>
                <a:off x="7144583"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95" name="ïšlîḍe">
                <a:extLst>
                  <a:ext uri="{FF2B5EF4-FFF2-40B4-BE49-F238E27FC236}">
                    <a16:creationId xmlns:a16="http://schemas.microsoft.com/office/drawing/2014/main" id="{D4A98240-21D3-4A41-A0FC-23D2C683A0E9}"/>
                  </a:ext>
                </a:extLst>
              </p:cNvPr>
              <p:cNvSpPr/>
              <p:nvPr/>
            </p:nvSpPr>
            <p:spPr bwMode="auto">
              <a:xfrm>
                <a:off x="7208574"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96" name="iṥḻîḋe">
                <a:extLst>
                  <a:ext uri="{FF2B5EF4-FFF2-40B4-BE49-F238E27FC236}">
                    <a16:creationId xmlns:a16="http://schemas.microsoft.com/office/drawing/2014/main" id="{C3A8D8A7-151F-4B08-9310-4006249583CB}"/>
                  </a:ext>
                </a:extLst>
              </p:cNvPr>
              <p:cNvSpPr/>
              <p:nvPr/>
            </p:nvSpPr>
            <p:spPr bwMode="auto">
              <a:xfrm>
                <a:off x="7201303"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7" name="íŝļîdè">
                <a:extLst>
                  <a:ext uri="{FF2B5EF4-FFF2-40B4-BE49-F238E27FC236}">
                    <a16:creationId xmlns:a16="http://schemas.microsoft.com/office/drawing/2014/main" id="{9E411F3F-38BF-414F-94CC-E9C318C80DB9}"/>
                  </a:ext>
                </a:extLst>
              </p:cNvPr>
              <p:cNvSpPr/>
              <p:nvPr/>
            </p:nvSpPr>
            <p:spPr bwMode="auto">
              <a:xfrm>
                <a:off x="7201303"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98" name="íṡļidè">
                <a:extLst>
                  <a:ext uri="{FF2B5EF4-FFF2-40B4-BE49-F238E27FC236}">
                    <a16:creationId xmlns:a16="http://schemas.microsoft.com/office/drawing/2014/main" id="{A8DC2038-29C6-4F6F-BC6E-6BCB9A8CC79B}"/>
                  </a:ext>
                </a:extLst>
              </p:cNvPr>
              <p:cNvSpPr/>
              <p:nvPr/>
            </p:nvSpPr>
            <p:spPr bwMode="auto">
              <a:xfrm>
                <a:off x="7265294"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99" name="îṥľíḑé">
                <a:extLst>
                  <a:ext uri="{FF2B5EF4-FFF2-40B4-BE49-F238E27FC236}">
                    <a16:creationId xmlns:a16="http://schemas.microsoft.com/office/drawing/2014/main" id="{706C169A-2FBF-4679-817F-0A16BAAF2AAA}"/>
                  </a:ext>
                </a:extLst>
              </p:cNvPr>
              <p:cNvSpPr/>
              <p:nvPr/>
            </p:nvSpPr>
            <p:spPr bwMode="auto">
              <a:xfrm>
                <a:off x="7259477"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0" name="íš1ïḍe">
                <a:extLst>
                  <a:ext uri="{FF2B5EF4-FFF2-40B4-BE49-F238E27FC236}">
                    <a16:creationId xmlns:a16="http://schemas.microsoft.com/office/drawing/2014/main" id="{8F16B105-F622-4C69-94E9-FD064A1CFADC}"/>
                  </a:ext>
                </a:extLst>
              </p:cNvPr>
              <p:cNvSpPr/>
              <p:nvPr/>
            </p:nvSpPr>
            <p:spPr bwMode="auto">
              <a:xfrm>
                <a:off x="7259477" y="238011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01" name="islídè">
                <a:extLst>
                  <a:ext uri="{FF2B5EF4-FFF2-40B4-BE49-F238E27FC236}">
                    <a16:creationId xmlns:a16="http://schemas.microsoft.com/office/drawing/2014/main" id="{B2E9298F-5031-47E7-9B87-674F69BAE2A5}"/>
                  </a:ext>
                </a:extLst>
              </p:cNvPr>
              <p:cNvSpPr/>
              <p:nvPr/>
            </p:nvSpPr>
            <p:spPr bwMode="auto">
              <a:xfrm>
                <a:off x="7323468" y="2385935"/>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02" name="iSḻíde">
                <a:extLst>
                  <a:ext uri="{FF2B5EF4-FFF2-40B4-BE49-F238E27FC236}">
                    <a16:creationId xmlns:a16="http://schemas.microsoft.com/office/drawing/2014/main" id="{D75C6876-CB29-42C7-B429-7AABF312F56A}"/>
                  </a:ext>
                </a:extLst>
              </p:cNvPr>
              <p:cNvSpPr/>
              <p:nvPr/>
            </p:nvSpPr>
            <p:spPr bwMode="auto">
              <a:xfrm>
                <a:off x="7316196"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3" name="iŝ1ïdê">
                <a:extLst>
                  <a:ext uri="{FF2B5EF4-FFF2-40B4-BE49-F238E27FC236}">
                    <a16:creationId xmlns:a16="http://schemas.microsoft.com/office/drawing/2014/main" id="{E128524A-6B5F-4778-9C54-0E05544E93D2}"/>
                  </a:ext>
                </a:extLst>
              </p:cNvPr>
              <p:cNvSpPr/>
              <p:nvPr/>
            </p:nvSpPr>
            <p:spPr bwMode="auto">
              <a:xfrm>
                <a:off x="7316196" y="2380118"/>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04" name="iṧḷïdê">
                <a:extLst>
                  <a:ext uri="{FF2B5EF4-FFF2-40B4-BE49-F238E27FC236}">
                    <a16:creationId xmlns:a16="http://schemas.microsoft.com/office/drawing/2014/main" id="{95599423-2185-43B5-8FFA-7EB124675BDD}"/>
                  </a:ext>
                </a:extLst>
              </p:cNvPr>
              <p:cNvSpPr/>
              <p:nvPr/>
            </p:nvSpPr>
            <p:spPr bwMode="auto">
              <a:xfrm>
                <a:off x="7436907" y="2385935"/>
                <a:ext cx="49448"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05" name="îṣ1iḋè">
                <a:extLst>
                  <a:ext uri="{FF2B5EF4-FFF2-40B4-BE49-F238E27FC236}">
                    <a16:creationId xmlns:a16="http://schemas.microsoft.com/office/drawing/2014/main" id="{1CA6DDF6-4A36-4E4F-95F4-F1F950EF5D0C}"/>
                  </a:ext>
                </a:extLst>
              </p:cNvPr>
              <p:cNvSpPr/>
              <p:nvPr/>
            </p:nvSpPr>
            <p:spPr bwMode="auto">
              <a:xfrm>
                <a:off x="7431089" y="2380118"/>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6" name="ïŝľîḑê">
                <a:extLst>
                  <a:ext uri="{FF2B5EF4-FFF2-40B4-BE49-F238E27FC236}">
                    <a16:creationId xmlns:a16="http://schemas.microsoft.com/office/drawing/2014/main" id="{47900ED3-2B02-4AB9-B1A1-DE41689C7D98}"/>
                  </a:ext>
                </a:extLst>
              </p:cNvPr>
              <p:cNvSpPr/>
              <p:nvPr/>
            </p:nvSpPr>
            <p:spPr bwMode="auto">
              <a:xfrm>
                <a:off x="7431089" y="2380118"/>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07" name="isliďe">
                <a:extLst>
                  <a:ext uri="{FF2B5EF4-FFF2-40B4-BE49-F238E27FC236}">
                    <a16:creationId xmlns:a16="http://schemas.microsoft.com/office/drawing/2014/main" id="{EAD23CAC-73D0-489B-84DC-B0C2EBEF9C9E}"/>
                  </a:ext>
                </a:extLst>
              </p:cNvPr>
              <p:cNvSpPr/>
              <p:nvPr/>
            </p:nvSpPr>
            <p:spPr bwMode="auto">
              <a:xfrm>
                <a:off x="6860986"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08" name="íSľíḍê">
                <a:extLst>
                  <a:ext uri="{FF2B5EF4-FFF2-40B4-BE49-F238E27FC236}">
                    <a16:creationId xmlns:a16="http://schemas.microsoft.com/office/drawing/2014/main" id="{0027917D-A447-43CD-BBC8-BD0314E99D16}"/>
                  </a:ext>
                </a:extLst>
              </p:cNvPr>
              <p:cNvSpPr/>
              <p:nvPr/>
            </p:nvSpPr>
            <p:spPr bwMode="auto">
              <a:xfrm>
                <a:off x="6853714"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9" name="îṣḻíḑé">
                <a:extLst>
                  <a:ext uri="{FF2B5EF4-FFF2-40B4-BE49-F238E27FC236}">
                    <a16:creationId xmlns:a16="http://schemas.microsoft.com/office/drawing/2014/main" id="{331F505B-208B-47D5-936B-29198A3F493B}"/>
                  </a:ext>
                </a:extLst>
              </p:cNvPr>
              <p:cNvSpPr/>
              <p:nvPr/>
            </p:nvSpPr>
            <p:spPr bwMode="auto">
              <a:xfrm>
                <a:off x="6853714"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10" name="i$1íḑè">
                <a:extLst>
                  <a:ext uri="{FF2B5EF4-FFF2-40B4-BE49-F238E27FC236}">
                    <a16:creationId xmlns:a16="http://schemas.microsoft.com/office/drawing/2014/main" id="{F87ED007-4454-4AE3-A6AA-545E4D75B352}"/>
                  </a:ext>
                </a:extLst>
              </p:cNvPr>
              <p:cNvSpPr/>
              <p:nvPr/>
            </p:nvSpPr>
            <p:spPr bwMode="auto">
              <a:xfrm>
                <a:off x="6917705"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11" name="íşḷîḑè">
                <a:extLst>
                  <a:ext uri="{FF2B5EF4-FFF2-40B4-BE49-F238E27FC236}">
                    <a16:creationId xmlns:a16="http://schemas.microsoft.com/office/drawing/2014/main" id="{D233FEB0-B690-4FF5-A51C-35370008772B}"/>
                  </a:ext>
                </a:extLst>
              </p:cNvPr>
              <p:cNvSpPr/>
              <p:nvPr/>
            </p:nvSpPr>
            <p:spPr bwMode="auto">
              <a:xfrm>
                <a:off x="6911888"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2" name="ïṥliḑê">
                <a:extLst>
                  <a:ext uri="{FF2B5EF4-FFF2-40B4-BE49-F238E27FC236}">
                    <a16:creationId xmlns:a16="http://schemas.microsoft.com/office/drawing/2014/main" id="{53A51D36-4760-40D7-B770-6447BEE704BE}"/>
                  </a:ext>
                </a:extLst>
              </p:cNvPr>
              <p:cNvSpPr/>
              <p:nvPr/>
            </p:nvSpPr>
            <p:spPr bwMode="auto">
              <a:xfrm>
                <a:off x="6911888"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13" name="îšḷîḑê">
                <a:extLst>
                  <a:ext uri="{FF2B5EF4-FFF2-40B4-BE49-F238E27FC236}">
                    <a16:creationId xmlns:a16="http://schemas.microsoft.com/office/drawing/2014/main" id="{AE3E5B92-CB3E-432E-9A10-D74432BB4CD4}"/>
                  </a:ext>
                </a:extLst>
              </p:cNvPr>
              <p:cNvSpPr/>
              <p:nvPr/>
            </p:nvSpPr>
            <p:spPr bwMode="auto">
              <a:xfrm>
                <a:off x="6975879"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14" name="íṡliḑé">
                <a:extLst>
                  <a:ext uri="{FF2B5EF4-FFF2-40B4-BE49-F238E27FC236}">
                    <a16:creationId xmlns:a16="http://schemas.microsoft.com/office/drawing/2014/main" id="{2C797B75-4784-4C88-846C-DB347D0904CA}"/>
                  </a:ext>
                </a:extLst>
              </p:cNvPr>
              <p:cNvSpPr/>
              <p:nvPr/>
            </p:nvSpPr>
            <p:spPr bwMode="auto">
              <a:xfrm>
                <a:off x="6968608"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5" name="îṩ1îḋè">
                <a:extLst>
                  <a:ext uri="{FF2B5EF4-FFF2-40B4-BE49-F238E27FC236}">
                    <a16:creationId xmlns:a16="http://schemas.microsoft.com/office/drawing/2014/main" id="{03141437-1579-472F-B252-0DF85C85491B}"/>
                  </a:ext>
                </a:extLst>
              </p:cNvPr>
              <p:cNvSpPr/>
              <p:nvPr/>
            </p:nvSpPr>
            <p:spPr bwMode="auto">
              <a:xfrm>
                <a:off x="6968608"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16" name="ïṧľîḓê">
                <a:extLst>
                  <a:ext uri="{FF2B5EF4-FFF2-40B4-BE49-F238E27FC236}">
                    <a16:creationId xmlns:a16="http://schemas.microsoft.com/office/drawing/2014/main" id="{F1FD8A3D-8D1C-4308-BE19-FE71B777FC1A}"/>
                  </a:ext>
                </a:extLst>
              </p:cNvPr>
              <p:cNvSpPr/>
              <p:nvPr/>
            </p:nvSpPr>
            <p:spPr bwMode="auto">
              <a:xfrm>
                <a:off x="7032599" y="2442654"/>
                <a:ext cx="47994"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17" name="íṧľiḑê">
                <a:extLst>
                  <a:ext uri="{FF2B5EF4-FFF2-40B4-BE49-F238E27FC236}">
                    <a16:creationId xmlns:a16="http://schemas.microsoft.com/office/drawing/2014/main" id="{68DF3D99-FE0D-409C-B4E8-DADA7DB31EDF}"/>
                  </a:ext>
                </a:extLst>
              </p:cNvPr>
              <p:cNvSpPr/>
              <p:nvPr/>
            </p:nvSpPr>
            <p:spPr bwMode="auto">
              <a:xfrm>
                <a:off x="7026781" y="2436837"/>
                <a:ext cx="59629" cy="58174"/>
              </a:xfrm>
              <a:custGeom>
                <a:gdLst>
                  <a:gd fmla="*/ 33 w 41" name="T0"/>
                  <a:gd fmla="*/ 8 h 40" name="T1"/>
                  <a:gd fmla="*/ 33 w 41" name="T2"/>
                  <a:gd fmla="*/ 31 h 40" name="T3"/>
                  <a:gd fmla="*/ 8 w 41" name="T4"/>
                  <a:gd fmla="*/ 31 h 40" name="T5"/>
                  <a:gd fmla="*/ 8 w 41" name="T6"/>
                  <a:gd fmla="*/ 8 h 40" name="T7"/>
                  <a:gd fmla="*/ 33 w 41" name="T8"/>
                  <a:gd fmla="*/ 8 h 40" name="T9"/>
                  <a:gd fmla="*/ 41 w 41" name="T10"/>
                  <a:gd fmla="*/ 0 h 40" name="T11"/>
                  <a:gd fmla="*/ 0 w 41" name="T12"/>
                  <a:gd fmla="*/ 0 h 40" name="T13"/>
                  <a:gd fmla="*/ 0 w 41" name="T14"/>
                  <a:gd fmla="*/ 40 h 40" name="T15"/>
                  <a:gd fmla="*/ 41 w 41" name="T16"/>
                  <a:gd fmla="*/ 40 h 40" name="T17"/>
                  <a:gd fmla="*/ 41 w 41" name="T18"/>
                  <a:gd fmla="*/ 0 h 40" name="T19"/>
                  <a:gd fmla="*/ 41 w 41"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1">
                    <a:moveTo>
                      <a:pt x="33" y="8"/>
                    </a:moveTo>
                    <a:lnTo>
                      <a:pt x="33" y="31"/>
                    </a:lnTo>
                    <a:lnTo>
                      <a:pt x="8" y="31"/>
                    </a:lnTo>
                    <a:lnTo>
                      <a:pt x="8" y="8"/>
                    </a:lnTo>
                    <a:lnTo>
                      <a:pt x="33" y="8"/>
                    </a:lnTo>
                    <a:close/>
                    <a:moveTo>
                      <a:pt x="41" y="0"/>
                    </a:moveTo>
                    <a:lnTo>
                      <a:pt x="0" y="0"/>
                    </a:lnTo>
                    <a:lnTo>
                      <a:pt x="0" y="40"/>
                    </a:lnTo>
                    <a:lnTo>
                      <a:pt x="41" y="40"/>
                    </a:lnTo>
                    <a:lnTo>
                      <a:pt x="41" y="0"/>
                    </a:lnTo>
                    <a:lnTo>
                      <a:pt x="41"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8" name="îṥ1ïḓê">
                <a:extLst>
                  <a:ext uri="{FF2B5EF4-FFF2-40B4-BE49-F238E27FC236}">
                    <a16:creationId xmlns:a16="http://schemas.microsoft.com/office/drawing/2014/main" id="{FF111B86-9B3C-450B-B1B9-34B422A21CBB}"/>
                  </a:ext>
                </a:extLst>
              </p:cNvPr>
              <p:cNvSpPr/>
              <p:nvPr/>
            </p:nvSpPr>
            <p:spPr bwMode="auto">
              <a:xfrm>
                <a:off x="7026781" y="2436837"/>
                <a:ext cx="59629" cy="58174"/>
              </a:xfrm>
              <a:custGeom>
                <a:gdLst>
                  <a:gd fmla="*/ 33 w 41" name="T0"/>
                  <a:gd fmla="*/ 8 h 40" name="T1"/>
                  <a:gd fmla="*/ 33 w 41" name="T2"/>
                  <a:gd fmla="*/ 31 h 40" name="T3"/>
                  <a:gd fmla="*/ 8 w 41" name="T4"/>
                  <a:gd fmla="*/ 31 h 40" name="T5"/>
                  <a:gd fmla="*/ 8 w 41" name="T6"/>
                  <a:gd fmla="*/ 8 h 40" name="T7"/>
                  <a:gd fmla="*/ 33 w 41" name="T8"/>
                  <a:gd fmla="*/ 8 h 40" name="T9"/>
                  <a:gd fmla="*/ 41 w 41" name="T10"/>
                  <a:gd fmla="*/ 0 h 40" name="T11"/>
                  <a:gd fmla="*/ 0 w 41" name="T12"/>
                  <a:gd fmla="*/ 0 h 40" name="T13"/>
                  <a:gd fmla="*/ 0 w 41" name="T14"/>
                  <a:gd fmla="*/ 40 h 40" name="T15"/>
                  <a:gd fmla="*/ 41 w 41" name="T16"/>
                  <a:gd fmla="*/ 40 h 40" name="T17"/>
                  <a:gd fmla="*/ 41 w 41" name="T18"/>
                  <a:gd fmla="*/ 0 h 40" name="T19"/>
                  <a:gd fmla="*/ 41 w 41"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1">
                    <a:moveTo>
                      <a:pt x="33" y="8"/>
                    </a:moveTo>
                    <a:lnTo>
                      <a:pt x="33" y="31"/>
                    </a:lnTo>
                    <a:lnTo>
                      <a:pt x="8" y="31"/>
                    </a:lnTo>
                    <a:lnTo>
                      <a:pt x="8" y="8"/>
                    </a:lnTo>
                    <a:lnTo>
                      <a:pt x="33" y="8"/>
                    </a:lnTo>
                    <a:moveTo>
                      <a:pt x="41" y="0"/>
                    </a:moveTo>
                    <a:lnTo>
                      <a:pt x="0" y="0"/>
                    </a:lnTo>
                    <a:lnTo>
                      <a:pt x="0" y="40"/>
                    </a:lnTo>
                    <a:lnTo>
                      <a:pt x="41" y="40"/>
                    </a:lnTo>
                    <a:lnTo>
                      <a:pt x="41" y="0"/>
                    </a:lnTo>
                    <a:lnTo>
                      <a:pt x="4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19" name="ïṥļiďe">
                <a:extLst>
                  <a:ext uri="{FF2B5EF4-FFF2-40B4-BE49-F238E27FC236}">
                    <a16:creationId xmlns:a16="http://schemas.microsoft.com/office/drawing/2014/main" id="{2091067B-B9BF-4280-A10C-96DB21C45308}"/>
                  </a:ext>
                </a:extLst>
              </p:cNvPr>
              <p:cNvSpPr/>
              <p:nvPr/>
            </p:nvSpPr>
            <p:spPr bwMode="auto">
              <a:xfrm>
                <a:off x="7093681"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20" name="i$ľiďe">
                <a:extLst>
                  <a:ext uri="{FF2B5EF4-FFF2-40B4-BE49-F238E27FC236}">
                    <a16:creationId xmlns:a16="http://schemas.microsoft.com/office/drawing/2014/main" id="{D14A761F-48A9-4C54-9E14-0F8D0F309AF4}"/>
                  </a:ext>
                </a:extLst>
              </p:cNvPr>
              <p:cNvSpPr/>
              <p:nvPr/>
            </p:nvSpPr>
            <p:spPr bwMode="auto">
              <a:xfrm>
                <a:off x="7086409"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1" name="íSlïḋê">
                <a:extLst>
                  <a:ext uri="{FF2B5EF4-FFF2-40B4-BE49-F238E27FC236}">
                    <a16:creationId xmlns:a16="http://schemas.microsoft.com/office/drawing/2014/main" id="{EF79A539-E153-4866-89D7-B2BF390E4CEC}"/>
                  </a:ext>
                </a:extLst>
              </p:cNvPr>
              <p:cNvSpPr/>
              <p:nvPr/>
            </p:nvSpPr>
            <p:spPr bwMode="auto">
              <a:xfrm>
                <a:off x="7086409"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22" name="íš1ïḍê">
                <a:extLst>
                  <a:ext uri="{FF2B5EF4-FFF2-40B4-BE49-F238E27FC236}">
                    <a16:creationId xmlns:a16="http://schemas.microsoft.com/office/drawing/2014/main" id="{E6E7A88F-A72C-4485-A7D4-5B358070FDEF}"/>
                  </a:ext>
                </a:extLst>
              </p:cNvPr>
              <p:cNvSpPr/>
              <p:nvPr/>
            </p:nvSpPr>
            <p:spPr bwMode="auto">
              <a:xfrm>
                <a:off x="7150400"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23" name="îṡḻíḑe">
                <a:extLst>
                  <a:ext uri="{FF2B5EF4-FFF2-40B4-BE49-F238E27FC236}">
                    <a16:creationId xmlns:a16="http://schemas.microsoft.com/office/drawing/2014/main" id="{8D3FB0B1-1E0A-47D6-A123-8AB18C6C3A8E}"/>
                  </a:ext>
                </a:extLst>
              </p:cNvPr>
              <p:cNvSpPr/>
              <p:nvPr/>
            </p:nvSpPr>
            <p:spPr bwMode="auto">
              <a:xfrm>
                <a:off x="7144583"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4" name="îŝḷíďé">
                <a:extLst>
                  <a:ext uri="{FF2B5EF4-FFF2-40B4-BE49-F238E27FC236}">
                    <a16:creationId xmlns:a16="http://schemas.microsoft.com/office/drawing/2014/main" id="{C9F344A2-110A-400E-B95E-73140346CF69}"/>
                  </a:ext>
                </a:extLst>
              </p:cNvPr>
              <p:cNvSpPr/>
              <p:nvPr/>
            </p:nvSpPr>
            <p:spPr bwMode="auto">
              <a:xfrm>
                <a:off x="7144583"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25" name="ïŝḷiḑé">
                <a:extLst>
                  <a:ext uri="{FF2B5EF4-FFF2-40B4-BE49-F238E27FC236}">
                    <a16:creationId xmlns:a16="http://schemas.microsoft.com/office/drawing/2014/main" id="{F60FB36B-CCF6-4309-975C-452298A44181}"/>
                  </a:ext>
                </a:extLst>
              </p:cNvPr>
              <p:cNvSpPr/>
              <p:nvPr/>
            </p:nvSpPr>
            <p:spPr bwMode="auto">
              <a:xfrm>
                <a:off x="7208574"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26" name="îsḻíḓè">
                <a:extLst>
                  <a:ext uri="{FF2B5EF4-FFF2-40B4-BE49-F238E27FC236}">
                    <a16:creationId xmlns:a16="http://schemas.microsoft.com/office/drawing/2014/main" id="{4F388C8A-6412-4855-92F2-A00775080411}"/>
                  </a:ext>
                </a:extLst>
              </p:cNvPr>
              <p:cNvSpPr/>
              <p:nvPr/>
            </p:nvSpPr>
            <p:spPr bwMode="auto">
              <a:xfrm>
                <a:off x="7201303"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7" name="îṧliḍê">
                <a:extLst>
                  <a:ext uri="{FF2B5EF4-FFF2-40B4-BE49-F238E27FC236}">
                    <a16:creationId xmlns:a16="http://schemas.microsoft.com/office/drawing/2014/main" id="{D925D152-642A-4C60-B583-61873E8C84CC}"/>
                  </a:ext>
                </a:extLst>
              </p:cNvPr>
              <p:cNvSpPr/>
              <p:nvPr/>
            </p:nvSpPr>
            <p:spPr bwMode="auto">
              <a:xfrm>
                <a:off x="7201303"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28" name="îš1îḑé">
                <a:extLst>
                  <a:ext uri="{FF2B5EF4-FFF2-40B4-BE49-F238E27FC236}">
                    <a16:creationId xmlns:a16="http://schemas.microsoft.com/office/drawing/2014/main" id="{2EFA2FAE-D930-4228-B85E-1FE01C2DB8CF}"/>
                  </a:ext>
                </a:extLst>
              </p:cNvPr>
              <p:cNvSpPr/>
              <p:nvPr/>
            </p:nvSpPr>
            <p:spPr bwMode="auto">
              <a:xfrm>
                <a:off x="7265294"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29" name="íŝļíḑe">
                <a:extLst>
                  <a:ext uri="{FF2B5EF4-FFF2-40B4-BE49-F238E27FC236}">
                    <a16:creationId xmlns:a16="http://schemas.microsoft.com/office/drawing/2014/main" id="{0961B7DC-CAB5-41CE-9DE9-8D9623478026}"/>
                  </a:ext>
                </a:extLst>
              </p:cNvPr>
              <p:cNvSpPr/>
              <p:nvPr/>
            </p:nvSpPr>
            <p:spPr bwMode="auto">
              <a:xfrm>
                <a:off x="7259477"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0" name="íş1îdè">
                <a:extLst>
                  <a:ext uri="{FF2B5EF4-FFF2-40B4-BE49-F238E27FC236}">
                    <a16:creationId xmlns:a16="http://schemas.microsoft.com/office/drawing/2014/main" id="{91891797-C6C1-418D-AAC4-793A9CEFF083}"/>
                  </a:ext>
                </a:extLst>
              </p:cNvPr>
              <p:cNvSpPr/>
              <p:nvPr/>
            </p:nvSpPr>
            <p:spPr bwMode="auto">
              <a:xfrm>
                <a:off x="7259477" y="2436837"/>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31" name="iślíḍè">
                <a:extLst>
                  <a:ext uri="{FF2B5EF4-FFF2-40B4-BE49-F238E27FC236}">
                    <a16:creationId xmlns:a16="http://schemas.microsoft.com/office/drawing/2014/main" id="{854C39F4-2DE2-4A08-A206-4B07380984C9}"/>
                  </a:ext>
                </a:extLst>
              </p:cNvPr>
              <p:cNvSpPr/>
              <p:nvPr/>
            </p:nvSpPr>
            <p:spPr bwMode="auto">
              <a:xfrm>
                <a:off x="7323468" y="2442654"/>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32" name="ïśļíďê">
                <a:extLst>
                  <a:ext uri="{FF2B5EF4-FFF2-40B4-BE49-F238E27FC236}">
                    <a16:creationId xmlns:a16="http://schemas.microsoft.com/office/drawing/2014/main" id="{093EEA20-932C-4BE6-84A9-5EBB4FC2C277}"/>
                  </a:ext>
                </a:extLst>
              </p:cNvPr>
              <p:cNvSpPr/>
              <p:nvPr/>
            </p:nvSpPr>
            <p:spPr bwMode="auto">
              <a:xfrm>
                <a:off x="7316196"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3" name="ïṡlïḑe">
                <a:extLst>
                  <a:ext uri="{FF2B5EF4-FFF2-40B4-BE49-F238E27FC236}">
                    <a16:creationId xmlns:a16="http://schemas.microsoft.com/office/drawing/2014/main" id="{815FF2FD-9857-4D77-A690-6B84F9B10BA9}"/>
                  </a:ext>
                </a:extLst>
              </p:cNvPr>
              <p:cNvSpPr/>
              <p:nvPr/>
            </p:nvSpPr>
            <p:spPr bwMode="auto">
              <a:xfrm>
                <a:off x="7316196" y="2436837"/>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34" name="îS1iďê">
                <a:extLst>
                  <a:ext uri="{FF2B5EF4-FFF2-40B4-BE49-F238E27FC236}">
                    <a16:creationId xmlns:a16="http://schemas.microsoft.com/office/drawing/2014/main" id="{F047E7A3-E976-4E63-9C93-937AE7C4ACEA}"/>
                  </a:ext>
                </a:extLst>
              </p:cNvPr>
              <p:cNvSpPr/>
              <p:nvPr/>
            </p:nvSpPr>
            <p:spPr bwMode="auto">
              <a:xfrm>
                <a:off x="7380187" y="2385935"/>
                <a:ext cx="45085" cy="101804"/>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35" name="ï$ļîďê">
                <a:extLst>
                  <a:ext uri="{FF2B5EF4-FFF2-40B4-BE49-F238E27FC236}">
                    <a16:creationId xmlns:a16="http://schemas.microsoft.com/office/drawing/2014/main" id="{EBCAEB9B-E1FD-491C-A11B-6107E3FD0FA0}"/>
                  </a:ext>
                </a:extLst>
              </p:cNvPr>
              <p:cNvSpPr/>
              <p:nvPr/>
            </p:nvSpPr>
            <p:spPr bwMode="auto">
              <a:xfrm>
                <a:off x="7374370" y="2380118"/>
                <a:ext cx="56720" cy="114894"/>
              </a:xfrm>
              <a:custGeom>
                <a:gdLst>
                  <a:gd fmla="*/ 31 w 39" name="T0"/>
                  <a:gd fmla="*/ 8 h 79" name="T1"/>
                  <a:gd fmla="*/ 31 w 39" name="T2"/>
                  <a:gd fmla="*/ 39 h 79" name="T3"/>
                  <a:gd fmla="*/ 31 w 39" name="T4"/>
                  <a:gd fmla="*/ 70 h 79" name="T5"/>
                  <a:gd fmla="*/ 8 w 39" name="T6"/>
                  <a:gd fmla="*/ 70 h 79" name="T7"/>
                  <a:gd fmla="*/ 8 w 39" name="T8"/>
                  <a:gd fmla="*/ 39 h 79" name="T9"/>
                  <a:gd fmla="*/ 8 w 39" name="T10"/>
                  <a:gd fmla="*/ 8 h 79" name="T11"/>
                  <a:gd fmla="*/ 31 w 39" name="T12"/>
                  <a:gd fmla="*/ 8 h 79" name="T13"/>
                  <a:gd fmla="*/ 39 w 39" name="T14"/>
                  <a:gd fmla="*/ 0 h 79" name="T15"/>
                  <a:gd fmla="*/ 0 w 39" name="T16"/>
                  <a:gd fmla="*/ 0 h 79" name="T17"/>
                  <a:gd fmla="*/ 0 w 39" name="T18"/>
                  <a:gd fmla="*/ 39 h 79" name="T19"/>
                  <a:gd fmla="*/ 0 w 39" name="T20"/>
                  <a:gd fmla="*/ 79 h 79" name="T21"/>
                  <a:gd fmla="*/ 39 w 39" name="T22"/>
                  <a:gd fmla="*/ 79 h 79" name="T23"/>
                  <a:gd fmla="*/ 39 w 39" name="T24"/>
                  <a:gd fmla="*/ 39 h 79" name="T25"/>
                  <a:gd fmla="*/ 39 w 39" name="T26"/>
                  <a:gd fmla="*/ 0 h 79" name="T27"/>
                  <a:gd fmla="*/ 39 w 39" name="T28"/>
                  <a:gd fmla="*/ 0 h 7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9" w="39">
                    <a:moveTo>
                      <a:pt x="31" y="8"/>
                    </a:moveTo>
                    <a:lnTo>
                      <a:pt x="31" y="39"/>
                    </a:lnTo>
                    <a:lnTo>
                      <a:pt x="31" y="70"/>
                    </a:lnTo>
                    <a:lnTo>
                      <a:pt x="8" y="70"/>
                    </a:lnTo>
                    <a:lnTo>
                      <a:pt x="8" y="39"/>
                    </a:lnTo>
                    <a:lnTo>
                      <a:pt x="8" y="8"/>
                    </a:lnTo>
                    <a:lnTo>
                      <a:pt x="31" y="8"/>
                    </a:lnTo>
                    <a:close/>
                    <a:moveTo>
                      <a:pt x="39" y="0"/>
                    </a:moveTo>
                    <a:lnTo>
                      <a:pt x="0" y="0"/>
                    </a:lnTo>
                    <a:lnTo>
                      <a:pt x="0" y="39"/>
                    </a:lnTo>
                    <a:lnTo>
                      <a:pt x="0" y="79"/>
                    </a:lnTo>
                    <a:lnTo>
                      <a:pt x="39" y="7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6" name="íSļïḋe">
                <a:extLst>
                  <a:ext uri="{FF2B5EF4-FFF2-40B4-BE49-F238E27FC236}">
                    <a16:creationId xmlns:a16="http://schemas.microsoft.com/office/drawing/2014/main" id="{6FADE284-360B-474B-ABFA-D6039E47E691}"/>
                  </a:ext>
                </a:extLst>
              </p:cNvPr>
              <p:cNvSpPr/>
              <p:nvPr/>
            </p:nvSpPr>
            <p:spPr bwMode="auto">
              <a:xfrm>
                <a:off x="7374370" y="2380118"/>
                <a:ext cx="56720" cy="114894"/>
              </a:xfrm>
              <a:custGeom>
                <a:gdLst>
                  <a:gd fmla="*/ 31 w 39" name="T0"/>
                  <a:gd fmla="*/ 8 h 79" name="T1"/>
                  <a:gd fmla="*/ 31 w 39" name="T2"/>
                  <a:gd fmla="*/ 39 h 79" name="T3"/>
                  <a:gd fmla="*/ 31 w 39" name="T4"/>
                  <a:gd fmla="*/ 70 h 79" name="T5"/>
                  <a:gd fmla="*/ 8 w 39" name="T6"/>
                  <a:gd fmla="*/ 70 h 79" name="T7"/>
                  <a:gd fmla="*/ 8 w 39" name="T8"/>
                  <a:gd fmla="*/ 39 h 79" name="T9"/>
                  <a:gd fmla="*/ 8 w 39" name="T10"/>
                  <a:gd fmla="*/ 8 h 79" name="T11"/>
                  <a:gd fmla="*/ 31 w 39" name="T12"/>
                  <a:gd fmla="*/ 8 h 79" name="T13"/>
                  <a:gd fmla="*/ 39 w 39" name="T14"/>
                  <a:gd fmla="*/ 0 h 79" name="T15"/>
                  <a:gd fmla="*/ 0 w 39" name="T16"/>
                  <a:gd fmla="*/ 0 h 79" name="T17"/>
                  <a:gd fmla="*/ 0 w 39" name="T18"/>
                  <a:gd fmla="*/ 39 h 79" name="T19"/>
                  <a:gd fmla="*/ 0 w 39" name="T20"/>
                  <a:gd fmla="*/ 79 h 79" name="T21"/>
                  <a:gd fmla="*/ 39 w 39" name="T22"/>
                  <a:gd fmla="*/ 79 h 79" name="T23"/>
                  <a:gd fmla="*/ 39 w 39" name="T24"/>
                  <a:gd fmla="*/ 39 h 79" name="T25"/>
                  <a:gd fmla="*/ 39 w 39" name="T26"/>
                  <a:gd fmla="*/ 0 h 79" name="T27"/>
                  <a:gd fmla="*/ 39 w 39" name="T28"/>
                  <a:gd fmla="*/ 0 h 7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9" w="39">
                    <a:moveTo>
                      <a:pt x="31" y="8"/>
                    </a:moveTo>
                    <a:lnTo>
                      <a:pt x="31" y="39"/>
                    </a:lnTo>
                    <a:lnTo>
                      <a:pt x="31" y="70"/>
                    </a:lnTo>
                    <a:lnTo>
                      <a:pt x="8" y="70"/>
                    </a:lnTo>
                    <a:lnTo>
                      <a:pt x="8" y="39"/>
                    </a:lnTo>
                    <a:lnTo>
                      <a:pt x="8" y="8"/>
                    </a:lnTo>
                    <a:lnTo>
                      <a:pt x="31" y="8"/>
                    </a:lnTo>
                    <a:moveTo>
                      <a:pt x="39" y="0"/>
                    </a:moveTo>
                    <a:lnTo>
                      <a:pt x="0" y="0"/>
                    </a:lnTo>
                    <a:lnTo>
                      <a:pt x="0" y="39"/>
                    </a:lnTo>
                    <a:lnTo>
                      <a:pt x="0" y="79"/>
                    </a:lnTo>
                    <a:lnTo>
                      <a:pt x="39" y="7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37" name="î$ļïḓè">
                <a:extLst>
                  <a:ext uri="{FF2B5EF4-FFF2-40B4-BE49-F238E27FC236}">
                    <a16:creationId xmlns:a16="http://schemas.microsoft.com/office/drawing/2014/main" id="{B3B07035-A6BA-4F61-90C1-B44CC0D104B8}"/>
                  </a:ext>
                </a:extLst>
              </p:cNvPr>
              <p:cNvSpPr/>
              <p:nvPr/>
            </p:nvSpPr>
            <p:spPr bwMode="auto">
              <a:xfrm>
                <a:off x="7436907" y="2442654"/>
                <a:ext cx="49448"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38" name="ïšḻïḑe">
                <a:extLst>
                  <a:ext uri="{FF2B5EF4-FFF2-40B4-BE49-F238E27FC236}">
                    <a16:creationId xmlns:a16="http://schemas.microsoft.com/office/drawing/2014/main" id="{4954423E-E867-435B-84BF-31860D266926}"/>
                  </a:ext>
                </a:extLst>
              </p:cNvPr>
              <p:cNvSpPr/>
              <p:nvPr/>
            </p:nvSpPr>
            <p:spPr bwMode="auto">
              <a:xfrm>
                <a:off x="7431089" y="2436837"/>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close/>
                    <a:moveTo>
                      <a:pt x="42" y="0"/>
                    </a:moveTo>
                    <a:lnTo>
                      <a:pt x="0" y="0"/>
                    </a:lnTo>
                    <a:lnTo>
                      <a:pt x="0" y="40"/>
                    </a:lnTo>
                    <a:lnTo>
                      <a:pt x="42" y="40"/>
                    </a:lnTo>
                    <a:lnTo>
                      <a:pt x="42" y="0"/>
                    </a:lnTo>
                    <a:lnTo>
                      <a:pt x="42"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9" name="iṣliďe">
                <a:extLst>
                  <a:ext uri="{FF2B5EF4-FFF2-40B4-BE49-F238E27FC236}">
                    <a16:creationId xmlns:a16="http://schemas.microsoft.com/office/drawing/2014/main" id="{5355100B-F99E-4E8C-AF5C-7324F42970C6}"/>
                  </a:ext>
                </a:extLst>
              </p:cNvPr>
              <p:cNvSpPr/>
              <p:nvPr/>
            </p:nvSpPr>
            <p:spPr bwMode="auto">
              <a:xfrm>
                <a:off x="7431089" y="2436837"/>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moveTo>
                      <a:pt x="42" y="0"/>
                    </a:moveTo>
                    <a:lnTo>
                      <a:pt x="0" y="0"/>
                    </a:lnTo>
                    <a:lnTo>
                      <a:pt x="0" y="40"/>
                    </a:lnTo>
                    <a:lnTo>
                      <a:pt x="42" y="40"/>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40" name="íṧľíḑe">
                <a:extLst>
                  <a:ext uri="{FF2B5EF4-FFF2-40B4-BE49-F238E27FC236}">
                    <a16:creationId xmlns:a16="http://schemas.microsoft.com/office/drawing/2014/main" id="{1F33153D-9ED1-450D-83E5-02375A848154}"/>
                  </a:ext>
                </a:extLst>
              </p:cNvPr>
              <p:cNvSpPr/>
              <p:nvPr/>
            </p:nvSpPr>
            <p:spPr bwMode="auto">
              <a:xfrm>
                <a:off x="6860986" y="2500828"/>
                <a:ext cx="159978"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41" name="ïṡľîdê">
                <a:extLst>
                  <a:ext uri="{FF2B5EF4-FFF2-40B4-BE49-F238E27FC236}">
                    <a16:creationId xmlns:a16="http://schemas.microsoft.com/office/drawing/2014/main" id="{BE303C34-A9D5-49B3-89E1-C51A2BCCFBDB}"/>
                  </a:ext>
                </a:extLst>
              </p:cNvPr>
              <p:cNvSpPr/>
              <p:nvPr/>
            </p:nvSpPr>
            <p:spPr bwMode="auto">
              <a:xfrm>
                <a:off x="6853714" y="2495011"/>
                <a:ext cx="173068" cy="56720"/>
              </a:xfrm>
              <a:custGeom>
                <a:gdLst>
                  <a:gd fmla="*/ 111 w 119" name="T0"/>
                  <a:gd fmla="*/ 8 h 39" name="T1"/>
                  <a:gd fmla="*/ 111 w 119" name="T2"/>
                  <a:gd fmla="*/ 31 h 39" name="T3"/>
                  <a:gd fmla="*/ 79 w 119" name="T4"/>
                  <a:gd fmla="*/ 31 h 39" name="T5"/>
                  <a:gd fmla="*/ 40 w 119" name="T6"/>
                  <a:gd fmla="*/ 31 h 39" name="T7"/>
                  <a:gd fmla="*/ 9 w 119" name="T8"/>
                  <a:gd fmla="*/ 31 h 39" name="T9"/>
                  <a:gd fmla="*/ 9 w 119" name="T10"/>
                  <a:gd fmla="*/ 8 h 39" name="T11"/>
                  <a:gd fmla="*/ 40 w 119" name="T12"/>
                  <a:gd fmla="*/ 8 h 39" name="T13"/>
                  <a:gd fmla="*/ 79 w 119" name="T14"/>
                  <a:gd fmla="*/ 8 h 39" name="T15"/>
                  <a:gd fmla="*/ 111 w 119" name="T16"/>
                  <a:gd fmla="*/ 8 h 39" name="T17"/>
                  <a:gd fmla="*/ 119 w 119" name="T18"/>
                  <a:gd fmla="*/ 0 h 39" name="T19"/>
                  <a:gd fmla="*/ 79 w 119" name="T20"/>
                  <a:gd fmla="*/ 0 h 39" name="T21"/>
                  <a:gd fmla="*/ 40 w 119" name="T22"/>
                  <a:gd fmla="*/ 0 h 39" name="T23"/>
                  <a:gd fmla="*/ 0 w 119" name="T24"/>
                  <a:gd fmla="*/ 0 h 39" name="T25"/>
                  <a:gd fmla="*/ 0 w 119" name="T26"/>
                  <a:gd fmla="*/ 39 h 39" name="T27"/>
                  <a:gd fmla="*/ 40 w 119" name="T28"/>
                  <a:gd fmla="*/ 39 h 39" name="T29"/>
                  <a:gd fmla="*/ 79 w 119" name="T30"/>
                  <a:gd fmla="*/ 39 h 39" name="T31"/>
                  <a:gd fmla="*/ 119 w 119" name="T32"/>
                  <a:gd fmla="*/ 39 h 39" name="T33"/>
                  <a:gd fmla="*/ 119 w 119" name="T34"/>
                  <a:gd fmla="*/ 0 h 39" name="T35"/>
                  <a:gd fmla="*/ 119 w 119" name="T36"/>
                  <a:gd fmla="*/ 0 h 3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 w="119">
                    <a:moveTo>
                      <a:pt x="111" y="8"/>
                    </a:moveTo>
                    <a:lnTo>
                      <a:pt x="111" y="31"/>
                    </a:lnTo>
                    <a:lnTo>
                      <a:pt x="79" y="31"/>
                    </a:lnTo>
                    <a:lnTo>
                      <a:pt x="40" y="31"/>
                    </a:lnTo>
                    <a:lnTo>
                      <a:pt x="9" y="31"/>
                    </a:lnTo>
                    <a:lnTo>
                      <a:pt x="9" y="8"/>
                    </a:lnTo>
                    <a:lnTo>
                      <a:pt x="40" y="8"/>
                    </a:lnTo>
                    <a:lnTo>
                      <a:pt x="79" y="8"/>
                    </a:lnTo>
                    <a:lnTo>
                      <a:pt x="111" y="8"/>
                    </a:lnTo>
                    <a:close/>
                    <a:moveTo>
                      <a:pt x="119" y="0"/>
                    </a:moveTo>
                    <a:lnTo>
                      <a:pt x="79" y="0"/>
                    </a:lnTo>
                    <a:lnTo>
                      <a:pt x="40" y="0"/>
                    </a:lnTo>
                    <a:lnTo>
                      <a:pt x="0" y="0"/>
                    </a:lnTo>
                    <a:lnTo>
                      <a:pt x="0" y="39"/>
                    </a:lnTo>
                    <a:lnTo>
                      <a:pt x="40" y="39"/>
                    </a:lnTo>
                    <a:lnTo>
                      <a:pt x="79" y="39"/>
                    </a:lnTo>
                    <a:lnTo>
                      <a:pt x="119" y="39"/>
                    </a:lnTo>
                    <a:lnTo>
                      <a:pt x="119" y="0"/>
                    </a:lnTo>
                    <a:lnTo>
                      <a:pt x="11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2" name="išliḋè">
                <a:extLst>
                  <a:ext uri="{FF2B5EF4-FFF2-40B4-BE49-F238E27FC236}">
                    <a16:creationId xmlns:a16="http://schemas.microsoft.com/office/drawing/2014/main" id="{F6225F82-F1E1-413C-B0A2-07A35FE9B8ED}"/>
                  </a:ext>
                </a:extLst>
              </p:cNvPr>
              <p:cNvSpPr/>
              <p:nvPr/>
            </p:nvSpPr>
            <p:spPr bwMode="auto">
              <a:xfrm>
                <a:off x="6853714" y="2495011"/>
                <a:ext cx="173068" cy="56720"/>
              </a:xfrm>
              <a:custGeom>
                <a:gdLst>
                  <a:gd fmla="*/ 111 w 119" name="T0"/>
                  <a:gd fmla="*/ 8 h 39" name="T1"/>
                  <a:gd fmla="*/ 111 w 119" name="T2"/>
                  <a:gd fmla="*/ 31 h 39" name="T3"/>
                  <a:gd fmla="*/ 79 w 119" name="T4"/>
                  <a:gd fmla="*/ 31 h 39" name="T5"/>
                  <a:gd fmla="*/ 40 w 119" name="T6"/>
                  <a:gd fmla="*/ 31 h 39" name="T7"/>
                  <a:gd fmla="*/ 9 w 119" name="T8"/>
                  <a:gd fmla="*/ 31 h 39" name="T9"/>
                  <a:gd fmla="*/ 9 w 119" name="T10"/>
                  <a:gd fmla="*/ 8 h 39" name="T11"/>
                  <a:gd fmla="*/ 40 w 119" name="T12"/>
                  <a:gd fmla="*/ 8 h 39" name="T13"/>
                  <a:gd fmla="*/ 79 w 119" name="T14"/>
                  <a:gd fmla="*/ 8 h 39" name="T15"/>
                  <a:gd fmla="*/ 111 w 119" name="T16"/>
                  <a:gd fmla="*/ 8 h 39" name="T17"/>
                  <a:gd fmla="*/ 119 w 119" name="T18"/>
                  <a:gd fmla="*/ 0 h 39" name="T19"/>
                  <a:gd fmla="*/ 79 w 119" name="T20"/>
                  <a:gd fmla="*/ 0 h 39" name="T21"/>
                  <a:gd fmla="*/ 40 w 119" name="T22"/>
                  <a:gd fmla="*/ 0 h 39" name="T23"/>
                  <a:gd fmla="*/ 0 w 119" name="T24"/>
                  <a:gd fmla="*/ 0 h 39" name="T25"/>
                  <a:gd fmla="*/ 0 w 119" name="T26"/>
                  <a:gd fmla="*/ 39 h 39" name="T27"/>
                  <a:gd fmla="*/ 40 w 119" name="T28"/>
                  <a:gd fmla="*/ 39 h 39" name="T29"/>
                  <a:gd fmla="*/ 79 w 119" name="T30"/>
                  <a:gd fmla="*/ 39 h 39" name="T31"/>
                  <a:gd fmla="*/ 119 w 119" name="T32"/>
                  <a:gd fmla="*/ 39 h 39" name="T33"/>
                  <a:gd fmla="*/ 119 w 119" name="T34"/>
                  <a:gd fmla="*/ 0 h 39" name="T35"/>
                  <a:gd fmla="*/ 119 w 119" name="T36"/>
                  <a:gd fmla="*/ 0 h 3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 w="119">
                    <a:moveTo>
                      <a:pt x="111" y="8"/>
                    </a:moveTo>
                    <a:lnTo>
                      <a:pt x="111" y="31"/>
                    </a:lnTo>
                    <a:lnTo>
                      <a:pt x="79" y="31"/>
                    </a:lnTo>
                    <a:lnTo>
                      <a:pt x="40" y="31"/>
                    </a:lnTo>
                    <a:lnTo>
                      <a:pt x="9" y="31"/>
                    </a:lnTo>
                    <a:lnTo>
                      <a:pt x="9" y="8"/>
                    </a:lnTo>
                    <a:lnTo>
                      <a:pt x="40" y="8"/>
                    </a:lnTo>
                    <a:lnTo>
                      <a:pt x="79" y="8"/>
                    </a:lnTo>
                    <a:lnTo>
                      <a:pt x="111" y="8"/>
                    </a:lnTo>
                    <a:moveTo>
                      <a:pt x="119" y="0"/>
                    </a:moveTo>
                    <a:lnTo>
                      <a:pt x="79" y="0"/>
                    </a:lnTo>
                    <a:lnTo>
                      <a:pt x="40" y="0"/>
                    </a:lnTo>
                    <a:lnTo>
                      <a:pt x="0" y="0"/>
                    </a:lnTo>
                    <a:lnTo>
                      <a:pt x="0" y="39"/>
                    </a:lnTo>
                    <a:lnTo>
                      <a:pt x="40" y="39"/>
                    </a:lnTo>
                    <a:lnTo>
                      <a:pt x="79" y="39"/>
                    </a:lnTo>
                    <a:lnTo>
                      <a:pt x="119" y="39"/>
                    </a:lnTo>
                    <a:lnTo>
                      <a:pt x="119" y="0"/>
                    </a:lnTo>
                    <a:lnTo>
                      <a:pt x="11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43" name="íšľïḋe">
                <a:extLst>
                  <a:ext uri="{FF2B5EF4-FFF2-40B4-BE49-F238E27FC236}">
                    <a16:creationId xmlns:a16="http://schemas.microsoft.com/office/drawing/2014/main" id="{9339E8BB-FB6E-40EE-A294-8E035E5618E9}"/>
                  </a:ext>
                </a:extLst>
              </p:cNvPr>
              <p:cNvSpPr/>
              <p:nvPr/>
            </p:nvSpPr>
            <p:spPr bwMode="auto">
              <a:xfrm>
                <a:off x="7032599" y="2500828"/>
                <a:ext cx="47994"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44" name="ïsļíḑè">
                <a:extLst>
                  <a:ext uri="{FF2B5EF4-FFF2-40B4-BE49-F238E27FC236}">
                    <a16:creationId xmlns:a16="http://schemas.microsoft.com/office/drawing/2014/main" id="{82B06586-8A31-4B3E-B6FD-0EA26D0F3ED6}"/>
                  </a:ext>
                </a:extLst>
              </p:cNvPr>
              <p:cNvSpPr/>
              <p:nvPr/>
            </p:nvSpPr>
            <p:spPr bwMode="auto">
              <a:xfrm>
                <a:off x="7026781" y="2495011"/>
                <a:ext cx="59629" cy="56720"/>
              </a:xfrm>
              <a:custGeom>
                <a:gdLst>
                  <a:gd fmla="*/ 33 w 41" name="T0"/>
                  <a:gd fmla="*/ 8 h 39" name="T1"/>
                  <a:gd fmla="*/ 33 w 41" name="T2"/>
                  <a:gd fmla="*/ 31 h 39" name="T3"/>
                  <a:gd fmla="*/ 8 w 41" name="T4"/>
                  <a:gd fmla="*/ 31 h 39" name="T5"/>
                  <a:gd fmla="*/ 8 w 41" name="T6"/>
                  <a:gd fmla="*/ 8 h 39" name="T7"/>
                  <a:gd fmla="*/ 33 w 41" name="T8"/>
                  <a:gd fmla="*/ 8 h 39" name="T9"/>
                  <a:gd fmla="*/ 41 w 41" name="T10"/>
                  <a:gd fmla="*/ 0 h 39" name="T11"/>
                  <a:gd fmla="*/ 0 w 41" name="T12"/>
                  <a:gd fmla="*/ 0 h 39" name="T13"/>
                  <a:gd fmla="*/ 0 w 41" name="T14"/>
                  <a:gd fmla="*/ 39 h 39" name="T15"/>
                  <a:gd fmla="*/ 41 w 41" name="T16"/>
                  <a:gd fmla="*/ 39 h 39" name="T17"/>
                  <a:gd fmla="*/ 41 w 41" name="T18"/>
                  <a:gd fmla="*/ 0 h 39" name="T19"/>
                  <a:gd fmla="*/ 41 w 41"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1">
                    <a:moveTo>
                      <a:pt x="33" y="8"/>
                    </a:moveTo>
                    <a:lnTo>
                      <a:pt x="33" y="31"/>
                    </a:lnTo>
                    <a:lnTo>
                      <a:pt x="8" y="31"/>
                    </a:lnTo>
                    <a:lnTo>
                      <a:pt x="8" y="8"/>
                    </a:lnTo>
                    <a:lnTo>
                      <a:pt x="33" y="8"/>
                    </a:lnTo>
                    <a:close/>
                    <a:moveTo>
                      <a:pt x="41" y="0"/>
                    </a:moveTo>
                    <a:lnTo>
                      <a:pt x="0" y="0"/>
                    </a:lnTo>
                    <a:lnTo>
                      <a:pt x="0" y="39"/>
                    </a:lnTo>
                    <a:lnTo>
                      <a:pt x="41" y="39"/>
                    </a:lnTo>
                    <a:lnTo>
                      <a:pt x="41" y="0"/>
                    </a:lnTo>
                    <a:lnTo>
                      <a:pt x="41"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5" name="î$1îḑè">
                <a:extLst>
                  <a:ext uri="{FF2B5EF4-FFF2-40B4-BE49-F238E27FC236}">
                    <a16:creationId xmlns:a16="http://schemas.microsoft.com/office/drawing/2014/main" id="{F9A95BA6-F0CD-4F78-B1D8-55C160D21395}"/>
                  </a:ext>
                </a:extLst>
              </p:cNvPr>
              <p:cNvSpPr/>
              <p:nvPr/>
            </p:nvSpPr>
            <p:spPr bwMode="auto">
              <a:xfrm>
                <a:off x="7026781" y="2495011"/>
                <a:ext cx="59629" cy="56720"/>
              </a:xfrm>
              <a:custGeom>
                <a:gdLst>
                  <a:gd fmla="*/ 33 w 41" name="T0"/>
                  <a:gd fmla="*/ 8 h 39" name="T1"/>
                  <a:gd fmla="*/ 33 w 41" name="T2"/>
                  <a:gd fmla="*/ 31 h 39" name="T3"/>
                  <a:gd fmla="*/ 8 w 41" name="T4"/>
                  <a:gd fmla="*/ 31 h 39" name="T5"/>
                  <a:gd fmla="*/ 8 w 41" name="T6"/>
                  <a:gd fmla="*/ 8 h 39" name="T7"/>
                  <a:gd fmla="*/ 33 w 41" name="T8"/>
                  <a:gd fmla="*/ 8 h 39" name="T9"/>
                  <a:gd fmla="*/ 41 w 41" name="T10"/>
                  <a:gd fmla="*/ 0 h 39" name="T11"/>
                  <a:gd fmla="*/ 0 w 41" name="T12"/>
                  <a:gd fmla="*/ 0 h 39" name="T13"/>
                  <a:gd fmla="*/ 0 w 41" name="T14"/>
                  <a:gd fmla="*/ 39 h 39" name="T15"/>
                  <a:gd fmla="*/ 41 w 41" name="T16"/>
                  <a:gd fmla="*/ 39 h 39" name="T17"/>
                  <a:gd fmla="*/ 41 w 41" name="T18"/>
                  <a:gd fmla="*/ 0 h 39" name="T19"/>
                  <a:gd fmla="*/ 41 w 41"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1">
                    <a:moveTo>
                      <a:pt x="33" y="8"/>
                    </a:moveTo>
                    <a:lnTo>
                      <a:pt x="33" y="31"/>
                    </a:lnTo>
                    <a:lnTo>
                      <a:pt x="8" y="31"/>
                    </a:lnTo>
                    <a:lnTo>
                      <a:pt x="8" y="8"/>
                    </a:lnTo>
                    <a:lnTo>
                      <a:pt x="33" y="8"/>
                    </a:lnTo>
                    <a:moveTo>
                      <a:pt x="41" y="0"/>
                    </a:moveTo>
                    <a:lnTo>
                      <a:pt x="0" y="0"/>
                    </a:lnTo>
                    <a:lnTo>
                      <a:pt x="0" y="39"/>
                    </a:lnTo>
                    <a:lnTo>
                      <a:pt x="41" y="39"/>
                    </a:lnTo>
                    <a:lnTo>
                      <a:pt x="41" y="0"/>
                    </a:lnTo>
                    <a:lnTo>
                      <a:pt x="4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46" name="ïsļíďè">
                <a:extLst>
                  <a:ext uri="{FF2B5EF4-FFF2-40B4-BE49-F238E27FC236}">
                    <a16:creationId xmlns:a16="http://schemas.microsoft.com/office/drawing/2014/main" id="{4272328A-652A-4C16-BF06-9686E1EBA45F}"/>
                  </a:ext>
                </a:extLst>
              </p:cNvPr>
              <p:cNvSpPr/>
              <p:nvPr/>
            </p:nvSpPr>
            <p:spPr bwMode="auto">
              <a:xfrm>
                <a:off x="7093681"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47" name="ïśḷïḓé">
                <a:extLst>
                  <a:ext uri="{FF2B5EF4-FFF2-40B4-BE49-F238E27FC236}">
                    <a16:creationId xmlns:a16="http://schemas.microsoft.com/office/drawing/2014/main" id="{D4D5A2A7-7636-4173-9052-9DDE71A777B0}"/>
                  </a:ext>
                </a:extLst>
              </p:cNvPr>
              <p:cNvSpPr/>
              <p:nvPr/>
            </p:nvSpPr>
            <p:spPr bwMode="auto">
              <a:xfrm>
                <a:off x="7086409"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8" name="ïşľïḑe">
                <a:extLst>
                  <a:ext uri="{FF2B5EF4-FFF2-40B4-BE49-F238E27FC236}">
                    <a16:creationId xmlns:a16="http://schemas.microsoft.com/office/drawing/2014/main" id="{1A8E8C2A-66A4-40F7-B00C-70CC09AB2521}"/>
                  </a:ext>
                </a:extLst>
              </p:cNvPr>
              <p:cNvSpPr/>
              <p:nvPr/>
            </p:nvSpPr>
            <p:spPr bwMode="auto">
              <a:xfrm>
                <a:off x="7086409"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49" name="îṩļíḑè">
                <a:extLst>
                  <a:ext uri="{FF2B5EF4-FFF2-40B4-BE49-F238E27FC236}">
                    <a16:creationId xmlns:a16="http://schemas.microsoft.com/office/drawing/2014/main" id="{B9D7940B-706B-478B-9C4B-454D4F7885A9}"/>
                  </a:ext>
                </a:extLst>
              </p:cNvPr>
              <p:cNvSpPr/>
              <p:nvPr/>
            </p:nvSpPr>
            <p:spPr bwMode="auto">
              <a:xfrm>
                <a:off x="7150400"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50" name="îṩḷidê">
                <a:extLst>
                  <a:ext uri="{FF2B5EF4-FFF2-40B4-BE49-F238E27FC236}">
                    <a16:creationId xmlns:a16="http://schemas.microsoft.com/office/drawing/2014/main" id="{385BB55A-76C4-4331-8A0A-195C23DCB605}"/>
                  </a:ext>
                </a:extLst>
              </p:cNvPr>
              <p:cNvSpPr/>
              <p:nvPr/>
            </p:nvSpPr>
            <p:spPr bwMode="auto">
              <a:xfrm>
                <a:off x="7144583"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1" name="îṩlïḋe">
                <a:extLst>
                  <a:ext uri="{FF2B5EF4-FFF2-40B4-BE49-F238E27FC236}">
                    <a16:creationId xmlns:a16="http://schemas.microsoft.com/office/drawing/2014/main" id="{FAF472E8-B832-4806-BD0B-BC9C9F9EC286}"/>
                  </a:ext>
                </a:extLst>
              </p:cNvPr>
              <p:cNvSpPr/>
              <p:nvPr/>
            </p:nvSpPr>
            <p:spPr bwMode="auto">
              <a:xfrm>
                <a:off x="7144583"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52" name="ïsḻiďê">
                <a:extLst>
                  <a:ext uri="{FF2B5EF4-FFF2-40B4-BE49-F238E27FC236}">
                    <a16:creationId xmlns:a16="http://schemas.microsoft.com/office/drawing/2014/main" id="{01D925D0-E6A7-47F1-B7BF-BE48A1A8D2D3}"/>
                  </a:ext>
                </a:extLst>
              </p:cNvPr>
              <p:cNvSpPr/>
              <p:nvPr/>
            </p:nvSpPr>
            <p:spPr bwMode="auto">
              <a:xfrm>
                <a:off x="7208574"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53" name="íşľïḍé">
                <a:extLst>
                  <a:ext uri="{FF2B5EF4-FFF2-40B4-BE49-F238E27FC236}">
                    <a16:creationId xmlns:a16="http://schemas.microsoft.com/office/drawing/2014/main" id="{874ED6CA-E920-427D-A980-A86727E8A4A8}"/>
                  </a:ext>
                </a:extLst>
              </p:cNvPr>
              <p:cNvSpPr/>
              <p:nvPr/>
            </p:nvSpPr>
            <p:spPr bwMode="auto">
              <a:xfrm>
                <a:off x="7201303"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4" name="ïṧļide">
                <a:extLst>
                  <a:ext uri="{FF2B5EF4-FFF2-40B4-BE49-F238E27FC236}">
                    <a16:creationId xmlns:a16="http://schemas.microsoft.com/office/drawing/2014/main" id="{BCF3E03D-DEB7-4B1D-BD68-AD30CC7FCFF3}"/>
                  </a:ext>
                </a:extLst>
              </p:cNvPr>
              <p:cNvSpPr/>
              <p:nvPr/>
            </p:nvSpPr>
            <p:spPr bwMode="auto">
              <a:xfrm>
                <a:off x="7201303"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55" name="ïṩļiḓé">
                <a:extLst>
                  <a:ext uri="{FF2B5EF4-FFF2-40B4-BE49-F238E27FC236}">
                    <a16:creationId xmlns:a16="http://schemas.microsoft.com/office/drawing/2014/main" id="{982AD3F7-A05F-42F3-93A3-DE6EFCEDED8D}"/>
                  </a:ext>
                </a:extLst>
              </p:cNvPr>
              <p:cNvSpPr/>
              <p:nvPr/>
            </p:nvSpPr>
            <p:spPr bwMode="auto">
              <a:xfrm>
                <a:off x="7265294"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56" name="îšlïḋe">
                <a:extLst>
                  <a:ext uri="{FF2B5EF4-FFF2-40B4-BE49-F238E27FC236}">
                    <a16:creationId xmlns:a16="http://schemas.microsoft.com/office/drawing/2014/main" id="{94849BDB-75B3-4C8B-B493-6B41792BFEA2}"/>
                  </a:ext>
                </a:extLst>
              </p:cNvPr>
              <p:cNvSpPr/>
              <p:nvPr/>
            </p:nvSpPr>
            <p:spPr bwMode="auto">
              <a:xfrm>
                <a:off x="7259477"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7" name="ísḷíďè">
                <a:extLst>
                  <a:ext uri="{FF2B5EF4-FFF2-40B4-BE49-F238E27FC236}">
                    <a16:creationId xmlns:a16="http://schemas.microsoft.com/office/drawing/2014/main" id="{783817A3-5B33-4E24-9430-7473430D8E0D}"/>
                  </a:ext>
                </a:extLst>
              </p:cNvPr>
              <p:cNvSpPr/>
              <p:nvPr/>
            </p:nvSpPr>
            <p:spPr bwMode="auto">
              <a:xfrm>
                <a:off x="7259477"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58" name="iṥļîdé">
                <a:extLst>
                  <a:ext uri="{FF2B5EF4-FFF2-40B4-BE49-F238E27FC236}">
                    <a16:creationId xmlns:a16="http://schemas.microsoft.com/office/drawing/2014/main" id="{8D5D4B6B-4F33-4BEB-8FA2-C3DAF17A5A86}"/>
                  </a:ext>
                </a:extLst>
              </p:cNvPr>
              <p:cNvSpPr/>
              <p:nvPr/>
            </p:nvSpPr>
            <p:spPr bwMode="auto">
              <a:xfrm>
                <a:off x="7323468"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59" name="iṣ1iḋè">
                <a:extLst>
                  <a:ext uri="{FF2B5EF4-FFF2-40B4-BE49-F238E27FC236}">
                    <a16:creationId xmlns:a16="http://schemas.microsoft.com/office/drawing/2014/main" id="{A3BA3C00-1DF4-4B92-B13E-B15DFB51F25A}"/>
                  </a:ext>
                </a:extLst>
              </p:cNvPr>
              <p:cNvSpPr/>
              <p:nvPr/>
            </p:nvSpPr>
            <p:spPr bwMode="auto">
              <a:xfrm>
                <a:off x="7316196"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0" name="íṥľiďé">
                <a:extLst>
                  <a:ext uri="{FF2B5EF4-FFF2-40B4-BE49-F238E27FC236}">
                    <a16:creationId xmlns:a16="http://schemas.microsoft.com/office/drawing/2014/main" id="{319B8B53-99BC-42F7-BCEF-7759607439D1}"/>
                  </a:ext>
                </a:extLst>
              </p:cNvPr>
              <p:cNvSpPr/>
              <p:nvPr/>
            </p:nvSpPr>
            <p:spPr bwMode="auto">
              <a:xfrm>
                <a:off x="7316196" y="2495011"/>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61" name="îṣlíḍe">
                <a:extLst>
                  <a:ext uri="{FF2B5EF4-FFF2-40B4-BE49-F238E27FC236}">
                    <a16:creationId xmlns:a16="http://schemas.microsoft.com/office/drawing/2014/main" id="{F24B8760-13B1-4C11-BEB5-187C69820919}"/>
                  </a:ext>
                </a:extLst>
              </p:cNvPr>
              <p:cNvSpPr/>
              <p:nvPr/>
            </p:nvSpPr>
            <p:spPr bwMode="auto">
              <a:xfrm>
                <a:off x="7380187" y="2500828"/>
                <a:ext cx="45085"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62" name="ïṩļiḑè">
                <a:extLst>
                  <a:ext uri="{FF2B5EF4-FFF2-40B4-BE49-F238E27FC236}">
                    <a16:creationId xmlns:a16="http://schemas.microsoft.com/office/drawing/2014/main" id="{60FDE7A3-41FD-4CD6-B497-F0A8C63599E1}"/>
                  </a:ext>
                </a:extLst>
              </p:cNvPr>
              <p:cNvSpPr/>
              <p:nvPr/>
            </p:nvSpPr>
            <p:spPr bwMode="auto">
              <a:xfrm>
                <a:off x="7374370"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3" name="ïṣḻidè">
                <a:extLst>
                  <a:ext uri="{FF2B5EF4-FFF2-40B4-BE49-F238E27FC236}">
                    <a16:creationId xmlns:a16="http://schemas.microsoft.com/office/drawing/2014/main" id="{4B868B8D-C850-40AD-B6F2-D94534F28DEF}"/>
                  </a:ext>
                </a:extLst>
              </p:cNvPr>
              <p:cNvSpPr/>
              <p:nvPr/>
            </p:nvSpPr>
            <p:spPr bwMode="auto">
              <a:xfrm>
                <a:off x="7374370" y="2495011"/>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64" name="îśľiḋe">
                <a:extLst>
                  <a:ext uri="{FF2B5EF4-FFF2-40B4-BE49-F238E27FC236}">
                    <a16:creationId xmlns:a16="http://schemas.microsoft.com/office/drawing/2014/main" id="{310EF581-23CF-4F8F-8F67-0FA2DDD1F04E}"/>
                  </a:ext>
                </a:extLst>
              </p:cNvPr>
              <p:cNvSpPr/>
              <p:nvPr/>
            </p:nvSpPr>
            <p:spPr bwMode="auto">
              <a:xfrm>
                <a:off x="7436907" y="2500828"/>
                <a:ext cx="49448" cy="45085"/>
              </a:xfrm>
              <a:prstGeom prst="rect">
                <a:avLst/>
              </a:prstGeom>
              <a:solidFill>
                <a:srgbClr val="033249"/>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65" name="îṥļïḍê">
                <a:extLst>
                  <a:ext uri="{FF2B5EF4-FFF2-40B4-BE49-F238E27FC236}">
                    <a16:creationId xmlns:a16="http://schemas.microsoft.com/office/drawing/2014/main" id="{CCAC0AA8-579F-4E6A-97E1-E2A4B9E223A2}"/>
                  </a:ext>
                </a:extLst>
              </p:cNvPr>
              <p:cNvSpPr/>
              <p:nvPr/>
            </p:nvSpPr>
            <p:spPr bwMode="auto">
              <a:xfrm>
                <a:off x="7431089" y="2495011"/>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6" name="î$1iḓè">
                <a:extLst>
                  <a:ext uri="{FF2B5EF4-FFF2-40B4-BE49-F238E27FC236}">
                    <a16:creationId xmlns:a16="http://schemas.microsoft.com/office/drawing/2014/main" id="{D758775F-F355-4304-B7E1-F5370461DDA8}"/>
                  </a:ext>
                </a:extLst>
              </p:cNvPr>
              <p:cNvSpPr/>
              <p:nvPr/>
            </p:nvSpPr>
            <p:spPr bwMode="auto">
              <a:xfrm>
                <a:off x="7431089" y="2495011"/>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367" name="iṧ1îḓé">
                <a:extLst>
                  <a:ext uri="{FF2B5EF4-FFF2-40B4-BE49-F238E27FC236}">
                    <a16:creationId xmlns:a16="http://schemas.microsoft.com/office/drawing/2014/main" id="{F5A86D35-4A9A-4384-8428-251645C1F6AA}"/>
                  </a:ext>
                </a:extLst>
              </p:cNvPr>
              <p:cNvSpPr/>
              <p:nvPr/>
            </p:nvSpPr>
            <p:spPr bwMode="auto">
              <a:xfrm>
                <a:off x="5204486" y="2116881"/>
                <a:ext cx="658819" cy="655910"/>
              </a:xfrm>
              <a:custGeom>
                <a:gdLst>
                  <a:gd fmla="*/ 0 w 453" name="T0"/>
                  <a:gd fmla="*/ 197 h 451" name="T1"/>
                  <a:gd fmla="*/ 197 w 453" name="T2"/>
                  <a:gd fmla="*/ 0 h 451" name="T3"/>
                  <a:gd fmla="*/ 453 w 453" name="T4"/>
                  <a:gd fmla="*/ 255 h 451" name="T5"/>
                  <a:gd fmla="*/ 256 w 453" name="T6"/>
                  <a:gd fmla="*/ 451 h 451" name="T7"/>
                  <a:gd fmla="*/ 0 w 453" name="T8"/>
                  <a:gd fmla="*/ 197 h 451" name="T9"/>
                </a:gdLst>
                <a:cxnLst>
                  <a:cxn ang="0">
                    <a:pos x="T0" y="T1"/>
                  </a:cxn>
                  <a:cxn ang="0">
                    <a:pos x="T2" y="T3"/>
                  </a:cxn>
                  <a:cxn ang="0">
                    <a:pos x="T4" y="T5"/>
                  </a:cxn>
                  <a:cxn ang="0">
                    <a:pos x="T6" y="T7"/>
                  </a:cxn>
                  <a:cxn ang="0">
                    <a:pos x="T8" y="T9"/>
                  </a:cxn>
                </a:cxnLst>
                <a:rect b="b" l="0" r="r" t="0"/>
                <a:pathLst>
                  <a:path h="451" w="452">
                    <a:moveTo>
                      <a:pt x="0" y="197"/>
                    </a:moveTo>
                    <a:lnTo>
                      <a:pt x="197" y="0"/>
                    </a:lnTo>
                    <a:lnTo>
                      <a:pt x="453" y="255"/>
                    </a:lnTo>
                    <a:lnTo>
                      <a:pt x="256" y="451"/>
                    </a:lnTo>
                    <a:lnTo>
                      <a:pt x="0" y="197"/>
                    </a:lnTo>
                    <a:close/>
                  </a:path>
                </a:pathLst>
              </a:custGeom>
              <a:solidFill>
                <a:srgbClr val="F9F9F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8" name="ïš1ïḋé">
                <a:extLst>
                  <a:ext uri="{FF2B5EF4-FFF2-40B4-BE49-F238E27FC236}">
                    <a16:creationId xmlns:a16="http://schemas.microsoft.com/office/drawing/2014/main" id="{6B274475-8D40-4B57-BD1B-39877E684CB5}"/>
                  </a:ext>
                </a:extLst>
              </p:cNvPr>
              <p:cNvSpPr/>
              <p:nvPr/>
            </p:nvSpPr>
            <p:spPr bwMode="auto">
              <a:xfrm>
                <a:off x="5533168" y="2445563"/>
                <a:ext cx="229787" cy="226878"/>
              </a:xfrm>
              <a:custGeom>
                <a:gdLst>
                  <a:gd fmla="*/ 0 w 158" name="T0"/>
                  <a:gd fmla="*/ 144 h 156" name="T1"/>
                  <a:gd fmla="*/ 144 w 158" name="T2"/>
                  <a:gd fmla="*/ 0 h 156" name="T3"/>
                  <a:gd fmla="*/ 158 w 158" name="T4"/>
                  <a:gd fmla="*/ 13 h 156" name="T5"/>
                  <a:gd fmla="*/ 15 w 158" name="T6"/>
                  <a:gd fmla="*/ 156 h 156" name="T7"/>
                  <a:gd fmla="*/ 0 w 158" name="T8"/>
                  <a:gd fmla="*/ 144 h 156" name="T9"/>
                </a:gdLst>
                <a:cxnLst>
                  <a:cxn ang="0">
                    <a:pos x="T0" y="T1"/>
                  </a:cxn>
                  <a:cxn ang="0">
                    <a:pos x="T2" y="T3"/>
                  </a:cxn>
                  <a:cxn ang="0">
                    <a:pos x="T4" y="T5"/>
                  </a:cxn>
                  <a:cxn ang="0">
                    <a:pos x="T6" y="T7"/>
                  </a:cxn>
                  <a:cxn ang="0">
                    <a:pos x="T8" y="T9"/>
                  </a:cxn>
                </a:cxnLst>
                <a:rect b="b" l="0" r="r" t="0"/>
                <a:pathLst>
                  <a:path h="156" w="158">
                    <a:moveTo>
                      <a:pt x="0" y="144"/>
                    </a:moveTo>
                    <a:lnTo>
                      <a:pt x="144" y="0"/>
                    </a:lnTo>
                    <a:lnTo>
                      <a:pt x="158" y="13"/>
                    </a:lnTo>
                    <a:lnTo>
                      <a:pt x="15" y="156"/>
                    </a:lnTo>
                    <a:lnTo>
                      <a:pt x="0" y="144"/>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9" name="íśļiḑé">
                <a:extLst>
                  <a:ext uri="{FF2B5EF4-FFF2-40B4-BE49-F238E27FC236}">
                    <a16:creationId xmlns:a16="http://schemas.microsoft.com/office/drawing/2014/main" id="{9444277B-038E-49B3-8B41-F3E7E2431F29}"/>
                  </a:ext>
                </a:extLst>
              </p:cNvPr>
              <p:cNvSpPr/>
              <p:nvPr/>
            </p:nvSpPr>
            <p:spPr bwMode="auto">
              <a:xfrm>
                <a:off x="5527351" y="2394661"/>
                <a:ext cx="184702" cy="187611"/>
              </a:xfrm>
              <a:custGeom>
                <a:gdLst>
                  <a:gd fmla="*/ 0 w 127" name="T0"/>
                  <a:gd fmla="*/ 114 h 129" name="T1"/>
                  <a:gd fmla="*/ 115 w 127" name="T2"/>
                  <a:gd fmla="*/ 0 h 129" name="T3"/>
                  <a:gd fmla="*/ 127 w 127" name="T4"/>
                  <a:gd fmla="*/ 15 h 129" name="T5"/>
                  <a:gd fmla="*/ 15 w 127" name="T6"/>
                  <a:gd fmla="*/ 129 h 129" name="T7"/>
                  <a:gd fmla="*/ 0 w 127" name="T8"/>
                  <a:gd fmla="*/ 114 h 129" name="T9"/>
                </a:gdLst>
                <a:cxnLst>
                  <a:cxn ang="0">
                    <a:pos x="T0" y="T1"/>
                  </a:cxn>
                  <a:cxn ang="0">
                    <a:pos x="T2" y="T3"/>
                  </a:cxn>
                  <a:cxn ang="0">
                    <a:pos x="T4" y="T5"/>
                  </a:cxn>
                  <a:cxn ang="0">
                    <a:pos x="T6" y="T7"/>
                  </a:cxn>
                  <a:cxn ang="0">
                    <a:pos x="T8" y="T9"/>
                  </a:cxn>
                </a:cxnLst>
                <a:rect b="b" l="0" r="r" t="0"/>
                <a:pathLst>
                  <a:path h="129" w="127">
                    <a:moveTo>
                      <a:pt x="0" y="114"/>
                    </a:moveTo>
                    <a:lnTo>
                      <a:pt x="115" y="0"/>
                    </a:lnTo>
                    <a:lnTo>
                      <a:pt x="127" y="15"/>
                    </a:lnTo>
                    <a:lnTo>
                      <a:pt x="15" y="129"/>
                    </a:lnTo>
                    <a:lnTo>
                      <a:pt x="0" y="114"/>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0" name="íṩľiḓê">
                <a:extLst>
                  <a:ext uri="{FF2B5EF4-FFF2-40B4-BE49-F238E27FC236}">
                    <a16:creationId xmlns:a16="http://schemas.microsoft.com/office/drawing/2014/main" id="{EBC757FD-ED84-422B-BECD-41D081BABEAF}"/>
                  </a:ext>
                </a:extLst>
              </p:cNvPr>
              <p:cNvSpPr/>
              <p:nvPr/>
            </p:nvSpPr>
            <p:spPr bwMode="auto">
              <a:xfrm>
                <a:off x="5434273" y="2346668"/>
                <a:ext cx="229787" cy="229787"/>
              </a:xfrm>
              <a:custGeom>
                <a:gdLst>
                  <a:gd fmla="*/ 0 w 158" name="T0"/>
                  <a:gd fmla="*/ 143 h 158" name="T1"/>
                  <a:gd fmla="*/ 143 w 158" name="T2"/>
                  <a:gd fmla="*/ 0 h 158" name="T3"/>
                  <a:gd fmla="*/ 158 w 158" name="T4"/>
                  <a:gd fmla="*/ 12 h 158" name="T5"/>
                  <a:gd fmla="*/ 14 w 158" name="T6"/>
                  <a:gd fmla="*/ 158 h 158" name="T7"/>
                  <a:gd fmla="*/ 0 w 158" name="T8"/>
                  <a:gd fmla="*/ 143 h 158" name="T9"/>
                </a:gdLst>
                <a:cxnLst>
                  <a:cxn ang="0">
                    <a:pos x="T0" y="T1"/>
                  </a:cxn>
                  <a:cxn ang="0">
                    <a:pos x="T2" y="T3"/>
                  </a:cxn>
                  <a:cxn ang="0">
                    <a:pos x="T4" y="T5"/>
                  </a:cxn>
                  <a:cxn ang="0">
                    <a:pos x="T6" y="T7"/>
                  </a:cxn>
                  <a:cxn ang="0">
                    <a:pos x="T8" y="T9"/>
                  </a:cxn>
                </a:cxnLst>
                <a:rect b="b" l="0" r="r" t="0"/>
                <a:pathLst>
                  <a:path h="158" w="158">
                    <a:moveTo>
                      <a:pt x="0" y="143"/>
                    </a:moveTo>
                    <a:lnTo>
                      <a:pt x="143" y="0"/>
                    </a:lnTo>
                    <a:lnTo>
                      <a:pt x="158" y="12"/>
                    </a:lnTo>
                    <a:lnTo>
                      <a:pt x="14" y="158"/>
                    </a:lnTo>
                    <a:lnTo>
                      <a:pt x="0" y="143"/>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1" name="íş1ïḍè">
                <a:extLst>
                  <a:ext uri="{FF2B5EF4-FFF2-40B4-BE49-F238E27FC236}">
                    <a16:creationId xmlns:a16="http://schemas.microsoft.com/office/drawing/2014/main" id="{CDA9D9B4-2F96-42F4-8F68-E0F053BB0422}"/>
                  </a:ext>
                </a:extLst>
              </p:cNvPr>
              <p:cNvSpPr/>
              <p:nvPr/>
            </p:nvSpPr>
            <p:spPr bwMode="auto">
              <a:xfrm>
                <a:off x="5428456" y="2298675"/>
                <a:ext cx="184702" cy="183248"/>
              </a:xfrm>
              <a:custGeom>
                <a:gdLst>
                  <a:gd fmla="*/ 0 w 127" name="T0"/>
                  <a:gd fmla="*/ 112 h 126" name="T1"/>
                  <a:gd fmla="*/ 114 w 127" name="T2"/>
                  <a:gd fmla="*/ 0 h 126" name="T3"/>
                  <a:gd fmla="*/ 127 w 127" name="T4"/>
                  <a:gd fmla="*/ 12 h 126" name="T5"/>
                  <a:gd fmla="*/ 14 w 127" name="T6"/>
                  <a:gd fmla="*/ 126 h 126" name="T7"/>
                  <a:gd fmla="*/ 0 w 127" name="T8"/>
                  <a:gd fmla="*/ 112 h 126" name="T9"/>
                </a:gdLst>
                <a:cxnLst>
                  <a:cxn ang="0">
                    <a:pos x="T0" y="T1"/>
                  </a:cxn>
                  <a:cxn ang="0">
                    <a:pos x="T2" y="T3"/>
                  </a:cxn>
                  <a:cxn ang="0">
                    <a:pos x="T4" y="T5"/>
                  </a:cxn>
                  <a:cxn ang="0">
                    <a:pos x="T6" y="T7"/>
                  </a:cxn>
                  <a:cxn ang="0">
                    <a:pos x="T8" y="T9"/>
                  </a:cxn>
                </a:cxnLst>
                <a:rect b="b" l="0" r="r" t="0"/>
                <a:pathLst>
                  <a:path h="125" w="127">
                    <a:moveTo>
                      <a:pt x="0" y="112"/>
                    </a:moveTo>
                    <a:lnTo>
                      <a:pt x="114" y="0"/>
                    </a:lnTo>
                    <a:lnTo>
                      <a:pt x="127" y="12"/>
                    </a:lnTo>
                    <a:lnTo>
                      <a:pt x="14" y="126"/>
                    </a:lnTo>
                    <a:lnTo>
                      <a:pt x="0" y="112"/>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2" name="iṧḻîďe">
                <a:extLst>
                  <a:ext uri="{FF2B5EF4-FFF2-40B4-BE49-F238E27FC236}">
                    <a16:creationId xmlns:a16="http://schemas.microsoft.com/office/drawing/2014/main" id="{B6C104B7-7272-4EFE-8EB5-1FC20EF4905E}"/>
                  </a:ext>
                </a:extLst>
              </p:cNvPr>
              <p:cNvSpPr/>
              <p:nvPr/>
            </p:nvSpPr>
            <p:spPr bwMode="auto">
              <a:xfrm>
                <a:off x="5972381" y="2481922"/>
                <a:ext cx="530836" cy="613734"/>
              </a:xfrm>
              <a:custGeom>
                <a:gdLst>
                  <a:gd fmla="*/ 0 w 365" name="T0"/>
                  <a:gd fmla="*/ 75 h 422" name="T1"/>
                  <a:gd fmla="*/ 268 w 365" name="T2"/>
                  <a:gd fmla="*/ 0 h 422" name="T3"/>
                  <a:gd fmla="*/ 365 w 365" name="T4"/>
                  <a:gd fmla="*/ 347 h 422" name="T5"/>
                  <a:gd fmla="*/ 100 w 365" name="T6"/>
                  <a:gd fmla="*/ 422 h 422" name="T7"/>
                  <a:gd fmla="*/ 0 w 365" name="T8"/>
                  <a:gd fmla="*/ 75 h 422" name="T9"/>
                </a:gdLst>
                <a:cxnLst>
                  <a:cxn ang="0">
                    <a:pos x="T0" y="T1"/>
                  </a:cxn>
                  <a:cxn ang="0">
                    <a:pos x="T2" y="T3"/>
                  </a:cxn>
                  <a:cxn ang="0">
                    <a:pos x="T4" y="T5"/>
                  </a:cxn>
                  <a:cxn ang="0">
                    <a:pos x="T6" y="T7"/>
                  </a:cxn>
                  <a:cxn ang="0">
                    <a:pos x="T8" y="T9"/>
                  </a:cxn>
                </a:cxnLst>
                <a:rect b="b" l="0" r="r" t="0"/>
                <a:pathLst>
                  <a:path h="422" w="365">
                    <a:moveTo>
                      <a:pt x="0" y="75"/>
                    </a:moveTo>
                    <a:lnTo>
                      <a:pt x="268" y="0"/>
                    </a:lnTo>
                    <a:lnTo>
                      <a:pt x="365" y="347"/>
                    </a:lnTo>
                    <a:lnTo>
                      <a:pt x="100" y="422"/>
                    </a:lnTo>
                    <a:lnTo>
                      <a:pt x="0" y="7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3" name="íSļïdè">
                <a:extLst>
                  <a:ext uri="{FF2B5EF4-FFF2-40B4-BE49-F238E27FC236}">
                    <a16:creationId xmlns:a16="http://schemas.microsoft.com/office/drawing/2014/main" id="{C90007DE-CC1E-4ECF-A752-497E89489A9F}"/>
                  </a:ext>
                </a:extLst>
              </p:cNvPr>
              <p:cNvSpPr/>
              <p:nvPr/>
            </p:nvSpPr>
            <p:spPr bwMode="auto">
              <a:xfrm>
                <a:off x="6138176" y="2890593"/>
                <a:ext cx="290869" cy="107622"/>
              </a:xfrm>
              <a:custGeom>
                <a:gdLst>
                  <a:gd fmla="*/ 0 w 200" name="T0"/>
                  <a:gd fmla="*/ 56 h 74" name="T1"/>
                  <a:gd fmla="*/ 195 w 200" name="T2"/>
                  <a:gd fmla="*/ 0 h 74" name="T3"/>
                  <a:gd fmla="*/ 200 w 200" name="T4"/>
                  <a:gd fmla="*/ 18 h 74" name="T5"/>
                  <a:gd fmla="*/ 4 w 200" name="T6"/>
                  <a:gd fmla="*/ 74 h 74" name="T7"/>
                  <a:gd fmla="*/ 0 w 200" name="T8"/>
                  <a:gd fmla="*/ 56 h 74" name="T9"/>
                </a:gdLst>
                <a:cxnLst>
                  <a:cxn ang="0">
                    <a:pos x="T0" y="T1"/>
                  </a:cxn>
                  <a:cxn ang="0">
                    <a:pos x="T2" y="T3"/>
                  </a:cxn>
                  <a:cxn ang="0">
                    <a:pos x="T4" y="T5"/>
                  </a:cxn>
                  <a:cxn ang="0">
                    <a:pos x="T6" y="T7"/>
                  </a:cxn>
                  <a:cxn ang="0">
                    <a:pos x="T8" y="T9"/>
                  </a:cxn>
                </a:cxnLst>
                <a:rect b="b" l="0" r="r" t="0"/>
                <a:pathLst>
                  <a:path h="74" w="200">
                    <a:moveTo>
                      <a:pt x="0" y="56"/>
                    </a:moveTo>
                    <a:lnTo>
                      <a:pt x="195" y="0"/>
                    </a:lnTo>
                    <a:lnTo>
                      <a:pt x="200" y="18"/>
                    </a:lnTo>
                    <a:lnTo>
                      <a:pt x="4" y="74"/>
                    </a:lnTo>
                    <a:lnTo>
                      <a:pt x="0" y="56"/>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4" name="iŝliḍe">
                <a:extLst>
                  <a:ext uri="{FF2B5EF4-FFF2-40B4-BE49-F238E27FC236}">
                    <a16:creationId xmlns:a16="http://schemas.microsoft.com/office/drawing/2014/main" id="{D15FA589-7065-4EE6-962C-0428334B3452}"/>
                  </a:ext>
                </a:extLst>
              </p:cNvPr>
              <p:cNvSpPr/>
              <p:nvPr/>
            </p:nvSpPr>
            <p:spPr bwMode="auto">
              <a:xfrm>
                <a:off x="6177444" y="2823693"/>
                <a:ext cx="232695" cy="90169"/>
              </a:xfrm>
              <a:custGeom>
                <a:gdLst>
                  <a:gd fmla="*/ 0 w 160" name="T0"/>
                  <a:gd fmla="*/ 43 h 62" name="T1"/>
                  <a:gd fmla="*/ 154 w 160" name="T2"/>
                  <a:gd fmla="*/ 0 h 62" name="T3"/>
                  <a:gd fmla="*/ 160 w 160" name="T4"/>
                  <a:gd fmla="*/ 19 h 62" name="T5"/>
                  <a:gd fmla="*/ 4 w 160" name="T6"/>
                  <a:gd fmla="*/ 62 h 62" name="T7"/>
                  <a:gd fmla="*/ 0 w 160" name="T8"/>
                  <a:gd fmla="*/ 43 h 62" name="T9"/>
                </a:gdLst>
                <a:cxnLst>
                  <a:cxn ang="0">
                    <a:pos x="T0" y="T1"/>
                  </a:cxn>
                  <a:cxn ang="0">
                    <a:pos x="T2" y="T3"/>
                  </a:cxn>
                  <a:cxn ang="0">
                    <a:pos x="T4" y="T5"/>
                  </a:cxn>
                  <a:cxn ang="0">
                    <a:pos x="T6" y="T7"/>
                  </a:cxn>
                  <a:cxn ang="0">
                    <a:pos x="T8" y="T9"/>
                  </a:cxn>
                </a:cxnLst>
                <a:rect b="b" l="0" r="r" t="0"/>
                <a:pathLst>
                  <a:path h="62" w="160">
                    <a:moveTo>
                      <a:pt x="0" y="43"/>
                    </a:moveTo>
                    <a:lnTo>
                      <a:pt x="154" y="0"/>
                    </a:lnTo>
                    <a:lnTo>
                      <a:pt x="160" y="19"/>
                    </a:lnTo>
                    <a:lnTo>
                      <a:pt x="4" y="62"/>
                    </a:lnTo>
                    <a:lnTo>
                      <a:pt x="0" y="43"/>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5" name="iŝḷíḓè">
                <a:extLst>
                  <a:ext uri="{FF2B5EF4-FFF2-40B4-BE49-F238E27FC236}">
                    <a16:creationId xmlns:a16="http://schemas.microsoft.com/office/drawing/2014/main" id="{8F55B7B8-5315-49F4-9819-125D7A368791}"/>
                  </a:ext>
                </a:extLst>
              </p:cNvPr>
              <p:cNvSpPr/>
              <p:nvPr/>
            </p:nvSpPr>
            <p:spPr bwMode="auto">
              <a:xfrm>
                <a:off x="6098909" y="2756793"/>
                <a:ext cx="290869" cy="106168"/>
              </a:xfrm>
              <a:custGeom>
                <a:gdLst>
                  <a:gd fmla="*/ 0 w 200" name="T0"/>
                  <a:gd fmla="*/ 54 h 73" name="T1"/>
                  <a:gd fmla="*/ 195 w 200" name="T2"/>
                  <a:gd fmla="*/ 0 h 73" name="T3"/>
                  <a:gd fmla="*/ 200 w 200" name="T4"/>
                  <a:gd fmla="*/ 17 h 73" name="T5"/>
                  <a:gd fmla="*/ 4 w 200" name="T6"/>
                  <a:gd fmla="*/ 73 h 73" name="T7"/>
                  <a:gd fmla="*/ 0 w 200" name="T8"/>
                  <a:gd fmla="*/ 54 h 73" name="T9"/>
                </a:gdLst>
                <a:cxnLst>
                  <a:cxn ang="0">
                    <a:pos x="T0" y="T1"/>
                  </a:cxn>
                  <a:cxn ang="0">
                    <a:pos x="T2" y="T3"/>
                  </a:cxn>
                  <a:cxn ang="0">
                    <a:pos x="T4" y="T5"/>
                  </a:cxn>
                  <a:cxn ang="0">
                    <a:pos x="T6" y="T7"/>
                  </a:cxn>
                  <a:cxn ang="0">
                    <a:pos x="T8" y="T9"/>
                  </a:cxn>
                </a:cxnLst>
                <a:rect b="b" l="0" r="r" t="0"/>
                <a:pathLst>
                  <a:path h="73" w="200">
                    <a:moveTo>
                      <a:pt x="0" y="54"/>
                    </a:moveTo>
                    <a:lnTo>
                      <a:pt x="195" y="0"/>
                    </a:lnTo>
                    <a:lnTo>
                      <a:pt x="200" y="17"/>
                    </a:lnTo>
                    <a:lnTo>
                      <a:pt x="4" y="73"/>
                    </a:lnTo>
                    <a:lnTo>
                      <a:pt x="0" y="54"/>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6" name="ïSḻidê">
                <a:extLst>
                  <a:ext uri="{FF2B5EF4-FFF2-40B4-BE49-F238E27FC236}">
                    <a16:creationId xmlns:a16="http://schemas.microsoft.com/office/drawing/2014/main" id="{FF88D281-ABF3-4198-BAC5-83A11A0720BE}"/>
                  </a:ext>
                </a:extLst>
              </p:cNvPr>
              <p:cNvSpPr/>
              <p:nvPr/>
            </p:nvSpPr>
            <p:spPr bwMode="auto">
              <a:xfrm>
                <a:off x="6138176" y="2686984"/>
                <a:ext cx="232695" cy="91624"/>
              </a:xfrm>
              <a:custGeom>
                <a:gdLst>
                  <a:gd fmla="*/ 0 w 160" name="T0"/>
                  <a:gd fmla="*/ 44 h 63" name="T1"/>
                  <a:gd fmla="*/ 156 w 160" name="T2"/>
                  <a:gd fmla="*/ 0 h 63" name="T3"/>
                  <a:gd fmla="*/ 160 w 160" name="T4"/>
                  <a:gd fmla="*/ 19 h 63" name="T5"/>
                  <a:gd fmla="*/ 6 w 160" name="T6"/>
                  <a:gd fmla="*/ 63 h 63" name="T7"/>
                  <a:gd fmla="*/ 0 w 160" name="T8"/>
                  <a:gd fmla="*/ 44 h 63" name="T9"/>
                </a:gdLst>
                <a:cxnLst>
                  <a:cxn ang="0">
                    <a:pos x="T0" y="T1"/>
                  </a:cxn>
                  <a:cxn ang="0">
                    <a:pos x="T2" y="T3"/>
                  </a:cxn>
                  <a:cxn ang="0">
                    <a:pos x="T4" y="T5"/>
                  </a:cxn>
                  <a:cxn ang="0">
                    <a:pos x="T6" y="T7"/>
                  </a:cxn>
                  <a:cxn ang="0">
                    <a:pos x="T8" y="T9"/>
                  </a:cxn>
                </a:cxnLst>
                <a:rect b="b" l="0" r="r" t="0"/>
                <a:pathLst>
                  <a:path h="62" w="160">
                    <a:moveTo>
                      <a:pt x="0" y="44"/>
                    </a:moveTo>
                    <a:lnTo>
                      <a:pt x="156" y="0"/>
                    </a:lnTo>
                    <a:lnTo>
                      <a:pt x="160" y="19"/>
                    </a:lnTo>
                    <a:lnTo>
                      <a:pt x="6" y="63"/>
                    </a:lnTo>
                    <a:lnTo>
                      <a:pt x="0" y="44"/>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7" name="îşľïḓè">
                <a:extLst>
                  <a:ext uri="{FF2B5EF4-FFF2-40B4-BE49-F238E27FC236}">
                    <a16:creationId xmlns:a16="http://schemas.microsoft.com/office/drawing/2014/main" id="{B4291639-8697-417A-94AC-7E26C9AF5F3E}"/>
                  </a:ext>
                </a:extLst>
              </p:cNvPr>
              <p:cNvSpPr/>
              <p:nvPr/>
            </p:nvSpPr>
            <p:spPr bwMode="auto">
              <a:xfrm>
                <a:off x="4116636" y="2801878"/>
                <a:ext cx="653002" cy="603554"/>
              </a:xfrm>
              <a:custGeom>
                <a:gdLst>
                  <a:gd fmla="*/ 0 w 449" name="T0"/>
                  <a:gd fmla="*/ 245 h 415" name="T1"/>
                  <a:gd fmla="*/ 131 w 449" name="T2"/>
                  <a:gd fmla="*/ 0 h 415" name="T3"/>
                  <a:gd fmla="*/ 449 w 449" name="T4"/>
                  <a:gd fmla="*/ 168 h 415" name="T5"/>
                  <a:gd fmla="*/ 318 w 449" name="T6"/>
                  <a:gd fmla="*/ 415 h 415" name="T7"/>
                  <a:gd fmla="*/ 0 w 449" name="T8"/>
                  <a:gd fmla="*/ 245 h 415" name="T9"/>
                </a:gdLst>
                <a:cxnLst>
                  <a:cxn ang="0">
                    <a:pos x="T0" y="T1"/>
                  </a:cxn>
                  <a:cxn ang="0">
                    <a:pos x="T2" y="T3"/>
                  </a:cxn>
                  <a:cxn ang="0">
                    <a:pos x="T4" y="T5"/>
                  </a:cxn>
                  <a:cxn ang="0">
                    <a:pos x="T6" y="T7"/>
                  </a:cxn>
                  <a:cxn ang="0">
                    <a:pos x="T8" y="T9"/>
                  </a:cxn>
                </a:cxnLst>
                <a:rect b="b" l="0" r="r" t="0"/>
                <a:pathLst>
                  <a:path h="415" w="449">
                    <a:moveTo>
                      <a:pt x="0" y="245"/>
                    </a:moveTo>
                    <a:lnTo>
                      <a:pt x="131" y="0"/>
                    </a:lnTo>
                    <a:lnTo>
                      <a:pt x="449" y="168"/>
                    </a:lnTo>
                    <a:lnTo>
                      <a:pt x="318" y="415"/>
                    </a:lnTo>
                    <a:lnTo>
                      <a:pt x="0" y="245"/>
                    </a:lnTo>
                    <a:close/>
                  </a:path>
                </a:pathLst>
              </a:custGeom>
              <a:solidFill>
                <a:srgbClr val="F9F9F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8" name="îşľíḓé">
                <a:extLst>
                  <a:ext uri="{FF2B5EF4-FFF2-40B4-BE49-F238E27FC236}">
                    <a16:creationId xmlns:a16="http://schemas.microsoft.com/office/drawing/2014/main" id="{ACEB6EF1-14A2-4559-93BF-2D15FE28EA41}"/>
                  </a:ext>
                </a:extLst>
              </p:cNvPr>
              <p:cNvSpPr/>
              <p:nvPr/>
            </p:nvSpPr>
            <p:spPr bwMode="auto">
              <a:xfrm>
                <a:off x="4503492" y="3043299"/>
                <a:ext cx="162887" cy="271963"/>
              </a:xfrm>
              <a:custGeom>
                <a:gdLst>
                  <a:gd fmla="*/ 0 w 112" name="T0"/>
                  <a:gd fmla="*/ 179 h 187" name="T1"/>
                  <a:gd fmla="*/ 96 w 112" name="T2"/>
                  <a:gd fmla="*/ 0 h 187" name="T3"/>
                  <a:gd fmla="*/ 112 w 112" name="T4"/>
                  <a:gd fmla="*/ 9 h 187" name="T5"/>
                  <a:gd fmla="*/ 17 w 112" name="T6"/>
                  <a:gd fmla="*/ 187 h 187" name="T7"/>
                  <a:gd fmla="*/ 0 w 112" name="T8"/>
                  <a:gd fmla="*/ 179 h 187" name="T9"/>
                </a:gdLst>
                <a:cxnLst>
                  <a:cxn ang="0">
                    <a:pos x="T0" y="T1"/>
                  </a:cxn>
                  <a:cxn ang="0">
                    <a:pos x="T2" y="T3"/>
                  </a:cxn>
                  <a:cxn ang="0">
                    <a:pos x="T4" y="T5"/>
                  </a:cxn>
                  <a:cxn ang="0">
                    <a:pos x="T6" y="T7"/>
                  </a:cxn>
                  <a:cxn ang="0">
                    <a:pos x="T8" y="T9"/>
                  </a:cxn>
                </a:cxnLst>
                <a:rect b="b" l="0" r="r" t="0"/>
                <a:pathLst>
                  <a:path h="187" w="112">
                    <a:moveTo>
                      <a:pt x="0" y="179"/>
                    </a:moveTo>
                    <a:lnTo>
                      <a:pt x="96" y="0"/>
                    </a:lnTo>
                    <a:lnTo>
                      <a:pt x="112" y="9"/>
                    </a:lnTo>
                    <a:lnTo>
                      <a:pt x="17" y="187"/>
                    </a:lnTo>
                    <a:lnTo>
                      <a:pt x="0" y="179"/>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9" name="iṥľide">
                <a:extLst>
                  <a:ext uri="{FF2B5EF4-FFF2-40B4-BE49-F238E27FC236}">
                    <a16:creationId xmlns:a16="http://schemas.microsoft.com/office/drawing/2014/main" id="{9508E025-1971-4EB1-AFAC-102FAC8B6229}"/>
                  </a:ext>
                </a:extLst>
              </p:cNvPr>
              <p:cNvSpPr/>
              <p:nvPr/>
            </p:nvSpPr>
            <p:spPr bwMode="auto">
              <a:xfrm>
                <a:off x="4470042" y="3011304"/>
                <a:ext cx="136708" cy="216698"/>
              </a:xfrm>
              <a:custGeom>
                <a:gdLst>
                  <a:gd fmla="*/ 0 w 94" name="T0"/>
                  <a:gd fmla="*/ 141 h 149" name="T1"/>
                  <a:gd fmla="*/ 77 w 94" name="T2"/>
                  <a:gd fmla="*/ 0 h 149" name="T3"/>
                  <a:gd fmla="*/ 94 w 94" name="T4"/>
                  <a:gd fmla="*/ 8 h 149" name="T5"/>
                  <a:gd fmla="*/ 17 w 94" name="T6"/>
                  <a:gd fmla="*/ 149 h 149" name="T7"/>
                  <a:gd fmla="*/ 0 w 94" name="T8"/>
                  <a:gd fmla="*/ 141 h 149" name="T9"/>
                </a:gdLst>
                <a:cxnLst>
                  <a:cxn ang="0">
                    <a:pos x="T0" y="T1"/>
                  </a:cxn>
                  <a:cxn ang="0">
                    <a:pos x="T2" y="T3"/>
                  </a:cxn>
                  <a:cxn ang="0">
                    <a:pos x="T4" y="T5"/>
                  </a:cxn>
                  <a:cxn ang="0">
                    <a:pos x="T6" y="T7"/>
                  </a:cxn>
                  <a:cxn ang="0">
                    <a:pos x="T8" y="T9"/>
                  </a:cxn>
                </a:cxnLst>
                <a:rect b="b" l="0" r="r" t="0"/>
                <a:pathLst>
                  <a:path h="149" w="94">
                    <a:moveTo>
                      <a:pt x="0" y="141"/>
                    </a:moveTo>
                    <a:lnTo>
                      <a:pt x="77" y="0"/>
                    </a:lnTo>
                    <a:lnTo>
                      <a:pt x="94" y="8"/>
                    </a:lnTo>
                    <a:lnTo>
                      <a:pt x="17" y="149"/>
                    </a:lnTo>
                    <a:lnTo>
                      <a:pt x="0" y="141"/>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0" name="îśļïḑé">
                <a:extLst>
                  <a:ext uri="{FF2B5EF4-FFF2-40B4-BE49-F238E27FC236}">
                    <a16:creationId xmlns:a16="http://schemas.microsoft.com/office/drawing/2014/main" id="{FD12969B-B1A9-4569-A7BA-94DAE421D9BD}"/>
                  </a:ext>
                </a:extLst>
              </p:cNvPr>
              <p:cNvSpPr/>
              <p:nvPr/>
            </p:nvSpPr>
            <p:spPr bwMode="auto">
              <a:xfrm>
                <a:off x="4379873" y="2977853"/>
                <a:ext cx="162887" cy="271963"/>
              </a:xfrm>
              <a:custGeom>
                <a:gdLst>
                  <a:gd fmla="*/ 0 w 112" name="T0"/>
                  <a:gd fmla="*/ 178 h 187" name="T1"/>
                  <a:gd fmla="*/ 95 w 112" name="T2"/>
                  <a:gd fmla="*/ 0 h 187" name="T3"/>
                  <a:gd fmla="*/ 112 w 112" name="T4"/>
                  <a:gd fmla="*/ 8 h 187" name="T5"/>
                  <a:gd fmla="*/ 16 w 112" name="T6"/>
                  <a:gd fmla="*/ 187 h 187" name="T7"/>
                  <a:gd fmla="*/ 0 w 112" name="T8"/>
                  <a:gd fmla="*/ 178 h 187" name="T9"/>
                </a:gdLst>
                <a:cxnLst>
                  <a:cxn ang="0">
                    <a:pos x="T0" y="T1"/>
                  </a:cxn>
                  <a:cxn ang="0">
                    <a:pos x="T2" y="T3"/>
                  </a:cxn>
                  <a:cxn ang="0">
                    <a:pos x="T4" y="T5"/>
                  </a:cxn>
                  <a:cxn ang="0">
                    <a:pos x="T6" y="T7"/>
                  </a:cxn>
                  <a:cxn ang="0">
                    <a:pos x="T8" y="T9"/>
                  </a:cxn>
                </a:cxnLst>
                <a:rect b="b" l="0" r="r" t="0"/>
                <a:pathLst>
                  <a:path h="187" w="112">
                    <a:moveTo>
                      <a:pt x="0" y="178"/>
                    </a:moveTo>
                    <a:lnTo>
                      <a:pt x="95" y="0"/>
                    </a:lnTo>
                    <a:lnTo>
                      <a:pt x="112" y="8"/>
                    </a:lnTo>
                    <a:lnTo>
                      <a:pt x="16" y="187"/>
                    </a:lnTo>
                    <a:lnTo>
                      <a:pt x="0" y="178"/>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1" name="îŝ1îḑê">
                <a:extLst>
                  <a:ext uri="{FF2B5EF4-FFF2-40B4-BE49-F238E27FC236}">
                    <a16:creationId xmlns:a16="http://schemas.microsoft.com/office/drawing/2014/main" id="{85A7ED60-8035-49B6-A44E-27CC57768E3D}"/>
                  </a:ext>
                </a:extLst>
              </p:cNvPr>
              <p:cNvSpPr/>
              <p:nvPr/>
            </p:nvSpPr>
            <p:spPr bwMode="auto">
              <a:xfrm>
                <a:off x="4346423" y="2944404"/>
                <a:ext cx="135255" cy="216698"/>
              </a:xfrm>
              <a:custGeom>
                <a:gdLst>
                  <a:gd fmla="*/ 0 w 93" name="T0"/>
                  <a:gd fmla="*/ 141 h 149" name="T1"/>
                  <a:gd fmla="*/ 77 w 93" name="T2"/>
                  <a:gd fmla="*/ 0 h 149" name="T3"/>
                  <a:gd fmla="*/ 93 w 93" name="T4"/>
                  <a:gd fmla="*/ 8 h 149" name="T5"/>
                  <a:gd fmla="*/ 17 w 93" name="T6"/>
                  <a:gd fmla="*/ 149 h 149" name="T7"/>
                  <a:gd fmla="*/ 0 w 93" name="T8"/>
                  <a:gd fmla="*/ 141 h 149" name="T9"/>
                </a:gdLst>
                <a:cxnLst>
                  <a:cxn ang="0">
                    <a:pos x="T0" y="T1"/>
                  </a:cxn>
                  <a:cxn ang="0">
                    <a:pos x="T2" y="T3"/>
                  </a:cxn>
                  <a:cxn ang="0">
                    <a:pos x="T4" y="T5"/>
                  </a:cxn>
                  <a:cxn ang="0">
                    <a:pos x="T6" y="T7"/>
                  </a:cxn>
                  <a:cxn ang="0">
                    <a:pos x="T8" y="T9"/>
                  </a:cxn>
                </a:cxnLst>
                <a:rect b="b" l="0" r="r" t="0"/>
                <a:pathLst>
                  <a:path h="149" w="93">
                    <a:moveTo>
                      <a:pt x="0" y="141"/>
                    </a:moveTo>
                    <a:lnTo>
                      <a:pt x="77" y="0"/>
                    </a:lnTo>
                    <a:lnTo>
                      <a:pt x="93" y="8"/>
                    </a:lnTo>
                    <a:lnTo>
                      <a:pt x="17" y="149"/>
                    </a:lnTo>
                    <a:lnTo>
                      <a:pt x="0" y="141"/>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2" name="i$ḻîḋe">
                <a:extLst>
                  <a:ext uri="{FF2B5EF4-FFF2-40B4-BE49-F238E27FC236}">
                    <a16:creationId xmlns:a16="http://schemas.microsoft.com/office/drawing/2014/main" id="{9E8EF1DD-AAD1-4F6C-B402-9C569F9BD611}"/>
                  </a:ext>
                </a:extLst>
              </p:cNvPr>
              <p:cNvSpPr/>
              <p:nvPr/>
            </p:nvSpPr>
            <p:spPr bwMode="auto">
              <a:xfrm>
                <a:off x="7220209" y="2860052"/>
                <a:ext cx="628277" cy="552651"/>
              </a:xfrm>
              <a:custGeom>
                <a:gdLst>
                  <a:gd fmla="*/ 432 w 432" name="T0"/>
                  <a:gd fmla="*/ 118 h 380" name="T1"/>
                  <a:gd fmla="*/ 341 w 432" name="T2"/>
                  <a:gd fmla="*/ 380 h 380" name="T3"/>
                  <a:gd fmla="*/ 0 w 432" name="T4"/>
                  <a:gd fmla="*/ 261 h 380" name="T5"/>
                  <a:gd fmla="*/ 91 w 432" name="T6"/>
                  <a:gd fmla="*/ 0 h 380" name="T7"/>
                  <a:gd fmla="*/ 432 w 432" name="T8"/>
                  <a:gd fmla="*/ 118 h 380" name="T9"/>
                </a:gdLst>
                <a:cxnLst>
                  <a:cxn ang="0">
                    <a:pos x="T0" y="T1"/>
                  </a:cxn>
                  <a:cxn ang="0">
                    <a:pos x="T2" y="T3"/>
                  </a:cxn>
                  <a:cxn ang="0">
                    <a:pos x="T4" y="T5"/>
                  </a:cxn>
                  <a:cxn ang="0">
                    <a:pos x="T6" y="T7"/>
                  </a:cxn>
                  <a:cxn ang="0">
                    <a:pos x="T8" y="T9"/>
                  </a:cxn>
                </a:cxnLst>
                <a:rect b="b" l="0" r="r" t="0"/>
                <a:pathLst>
                  <a:path h="380" w="432">
                    <a:moveTo>
                      <a:pt x="432" y="118"/>
                    </a:moveTo>
                    <a:lnTo>
                      <a:pt x="341" y="380"/>
                    </a:lnTo>
                    <a:lnTo>
                      <a:pt x="0" y="261"/>
                    </a:lnTo>
                    <a:lnTo>
                      <a:pt x="91" y="0"/>
                    </a:lnTo>
                    <a:lnTo>
                      <a:pt x="432" y="11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3" name="ïs1ïḍè">
                <a:extLst>
                  <a:ext uri="{FF2B5EF4-FFF2-40B4-BE49-F238E27FC236}">
                    <a16:creationId xmlns:a16="http://schemas.microsoft.com/office/drawing/2014/main" id="{3A0C63CA-8C0B-4354-B092-877E1CEAE885}"/>
                  </a:ext>
                </a:extLst>
              </p:cNvPr>
              <p:cNvSpPr/>
              <p:nvPr/>
            </p:nvSpPr>
            <p:spPr bwMode="auto">
              <a:xfrm>
                <a:off x="7319104" y="2938587"/>
                <a:ext cx="125074" cy="286506"/>
              </a:xfrm>
              <a:custGeom>
                <a:gdLst>
                  <a:gd fmla="*/ 86 w 86" name="T0"/>
                  <a:gd fmla="*/ 6 h 197" name="T1"/>
                  <a:gd fmla="*/ 19 w 86" name="T2"/>
                  <a:gd fmla="*/ 197 h 197" name="T3"/>
                  <a:gd fmla="*/ 0 w 86" name="T4"/>
                  <a:gd fmla="*/ 191 h 197" name="T5"/>
                  <a:gd fmla="*/ 67 w 86" name="T6"/>
                  <a:gd fmla="*/ 0 h 197" name="T7"/>
                  <a:gd fmla="*/ 86 w 86" name="T8"/>
                  <a:gd fmla="*/ 6 h 197" name="T9"/>
                </a:gdLst>
                <a:cxnLst>
                  <a:cxn ang="0">
                    <a:pos x="T0" y="T1"/>
                  </a:cxn>
                  <a:cxn ang="0">
                    <a:pos x="T2" y="T3"/>
                  </a:cxn>
                  <a:cxn ang="0">
                    <a:pos x="T4" y="T5"/>
                  </a:cxn>
                  <a:cxn ang="0">
                    <a:pos x="T6" y="T7"/>
                  </a:cxn>
                  <a:cxn ang="0">
                    <a:pos x="T8" y="T9"/>
                  </a:cxn>
                </a:cxnLst>
                <a:rect b="b" l="0" r="r" t="0"/>
                <a:pathLst>
                  <a:path h="197" w="86">
                    <a:moveTo>
                      <a:pt x="86" y="6"/>
                    </a:moveTo>
                    <a:lnTo>
                      <a:pt x="19" y="197"/>
                    </a:lnTo>
                    <a:lnTo>
                      <a:pt x="0" y="191"/>
                    </a:lnTo>
                    <a:lnTo>
                      <a:pt x="67" y="0"/>
                    </a:lnTo>
                    <a:lnTo>
                      <a:pt x="86" y="6"/>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4" name="ïš1iḋe">
                <a:extLst>
                  <a:ext uri="{FF2B5EF4-FFF2-40B4-BE49-F238E27FC236}">
                    <a16:creationId xmlns:a16="http://schemas.microsoft.com/office/drawing/2014/main" id="{7AD225A0-F197-4315-A7CC-9212A8A26DB9}"/>
                  </a:ext>
                </a:extLst>
              </p:cNvPr>
              <p:cNvSpPr/>
              <p:nvPr/>
            </p:nvSpPr>
            <p:spPr bwMode="auto">
              <a:xfrm>
                <a:off x="7386004" y="3020030"/>
                <a:ext cx="103259" cy="229787"/>
              </a:xfrm>
              <a:custGeom>
                <a:gdLst>
                  <a:gd fmla="*/ 71 w 71" name="T0"/>
                  <a:gd fmla="*/ 6 h 158" name="T1"/>
                  <a:gd fmla="*/ 19 w 71" name="T2"/>
                  <a:gd fmla="*/ 158 h 158" name="T3"/>
                  <a:gd fmla="*/ 0 w 71" name="T4"/>
                  <a:gd fmla="*/ 151 h 158" name="T5"/>
                  <a:gd fmla="*/ 54 w 71" name="T6"/>
                  <a:gd fmla="*/ 0 h 158" name="T7"/>
                  <a:gd fmla="*/ 71 w 71" name="T8"/>
                  <a:gd fmla="*/ 6 h 158" name="T9"/>
                </a:gdLst>
                <a:cxnLst>
                  <a:cxn ang="0">
                    <a:pos x="T0" y="T1"/>
                  </a:cxn>
                  <a:cxn ang="0">
                    <a:pos x="T2" y="T3"/>
                  </a:cxn>
                  <a:cxn ang="0">
                    <a:pos x="T4" y="T5"/>
                  </a:cxn>
                  <a:cxn ang="0">
                    <a:pos x="T6" y="T7"/>
                  </a:cxn>
                  <a:cxn ang="0">
                    <a:pos x="T8" y="T9"/>
                  </a:cxn>
                </a:cxnLst>
                <a:rect b="b" l="0" r="r" t="0"/>
                <a:pathLst>
                  <a:path h="158" w="71">
                    <a:moveTo>
                      <a:pt x="71" y="6"/>
                    </a:moveTo>
                    <a:lnTo>
                      <a:pt x="19" y="158"/>
                    </a:lnTo>
                    <a:lnTo>
                      <a:pt x="0" y="151"/>
                    </a:lnTo>
                    <a:lnTo>
                      <a:pt x="54" y="0"/>
                    </a:lnTo>
                    <a:lnTo>
                      <a:pt x="71" y="6"/>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5" name="ïšḻïḑê">
                <a:extLst>
                  <a:ext uri="{FF2B5EF4-FFF2-40B4-BE49-F238E27FC236}">
                    <a16:creationId xmlns:a16="http://schemas.microsoft.com/office/drawing/2014/main" id="{AA0E14CE-0200-49B2-AEB0-84770E4077B9}"/>
                  </a:ext>
                </a:extLst>
              </p:cNvPr>
              <p:cNvSpPr/>
              <p:nvPr/>
            </p:nvSpPr>
            <p:spPr bwMode="auto">
              <a:xfrm>
                <a:off x="7452904" y="2986579"/>
                <a:ext cx="123620" cy="286506"/>
              </a:xfrm>
              <a:custGeom>
                <a:gdLst>
                  <a:gd fmla="*/ 85 w 85" name="T0"/>
                  <a:gd fmla="*/ 6 h 197" name="T1"/>
                  <a:gd fmla="*/ 19 w 85" name="T2"/>
                  <a:gd fmla="*/ 197 h 197" name="T3"/>
                  <a:gd fmla="*/ 0 w 85" name="T4"/>
                  <a:gd fmla="*/ 191 h 197" name="T5"/>
                  <a:gd fmla="*/ 66 w 85" name="T6"/>
                  <a:gd fmla="*/ 0 h 197" name="T7"/>
                  <a:gd fmla="*/ 85 w 85" name="T8"/>
                  <a:gd fmla="*/ 6 h 197" name="T9"/>
                </a:gdLst>
                <a:cxnLst>
                  <a:cxn ang="0">
                    <a:pos x="T0" y="T1"/>
                  </a:cxn>
                  <a:cxn ang="0">
                    <a:pos x="T2" y="T3"/>
                  </a:cxn>
                  <a:cxn ang="0">
                    <a:pos x="T4" y="T5"/>
                  </a:cxn>
                  <a:cxn ang="0">
                    <a:pos x="T6" y="T7"/>
                  </a:cxn>
                  <a:cxn ang="0">
                    <a:pos x="T8" y="T9"/>
                  </a:cxn>
                </a:cxnLst>
                <a:rect b="b" l="0" r="r" t="0"/>
                <a:pathLst>
                  <a:path h="197" w="85">
                    <a:moveTo>
                      <a:pt x="85" y="6"/>
                    </a:moveTo>
                    <a:lnTo>
                      <a:pt x="19" y="197"/>
                    </a:lnTo>
                    <a:lnTo>
                      <a:pt x="0" y="191"/>
                    </a:lnTo>
                    <a:lnTo>
                      <a:pt x="66" y="0"/>
                    </a:lnTo>
                    <a:lnTo>
                      <a:pt x="85" y="6"/>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6" name="íŝľîḋê">
                <a:extLst>
                  <a:ext uri="{FF2B5EF4-FFF2-40B4-BE49-F238E27FC236}">
                    <a16:creationId xmlns:a16="http://schemas.microsoft.com/office/drawing/2014/main" id="{2D6858B1-A797-4E3C-A51A-D5C693F7890F}"/>
                  </a:ext>
                </a:extLst>
              </p:cNvPr>
              <p:cNvSpPr/>
              <p:nvPr/>
            </p:nvSpPr>
            <p:spPr bwMode="auto">
              <a:xfrm>
                <a:off x="7519804" y="3068023"/>
                <a:ext cx="101804" cy="226878"/>
              </a:xfrm>
              <a:custGeom>
                <a:gdLst>
                  <a:gd fmla="*/ 70 w 70" name="T0"/>
                  <a:gd fmla="*/ 6 h 156" name="T1"/>
                  <a:gd fmla="*/ 18 w 70" name="T2"/>
                  <a:gd fmla="*/ 156 h 156" name="T3"/>
                  <a:gd fmla="*/ 0 w 70" name="T4"/>
                  <a:gd fmla="*/ 149 h 156" name="T5"/>
                  <a:gd fmla="*/ 54 w 70" name="T6"/>
                  <a:gd fmla="*/ 0 h 156" name="T7"/>
                  <a:gd fmla="*/ 70 w 70" name="T8"/>
                  <a:gd fmla="*/ 6 h 156" name="T9"/>
                </a:gdLst>
                <a:cxnLst>
                  <a:cxn ang="0">
                    <a:pos x="T0" y="T1"/>
                  </a:cxn>
                  <a:cxn ang="0">
                    <a:pos x="T2" y="T3"/>
                  </a:cxn>
                  <a:cxn ang="0">
                    <a:pos x="T4" y="T5"/>
                  </a:cxn>
                  <a:cxn ang="0">
                    <a:pos x="T6" y="T7"/>
                  </a:cxn>
                  <a:cxn ang="0">
                    <a:pos x="T8" y="T9"/>
                  </a:cxn>
                </a:cxnLst>
                <a:rect b="b" l="0" r="r" t="0"/>
                <a:pathLst>
                  <a:path h="156" w="70">
                    <a:moveTo>
                      <a:pt x="70" y="6"/>
                    </a:moveTo>
                    <a:lnTo>
                      <a:pt x="18" y="156"/>
                    </a:lnTo>
                    <a:lnTo>
                      <a:pt x="0" y="149"/>
                    </a:lnTo>
                    <a:lnTo>
                      <a:pt x="54" y="0"/>
                    </a:lnTo>
                    <a:lnTo>
                      <a:pt x="70" y="6"/>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7" name="ísľídè">
                <a:extLst>
                  <a:ext uri="{FF2B5EF4-FFF2-40B4-BE49-F238E27FC236}">
                    <a16:creationId xmlns:a16="http://schemas.microsoft.com/office/drawing/2014/main" id="{6EE2DFB8-E301-43A5-BC42-ABB4A035E639}"/>
                  </a:ext>
                </a:extLst>
              </p:cNvPr>
              <p:cNvSpPr/>
              <p:nvPr/>
            </p:nvSpPr>
            <p:spPr bwMode="auto">
              <a:xfrm>
                <a:off x="6084366" y="2054345"/>
                <a:ext cx="59629" cy="78535"/>
              </a:xfrm>
              <a:custGeom>
                <a:gdLst>
                  <a:gd fmla="*/ 4 w 20" name="T0"/>
                  <a:gd fmla="*/ 24 h 26" name="T1"/>
                  <a:gd fmla="*/ 4 w 20" name="T2"/>
                  <a:gd fmla="*/ 24 h 26" name="T3"/>
                  <a:gd fmla="*/ 1 w 20" name="T4"/>
                  <a:gd fmla="*/ 15 h 26" name="T5"/>
                  <a:gd fmla="*/ 7 w 20" name="T6"/>
                  <a:gd fmla="*/ 4 h 26" name="T7"/>
                  <a:gd fmla="*/ 16 w 20" name="T8"/>
                  <a:gd fmla="*/ 2 h 26" name="T9"/>
                  <a:gd fmla="*/ 16 w 20" name="T10"/>
                  <a:gd fmla="*/ 2 h 26" name="T11"/>
                  <a:gd fmla="*/ 18 w 20" name="T12"/>
                  <a:gd fmla="*/ 10 h 26" name="T13"/>
                  <a:gd fmla="*/ 13 w 20" name="T14"/>
                  <a:gd fmla="*/ 21 h 26" name="T15"/>
                  <a:gd fmla="*/ 4 w 20" name="T16"/>
                  <a:gd fmla="*/ 24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0">
                    <a:moveTo>
                      <a:pt x="4" y="24"/>
                    </a:moveTo>
                    <a:cubicBezTo>
                      <a:pt x="4" y="24"/>
                      <a:pt x="4" y="24"/>
                      <a:pt x="4" y="24"/>
                    </a:cubicBezTo>
                    <a:cubicBezTo>
                      <a:pt x="1" y="22"/>
                      <a:pt x="0" y="18"/>
                      <a:pt x="1" y="15"/>
                    </a:cubicBezTo>
                    <a:cubicBezTo>
                      <a:pt x="7" y="4"/>
                      <a:pt x="7" y="4"/>
                      <a:pt x="7" y="4"/>
                    </a:cubicBezTo>
                    <a:cubicBezTo>
                      <a:pt x="8" y="1"/>
                      <a:pt x="12" y="0"/>
                      <a:pt x="16" y="2"/>
                    </a:cubicBezTo>
                    <a:cubicBezTo>
                      <a:pt x="16" y="2"/>
                      <a:pt x="16" y="2"/>
                      <a:pt x="16" y="2"/>
                    </a:cubicBezTo>
                    <a:cubicBezTo>
                      <a:pt x="19" y="3"/>
                      <a:pt x="20" y="7"/>
                      <a:pt x="18" y="10"/>
                    </a:cubicBezTo>
                    <a:cubicBezTo>
                      <a:pt x="13" y="21"/>
                      <a:pt x="13" y="21"/>
                      <a:pt x="13" y="21"/>
                    </a:cubicBezTo>
                    <a:cubicBezTo>
                      <a:pt x="12" y="24"/>
                      <a:pt x="8" y="26"/>
                      <a:pt x="4" y="24"/>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8" name="îṥľidê">
                <a:extLst>
                  <a:ext uri="{FF2B5EF4-FFF2-40B4-BE49-F238E27FC236}">
                    <a16:creationId xmlns:a16="http://schemas.microsoft.com/office/drawing/2014/main" id="{0E631F1F-FECA-49B3-A6A8-4872B1F494B8}"/>
                  </a:ext>
                </a:extLst>
              </p:cNvPr>
              <p:cNvSpPr/>
              <p:nvPr/>
            </p:nvSpPr>
            <p:spPr bwMode="auto">
              <a:xfrm>
                <a:off x="5313563" y="1471152"/>
                <a:ext cx="459573" cy="687906"/>
              </a:xfrm>
              <a:custGeom>
                <a:gdLst>
                  <a:gd fmla="*/ 127 w 152" name="T0"/>
                  <a:gd fmla="*/ 0 h 228" name="T1"/>
                  <a:gd fmla="*/ 38 w 152" name="T2"/>
                  <a:gd fmla="*/ 72 h 228" name="T3"/>
                  <a:gd fmla="*/ 24 w 152" name="T4"/>
                  <a:gd fmla="*/ 228 h 228" name="T5"/>
                  <a:gd fmla="*/ 63 w 152" name="T6"/>
                  <a:gd fmla="*/ 221 h 228" name="T7"/>
                  <a:gd fmla="*/ 72 w 152" name="T8"/>
                  <a:gd fmla="*/ 110 h 228" name="T9"/>
                  <a:gd fmla="*/ 152 w 152" name="T10"/>
                  <a:gd fmla="*/ 68 h 228" name="T11"/>
                  <a:gd fmla="*/ 127 w 152" name="T12"/>
                  <a:gd fmla="*/ 0 h 228" name="T13"/>
                </a:gdLst>
                <a:cxnLst>
                  <a:cxn ang="0">
                    <a:pos x="T0" y="T1"/>
                  </a:cxn>
                  <a:cxn ang="0">
                    <a:pos x="T2" y="T3"/>
                  </a:cxn>
                  <a:cxn ang="0">
                    <a:pos x="T4" y="T5"/>
                  </a:cxn>
                  <a:cxn ang="0">
                    <a:pos x="T6" y="T7"/>
                  </a:cxn>
                  <a:cxn ang="0">
                    <a:pos x="T8" y="T9"/>
                  </a:cxn>
                  <a:cxn ang="0">
                    <a:pos x="T10" y="T11"/>
                  </a:cxn>
                  <a:cxn ang="0">
                    <a:pos x="T12" y="T13"/>
                  </a:cxn>
                </a:cxnLst>
                <a:rect b="b" l="0" r="r" t="0"/>
                <a:pathLst>
                  <a:path h="228" w="152">
                    <a:moveTo>
                      <a:pt x="127" y="0"/>
                    </a:moveTo>
                    <a:cubicBezTo>
                      <a:pt x="127" y="0"/>
                      <a:pt x="76" y="22"/>
                      <a:pt x="38" y="72"/>
                    </a:cubicBezTo>
                    <a:cubicBezTo>
                      <a:pt x="0" y="122"/>
                      <a:pt x="24" y="228"/>
                      <a:pt x="24" y="228"/>
                    </a:cubicBezTo>
                    <a:cubicBezTo>
                      <a:pt x="63" y="221"/>
                      <a:pt x="63" y="221"/>
                      <a:pt x="63" y="221"/>
                    </a:cubicBezTo>
                    <a:cubicBezTo>
                      <a:pt x="63" y="221"/>
                      <a:pt x="59" y="132"/>
                      <a:pt x="72" y="110"/>
                    </a:cubicBezTo>
                    <a:cubicBezTo>
                      <a:pt x="90" y="82"/>
                      <a:pt x="152" y="68"/>
                      <a:pt x="152" y="68"/>
                    </a:cubicBezTo>
                    <a:lnTo>
                      <a:pt x="127" y="0"/>
                    </a:lnTo>
                    <a:close/>
                  </a:path>
                </a:pathLst>
              </a:custGeom>
              <a:solidFill>
                <a:srgbClr val="24475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9" name="iŝḻidê">
                <a:extLst>
                  <a:ext uri="{FF2B5EF4-FFF2-40B4-BE49-F238E27FC236}">
                    <a16:creationId xmlns:a16="http://schemas.microsoft.com/office/drawing/2014/main" id="{CA5EDC13-D9C1-4056-AA13-4763B6A5DC50}"/>
                  </a:ext>
                </a:extLst>
              </p:cNvPr>
              <p:cNvSpPr/>
              <p:nvPr/>
            </p:nvSpPr>
            <p:spPr bwMode="auto">
              <a:xfrm>
                <a:off x="6101818" y="2004897"/>
                <a:ext cx="66900" cy="72717"/>
              </a:xfrm>
              <a:custGeom>
                <a:gdLst>
                  <a:gd fmla="*/ 3 w 22" name="T0"/>
                  <a:gd fmla="*/ 22 h 24" name="T1"/>
                  <a:gd fmla="*/ 3 w 22" name="T2"/>
                  <a:gd fmla="*/ 22 h 24" name="T3"/>
                  <a:gd fmla="*/ 2 w 22" name="T4"/>
                  <a:gd fmla="*/ 13 h 24" name="T5"/>
                  <a:gd fmla="*/ 9 w 22" name="T6"/>
                  <a:gd fmla="*/ 3 h 24" name="T7"/>
                  <a:gd fmla="*/ 18 w 22" name="T8"/>
                  <a:gd fmla="*/ 2 h 24" name="T9"/>
                  <a:gd fmla="*/ 18 w 22" name="T10"/>
                  <a:gd fmla="*/ 2 h 24" name="T11"/>
                  <a:gd fmla="*/ 20 w 22" name="T12"/>
                  <a:gd fmla="*/ 11 h 24" name="T13"/>
                  <a:gd fmla="*/ 13 w 22" name="T14"/>
                  <a:gd fmla="*/ 20 h 24" name="T15"/>
                  <a:gd fmla="*/ 3 w 22" name="T16"/>
                  <a:gd fmla="*/ 22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22">
                    <a:moveTo>
                      <a:pt x="3" y="22"/>
                    </a:moveTo>
                    <a:cubicBezTo>
                      <a:pt x="3" y="22"/>
                      <a:pt x="3" y="22"/>
                      <a:pt x="3" y="22"/>
                    </a:cubicBezTo>
                    <a:cubicBezTo>
                      <a:pt x="1" y="20"/>
                      <a:pt x="0" y="16"/>
                      <a:pt x="2" y="13"/>
                    </a:cubicBezTo>
                    <a:cubicBezTo>
                      <a:pt x="9" y="3"/>
                      <a:pt x="9" y="3"/>
                      <a:pt x="9" y="3"/>
                    </a:cubicBezTo>
                    <a:cubicBezTo>
                      <a:pt x="11" y="0"/>
                      <a:pt x="15" y="0"/>
                      <a:pt x="18" y="2"/>
                    </a:cubicBezTo>
                    <a:cubicBezTo>
                      <a:pt x="18" y="2"/>
                      <a:pt x="18" y="2"/>
                      <a:pt x="18" y="2"/>
                    </a:cubicBezTo>
                    <a:cubicBezTo>
                      <a:pt x="21" y="4"/>
                      <a:pt x="22" y="8"/>
                      <a:pt x="20" y="11"/>
                    </a:cubicBezTo>
                    <a:cubicBezTo>
                      <a:pt x="13" y="20"/>
                      <a:pt x="13" y="20"/>
                      <a:pt x="13" y="20"/>
                    </a:cubicBezTo>
                    <a:cubicBezTo>
                      <a:pt x="11" y="23"/>
                      <a:pt x="6" y="24"/>
                      <a:pt x="3" y="2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0" name="îṩļïḓé">
                <a:extLst>
                  <a:ext uri="{FF2B5EF4-FFF2-40B4-BE49-F238E27FC236}">
                    <a16:creationId xmlns:a16="http://schemas.microsoft.com/office/drawing/2014/main" id="{6342CE9E-A40A-4246-88D7-9271EE119DB5}"/>
                  </a:ext>
                </a:extLst>
              </p:cNvPr>
              <p:cNvSpPr/>
              <p:nvPr/>
            </p:nvSpPr>
            <p:spPr bwMode="auto">
              <a:xfrm>
                <a:off x="6101818" y="2035438"/>
                <a:ext cx="63991" cy="75626"/>
              </a:xfrm>
              <a:custGeom>
                <a:gdLst>
                  <a:gd fmla="*/ 17 w 21" name="T0"/>
                  <a:gd fmla="*/ 23 h 25" name="T1"/>
                  <a:gd fmla="*/ 17 w 21" name="T2"/>
                  <a:gd fmla="*/ 23 h 25" name="T3"/>
                  <a:gd fmla="*/ 8 w 21" name="T4"/>
                  <a:gd fmla="*/ 21 h 25" name="T5"/>
                  <a:gd fmla="*/ 1 w 21" name="T6"/>
                  <a:gd fmla="*/ 11 h 25" name="T7"/>
                  <a:gd fmla="*/ 3 w 21" name="T8"/>
                  <a:gd fmla="*/ 2 h 25" name="T9"/>
                  <a:gd fmla="*/ 3 w 21" name="T10"/>
                  <a:gd fmla="*/ 2 h 25" name="T11"/>
                  <a:gd fmla="*/ 12 w 21" name="T12"/>
                  <a:gd fmla="*/ 4 h 25" name="T13"/>
                  <a:gd fmla="*/ 19 w 21" name="T14"/>
                  <a:gd fmla="*/ 14 h 25" name="T15"/>
                  <a:gd fmla="*/ 17 w 21" name="T16"/>
                  <a:gd fmla="*/ 23 h 2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 w="21">
                    <a:moveTo>
                      <a:pt x="17" y="23"/>
                    </a:moveTo>
                    <a:cubicBezTo>
                      <a:pt x="17" y="23"/>
                      <a:pt x="17" y="23"/>
                      <a:pt x="17" y="23"/>
                    </a:cubicBezTo>
                    <a:cubicBezTo>
                      <a:pt x="14" y="25"/>
                      <a:pt x="10" y="24"/>
                      <a:pt x="8" y="21"/>
                    </a:cubicBezTo>
                    <a:cubicBezTo>
                      <a:pt x="1" y="11"/>
                      <a:pt x="1" y="11"/>
                      <a:pt x="1" y="11"/>
                    </a:cubicBezTo>
                    <a:cubicBezTo>
                      <a:pt x="0" y="8"/>
                      <a:pt x="0" y="4"/>
                      <a:pt x="3" y="2"/>
                    </a:cubicBezTo>
                    <a:cubicBezTo>
                      <a:pt x="3" y="2"/>
                      <a:pt x="3" y="2"/>
                      <a:pt x="3" y="2"/>
                    </a:cubicBezTo>
                    <a:cubicBezTo>
                      <a:pt x="6" y="0"/>
                      <a:pt x="10" y="1"/>
                      <a:pt x="12" y="4"/>
                    </a:cubicBezTo>
                    <a:cubicBezTo>
                      <a:pt x="19" y="14"/>
                      <a:pt x="19" y="14"/>
                      <a:pt x="19" y="14"/>
                    </a:cubicBezTo>
                    <a:cubicBezTo>
                      <a:pt x="21" y="17"/>
                      <a:pt x="20" y="21"/>
                      <a:pt x="17" y="2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1" name="iśļiḍé">
                <a:extLst>
                  <a:ext uri="{FF2B5EF4-FFF2-40B4-BE49-F238E27FC236}">
                    <a16:creationId xmlns:a16="http://schemas.microsoft.com/office/drawing/2014/main" id="{AE65025D-5669-4B5F-AC95-5A493538EEC6}"/>
                  </a:ext>
                </a:extLst>
              </p:cNvPr>
              <p:cNvSpPr/>
              <p:nvPr/>
            </p:nvSpPr>
            <p:spPr bwMode="auto">
              <a:xfrm>
                <a:off x="6090183" y="2068888"/>
                <a:ext cx="132346" cy="84352"/>
              </a:xfrm>
              <a:custGeom>
                <a:gdLst>
                  <a:gd fmla="*/ 38 w 44" name="T0"/>
                  <a:gd fmla="*/ 14 h 28" name="T1"/>
                  <a:gd fmla="*/ 11 w 44" name="T2"/>
                  <a:gd fmla="*/ 26 h 28" name="T3"/>
                  <a:gd fmla="*/ 2 w 44" name="T4"/>
                  <a:gd fmla="*/ 23 h 28" name="T5"/>
                  <a:gd fmla="*/ 2 w 44" name="T6"/>
                  <a:gd fmla="*/ 23 h 28" name="T7"/>
                  <a:gd fmla="*/ 5 w 44" name="T8"/>
                  <a:gd fmla="*/ 14 h 28" name="T9"/>
                  <a:gd fmla="*/ 33 w 44" name="T10"/>
                  <a:gd fmla="*/ 2 h 28" name="T11"/>
                  <a:gd fmla="*/ 42 w 44" name="T12"/>
                  <a:gd fmla="*/ 5 h 28" name="T13"/>
                  <a:gd fmla="*/ 42 w 44" name="T14"/>
                  <a:gd fmla="*/ 5 h 28" name="T15"/>
                  <a:gd fmla="*/ 38 w 44" name="T16"/>
                  <a:gd fmla="*/ 14 h 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44">
                    <a:moveTo>
                      <a:pt x="38" y="14"/>
                    </a:moveTo>
                    <a:cubicBezTo>
                      <a:pt x="11" y="26"/>
                      <a:pt x="11" y="26"/>
                      <a:pt x="11" y="26"/>
                    </a:cubicBezTo>
                    <a:cubicBezTo>
                      <a:pt x="7" y="28"/>
                      <a:pt x="3" y="26"/>
                      <a:pt x="2" y="23"/>
                    </a:cubicBezTo>
                    <a:cubicBezTo>
                      <a:pt x="2" y="23"/>
                      <a:pt x="2" y="23"/>
                      <a:pt x="2" y="23"/>
                    </a:cubicBezTo>
                    <a:cubicBezTo>
                      <a:pt x="0" y="19"/>
                      <a:pt x="2" y="15"/>
                      <a:pt x="5" y="14"/>
                    </a:cubicBezTo>
                    <a:cubicBezTo>
                      <a:pt x="33" y="2"/>
                      <a:pt x="33" y="2"/>
                      <a:pt x="33" y="2"/>
                    </a:cubicBezTo>
                    <a:cubicBezTo>
                      <a:pt x="37" y="0"/>
                      <a:pt x="41" y="2"/>
                      <a:pt x="42" y="5"/>
                    </a:cubicBezTo>
                    <a:cubicBezTo>
                      <a:pt x="42" y="5"/>
                      <a:pt x="42" y="5"/>
                      <a:pt x="42" y="5"/>
                    </a:cubicBezTo>
                    <a:cubicBezTo>
                      <a:pt x="44" y="9"/>
                      <a:pt x="42" y="13"/>
                      <a:pt x="38" y="14"/>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2" name="ïśḻiḍè">
                <a:extLst>
                  <a:ext uri="{FF2B5EF4-FFF2-40B4-BE49-F238E27FC236}">
                    <a16:creationId xmlns:a16="http://schemas.microsoft.com/office/drawing/2014/main" id="{EBA1BEC1-C039-41D7-A5DC-4A2F5497B798}"/>
                  </a:ext>
                </a:extLst>
              </p:cNvPr>
              <p:cNvSpPr/>
              <p:nvPr/>
            </p:nvSpPr>
            <p:spPr bwMode="auto">
              <a:xfrm>
                <a:off x="6113453" y="1965629"/>
                <a:ext cx="170159" cy="157069"/>
              </a:xfrm>
              <a:custGeom>
                <a:gdLst>
                  <a:gd fmla="*/ 43 w 56" name="T0"/>
                  <a:gd fmla="*/ 41 h 52" name="T1"/>
                  <a:gd fmla="*/ 34 w 56" name="T2"/>
                  <a:gd fmla="*/ 47 h 52" name="T3"/>
                  <a:gd fmla="*/ 6 w 56" name="T4"/>
                  <a:gd fmla="*/ 39 h 52" name="T5"/>
                  <a:gd fmla="*/ 6 w 56" name="T6"/>
                  <a:gd fmla="*/ 39 h 52" name="T7"/>
                  <a:gd fmla="*/ 13 w 56" name="T8"/>
                  <a:gd fmla="*/ 11 h 52" name="T9"/>
                  <a:gd fmla="*/ 23 w 56" name="T10"/>
                  <a:gd fmla="*/ 6 h 52" name="T11"/>
                  <a:gd fmla="*/ 51 w 56" name="T12"/>
                  <a:gd fmla="*/ 13 h 52" name="T13"/>
                  <a:gd fmla="*/ 51 w 56" name="T14"/>
                  <a:gd fmla="*/ 13 h 52" name="T15"/>
                  <a:gd fmla="*/ 43 w 56" name="T16"/>
                  <a:gd fmla="*/ 41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56">
                    <a:moveTo>
                      <a:pt x="43" y="41"/>
                    </a:moveTo>
                    <a:cubicBezTo>
                      <a:pt x="34" y="47"/>
                      <a:pt x="34" y="47"/>
                      <a:pt x="34" y="47"/>
                    </a:cubicBezTo>
                    <a:cubicBezTo>
                      <a:pt x="24" y="52"/>
                      <a:pt x="11" y="49"/>
                      <a:pt x="6" y="39"/>
                    </a:cubicBezTo>
                    <a:cubicBezTo>
                      <a:pt x="6" y="39"/>
                      <a:pt x="6" y="39"/>
                      <a:pt x="6" y="39"/>
                    </a:cubicBezTo>
                    <a:cubicBezTo>
                      <a:pt x="0" y="30"/>
                      <a:pt x="3" y="17"/>
                      <a:pt x="13" y="11"/>
                    </a:cubicBezTo>
                    <a:cubicBezTo>
                      <a:pt x="23" y="6"/>
                      <a:pt x="23" y="6"/>
                      <a:pt x="23" y="6"/>
                    </a:cubicBezTo>
                    <a:cubicBezTo>
                      <a:pt x="32" y="0"/>
                      <a:pt x="45" y="4"/>
                      <a:pt x="51" y="13"/>
                    </a:cubicBezTo>
                    <a:cubicBezTo>
                      <a:pt x="51" y="13"/>
                      <a:pt x="51" y="13"/>
                      <a:pt x="51" y="13"/>
                    </a:cubicBezTo>
                    <a:cubicBezTo>
                      <a:pt x="56" y="23"/>
                      <a:pt x="53" y="36"/>
                      <a:pt x="43" y="41"/>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3" name="iṡḷîḑé">
                <a:extLst>
                  <a:ext uri="{FF2B5EF4-FFF2-40B4-BE49-F238E27FC236}">
                    <a16:creationId xmlns:a16="http://schemas.microsoft.com/office/drawing/2014/main" id="{CCC82F4F-CB97-436A-BF61-475E1D7AB645}"/>
                  </a:ext>
                </a:extLst>
              </p:cNvPr>
              <p:cNvSpPr/>
              <p:nvPr/>
            </p:nvSpPr>
            <p:spPr bwMode="auto">
              <a:xfrm>
                <a:off x="5700419" y="1482786"/>
                <a:ext cx="564286" cy="383947"/>
              </a:xfrm>
              <a:custGeom>
                <a:gdLst>
                  <a:gd fmla="*/ 187 w 187" name="T0"/>
                  <a:gd fmla="*/ 68 h 127" name="T1"/>
                  <a:gd fmla="*/ 96 w 187" name="T2"/>
                  <a:gd fmla="*/ 127 h 127" name="T3"/>
                  <a:gd fmla="*/ 0 w 187" name="T4"/>
                  <a:gd fmla="*/ 65 h 127" name="T5"/>
                  <a:gd fmla="*/ 96 w 187" name="T6"/>
                  <a:gd fmla="*/ 0 h 127" name="T7"/>
                  <a:gd fmla="*/ 187 w 187" name="T8"/>
                  <a:gd fmla="*/ 68 h 127" name="T9"/>
                </a:gdLst>
                <a:cxnLst>
                  <a:cxn ang="0">
                    <a:pos x="T0" y="T1"/>
                  </a:cxn>
                  <a:cxn ang="0">
                    <a:pos x="T2" y="T3"/>
                  </a:cxn>
                  <a:cxn ang="0">
                    <a:pos x="T4" y="T5"/>
                  </a:cxn>
                  <a:cxn ang="0">
                    <a:pos x="T6" y="T7"/>
                  </a:cxn>
                  <a:cxn ang="0">
                    <a:pos x="T8" y="T9"/>
                  </a:cxn>
                </a:cxnLst>
                <a:rect b="b" l="0" r="r" t="0"/>
                <a:pathLst>
                  <a:path h="127" w="187">
                    <a:moveTo>
                      <a:pt x="187" y="68"/>
                    </a:moveTo>
                    <a:cubicBezTo>
                      <a:pt x="187" y="103"/>
                      <a:pt x="144" y="127"/>
                      <a:pt x="96" y="127"/>
                    </a:cubicBezTo>
                    <a:cubicBezTo>
                      <a:pt x="47" y="127"/>
                      <a:pt x="0" y="100"/>
                      <a:pt x="0" y="65"/>
                    </a:cubicBezTo>
                    <a:cubicBezTo>
                      <a:pt x="0" y="30"/>
                      <a:pt x="47" y="0"/>
                      <a:pt x="96" y="0"/>
                    </a:cubicBezTo>
                    <a:cubicBezTo>
                      <a:pt x="144" y="0"/>
                      <a:pt x="187" y="33"/>
                      <a:pt x="187" y="68"/>
                    </a:cubicBezTo>
                    <a:close/>
                  </a:path>
                </a:pathLst>
              </a:custGeom>
              <a:solidFill>
                <a:srgbClr val="172D3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4" name="ïŝḷïḓê">
                <a:extLst>
                  <a:ext uri="{FF2B5EF4-FFF2-40B4-BE49-F238E27FC236}">
                    <a16:creationId xmlns:a16="http://schemas.microsoft.com/office/drawing/2014/main" id="{5480CEC3-9163-4C44-9924-9D5B6FCB4C07}"/>
                  </a:ext>
                </a:extLst>
              </p:cNvPr>
              <p:cNvSpPr/>
              <p:nvPr/>
            </p:nvSpPr>
            <p:spPr bwMode="auto">
              <a:xfrm>
                <a:off x="6189079" y="1471152"/>
                <a:ext cx="459573" cy="612280"/>
              </a:xfrm>
              <a:custGeom>
                <a:gdLst>
                  <a:gd fmla="*/ 25 w 152" name="T0"/>
                  <a:gd fmla="*/ 0 h 203" name="T1"/>
                  <a:gd fmla="*/ 114 w 152" name="T2"/>
                  <a:gd fmla="*/ 72 h 203" name="T3"/>
                  <a:gd fmla="*/ 26 w 152" name="T4"/>
                  <a:gd fmla="*/ 203 h 203" name="T5"/>
                  <a:gd fmla="*/ 4 w 152" name="T6"/>
                  <a:gd fmla="*/ 162 h 203" name="T7"/>
                  <a:gd fmla="*/ 56 w 152" name="T8"/>
                  <a:gd fmla="*/ 110 h 203" name="T9"/>
                  <a:gd fmla="*/ 0 w 152" name="T10"/>
                  <a:gd fmla="*/ 68 h 203" name="T11"/>
                  <a:gd fmla="*/ 25 w 152" name="T12"/>
                  <a:gd fmla="*/ 0 h 203" name="T13"/>
                </a:gdLst>
                <a:cxnLst>
                  <a:cxn ang="0">
                    <a:pos x="T0" y="T1"/>
                  </a:cxn>
                  <a:cxn ang="0">
                    <a:pos x="T2" y="T3"/>
                  </a:cxn>
                  <a:cxn ang="0">
                    <a:pos x="T4" y="T5"/>
                  </a:cxn>
                  <a:cxn ang="0">
                    <a:pos x="T6" y="T7"/>
                  </a:cxn>
                  <a:cxn ang="0">
                    <a:pos x="T8" y="T9"/>
                  </a:cxn>
                  <a:cxn ang="0">
                    <a:pos x="T10" y="T11"/>
                  </a:cxn>
                  <a:cxn ang="0">
                    <a:pos x="T12" y="T13"/>
                  </a:cxn>
                </a:cxnLst>
                <a:rect b="b" l="0" r="r" t="0"/>
                <a:pathLst>
                  <a:path h="203" w="152">
                    <a:moveTo>
                      <a:pt x="25" y="0"/>
                    </a:moveTo>
                    <a:cubicBezTo>
                      <a:pt x="25" y="0"/>
                      <a:pt x="76" y="22"/>
                      <a:pt x="114" y="72"/>
                    </a:cubicBezTo>
                    <a:cubicBezTo>
                      <a:pt x="152" y="122"/>
                      <a:pt x="26" y="203"/>
                      <a:pt x="26" y="203"/>
                    </a:cubicBezTo>
                    <a:cubicBezTo>
                      <a:pt x="4" y="162"/>
                      <a:pt x="4" y="162"/>
                      <a:pt x="4" y="162"/>
                    </a:cubicBezTo>
                    <a:cubicBezTo>
                      <a:pt x="4" y="162"/>
                      <a:pt x="51" y="129"/>
                      <a:pt x="56" y="110"/>
                    </a:cubicBezTo>
                    <a:cubicBezTo>
                      <a:pt x="62" y="92"/>
                      <a:pt x="0" y="68"/>
                      <a:pt x="0" y="68"/>
                    </a:cubicBezTo>
                    <a:lnTo>
                      <a:pt x="25" y="0"/>
                    </a:lnTo>
                    <a:close/>
                  </a:path>
                </a:pathLst>
              </a:custGeom>
              <a:solidFill>
                <a:srgbClr val="24475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5" name="ï$ļîďê">
                <a:extLst>
                  <a:ext uri="{FF2B5EF4-FFF2-40B4-BE49-F238E27FC236}">
                    <a16:creationId xmlns:a16="http://schemas.microsoft.com/office/drawing/2014/main" id="{DB21A484-4F5B-43AA-ADCE-7A104E9FB9C3}"/>
                  </a:ext>
                </a:extLst>
              </p:cNvPr>
              <p:cNvSpPr/>
              <p:nvPr/>
            </p:nvSpPr>
            <p:spPr bwMode="auto">
              <a:xfrm>
                <a:off x="5706236" y="1606406"/>
                <a:ext cx="308321" cy="215243"/>
              </a:xfrm>
              <a:custGeom>
                <a:gdLst>
                  <a:gd fmla="*/ 97 w 102" name="T0"/>
                  <a:gd fmla="*/ 47 h 71" name="T1"/>
                  <a:gd fmla="*/ 42 w 102" name="T2"/>
                  <a:gd fmla="*/ 65 h 71" name="T3"/>
                  <a:gd fmla="*/ 5 w 102" name="T4"/>
                  <a:gd fmla="*/ 25 h 71" name="T5"/>
                  <a:gd fmla="*/ 60 w 102" name="T6"/>
                  <a:gd fmla="*/ 6 h 71" name="T7"/>
                  <a:gd fmla="*/ 97 w 102" name="T8"/>
                  <a:gd fmla="*/ 47 h 71" name="T9"/>
                </a:gdLst>
                <a:cxnLst>
                  <a:cxn ang="0">
                    <a:pos x="T0" y="T1"/>
                  </a:cxn>
                  <a:cxn ang="0">
                    <a:pos x="T2" y="T3"/>
                  </a:cxn>
                  <a:cxn ang="0">
                    <a:pos x="T4" y="T5"/>
                  </a:cxn>
                  <a:cxn ang="0">
                    <a:pos x="T6" y="T7"/>
                  </a:cxn>
                  <a:cxn ang="0">
                    <a:pos x="T8" y="T9"/>
                  </a:cxn>
                </a:cxnLst>
                <a:rect b="b" l="0" r="r" t="0"/>
                <a:pathLst>
                  <a:path h="71" w="102">
                    <a:moveTo>
                      <a:pt x="97" y="47"/>
                    </a:moveTo>
                    <a:cubicBezTo>
                      <a:pt x="92" y="63"/>
                      <a:pt x="67" y="71"/>
                      <a:pt x="42" y="65"/>
                    </a:cubicBezTo>
                    <a:cubicBezTo>
                      <a:pt x="16" y="59"/>
                      <a:pt x="0" y="41"/>
                      <a:pt x="5" y="25"/>
                    </a:cubicBezTo>
                    <a:cubicBezTo>
                      <a:pt x="10" y="9"/>
                      <a:pt x="34" y="0"/>
                      <a:pt x="60" y="6"/>
                    </a:cubicBezTo>
                    <a:cubicBezTo>
                      <a:pt x="85" y="12"/>
                      <a:pt x="102" y="30"/>
                      <a:pt x="97" y="47"/>
                    </a:cubicBezTo>
                    <a:close/>
                  </a:path>
                </a:pathLst>
              </a:custGeom>
              <a:solidFill>
                <a:srgbClr val="24475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6" name="íṣľîḍê">
                <a:extLst>
                  <a:ext uri="{FF2B5EF4-FFF2-40B4-BE49-F238E27FC236}">
                    <a16:creationId xmlns:a16="http://schemas.microsoft.com/office/drawing/2014/main" id="{08CED172-3EAC-498C-A738-1C7D1A9C6B3C}"/>
                  </a:ext>
                </a:extLst>
              </p:cNvPr>
              <p:cNvSpPr/>
              <p:nvPr/>
            </p:nvSpPr>
            <p:spPr bwMode="auto">
              <a:xfrm>
                <a:off x="5947657" y="1606406"/>
                <a:ext cx="308321" cy="215243"/>
              </a:xfrm>
              <a:custGeom>
                <a:gdLst>
                  <a:gd fmla="*/ 5 w 102" name="T0"/>
                  <a:gd fmla="*/ 47 h 71" name="T1"/>
                  <a:gd fmla="*/ 60 w 102" name="T2"/>
                  <a:gd fmla="*/ 65 h 71" name="T3"/>
                  <a:gd fmla="*/ 97 w 102" name="T4"/>
                  <a:gd fmla="*/ 25 h 71" name="T5"/>
                  <a:gd fmla="*/ 42 w 102" name="T6"/>
                  <a:gd fmla="*/ 6 h 71" name="T7"/>
                  <a:gd fmla="*/ 5 w 102" name="T8"/>
                  <a:gd fmla="*/ 47 h 71" name="T9"/>
                </a:gdLst>
                <a:cxnLst>
                  <a:cxn ang="0">
                    <a:pos x="T0" y="T1"/>
                  </a:cxn>
                  <a:cxn ang="0">
                    <a:pos x="T2" y="T3"/>
                  </a:cxn>
                  <a:cxn ang="0">
                    <a:pos x="T4" y="T5"/>
                  </a:cxn>
                  <a:cxn ang="0">
                    <a:pos x="T6" y="T7"/>
                  </a:cxn>
                  <a:cxn ang="0">
                    <a:pos x="T8" y="T9"/>
                  </a:cxn>
                </a:cxnLst>
                <a:rect b="b" l="0" r="r" t="0"/>
                <a:pathLst>
                  <a:path h="71" w="102">
                    <a:moveTo>
                      <a:pt x="5" y="47"/>
                    </a:moveTo>
                    <a:cubicBezTo>
                      <a:pt x="10" y="63"/>
                      <a:pt x="35" y="71"/>
                      <a:pt x="60" y="65"/>
                    </a:cubicBezTo>
                    <a:cubicBezTo>
                      <a:pt x="86" y="59"/>
                      <a:pt x="102" y="41"/>
                      <a:pt x="97" y="25"/>
                    </a:cubicBezTo>
                    <a:cubicBezTo>
                      <a:pt x="92" y="9"/>
                      <a:pt x="67" y="0"/>
                      <a:pt x="42" y="6"/>
                    </a:cubicBezTo>
                    <a:cubicBezTo>
                      <a:pt x="17" y="12"/>
                      <a:pt x="0" y="30"/>
                      <a:pt x="5" y="47"/>
                    </a:cubicBezTo>
                    <a:close/>
                  </a:path>
                </a:pathLst>
              </a:custGeom>
              <a:solidFill>
                <a:srgbClr val="24475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7" name="ïṥlïḍê">
                <a:extLst>
                  <a:ext uri="{FF2B5EF4-FFF2-40B4-BE49-F238E27FC236}">
                    <a16:creationId xmlns:a16="http://schemas.microsoft.com/office/drawing/2014/main" id="{701D09FC-AF33-4AA4-B4EE-73A4A0FE7962}"/>
                  </a:ext>
                </a:extLst>
              </p:cNvPr>
              <p:cNvSpPr/>
              <p:nvPr/>
            </p:nvSpPr>
            <p:spPr bwMode="auto">
              <a:xfrm>
                <a:off x="5613158" y="1398434"/>
                <a:ext cx="735899" cy="367950"/>
              </a:xfrm>
              <a:prstGeom prst="ellipse">
                <a:avLst/>
              </a:prstGeom>
              <a:solidFill>
                <a:srgbClr val="24475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8" name="iSlîdé">
                <a:extLst>
                  <a:ext uri="{FF2B5EF4-FFF2-40B4-BE49-F238E27FC236}">
                    <a16:creationId xmlns:a16="http://schemas.microsoft.com/office/drawing/2014/main" id="{11D33D42-7B36-43E2-9B5B-AB9639EBA454}"/>
                  </a:ext>
                </a:extLst>
              </p:cNvPr>
              <p:cNvSpPr/>
              <p:nvPr/>
            </p:nvSpPr>
            <p:spPr bwMode="auto">
              <a:xfrm>
                <a:off x="5941840" y="1715482"/>
                <a:ext cx="78535" cy="78535"/>
              </a:xfrm>
              <a:custGeom>
                <a:gdLst>
                  <a:gd fmla="*/ 13 w 26" name="T0"/>
                  <a:gd fmla="*/ 26 h 26" name="T1"/>
                  <a:gd fmla="*/ 13 w 26" name="T2"/>
                  <a:gd fmla="*/ 26 h 26" name="T3"/>
                  <a:gd fmla="*/ 0 w 26" name="T4"/>
                  <a:gd fmla="*/ 13 h 26" name="T5"/>
                  <a:gd fmla="*/ 0 w 26" name="T6"/>
                  <a:gd fmla="*/ 13 h 26" name="T7"/>
                  <a:gd fmla="*/ 13 w 26" name="T8"/>
                  <a:gd fmla="*/ 0 h 26" name="T9"/>
                  <a:gd fmla="*/ 13 w 26" name="T10"/>
                  <a:gd fmla="*/ 0 h 26" name="T11"/>
                  <a:gd fmla="*/ 26 w 26" name="T12"/>
                  <a:gd fmla="*/ 13 h 26" name="T13"/>
                  <a:gd fmla="*/ 26 w 26" name="T14"/>
                  <a:gd fmla="*/ 13 h 26" name="T15"/>
                  <a:gd fmla="*/ 13 w 26" name="T16"/>
                  <a:gd fmla="*/ 26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6">
                    <a:moveTo>
                      <a:pt x="13" y="26"/>
                    </a:moveTo>
                    <a:cubicBezTo>
                      <a:pt x="13" y="26"/>
                      <a:pt x="13" y="26"/>
                      <a:pt x="13" y="26"/>
                    </a:cubicBezTo>
                    <a:cubicBezTo>
                      <a:pt x="6" y="26"/>
                      <a:pt x="0" y="20"/>
                      <a:pt x="0" y="13"/>
                    </a:cubicBezTo>
                    <a:cubicBezTo>
                      <a:pt x="0" y="13"/>
                      <a:pt x="0" y="13"/>
                      <a:pt x="0" y="13"/>
                    </a:cubicBezTo>
                    <a:cubicBezTo>
                      <a:pt x="0" y="6"/>
                      <a:pt x="6" y="0"/>
                      <a:pt x="13" y="0"/>
                    </a:cubicBezTo>
                    <a:cubicBezTo>
                      <a:pt x="13" y="0"/>
                      <a:pt x="13" y="0"/>
                      <a:pt x="13" y="0"/>
                    </a:cubicBezTo>
                    <a:cubicBezTo>
                      <a:pt x="20" y="0"/>
                      <a:pt x="26" y="6"/>
                      <a:pt x="26" y="13"/>
                    </a:cubicBezTo>
                    <a:cubicBezTo>
                      <a:pt x="26" y="13"/>
                      <a:pt x="26" y="13"/>
                      <a:pt x="26" y="13"/>
                    </a:cubicBezTo>
                    <a:cubicBezTo>
                      <a:pt x="26" y="20"/>
                      <a:pt x="20" y="26"/>
                      <a:pt x="13" y="2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9" name="i$ḻïdê">
                <a:extLst>
                  <a:ext uri="{FF2B5EF4-FFF2-40B4-BE49-F238E27FC236}">
                    <a16:creationId xmlns:a16="http://schemas.microsoft.com/office/drawing/2014/main" id="{80674B77-6FD6-472B-88C7-1DB2E00E7FED}"/>
                  </a:ext>
                </a:extLst>
              </p:cNvPr>
              <p:cNvSpPr/>
              <p:nvPr/>
            </p:nvSpPr>
            <p:spPr bwMode="auto">
              <a:xfrm>
                <a:off x="5745503" y="1513328"/>
                <a:ext cx="69809" cy="103259"/>
              </a:xfrm>
              <a:custGeom>
                <a:gdLst>
                  <a:gd fmla="*/ 16 w 23" name="T0"/>
                  <a:gd fmla="*/ 33 h 34" name="T1"/>
                  <a:gd fmla="*/ 16 w 23" name="T2"/>
                  <a:gd fmla="*/ 33 h 34" name="T3"/>
                  <a:gd fmla="*/ 5 w 23" name="T4"/>
                  <a:gd fmla="*/ 27 h 34" name="T5"/>
                  <a:gd fmla="*/ 1 w 23" name="T6"/>
                  <a:gd fmla="*/ 12 h 34" name="T7"/>
                  <a:gd fmla="*/ 7 w 23" name="T8"/>
                  <a:gd fmla="*/ 2 h 34" name="T9"/>
                  <a:gd fmla="*/ 7 w 23" name="T10"/>
                  <a:gd fmla="*/ 2 h 34" name="T11"/>
                  <a:gd fmla="*/ 18 w 23" name="T12"/>
                  <a:gd fmla="*/ 8 h 34" name="T13"/>
                  <a:gd fmla="*/ 22 w 23" name="T14"/>
                  <a:gd fmla="*/ 22 h 34" name="T15"/>
                  <a:gd fmla="*/ 16 w 23" name="T16"/>
                  <a:gd fmla="*/ 33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16" y="33"/>
                    </a:moveTo>
                    <a:cubicBezTo>
                      <a:pt x="16" y="33"/>
                      <a:pt x="16" y="33"/>
                      <a:pt x="16" y="33"/>
                    </a:cubicBezTo>
                    <a:cubicBezTo>
                      <a:pt x="12" y="34"/>
                      <a:pt x="7" y="32"/>
                      <a:pt x="5" y="27"/>
                    </a:cubicBezTo>
                    <a:cubicBezTo>
                      <a:pt x="1" y="12"/>
                      <a:pt x="1" y="12"/>
                      <a:pt x="1" y="12"/>
                    </a:cubicBezTo>
                    <a:cubicBezTo>
                      <a:pt x="0" y="8"/>
                      <a:pt x="2" y="3"/>
                      <a:pt x="7" y="2"/>
                    </a:cubicBezTo>
                    <a:cubicBezTo>
                      <a:pt x="7" y="2"/>
                      <a:pt x="7" y="2"/>
                      <a:pt x="7" y="2"/>
                    </a:cubicBezTo>
                    <a:cubicBezTo>
                      <a:pt x="12" y="0"/>
                      <a:pt x="16" y="3"/>
                      <a:pt x="18" y="8"/>
                    </a:cubicBezTo>
                    <a:cubicBezTo>
                      <a:pt x="22" y="22"/>
                      <a:pt x="22" y="22"/>
                      <a:pt x="22" y="22"/>
                    </a:cubicBezTo>
                    <a:cubicBezTo>
                      <a:pt x="23" y="27"/>
                      <a:pt x="21" y="32"/>
                      <a:pt x="16" y="3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0" name="ïsļïde">
                <a:extLst>
                  <a:ext uri="{FF2B5EF4-FFF2-40B4-BE49-F238E27FC236}">
                    <a16:creationId xmlns:a16="http://schemas.microsoft.com/office/drawing/2014/main" id="{AD1EE84B-9A00-4158-A5D5-368CC78EE6B0}"/>
                  </a:ext>
                </a:extLst>
              </p:cNvPr>
              <p:cNvSpPr/>
              <p:nvPr/>
            </p:nvSpPr>
            <p:spPr bwMode="auto">
              <a:xfrm>
                <a:off x="6146902" y="1513328"/>
                <a:ext cx="69809" cy="103259"/>
              </a:xfrm>
              <a:custGeom>
                <a:gdLst>
                  <a:gd fmla="*/ 16 w 23" name="T0"/>
                  <a:gd fmla="*/ 2 h 34" name="T1"/>
                  <a:gd fmla="*/ 16 w 23" name="T2"/>
                  <a:gd fmla="*/ 2 h 34" name="T3"/>
                  <a:gd fmla="*/ 5 w 23" name="T4"/>
                  <a:gd fmla="*/ 8 h 34" name="T5"/>
                  <a:gd fmla="*/ 1 w 23" name="T6"/>
                  <a:gd fmla="*/ 22 h 34" name="T7"/>
                  <a:gd fmla="*/ 7 w 23" name="T8"/>
                  <a:gd fmla="*/ 33 h 34" name="T9"/>
                  <a:gd fmla="*/ 7 w 23" name="T10"/>
                  <a:gd fmla="*/ 33 h 34" name="T11"/>
                  <a:gd fmla="*/ 18 w 23" name="T12"/>
                  <a:gd fmla="*/ 27 h 34" name="T13"/>
                  <a:gd fmla="*/ 22 w 23" name="T14"/>
                  <a:gd fmla="*/ 12 h 34" name="T15"/>
                  <a:gd fmla="*/ 16 w 23" name="T16"/>
                  <a:gd fmla="*/ 2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16" y="2"/>
                    </a:moveTo>
                    <a:cubicBezTo>
                      <a:pt x="16" y="2"/>
                      <a:pt x="16" y="2"/>
                      <a:pt x="16" y="2"/>
                    </a:cubicBezTo>
                    <a:cubicBezTo>
                      <a:pt x="12" y="0"/>
                      <a:pt x="7" y="3"/>
                      <a:pt x="5" y="8"/>
                    </a:cubicBezTo>
                    <a:cubicBezTo>
                      <a:pt x="1" y="22"/>
                      <a:pt x="1" y="22"/>
                      <a:pt x="1" y="22"/>
                    </a:cubicBezTo>
                    <a:cubicBezTo>
                      <a:pt x="0" y="27"/>
                      <a:pt x="2" y="32"/>
                      <a:pt x="7" y="33"/>
                    </a:cubicBezTo>
                    <a:cubicBezTo>
                      <a:pt x="7" y="33"/>
                      <a:pt x="7" y="33"/>
                      <a:pt x="7" y="33"/>
                    </a:cubicBezTo>
                    <a:cubicBezTo>
                      <a:pt x="12" y="34"/>
                      <a:pt x="16" y="32"/>
                      <a:pt x="18" y="27"/>
                    </a:cubicBezTo>
                    <a:cubicBezTo>
                      <a:pt x="22" y="12"/>
                      <a:pt x="22" y="12"/>
                      <a:pt x="22" y="12"/>
                    </a:cubicBezTo>
                    <a:cubicBezTo>
                      <a:pt x="23" y="8"/>
                      <a:pt x="21" y="3"/>
                      <a:pt x="16" y="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1" name="ï$ľiḑê">
                <a:extLst>
                  <a:ext uri="{FF2B5EF4-FFF2-40B4-BE49-F238E27FC236}">
                    <a16:creationId xmlns:a16="http://schemas.microsoft.com/office/drawing/2014/main" id="{B6B83ACA-104C-41B3-B6B5-8ED5C1A98A38}"/>
                  </a:ext>
                </a:extLst>
              </p:cNvPr>
              <p:cNvSpPr/>
              <p:nvPr/>
            </p:nvSpPr>
            <p:spPr bwMode="auto">
              <a:xfrm>
                <a:off x="5787679" y="1325717"/>
                <a:ext cx="386856" cy="440667"/>
              </a:xfrm>
              <a:custGeom>
                <a:gdLst>
                  <a:gd fmla="*/ 68 w 128" name="T0"/>
                  <a:gd fmla="*/ 146 h 146" name="T1"/>
                  <a:gd fmla="*/ 60 w 128" name="T2"/>
                  <a:gd fmla="*/ 146 h 146" name="T3"/>
                  <a:gd fmla="*/ 0 w 128" name="T4"/>
                  <a:gd fmla="*/ 85 h 146" name="T5"/>
                  <a:gd fmla="*/ 0 w 128" name="T6"/>
                  <a:gd fmla="*/ 60 h 146" name="T7"/>
                  <a:gd fmla="*/ 60 w 128" name="T8"/>
                  <a:gd fmla="*/ 0 h 146" name="T9"/>
                  <a:gd fmla="*/ 68 w 128" name="T10"/>
                  <a:gd fmla="*/ 0 h 146" name="T11"/>
                  <a:gd fmla="*/ 128 w 128" name="T12"/>
                  <a:gd fmla="*/ 60 h 146" name="T13"/>
                  <a:gd fmla="*/ 128 w 128" name="T14"/>
                  <a:gd fmla="*/ 85 h 146" name="T15"/>
                  <a:gd fmla="*/ 68 w 128" name="T16"/>
                  <a:gd fmla="*/ 146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128">
                    <a:moveTo>
                      <a:pt x="68" y="146"/>
                    </a:moveTo>
                    <a:cubicBezTo>
                      <a:pt x="60" y="146"/>
                      <a:pt x="60" y="146"/>
                      <a:pt x="60" y="146"/>
                    </a:cubicBezTo>
                    <a:cubicBezTo>
                      <a:pt x="27" y="146"/>
                      <a:pt x="0" y="119"/>
                      <a:pt x="0" y="85"/>
                    </a:cubicBezTo>
                    <a:cubicBezTo>
                      <a:pt x="0" y="60"/>
                      <a:pt x="0" y="60"/>
                      <a:pt x="0" y="60"/>
                    </a:cubicBezTo>
                    <a:cubicBezTo>
                      <a:pt x="0" y="27"/>
                      <a:pt x="27" y="0"/>
                      <a:pt x="60" y="0"/>
                    </a:cubicBezTo>
                    <a:cubicBezTo>
                      <a:pt x="68" y="0"/>
                      <a:pt x="68" y="0"/>
                      <a:pt x="68" y="0"/>
                    </a:cubicBezTo>
                    <a:cubicBezTo>
                      <a:pt x="101" y="0"/>
                      <a:pt x="128" y="27"/>
                      <a:pt x="128" y="60"/>
                    </a:cubicBezTo>
                    <a:cubicBezTo>
                      <a:pt x="128" y="85"/>
                      <a:pt x="128" y="85"/>
                      <a:pt x="128" y="85"/>
                    </a:cubicBezTo>
                    <a:cubicBezTo>
                      <a:pt x="128" y="119"/>
                      <a:pt x="101" y="146"/>
                      <a:pt x="68" y="14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2" name="ïṩḻïḓê">
                <a:extLst>
                  <a:ext uri="{FF2B5EF4-FFF2-40B4-BE49-F238E27FC236}">
                    <a16:creationId xmlns:a16="http://schemas.microsoft.com/office/drawing/2014/main" id="{5AF49E26-ED3B-4E03-99FC-1052DB623604}"/>
                  </a:ext>
                </a:extLst>
              </p:cNvPr>
              <p:cNvSpPr/>
              <p:nvPr/>
            </p:nvSpPr>
            <p:spPr bwMode="auto">
              <a:xfrm>
                <a:off x="5857488" y="1151196"/>
                <a:ext cx="247239" cy="247239"/>
              </a:xfrm>
              <a:prstGeom prst="ellipse">
                <a:avLst/>
              </a:prstGeom>
              <a:solidFill>
                <a:srgbClr val="8763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3" name="íšľïḓê">
                <a:extLst>
                  <a:ext uri="{FF2B5EF4-FFF2-40B4-BE49-F238E27FC236}">
                    <a16:creationId xmlns:a16="http://schemas.microsoft.com/office/drawing/2014/main" id="{6E2E88A2-74F6-4597-9F84-0840EE069A68}"/>
                  </a:ext>
                </a:extLst>
              </p:cNvPr>
              <p:cNvSpPr/>
              <p:nvPr/>
            </p:nvSpPr>
            <p:spPr bwMode="auto">
              <a:xfrm>
                <a:off x="5773136" y="1325717"/>
                <a:ext cx="415943" cy="378130"/>
              </a:xfrm>
              <a:custGeom>
                <a:gdLst>
                  <a:gd fmla="*/ 71 w 138" name="T0"/>
                  <a:gd fmla="*/ 125 h 125" name="T1"/>
                  <a:gd fmla="*/ 67 w 138" name="T2"/>
                  <a:gd fmla="*/ 125 h 125" name="T3"/>
                  <a:gd fmla="*/ 0 w 138" name="T4"/>
                  <a:gd fmla="*/ 65 h 125" name="T5"/>
                  <a:gd fmla="*/ 0 w 138" name="T6"/>
                  <a:gd fmla="*/ 63 h 125" name="T7"/>
                  <a:gd fmla="*/ 67 w 138" name="T8"/>
                  <a:gd fmla="*/ 0 h 125" name="T9"/>
                  <a:gd fmla="*/ 71 w 138" name="T10"/>
                  <a:gd fmla="*/ 0 h 125" name="T11"/>
                  <a:gd fmla="*/ 138 w 138" name="T12"/>
                  <a:gd fmla="*/ 63 h 125" name="T13"/>
                  <a:gd fmla="*/ 138 w 138" name="T14"/>
                  <a:gd fmla="*/ 65 h 125" name="T15"/>
                  <a:gd fmla="*/ 71 w 138" name="T16"/>
                  <a:gd fmla="*/ 125 h 12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5" w="138">
                    <a:moveTo>
                      <a:pt x="71" y="125"/>
                    </a:moveTo>
                    <a:cubicBezTo>
                      <a:pt x="67" y="125"/>
                      <a:pt x="67" y="125"/>
                      <a:pt x="67" y="125"/>
                    </a:cubicBezTo>
                    <a:cubicBezTo>
                      <a:pt x="31" y="125"/>
                      <a:pt x="0" y="100"/>
                      <a:pt x="0" y="65"/>
                    </a:cubicBezTo>
                    <a:cubicBezTo>
                      <a:pt x="0" y="63"/>
                      <a:pt x="0" y="63"/>
                      <a:pt x="0" y="63"/>
                    </a:cubicBezTo>
                    <a:cubicBezTo>
                      <a:pt x="0" y="28"/>
                      <a:pt x="31" y="0"/>
                      <a:pt x="67" y="0"/>
                    </a:cubicBezTo>
                    <a:cubicBezTo>
                      <a:pt x="71" y="0"/>
                      <a:pt x="71" y="0"/>
                      <a:pt x="71" y="0"/>
                    </a:cubicBezTo>
                    <a:cubicBezTo>
                      <a:pt x="107" y="0"/>
                      <a:pt x="138" y="28"/>
                      <a:pt x="138" y="63"/>
                    </a:cubicBezTo>
                    <a:cubicBezTo>
                      <a:pt x="138" y="65"/>
                      <a:pt x="138" y="65"/>
                      <a:pt x="138" y="65"/>
                    </a:cubicBezTo>
                    <a:cubicBezTo>
                      <a:pt x="138" y="100"/>
                      <a:pt x="107" y="125"/>
                      <a:pt x="71" y="125"/>
                    </a:cubicBezTo>
                    <a:close/>
                  </a:path>
                </a:pathLst>
              </a:custGeom>
              <a:solidFill>
                <a:srgbClr val="A67A5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4" name="íśliḑê">
                <a:extLst>
                  <a:ext uri="{FF2B5EF4-FFF2-40B4-BE49-F238E27FC236}">
                    <a16:creationId xmlns:a16="http://schemas.microsoft.com/office/drawing/2014/main" id="{8CEB2740-2EFA-441A-A30D-AAA99826E0AD}"/>
                  </a:ext>
                </a:extLst>
              </p:cNvPr>
              <p:cNvSpPr/>
              <p:nvPr/>
            </p:nvSpPr>
            <p:spPr bwMode="auto">
              <a:xfrm>
                <a:off x="5380463" y="2161966"/>
                <a:ext cx="62537" cy="159978"/>
              </a:xfrm>
              <a:custGeom>
                <a:gdLst>
                  <a:gd fmla="*/ 17 w 21" name="T0"/>
                  <a:gd fmla="*/ 52 h 53" name="T1"/>
                  <a:gd fmla="*/ 17 w 21" name="T2"/>
                  <a:gd fmla="*/ 52 h 53" name="T3"/>
                  <a:gd fmla="*/ 11 w 21" name="T4"/>
                  <a:gd fmla="*/ 48 h 53" name="T5"/>
                  <a:gd fmla="*/ 1 w 21" name="T6"/>
                  <a:gd fmla="*/ 7 h 53" name="T7"/>
                  <a:gd fmla="*/ 5 w 21" name="T8"/>
                  <a:gd fmla="*/ 1 h 53" name="T9"/>
                  <a:gd fmla="*/ 5 w 21" name="T10"/>
                  <a:gd fmla="*/ 1 h 53" name="T11"/>
                  <a:gd fmla="*/ 11 w 21" name="T12"/>
                  <a:gd fmla="*/ 4 h 53" name="T13"/>
                  <a:gd fmla="*/ 21 w 21" name="T14"/>
                  <a:gd fmla="*/ 46 h 53" name="T15"/>
                  <a:gd fmla="*/ 17 w 21" name="T16"/>
                  <a:gd fmla="*/ 52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7" y="52"/>
                    </a:moveTo>
                    <a:cubicBezTo>
                      <a:pt x="17" y="52"/>
                      <a:pt x="17" y="52"/>
                      <a:pt x="17" y="52"/>
                    </a:cubicBezTo>
                    <a:cubicBezTo>
                      <a:pt x="14" y="53"/>
                      <a:pt x="12" y="51"/>
                      <a:pt x="11" y="48"/>
                    </a:cubicBezTo>
                    <a:cubicBezTo>
                      <a:pt x="1" y="7"/>
                      <a:pt x="1" y="7"/>
                      <a:pt x="1" y="7"/>
                    </a:cubicBezTo>
                    <a:cubicBezTo>
                      <a:pt x="0" y="4"/>
                      <a:pt x="2" y="1"/>
                      <a:pt x="5" y="1"/>
                    </a:cubicBezTo>
                    <a:cubicBezTo>
                      <a:pt x="5" y="1"/>
                      <a:pt x="5" y="1"/>
                      <a:pt x="5" y="1"/>
                    </a:cubicBezTo>
                    <a:cubicBezTo>
                      <a:pt x="7" y="0"/>
                      <a:pt x="10" y="2"/>
                      <a:pt x="11" y="4"/>
                    </a:cubicBezTo>
                    <a:cubicBezTo>
                      <a:pt x="21" y="46"/>
                      <a:pt x="21" y="46"/>
                      <a:pt x="21" y="46"/>
                    </a:cubicBezTo>
                    <a:cubicBezTo>
                      <a:pt x="21" y="49"/>
                      <a:pt x="19" y="52"/>
                      <a:pt x="17" y="5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5" name="ïṥļíḑè">
                <a:extLst>
                  <a:ext uri="{FF2B5EF4-FFF2-40B4-BE49-F238E27FC236}">
                    <a16:creationId xmlns:a16="http://schemas.microsoft.com/office/drawing/2014/main" id="{44801E7B-FDCC-47ED-A97E-220824DD172B}"/>
                  </a:ext>
                </a:extLst>
              </p:cNvPr>
              <p:cNvSpPr/>
              <p:nvPr/>
            </p:nvSpPr>
            <p:spPr bwMode="auto">
              <a:xfrm>
                <a:off x="5425547" y="2175055"/>
                <a:ext cx="59629" cy="159978"/>
              </a:xfrm>
              <a:custGeom>
                <a:gdLst>
                  <a:gd fmla="*/ 16 w 20" name="T0"/>
                  <a:gd fmla="*/ 52 h 53" name="T1"/>
                  <a:gd fmla="*/ 16 w 20" name="T2"/>
                  <a:gd fmla="*/ 52 h 53" name="T3"/>
                  <a:gd fmla="*/ 10 w 20" name="T4"/>
                  <a:gd fmla="*/ 48 h 53" name="T5"/>
                  <a:gd fmla="*/ 0 w 20" name="T6"/>
                  <a:gd fmla="*/ 6 h 53" name="T7"/>
                  <a:gd fmla="*/ 4 w 20" name="T8"/>
                  <a:gd fmla="*/ 1 h 53" name="T9"/>
                  <a:gd fmla="*/ 4 w 20" name="T10"/>
                  <a:gd fmla="*/ 1 h 53" name="T11"/>
                  <a:gd fmla="*/ 10 w 20" name="T12"/>
                  <a:gd fmla="*/ 4 h 53" name="T13"/>
                  <a:gd fmla="*/ 20 w 20" name="T14"/>
                  <a:gd fmla="*/ 46 h 53" name="T15"/>
                  <a:gd fmla="*/ 16 w 20" name="T16"/>
                  <a:gd fmla="*/ 52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0">
                    <a:moveTo>
                      <a:pt x="16" y="52"/>
                    </a:moveTo>
                    <a:cubicBezTo>
                      <a:pt x="16" y="52"/>
                      <a:pt x="16" y="52"/>
                      <a:pt x="16" y="52"/>
                    </a:cubicBezTo>
                    <a:cubicBezTo>
                      <a:pt x="14" y="53"/>
                      <a:pt x="11" y="51"/>
                      <a:pt x="10" y="48"/>
                    </a:cubicBezTo>
                    <a:cubicBezTo>
                      <a:pt x="0" y="6"/>
                      <a:pt x="0" y="6"/>
                      <a:pt x="0" y="6"/>
                    </a:cubicBezTo>
                    <a:cubicBezTo>
                      <a:pt x="0" y="4"/>
                      <a:pt x="1" y="1"/>
                      <a:pt x="4" y="1"/>
                    </a:cubicBezTo>
                    <a:cubicBezTo>
                      <a:pt x="4" y="1"/>
                      <a:pt x="4" y="1"/>
                      <a:pt x="4" y="1"/>
                    </a:cubicBezTo>
                    <a:cubicBezTo>
                      <a:pt x="7" y="0"/>
                      <a:pt x="9" y="2"/>
                      <a:pt x="10" y="4"/>
                    </a:cubicBezTo>
                    <a:cubicBezTo>
                      <a:pt x="20" y="46"/>
                      <a:pt x="20" y="46"/>
                      <a:pt x="20" y="46"/>
                    </a:cubicBezTo>
                    <a:cubicBezTo>
                      <a:pt x="20" y="49"/>
                      <a:pt x="19" y="51"/>
                      <a:pt x="16" y="5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6" name="íşľide">
                <a:extLst>
                  <a:ext uri="{FF2B5EF4-FFF2-40B4-BE49-F238E27FC236}">
                    <a16:creationId xmlns:a16="http://schemas.microsoft.com/office/drawing/2014/main" id="{03F1AB2B-1236-4ABC-AF3B-D9E92F94E475}"/>
                  </a:ext>
                </a:extLst>
              </p:cNvPr>
              <p:cNvSpPr/>
              <p:nvPr/>
            </p:nvSpPr>
            <p:spPr bwMode="auto">
              <a:xfrm>
                <a:off x="5464815" y="2175055"/>
                <a:ext cx="62537" cy="157069"/>
              </a:xfrm>
              <a:custGeom>
                <a:gdLst>
                  <a:gd fmla="*/ 16 w 21" name="T0"/>
                  <a:gd fmla="*/ 52 h 52" name="T1"/>
                  <a:gd fmla="*/ 16 w 21" name="T2"/>
                  <a:gd fmla="*/ 52 h 52" name="T3"/>
                  <a:gd fmla="*/ 11 w 21" name="T4"/>
                  <a:gd fmla="*/ 48 h 52" name="T5"/>
                  <a:gd fmla="*/ 1 w 21" name="T6"/>
                  <a:gd fmla="*/ 6 h 52" name="T7"/>
                  <a:gd fmla="*/ 4 w 21" name="T8"/>
                  <a:gd fmla="*/ 0 h 52" name="T9"/>
                  <a:gd fmla="*/ 4 w 21" name="T10"/>
                  <a:gd fmla="*/ 0 h 52" name="T11"/>
                  <a:gd fmla="*/ 10 w 21" name="T12"/>
                  <a:gd fmla="*/ 4 h 52" name="T13"/>
                  <a:gd fmla="*/ 20 w 21" name="T14"/>
                  <a:gd fmla="*/ 46 h 52" name="T15"/>
                  <a:gd fmla="*/ 16 w 21" name="T16"/>
                  <a:gd fmla="*/ 52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6" y="52"/>
                    </a:moveTo>
                    <a:cubicBezTo>
                      <a:pt x="16" y="52"/>
                      <a:pt x="16" y="52"/>
                      <a:pt x="16" y="52"/>
                    </a:cubicBezTo>
                    <a:cubicBezTo>
                      <a:pt x="14" y="52"/>
                      <a:pt x="11" y="51"/>
                      <a:pt x="11" y="48"/>
                    </a:cubicBezTo>
                    <a:cubicBezTo>
                      <a:pt x="1" y="6"/>
                      <a:pt x="1" y="6"/>
                      <a:pt x="1" y="6"/>
                    </a:cubicBezTo>
                    <a:cubicBezTo>
                      <a:pt x="0" y="4"/>
                      <a:pt x="2" y="1"/>
                      <a:pt x="4" y="0"/>
                    </a:cubicBezTo>
                    <a:cubicBezTo>
                      <a:pt x="4" y="0"/>
                      <a:pt x="4" y="0"/>
                      <a:pt x="4" y="0"/>
                    </a:cubicBezTo>
                    <a:cubicBezTo>
                      <a:pt x="7" y="0"/>
                      <a:pt x="10" y="1"/>
                      <a:pt x="10" y="4"/>
                    </a:cubicBezTo>
                    <a:cubicBezTo>
                      <a:pt x="20" y="46"/>
                      <a:pt x="20" y="46"/>
                      <a:pt x="20" y="46"/>
                    </a:cubicBezTo>
                    <a:cubicBezTo>
                      <a:pt x="21" y="49"/>
                      <a:pt x="19" y="51"/>
                      <a:pt x="16" y="5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7" name="íSľîďé">
                <a:extLst>
                  <a:ext uri="{FF2B5EF4-FFF2-40B4-BE49-F238E27FC236}">
                    <a16:creationId xmlns:a16="http://schemas.microsoft.com/office/drawing/2014/main" id="{3F559F42-E75D-42EC-A3FF-A5F6C676FDAC}"/>
                  </a:ext>
                </a:extLst>
              </p:cNvPr>
              <p:cNvSpPr/>
              <p:nvPr/>
            </p:nvSpPr>
            <p:spPr bwMode="auto">
              <a:xfrm>
                <a:off x="5498264" y="2144514"/>
                <a:ext cx="62537" cy="159978"/>
              </a:xfrm>
              <a:custGeom>
                <a:gdLst>
                  <a:gd fmla="*/ 17 w 21" name="T0"/>
                  <a:gd fmla="*/ 53 h 53" name="T1"/>
                  <a:gd fmla="*/ 17 w 21" name="T2"/>
                  <a:gd fmla="*/ 53 h 53" name="T3"/>
                  <a:gd fmla="*/ 11 w 21" name="T4"/>
                  <a:gd fmla="*/ 49 h 53" name="T5"/>
                  <a:gd fmla="*/ 1 w 21" name="T6"/>
                  <a:gd fmla="*/ 7 h 53" name="T7"/>
                  <a:gd fmla="*/ 4 w 21" name="T8"/>
                  <a:gd fmla="*/ 1 h 53" name="T9"/>
                  <a:gd fmla="*/ 4 w 21" name="T10"/>
                  <a:gd fmla="*/ 1 h 53" name="T11"/>
                  <a:gd fmla="*/ 10 w 21" name="T12"/>
                  <a:gd fmla="*/ 5 h 53" name="T13"/>
                  <a:gd fmla="*/ 20 w 21" name="T14"/>
                  <a:gd fmla="*/ 47 h 53" name="T15"/>
                  <a:gd fmla="*/ 17 w 21" name="T16"/>
                  <a:gd fmla="*/ 53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7" y="53"/>
                    </a:moveTo>
                    <a:cubicBezTo>
                      <a:pt x="17" y="53"/>
                      <a:pt x="17" y="53"/>
                      <a:pt x="17" y="53"/>
                    </a:cubicBezTo>
                    <a:cubicBezTo>
                      <a:pt x="14" y="53"/>
                      <a:pt x="11" y="52"/>
                      <a:pt x="11" y="49"/>
                    </a:cubicBezTo>
                    <a:cubicBezTo>
                      <a:pt x="1" y="7"/>
                      <a:pt x="1" y="7"/>
                      <a:pt x="1" y="7"/>
                    </a:cubicBezTo>
                    <a:cubicBezTo>
                      <a:pt x="0" y="4"/>
                      <a:pt x="2" y="2"/>
                      <a:pt x="4" y="1"/>
                    </a:cubicBezTo>
                    <a:cubicBezTo>
                      <a:pt x="4" y="1"/>
                      <a:pt x="4" y="1"/>
                      <a:pt x="4" y="1"/>
                    </a:cubicBezTo>
                    <a:cubicBezTo>
                      <a:pt x="7" y="0"/>
                      <a:pt x="10" y="2"/>
                      <a:pt x="10" y="5"/>
                    </a:cubicBezTo>
                    <a:cubicBezTo>
                      <a:pt x="20" y="47"/>
                      <a:pt x="20" y="47"/>
                      <a:pt x="20" y="47"/>
                    </a:cubicBezTo>
                    <a:cubicBezTo>
                      <a:pt x="21" y="49"/>
                      <a:pt x="19" y="52"/>
                      <a:pt x="17" y="5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8" name="îsľïḑe">
                <a:extLst>
                  <a:ext uri="{FF2B5EF4-FFF2-40B4-BE49-F238E27FC236}">
                    <a16:creationId xmlns:a16="http://schemas.microsoft.com/office/drawing/2014/main" id="{89924778-D161-4B19-8C4C-6D0E2A08D26E}"/>
                  </a:ext>
                </a:extLst>
              </p:cNvPr>
              <p:cNvSpPr/>
              <p:nvPr/>
            </p:nvSpPr>
            <p:spPr bwMode="auto">
              <a:xfrm>
                <a:off x="5485175" y="2102338"/>
                <a:ext cx="91624" cy="72717"/>
              </a:xfrm>
              <a:custGeom>
                <a:gdLst>
                  <a:gd fmla="*/ 29 w 30" name="T0"/>
                  <a:gd fmla="*/ 20 h 24" name="T1"/>
                  <a:gd fmla="*/ 29 w 30" name="T2"/>
                  <a:gd fmla="*/ 20 h 24" name="T3"/>
                  <a:gd fmla="*/ 20 w 30" name="T4"/>
                  <a:gd fmla="*/ 22 h 24" name="T5"/>
                  <a:gd fmla="*/ 4 w 30" name="T6"/>
                  <a:gd fmla="*/ 12 h 24" name="T7"/>
                  <a:gd fmla="*/ 2 w 30" name="T8"/>
                  <a:gd fmla="*/ 4 h 24" name="T9"/>
                  <a:gd fmla="*/ 2 w 30" name="T10"/>
                  <a:gd fmla="*/ 4 h 24" name="T11"/>
                  <a:gd fmla="*/ 10 w 30" name="T12"/>
                  <a:gd fmla="*/ 2 h 24" name="T13"/>
                  <a:gd fmla="*/ 27 w 30" name="T14"/>
                  <a:gd fmla="*/ 12 h 24" name="T15"/>
                  <a:gd fmla="*/ 29 w 30" name="T16"/>
                  <a:gd fmla="*/ 20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0">
                    <a:moveTo>
                      <a:pt x="29" y="20"/>
                    </a:moveTo>
                    <a:cubicBezTo>
                      <a:pt x="29" y="20"/>
                      <a:pt x="29" y="20"/>
                      <a:pt x="29" y="20"/>
                    </a:cubicBezTo>
                    <a:cubicBezTo>
                      <a:pt x="27" y="23"/>
                      <a:pt x="23" y="24"/>
                      <a:pt x="20" y="22"/>
                    </a:cubicBezTo>
                    <a:cubicBezTo>
                      <a:pt x="4" y="12"/>
                      <a:pt x="4" y="12"/>
                      <a:pt x="4" y="12"/>
                    </a:cubicBezTo>
                    <a:cubicBezTo>
                      <a:pt x="1" y="10"/>
                      <a:pt x="0" y="6"/>
                      <a:pt x="2" y="4"/>
                    </a:cubicBezTo>
                    <a:cubicBezTo>
                      <a:pt x="2" y="4"/>
                      <a:pt x="2" y="4"/>
                      <a:pt x="2" y="4"/>
                    </a:cubicBezTo>
                    <a:cubicBezTo>
                      <a:pt x="4" y="1"/>
                      <a:pt x="7" y="0"/>
                      <a:pt x="10" y="2"/>
                    </a:cubicBezTo>
                    <a:cubicBezTo>
                      <a:pt x="27" y="12"/>
                      <a:pt x="27" y="12"/>
                      <a:pt x="27" y="12"/>
                    </a:cubicBezTo>
                    <a:cubicBezTo>
                      <a:pt x="29" y="13"/>
                      <a:pt x="30" y="17"/>
                      <a:pt x="29" y="20"/>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9" name="îSlîḍê">
                <a:extLst>
                  <a:ext uri="{FF2B5EF4-FFF2-40B4-BE49-F238E27FC236}">
                    <a16:creationId xmlns:a16="http://schemas.microsoft.com/office/drawing/2014/main" id="{49D2D340-BEB0-4604-A3DF-32AD9A58A20C}"/>
                  </a:ext>
                </a:extLst>
              </p:cNvPr>
              <p:cNvSpPr/>
              <p:nvPr/>
            </p:nvSpPr>
            <p:spPr bwMode="auto">
              <a:xfrm>
                <a:off x="5367373" y="2068888"/>
                <a:ext cx="165795" cy="171613"/>
              </a:xfrm>
              <a:custGeom>
                <a:gdLst>
                  <a:gd fmla="*/ 24 w 55" name="T0"/>
                  <a:gd fmla="*/ 3 h 57" name="T1"/>
                  <a:gd fmla="*/ 20 w 55" name="T2"/>
                  <a:gd fmla="*/ 3 h 57" name="T3"/>
                  <a:gd fmla="*/ 3 w 55" name="T4"/>
                  <a:gd fmla="*/ 30 h 57" name="T5"/>
                  <a:gd fmla="*/ 5 w 55" name="T6"/>
                  <a:gd fmla="*/ 38 h 57" name="T7"/>
                  <a:gd fmla="*/ 32 w 55" name="T8"/>
                  <a:gd fmla="*/ 54 h 57" name="T9"/>
                  <a:gd fmla="*/ 36 w 55" name="T10"/>
                  <a:gd fmla="*/ 53 h 57" name="T11"/>
                  <a:gd fmla="*/ 53 w 55" name="T12"/>
                  <a:gd fmla="*/ 26 h 57" name="T13"/>
                  <a:gd fmla="*/ 51 w 55" name="T14"/>
                  <a:gd fmla="*/ 19 h 57" name="T15"/>
                  <a:gd fmla="*/ 24 w 55" name="T16"/>
                  <a:gd fmla="*/ 3 h 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5">
                    <a:moveTo>
                      <a:pt x="24" y="3"/>
                    </a:moveTo>
                    <a:cubicBezTo>
                      <a:pt x="20" y="3"/>
                      <a:pt x="20" y="3"/>
                      <a:pt x="20" y="3"/>
                    </a:cubicBezTo>
                    <a:cubicBezTo>
                      <a:pt x="8" y="6"/>
                      <a:pt x="0" y="18"/>
                      <a:pt x="3" y="30"/>
                    </a:cubicBezTo>
                    <a:cubicBezTo>
                      <a:pt x="5" y="38"/>
                      <a:pt x="5" y="38"/>
                      <a:pt x="5" y="38"/>
                    </a:cubicBezTo>
                    <a:cubicBezTo>
                      <a:pt x="8" y="50"/>
                      <a:pt x="20" y="57"/>
                      <a:pt x="32" y="54"/>
                    </a:cubicBezTo>
                    <a:cubicBezTo>
                      <a:pt x="36" y="53"/>
                      <a:pt x="36" y="53"/>
                      <a:pt x="36" y="53"/>
                    </a:cubicBezTo>
                    <a:cubicBezTo>
                      <a:pt x="48" y="51"/>
                      <a:pt x="55" y="38"/>
                      <a:pt x="53" y="26"/>
                    </a:cubicBezTo>
                    <a:cubicBezTo>
                      <a:pt x="51" y="19"/>
                      <a:pt x="51" y="19"/>
                      <a:pt x="51" y="19"/>
                    </a:cubicBezTo>
                    <a:cubicBezTo>
                      <a:pt x="48" y="7"/>
                      <a:pt x="36" y="0"/>
                      <a:pt x="24" y="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0" name="ïṧļîde">
                <a:extLst>
                  <a:ext uri="{FF2B5EF4-FFF2-40B4-BE49-F238E27FC236}">
                    <a16:creationId xmlns:a16="http://schemas.microsoft.com/office/drawing/2014/main" id="{328B4194-0997-43AE-A5C5-67568E224F63}"/>
                  </a:ext>
                </a:extLst>
              </p:cNvPr>
              <p:cNvSpPr/>
              <p:nvPr/>
            </p:nvSpPr>
            <p:spPr bwMode="auto">
              <a:xfrm>
                <a:off x="6050915" y="2086340"/>
                <a:ext cx="84352" cy="61083"/>
              </a:xfrm>
              <a:custGeom>
                <a:gdLst>
                  <a:gd fmla="*/ 24 w 28" name="T0"/>
                  <a:gd fmla="*/ 11 h 20" name="T1"/>
                  <a:gd fmla="*/ 9 w 28" name="T2"/>
                  <a:gd fmla="*/ 18 h 20" name="T3"/>
                  <a:gd fmla="*/ 2 w 28" name="T4"/>
                  <a:gd fmla="*/ 16 h 20" name="T5"/>
                  <a:gd fmla="*/ 2 w 28" name="T6"/>
                  <a:gd fmla="*/ 16 h 20" name="T7"/>
                  <a:gd fmla="*/ 4 w 28" name="T8"/>
                  <a:gd fmla="*/ 8 h 20" name="T9"/>
                  <a:gd fmla="*/ 19 w 28" name="T10"/>
                  <a:gd fmla="*/ 1 h 20" name="T11"/>
                  <a:gd fmla="*/ 26 w 28" name="T12"/>
                  <a:gd fmla="*/ 4 h 20" name="T13"/>
                  <a:gd fmla="*/ 26 w 28" name="T14"/>
                  <a:gd fmla="*/ 4 h 20" name="T15"/>
                  <a:gd fmla="*/ 24 w 28" name="T16"/>
                  <a:gd fmla="*/ 11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28">
                    <a:moveTo>
                      <a:pt x="24" y="11"/>
                    </a:moveTo>
                    <a:cubicBezTo>
                      <a:pt x="9" y="18"/>
                      <a:pt x="9" y="18"/>
                      <a:pt x="9" y="18"/>
                    </a:cubicBezTo>
                    <a:cubicBezTo>
                      <a:pt x="6" y="20"/>
                      <a:pt x="3" y="18"/>
                      <a:pt x="2" y="16"/>
                    </a:cubicBezTo>
                    <a:cubicBezTo>
                      <a:pt x="2" y="16"/>
                      <a:pt x="2" y="16"/>
                      <a:pt x="2" y="16"/>
                    </a:cubicBezTo>
                    <a:cubicBezTo>
                      <a:pt x="0" y="13"/>
                      <a:pt x="1" y="10"/>
                      <a:pt x="4" y="8"/>
                    </a:cubicBezTo>
                    <a:cubicBezTo>
                      <a:pt x="19" y="1"/>
                      <a:pt x="19" y="1"/>
                      <a:pt x="19" y="1"/>
                    </a:cubicBezTo>
                    <a:cubicBezTo>
                      <a:pt x="22" y="0"/>
                      <a:pt x="25" y="1"/>
                      <a:pt x="26" y="4"/>
                    </a:cubicBezTo>
                    <a:cubicBezTo>
                      <a:pt x="26" y="4"/>
                      <a:pt x="26" y="4"/>
                      <a:pt x="26" y="4"/>
                    </a:cubicBezTo>
                    <a:cubicBezTo>
                      <a:pt x="28" y="7"/>
                      <a:pt x="26" y="10"/>
                      <a:pt x="24" y="11"/>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1" name="iṡḷîḑê">
                <a:extLst>
                  <a:ext uri="{FF2B5EF4-FFF2-40B4-BE49-F238E27FC236}">
                    <a16:creationId xmlns:a16="http://schemas.microsoft.com/office/drawing/2014/main" id="{948A9100-230B-4E1E-8782-E2CE4EA029E9}"/>
                  </a:ext>
                </a:extLst>
              </p:cNvPr>
              <p:cNvSpPr/>
              <p:nvPr/>
            </p:nvSpPr>
            <p:spPr bwMode="auto">
              <a:xfrm>
                <a:off x="5896755" y="2051436"/>
                <a:ext cx="207972" cy="207972"/>
              </a:xfrm>
              <a:custGeom>
                <a:gdLst>
                  <a:gd fmla="*/ 63 w 69" name="T0"/>
                  <a:gd fmla="*/ 45 h 69" name="T1"/>
                  <a:gd fmla="*/ 24 w 69" name="T2"/>
                  <a:gd fmla="*/ 63 h 69" name="T3"/>
                  <a:gd fmla="*/ 5 w 69" name="T4"/>
                  <a:gd fmla="*/ 24 h 69" name="T5"/>
                  <a:gd fmla="*/ 44 w 69" name="T6"/>
                  <a:gd fmla="*/ 5 h 69" name="T7"/>
                  <a:gd fmla="*/ 63 w 69" name="T8"/>
                  <a:gd fmla="*/ 45 h 69" name="T9"/>
                </a:gdLst>
                <a:cxnLst>
                  <a:cxn ang="0">
                    <a:pos x="T0" y="T1"/>
                  </a:cxn>
                  <a:cxn ang="0">
                    <a:pos x="T2" y="T3"/>
                  </a:cxn>
                  <a:cxn ang="0">
                    <a:pos x="T4" y="T5"/>
                  </a:cxn>
                  <a:cxn ang="0">
                    <a:pos x="T6" y="T7"/>
                  </a:cxn>
                  <a:cxn ang="0">
                    <a:pos x="T8" y="T9"/>
                  </a:cxn>
                </a:cxnLst>
                <a:rect b="b" l="0" r="r" t="0"/>
                <a:pathLst>
                  <a:path h="69" w="69">
                    <a:moveTo>
                      <a:pt x="63" y="45"/>
                    </a:moveTo>
                    <a:cubicBezTo>
                      <a:pt x="57" y="61"/>
                      <a:pt x="40" y="69"/>
                      <a:pt x="24" y="63"/>
                    </a:cubicBezTo>
                    <a:cubicBezTo>
                      <a:pt x="8" y="57"/>
                      <a:pt x="0" y="40"/>
                      <a:pt x="5" y="24"/>
                    </a:cubicBezTo>
                    <a:cubicBezTo>
                      <a:pt x="11" y="8"/>
                      <a:pt x="29" y="0"/>
                      <a:pt x="44" y="5"/>
                    </a:cubicBezTo>
                    <a:cubicBezTo>
                      <a:pt x="60" y="11"/>
                      <a:pt x="69" y="29"/>
                      <a:pt x="63" y="45"/>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2" name="î$ḻiḍé">
                <a:extLst>
                  <a:ext uri="{FF2B5EF4-FFF2-40B4-BE49-F238E27FC236}">
                    <a16:creationId xmlns:a16="http://schemas.microsoft.com/office/drawing/2014/main" id="{42C1861C-4AAC-452E-AAD2-DD0B067211DE}"/>
                  </a:ext>
                </a:extLst>
              </p:cNvPr>
              <p:cNvSpPr/>
              <p:nvPr/>
            </p:nvSpPr>
            <p:spPr bwMode="auto">
              <a:xfrm>
                <a:off x="5924388" y="2077614"/>
                <a:ext cx="149798" cy="151252"/>
              </a:xfrm>
              <a:custGeom>
                <a:gdLst>
                  <a:gd fmla="*/ 46 w 50" name="T0"/>
                  <a:gd fmla="*/ 33 h 50" name="T1"/>
                  <a:gd fmla="*/ 18 w 50" name="T2"/>
                  <a:gd fmla="*/ 46 h 50" name="T3"/>
                  <a:gd fmla="*/ 4 w 50" name="T4"/>
                  <a:gd fmla="*/ 18 h 50" name="T5"/>
                  <a:gd fmla="*/ 33 w 50" name="T6"/>
                  <a:gd fmla="*/ 4 h 50" name="T7"/>
                  <a:gd fmla="*/ 46 w 50" name="T8"/>
                  <a:gd fmla="*/ 33 h 50" name="T9"/>
                </a:gdLst>
                <a:cxnLst>
                  <a:cxn ang="0">
                    <a:pos x="T0" y="T1"/>
                  </a:cxn>
                  <a:cxn ang="0">
                    <a:pos x="T2" y="T3"/>
                  </a:cxn>
                  <a:cxn ang="0">
                    <a:pos x="T4" y="T5"/>
                  </a:cxn>
                  <a:cxn ang="0">
                    <a:pos x="T6" y="T7"/>
                  </a:cxn>
                  <a:cxn ang="0">
                    <a:pos x="T8" y="T9"/>
                  </a:cxn>
                </a:cxnLst>
                <a:rect b="b" l="0" r="r" t="0"/>
                <a:pathLst>
                  <a:path h="50" w="50">
                    <a:moveTo>
                      <a:pt x="46" y="33"/>
                    </a:moveTo>
                    <a:cubicBezTo>
                      <a:pt x="42" y="44"/>
                      <a:pt x="29" y="50"/>
                      <a:pt x="18" y="46"/>
                    </a:cubicBezTo>
                    <a:cubicBezTo>
                      <a:pt x="6" y="42"/>
                      <a:pt x="0" y="29"/>
                      <a:pt x="4" y="18"/>
                    </a:cubicBezTo>
                    <a:cubicBezTo>
                      <a:pt x="8" y="6"/>
                      <a:pt x="21" y="0"/>
                      <a:pt x="33" y="4"/>
                    </a:cubicBezTo>
                    <a:cubicBezTo>
                      <a:pt x="44" y="8"/>
                      <a:pt x="50" y="21"/>
                      <a:pt x="46" y="33"/>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3" name="íşľîḍè">
                <a:extLst>
                  <a:ext uri="{FF2B5EF4-FFF2-40B4-BE49-F238E27FC236}">
                    <a16:creationId xmlns:a16="http://schemas.microsoft.com/office/drawing/2014/main" id="{58B76FFF-7D71-4DC5-B0AF-4D947A619555}"/>
                  </a:ext>
                </a:extLst>
              </p:cNvPr>
              <p:cNvSpPr/>
              <p:nvPr/>
            </p:nvSpPr>
            <p:spPr bwMode="auto">
              <a:xfrm>
                <a:off x="6244344" y="4864140"/>
                <a:ext cx="42176" cy="78535"/>
              </a:xfrm>
              <a:custGeom>
                <a:gdLst>
                  <a:gd fmla="*/ 8 w 14" name="T0"/>
                  <a:gd fmla="*/ 0 h 26" name="T1"/>
                  <a:gd fmla="*/ 8 w 14" name="T2"/>
                  <a:gd fmla="*/ 0 h 26" name="T3"/>
                  <a:gd fmla="*/ 14 w 14" name="T4"/>
                  <a:gd fmla="*/ 7 h 26" name="T5"/>
                  <a:gd fmla="*/ 14 w 14" name="T6"/>
                  <a:gd fmla="*/ 19 h 26" name="T7"/>
                  <a:gd fmla="*/ 7 w 14" name="T8"/>
                  <a:gd fmla="*/ 25 h 26" name="T9"/>
                  <a:gd fmla="*/ 7 w 14" name="T10"/>
                  <a:gd fmla="*/ 25 h 26" name="T11"/>
                  <a:gd fmla="*/ 1 w 14" name="T12"/>
                  <a:gd fmla="*/ 18 h 26" name="T13"/>
                  <a:gd fmla="*/ 1 w 14" name="T14"/>
                  <a:gd fmla="*/ 7 h 26" name="T15"/>
                  <a:gd fmla="*/ 8 w 14" name="T16"/>
                  <a:gd fmla="*/ 0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4">
                    <a:moveTo>
                      <a:pt x="8" y="0"/>
                    </a:moveTo>
                    <a:cubicBezTo>
                      <a:pt x="8" y="0"/>
                      <a:pt x="8" y="0"/>
                      <a:pt x="8" y="0"/>
                    </a:cubicBezTo>
                    <a:cubicBezTo>
                      <a:pt x="12" y="1"/>
                      <a:pt x="14" y="4"/>
                      <a:pt x="14" y="7"/>
                    </a:cubicBezTo>
                    <a:cubicBezTo>
                      <a:pt x="14" y="19"/>
                      <a:pt x="14" y="19"/>
                      <a:pt x="14" y="19"/>
                    </a:cubicBezTo>
                    <a:cubicBezTo>
                      <a:pt x="13" y="23"/>
                      <a:pt x="10" y="26"/>
                      <a:pt x="7" y="25"/>
                    </a:cubicBezTo>
                    <a:cubicBezTo>
                      <a:pt x="7" y="25"/>
                      <a:pt x="7" y="25"/>
                      <a:pt x="7" y="25"/>
                    </a:cubicBezTo>
                    <a:cubicBezTo>
                      <a:pt x="3" y="25"/>
                      <a:pt x="0" y="22"/>
                      <a:pt x="1" y="18"/>
                    </a:cubicBezTo>
                    <a:cubicBezTo>
                      <a:pt x="1" y="7"/>
                      <a:pt x="1" y="7"/>
                      <a:pt x="1" y="7"/>
                    </a:cubicBezTo>
                    <a:cubicBezTo>
                      <a:pt x="1" y="3"/>
                      <a:pt x="4" y="0"/>
                      <a:pt x="8" y="0"/>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4" name="íşḻíďé">
                <a:extLst>
                  <a:ext uri="{FF2B5EF4-FFF2-40B4-BE49-F238E27FC236}">
                    <a16:creationId xmlns:a16="http://schemas.microsoft.com/office/drawing/2014/main" id="{0228A618-4BDA-41D5-9155-981C8535B8D1}"/>
                  </a:ext>
                </a:extLst>
              </p:cNvPr>
              <p:cNvSpPr/>
              <p:nvPr/>
            </p:nvSpPr>
            <p:spPr bwMode="auto">
              <a:xfrm>
                <a:off x="6709734" y="4967398"/>
                <a:ext cx="462482" cy="687906"/>
              </a:xfrm>
              <a:custGeom>
                <a:gdLst>
                  <a:gd fmla="*/ 25 w 153" name="T0"/>
                  <a:gd fmla="*/ 228 h 228" name="T1"/>
                  <a:gd fmla="*/ 114 w 153" name="T2"/>
                  <a:gd fmla="*/ 156 h 228" name="T3"/>
                  <a:gd fmla="*/ 128 w 153" name="T4"/>
                  <a:gd fmla="*/ 0 h 228" name="T5"/>
                  <a:gd fmla="*/ 89 w 153" name="T6"/>
                  <a:gd fmla="*/ 7 h 228" name="T7"/>
                  <a:gd fmla="*/ 80 w 153" name="T8"/>
                  <a:gd fmla="*/ 118 h 228" name="T9"/>
                  <a:gd fmla="*/ 0 w 153" name="T10"/>
                  <a:gd fmla="*/ 160 h 228" name="T11"/>
                  <a:gd fmla="*/ 25 w 153" name="T12"/>
                  <a:gd fmla="*/ 228 h 228" name="T13"/>
                </a:gdLst>
                <a:cxnLst>
                  <a:cxn ang="0">
                    <a:pos x="T0" y="T1"/>
                  </a:cxn>
                  <a:cxn ang="0">
                    <a:pos x="T2" y="T3"/>
                  </a:cxn>
                  <a:cxn ang="0">
                    <a:pos x="T4" y="T5"/>
                  </a:cxn>
                  <a:cxn ang="0">
                    <a:pos x="T6" y="T7"/>
                  </a:cxn>
                  <a:cxn ang="0">
                    <a:pos x="T8" y="T9"/>
                  </a:cxn>
                  <a:cxn ang="0">
                    <a:pos x="T10" y="T11"/>
                  </a:cxn>
                  <a:cxn ang="0">
                    <a:pos x="T12" y="T13"/>
                  </a:cxn>
                </a:cxnLst>
                <a:rect b="b" l="0" r="r" t="0"/>
                <a:pathLst>
                  <a:path h="228" w="153">
                    <a:moveTo>
                      <a:pt x="25" y="228"/>
                    </a:moveTo>
                    <a:cubicBezTo>
                      <a:pt x="25" y="228"/>
                      <a:pt x="76" y="206"/>
                      <a:pt x="114" y="156"/>
                    </a:cubicBezTo>
                    <a:cubicBezTo>
                      <a:pt x="153" y="106"/>
                      <a:pt x="128" y="0"/>
                      <a:pt x="128" y="0"/>
                    </a:cubicBezTo>
                    <a:cubicBezTo>
                      <a:pt x="89" y="7"/>
                      <a:pt x="89" y="7"/>
                      <a:pt x="89" y="7"/>
                    </a:cubicBezTo>
                    <a:cubicBezTo>
                      <a:pt x="89" y="7"/>
                      <a:pt x="93" y="96"/>
                      <a:pt x="80" y="118"/>
                    </a:cubicBezTo>
                    <a:cubicBezTo>
                      <a:pt x="63" y="146"/>
                      <a:pt x="0" y="160"/>
                      <a:pt x="0" y="160"/>
                    </a:cubicBezTo>
                    <a:lnTo>
                      <a:pt x="25" y="228"/>
                    </a:lnTo>
                    <a:close/>
                  </a:path>
                </a:pathLst>
              </a:custGeom>
              <a:solidFill>
                <a:srgbClr val="8E509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5" name="iṣļîḋe">
                <a:extLst>
                  <a:ext uri="{FF2B5EF4-FFF2-40B4-BE49-F238E27FC236}">
                    <a16:creationId xmlns:a16="http://schemas.microsoft.com/office/drawing/2014/main" id="{C8DEFB0D-E9B3-450C-9D9F-AC3AFCD52C3A}"/>
                  </a:ext>
                </a:extLst>
              </p:cNvPr>
              <p:cNvSpPr/>
              <p:nvPr/>
            </p:nvSpPr>
            <p:spPr bwMode="auto">
              <a:xfrm>
                <a:off x="6241435" y="4917950"/>
                <a:ext cx="50903" cy="78535"/>
              </a:xfrm>
              <a:custGeom>
                <a:gdLst>
                  <a:gd fmla="*/ 12 w 17" name="T0"/>
                  <a:gd fmla="*/ 1 h 26" name="T1"/>
                  <a:gd fmla="*/ 12 w 17" name="T2"/>
                  <a:gd fmla="*/ 1 h 26" name="T3"/>
                  <a:gd fmla="*/ 17 w 17" name="T4"/>
                  <a:gd fmla="*/ 9 h 26" name="T5"/>
                  <a:gd fmla="*/ 14 w 17" name="T6"/>
                  <a:gd fmla="*/ 20 h 26" name="T7"/>
                  <a:gd fmla="*/ 6 w 17" name="T8"/>
                  <a:gd fmla="*/ 25 h 26" name="T9"/>
                  <a:gd fmla="*/ 6 w 17" name="T10"/>
                  <a:gd fmla="*/ 25 h 26" name="T11"/>
                  <a:gd fmla="*/ 1 w 17" name="T12"/>
                  <a:gd fmla="*/ 18 h 26" name="T13"/>
                  <a:gd fmla="*/ 4 w 17" name="T14"/>
                  <a:gd fmla="*/ 6 h 26" name="T15"/>
                  <a:gd fmla="*/ 12 w 17" name="T16"/>
                  <a:gd fmla="*/ 1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7">
                    <a:moveTo>
                      <a:pt x="12" y="1"/>
                    </a:moveTo>
                    <a:cubicBezTo>
                      <a:pt x="12" y="1"/>
                      <a:pt x="12" y="1"/>
                      <a:pt x="12" y="1"/>
                    </a:cubicBezTo>
                    <a:cubicBezTo>
                      <a:pt x="15" y="2"/>
                      <a:pt x="17" y="5"/>
                      <a:pt x="17" y="9"/>
                    </a:cubicBezTo>
                    <a:cubicBezTo>
                      <a:pt x="14" y="20"/>
                      <a:pt x="14" y="20"/>
                      <a:pt x="14" y="20"/>
                    </a:cubicBezTo>
                    <a:cubicBezTo>
                      <a:pt x="13" y="24"/>
                      <a:pt x="10" y="26"/>
                      <a:pt x="6" y="25"/>
                    </a:cubicBezTo>
                    <a:cubicBezTo>
                      <a:pt x="6" y="25"/>
                      <a:pt x="6" y="25"/>
                      <a:pt x="6" y="25"/>
                    </a:cubicBezTo>
                    <a:cubicBezTo>
                      <a:pt x="3" y="25"/>
                      <a:pt x="0" y="21"/>
                      <a:pt x="1" y="18"/>
                    </a:cubicBezTo>
                    <a:cubicBezTo>
                      <a:pt x="4" y="6"/>
                      <a:pt x="4" y="6"/>
                      <a:pt x="4" y="6"/>
                    </a:cubicBezTo>
                    <a:cubicBezTo>
                      <a:pt x="5" y="2"/>
                      <a:pt x="8" y="0"/>
                      <a:pt x="12" y="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6" name="îšḻíḍè">
                <a:extLst>
                  <a:ext uri="{FF2B5EF4-FFF2-40B4-BE49-F238E27FC236}">
                    <a16:creationId xmlns:a16="http://schemas.microsoft.com/office/drawing/2014/main" id="{944439B6-012F-43CE-9082-3B1E6C460F0E}"/>
                  </a:ext>
                </a:extLst>
              </p:cNvPr>
              <p:cNvSpPr/>
              <p:nvPr/>
            </p:nvSpPr>
            <p:spPr bwMode="auto">
              <a:xfrm>
                <a:off x="6219619" y="4894680"/>
                <a:ext cx="72717" cy="65446"/>
              </a:xfrm>
              <a:custGeom>
                <a:gdLst>
                  <a:gd fmla="*/ 2 w 24" name="T0"/>
                  <a:gd fmla="*/ 4 h 22" name="T1"/>
                  <a:gd fmla="*/ 2 w 24" name="T2"/>
                  <a:gd fmla="*/ 4 h 22" name="T3"/>
                  <a:gd fmla="*/ 11 w 24" name="T4"/>
                  <a:gd fmla="*/ 2 h 22" name="T5"/>
                  <a:gd fmla="*/ 21 w 24" name="T6"/>
                  <a:gd fmla="*/ 9 h 22" name="T7"/>
                  <a:gd fmla="*/ 22 w 24" name="T8"/>
                  <a:gd fmla="*/ 18 h 22" name="T9"/>
                  <a:gd fmla="*/ 22 w 24" name="T10"/>
                  <a:gd fmla="*/ 18 h 22" name="T11"/>
                  <a:gd fmla="*/ 13 w 24" name="T12"/>
                  <a:gd fmla="*/ 20 h 22" name="T13"/>
                  <a:gd fmla="*/ 3 w 24" name="T14"/>
                  <a:gd fmla="*/ 13 h 22" name="T15"/>
                  <a:gd fmla="*/ 2 w 24" name="T16"/>
                  <a:gd fmla="*/ 4 h 2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2" w="24">
                    <a:moveTo>
                      <a:pt x="2" y="4"/>
                    </a:moveTo>
                    <a:cubicBezTo>
                      <a:pt x="2" y="4"/>
                      <a:pt x="2" y="4"/>
                      <a:pt x="2" y="4"/>
                    </a:cubicBezTo>
                    <a:cubicBezTo>
                      <a:pt x="4" y="1"/>
                      <a:pt x="8" y="0"/>
                      <a:pt x="11" y="2"/>
                    </a:cubicBezTo>
                    <a:cubicBezTo>
                      <a:pt x="21" y="9"/>
                      <a:pt x="21" y="9"/>
                      <a:pt x="21" y="9"/>
                    </a:cubicBezTo>
                    <a:cubicBezTo>
                      <a:pt x="24" y="11"/>
                      <a:pt x="24" y="15"/>
                      <a:pt x="22" y="18"/>
                    </a:cubicBezTo>
                    <a:cubicBezTo>
                      <a:pt x="22" y="18"/>
                      <a:pt x="22" y="18"/>
                      <a:pt x="22" y="18"/>
                    </a:cubicBezTo>
                    <a:cubicBezTo>
                      <a:pt x="20" y="21"/>
                      <a:pt x="16" y="22"/>
                      <a:pt x="13" y="20"/>
                    </a:cubicBezTo>
                    <a:cubicBezTo>
                      <a:pt x="3" y="13"/>
                      <a:pt x="3" y="13"/>
                      <a:pt x="3" y="13"/>
                    </a:cubicBezTo>
                    <a:cubicBezTo>
                      <a:pt x="0" y="11"/>
                      <a:pt x="0" y="7"/>
                      <a:pt x="2" y="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7" name="ïşļîḋè">
                <a:extLst>
                  <a:ext uri="{FF2B5EF4-FFF2-40B4-BE49-F238E27FC236}">
                    <a16:creationId xmlns:a16="http://schemas.microsoft.com/office/drawing/2014/main" id="{97E06F00-7A1F-46E5-9C91-D3E04040F836}"/>
                  </a:ext>
                </a:extLst>
              </p:cNvPr>
              <p:cNvSpPr/>
              <p:nvPr/>
            </p:nvSpPr>
            <p:spPr bwMode="auto">
              <a:xfrm>
                <a:off x="6165809" y="4846688"/>
                <a:ext cx="109076" cy="110530"/>
              </a:xfrm>
              <a:custGeom>
                <a:gdLst>
                  <a:gd fmla="*/ 3 w 36" name="T0"/>
                  <a:gd fmla="*/ 25 h 37" name="T1"/>
                  <a:gd fmla="*/ 24 w 36" name="T2"/>
                  <a:gd fmla="*/ 3 h 37" name="T3"/>
                  <a:gd fmla="*/ 33 w 36" name="T4"/>
                  <a:gd fmla="*/ 3 h 37" name="T5"/>
                  <a:gd fmla="*/ 33 w 36" name="T6"/>
                  <a:gd fmla="*/ 3 h 37" name="T7"/>
                  <a:gd fmla="*/ 33 w 36" name="T8"/>
                  <a:gd fmla="*/ 12 h 37" name="T9"/>
                  <a:gd fmla="*/ 13 w 36" name="T10"/>
                  <a:gd fmla="*/ 34 h 37" name="T11"/>
                  <a:gd fmla="*/ 3 w 36" name="T12"/>
                  <a:gd fmla="*/ 35 h 37" name="T13"/>
                  <a:gd fmla="*/ 3 w 36" name="T14"/>
                  <a:gd fmla="*/ 35 h 37" name="T15"/>
                  <a:gd fmla="*/ 3 w 36" name="T16"/>
                  <a:gd fmla="*/ 25 h 3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 w="36">
                    <a:moveTo>
                      <a:pt x="3" y="25"/>
                    </a:moveTo>
                    <a:cubicBezTo>
                      <a:pt x="24" y="3"/>
                      <a:pt x="24" y="3"/>
                      <a:pt x="24" y="3"/>
                    </a:cubicBezTo>
                    <a:cubicBezTo>
                      <a:pt x="26" y="0"/>
                      <a:pt x="31" y="0"/>
                      <a:pt x="33" y="3"/>
                    </a:cubicBezTo>
                    <a:cubicBezTo>
                      <a:pt x="33" y="3"/>
                      <a:pt x="33" y="3"/>
                      <a:pt x="33" y="3"/>
                    </a:cubicBezTo>
                    <a:cubicBezTo>
                      <a:pt x="36" y="5"/>
                      <a:pt x="36" y="10"/>
                      <a:pt x="33" y="12"/>
                    </a:cubicBezTo>
                    <a:cubicBezTo>
                      <a:pt x="13" y="34"/>
                      <a:pt x="13" y="34"/>
                      <a:pt x="13" y="34"/>
                    </a:cubicBezTo>
                    <a:cubicBezTo>
                      <a:pt x="10" y="37"/>
                      <a:pt x="6" y="37"/>
                      <a:pt x="3" y="35"/>
                    </a:cubicBezTo>
                    <a:cubicBezTo>
                      <a:pt x="3" y="35"/>
                      <a:pt x="3" y="35"/>
                      <a:pt x="3" y="35"/>
                    </a:cubicBezTo>
                    <a:cubicBezTo>
                      <a:pt x="0" y="32"/>
                      <a:pt x="0" y="28"/>
                      <a:pt x="3" y="25"/>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8" name="íṩļîḍè">
                <a:extLst>
                  <a:ext uri="{FF2B5EF4-FFF2-40B4-BE49-F238E27FC236}">
                    <a16:creationId xmlns:a16="http://schemas.microsoft.com/office/drawing/2014/main" id="{9AE7347D-978C-43FF-9B74-5FFBEC139256}"/>
                  </a:ext>
                </a:extLst>
              </p:cNvPr>
              <p:cNvSpPr/>
              <p:nvPr/>
            </p:nvSpPr>
            <p:spPr bwMode="auto">
              <a:xfrm>
                <a:off x="6126541" y="4897589"/>
                <a:ext cx="159978" cy="165795"/>
              </a:xfrm>
              <a:custGeom>
                <a:gdLst>
                  <a:gd fmla="*/ 7 w 53" name="T0"/>
                  <a:gd fmla="*/ 19 h 55" name="T1"/>
                  <a:gd fmla="*/ 14 w 53" name="T2"/>
                  <a:gd fmla="*/ 11 h 55" name="T3"/>
                  <a:gd fmla="*/ 42 w 53" name="T4"/>
                  <a:gd fmla="*/ 6 h 55" name="T5"/>
                  <a:gd fmla="*/ 42 w 53" name="T6"/>
                  <a:gd fmla="*/ 6 h 55" name="T7"/>
                  <a:gd fmla="*/ 46 w 53" name="T8"/>
                  <a:gd fmla="*/ 35 h 55" name="T9"/>
                  <a:gd fmla="*/ 40 w 53" name="T10"/>
                  <a:gd fmla="*/ 44 h 55" name="T11"/>
                  <a:gd fmla="*/ 11 w 53" name="T12"/>
                  <a:gd fmla="*/ 48 h 55" name="T13"/>
                  <a:gd fmla="*/ 11 w 53" name="T14"/>
                  <a:gd fmla="*/ 48 h 55" name="T15"/>
                  <a:gd fmla="*/ 7 w 53" name="T16"/>
                  <a:gd fmla="*/ 19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52">
                    <a:moveTo>
                      <a:pt x="7" y="19"/>
                    </a:moveTo>
                    <a:cubicBezTo>
                      <a:pt x="14" y="11"/>
                      <a:pt x="14" y="11"/>
                      <a:pt x="14" y="11"/>
                    </a:cubicBezTo>
                    <a:cubicBezTo>
                      <a:pt x="20" y="2"/>
                      <a:pt x="33" y="0"/>
                      <a:pt x="42" y="6"/>
                    </a:cubicBezTo>
                    <a:cubicBezTo>
                      <a:pt x="42" y="6"/>
                      <a:pt x="42" y="6"/>
                      <a:pt x="42" y="6"/>
                    </a:cubicBezTo>
                    <a:cubicBezTo>
                      <a:pt x="51" y="13"/>
                      <a:pt x="53" y="26"/>
                      <a:pt x="46" y="35"/>
                    </a:cubicBezTo>
                    <a:cubicBezTo>
                      <a:pt x="40" y="44"/>
                      <a:pt x="40" y="44"/>
                      <a:pt x="40" y="44"/>
                    </a:cubicBezTo>
                    <a:cubicBezTo>
                      <a:pt x="33" y="53"/>
                      <a:pt x="20" y="55"/>
                      <a:pt x="11" y="48"/>
                    </a:cubicBezTo>
                    <a:cubicBezTo>
                      <a:pt x="11" y="48"/>
                      <a:pt x="11" y="48"/>
                      <a:pt x="11" y="48"/>
                    </a:cubicBezTo>
                    <a:cubicBezTo>
                      <a:pt x="2" y="41"/>
                      <a:pt x="0" y="28"/>
                      <a:pt x="7" y="19"/>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9" name="íśľíḋe">
                <a:extLst>
                  <a:ext uri="{FF2B5EF4-FFF2-40B4-BE49-F238E27FC236}">
                    <a16:creationId xmlns:a16="http://schemas.microsoft.com/office/drawing/2014/main" id="{4955438C-ADC1-4637-B784-892C3918C3AD}"/>
                  </a:ext>
                </a:extLst>
              </p:cNvPr>
              <p:cNvSpPr/>
              <p:nvPr/>
            </p:nvSpPr>
            <p:spPr bwMode="auto">
              <a:xfrm>
                <a:off x="6216711" y="5268448"/>
                <a:ext cx="589010" cy="383947"/>
              </a:xfrm>
              <a:custGeom>
                <a:gdLst>
                  <a:gd fmla="*/ 0 w 195" name="T0"/>
                  <a:gd fmla="*/ 60 h 127" name="T1"/>
                  <a:gd fmla="*/ 96 w 195" name="T2"/>
                  <a:gd fmla="*/ 0 h 127" name="T3"/>
                  <a:gd fmla="*/ 195 w 195" name="T4"/>
                  <a:gd fmla="*/ 62 h 127" name="T5"/>
                  <a:gd fmla="*/ 96 w 195" name="T6"/>
                  <a:gd fmla="*/ 127 h 127" name="T7"/>
                  <a:gd fmla="*/ 0 w 195" name="T8"/>
                  <a:gd fmla="*/ 60 h 127" name="T9"/>
                </a:gdLst>
                <a:cxnLst>
                  <a:cxn ang="0">
                    <a:pos x="T0" y="T1"/>
                  </a:cxn>
                  <a:cxn ang="0">
                    <a:pos x="T2" y="T3"/>
                  </a:cxn>
                  <a:cxn ang="0">
                    <a:pos x="T4" y="T5"/>
                  </a:cxn>
                  <a:cxn ang="0">
                    <a:pos x="T6" y="T7"/>
                  </a:cxn>
                  <a:cxn ang="0">
                    <a:pos x="T8" y="T9"/>
                  </a:cxn>
                </a:cxnLst>
                <a:rect b="b" l="0" r="r" t="0"/>
                <a:pathLst>
                  <a:path h="127" w="195">
                    <a:moveTo>
                      <a:pt x="0" y="60"/>
                    </a:moveTo>
                    <a:cubicBezTo>
                      <a:pt x="0" y="25"/>
                      <a:pt x="45" y="0"/>
                      <a:pt x="96" y="0"/>
                    </a:cubicBezTo>
                    <a:cubicBezTo>
                      <a:pt x="146" y="0"/>
                      <a:pt x="195" y="27"/>
                      <a:pt x="195" y="62"/>
                    </a:cubicBezTo>
                    <a:cubicBezTo>
                      <a:pt x="195" y="97"/>
                      <a:pt x="146" y="127"/>
                      <a:pt x="96" y="127"/>
                    </a:cubicBezTo>
                    <a:cubicBezTo>
                      <a:pt x="45" y="127"/>
                      <a:pt x="0" y="95"/>
                      <a:pt x="0" y="60"/>
                    </a:cubicBezTo>
                    <a:close/>
                  </a:path>
                </a:pathLst>
              </a:custGeom>
              <a:solidFill>
                <a:srgbClr val="61366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0" name="iṧľiḑê">
                <a:extLst>
                  <a:ext uri="{FF2B5EF4-FFF2-40B4-BE49-F238E27FC236}">
                    <a16:creationId xmlns:a16="http://schemas.microsoft.com/office/drawing/2014/main" id="{93A830C4-6CCB-46B0-A342-463227EC5D1D}"/>
                  </a:ext>
                </a:extLst>
              </p:cNvPr>
              <p:cNvSpPr/>
              <p:nvPr/>
            </p:nvSpPr>
            <p:spPr bwMode="auto">
              <a:xfrm>
                <a:off x="5832763" y="4973215"/>
                <a:ext cx="462482" cy="682088"/>
              </a:xfrm>
              <a:custGeom>
                <a:gdLst>
                  <a:gd fmla="*/ 127 w 153" name="T0"/>
                  <a:gd fmla="*/ 226 h 226" name="T1"/>
                  <a:gd fmla="*/ 38 w 153" name="T2"/>
                  <a:gd fmla="*/ 154 h 226" name="T3"/>
                  <a:gd fmla="*/ 97 w 153" name="T4"/>
                  <a:gd fmla="*/ 0 h 226" name="T5"/>
                  <a:gd fmla="*/ 134 w 153" name="T6"/>
                  <a:gd fmla="*/ 28 h 226" name="T7"/>
                  <a:gd fmla="*/ 94 w 153" name="T8"/>
                  <a:gd fmla="*/ 108 h 226" name="T9"/>
                  <a:gd fmla="*/ 153 w 153" name="T10"/>
                  <a:gd fmla="*/ 158 h 226" name="T11"/>
                  <a:gd fmla="*/ 127 w 153" name="T12"/>
                  <a:gd fmla="*/ 226 h 226" name="T13"/>
                </a:gdLst>
                <a:cxnLst>
                  <a:cxn ang="0">
                    <a:pos x="T0" y="T1"/>
                  </a:cxn>
                  <a:cxn ang="0">
                    <a:pos x="T2" y="T3"/>
                  </a:cxn>
                  <a:cxn ang="0">
                    <a:pos x="T4" y="T5"/>
                  </a:cxn>
                  <a:cxn ang="0">
                    <a:pos x="T6" y="T7"/>
                  </a:cxn>
                  <a:cxn ang="0">
                    <a:pos x="T8" y="T9"/>
                  </a:cxn>
                  <a:cxn ang="0">
                    <a:pos x="T10" y="T11"/>
                  </a:cxn>
                  <a:cxn ang="0">
                    <a:pos x="T12" y="T13"/>
                  </a:cxn>
                </a:cxnLst>
                <a:rect b="b" l="0" r="r" t="0"/>
                <a:pathLst>
                  <a:path h="226" w="153">
                    <a:moveTo>
                      <a:pt x="127" y="226"/>
                    </a:moveTo>
                    <a:cubicBezTo>
                      <a:pt x="127" y="226"/>
                      <a:pt x="76" y="204"/>
                      <a:pt x="38" y="154"/>
                    </a:cubicBezTo>
                    <a:cubicBezTo>
                      <a:pt x="0" y="104"/>
                      <a:pt x="97" y="0"/>
                      <a:pt x="97" y="0"/>
                    </a:cubicBezTo>
                    <a:cubicBezTo>
                      <a:pt x="134" y="28"/>
                      <a:pt x="134" y="28"/>
                      <a:pt x="134" y="28"/>
                    </a:cubicBezTo>
                    <a:cubicBezTo>
                      <a:pt x="134" y="28"/>
                      <a:pt x="95" y="87"/>
                      <a:pt x="94" y="108"/>
                    </a:cubicBezTo>
                    <a:cubicBezTo>
                      <a:pt x="93" y="127"/>
                      <a:pt x="153" y="158"/>
                      <a:pt x="153" y="158"/>
                    </a:cubicBezTo>
                    <a:lnTo>
                      <a:pt x="127" y="226"/>
                    </a:lnTo>
                    <a:close/>
                  </a:path>
                </a:pathLst>
              </a:custGeom>
              <a:solidFill>
                <a:srgbClr val="8E509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1" name="iS1îḑé">
                <a:extLst>
                  <a:ext uri="{FF2B5EF4-FFF2-40B4-BE49-F238E27FC236}">
                    <a16:creationId xmlns:a16="http://schemas.microsoft.com/office/drawing/2014/main" id="{DA81332D-7A2A-4751-924C-70C1ED15FDB6}"/>
                  </a:ext>
                </a:extLst>
              </p:cNvPr>
              <p:cNvSpPr/>
              <p:nvPr/>
            </p:nvSpPr>
            <p:spPr bwMode="auto">
              <a:xfrm>
                <a:off x="6468313" y="5304806"/>
                <a:ext cx="306867" cy="210881"/>
              </a:xfrm>
              <a:custGeom>
                <a:gdLst>
                  <a:gd fmla="*/ 5 w 102" name="T0"/>
                  <a:gd fmla="*/ 24 h 70" name="T1"/>
                  <a:gd fmla="*/ 60 w 102" name="T2"/>
                  <a:gd fmla="*/ 6 h 70" name="T3"/>
                  <a:gd fmla="*/ 97 w 102" name="T4"/>
                  <a:gd fmla="*/ 46 h 70" name="T5"/>
                  <a:gd fmla="*/ 42 w 102" name="T6"/>
                  <a:gd fmla="*/ 64 h 70" name="T7"/>
                  <a:gd fmla="*/ 5 w 102" name="T8"/>
                  <a:gd fmla="*/ 24 h 70" name="T9"/>
                </a:gdLst>
                <a:cxnLst>
                  <a:cxn ang="0">
                    <a:pos x="T0" y="T1"/>
                  </a:cxn>
                  <a:cxn ang="0">
                    <a:pos x="T2" y="T3"/>
                  </a:cxn>
                  <a:cxn ang="0">
                    <a:pos x="T4" y="T5"/>
                  </a:cxn>
                  <a:cxn ang="0">
                    <a:pos x="T6" y="T7"/>
                  </a:cxn>
                  <a:cxn ang="0">
                    <a:pos x="T8" y="T9"/>
                  </a:cxn>
                </a:cxnLst>
                <a:rect b="b" l="0" r="r" t="0"/>
                <a:pathLst>
                  <a:path h="70" w="102">
                    <a:moveTo>
                      <a:pt x="5" y="24"/>
                    </a:moveTo>
                    <a:cubicBezTo>
                      <a:pt x="10" y="8"/>
                      <a:pt x="35" y="0"/>
                      <a:pt x="60" y="6"/>
                    </a:cubicBezTo>
                    <a:cubicBezTo>
                      <a:pt x="86" y="12"/>
                      <a:pt x="102" y="30"/>
                      <a:pt x="97" y="46"/>
                    </a:cubicBezTo>
                    <a:cubicBezTo>
                      <a:pt x="92" y="62"/>
                      <a:pt x="68" y="70"/>
                      <a:pt x="42" y="64"/>
                    </a:cubicBezTo>
                    <a:cubicBezTo>
                      <a:pt x="17" y="58"/>
                      <a:pt x="0" y="40"/>
                      <a:pt x="5" y="24"/>
                    </a:cubicBezTo>
                    <a:close/>
                  </a:path>
                </a:pathLst>
              </a:custGeom>
              <a:solidFill>
                <a:srgbClr val="8E509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2" name="ïsļïḓè">
                <a:extLst>
                  <a:ext uri="{FF2B5EF4-FFF2-40B4-BE49-F238E27FC236}">
                    <a16:creationId xmlns:a16="http://schemas.microsoft.com/office/drawing/2014/main" id="{52FC09FB-E3F0-4D93-87CF-4D2F3394A394}"/>
                  </a:ext>
                </a:extLst>
              </p:cNvPr>
              <p:cNvSpPr/>
              <p:nvPr/>
            </p:nvSpPr>
            <p:spPr bwMode="auto">
              <a:xfrm>
                <a:off x="6225437" y="5304806"/>
                <a:ext cx="308321" cy="210881"/>
              </a:xfrm>
              <a:custGeom>
                <a:gdLst>
                  <a:gd fmla="*/ 97 w 102" name="T0"/>
                  <a:gd fmla="*/ 24 h 70" name="T1"/>
                  <a:gd fmla="*/ 42 w 102" name="T2"/>
                  <a:gd fmla="*/ 6 h 70" name="T3"/>
                  <a:gd fmla="*/ 5 w 102" name="T4"/>
                  <a:gd fmla="*/ 46 h 70" name="T5"/>
                  <a:gd fmla="*/ 60 w 102" name="T6"/>
                  <a:gd fmla="*/ 64 h 70" name="T7"/>
                  <a:gd fmla="*/ 97 w 102" name="T8"/>
                  <a:gd fmla="*/ 24 h 70" name="T9"/>
                </a:gdLst>
                <a:cxnLst>
                  <a:cxn ang="0">
                    <a:pos x="T0" y="T1"/>
                  </a:cxn>
                  <a:cxn ang="0">
                    <a:pos x="T2" y="T3"/>
                  </a:cxn>
                  <a:cxn ang="0">
                    <a:pos x="T4" y="T5"/>
                  </a:cxn>
                  <a:cxn ang="0">
                    <a:pos x="T6" y="T7"/>
                  </a:cxn>
                  <a:cxn ang="0">
                    <a:pos x="T8" y="T9"/>
                  </a:cxn>
                </a:cxnLst>
                <a:rect b="b" l="0" r="r" t="0"/>
                <a:pathLst>
                  <a:path h="70" w="102">
                    <a:moveTo>
                      <a:pt x="97" y="24"/>
                    </a:moveTo>
                    <a:cubicBezTo>
                      <a:pt x="92" y="8"/>
                      <a:pt x="67" y="0"/>
                      <a:pt x="42" y="6"/>
                    </a:cubicBezTo>
                    <a:cubicBezTo>
                      <a:pt x="17" y="12"/>
                      <a:pt x="0" y="30"/>
                      <a:pt x="5" y="46"/>
                    </a:cubicBezTo>
                    <a:cubicBezTo>
                      <a:pt x="10" y="62"/>
                      <a:pt x="35" y="70"/>
                      <a:pt x="60" y="64"/>
                    </a:cubicBezTo>
                    <a:cubicBezTo>
                      <a:pt x="85" y="58"/>
                      <a:pt x="102" y="40"/>
                      <a:pt x="97" y="24"/>
                    </a:cubicBezTo>
                    <a:close/>
                  </a:path>
                </a:pathLst>
              </a:custGeom>
              <a:solidFill>
                <a:srgbClr val="8E509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3" name="ïŝḷîdè">
                <a:extLst>
                  <a:ext uri="{FF2B5EF4-FFF2-40B4-BE49-F238E27FC236}">
                    <a16:creationId xmlns:a16="http://schemas.microsoft.com/office/drawing/2014/main" id="{AA08756F-059E-4052-A3DD-B69A5012BC60}"/>
                  </a:ext>
                </a:extLst>
              </p:cNvPr>
              <p:cNvSpPr/>
              <p:nvPr/>
            </p:nvSpPr>
            <p:spPr bwMode="auto">
              <a:xfrm>
                <a:off x="6132359" y="5358617"/>
                <a:ext cx="737354" cy="369404"/>
              </a:xfrm>
              <a:prstGeom prst="ellipse">
                <a:avLst/>
              </a:prstGeom>
              <a:solidFill>
                <a:srgbClr val="8E509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4" name="iṩlidê">
                <a:extLst>
                  <a:ext uri="{FF2B5EF4-FFF2-40B4-BE49-F238E27FC236}">
                    <a16:creationId xmlns:a16="http://schemas.microsoft.com/office/drawing/2014/main" id="{B2EE79A5-89DA-4F3B-B797-6ECE60D032CF}"/>
                  </a:ext>
                </a:extLst>
              </p:cNvPr>
              <p:cNvSpPr/>
              <p:nvPr/>
            </p:nvSpPr>
            <p:spPr bwMode="auto">
              <a:xfrm>
                <a:off x="6461041" y="5332439"/>
                <a:ext cx="78535" cy="78535"/>
              </a:xfrm>
              <a:custGeom>
                <a:gdLst>
                  <a:gd fmla="*/ 13 w 26" name="T0"/>
                  <a:gd fmla="*/ 0 h 26" name="T1"/>
                  <a:gd fmla="*/ 13 w 26" name="T2"/>
                  <a:gd fmla="*/ 0 h 26" name="T3"/>
                  <a:gd fmla="*/ 26 w 26" name="T4"/>
                  <a:gd fmla="*/ 13 h 26" name="T5"/>
                  <a:gd fmla="*/ 26 w 26" name="T6"/>
                  <a:gd fmla="*/ 13 h 26" name="T7"/>
                  <a:gd fmla="*/ 13 w 26" name="T8"/>
                  <a:gd fmla="*/ 26 h 26" name="T9"/>
                  <a:gd fmla="*/ 13 w 26" name="T10"/>
                  <a:gd fmla="*/ 26 h 26" name="T11"/>
                  <a:gd fmla="*/ 0 w 26" name="T12"/>
                  <a:gd fmla="*/ 13 h 26" name="T13"/>
                  <a:gd fmla="*/ 0 w 26" name="T14"/>
                  <a:gd fmla="*/ 13 h 26" name="T15"/>
                  <a:gd fmla="*/ 13 w 26" name="T16"/>
                  <a:gd fmla="*/ 0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6">
                    <a:moveTo>
                      <a:pt x="13" y="0"/>
                    </a:moveTo>
                    <a:cubicBezTo>
                      <a:pt x="13" y="0"/>
                      <a:pt x="13" y="0"/>
                      <a:pt x="13" y="0"/>
                    </a:cubicBezTo>
                    <a:cubicBezTo>
                      <a:pt x="20" y="0"/>
                      <a:pt x="26" y="6"/>
                      <a:pt x="26" y="13"/>
                    </a:cubicBezTo>
                    <a:cubicBezTo>
                      <a:pt x="26" y="13"/>
                      <a:pt x="26" y="13"/>
                      <a:pt x="26" y="13"/>
                    </a:cubicBezTo>
                    <a:cubicBezTo>
                      <a:pt x="26" y="20"/>
                      <a:pt x="20" y="26"/>
                      <a:pt x="13" y="26"/>
                    </a:cubicBezTo>
                    <a:cubicBezTo>
                      <a:pt x="13" y="26"/>
                      <a:pt x="13" y="26"/>
                      <a:pt x="13" y="26"/>
                    </a:cubicBezTo>
                    <a:cubicBezTo>
                      <a:pt x="6" y="26"/>
                      <a:pt x="0" y="20"/>
                      <a:pt x="0" y="13"/>
                    </a:cubicBezTo>
                    <a:cubicBezTo>
                      <a:pt x="0" y="13"/>
                      <a:pt x="0" y="13"/>
                      <a:pt x="0" y="13"/>
                    </a:cubicBezTo>
                    <a:cubicBezTo>
                      <a:pt x="0" y="6"/>
                      <a:pt x="6" y="0"/>
                      <a:pt x="13" y="0"/>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5" name="ïśļïdé">
                <a:extLst>
                  <a:ext uri="{FF2B5EF4-FFF2-40B4-BE49-F238E27FC236}">
                    <a16:creationId xmlns:a16="http://schemas.microsoft.com/office/drawing/2014/main" id="{88264C1A-EE3D-4EBA-91B6-623C69C059DB}"/>
                  </a:ext>
                </a:extLst>
              </p:cNvPr>
              <p:cNvSpPr/>
              <p:nvPr/>
            </p:nvSpPr>
            <p:spPr bwMode="auto">
              <a:xfrm>
                <a:off x="6667558" y="5506960"/>
                <a:ext cx="68355" cy="106168"/>
              </a:xfrm>
              <a:custGeom>
                <a:gdLst>
                  <a:gd fmla="*/ 7 w 23" name="T0"/>
                  <a:gd fmla="*/ 2 h 35" name="T1"/>
                  <a:gd fmla="*/ 7 w 23" name="T2"/>
                  <a:gd fmla="*/ 2 h 35" name="T3"/>
                  <a:gd fmla="*/ 18 w 23" name="T4"/>
                  <a:gd fmla="*/ 8 h 35" name="T5"/>
                  <a:gd fmla="*/ 22 w 23" name="T6"/>
                  <a:gd fmla="*/ 22 h 35" name="T7"/>
                  <a:gd fmla="*/ 16 w 23" name="T8"/>
                  <a:gd fmla="*/ 33 h 35" name="T9"/>
                  <a:gd fmla="*/ 16 w 23" name="T10"/>
                  <a:gd fmla="*/ 33 h 35" name="T11"/>
                  <a:gd fmla="*/ 5 w 23" name="T12"/>
                  <a:gd fmla="*/ 27 h 35" name="T13"/>
                  <a:gd fmla="*/ 1 w 23" name="T14"/>
                  <a:gd fmla="*/ 13 h 35" name="T15"/>
                  <a:gd fmla="*/ 7 w 23" name="T16"/>
                  <a:gd fmla="*/ 2 h 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 w="23">
                    <a:moveTo>
                      <a:pt x="7" y="2"/>
                    </a:moveTo>
                    <a:cubicBezTo>
                      <a:pt x="7" y="2"/>
                      <a:pt x="7" y="2"/>
                      <a:pt x="7" y="2"/>
                    </a:cubicBezTo>
                    <a:cubicBezTo>
                      <a:pt x="12" y="0"/>
                      <a:pt x="16" y="3"/>
                      <a:pt x="18" y="8"/>
                    </a:cubicBezTo>
                    <a:cubicBezTo>
                      <a:pt x="22" y="22"/>
                      <a:pt x="22" y="22"/>
                      <a:pt x="22" y="22"/>
                    </a:cubicBezTo>
                    <a:cubicBezTo>
                      <a:pt x="23" y="27"/>
                      <a:pt x="21" y="32"/>
                      <a:pt x="16" y="33"/>
                    </a:cubicBezTo>
                    <a:cubicBezTo>
                      <a:pt x="16" y="33"/>
                      <a:pt x="16" y="33"/>
                      <a:pt x="16" y="33"/>
                    </a:cubicBezTo>
                    <a:cubicBezTo>
                      <a:pt x="12" y="35"/>
                      <a:pt x="7" y="32"/>
                      <a:pt x="5" y="27"/>
                    </a:cubicBezTo>
                    <a:cubicBezTo>
                      <a:pt x="1" y="13"/>
                      <a:pt x="1" y="13"/>
                      <a:pt x="1" y="13"/>
                    </a:cubicBezTo>
                    <a:cubicBezTo>
                      <a:pt x="0" y="8"/>
                      <a:pt x="2" y="3"/>
                      <a:pt x="7" y="2"/>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6" name="iŝľîḍè">
                <a:extLst>
                  <a:ext uri="{FF2B5EF4-FFF2-40B4-BE49-F238E27FC236}">
                    <a16:creationId xmlns:a16="http://schemas.microsoft.com/office/drawing/2014/main" id="{68439F90-A5E5-4964-AAC7-CA262F7DE357}"/>
                  </a:ext>
                </a:extLst>
              </p:cNvPr>
              <p:cNvSpPr/>
              <p:nvPr/>
            </p:nvSpPr>
            <p:spPr bwMode="auto">
              <a:xfrm>
                <a:off x="6264705" y="5506960"/>
                <a:ext cx="69809" cy="106168"/>
              </a:xfrm>
              <a:custGeom>
                <a:gdLst>
                  <a:gd fmla="*/ 7 w 23" name="T0"/>
                  <a:gd fmla="*/ 33 h 35" name="T1"/>
                  <a:gd fmla="*/ 7 w 23" name="T2"/>
                  <a:gd fmla="*/ 33 h 35" name="T3"/>
                  <a:gd fmla="*/ 18 w 23" name="T4"/>
                  <a:gd fmla="*/ 27 h 35" name="T5"/>
                  <a:gd fmla="*/ 22 w 23" name="T6"/>
                  <a:gd fmla="*/ 13 h 35" name="T7"/>
                  <a:gd fmla="*/ 16 w 23" name="T8"/>
                  <a:gd fmla="*/ 2 h 35" name="T9"/>
                  <a:gd fmla="*/ 16 w 23" name="T10"/>
                  <a:gd fmla="*/ 2 h 35" name="T11"/>
                  <a:gd fmla="*/ 5 w 23" name="T12"/>
                  <a:gd fmla="*/ 8 h 35" name="T13"/>
                  <a:gd fmla="*/ 1 w 23" name="T14"/>
                  <a:gd fmla="*/ 22 h 35" name="T15"/>
                  <a:gd fmla="*/ 7 w 23" name="T16"/>
                  <a:gd fmla="*/ 33 h 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 w="23">
                    <a:moveTo>
                      <a:pt x="7" y="33"/>
                    </a:moveTo>
                    <a:cubicBezTo>
                      <a:pt x="7" y="33"/>
                      <a:pt x="7" y="33"/>
                      <a:pt x="7" y="33"/>
                    </a:cubicBezTo>
                    <a:cubicBezTo>
                      <a:pt x="12" y="35"/>
                      <a:pt x="16" y="32"/>
                      <a:pt x="18" y="27"/>
                    </a:cubicBezTo>
                    <a:cubicBezTo>
                      <a:pt x="22" y="13"/>
                      <a:pt x="22" y="13"/>
                      <a:pt x="22" y="13"/>
                    </a:cubicBezTo>
                    <a:cubicBezTo>
                      <a:pt x="23" y="8"/>
                      <a:pt x="21" y="3"/>
                      <a:pt x="16" y="2"/>
                    </a:cubicBezTo>
                    <a:cubicBezTo>
                      <a:pt x="16" y="2"/>
                      <a:pt x="16" y="2"/>
                      <a:pt x="16" y="2"/>
                    </a:cubicBezTo>
                    <a:cubicBezTo>
                      <a:pt x="12" y="0"/>
                      <a:pt x="7" y="3"/>
                      <a:pt x="5" y="8"/>
                    </a:cubicBezTo>
                    <a:cubicBezTo>
                      <a:pt x="1" y="22"/>
                      <a:pt x="1" y="22"/>
                      <a:pt x="1" y="22"/>
                    </a:cubicBezTo>
                    <a:cubicBezTo>
                      <a:pt x="0" y="27"/>
                      <a:pt x="2" y="32"/>
                      <a:pt x="7" y="3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7" name="íŝḷïḓe">
                <a:extLst>
                  <a:ext uri="{FF2B5EF4-FFF2-40B4-BE49-F238E27FC236}">
                    <a16:creationId xmlns:a16="http://schemas.microsoft.com/office/drawing/2014/main" id="{228333AF-9286-428B-B7D5-5E262E322A32}"/>
                  </a:ext>
                </a:extLst>
              </p:cNvPr>
              <p:cNvSpPr/>
              <p:nvPr/>
            </p:nvSpPr>
            <p:spPr bwMode="auto">
              <a:xfrm>
                <a:off x="6306880" y="5358617"/>
                <a:ext cx="386856" cy="440667"/>
              </a:xfrm>
              <a:custGeom>
                <a:gdLst>
                  <a:gd fmla="*/ 61 w 128" name="T0"/>
                  <a:gd fmla="*/ 0 h 146" name="T1"/>
                  <a:gd fmla="*/ 68 w 128" name="T2"/>
                  <a:gd fmla="*/ 0 h 146" name="T3"/>
                  <a:gd fmla="*/ 128 w 128" name="T4"/>
                  <a:gd fmla="*/ 61 h 146" name="T5"/>
                  <a:gd fmla="*/ 128 w 128" name="T6"/>
                  <a:gd fmla="*/ 85 h 146" name="T7"/>
                  <a:gd fmla="*/ 68 w 128" name="T8"/>
                  <a:gd fmla="*/ 146 h 146" name="T9"/>
                  <a:gd fmla="*/ 61 w 128" name="T10"/>
                  <a:gd fmla="*/ 146 h 146" name="T11"/>
                  <a:gd fmla="*/ 0 w 128" name="T12"/>
                  <a:gd fmla="*/ 85 h 146" name="T13"/>
                  <a:gd fmla="*/ 0 w 128" name="T14"/>
                  <a:gd fmla="*/ 61 h 146" name="T15"/>
                  <a:gd fmla="*/ 61 w 128" name="T16"/>
                  <a:gd fmla="*/ 0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128">
                    <a:moveTo>
                      <a:pt x="61" y="0"/>
                    </a:moveTo>
                    <a:cubicBezTo>
                      <a:pt x="68" y="0"/>
                      <a:pt x="68" y="0"/>
                      <a:pt x="68" y="0"/>
                    </a:cubicBezTo>
                    <a:cubicBezTo>
                      <a:pt x="101" y="0"/>
                      <a:pt x="128" y="27"/>
                      <a:pt x="128" y="61"/>
                    </a:cubicBezTo>
                    <a:cubicBezTo>
                      <a:pt x="128" y="85"/>
                      <a:pt x="128" y="85"/>
                      <a:pt x="128" y="85"/>
                    </a:cubicBezTo>
                    <a:cubicBezTo>
                      <a:pt x="128" y="119"/>
                      <a:pt x="101" y="146"/>
                      <a:pt x="68" y="146"/>
                    </a:cubicBezTo>
                    <a:cubicBezTo>
                      <a:pt x="61" y="146"/>
                      <a:pt x="61" y="146"/>
                      <a:pt x="61" y="146"/>
                    </a:cubicBezTo>
                    <a:cubicBezTo>
                      <a:pt x="27" y="146"/>
                      <a:pt x="0" y="119"/>
                      <a:pt x="0" y="85"/>
                    </a:cubicBezTo>
                    <a:cubicBezTo>
                      <a:pt x="0" y="61"/>
                      <a:pt x="0" y="61"/>
                      <a:pt x="0" y="61"/>
                    </a:cubicBezTo>
                    <a:cubicBezTo>
                      <a:pt x="0" y="27"/>
                      <a:pt x="27" y="0"/>
                      <a:pt x="61" y="0"/>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8" name="ïṥļïḍè">
                <a:extLst>
                  <a:ext uri="{FF2B5EF4-FFF2-40B4-BE49-F238E27FC236}">
                    <a16:creationId xmlns:a16="http://schemas.microsoft.com/office/drawing/2014/main" id="{76A435E4-392D-479C-816B-03D987EA06B4}"/>
                  </a:ext>
                </a:extLst>
              </p:cNvPr>
              <p:cNvSpPr/>
              <p:nvPr/>
            </p:nvSpPr>
            <p:spPr bwMode="auto">
              <a:xfrm>
                <a:off x="6376689" y="5728021"/>
                <a:ext cx="248694" cy="247239"/>
              </a:xfrm>
              <a:prstGeom prst="ellipse">
                <a:avLst/>
              </a:pr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9" name="íṥļide">
                <a:extLst>
                  <a:ext uri="{FF2B5EF4-FFF2-40B4-BE49-F238E27FC236}">
                    <a16:creationId xmlns:a16="http://schemas.microsoft.com/office/drawing/2014/main" id="{1EBA6817-8F0F-41CE-9119-795A5A67C345}"/>
                  </a:ext>
                </a:extLst>
              </p:cNvPr>
              <p:cNvSpPr/>
              <p:nvPr/>
            </p:nvSpPr>
            <p:spPr bwMode="auto">
              <a:xfrm>
                <a:off x="6295245" y="5410973"/>
                <a:ext cx="414489" cy="398491"/>
              </a:xfrm>
              <a:custGeom>
                <a:gdLst>
                  <a:gd fmla="*/ 67 w 137" name="T0"/>
                  <a:gd fmla="*/ 0 h 132" name="T1"/>
                  <a:gd fmla="*/ 70 w 137" name="T2"/>
                  <a:gd fmla="*/ 0 h 132" name="T3"/>
                  <a:gd fmla="*/ 137 w 137" name="T4"/>
                  <a:gd fmla="*/ 63 h 132" name="T5"/>
                  <a:gd fmla="*/ 137 w 137" name="T6"/>
                  <a:gd fmla="*/ 66 h 132" name="T7"/>
                  <a:gd fmla="*/ 70 w 137" name="T8"/>
                  <a:gd fmla="*/ 132 h 132" name="T9"/>
                  <a:gd fmla="*/ 67 w 137" name="T10"/>
                  <a:gd fmla="*/ 132 h 132" name="T11"/>
                  <a:gd fmla="*/ 0 w 137" name="T12"/>
                  <a:gd fmla="*/ 66 h 132" name="T13"/>
                  <a:gd fmla="*/ 0 w 137" name="T14"/>
                  <a:gd fmla="*/ 63 h 132" name="T15"/>
                  <a:gd fmla="*/ 67 w 137" name="T16"/>
                  <a:gd fmla="*/ 0 h 1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2" w="137">
                    <a:moveTo>
                      <a:pt x="67" y="0"/>
                    </a:moveTo>
                    <a:cubicBezTo>
                      <a:pt x="70" y="0"/>
                      <a:pt x="70" y="0"/>
                      <a:pt x="70" y="0"/>
                    </a:cubicBezTo>
                    <a:cubicBezTo>
                      <a:pt x="107" y="0"/>
                      <a:pt x="137" y="27"/>
                      <a:pt x="137" y="63"/>
                    </a:cubicBezTo>
                    <a:cubicBezTo>
                      <a:pt x="137" y="66"/>
                      <a:pt x="137" y="66"/>
                      <a:pt x="137" y="66"/>
                    </a:cubicBezTo>
                    <a:cubicBezTo>
                      <a:pt x="137" y="102"/>
                      <a:pt x="107" y="132"/>
                      <a:pt x="70" y="132"/>
                    </a:cubicBezTo>
                    <a:cubicBezTo>
                      <a:pt x="67" y="132"/>
                      <a:pt x="67" y="132"/>
                      <a:pt x="67" y="132"/>
                    </a:cubicBezTo>
                    <a:cubicBezTo>
                      <a:pt x="30" y="132"/>
                      <a:pt x="0" y="102"/>
                      <a:pt x="0" y="66"/>
                    </a:cubicBezTo>
                    <a:cubicBezTo>
                      <a:pt x="0" y="63"/>
                      <a:pt x="0" y="63"/>
                      <a:pt x="0" y="63"/>
                    </a:cubicBezTo>
                    <a:cubicBezTo>
                      <a:pt x="0" y="27"/>
                      <a:pt x="30" y="0"/>
                      <a:pt x="67" y="0"/>
                    </a:cubicBezTo>
                    <a:close/>
                  </a:path>
                </a:pathLst>
              </a:custGeom>
              <a:solidFill>
                <a:srgbClr val="AF6C6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0" name="îs1iḓè">
                <a:extLst>
                  <a:ext uri="{FF2B5EF4-FFF2-40B4-BE49-F238E27FC236}">
                    <a16:creationId xmlns:a16="http://schemas.microsoft.com/office/drawing/2014/main" id="{5D26032F-2309-4C70-A68E-DA55FB1CF934}"/>
                  </a:ext>
                </a:extLst>
              </p:cNvPr>
              <p:cNvSpPr/>
              <p:nvPr/>
            </p:nvSpPr>
            <p:spPr bwMode="auto">
              <a:xfrm>
                <a:off x="7038416" y="4804511"/>
                <a:ext cx="63991" cy="159978"/>
              </a:xfrm>
              <a:custGeom>
                <a:gdLst>
                  <a:gd fmla="*/ 4 w 21" name="T0"/>
                  <a:gd fmla="*/ 1 h 53" name="T1"/>
                  <a:gd fmla="*/ 4 w 21" name="T2"/>
                  <a:gd fmla="*/ 1 h 53" name="T3"/>
                  <a:gd fmla="*/ 10 w 21" name="T4"/>
                  <a:gd fmla="*/ 4 h 53" name="T5"/>
                  <a:gd fmla="*/ 20 w 21" name="T6"/>
                  <a:gd fmla="*/ 46 h 53" name="T7"/>
                  <a:gd fmla="*/ 16 w 21" name="T8"/>
                  <a:gd fmla="*/ 52 h 53" name="T9"/>
                  <a:gd fmla="*/ 16 w 21" name="T10"/>
                  <a:gd fmla="*/ 52 h 53" name="T11"/>
                  <a:gd fmla="*/ 11 w 21" name="T12"/>
                  <a:gd fmla="*/ 49 h 53" name="T13"/>
                  <a:gd fmla="*/ 1 w 21" name="T14"/>
                  <a:gd fmla="*/ 7 h 53" name="T15"/>
                  <a:gd fmla="*/ 4 w 21" name="T16"/>
                  <a:gd fmla="*/ 1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4" y="1"/>
                    </a:moveTo>
                    <a:cubicBezTo>
                      <a:pt x="4" y="1"/>
                      <a:pt x="4" y="1"/>
                      <a:pt x="4" y="1"/>
                    </a:cubicBezTo>
                    <a:cubicBezTo>
                      <a:pt x="7" y="0"/>
                      <a:pt x="10" y="2"/>
                      <a:pt x="10" y="4"/>
                    </a:cubicBezTo>
                    <a:cubicBezTo>
                      <a:pt x="20" y="46"/>
                      <a:pt x="20" y="46"/>
                      <a:pt x="20" y="46"/>
                    </a:cubicBezTo>
                    <a:cubicBezTo>
                      <a:pt x="21" y="49"/>
                      <a:pt x="19" y="52"/>
                      <a:pt x="16" y="52"/>
                    </a:cubicBezTo>
                    <a:cubicBezTo>
                      <a:pt x="16" y="52"/>
                      <a:pt x="16" y="52"/>
                      <a:pt x="16" y="52"/>
                    </a:cubicBezTo>
                    <a:cubicBezTo>
                      <a:pt x="14" y="53"/>
                      <a:pt x="11" y="51"/>
                      <a:pt x="11" y="49"/>
                    </a:cubicBezTo>
                    <a:cubicBezTo>
                      <a:pt x="1" y="7"/>
                      <a:pt x="1" y="7"/>
                      <a:pt x="1" y="7"/>
                    </a:cubicBezTo>
                    <a:cubicBezTo>
                      <a:pt x="0" y="4"/>
                      <a:pt x="2" y="1"/>
                      <a:pt x="4" y="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1" name="ïS1iďe">
                <a:extLst>
                  <a:ext uri="{FF2B5EF4-FFF2-40B4-BE49-F238E27FC236}">
                    <a16:creationId xmlns:a16="http://schemas.microsoft.com/office/drawing/2014/main" id="{893C11AE-D510-46C5-B8E6-534832E8A9BA}"/>
                  </a:ext>
                </a:extLst>
              </p:cNvPr>
              <p:cNvSpPr/>
              <p:nvPr/>
            </p:nvSpPr>
            <p:spPr bwMode="auto">
              <a:xfrm>
                <a:off x="6996240" y="4791422"/>
                <a:ext cx="61083" cy="159978"/>
              </a:xfrm>
              <a:custGeom>
                <a:gdLst>
                  <a:gd fmla="*/ 4 w 20" name="T0"/>
                  <a:gd fmla="*/ 1 h 53" name="T1"/>
                  <a:gd fmla="*/ 4 w 20" name="T2"/>
                  <a:gd fmla="*/ 1 h 53" name="T3"/>
                  <a:gd fmla="*/ 10 w 20" name="T4"/>
                  <a:gd fmla="*/ 4 h 53" name="T5"/>
                  <a:gd fmla="*/ 20 w 20" name="T6"/>
                  <a:gd fmla="*/ 46 h 53" name="T7"/>
                  <a:gd fmla="*/ 16 w 20" name="T8"/>
                  <a:gd fmla="*/ 52 h 53" name="T9"/>
                  <a:gd fmla="*/ 16 w 20" name="T10"/>
                  <a:gd fmla="*/ 52 h 53" name="T11"/>
                  <a:gd fmla="*/ 10 w 20" name="T12"/>
                  <a:gd fmla="*/ 49 h 53" name="T13"/>
                  <a:gd fmla="*/ 0 w 20" name="T14"/>
                  <a:gd fmla="*/ 7 h 53" name="T15"/>
                  <a:gd fmla="*/ 4 w 20" name="T16"/>
                  <a:gd fmla="*/ 1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0">
                    <a:moveTo>
                      <a:pt x="4" y="1"/>
                    </a:moveTo>
                    <a:cubicBezTo>
                      <a:pt x="4" y="1"/>
                      <a:pt x="4" y="1"/>
                      <a:pt x="4" y="1"/>
                    </a:cubicBezTo>
                    <a:cubicBezTo>
                      <a:pt x="7" y="0"/>
                      <a:pt x="9" y="2"/>
                      <a:pt x="10" y="4"/>
                    </a:cubicBezTo>
                    <a:cubicBezTo>
                      <a:pt x="20" y="46"/>
                      <a:pt x="20" y="46"/>
                      <a:pt x="20" y="46"/>
                    </a:cubicBezTo>
                    <a:cubicBezTo>
                      <a:pt x="20" y="49"/>
                      <a:pt x="19" y="52"/>
                      <a:pt x="16" y="52"/>
                    </a:cubicBezTo>
                    <a:cubicBezTo>
                      <a:pt x="16" y="52"/>
                      <a:pt x="16" y="52"/>
                      <a:pt x="16" y="52"/>
                    </a:cubicBezTo>
                    <a:cubicBezTo>
                      <a:pt x="14" y="53"/>
                      <a:pt x="11" y="51"/>
                      <a:pt x="10" y="49"/>
                    </a:cubicBezTo>
                    <a:cubicBezTo>
                      <a:pt x="0" y="7"/>
                      <a:pt x="0" y="7"/>
                      <a:pt x="0" y="7"/>
                    </a:cubicBezTo>
                    <a:cubicBezTo>
                      <a:pt x="0" y="4"/>
                      <a:pt x="1" y="1"/>
                      <a:pt x="4" y="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2" name="isľíḍè">
                <a:extLst>
                  <a:ext uri="{FF2B5EF4-FFF2-40B4-BE49-F238E27FC236}">
                    <a16:creationId xmlns:a16="http://schemas.microsoft.com/office/drawing/2014/main" id="{0349EC95-5B05-4955-9180-6ABB8842D976}"/>
                  </a:ext>
                </a:extLst>
              </p:cNvPr>
              <p:cNvSpPr/>
              <p:nvPr/>
            </p:nvSpPr>
            <p:spPr bwMode="auto">
              <a:xfrm>
                <a:off x="6954064" y="4791422"/>
                <a:ext cx="63991" cy="159978"/>
              </a:xfrm>
              <a:custGeom>
                <a:gdLst>
                  <a:gd fmla="*/ 5 w 21" name="T0"/>
                  <a:gd fmla="*/ 1 h 53" name="T1"/>
                  <a:gd fmla="*/ 5 w 21" name="T2"/>
                  <a:gd fmla="*/ 1 h 53" name="T3"/>
                  <a:gd fmla="*/ 11 w 21" name="T4"/>
                  <a:gd fmla="*/ 5 h 53" name="T5"/>
                  <a:gd fmla="*/ 21 w 21" name="T6"/>
                  <a:gd fmla="*/ 47 h 53" name="T7"/>
                  <a:gd fmla="*/ 17 w 21" name="T8"/>
                  <a:gd fmla="*/ 53 h 53" name="T9"/>
                  <a:gd fmla="*/ 17 w 21" name="T10"/>
                  <a:gd fmla="*/ 53 h 53" name="T11"/>
                  <a:gd fmla="*/ 11 w 21" name="T12"/>
                  <a:gd fmla="*/ 49 h 53" name="T13"/>
                  <a:gd fmla="*/ 1 w 21" name="T14"/>
                  <a:gd fmla="*/ 7 h 53" name="T15"/>
                  <a:gd fmla="*/ 5 w 21" name="T16"/>
                  <a:gd fmla="*/ 1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5" y="1"/>
                    </a:moveTo>
                    <a:cubicBezTo>
                      <a:pt x="5" y="1"/>
                      <a:pt x="5" y="1"/>
                      <a:pt x="5" y="1"/>
                    </a:cubicBezTo>
                    <a:cubicBezTo>
                      <a:pt x="7" y="0"/>
                      <a:pt x="10" y="2"/>
                      <a:pt x="11" y="5"/>
                    </a:cubicBezTo>
                    <a:cubicBezTo>
                      <a:pt x="21" y="47"/>
                      <a:pt x="21" y="47"/>
                      <a:pt x="21" y="47"/>
                    </a:cubicBezTo>
                    <a:cubicBezTo>
                      <a:pt x="21" y="49"/>
                      <a:pt x="19" y="52"/>
                      <a:pt x="17" y="53"/>
                    </a:cubicBezTo>
                    <a:cubicBezTo>
                      <a:pt x="17" y="53"/>
                      <a:pt x="17" y="53"/>
                      <a:pt x="17" y="53"/>
                    </a:cubicBezTo>
                    <a:cubicBezTo>
                      <a:pt x="14" y="53"/>
                      <a:pt x="12" y="52"/>
                      <a:pt x="11" y="49"/>
                    </a:cubicBezTo>
                    <a:cubicBezTo>
                      <a:pt x="1" y="7"/>
                      <a:pt x="1" y="7"/>
                      <a:pt x="1" y="7"/>
                    </a:cubicBezTo>
                    <a:cubicBezTo>
                      <a:pt x="0" y="4"/>
                      <a:pt x="2" y="2"/>
                      <a:pt x="5" y="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3" name="îSḷïḋé">
                <a:extLst>
                  <a:ext uri="{FF2B5EF4-FFF2-40B4-BE49-F238E27FC236}">
                    <a16:creationId xmlns:a16="http://schemas.microsoft.com/office/drawing/2014/main" id="{5D8EA278-A26C-4A91-AF95-E67D1883B419}"/>
                  </a:ext>
                </a:extLst>
              </p:cNvPr>
              <p:cNvSpPr/>
              <p:nvPr/>
            </p:nvSpPr>
            <p:spPr bwMode="auto">
              <a:xfrm>
                <a:off x="6920614" y="4821963"/>
                <a:ext cx="63991" cy="157069"/>
              </a:xfrm>
              <a:custGeom>
                <a:gdLst>
                  <a:gd fmla="*/ 4 w 21" name="T0"/>
                  <a:gd fmla="*/ 0 h 52" name="T1"/>
                  <a:gd fmla="*/ 4 w 21" name="T2"/>
                  <a:gd fmla="*/ 0 h 52" name="T3"/>
                  <a:gd fmla="*/ 10 w 21" name="T4"/>
                  <a:gd fmla="*/ 4 h 52" name="T5"/>
                  <a:gd fmla="*/ 20 w 21" name="T6"/>
                  <a:gd fmla="*/ 46 h 52" name="T7"/>
                  <a:gd fmla="*/ 17 w 21" name="T8"/>
                  <a:gd fmla="*/ 52 h 52" name="T9"/>
                  <a:gd fmla="*/ 17 w 21" name="T10"/>
                  <a:gd fmla="*/ 52 h 52" name="T11"/>
                  <a:gd fmla="*/ 11 w 21" name="T12"/>
                  <a:gd fmla="*/ 48 h 52" name="T13"/>
                  <a:gd fmla="*/ 1 w 21" name="T14"/>
                  <a:gd fmla="*/ 6 h 52" name="T15"/>
                  <a:gd fmla="*/ 4 w 21" name="T16"/>
                  <a:gd fmla="*/ 0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4" y="0"/>
                    </a:moveTo>
                    <a:cubicBezTo>
                      <a:pt x="4" y="0"/>
                      <a:pt x="4" y="0"/>
                      <a:pt x="4" y="0"/>
                    </a:cubicBezTo>
                    <a:cubicBezTo>
                      <a:pt x="7" y="0"/>
                      <a:pt x="10" y="1"/>
                      <a:pt x="10" y="4"/>
                    </a:cubicBezTo>
                    <a:cubicBezTo>
                      <a:pt x="20" y="46"/>
                      <a:pt x="20" y="46"/>
                      <a:pt x="20" y="46"/>
                    </a:cubicBezTo>
                    <a:cubicBezTo>
                      <a:pt x="21" y="49"/>
                      <a:pt x="19" y="51"/>
                      <a:pt x="17" y="52"/>
                    </a:cubicBezTo>
                    <a:cubicBezTo>
                      <a:pt x="17" y="52"/>
                      <a:pt x="17" y="52"/>
                      <a:pt x="17" y="52"/>
                    </a:cubicBezTo>
                    <a:cubicBezTo>
                      <a:pt x="14" y="52"/>
                      <a:pt x="11" y="51"/>
                      <a:pt x="11" y="48"/>
                    </a:cubicBezTo>
                    <a:cubicBezTo>
                      <a:pt x="1" y="6"/>
                      <a:pt x="1" y="6"/>
                      <a:pt x="1" y="6"/>
                    </a:cubicBezTo>
                    <a:cubicBezTo>
                      <a:pt x="0" y="4"/>
                      <a:pt x="2" y="1"/>
                      <a:pt x="4" y="0"/>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4" name="íšḷiḋé">
                <a:extLst>
                  <a:ext uri="{FF2B5EF4-FFF2-40B4-BE49-F238E27FC236}">
                    <a16:creationId xmlns:a16="http://schemas.microsoft.com/office/drawing/2014/main" id="{7FA2C017-326E-4D5E-85FF-822077B20C16}"/>
                  </a:ext>
                </a:extLst>
              </p:cNvPr>
              <p:cNvSpPr/>
              <p:nvPr/>
            </p:nvSpPr>
            <p:spPr bwMode="auto">
              <a:xfrm>
                <a:off x="6906070" y="4951400"/>
                <a:ext cx="90169" cy="72717"/>
              </a:xfrm>
              <a:custGeom>
                <a:gdLst>
                  <a:gd fmla="*/ 2 w 30" name="T0"/>
                  <a:gd fmla="*/ 4 h 24" name="T1"/>
                  <a:gd fmla="*/ 2 w 30" name="T2"/>
                  <a:gd fmla="*/ 4 h 24" name="T3"/>
                  <a:gd fmla="*/ 10 w 30" name="T4"/>
                  <a:gd fmla="*/ 2 h 24" name="T5"/>
                  <a:gd fmla="*/ 26 w 30" name="T6"/>
                  <a:gd fmla="*/ 12 h 24" name="T7"/>
                  <a:gd fmla="*/ 28 w 30" name="T8"/>
                  <a:gd fmla="*/ 20 h 24" name="T9"/>
                  <a:gd fmla="*/ 28 w 30" name="T10"/>
                  <a:gd fmla="*/ 20 h 24" name="T11"/>
                  <a:gd fmla="*/ 20 w 30" name="T12"/>
                  <a:gd fmla="*/ 22 h 24" name="T13"/>
                  <a:gd fmla="*/ 4 w 30" name="T14"/>
                  <a:gd fmla="*/ 12 h 24" name="T15"/>
                  <a:gd fmla="*/ 2 w 30" name="T16"/>
                  <a:gd fmla="*/ 4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0">
                    <a:moveTo>
                      <a:pt x="2" y="4"/>
                    </a:moveTo>
                    <a:cubicBezTo>
                      <a:pt x="2" y="4"/>
                      <a:pt x="2" y="4"/>
                      <a:pt x="2" y="4"/>
                    </a:cubicBezTo>
                    <a:cubicBezTo>
                      <a:pt x="3" y="1"/>
                      <a:pt x="7" y="0"/>
                      <a:pt x="10" y="2"/>
                    </a:cubicBezTo>
                    <a:cubicBezTo>
                      <a:pt x="26" y="12"/>
                      <a:pt x="26" y="12"/>
                      <a:pt x="26" y="12"/>
                    </a:cubicBezTo>
                    <a:cubicBezTo>
                      <a:pt x="29" y="14"/>
                      <a:pt x="30" y="17"/>
                      <a:pt x="28" y="20"/>
                    </a:cubicBezTo>
                    <a:cubicBezTo>
                      <a:pt x="28" y="20"/>
                      <a:pt x="28" y="20"/>
                      <a:pt x="28" y="20"/>
                    </a:cubicBezTo>
                    <a:cubicBezTo>
                      <a:pt x="27" y="23"/>
                      <a:pt x="23" y="24"/>
                      <a:pt x="20" y="22"/>
                    </a:cubicBezTo>
                    <a:cubicBezTo>
                      <a:pt x="4" y="12"/>
                      <a:pt x="4" y="12"/>
                      <a:pt x="4" y="12"/>
                    </a:cubicBezTo>
                    <a:cubicBezTo>
                      <a:pt x="1" y="11"/>
                      <a:pt x="0" y="7"/>
                      <a:pt x="2" y="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5" name="ïşļiďè">
                <a:extLst>
                  <a:ext uri="{FF2B5EF4-FFF2-40B4-BE49-F238E27FC236}">
                    <a16:creationId xmlns:a16="http://schemas.microsoft.com/office/drawing/2014/main" id="{FAEC361B-6268-46A9-97FB-6F40456E2F04}"/>
                  </a:ext>
                </a:extLst>
              </p:cNvPr>
              <p:cNvSpPr/>
              <p:nvPr/>
            </p:nvSpPr>
            <p:spPr bwMode="auto">
              <a:xfrm>
                <a:off x="6948247" y="4885954"/>
                <a:ext cx="165795" cy="171613"/>
              </a:xfrm>
              <a:custGeom>
                <a:gdLst>
                  <a:gd fmla="*/ 31 w 55" name="T0"/>
                  <a:gd fmla="*/ 54 h 57" name="T1"/>
                  <a:gd fmla="*/ 35 w 55" name="T2"/>
                  <a:gd fmla="*/ 53 h 57" name="T3"/>
                  <a:gd fmla="*/ 52 w 55" name="T4"/>
                  <a:gd fmla="*/ 26 h 57" name="T5"/>
                  <a:gd fmla="*/ 50 w 55" name="T6"/>
                  <a:gd fmla="*/ 19 h 57" name="T7"/>
                  <a:gd fmla="*/ 23 w 55" name="T8"/>
                  <a:gd fmla="*/ 3 h 57" name="T9"/>
                  <a:gd fmla="*/ 19 w 55" name="T10"/>
                  <a:gd fmla="*/ 4 h 57" name="T11"/>
                  <a:gd fmla="*/ 2 w 55" name="T12"/>
                  <a:gd fmla="*/ 30 h 57" name="T13"/>
                  <a:gd fmla="*/ 4 w 55" name="T14"/>
                  <a:gd fmla="*/ 38 h 57" name="T15"/>
                  <a:gd fmla="*/ 31 w 55" name="T16"/>
                  <a:gd fmla="*/ 54 h 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5">
                    <a:moveTo>
                      <a:pt x="31" y="54"/>
                    </a:moveTo>
                    <a:cubicBezTo>
                      <a:pt x="35" y="53"/>
                      <a:pt x="35" y="53"/>
                      <a:pt x="35" y="53"/>
                    </a:cubicBezTo>
                    <a:cubicBezTo>
                      <a:pt x="47" y="51"/>
                      <a:pt x="55" y="38"/>
                      <a:pt x="52" y="26"/>
                    </a:cubicBezTo>
                    <a:cubicBezTo>
                      <a:pt x="50" y="19"/>
                      <a:pt x="50" y="19"/>
                      <a:pt x="50" y="19"/>
                    </a:cubicBezTo>
                    <a:cubicBezTo>
                      <a:pt x="47" y="7"/>
                      <a:pt x="35" y="0"/>
                      <a:pt x="23" y="3"/>
                    </a:cubicBezTo>
                    <a:cubicBezTo>
                      <a:pt x="19" y="4"/>
                      <a:pt x="19" y="4"/>
                      <a:pt x="19" y="4"/>
                    </a:cubicBezTo>
                    <a:cubicBezTo>
                      <a:pt x="7" y="6"/>
                      <a:pt x="0" y="19"/>
                      <a:pt x="2" y="30"/>
                    </a:cubicBezTo>
                    <a:cubicBezTo>
                      <a:pt x="4" y="38"/>
                      <a:pt x="4" y="38"/>
                      <a:pt x="4" y="38"/>
                    </a:cubicBezTo>
                    <a:cubicBezTo>
                      <a:pt x="7" y="50"/>
                      <a:pt x="19" y="57"/>
                      <a:pt x="31" y="5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6" name="í$ḻídé">
                <a:extLst>
                  <a:ext uri="{FF2B5EF4-FFF2-40B4-BE49-F238E27FC236}">
                    <a16:creationId xmlns:a16="http://schemas.microsoft.com/office/drawing/2014/main" id="{C380FBA4-4D21-44DA-8099-D9A4C5123C8F}"/>
                  </a:ext>
                </a:extLst>
              </p:cNvPr>
              <p:cNvSpPr/>
              <p:nvPr/>
            </p:nvSpPr>
            <p:spPr bwMode="auto">
              <a:xfrm>
                <a:off x="6241435" y="4833598"/>
                <a:ext cx="68355" cy="75626"/>
              </a:xfrm>
              <a:custGeom>
                <a:gdLst>
                  <a:gd fmla="*/ 2 w 23" name="T0"/>
                  <a:gd fmla="*/ 15 h 25" name="T1"/>
                  <a:gd fmla="*/ 13 w 23" name="T2"/>
                  <a:gd fmla="*/ 3 h 25" name="T3"/>
                  <a:gd fmla="*/ 21 w 23" name="T4"/>
                  <a:gd fmla="*/ 2 h 25" name="T5"/>
                  <a:gd fmla="*/ 21 w 23" name="T6"/>
                  <a:gd fmla="*/ 2 h 25" name="T7"/>
                  <a:gd fmla="*/ 21 w 23" name="T8"/>
                  <a:gd fmla="*/ 10 h 25" name="T9"/>
                  <a:gd fmla="*/ 10 w 23" name="T10"/>
                  <a:gd fmla="*/ 22 h 25" name="T11"/>
                  <a:gd fmla="*/ 2 w 23" name="T12"/>
                  <a:gd fmla="*/ 23 h 25" name="T13"/>
                  <a:gd fmla="*/ 2 w 23" name="T14"/>
                  <a:gd fmla="*/ 23 h 25" name="T15"/>
                  <a:gd fmla="*/ 2 w 23" name="T16"/>
                  <a:gd fmla="*/ 15 h 2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 w="23">
                    <a:moveTo>
                      <a:pt x="2" y="15"/>
                    </a:moveTo>
                    <a:cubicBezTo>
                      <a:pt x="13" y="3"/>
                      <a:pt x="13" y="3"/>
                      <a:pt x="13" y="3"/>
                    </a:cubicBezTo>
                    <a:cubicBezTo>
                      <a:pt x="15" y="1"/>
                      <a:pt x="18" y="0"/>
                      <a:pt x="21" y="2"/>
                    </a:cubicBezTo>
                    <a:cubicBezTo>
                      <a:pt x="21" y="2"/>
                      <a:pt x="21" y="2"/>
                      <a:pt x="21" y="2"/>
                    </a:cubicBezTo>
                    <a:cubicBezTo>
                      <a:pt x="23" y="4"/>
                      <a:pt x="23" y="8"/>
                      <a:pt x="21" y="10"/>
                    </a:cubicBezTo>
                    <a:cubicBezTo>
                      <a:pt x="10" y="22"/>
                      <a:pt x="10" y="22"/>
                      <a:pt x="10" y="22"/>
                    </a:cubicBezTo>
                    <a:cubicBezTo>
                      <a:pt x="8" y="25"/>
                      <a:pt x="5" y="25"/>
                      <a:pt x="2" y="23"/>
                    </a:cubicBezTo>
                    <a:cubicBezTo>
                      <a:pt x="2" y="23"/>
                      <a:pt x="2" y="23"/>
                      <a:pt x="2" y="23"/>
                    </a:cubicBezTo>
                    <a:cubicBezTo>
                      <a:pt x="0" y="21"/>
                      <a:pt x="0" y="17"/>
                      <a:pt x="2" y="15"/>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7" name="iṧļíďè">
                <a:extLst>
                  <a:ext uri="{FF2B5EF4-FFF2-40B4-BE49-F238E27FC236}">
                    <a16:creationId xmlns:a16="http://schemas.microsoft.com/office/drawing/2014/main" id="{16C4EF54-1282-407F-9523-D9D7653AB268}"/>
                  </a:ext>
                </a:extLst>
              </p:cNvPr>
              <p:cNvSpPr/>
              <p:nvPr/>
            </p:nvSpPr>
            <p:spPr bwMode="auto">
              <a:xfrm>
                <a:off x="6261796" y="4715796"/>
                <a:ext cx="170159" cy="170159"/>
              </a:xfrm>
              <a:custGeom>
                <a:gdLst>
                  <a:gd fmla="*/ 1 w 56" name="T0"/>
                  <a:gd fmla="*/ 30 h 56" name="T1"/>
                  <a:gd fmla="*/ 26 w 56" name="T2"/>
                  <a:gd fmla="*/ 1 h 56" name="T3"/>
                  <a:gd fmla="*/ 55 w 56" name="T4"/>
                  <a:gd fmla="*/ 26 h 56" name="T5"/>
                  <a:gd fmla="*/ 30 w 56" name="T6"/>
                  <a:gd fmla="*/ 55 h 56" name="T7"/>
                  <a:gd fmla="*/ 1 w 56" name="T8"/>
                  <a:gd fmla="*/ 30 h 56" name="T9"/>
                </a:gdLst>
                <a:cxnLst>
                  <a:cxn ang="0">
                    <a:pos x="T0" y="T1"/>
                  </a:cxn>
                  <a:cxn ang="0">
                    <a:pos x="T2" y="T3"/>
                  </a:cxn>
                  <a:cxn ang="0">
                    <a:pos x="T4" y="T5"/>
                  </a:cxn>
                  <a:cxn ang="0">
                    <a:pos x="T6" y="T7"/>
                  </a:cxn>
                  <a:cxn ang="0">
                    <a:pos x="T8" y="T9"/>
                  </a:cxn>
                </a:cxnLst>
                <a:rect b="b" l="0" r="r" t="0"/>
                <a:pathLst>
                  <a:path h="56" w="56">
                    <a:moveTo>
                      <a:pt x="1" y="30"/>
                    </a:moveTo>
                    <a:cubicBezTo>
                      <a:pt x="0" y="15"/>
                      <a:pt x="11" y="2"/>
                      <a:pt x="26" y="1"/>
                    </a:cubicBezTo>
                    <a:cubicBezTo>
                      <a:pt x="41" y="0"/>
                      <a:pt x="54" y="11"/>
                      <a:pt x="55" y="26"/>
                    </a:cubicBezTo>
                    <a:cubicBezTo>
                      <a:pt x="56" y="41"/>
                      <a:pt x="45" y="54"/>
                      <a:pt x="30" y="55"/>
                    </a:cubicBezTo>
                    <a:cubicBezTo>
                      <a:pt x="15" y="56"/>
                      <a:pt x="2" y="45"/>
                      <a:pt x="1" y="3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8" name="iS1iḍe">
                <a:extLst>
                  <a:ext uri="{FF2B5EF4-FFF2-40B4-BE49-F238E27FC236}">
                    <a16:creationId xmlns:a16="http://schemas.microsoft.com/office/drawing/2014/main" id="{E6739C28-05AB-437B-B8BC-E44DF443F998}"/>
                  </a:ext>
                </a:extLst>
              </p:cNvPr>
              <p:cNvSpPr/>
              <p:nvPr/>
            </p:nvSpPr>
            <p:spPr bwMode="auto">
              <a:xfrm>
                <a:off x="6286519" y="4740520"/>
                <a:ext cx="120711" cy="120711"/>
              </a:xfrm>
              <a:custGeom>
                <a:gdLst>
                  <a:gd fmla="*/ 0 w 40" name="T0"/>
                  <a:gd fmla="*/ 21 h 40" name="T1"/>
                  <a:gd fmla="*/ 19 w 40" name="T2"/>
                  <a:gd fmla="*/ 1 h 40" name="T3"/>
                  <a:gd fmla="*/ 39 w 40" name="T4"/>
                  <a:gd fmla="*/ 19 h 40" name="T5"/>
                  <a:gd fmla="*/ 21 w 40" name="T6"/>
                  <a:gd fmla="*/ 39 h 40" name="T7"/>
                  <a:gd fmla="*/ 0 w 40" name="T8"/>
                  <a:gd fmla="*/ 21 h 40" name="T9"/>
                </a:gdLst>
                <a:cxnLst>
                  <a:cxn ang="0">
                    <a:pos x="T0" y="T1"/>
                  </a:cxn>
                  <a:cxn ang="0">
                    <a:pos x="T2" y="T3"/>
                  </a:cxn>
                  <a:cxn ang="0">
                    <a:pos x="T4" y="T5"/>
                  </a:cxn>
                  <a:cxn ang="0">
                    <a:pos x="T6" y="T7"/>
                  </a:cxn>
                  <a:cxn ang="0">
                    <a:pos x="T8" y="T9"/>
                  </a:cxn>
                </a:cxnLst>
                <a:rect b="b" l="0" r="r" t="0"/>
                <a:pathLst>
                  <a:path h="40" w="40">
                    <a:moveTo>
                      <a:pt x="0" y="21"/>
                    </a:moveTo>
                    <a:cubicBezTo>
                      <a:pt x="0" y="10"/>
                      <a:pt x="8" y="1"/>
                      <a:pt x="19" y="1"/>
                    </a:cubicBezTo>
                    <a:cubicBezTo>
                      <a:pt x="29" y="0"/>
                      <a:pt x="39" y="8"/>
                      <a:pt x="39" y="19"/>
                    </a:cubicBezTo>
                    <a:cubicBezTo>
                      <a:pt x="40" y="30"/>
                      <a:pt x="32" y="39"/>
                      <a:pt x="21" y="39"/>
                    </a:cubicBezTo>
                    <a:cubicBezTo>
                      <a:pt x="10" y="40"/>
                      <a:pt x="1" y="32"/>
                      <a:pt x="0" y="21"/>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9" name="íŝḷíḑê">
                <a:extLst>
                  <a:ext uri="{FF2B5EF4-FFF2-40B4-BE49-F238E27FC236}">
                    <a16:creationId xmlns:a16="http://schemas.microsoft.com/office/drawing/2014/main" id="{3B1281D4-1224-456D-B392-9A066971E90F}"/>
                  </a:ext>
                </a:extLst>
              </p:cNvPr>
              <p:cNvSpPr/>
              <p:nvPr/>
            </p:nvSpPr>
            <p:spPr bwMode="auto">
              <a:xfrm>
                <a:off x="6990422" y="1456608"/>
                <a:ext cx="571558" cy="382493"/>
              </a:xfrm>
              <a:custGeom>
                <a:gdLst>
                  <a:gd fmla="*/ 189 w 189" name="T0"/>
                  <a:gd fmla="*/ 68 h 127" name="T1"/>
                  <a:gd fmla="*/ 97 w 189" name="T2"/>
                  <a:gd fmla="*/ 127 h 127" name="T3"/>
                  <a:gd fmla="*/ 0 w 189" name="T4"/>
                  <a:gd fmla="*/ 65 h 127" name="T5"/>
                  <a:gd fmla="*/ 97 w 189" name="T6"/>
                  <a:gd fmla="*/ 0 h 127" name="T7"/>
                  <a:gd fmla="*/ 189 w 189" name="T8"/>
                  <a:gd fmla="*/ 68 h 127" name="T9"/>
                </a:gdLst>
                <a:cxnLst>
                  <a:cxn ang="0">
                    <a:pos x="T0" y="T1"/>
                  </a:cxn>
                  <a:cxn ang="0">
                    <a:pos x="T2" y="T3"/>
                  </a:cxn>
                  <a:cxn ang="0">
                    <a:pos x="T4" y="T5"/>
                  </a:cxn>
                  <a:cxn ang="0">
                    <a:pos x="T6" y="T7"/>
                  </a:cxn>
                  <a:cxn ang="0">
                    <a:pos x="T8" y="T9"/>
                  </a:cxn>
                </a:cxnLst>
                <a:rect b="b" l="0" r="r" t="0"/>
                <a:pathLst>
                  <a:path h="127" w="189">
                    <a:moveTo>
                      <a:pt x="189" y="68"/>
                    </a:moveTo>
                    <a:cubicBezTo>
                      <a:pt x="189" y="103"/>
                      <a:pt x="146" y="127"/>
                      <a:pt x="97" y="127"/>
                    </a:cubicBezTo>
                    <a:cubicBezTo>
                      <a:pt x="47" y="127"/>
                      <a:pt x="0" y="100"/>
                      <a:pt x="0" y="65"/>
                    </a:cubicBezTo>
                    <a:cubicBezTo>
                      <a:pt x="0" y="30"/>
                      <a:pt x="47" y="0"/>
                      <a:pt x="97" y="0"/>
                    </a:cubicBezTo>
                    <a:cubicBezTo>
                      <a:pt x="146" y="0"/>
                      <a:pt x="189" y="33"/>
                      <a:pt x="189" y="68"/>
                    </a:cubicBezTo>
                    <a:close/>
                  </a:path>
                </a:pathLst>
              </a:custGeom>
              <a:solidFill>
                <a:srgbClr val="01101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0" name="îŝḷídê">
                <a:extLst>
                  <a:ext uri="{FF2B5EF4-FFF2-40B4-BE49-F238E27FC236}">
                    <a16:creationId xmlns:a16="http://schemas.microsoft.com/office/drawing/2014/main" id="{4522A6FC-E36E-4589-826F-C6F6250FE8A4}"/>
                  </a:ext>
                </a:extLst>
              </p:cNvPr>
              <p:cNvSpPr/>
              <p:nvPr/>
            </p:nvSpPr>
            <p:spPr bwMode="auto">
              <a:xfrm>
                <a:off x="6740275" y="1532234"/>
                <a:ext cx="328682" cy="674816"/>
              </a:xfrm>
              <a:custGeom>
                <a:gdLst>
                  <a:gd fmla="*/ 62 w 109" name="T0"/>
                  <a:gd fmla="*/ 0 h 224" name="T1"/>
                  <a:gd fmla="*/ 19 w 109" name="T2"/>
                  <a:gd fmla="*/ 90 h 224" name="T3"/>
                  <a:gd fmla="*/ 19 w 109" name="T4"/>
                  <a:gd fmla="*/ 224 h 224" name="T5"/>
                  <a:gd fmla="*/ 58 w 109" name="T6"/>
                  <a:gd fmla="*/ 218 h 224" name="T7"/>
                  <a:gd fmla="*/ 58 w 109" name="T8"/>
                  <a:gd fmla="*/ 112 h 224" name="T9"/>
                  <a:gd fmla="*/ 109 w 109" name="T10"/>
                  <a:gd fmla="*/ 48 h 224" name="T11"/>
                  <a:gd fmla="*/ 62 w 109" name="T12"/>
                  <a:gd fmla="*/ 0 h 224" name="T13"/>
                </a:gdLst>
                <a:cxnLst>
                  <a:cxn ang="0">
                    <a:pos x="T0" y="T1"/>
                  </a:cxn>
                  <a:cxn ang="0">
                    <a:pos x="T2" y="T3"/>
                  </a:cxn>
                  <a:cxn ang="0">
                    <a:pos x="T4" y="T5"/>
                  </a:cxn>
                  <a:cxn ang="0">
                    <a:pos x="T6" y="T7"/>
                  </a:cxn>
                  <a:cxn ang="0">
                    <a:pos x="T8" y="T9"/>
                  </a:cxn>
                  <a:cxn ang="0">
                    <a:pos x="T10" y="T11"/>
                  </a:cxn>
                  <a:cxn ang="0">
                    <a:pos x="T12" y="T13"/>
                  </a:cxn>
                </a:cxnLst>
                <a:rect b="b" l="0" r="r" t="0"/>
                <a:pathLst>
                  <a:path h="224" w="109">
                    <a:moveTo>
                      <a:pt x="62" y="0"/>
                    </a:moveTo>
                    <a:cubicBezTo>
                      <a:pt x="62" y="0"/>
                      <a:pt x="41" y="19"/>
                      <a:pt x="19" y="90"/>
                    </a:cubicBezTo>
                    <a:cubicBezTo>
                      <a:pt x="0" y="151"/>
                      <a:pt x="19" y="224"/>
                      <a:pt x="19" y="224"/>
                    </a:cubicBezTo>
                    <a:cubicBezTo>
                      <a:pt x="58" y="218"/>
                      <a:pt x="58" y="218"/>
                      <a:pt x="58" y="218"/>
                    </a:cubicBezTo>
                    <a:cubicBezTo>
                      <a:pt x="58" y="218"/>
                      <a:pt x="49" y="135"/>
                      <a:pt x="58" y="112"/>
                    </a:cubicBezTo>
                    <a:cubicBezTo>
                      <a:pt x="77" y="67"/>
                      <a:pt x="109" y="48"/>
                      <a:pt x="109" y="48"/>
                    </a:cubicBezTo>
                    <a:lnTo>
                      <a:pt x="62" y="0"/>
                    </a:ln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1" name="îš1ide">
                <a:extLst>
                  <a:ext uri="{FF2B5EF4-FFF2-40B4-BE49-F238E27FC236}">
                    <a16:creationId xmlns:a16="http://schemas.microsoft.com/office/drawing/2014/main" id="{9EFEC34F-3E7A-49D6-9CAB-725F8949B938}"/>
                  </a:ext>
                </a:extLst>
              </p:cNvPr>
              <p:cNvSpPr/>
              <p:nvPr/>
            </p:nvSpPr>
            <p:spPr bwMode="auto">
              <a:xfrm>
                <a:off x="6802812" y="1532234"/>
                <a:ext cx="266146" cy="306867"/>
              </a:xfrm>
              <a:custGeom>
                <a:gdLst>
                  <a:gd fmla="*/ 1 w 88" name="T0"/>
                  <a:gd fmla="*/ 70 h 102" name="T1"/>
                  <a:gd fmla="*/ 46 w 88" name="T2"/>
                  <a:gd fmla="*/ 102 h 102" name="T3"/>
                  <a:gd fmla="*/ 88 w 88" name="T4"/>
                  <a:gd fmla="*/ 48 h 102" name="T5"/>
                  <a:gd fmla="*/ 41 w 88" name="T6"/>
                  <a:gd fmla="*/ 0 h 102" name="T7"/>
                  <a:gd fmla="*/ 0 w 88" name="T8"/>
                  <a:gd fmla="*/ 68 h 102" name="T9"/>
                  <a:gd fmla="*/ 1 w 88" name="T10"/>
                  <a:gd fmla="*/ 70 h 102" name="T11"/>
                </a:gdLst>
                <a:cxnLst>
                  <a:cxn ang="0">
                    <a:pos x="T0" y="T1"/>
                  </a:cxn>
                  <a:cxn ang="0">
                    <a:pos x="T2" y="T3"/>
                  </a:cxn>
                  <a:cxn ang="0">
                    <a:pos x="T4" y="T5"/>
                  </a:cxn>
                  <a:cxn ang="0">
                    <a:pos x="T6" y="T7"/>
                  </a:cxn>
                  <a:cxn ang="0">
                    <a:pos x="T8" y="T9"/>
                  </a:cxn>
                  <a:cxn ang="0">
                    <a:pos x="T10" y="T11"/>
                  </a:cxn>
                </a:cxnLst>
                <a:rect b="b" l="0" r="r" t="0"/>
                <a:pathLst>
                  <a:path h="102" w="88">
                    <a:moveTo>
                      <a:pt x="1" y="70"/>
                    </a:moveTo>
                    <a:cubicBezTo>
                      <a:pt x="14" y="83"/>
                      <a:pt x="30" y="92"/>
                      <a:pt x="46" y="102"/>
                    </a:cubicBezTo>
                    <a:cubicBezTo>
                      <a:pt x="64" y="64"/>
                      <a:pt x="88" y="48"/>
                      <a:pt x="88" y="48"/>
                    </a:cubicBezTo>
                    <a:cubicBezTo>
                      <a:pt x="41" y="0"/>
                      <a:pt x="41" y="0"/>
                      <a:pt x="41" y="0"/>
                    </a:cubicBezTo>
                    <a:cubicBezTo>
                      <a:pt x="41" y="0"/>
                      <a:pt x="20" y="12"/>
                      <a:pt x="0" y="68"/>
                    </a:cubicBezTo>
                    <a:cubicBezTo>
                      <a:pt x="0" y="69"/>
                      <a:pt x="1" y="69"/>
                      <a:pt x="1" y="70"/>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2" name="îś1ïḓé">
                <a:extLst>
                  <a:ext uri="{FF2B5EF4-FFF2-40B4-BE49-F238E27FC236}">
                    <a16:creationId xmlns:a16="http://schemas.microsoft.com/office/drawing/2014/main" id="{C0655001-8ABE-4BC5-9720-15324925EC47}"/>
                  </a:ext>
                </a:extLst>
              </p:cNvPr>
              <p:cNvSpPr/>
              <p:nvPr/>
            </p:nvSpPr>
            <p:spPr bwMode="auto">
              <a:xfrm>
                <a:off x="7419455" y="1507511"/>
                <a:ext cx="344680" cy="721355"/>
              </a:xfrm>
              <a:custGeom>
                <a:gdLst>
                  <a:gd fmla="*/ 63 w 114" name="T0"/>
                  <a:gd fmla="*/ 0 h 239" name="T1"/>
                  <a:gd fmla="*/ 114 w 114" name="T2"/>
                  <a:gd fmla="*/ 114 h 239" name="T3"/>
                  <a:gd fmla="*/ 35 w 114" name="T4"/>
                  <a:gd fmla="*/ 239 h 239" name="T5"/>
                  <a:gd fmla="*/ 0 w 114" name="T6"/>
                  <a:gd fmla="*/ 222 h 239" name="T7"/>
                  <a:gd fmla="*/ 69 w 114" name="T8"/>
                  <a:gd fmla="*/ 120 h 239" name="T9"/>
                  <a:gd fmla="*/ 30 w 114" name="T10"/>
                  <a:gd fmla="*/ 52 h 239" name="T11"/>
                  <a:gd fmla="*/ 63 w 114" name="T12"/>
                  <a:gd fmla="*/ 0 h 239" name="T13"/>
                </a:gdLst>
                <a:cxnLst>
                  <a:cxn ang="0">
                    <a:pos x="T0" y="T1"/>
                  </a:cxn>
                  <a:cxn ang="0">
                    <a:pos x="T2" y="T3"/>
                  </a:cxn>
                  <a:cxn ang="0">
                    <a:pos x="T4" y="T5"/>
                  </a:cxn>
                  <a:cxn ang="0">
                    <a:pos x="T6" y="T7"/>
                  </a:cxn>
                  <a:cxn ang="0">
                    <a:pos x="T8" y="T9"/>
                  </a:cxn>
                  <a:cxn ang="0">
                    <a:pos x="T10" y="T11"/>
                  </a:cxn>
                  <a:cxn ang="0">
                    <a:pos x="T12" y="T13"/>
                  </a:cxn>
                </a:cxnLst>
                <a:rect b="b" l="0" r="r" t="0"/>
                <a:pathLst>
                  <a:path h="239" w="114">
                    <a:moveTo>
                      <a:pt x="63" y="0"/>
                    </a:moveTo>
                    <a:cubicBezTo>
                      <a:pt x="63" y="0"/>
                      <a:pt x="114" y="39"/>
                      <a:pt x="114" y="114"/>
                    </a:cubicBezTo>
                    <a:cubicBezTo>
                      <a:pt x="114" y="177"/>
                      <a:pt x="35" y="239"/>
                      <a:pt x="35" y="239"/>
                    </a:cubicBezTo>
                    <a:cubicBezTo>
                      <a:pt x="0" y="222"/>
                      <a:pt x="0" y="222"/>
                      <a:pt x="0" y="222"/>
                    </a:cubicBezTo>
                    <a:cubicBezTo>
                      <a:pt x="0" y="222"/>
                      <a:pt x="72" y="145"/>
                      <a:pt x="69" y="120"/>
                    </a:cubicBezTo>
                    <a:cubicBezTo>
                      <a:pt x="65" y="72"/>
                      <a:pt x="30" y="52"/>
                      <a:pt x="30" y="52"/>
                    </a:cubicBezTo>
                    <a:lnTo>
                      <a:pt x="63" y="0"/>
                    </a:ln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3" name="ïSḻídè">
                <a:extLst>
                  <a:ext uri="{FF2B5EF4-FFF2-40B4-BE49-F238E27FC236}">
                    <a16:creationId xmlns:a16="http://schemas.microsoft.com/office/drawing/2014/main" id="{2F6BD0B0-1E0A-4154-9B86-B7C4D553F422}"/>
                  </a:ext>
                </a:extLst>
              </p:cNvPr>
              <p:cNvSpPr/>
              <p:nvPr/>
            </p:nvSpPr>
            <p:spPr bwMode="auto">
              <a:xfrm>
                <a:off x="7509624" y="1507511"/>
                <a:ext cx="245785" cy="301050"/>
              </a:xfrm>
              <a:custGeom>
                <a:gdLst>
                  <a:gd fmla="*/ 30 w 81" name="T0"/>
                  <a:gd fmla="*/ 100 h 100" name="T1"/>
                  <a:gd fmla="*/ 81 w 81" name="T2"/>
                  <a:gd fmla="*/ 70 h 100" name="T3"/>
                  <a:gd fmla="*/ 33 w 81" name="T4"/>
                  <a:gd fmla="*/ 0 h 100" name="T5"/>
                  <a:gd fmla="*/ 0 w 81" name="T6"/>
                  <a:gd fmla="*/ 52 h 100" name="T7"/>
                  <a:gd fmla="*/ 30 w 81" name="T8"/>
                  <a:gd fmla="*/ 100 h 100" name="T9"/>
                </a:gdLst>
                <a:cxnLst>
                  <a:cxn ang="0">
                    <a:pos x="T0" y="T1"/>
                  </a:cxn>
                  <a:cxn ang="0">
                    <a:pos x="T2" y="T3"/>
                  </a:cxn>
                  <a:cxn ang="0">
                    <a:pos x="T4" y="T5"/>
                  </a:cxn>
                  <a:cxn ang="0">
                    <a:pos x="T6" y="T7"/>
                  </a:cxn>
                  <a:cxn ang="0">
                    <a:pos x="T8" y="T9"/>
                  </a:cxn>
                </a:cxnLst>
                <a:rect b="b" l="0" r="r" t="0"/>
                <a:pathLst>
                  <a:path h="100" w="81">
                    <a:moveTo>
                      <a:pt x="30" y="100"/>
                    </a:moveTo>
                    <a:cubicBezTo>
                      <a:pt x="47" y="89"/>
                      <a:pt x="64" y="79"/>
                      <a:pt x="81" y="70"/>
                    </a:cubicBezTo>
                    <a:cubicBezTo>
                      <a:pt x="67" y="24"/>
                      <a:pt x="33" y="0"/>
                      <a:pt x="33" y="0"/>
                    </a:cubicBezTo>
                    <a:cubicBezTo>
                      <a:pt x="0" y="52"/>
                      <a:pt x="0" y="52"/>
                      <a:pt x="0" y="52"/>
                    </a:cubicBezTo>
                    <a:cubicBezTo>
                      <a:pt x="0" y="52"/>
                      <a:pt x="20" y="68"/>
                      <a:pt x="30" y="100"/>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4" name="íṧļîḓè">
                <a:extLst>
                  <a:ext uri="{FF2B5EF4-FFF2-40B4-BE49-F238E27FC236}">
                    <a16:creationId xmlns:a16="http://schemas.microsoft.com/office/drawing/2014/main" id="{39BE0DB0-84D9-46CC-96AC-8609C4665613}"/>
                  </a:ext>
                </a:extLst>
              </p:cNvPr>
              <p:cNvSpPr/>
              <p:nvPr/>
            </p:nvSpPr>
            <p:spPr bwMode="auto">
              <a:xfrm>
                <a:off x="7428181" y="2228866"/>
                <a:ext cx="100350" cy="145435"/>
              </a:xfrm>
              <a:custGeom>
                <a:gdLst>
                  <a:gd fmla="*/ 3 w 33" name="T0"/>
                  <a:gd fmla="*/ 47 h 48" name="T1"/>
                  <a:gd fmla="*/ 3 w 33" name="T2"/>
                  <a:gd fmla="*/ 47 h 48" name="T3"/>
                  <a:gd fmla="*/ 9 w 33" name="T4"/>
                  <a:gd fmla="*/ 45 h 48" name="T5"/>
                  <a:gd fmla="*/ 31 w 33" name="T6"/>
                  <a:gd fmla="*/ 8 h 48" name="T7"/>
                  <a:gd fmla="*/ 29 w 33" name="T8"/>
                  <a:gd fmla="*/ 1 h 48" name="T9"/>
                  <a:gd fmla="*/ 29 w 33" name="T10"/>
                  <a:gd fmla="*/ 1 h 48" name="T11"/>
                  <a:gd fmla="*/ 23 w 33" name="T12"/>
                  <a:gd fmla="*/ 3 h 48" name="T13"/>
                  <a:gd fmla="*/ 1 w 33" name="T14"/>
                  <a:gd fmla="*/ 40 h 48" name="T15"/>
                  <a:gd fmla="*/ 3 w 33" name="T16"/>
                  <a:gd fmla="*/ 47 h 4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8" w="33">
                    <a:moveTo>
                      <a:pt x="3" y="47"/>
                    </a:moveTo>
                    <a:cubicBezTo>
                      <a:pt x="3" y="47"/>
                      <a:pt x="3" y="47"/>
                      <a:pt x="3" y="47"/>
                    </a:cubicBezTo>
                    <a:cubicBezTo>
                      <a:pt x="5" y="48"/>
                      <a:pt x="8" y="47"/>
                      <a:pt x="9" y="45"/>
                    </a:cubicBezTo>
                    <a:cubicBezTo>
                      <a:pt x="31" y="8"/>
                      <a:pt x="31" y="8"/>
                      <a:pt x="31" y="8"/>
                    </a:cubicBezTo>
                    <a:cubicBezTo>
                      <a:pt x="33" y="6"/>
                      <a:pt x="32" y="2"/>
                      <a:pt x="29" y="1"/>
                    </a:cubicBezTo>
                    <a:cubicBezTo>
                      <a:pt x="29" y="1"/>
                      <a:pt x="29" y="1"/>
                      <a:pt x="29" y="1"/>
                    </a:cubicBezTo>
                    <a:cubicBezTo>
                      <a:pt x="27" y="0"/>
                      <a:pt x="24" y="1"/>
                      <a:pt x="23" y="3"/>
                    </a:cubicBezTo>
                    <a:cubicBezTo>
                      <a:pt x="1" y="40"/>
                      <a:pt x="1" y="40"/>
                      <a:pt x="1" y="40"/>
                    </a:cubicBezTo>
                    <a:cubicBezTo>
                      <a:pt x="0" y="42"/>
                      <a:pt x="0" y="46"/>
                      <a:pt x="3" y="4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5" name="îṧļïḓè">
                <a:extLst>
                  <a:ext uri="{FF2B5EF4-FFF2-40B4-BE49-F238E27FC236}">
                    <a16:creationId xmlns:a16="http://schemas.microsoft.com/office/drawing/2014/main" id="{5B4EF4C4-EDD6-4FBC-B6C5-03A456E0EFBE}"/>
                  </a:ext>
                </a:extLst>
              </p:cNvPr>
              <p:cNvSpPr/>
              <p:nvPr/>
            </p:nvSpPr>
            <p:spPr bwMode="auto">
              <a:xfrm>
                <a:off x="7383096" y="2225957"/>
                <a:ext cx="100350" cy="148343"/>
              </a:xfrm>
              <a:custGeom>
                <a:gdLst>
                  <a:gd fmla="*/ 3 w 33" name="T0"/>
                  <a:gd fmla="*/ 47 h 49" name="T1"/>
                  <a:gd fmla="*/ 3 w 33" name="T2"/>
                  <a:gd fmla="*/ 47 h 49" name="T3"/>
                  <a:gd fmla="*/ 10 w 33" name="T4"/>
                  <a:gd fmla="*/ 46 h 49" name="T5"/>
                  <a:gd fmla="*/ 31 w 33" name="T6"/>
                  <a:gd fmla="*/ 8 h 49" name="T7"/>
                  <a:gd fmla="*/ 30 w 33" name="T8"/>
                  <a:gd fmla="*/ 2 h 49" name="T9"/>
                  <a:gd fmla="*/ 30 w 33" name="T10"/>
                  <a:gd fmla="*/ 2 h 49" name="T11"/>
                  <a:gd fmla="*/ 23 w 33" name="T12"/>
                  <a:gd fmla="*/ 4 h 49" name="T13"/>
                  <a:gd fmla="*/ 1 w 33" name="T14"/>
                  <a:gd fmla="*/ 41 h 49" name="T15"/>
                  <a:gd fmla="*/ 3 w 33" name="T16"/>
                  <a:gd fmla="*/ 47 h 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9" w="33">
                    <a:moveTo>
                      <a:pt x="3" y="47"/>
                    </a:moveTo>
                    <a:cubicBezTo>
                      <a:pt x="3" y="47"/>
                      <a:pt x="3" y="47"/>
                      <a:pt x="3" y="47"/>
                    </a:cubicBezTo>
                    <a:cubicBezTo>
                      <a:pt x="5" y="49"/>
                      <a:pt x="8" y="48"/>
                      <a:pt x="10" y="46"/>
                    </a:cubicBezTo>
                    <a:cubicBezTo>
                      <a:pt x="31" y="8"/>
                      <a:pt x="31" y="8"/>
                      <a:pt x="31" y="8"/>
                    </a:cubicBezTo>
                    <a:cubicBezTo>
                      <a:pt x="33" y="6"/>
                      <a:pt x="32" y="3"/>
                      <a:pt x="30" y="2"/>
                    </a:cubicBezTo>
                    <a:cubicBezTo>
                      <a:pt x="30" y="2"/>
                      <a:pt x="30" y="2"/>
                      <a:pt x="30" y="2"/>
                    </a:cubicBezTo>
                    <a:cubicBezTo>
                      <a:pt x="27" y="0"/>
                      <a:pt x="24" y="1"/>
                      <a:pt x="23" y="4"/>
                    </a:cubicBezTo>
                    <a:cubicBezTo>
                      <a:pt x="1" y="41"/>
                      <a:pt x="1" y="41"/>
                      <a:pt x="1" y="41"/>
                    </a:cubicBezTo>
                    <a:cubicBezTo>
                      <a:pt x="0" y="43"/>
                      <a:pt x="1" y="46"/>
                      <a:pt x="3" y="4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6" name="iŝļîďe">
                <a:extLst>
                  <a:ext uri="{FF2B5EF4-FFF2-40B4-BE49-F238E27FC236}">
                    <a16:creationId xmlns:a16="http://schemas.microsoft.com/office/drawing/2014/main" id="{A852537C-9881-4E35-8747-B8869D29FBE5}"/>
                  </a:ext>
                </a:extLst>
              </p:cNvPr>
              <p:cNvSpPr/>
              <p:nvPr/>
            </p:nvSpPr>
            <p:spPr bwMode="auto">
              <a:xfrm>
                <a:off x="7343829" y="2214323"/>
                <a:ext cx="100350" cy="146889"/>
              </a:xfrm>
              <a:custGeom>
                <a:gdLst>
                  <a:gd fmla="*/ 3 w 33" name="T0"/>
                  <a:gd fmla="*/ 47 h 49" name="T1"/>
                  <a:gd fmla="*/ 3 w 33" name="T2"/>
                  <a:gd fmla="*/ 47 h 49" name="T3"/>
                  <a:gd fmla="*/ 10 w 33" name="T4"/>
                  <a:gd fmla="*/ 46 h 49" name="T5"/>
                  <a:gd fmla="*/ 32 w 33" name="T6"/>
                  <a:gd fmla="*/ 8 h 49" name="T7"/>
                  <a:gd fmla="*/ 30 w 33" name="T8"/>
                  <a:gd fmla="*/ 2 h 49" name="T9"/>
                  <a:gd fmla="*/ 30 w 33" name="T10"/>
                  <a:gd fmla="*/ 2 h 49" name="T11"/>
                  <a:gd fmla="*/ 23 w 33" name="T12"/>
                  <a:gd fmla="*/ 3 h 49" name="T13"/>
                  <a:gd fmla="*/ 1 w 33" name="T14"/>
                  <a:gd fmla="*/ 41 h 49" name="T15"/>
                  <a:gd fmla="*/ 3 w 33" name="T16"/>
                  <a:gd fmla="*/ 47 h 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9" w="33">
                    <a:moveTo>
                      <a:pt x="3" y="47"/>
                    </a:moveTo>
                    <a:cubicBezTo>
                      <a:pt x="3" y="47"/>
                      <a:pt x="3" y="47"/>
                      <a:pt x="3" y="47"/>
                    </a:cubicBezTo>
                    <a:cubicBezTo>
                      <a:pt x="6" y="49"/>
                      <a:pt x="9" y="48"/>
                      <a:pt x="10" y="46"/>
                    </a:cubicBezTo>
                    <a:cubicBezTo>
                      <a:pt x="32" y="8"/>
                      <a:pt x="32" y="8"/>
                      <a:pt x="32" y="8"/>
                    </a:cubicBezTo>
                    <a:cubicBezTo>
                      <a:pt x="33" y="6"/>
                      <a:pt x="32" y="3"/>
                      <a:pt x="30" y="2"/>
                    </a:cubicBezTo>
                    <a:cubicBezTo>
                      <a:pt x="30" y="2"/>
                      <a:pt x="30" y="2"/>
                      <a:pt x="30" y="2"/>
                    </a:cubicBezTo>
                    <a:cubicBezTo>
                      <a:pt x="28" y="0"/>
                      <a:pt x="25" y="1"/>
                      <a:pt x="23" y="3"/>
                    </a:cubicBezTo>
                    <a:cubicBezTo>
                      <a:pt x="1" y="41"/>
                      <a:pt x="1" y="41"/>
                      <a:pt x="1" y="41"/>
                    </a:cubicBezTo>
                    <a:cubicBezTo>
                      <a:pt x="0" y="43"/>
                      <a:pt x="1" y="46"/>
                      <a:pt x="3" y="4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7" name="ísḻïḑe">
                <a:extLst>
                  <a:ext uri="{FF2B5EF4-FFF2-40B4-BE49-F238E27FC236}">
                    <a16:creationId xmlns:a16="http://schemas.microsoft.com/office/drawing/2014/main" id="{00369752-683A-4792-B9BD-6917E4F0D9AC}"/>
                  </a:ext>
                </a:extLst>
              </p:cNvPr>
              <p:cNvSpPr/>
              <p:nvPr/>
            </p:nvSpPr>
            <p:spPr bwMode="auto">
              <a:xfrm>
                <a:off x="7319104" y="2177963"/>
                <a:ext cx="100350" cy="146889"/>
              </a:xfrm>
              <a:custGeom>
                <a:gdLst>
                  <a:gd fmla="*/ 3 w 33" name="T0"/>
                  <a:gd fmla="*/ 47 h 49" name="T1"/>
                  <a:gd fmla="*/ 3 w 33" name="T2"/>
                  <a:gd fmla="*/ 47 h 49" name="T3"/>
                  <a:gd fmla="*/ 10 w 33" name="T4"/>
                  <a:gd fmla="*/ 45 h 49" name="T5"/>
                  <a:gd fmla="*/ 32 w 33" name="T6"/>
                  <a:gd fmla="*/ 8 h 49" name="T7"/>
                  <a:gd fmla="*/ 30 w 33" name="T8"/>
                  <a:gd fmla="*/ 1 h 49" name="T9"/>
                  <a:gd fmla="*/ 30 w 33" name="T10"/>
                  <a:gd fmla="*/ 1 h 49" name="T11"/>
                  <a:gd fmla="*/ 23 w 33" name="T12"/>
                  <a:gd fmla="*/ 3 h 49" name="T13"/>
                  <a:gd fmla="*/ 1 w 33" name="T14"/>
                  <a:gd fmla="*/ 40 h 49" name="T15"/>
                  <a:gd fmla="*/ 3 w 33" name="T16"/>
                  <a:gd fmla="*/ 47 h 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9" w="33">
                    <a:moveTo>
                      <a:pt x="3" y="47"/>
                    </a:moveTo>
                    <a:cubicBezTo>
                      <a:pt x="3" y="47"/>
                      <a:pt x="3" y="47"/>
                      <a:pt x="3" y="47"/>
                    </a:cubicBezTo>
                    <a:cubicBezTo>
                      <a:pt x="6" y="49"/>
                      <a:pt x="9" y="48"/>
                      <a:pt x="10" y="45"/>
                    </a:cubicBezTo>
                    <a:cubicBezTo>
                      <a:pt x="32" y="8"/>
                      <a:pt x="32" y="8"/>
                      <a:pt x="32" y="8"/>
                    </a:cubicBezTo>
                    <a:cubicBezTo>
                      <a:pt x="33" y="6"/>
                      <a:pt x="32" y="3"/>
                      <a:pt x="30" y="1"/>
                    </a:cubicBezTo>
                    <a:cubicBezTo>
                      <a:pt x="30" y="1"/>
                      <a:pt x="30" y="1"/>
                      <a:pt x="30" y="1"/>
                    </a:cubicBezTo>
                    <a:cubicBezTo>
                      <a:pt x="28" y="0"/>
                      <a:pt x="25" y="1"/>
                      <a:pt x="23" y="3"/>
                    </a:cubicBezTo>
                    <a:cubicBezTo>
                      <a:pt x="1" y="40"/>
                      <a:pt x="1" y="40"/>
                      <a:pt x="1" y="40"/>
                    </a:cubicBezTo>
                    <a:cubicBezTo>
                      <a:pt x="0" y="43"/>
                      <a:pt x="1" y="46"/>
                      <a:pt x="3" y="4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8" name="iṥḻíḑé">
                <a:extLst>
                  <a:ext uri="{FF2B5EF4-FFF2-40B4-BE49-F238E27FC236}">
                    <a16:creationId xmlns:a16="http://schemas.microsoft.com/office/drawing/2014/main" id="{B8591CFD-AD41-4FB4-84A3-6A1DB3102F43}"/>
                  </a:ext>
                </a:extLst>
              </p:cNvPr>
              <p:cNvSpPr/>
              <p:nvPr/>
            </p:nvSpPr>
            <p:spPr bwMode="auto">
              <a:xfrm>
                <a:off x="7343829" y="2138697"/>
                <a:ext cx="100350" cy="56720"/>
              </a:xfrm>
              <a:custGeom>
                <a:gdLst>
                  <a:gd fmla="*/ 1 w 33" name="T0"/>
                  <a:gd fmla="*/ 13 h 19" name="T1"/>
                  <a:gd fmla="*/ 1 w 33" name="T2"/>
                  <a:gd fmla="*/ 13 h 19" name="T3"/>
                  <a:gd fmla="*/ 9 w 33" name="T4"/>
                  <a:gd fmla="*/ 18 h 19" name="T5"/>
                  <a:gd fmla="*/ 27 w 33" name="T6"/>
                  <a:gd fmla="*/ 13 h 19" name="T7"/>
                  <a:gd fmla="*/ 32 w 33" name="T8"/>
                  <a:gd fmla="*/ 5 h 19" name="T9"/>
                  <a:gd fmla="*/ 32 w 33" name="T10"/>
                  <a:gd fmla="*/ 5 h 19" name="T11"/>
                  <a:gd fmla="*/ 24 w 33" name="T12"/>
                  <a:gd fmla="*/ 1 h 19" name="T13"/>
                  <a:gd fmla="*/ 6 w 33" name="T14"/>
                  <a:gd fmla="*/ 6 h 19" name="T15"/>
                  <a:gd fmla="*/ 1 w 33" name="T16"/>
                  <a:gd fmla="*/ 13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33">
                    <a:moveTo>
                      <a:pt x="1" y="13"/>
                    </a:moveTo>
                    <a:cubicBezTo>
                      <a:pt x="1" y="13"/>
                      <a:pt x="1" y="13"/>
                      <a:pt x="1" y="13"/>
                    </a:cubicBezTo>
                    <a:cubicBezTo>
                      <a:pt x="2" y="17"/>
                      <a:pt x="6" y="19"/>
                      <a:pt x="9" y="18"/>
                    </a:cubicBezTo>
                    <a:cubicBezTo>
                      <a:pt x="27" y="13"/>
                      <a:pt x="27" y="13"/>
                      <a:pt x="27" y="13"/>
                    </a:cubicBezTo>
                    <a:cubicBezTo>
                      <a:pt x="31" y="12"/>
                      <a:pt x="33" y="9"/>
                      <a:pt x="32" y="5"/>
                    </a:cubicBezTo>
                    <a:cubicBezTo>
                      <a:pt x="32" y="5"/>
                      <a:pt x="32" y="5"/>
                      <a:pt x="32" y="5"/>
                    </a:cubicBezTo>
                    <a:cubicBezTo>
                      <a:pt x="31" y="2"/>
                      <a:pt x="27" y="0"/>
                      <a:pt x="24" y="1"/>
                    </a:cubicBezTo>
                    <a:cubicBezTo>
                      <a:pt x="6" y="6"/>
                      <a:pt x="6" y="6"/>
                      <a:pt x="6" y="6"/>
                    </a:cubicBezTo>
                    <a:cubicBezTo>
                      <a:pt x="2" y="7"/>
                      <a:pt x="0" y="10"/>
                      <a:pt x="1" y="1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9" name="ï$ḷíďè">
                <a:extLst>
                  <a:ext uri="{FF2B5EF4-FFF2-40B4-BE49-F238E27FC236}">
                    <a16:creationId xmlns:a16="http://schemas.microsoft.com/office/drawing/2014/main" id="{7BF79EEC-BDD7-467D-A439-C391B10609F3}"/>
                  </a:ext>
                </a:extLst>
              </p:cNvPr>
              <p:cNvSpPr/>
              <p:nvPr/>
            </p:nvSpPr>
            <p:spPr bwMode="auto">
              <a:xfrm>
                <a:off x="7377278" y="2116881"/>
                <a:ext cx="174521" cy="178885"/>
              </a:xfrm>
              <a:custGeom>
                <a:gdLst>
                  <a:gd fmla="*/ 40 w 58" name="T0"/>
                  <a:gd fmla="*/ 6 h 59" name="T1"/>
                  <a:gd fmla="*/ 44 w 58" name="T2"/>
                  <a:gd fmla="*/ 8 h 59" name="T3"/>
                  <a:gd fmla="*/ 52 w 58" name="T4"/>
                  <a:gd fmla="*/ 39 h 59" name="T5"/>
                  <a:gd fmla="*/ 48 w 58" name="T6"/>
                  <a:gd fmla="*/ 45 h 59" name="T7"/>
                  <a:gd fmla="*/ 18 w 58" name="T8"/>
                  <a:gd fmla="*/ 53 h 59" name="T9"/>
                  <a:gd fmla="*/ 14 w 58" name="T10"/>
                  <a:gd fmla="*/ 51 h 59" name="T11"/>
                  <a:gd fmla="*/ 6 w 58" name="T12"/>
                  <a:gd fmla="*/ 20 h 59" name="T13"/>
                  <a:gd fmla="*/ 10 w 58" name="T14"/>
                  <a:gd fmla="*/ 14 h 59" name="T15"/>
                  <a:gd fmla="*/ 40 w 58" name="T16"/>
                  <a:gd fmla="*/ 6 h 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9" w="57">
                    <a:moveTo>
                      <a:pt x="40" y="6"/>
                    </a:moveTo>
                    <a:cubicBezTo>
                      <a:pt x="44" y="8"/>
                      <a:pt x="44" y="8"/>
                      <a:pt x="44" y="8"/>
                    </a:cubicBezTo>
                    <a:cubicBezTo>
                      <a:pt x="55" y="14"/>
                      <a:pt x="58" y="28"/>
                      <a:pt x="52" y="39"/>
                    </a:cubicBezTo>
                    <a:cubicBezTo>
                      <a:pt x="48" y="45"/>
                      <a:pt x="48" y="45"/>
                      <a:pt x="48" y="45"/>
                    </a:cubicBezTo>
                    <a:cubicBezTo>
                      <a:pt x="42" y="56"/>
                      <a:pt x="28" y="59"/>
                      <a:pt x="18" y="53"/>
                    </a:cubicBezTo>
                    <a:cubicBezTo>
                      <a:pt x="14" y="51"/>
                      <a:pt x="14" y="51"/>
                      <a:pt x="14" y="51"/>
                    </a:cubicBezTo>
                    <a:cubicBezTo>
                      <a:pt x="3" y="45"/>
                      <a:pt x="0" y="31"/>
                      <a:pt x="6" y="20"/>
                    </a:cubicBezTo>
                    <a:cubicBezTo>
                      <a:pt x="10" y="14"/>
                      <a:pt x="10" y="14"/>
                      <a:pt x="10" y="14"/>
                    </a:cubicBezTo>
                    <a:cubicBezTo>
                      <a:pt x="16" y="3"/>
                      <a:pt x="30" y="0"/>
                      <a:pt x="40" y="6"/>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0" name="íş1ïḑè">
                <a:extLst>
                  <a:ext uri="{FF2B5EF4-FFF2-40B4-BE49-F238E27FC236}">
                    <a16:creationId xmlns:a16="http://schemas.microsoft.com/office/drawing/2014/main" id="{BE4561E6-422C-4B13-800A-9EAEAB6359CF}"/>
                  </a:ext>
                </a:extLst>
              </p:cNvPr>
              <p:cNvSpPr/>
              <p:nvPr/>
            </p:nvSpPr>
            <p:spPr bwMode="auto">
              <a:xfrm>
                <a:off x="6908979" y="1398434"/>
                <a:ext cx="737354" cy="383947"/>
              </a:xfrm>
              <a:prstGeom prst="ellipse">
                <a:avLst/>
              </a:pr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1" name="îṥľîďe">
                <a:extLst>
                  <a:ext uri="{FF2B5EF4-FFF2-40B4-BE49-F238E27FC236}">
                    <a16:creationId xmlns:a16="http://schemas.microsoft.com/office/drawing/2014/main" id="{0F65ABB6-2B6B-4992-9C5C-97D3A121D2F3}"/>
                  </a:ext>
                </a:extLst>
              </p:cNvPr>
              <p:cNvSpPr/>
              <p:nvPr/>
            </p:nvSpPr>
            <p:spPr bwMode="auto">
              <a:xfrm>
                <a:off x="7234752" y="1715482"/>
                <a:ext cx="81443" cy="78535"/>
              </a:xfrm>
              <a:custGeom>
                <a:gdLst>
                  <a:gd fmla="*/ 14 w 27" name="T0"/>
                  <a:gd fmla="*/ 26 h 26" name="T1"/>
                  <a:gd fmla="*/ 14 w 27" name="T2"/>
                  <a:gd fmla="*/ 26 h 26" name="T3"/>
                  <a:gd fmla="*/ 0 w 27" name="T4"/>
                  <a:gd fmla="*/ 13 h 26" name="T5"/>
                  <a:gd fmla="*/ 0 w 27" name="T6"/>
                  <a:gd fmla="*/ 13 h 26" name="T7"/>
                  <a:gd fmla="*/ 14 w 27" name="T8"/>
                  <a:gd fmla="*/ 0 h 26" name="T9"/>
                  <a:gd fmla="*/ 14 w 27" name="T10"/>
                  <a:gd fmla="*/ 0 h 26" name="T11"/>
                  <a:gd fmla="*/ 27 w 27" name="T12"/>
                  <a:gd fmla="*/ 13 h 26" name="T13"/>
                  <a:gd fmla="*/ 27 w 27" name="T14"/>
                  <a:gd fmla="*/ 13 h 26" name="T15"/>
                  <a:gd fmla="*/ 14 w 27" name="T16"/>
                  <a:gd fmla="*/ 26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7">
                    <a:moveTo>
                      <a:pt x="14" y="26"/>
                    </a:moveTo>
                    <a:cubicBezTo>
                      <a:pt x="14" y="26"/>
                      <a:pt x="14" y="26"/>
                      <a:pt x="14" y="26"/>
                    </a:cubicBezTo>
                    <a:cubicBezTo>
                      <a:pt x="6" y="26"/>
                      <a:pt x="0" y="20"/>
                      <a:pt x="0" y="13"/>
                    </a:cubicBezTo>
                    <a:cubicBezTo>
                      <a:pt x="0" y="13"/>
                      <a:pt x="0" y="13"/>
                      <a:pt x="0" y="13"/>
                    </a:cubicBezTo>
                    <a:cubicBezTo>
                      <a:pt x="0" y="6"/>
                      <a:pt x="6" y="0"/>
                      <a:pt x="14" y="0"/>
                    </a:cubicBezTo>
                    <a:cubicBezTo>
                      <a:pt x="14" y="0"/>
                      <a:pt x="14" y="0"/>
                      <a:pt x="14" y="0"/>
                    </a:cubicBezTo>
                    <a:cubicBezTo>
                      <a:pt x="21" y="0"/>
                      <a:pt x="27" y="6"/>
                      <a:pt x="27" y="13"/>
                    </a:cubicBezTo>
                    <a:cubicBezTo>
                      <a:pt x="27" y="13"/>
                      <a:pt x="27" y="13"/>
                      <a:pt x="27" y="13"/>
                    </a:cubicBezTo>
                    <a:cubicBezTo>
                      <a:pt x="27" y="20"/>
                      <a:pt x="21" y="26"/>
                      <a:pt x="14" y="26"/>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2" name="ï$1ïdê">
                <a:extLst>
                  <a:ext uri="{FF2B5EF4-FFF2-40B4-BE49-F238E27FC236}">
                    <a16:creationId xmlns:a16="http://schemas.microsoft.com/office/drawing/2014/main" id="{597B2537-C02C-43D4-9E29-0DBD5B744F65}"/>
                  </a:ext>
                </a:extLst>
              </p:cNvPr>
              <p:cNvSpPr/>
              <p:nvPr/>
            </p:nvSpPr>
            <p:spPr bwMode="auto">
              <a:xfrm>
                <a:off x="7083500" y="1325717"/>
                <a:ext cx="386856" cy="440667"/>
              </a:xfrm>
              <a:custGeom>
                <a:gdLst>
                  <a:gd fmla="*/ 68 w 128" name="T0"/>
                  <a:gd fmla="*/ 146 h 146" name="T1"/>
                  <a:gd fmla="*/ 61 w 128" name="T2"/>
                  <a:gd fmla="*/ 146 h 146" name="T3"/>
                  <a:gd fmla="*/ 0 w 128" name="T4"/>
                  <a:gd fmla="*/ 85 h 146" name="T5"/>
                  <a:gd fmla="*/ 0 w 128" name="T6"/>
                  <a:gd fmla="*/ 60 h 146" name="T7"/>
                  <a:gd fmla="*/ 61 w 128" name="T8"/>
                  <a:gd fmla="*/ 0 h 146" name="T9"/>
                  <a:gd fmla="*/ 68 w 128" name="T10"/>
                  <a:gd fmla="*/ 0 h 146" name="T11"/>
                  <a:gd fmla="*/ 128 w 128" name="T12"/>
                  <a:gd fmla="*/ 60 h 146" name="T13"/>
                  <a:gd fmla="*/ 128 w 128" name="T14"/>
                  <a:gd fmla="*/ 85 h 146" name="T15"/>
                  <a:gd fmla="*/ 68 w 128" name="T16"/>
                  <a:gd fmla="*/ 146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128">
                    <a:moveTo>
                      <a:pt x="68" y="146"/>
                    </a:moveTo>
                    <a:cubicBezTo>
                      <a:pt x="61" y="146"/>
                      <a:pt x="61" y="146"/>
                      <a:pt x="61" y="146"/>
                    </a:cubicBezTo>
                    <a:cubicBezTo>
                      <a:pt x="27" y="146"/>
                      <a:pt x="0" y="119"/>
                      <a:pt x="0" y="85"/>
                    </a:cubicBezTo>
                    <a:cubicBezTo>
                      <a:pt x="0" y="60"/>
                      <a:pt x="0" y="60"/>
                      <a:pt x="0" y="60"/>
                    </a:cubicBezTo>
                    <a:cubicBezTo>
                      <a:pt x="0" y="27"/>
                      <a:pt x="27" y="0"/>
                      <a:pt x="61" y="0"/>
                    </a:cubicBezTo>
                    <a:cubicBezTo>
                      <a:pt x="68" y="0"/>
                      <a:pt x="68" y="0"/>
                      <a:pt x="68" y="0"/>
                    </a:cubicBezTo>
                    <a:cubicBezTo>
                      <a:pt x="101" y="0"/>
                      <a:pt x="128" y="27"/>
                      <a:pt x="128" y="60"/>
                    </a:cubicBezTo>
                    <a:cubicBezTo>
                      <a:pt x="128" y="85"/>
                      <a:pt x="128" y="85"/>
                      <a:pt x="128" y="85"/>
                    </a:cubicBezTo>
                    <a:cubicBezTo>
                      <a:pt x="128" y="119"/>
                      <a:pt x="101" y="146"/>
                      <a:pt x="68" y="146"/>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3" name="íṩ1íḑe">
                <a:extLst>
                  <a:ext uri="{FF2B5EF4-FFF2-40B4-BE49-F238E27FC236}">
                    <a16:creationId xmlns:a16="http://schemas.microsoft.com/office/drawing/2014/main" id="{6F9D6803-5792-4788-9505-5C55EADF76A1}"/>
                  </a:ext>
                </a:extLst>
              </p:cNvPr>
              <p:cNvSpPr/>
              <p:nvPr/>
            </p:nvSpPr>
            <p:spPr bwMode="auto">
              <a:xfrm>
                <a:off x="7041325" y="1513328"/>
                <a:ext cx="69809" cy="103259"/>
              </a:xfrm>
              <a:custGeom>
                <a:gdLst>
                  <a:gd fmla="*/ 16 w 23" name="T0"/>
                  <a:gd fmla="*/ 33 h 34" name="T1"/>
                  <a:gd fmla="*/ 16 w 23" name="T2"/>
                  <a:gd fmla="*/ 33 h 34" name="T3"/>
                  <a:gd fmla="*/ 5 w 23" name="T4"/>
                  <a:gd fmla="*/ 27 h 34" name="T5"/>
                  <a:gd fmla="*/ 1 w 23" name="T6"/>
                  <a:gd fmla="*/ 12 h 34" name="T7"/>
                  <a:gd fmla="*/ 7 w 23" name="T8"/>
                  <a:gd fmla="*/ 2 h 34" name="T9"/>
                  <a:gd fmla="*/ 7 w 23" name="T10"/>
                  <a:gd fmla="*/ 2 h 34" name="T11"/>
                  <a:gd fmla="*/ 18 w 23" name="T12"/>
                  <a:gd fmla="*/ 8 h 34" name="T13"/>
                  <a:gd fmla="*/ 22 w 23" name="T14"/>
                  <a:gd fmla="*/ 22 h 34" name="T15"/>
                  <a:gd fmla="*/ 16 w 23" name="T16"/>
                  <a:gd fmla="*/ 33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16" y="33"/>
                    </a:moveTo>
                    <a:cubicBezTo>
                      <a:pt x="16" y="33"/>
                      <a:pt x="16" y="33"/>
                      <a:pt x="16" y="33"/>
                    </a:cubicBezTo>
                    <a:cubicBezTo>
                      <a:pt x="12" y="34"/>
                      <a:pt x="7" y="32"/>
                      <a:pt x="5" y="27"/>
                    </a:cubicBezTo>
                    <a:cubicBezTo>
                      <a:pt x="1" y="12"/>
                      <a:pt x="1" y="12"/>
                      <a:pt x="1" y="12"/>
                    </a:cubicBezTo>
                    <a:cubicBezTo>
                      <a:pt x="0" y="8"/>
                      <a:pt x="2" y="3"/>
                      <a:pt x="7" y="2"/>
                    </a:cubicBezTo>
                    <a:cubicBezTo>
                      <a:pt x="7" y="2"/>
                      <a:pt x="7" y="2"/>
                      <a:pt x="7" y="2"/>
                    </a:cubicBezTo>
                    <a:cubicBezTo>
                      <a:pt x="12" y="0"/>
                      <a:pt x="16" y="3"/>
                      <a:pt x="18" y="8"/>
                    </a:cubicBezTo>
                    <a:cubicBezTo>
                      <a:pt x="22" y="22"/>
                      <a:pt x="22" y="22"/>
                      <a:pt x="22" y="22"/>
                    </a:cubicBezTo>
                    <a:cubicBezTo>
                      <a:pt x="23" y="27"/>
                      <a:pt x="21" y="32"/>
                      <a:pt x="16" y="3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4" name="íślidé">
                <a:extLst>
                  <a:ext uri="{FF2B5EF4-FFF2-40B4-BE49-F238E27FC236}">
                    <a16:creationId xmlns:a16="http://schemas.microsoft.com/office/drawing/2014/main" id="{45E93CB1-DCF7-431C-9BBF-67067CC026F8}"/>
                  </a:ext>
                </a:extLst>
              </p:cNvPr>
              <p:cNvSpPr/>
              <p:nvPr/>
            </p:nvSpPr>
            <p:spPr bwMode="auto">
              <a:xfrm>
                <a:off x="7444178" y="1513328"/>
                <a:ext cx="68355" cy="103259"/>
              </a:xfrm>
              <a:custGeom>
                <a:gdLst>
                  <a:gd fmla="*/ 16 w 23" name="T0"/>
                  <a:gd fmla="*/ 2 h 34" name="T1"/>
                  <a:gd fmla="*/ 16 w 23" name="T2"/>
                  <a:gd fmla="*/ 2 h 34" name="T3"/>
                  <a:gd fmla="*/ 5 w 23" name="T4"/>
                  <a:gd fmla="*/ 8 h 34" name="T5"/>
                  <a:gd fmla="*/ 1 w 23" name="T6"/>
                  <a:gd fmla="*/ 22 h 34" name="T7"/>
                  <a:gd fmla="*/ 7 w 23" name="T8"/>
                  <a:gd fmla="*/ 33 h 34" name="T9"/>
                  <a:gd fmla="*/ 7 w 23" name="T10"/>
                  <a:gd fmla="*/ 33 h 34" name="T11"/>
                  <a:gd fmla="*/ 18 w 23" name="T12"/>
                  <a:gd fmla="*/ 27 h 34" name="T13"/>
                  <a:gd fmla="*/ 22 w 23" name="T14"/>
                  <a:gd fmla="*/ 12 h 34" name="T15"/>
                  <a:gd fmla="*/ 16 w 23" name="T16"/>
                  <a:gd fmla="*/ 2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16" y="2"/>
                    </a:moveTo>
                    <a:cubicBezTo>
                      <a:pt x="16" y="2"/>
                      <a:pt x="16" y="2"/>
                      <a:pt x="16" y="2"/>
                    </a:cubicBezTo>
                    <a:cubicBezTo>
                      <a:pt x="12" y="0"/>
                      <a:pt x="7" y="3"/>
                      <a:pt x="5" y="8"/>
                    </a:cubicBezTo>
                    <a:cubicBezTo>
                      <a:pt x="1" y="22"/>
                      <a:pt x="1" y="22"/>
                      <a:pt x="1" y="22"/>
                    </a:cubicBezTo>
                    <a:cubicBezTo>
                      <a:pt x="0" y="27"/>
                      <a:pt x="2" y="32"/>
                      <a:pt x="7" y="33"/>
                    </a:cubicBezTo>
                    <a:cubicBezTo>
                      <a:pt x="7" y="33"/>
                      <a:pt x="7" y="33"/>
                      <a:pt x="7" y="33"/>
                    </a:cubicBezTo>
                    <a:cubicBezTo>
                      <a:pt x="12" y="34"/>
                      <a:pt x="16" y="32"/>
                      <a:pt x="18" y="27"/>
                    </a:cubicBezTo>
                    <a:cubicBezTo>
                      <a:pt x="22" y="12"/>
                      <a:pt x="22" y="12"/>
                      <a:pt x="22" y="12"/>
                    </a:cubicBezTo>
                    <a:cubicBezTo>
                      <a:pt x="23" y="8"/>
                      <a:pt x="21" y="3"/>
                      <a:pt x="16" y="2"/>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5" name="îṣḷíḍê">
                <a:extLst>
                  <a:ext uri="{FF2B5EF4-FFF2-40B4-BE49-F238E27FC236}">
                    <a16:creationId xmlns:a16="http://schemas.microsoft.com/office/drawing/2014/main" id="{54B69C5F-43DE-4C37-BD8C-9E900A007F29}"/>
                  </a:ext>
                </a:extLst>
              </p:cNvPr>
              <p:cNvSpPr/>
              <p:nvPr/>
            </p:nvSpPr>
            <p:spPr bwMode="auto">
              <a:xfrm>
                <a:off x="7083500" y="1308265"/>
                <a:ext cx="386856" cy="415943"/>
              </a:xfrm>
              <a:custGeom>
                <a:gdLst>
                  <a:gd fmla="*/ 66 w 128" name="T0"/>
                  <a:gd fmla="*/ 138 h 138" name="T1"/>
                  <a:gd fmla="*/ 63 w 128" name="T2"/>
                  <a:gd fmla="*/ 138 h 138" name="T3"/>
                  <a:gd fmla="*/ 0 w 128" name="T4"/>
                  <a:gd fmla="*/ 82 h 138" name="T5"/>
                  <a:gd fmla="*/ 0 w 128" name="T6"/>
                  <a:gd fmla="*/ 65 h 138" name="T7"/>
                  <a:gd fmla="*/ 63 w 128" name="T8"/>
                  <a:gd fmla="*/ 0 h 138" name="T9"/>
                  <a:gd fmla="*/ 66 w 128" name="T10"/>
                  <a:gd fmla="*/ 0 h 138" name="T11"/>
                  <a:gd fmla="*/ 128 w 128" name="T12"/>
                  <a:gd fmla="*/ 65 h 138" name="T13"/>
                  <a:gd fmla="*/ 128 w 128" name="T14"/>
                  <a:gd fmla="*/ 82 h 138" name="T15"/>
                  <a:gd fmla="*/ 66 w 128" name="T16"/>
                  <a:gd fmla="*/ 138 h 1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8" w="128">
                    <a:moveTo>
                      <a:pt x="66" y="138"/>
                    </a:moveTo>
                    <a:cubicBezTo>
                      <a:pt x="63" y="138"/>
                      <a:pt x="63" y="138"/>
                      <a:pt x="63" y="138"/>
                    </a:cubicBezTo>
                    <a:cubicBezTo>
                      <a:pt x="28" y="138"/>
                      <a:pt x="0" y="119"/>
                      <a:pt x="0" y="82"/>
                    </a:cubicBezTo>
                    <a:cubicBezTo>
                      <a:pt x="0" y="65"/>
                      <a:pt x="0" y="65"/>
                      <a:pt x="0" y="65"/>
                    </a:cubicBezTo>
                    <a:cubicBezTo>
                      <a:pt x="0" y="29"/>
                      <a:pt x="28" y="0"/>
                      <a:pt x="63" y="0"/>
                    </a:cubicBezTo>
                    <a:cubicBezTo>
                      <a:pt x="66" y="0"/>
                      <a:pt x="66" y="0"/>
                      <a:pt x="66" y="0"/>
                    </a:cubicBezTo>
                    <a:cubicBezTo>
                      <a:pt x="100" y="0"/>
                      <a:pt x="128" y="29"/>
                      <a:pt x="128" y="65"/>
                    </a:cubicBezTo>
                    <a:cubicBezTo>
                      <a:pt x="128" y="82"/>
                      <a:pt x="128" y="82"/>
                      <a:pt x="128" y="82"/>
                    </a:cubicBezTo>
                    <a:cubicBezTo>
                      <a:pt x="128" y="119"/>
                      <a:pt x="100" y="138"/>
                      <a:pt x="66" y="138"/>
                    </a:cubicBezTo>
                    <a:close/>
                  </a:path>
                </a:pathLst>
              </a:custGeom>
              <a:solidFill>
                <a:srgbClr val="A67A5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6" name="ïṩļîḍe">
                <a:extLst>
                  <a:ext uri="{FF2B5EF4-FFF2-40B4-BE49-F238E27FC236}">
                    <a16:creationId xmlns:a16="http://schemas.microsoft.com/office/drawing/2014/main" id="{0B7FE9F3-0429-4B8D-B8EF-FF9C50DFF79A}"/>
                  </a:ext>
                </a:extLst>
              </p:cNvPr>
              <p:cNvSpPr/>
              <p:nvPr/>
            </p:nvSpPr>
            <p:spPr bwMode="auto">
              <a:xfrm>
                <a:off x="6791178" y="2211414"/>
                <a:ext cx="62537" cy="159978"/>
              </a:xfrm>
              <a:custGeom>
                <a:gdLst>
                  <a:gd fmla="*/ 17 w 21" name="T0"/>
                  <a:gd fmla="*/ 53 h 53" name="T1"/>
                  <a:gd fmla="*/ 17 w 21" name="T2"/>
                  <a:gd fmla="*/ 53 h 53" name="T3"/>
                  <a:gd fmla="*/ 11 w 21" name="T4"/>
                  <a:gd fmla="*/ 49 h 53" name="T5"/>
                  <a:gd fmla="*/ 1 w 21" name="T6"/>
                  <a:gd fmla="*/ 7 h 53" name="T7"/>
                  <a:gd fmla="*/ 5 w 21" name="T8"/>
                  <a:gd fmla="*/ 1 h 53" name="T9"/>
                  <a:gd fmla="*/ 5 w 21" name="T10"/>
                  <a:gd fmla="*/ 1 h 53" name="T11"/>
                  <a:gd fmla="*/ 11 w 21" name="T12"/>
                  <a:gd fmla="*/ 5 h 53" name="T13"/>
                  <a:gd fmla="*/ 20 w 21" name="T14"/>
                  <a:gd fmla="*/ 47 h 53" name="T15"/>
                  <a:gd fmla="*/ 17 w 21" name="T16"/>
                  <a:gd fmla="*/ 53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7" y="53"/>
                    </a:moveTo>
                    <a:cubicBezTo>
                      <a:pt x="17" y="53"/>
                      <a:pt x="17" y="53"/>
                      <a:pt x="17" y="53"/>
                    </a:cubicBezTo>
                    <a:cubicBezTo>
                      <a:pt x="14" y="53"/>
                      <a:pt x="12" y="52"/>
                      <a:pt x="11" y="49"/>
                    </a:cubicBezTo>
                    <a:cubicBezTo>
                      <a:pt x="1" y="7"/>
                      <a:pt x="1" y="7"/>
                      <a:pt x="1" y="7"/>
                    </a:cubicBezTo>
                    <a:cubicBezTo>
                      <a:pt x="0" y="4"/>
                      <a:pt x="2" y="2"/>
                      <a:pt x="5" y="1"/>
                    </a:cubicBezTo>
                    <a:cubicBezTo>
                      <a:pt x="5" y="1"/>
                      <a:pt x="5" y="1"/>
                      <a:pt x="5" y="1"/>
                    </a:cubicBezTo>
                    <a:cubicBezTo>
                      <a:pt x="7" y="0"/>
                      <a:pt x="10" y="2"/>
                      <a:pt x="11" y="5"/>
                    </a:cubicBezTo>
                    <a:cubicBezTo>
                      <a:pt x="20" y="47"/>
                      <a:pt x="20" y="47"/>
                      <a:pt x="20" y="47"/>
                    </a:cubicBezTo>
                    <a:cubicBezTo>
                      <a:pt x="21" y="49"/>
                      <a:pt x="19" y="52"/>
                      <a:pt x="17" y="5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7" name="îṡļïḍè">
                <a:extLst>
                  <a:ext uri="{FF2B5EF4-FFF2-40B4-BE49-F238E27FC236}">
                    <a16:creationId xmlns:a16="http://schemas.microsoft.com/office/drawing/2014/main" id="{576F7B4A-1E5B-41A8-9B05-9144A758D261}"/>
                  </a:ext>
                </a:extLst>
              </p:cNvPr>
              <p:cNvSpPr/>
              <p:nvPr/>
            </p:nvSpPr>
            <p:spPr bwMode="auto">
              <a:xfrm>
                <a:off x="6836262" y="2223049"/>
                <a:ext cx="61083" cy="159978"/>
              </a:xfrm>
              <a:custGeom>
                <a:gdLst>
                  <a:gd fmla="*/ 16 w 20" name="T0"/>
                  <a:gd fmla="*/ 53 h 53" name="T1"/>
                  <a:gd fmla="*/ 16 w 20" name="T2"/>
                  <a:gd fmla="*/ 53 h 53" name="T3"/>
                  <a:gd fmla="*/ 10 w 20" name="T4"/>
                  <a:gd fmla="*/ 49 h 53" name="T5"/>
                  <a:gd fmla="*/ 0 w 20" name="T6"/>
                  <a:gd fmla="*/ 7 h 53" name="T7"/>
                  <a:gd fmla="*/ 4 w 20" name="T8"/>
                  <a:gd fmla="*/ 1 h 53" name="T9"/>
                  <a:gd fmla="*/ 4 w 20" name="T10"/>
                  <a:gd fmla="*/ 1 h 53" name="T11"/>
                  <a:gd fmla="*/ 10 w 20" name="T12"/>
                  <a:gd fmla="*/ 5 h 53" name="T13"/>
                  <a:gd fmla="*/ 20 w 20" name="T14"/>
                  <a:gd fmla="*/ 47 h 53" name="T15"/>
                  <a:gd fmla="*/ 16 w 20" name="T16"/>
                  <a:gd fmla="*/ 53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0">
                    <a:moveTo>
                      <a:pt x="16" y="53"/>
                    </a:moveTo>
                    <a:cubicBezTo>
                      <a:pt x="16" y="53"/>
                      <a:pt x="16" y="53"/>
                      <a:pt x="16" y="53"/>
                    </a:cubicBezTo>
                    <a:cubicBezTo>
                      <a:pt x="13" y="53"/>
                      <a:pt x="11" y="52"/>
                      <a:pt x="10" y="49"/>
                    </a:cubicBezTo>
                    <a:cubicBezTo>
                      <a:pt x="0" y="7"/>
                      <a:pt x="0" y="7"/>
                      <a:pt x="0" y="7"/>
                    </a:cubicBezTo>
                    <a:cubicBezTo>
                      <a:pt x="0" y="4"/>
                      <a:pt x="1" y="2"/>
                      <a:pt x="4" y="1"/>
                    </a:cubicBezTo>
                    <a:cubicBezTo>
                      <a:pt x="4" y="1"/>
                      <a:pt x="4" y="1"/>
                      <a:pt x="4" y="1"/>
                    </a:cubicBezTo>
                    <a:cubicBezTo>
                      <a:pt x="7" y="0"/>
                      <a:pt x="9" y="2"/>
                      <a:pt x="10" y="5"/>
                    </a:cubicBezTo>
                    <a:cubicBezTo>
                      <a:pt x="20" y="47"/>
                      <a:pt x="20" y="47"/>
                      <a:pt x="20" y="47"/>
                    </a:cubicBezTo>
                    <a:cubicBezTo>
                      <a:pt x="20" y="49"/>
                      <a:pt x="19" y="52"/>
                      <a:pt x="16" y="5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8" name="î$1ïdé">
                <a:extLst>
                  <a:ext uri="{FF2B5EF4-FFF2-40B4-BE49-F238E27FC236}">
                    <a16:creationId xmlns:a16="http://schemas.microsoft.com/office/drawing/2014/main" id="{D2395D12-7BB4-4F62-B333-87DF9F4197C5}"/>
                  </a:ext>
                </a:extLst>
              </p:cNvPr>
              <p:cNvSpPr/>
              <p:nvPr/>
            </p:nvSpPr>
            <p:spPr bwMode="auto">
              <a:xfrm>
                <a:off x="6875530" y="2223049"/>
                <a:ext cx="63991" cy="159978"/>
              </a:xfrm>
              <a:custGeom>
                <a:gdLst>
                  <a:gd fmla="*/ 16 w 21" name="T0"/>
                  <a:gd fmla="*/ 52 h 53" name="T1"/>
                  <a:gd fmla="*/ 16 w 21" name="T2"/>
                  <a:gd fmla="*/ 52 h 53" name="T3"/>
                  <a:gd fmla="*/ 10 w 21" name="T4"/>
                  <a:gd fmla="*/ 49 h 53" name="T5"/>
                  <a:gd fmla="*/ 1 w 21" name="T6"/>
                  <a:gd fmla="*/ 7 h 53" name="T7"/>
                  <a:gd fmla="*/ 4 w 21" name="T8"/>
                  <a:gd fmla="*/ 1 h 53" name="T9"/>
                  <a:gd fmla="*/ 4 w 21" name="T10"/>
                  <a:gd fmla="*/ 1 h 53" name="T11"/>
                  <a:gd fmla="*/ 10 w 21" name="T12"/>
                  <a:gd fmla="*/ 4 h 53" name="T13"/>
                  <a:gd fmla="*/ 20 w 21" name="T14"/>
                  <a:gd fmla="*/ 46 h 53" name="T15"/>
                  <a:gd fmla="*/ 16 w 21" name="T16"/>
                  <a:gd fmla="*/ 52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6" y="52"/>
                    </a:moveTo>
                    <a:cubicBezTo>
                      <a:pt x="16" y="52"/>
                      <a:pt x="16" y="52"/>
                      <a:pt x="16" y="52"/>
                    </a:cubicBezTo>
                    <a:cubicBezTo>
                      <a:pt x="14" y="53"/>
                      <a:pt x="11" y="51"/>
                      <a:pt x="10" y="49"/>
                    </a:cubicBezTo>
                    <a:cubicBezTo>
                      <a:pt x="1" y="7"/>
                      <a:pt x="1" y="7"/>
                      <a:pt x="1" y="7"/>
                    </a:cubicBezTo>
                    <a:cubicBezTo>
                      <a:pt x="0" y="4"/>
                      <a:pt x="2" y="1"/>
                      <a:pt x="4" y="1"/>
                    </a:cubicBezTo>
                    <a:cubicBezTo>
                      <a:pt x="4" y="1"/>
                      <a:pt x="4" y="1"/>
                      <a:pt x="4" y="1"/>
                    </a:cubicBezTo>
                    <a:cubicBezTo>
                      <a:pt x="7" y="0"/>
                      <a:pt x="10" y="2"/>
                      <a:pt x="10" y="4"/>
                    </a:cubicBezTo>
                    <a:cubicBezTo>
                      <a:pt x="20" y="46"/>
                      <a:pt x="20" y="46"/>
                      <a:pt x="20" y="46"/>
                    </a:cubicBezTo>
                    <a:cubicBezTo>
                      <a:pt x="21" y="49"/>
                      <a:pt x="19" y="52"/>
                      <a:pt x="16" y="52"/>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9" name="išľïḍe">
                <a:extLst>
                  <a:ext uri="{FF2B5EF4-FFF2-40B4-BE49-F238E27FC236}">
                    <a16:creationId xmlns:a16="http://schemas.microsoft.com/office/drawing/2014/main" id="{BE831E18-5456-44D5-B9C6-CACC54956A0D}"/>
                  </a:ext>
                </a:extLst>
              </p:cNvPr>
              <p:cNvSpPr/>
              <p:nvPr/>
            </p:nvSpPr>
            <p:spPr bwMode="auto">
              <a:xfrm>
                <a:off x="6908979" y="2195416"/>
                <a:ext cx="63991" cy="159978"/>
              </a:xfrm>
              <a:custGeom>
                <a:gdLst>
                  <a:gd fmla="*/ 17 w 21" name="T0"/>
                  <a:gd fmla="*/ 52 h 53" name="T1"/>
                  <a:gd fmla="*/ 17 w 21" name="T2"/>
                  <a:gd fmla="*/ 52 h 53" name="T3"/>
                  <a:gd fmla="*/ 11 w 21" name="T4"/>
                  <a:gd fmla="*/ 48 h 53" name="T5"/>
                  <a:gd fmla="*/ 1 w 21" name="T6"/>
                  <a:gd fmla="*/ 6 h 53" name="T7"/>
                  <a:gd fmla="*/ 4 w 21" name="T8"/>
                  <a:gd fmla="*/ 0 h 53" name="T9"/>
                  <a:gd fmla="*/ 4 w 21" name="T10"/>
                  <a:gd fmla="*/ 0 h 53" name="T11"/>
                  <a:gd fmla="*/ 10 w 21" name="T12"/>
                  <a:gd fmla="*/ 4 h 53" name="T13"/>
                  <a:gd fmla="*/ 20 w 21" name="T14"/>
                  <a:gd fmla="*/ 46 h 53" name="T15"/>
                  <a:gd fmla="*/ 17 w 21" name="T16"/>
                  <a:gd fmla="*/ 52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21">
                    <a:moveTo>
                      <a:pt x="17" y="52"/>
                    </a:moveTo>
                    <a:cubicBezTo>
                      <a:pt x="17" y="52"/>
                      <a:pt x="17" y="52"/>
                      <a:pt x="17" y="52"/>
                    </a:cubicBezTo>
                    <a:cubicBezTo>
                      <a:pt x="14" y="53"/>
                      <a:pt x="11" y="51"/>
                      <a:pt x="11" y="48"/>
                    </a:cubicBezTo>
                    <a:cubicBezTo>
                      <a:pt x="1" y="6"/>
                      <a:pt x="1" y="6"/>
                      <a:pt x="1" y="6"/>
                    </a:cubicBezTo>
                    <a:cubicBezTo>
                      <a:pt x="0" y="4"/>
                      <a:pt x="2" y="1"/>
                      <a:pt x="4" y="0"/>
                    </a:cubicBezTo>
                    <a:cubicBezTo>
                      <a:pt x="4" y="0"/>
                      <a:pt x="4" y="0"/>
                      <a:pt x="4" y="0"/>
                    </a:cubicBezTo>
                    <a:cubicBezTo>
                      <a:pt x="7" y="0"/>
                      <a:pt x="10" y="1"/>
                      <a:pt x="10" y="4"/>
                    </a:cubicBezTo>
                    <a:cubicBezTo>
                      <a:pt x="20" y="46"/>
                      <a:pt x="20" y="46"/>
                      <a:pt x="20" y="46"/>
                    </a:cubicBezTo>
                    <a:cubicBezTo>
                      <a:pt x="21" y="49"/>
                      <a:pt x="19" y="51"/>
                      <a:pt x="17" y="52"/>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0" name="iṥļïdè">
                <a:extLst>
                  <a:ext uri="{FF2B5EF4-FFF2-40B4-BE49-F238E27FC236}">
                    <a16:creationId xmlns:a16="http://schemas.microsoft.com/office/drawing/2014/main" id="{2F485724-DED6-4BD2-9770-BAE6E6D4F64F}"/>
                  </a:ext>
                </a:extLst>
              </p:cNvPr>
              <p:cNvSpPr/>
              <p:nvPr/>
            </p:nvSpPr>
            <p:spPr bwMode="auto">
              <a:xfrm>
                <a:off x="6897344" y="2150331"/>
                <a:ext cx="90169" cy="72717"/>
              </a:xfrm>
              <a:custGeom>
                <a:gdLst>
                  <a:gd fmla="*/ 29 w 30" name="T0"/>
                  <a:gd fmla="*/ 21 h 24" name="T1"/>
                  <a:gd fmla="*/ 29 w 30" name="T2"/>
                  <a:gd fmla="*/ 21 h 24" name="T3"/>
                  <a:gd fmla="*/ 20 w 30" name="T4"/>
                  <a:gd fmla="*/ 23 h 24" name="T5"/>
                  <a:gd fmla="*/ 4 w 30" name="T6"/>
                  <a:gd fmla="*/ 12 h 24" name="T7"/>
                  <a:gd fmla="*/ 2 w 30" name="T8"/>
                  <a:gd fmla="*/ 4 h 24" name="T9"/>
                  <a:gd fmla="*/ 2 w 30" name="T10"/>
                  <a:gd fmla="*/ 4 h 24" name="T11"/>
                  <a:gd fmla="*/ 10 w 30" name="T12"/>
                  <a:gd fmla="*/ 2 h 24" name="T13"/>
                  <a:gd fmla="*/ 27 w 30" name="T14"/>
                  <a:gd fmla="*/ 12 h 24" name="T15"/>
                  <a:gd fmla="*/ 29 w 30" name="T16"/>
                  <a:gd fmla="*/ 21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0">
                    <a:moveTo>
                      <a:pt x="29" y="21"/>
                    </a:moveTo>
                    <a:cubicBezTo>
                      <a:pt x="29" y="21"/>
                      <a:pt x="29" y="21"/>
                      <a:pt x="29" y="21"/>
                    </a:cubicBezTo>
                    <a:cubicBezTo>
                      <a:pt x="27" y="23"/>
                      <a:pt x="23" y="24"/>
                      <a:pt x="20" y="23"/>
                    </a:cubicBezTo>
                    <a:cubicBezTo>
                      <a:pt x="4" y="12"/>
                      <a:pt x="4" y="12"/>
                      <a:pt x="4" y="12"/>
                    </a:cubicBezTo>
                    <a:cubicBezTo>
                      <a:pt x="1" y="11"/>
                      <a:pt x="0" y="7"/>
                      <a:pt x="2" y="4"/>
                    </a:cubicBezTo>
                    <a:cubicBezTo>
                      <a:pt x="2" y="4"/>
                      <a:pt x="2" y="4"/>
                      <a:pt x="2" y="4"/>
                    </a:cubicBezTo>
                    <a:cubicBezTo>
                      <a:pt x="4" y="1"/>
                      <a:pt x="7" y="0"/>
                      <a:pt x="10" y="2"/>
                    </a:cubicBezTo>
                    <a:cubicBezTo>
                      <a:pt x="27" y="12"/>
                      <a:pt x="27" y="12"/>
                      <a:pt x="27" y="12"/>
                    </a:cubicBezTo>
                    <a:cubicBezTo>
                      <a:pt x="29" y="14"/>
                      <a:pt x="30" y="18"/>
                      <a:pt x="29" y="21"/>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1" name="íṥḻiďé">
                <a:extLst>
                  <a:ext uri="{FF2B5EF4-FFF2-40B4-BE49-F238E27FC236}">
                    <a16:creationId xmlns:a16="http://schemas.microsoft.com/office/drawing/2014/main" id="{ECECDA3E-24B2-4FB4-99D7-54C794CD60B9}"/>
                  </a:ext>
                </a:extLst>
              </p:cNvPr>
              <p:cNvSpPr/>
              <p:nvPr/>
            </p:nvSpPr>
            <p:spPr bwMode="auto">
              <a:xfrm>
                <a:off x="6779543" y="2116881"/>
                <a:ext cx="165795" cy="175976"/>
              </a:xfrm>
              <a:custGeom>
                <a:gdLst>
                  <a:gd fmla="*/ 24 w 55" name="T0"/>
                  <a:gd fmla="*/ 3 h 58" name="T1"/>
                  <a:gd fmla="*/ 20 w 55" name="T2"/>
                  <a:gd fmla="*/ 4 h 58" name="T3"/>
                  <a:gd fmla="*/ 3 w 55" name="T4"/>
                  <a:gd fmla="*/ 31 h 58" name="T5"/>
                  <a:gd fmla="*/ 5 w 55" name="T6"/>
                  <a:gd fmla="*/ 38 h 58" name="T7"/>
                  <a:gd fmla="*/ 32 w 55" name="T8"/>
                  <a:gd fmla="*/ 55 h 58" name="T9"/>
                  <a:gd fmla="*/ 36 w 55" name="T10"/>
                  <a:gd fmla="*/ 54 h 58" name="T11"/>
                  <a:gd fmla="*/ 53 w 55" name="T12"/>
                  <a:gd fmla="*/ 27 h 58" name="T13"/>
                  <a:gd fmla="*/ 51 w 55" name="T14"/>
                  <a:gd fmla="*/ 20 h 58" name="T15"/>
                  <a:gd fmla="*/ 24 w 55" name="T16"/>
                  <a:gd fmla="*/ 3 h 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5">
                    <a:moveTo>
                      <a:pt x="24" y="3"/>
                    </a:moveTo>
                    <a:cubicBezTo>
                      <a:pt x="20" y="4"/>
                      <a:pt x="20" y="4"/>
                      <a:pt x="20" y="4"/>
                    </a:cubicBezTo>
                    <a:cubicBezTo>
                      <a:pt x="8" y="7"/>
                      <a:pt x="0" y="19"/>
                      <a:pt x="3" y="31"/>
                    </a:cubicBezTo>
                    <a:cubicBezTo>
                      <a:pt x="5" y="38"/>
                      <a:pt x="5" y="38"/>
                      <a:pt x="5" y="38"/>
                    </a:cubicBezTo>
                    <a:cubicBezTo>
                      <a:pt x="8" y="50"/>
                      <a:pt x="20" y="58"/>
                      <a:pt x="32" y="55"/>
                    </a:cubicBezTo>
                    <a:cubicBezTo>
                      <a:pt x="36" y="54"/>
                      <a:pt x="36" y="54"/>
                      <a:pt x="36" y="54"/>
                    </a:cubicBezTo>
                    <a:cubicBezTo>
                      <a:pt x="48" y="51"/>
                      <a:pt x="55" y="39"/>
                      <a:pt x="53" y="27"/>
                    </a:cubicBezTo>
                    <a:cubicBezTo>
                      <a:pt x="51" y="20"/>
                      <a:pt x="51" y="20"/>
                      <a:pt x="51" y="20"/>
                    </a:cubicBezTo>
                    <a:cubicBezTo>
                      <a:pt x="48" y="8"/>
                      <a:pt x="36" y="0"/>
                      <a:pt x="24" y="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2" name="íṧ1iḓe">
                <a:extLst>
                  <a:ext uri="{FF2B5EF4-FFF2-40B4-BE49-F238E27FC236}">
                    <a16:creationId xmlns:a16="http://schemas.microsoft.com/office/drawing/2014/main" id="{F4A2FC40-BD60-4B85-A511-48E0092A2A75}"/>
                  </a:ext>
                </a:extLst>
              </p:cNvPr>
              <p:cNvSpPr/>
              <p:nvPr/>
            </p:nvSpPr>
            <p:spPr bwMode="auto">
              <a:xfrm>
                <a:off x="7447087" y="3867913"/>
                <a:ext cx="455211" cy="751897"/>
              </a:xfrm>
              <a:custGeom>
                <a:gdLst>
                  <a:gd fmla="*/ 0 w 151" name="T0"/>
                  <a:gd fmla="*/ 233 h 249" name="T1"/>
                  <a:gd fmla="*/ 0 w 151" name="T2"/>
                  <a:gd fmla="*/ 15 h 249" name="T3"/>
                  <a:gd fmla="*/ 16 w 151" name="T4"/>
                  <a:gd fmla="*/ 0 h 249" name="T5"/>
                  <a:gd fmla="*/ 135 w 151" name="T6"/>
                  <a:gd fmla="*/ 0 h 249" name="T7"/>
                  <a:gd fmla="*/ 151 w 151" name="T8"/>
                  <a:gd fmla="*/ 15 h 249" name="T9"/>
                  <a:gd fmla="*/ 151 w 151" name="T10"/>
                  <a:gd fmla="*/ 233 h 249" name="T11"/>
                  <a:gd fmla="*/ 135 w 151" name="T12"/>
                  <a:gd fmla="*/ 249 h 249" name="T13"/>
                  <a:gd fmla="*/ 16 w 151" name="T14"/>
                  <a:gd fmla="*/ 249 h 249" name="T15"/>
                  <a:gd fmla="*/ 0 w 151" name="T16"/>
                  <a:gd fmla="*/ 233 h 2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9" w="151">
                    <a:moveTo>
                      <a:pt x="0" y="233"/>
                    </a:moveTo>
                    <a:cubicBezTo>
                      <a:pt x="0" y="15"/>
                      <a:pt x="0" y="15"/>
                      <a:pt x="0" y="15"/>
                    </a:cubicBezTo>
                    <a:cubicBezTo>
                      <a:pt x="0" y="7"/>
                      <a:pt x="7" y="0"/>
                      <a:pt x="16" y="0"/>
                    </a:cubicBezTo>
                    <a:cubicBezTo>
                      <a:pt x="135" y="0"/>
                      <a:pt x="135" y="0"/>
                      <a:pt x="135" y="0"/>
                    </a:cubicBezTo>
                    <a:cubicBezTo>
                      <a:pt x="144" y="0"/>
                      <a:pt x="151" y="7"/>
                      <a:pt x="151" y="15"/>
                    </a:cubicBezTo>
                    <a:cubicBezTo>
                      <a:pt x="151" y="233"/>
                      <a:pt x="151" y="233"/>
                      <a:pt x="151" y="233"/>
                    </a:cubicBezTo>
                    <a:cubicBezTo>
                      <a:pt x="151" y="242"/>
                      <a:pt x="144" y="249"/>
                      <a:pt x="135" y="249"/>
                    </a:cubicBezTo>
                    <a:cubicBezTo>
                      <a:pt x="16" y="249"/>
                      <a:pt x="16" y="249"/>
                      <a:pt x="16" y="249"/>
                    </a:cubicBezTo>
                    <a:cubicBezTo>
                      <a:pt x="7" y="249"/>
                      <a:pt x="0" y="242"/>
                      <a:pt x="0" y="23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3" name="îṩḻïḑê">
                <a:extLst>
                  <a:ext uri="{FF2B5EF4-FFF2-40B4-BE49-F238E27FC236}">
                    <a16:creationId xmlns:a16="http://schemas.microsoft.com/office/drawing/2014/main" id="{47A0AF45-8497-41DD-8B16-7C0055E88586}"/>
                  </a:ext>
                </a:extLst>
              </p:cNvPr>
              <p:cNvSpPr/>
              <p:nvPr/>
            </p:nvSpPr>
            <p:spPr bwMode="auto">
              <a:xfrm>
                <a:off x="7287109" y="3867913"/>
                <a:ext cx="186156" cy="751897"/>
              </a:xfrm>
              <a:custGeom>
                <a:gdLst>
                  <a:gd fmla="*/ 0 w 62" name="T0"/>
                  <a:gd fmla="*/ 239 h 249" name="T1"/>
                  <a:gd fmla="*/ 0 w 62" name="T2"/>
                  <a:gd fmla="*/ 10 h 249" name="T3"/>
                  <a:gd fmla="*/ 10 w 62" name="T4"/>
                  <a:gd fmla="*/ 0 h 249" name="T5"/>
                  <a:gd fmla="*/ 52 w 62" name="T6"/>
                  <a:gd fmla="*/ 0 h 249" name="T7"/>
                  <a:gd fmla="*/ 62 w 62" name="T8"/>
                  <a:gd fmla="*/ 10 h 249" name="T9"/>
                  <a:gd fmla="*/ 62 w 62" name="T10"/>
                  <a:gd fmla="*/ 239 h 249" name="T11"/>
                  <a:gd fmla="*/ 52 w 62" name="T12"/>
                  <a:gd fmla="*/ 249 h 249" name="T13"/>
                  <a:gd fmla="*/ 10 w 62" name="T14"/>
                  <a:gd fmla="*/ 249 h 249" name="T15"/>
                  <a:gd fmla="*/ 0 w 62" name="T16"/>
                  <a:gd fmla="*/ 239 h 2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9" w="62">
                    <a:moveTo>
                      <a:pt x="0" y="239"/>
                    </a:moveTo>
                    <a:cubicBezTo>
                      <a:pt x="0" y="10"/>
                      <a:pt x="0" y="10"/>
                      <a:pt x="0" y="10"/>
                    </a:cubicBezTo>
                    <a:cubicBezTo>
                      <a:pt x="0" y="4"/>
                      <a:pt x="4" y="0"/>
                      <a:pt x="10" y="0"/>
                    </a:cubicBezTo>
                    <a:cubicBezTo>
                      <a:pt x="52" y="0"/>
                      <a:pt x="52" y="0"/>
                      <a:pt x="52" y="0"/>
                    </a:cubicBezTo>
                    <a:cubicBezTo>
                      <a:pt x="58" y="0"/>
                      <a:pt x="62" y="4"/>
                      <a:pt x="62" y="10"/>
                    </a:cubicBezTo>
                    <a:cubicBezTo>
                      <a:pt x="62" y="239"/>
                      <a:pt x="62" y="239"/>
                      <a:pt x="62" y="239"/>
                    </a:cubicBezTo>
                    <a:cubicBezTo>
                      <a:pt x="62" y="244"/>
                      <a:pt x="58" y="249"/>
                      <a:pt x="52" y="249"/>
                    </a:cubicBezTo>
                    <a:cubicBezTo>
                      <a:pt x="10" y="249"/>
                      <a:pt x="10" y="249"/>
                      <a:pt x="10" y="249"/>
                    </a:cubicBezTo>
                    <a:cubicBezTo>
                      <a:pt x="4" y="249"/>
                      <a:pt x="0" y="244"/>
                      <a:pt x="0" y="239"/>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4" name="îṧļidè">
                <a:extLst>
                  <a:ext uri="{FF2B5EF4-FFF2-40B4-BE49-F238E27FC236}">
                    <a16:creationId xmlns:a16="http://schemas.microsoft.com/office/drawing/2014/main" id="{6D825B7F-50FD-43AE-B614-B9F3CF86CF6F}"/>
                  </a:ext>
                </a:extLst>
              </p:cNvPr>
              <p:cNvSpPr/>
              <p:nvPr/>
            </p:nvSpPr>
            <p:spPr bwMode="auto">
              <a:xfrm>
                <a:off x="7307470" y="3867913"/>
                <a:ext cx="187611" cy="751897"/>
              </a:xfrm>
              <a:custGeom>
                <a:gdLst>
                  <a:gd fmla="*/ 0 w 62" name="T0"/>
                  <a:gd fmla="*/ 239 h 249" name="T1"/>
                  <a:gd fmla="*/ 0 w 62" name="T2"/>
                  <a:gd fmla="*/ 10 h 249" name="T3"/>
                  <a:gd fmla="*/ 10 w 62" name="T4"/>
                  <a:gd fmla="*/ 0 h 249" name="T5"/>
                  <a:gd fmla="*/ 52 w 62" name="T6"/>
                  <a:gd fmla="*/ 0 h 249" name="T7"/>
                  <a:gd fmla="*/ 62 w 62" name="T8"/>
                  <a:gd fmla="*/ 10 h 249" name="T9"/>
                  <a:gd fmla="*/ 62 w 62" name="T10"/>
                  <a:gd fmla="*/ 239 h 249" name="T11"/>
                  <a:gd fmla="*/ 52 w 62" name="T12"/>
                  <a:gd fmla="*/ 249 h 249" name="T13"/>
                  <a:gd fmla="*/ 10 w 62" name="T14"/>
                  <a:gd fmla="*/ 249 h 249" name="T15"/>
                  <a:gd fmla="*/ 0 w 62" name="T16"/>
                  <a:gd fmla="*/ 239 h 2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9" w="62">
                    <a:moveTo>
                      <a:pt x="0" y="239"/>
                    </a:moveTo>
                    <a:cubicBezTo>
                      <a:pt x="0" y="10"/>
                      <a:pt x="0" y="10"/>
                      <a:pt x="0" y="10"/>
                    </a:cubicBezTo>
                    <a:cubicBezTo>
                      <a:pt x="0" y="4"/>
                      <a:pt x="4" y="0"/>
                      <a:pt x="10" y="0"/>
                    </a:cubicBezTo>
                    <a:cubicBezTo>
                      <a:pt x="52" y="0"/>
                      <a:pt x="52" y="0"/>
                      <a:pt x="52" y="0"/>
                    </a:cubicBezTo>
                    <a:cubicBezTo>
                      <a:pt x="58" y="0"/>
                      <a:pt x="62" y="4"/>
                      <a:pt x="62" y="10"/>
                    </a:cubicBezTo>
                    <a:cubicBezTo>
                      <a:pt x="62" y="239"/>
                      <a:pt x="62" y="239"/>
                      <a:pt x="62" y="239"/>
                    </a:cubicBezTo>
                    <a:cubicBezTo>
                      <a:pt x="62" y="244"/>
                      <a:pt x="58" y="249"/>
                      <a:pt x="52" y="249"/>
                    </a:cubicBezTo>
                    <a:cubicBezTo>
                      <a:pt x="10" y="249"/>
                      <a:pt x="10" y="249"/>
                      <a:pt x="10" y="249"/>
                    </a:cubicBezTo>
                    <a:cubicBezTo>
                      <a:pt x="4" y="249"/>
                      <a:pt x="0" y="244"/>
                      <a:pt x="0" y="239"/>
                    </a:cubicBezTo>
                    <a:close/>
                  </a:path>
                </a:pathLst>
              </a:custGeom>
              <a:solidFill>
                <a:srgbClr val="BFBFB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5" name="îS1íḍê">
                <a:extLst>
                  <a:ext uri="{FF2B5EF4-FFF2-40B4-BE49-F238E27FC236}">
                    <a16:creationId xmlns:a16="http://schemas.microsoft.com/office/drawing/2014/main" id="{60D143AF-5B30-45F2-B502-385870D7CDB0}"/>
                  </a:ext>
                </a:extLst>
              </p:cNvPr>
              <p:cNvSpPr/>
              <p:nvPr/>
            </p:nvSpPr>
            <p:spPr bwMode="auto">
              <a:xfrm>
                <a:off x="7329285" y="3895546"/>
                <a:ext cx="143981" cy="693723"/>
              </a:xfrm>
              <a:custGeom>
                <a:gdLst>
                  <a:gd fmla="*/ 0 w 48" name="T0"/>
                  <a:gd fmla="*/ 222 h 230" name="T1"/>
                  <a:gd fmla="*/ 0 w 48" name="T2"/>
                  <a:gd fmla="*/ 8 h 230" name="T3"/>
                  <a:gd fmla="*/ 8 w 48" name="T4"/>
                  <a:gd fmla="*/ 0 h 230" name="T5"/>
                  <a:gd fmla="*/ 40 w 48" name="T6"/>
                  <a:gd fmla="*/ 0 h 230" name="T7"/>
                  <a:gd fmla="*/ 48 w 48" name="T8"/>
                  <a:gd fmla="*/ 8 h 230" name="T9"/>
                  <a:gd fmla="*/ 48 w 48" name="T10"/>
                  <a:gd fmla="*/ 222 h 230" name="T11"/>
                  <a:gd fmla="*/ 40 w 48" name="T12"/>
                  <a:gd fmla="*/ 230 h 230" name="T13"/>
                  <a:gd fmla="*/ 8 w 48" name="T14"/>
                  <a:gd fmla="*/ 230 h 230" name="T15"/>
                  <a:gd fmla="*/ 0 w 48" name="T16"/>
                  <a:gd fmla="*/ 222 h 2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0" w="48">
                    <a:moveTo>
                      <a:pt x="0" y="222"/>
                    </a:moveTo>
                    <a:cubicBezTo>
                      <a:pt x="0" y="8"/>
                      <a:pt x="0" y="8"/>
                      <a:pt x="0" y="8"/>
                    </a:cubicBezTo>
                    <a:cubicBezTo>
                      <a:pt x="0" y="4"/>
                      <a:pt x="4" y="0"/>
                      <a:pt x="8" y="0"/>
                    </a:cubicBezTo>
                    <a:cubicBezTo>
                      <a:pt x="40" y="0"/>
                      <a:pt x="40" y="0"/>
                      <a:pt x="40" y="0"/>
                    </a:cubicBezTo>
                    <a:cubicBezTo>
                      <a:pt x="44" y="0"/>
                      <a:pt x="48" y="4"/>
                      <a:pt x="48" y="8"/>
                    </a:cubicBezTo>
                    <a:cubicBezTo>
                      <a:pt x="48" y="222"/>
                      <a:pt x="48" y="222"/>
                      <a:pt x="48" y="222"/>
                    </a:cubicBezTo>
                    <a:cubicBezTo>
                      <a:pt x="48" y="227"/>
                      <a:pt x="44" y="230"/>
                      <a:pt x="40" y="230"/>
                    </a:cubicBezTo>
                    <a:cubicBezTo>
                      <a:pt x="8" y="230"/>
                      <a:pt x="8" y="230"/>
                      <a:pt x="8" y="230"/>
                    </a:cubicBezTo>
                    <a:cubicBezTo>
                      <a:pt x="4" y="230"/>
                      <a:pt x="0" y="227"/>
                      <a:pt x="0" y="222"/>
                    </a:cubicBezTo>
                    <a:close/>
                  </a:path>
                </a:pathLst>
              </a:custGeom>
              <a:solidFill>
                <a:srgbClr val="18738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6" name="íṧlíḑê">
                <a:extLst>
                  <a:ext uri="{FF2B5EF4-FFF2-40B4-BE49-F238E27FC236}">
                    <a16:creationId xmlns:a16="http://schemas.microsoft.com/office/drawing/2014/main" id="{13D375AE-54E8-487F-B057-8D79DCA7AF79}"/>
                  </a:ext>
                </a:extLst>
              </p:cNvPr>
              <p:cNvSpPr/>
              <p:nvPr/>
            </p:nvSpPr>
            <p:spPr bwMode="auto">
              <a:xfrm>
                <a:off x="7329285" y="4055524"/>
                <a:ext cx="143981" cy="337408"/>
              </a:xfrm>
              <a:custGeom>
                <a:gdLst>
                  <a:gd fmla="*/ 99 w 99" name="T0"/>
                  <a:gd fmla="*/ 232 h 232" name="T1"/>
                  <a:gd fmla="*/ 99 w 99" name="T2"/>
                  <a:gd fmla="*/ 99 h 232" name="T3"/>
                  <a:gd fmla="*/ 0 w 99" name="T4"/>
                  <a:gd fmla="*/ 0 h 232" name="T5"/>
                  <a:gd fmla="*/ 0 w 99" name="T6"/>
                  <a:gd fmla="*/ 133 h 232" name="T7"/>
                  <a:gd fmla="*/ 99 w 99" name="T8"/>
                  <a:gd fmla="*/ 232 h 232" name="T9"/>
                </a:gdLst>
                <a:cxnLst>
                  <a:cxn ang="0">
                    <a:pos x="T0" y="T1"/>
                  </a:cxn>
                  <a:cxn ang="0">
                    <a:pos x="T2" y="T3"/>
                  </a:cxn>
                  <a:cxn ang="0">
                    <a:pos x="T4" y="T5"/>
                  </a:cxn>
                  <a:cxn ang="0">
                    <a:pos x="T6" y="T7"/>
                  </a:cxn>
                  <a:cxn ang="0">
                    <a:pos x="T8" y="T9"/>
                  </a:cxn>
                </a:cxnLst>
                <a:rect b="b" l="0" r="r" t="0"/>
                <a:pathLst>
                  <a:path h="231" w="99">
                    <a:moveTo>
                      <a:pt x="99" y="232"/>
                    </a:moveTo>
                    <a:lnTo>
                      <a:pt x="99" y="99"/>
                    </a:lnTo>
                    <a:lnTo>
                      <a:pt x="0" y="0"/>
                    </a:lnTo>
                    <a:lnTo>
                      <a:pt x="0" y="133"/>
                    </a:lnTo>
                    <a:lnTo>
                      <a:pt x="99" y="232"/>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7" name="íṡlíḍè">
                <a:extLst>
                  <a:ext uri="{FF2B5EF4-FFF2-40B4-BE49-F238E27FC236}">
                    <a16:creationId xmlns:a16="http://schemas.microsoft.com/office/drawing/2014/main" id="{F1339627-A516-49DF-9573-8BE5BD997332}"/>
                  </a:ext>
                </a:extLst>
              </p:cNvPr>
              <p:cNvSpPr/>
              <p:nvPr/>
            </p:nvSpPr>
            <p:spPr bwMode="auto">
              <a:xfrm>
                <a:off x="7329285" y="4454014"/>
                <a:ext cx="132346" cy="135255"/>
              </a:xfrm>
              <a:custGeom>
                <a:gdLst>
                  <a:gd fmla="*/ 0 w 44" name="T0"/>
                  <a:gd fmla="*/ 0 h 45" name="T1"/>
                  <a:gd fmla="*/ 0 w 44" name="T2"/>
                  <a:gd fmla="*/ 37 h 45" name="T3"/>
                  <a:gd fmla="*/ 8 w 44" name="T4"/>
                  <a:gd fmla="*/ 45 h 45" name="T5"/>
                  <a:gd fmla="*/ 40 w 44" name="T6"/>
                  <a:gd fmla="*/ 45 h 45" name="T7"/>
                  <a:gd fmla="*/ 44 w 44" name="T8"/>
                  <a:gd fmla="*/ 44 h 45" name="T9"/>
                  <a:gd fmla="*/ 0 w 44" name="T10"/>
                  <a:gd fmla="*/ 0 h 45" name="T11"/>
                </a:gdLst>
                <a:cxnLst>
                  <a:cxn ang="0">
                    <a:pos x="T0" y="T1"/>
                  </a:cxn>
                  <a:cxn ang="0">
                    <a:pos x="T2" y="T3"/>
                  </a:cxn>
                  <a:cxn ang="0">
                    <a:pos x="T4" y="T5"/>
                  </a:cxn>
                  <a:cxn ang="0">
                    <a:pos x="T6" y="T7"/>
                  </a:cxn>
                  <a:cxn ang="0">
                    <a:pos x="T8" y="T9"/>
                  </a:cxn>
                  <a:cxn ang="0">
                    <a:pos x="T10" y="T11"/>
                  </a:cxn>
                </a:cxnLst>
                <a:rect b="b" l="0" r="r" t="0"/>
                <a:pathLst>
                  <a:path h="45" w="44">
                    <a:moveTo>
                      <a:pt x="0" y="0"/>
                    </a:moveTo>
                    <a:cubicBezTo>
                      <a:pt x="0" y="37"/>
                      <a:pt x="0" y="37"/>
                      <a:pt x="0" y="37"/>
                    </a:cubicBezTo>
                    <a:cubicBezTo>
                      <a:pt x="0" y="42"/>
                      <a:pt x="4" y="45"/>
                      <a:pt x="8" y="45"/>
                    </a:cubicBezTo>
                    <a:cubicBezTo>
                      <a:pt x="40" y="45"/>
                      <a:pt x="40" y="45"/>
                      <a:pt x="40" y="45"/>
                    </a:cubicBezTo>
                    <a:cubicBezTo>
                      <a:pt x="41" y="45"/>
                      <a:pt x="43" y="45"/>
                      <a:pt x="44" y="44"/>
                    </a:cubicBezTo>
                    <a:lnTo>
                      <a:pt x="0" y="0"/>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8" name="ís1íḍê">
                <a:extLst>
                  <a:ext uri="{FF2B5EF4-FFF2-40B4-BE49-F238E27FC236}">
                    <a16:creationId xmlns:a16="http://schemas.microsoft.com/office/drawing/2014/main" id="{57CC250D-2C38-4CC8-B4B8-0C631BAF4437}"/>
                  </a:ext>
                </a:extLst>
              </p:cNvPr>
              <p:cNvSpPr/>
              <p:nvPr/>
            </p:nvSpPr>
            <p:spPr bwMode="auto">
              <a:xfrm>
                <a:off x="7374370" y="3895546"/>
                <a:ext cx="98895" cy="98895"/>
              </a:xfrm>
              <a:custGeom>
                <a:gdLst>
                  <a:gd fmla="*/ 33 w 33" name="T0"/>
                  <a:gd fmla="*/ 33 h 33" name="T1"/>
                  <a:gd fmla="*/ 33 w 33" name="T2"/>
                  <a:gd fmla="*/ 8 h 33" name="T3"/>
                  <a:gd fmla="*/ 25 w 33" name="T4"/>
                  <a:gd fmla="*/ 0 h 33" name="T5"/>
                  <a:gd fmla="*/ 0 w 33" name="T6"/>
                  <a:gd fmla="*/ 0 h 33" name="T7"/>
                  <a:gd fmla="*/ 33 w 33" name="T8"/>
                  <a:gd fmla="*/ 33 h 33" name="T9"/>
                </a:gdLst>
                <a:cxnLst>
                  <a:cxn ang="0">
                    <a:pos x="T0" y="T1"/>
                  </a:cxn>
                  <a:cxn ang="0">
                    <a:pos x="T2" y="T3"/>
                  </a:cxn>
                  <a:cxn ang="0">
                    <a:pos x="T4" y="T5"/>
                  </a:cxn>
                  <a:cxn ang="0">
                    <a:pos x="T6" y="T7"/>
                  </a:cxn>
                  <a:cxn ang="0">
                    <a:pos x="T8" y="T9"/>
                  </a:cxn>
                </a:cxnLst>
                <a:rect b="b" l="0" r="r" t="0"/>
                <a:pathLst>
                  <a:path h="33" w="33">
                    <a:moveTo>
                      <a:pt x="33" y="33"/>
                    </a:moveTo>
                    <a:cubicBezTo>
                      <a:pt x="33" y="8"/>
                      <a:pt x="33" y="8"/>
                      <a:pt x="33" y="8"/>
                    </a:cubicBezTo>
                    <a:cubicBezTo>
                      <a:pt x="33" y="4"/>
                      <a:pt x="29" y="0"/>
                      <a:pt x="25" y="0"/>
                    </a:cubicBezTo>
                    <a:cubicBezTo>
                      <a:pt x="0" y="0"/>
                      <a:pt x="0" y="0"/>
                      <a:pt x="0" y="0"/>
                    </a:cubicBezTo>
                    <a:lnTo>
                      <a:pt x="33" y="33"/>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9" name="í$1îḍè">
                <a:extLst>
                  <a:ext uri="{FF2B5EF4-FFF2-40B4-BE49-F238E27FC236}">
                    <a16:creationId xmlns:a16="http://schemas.microsoft.com/office/drawing/2014/main" id="{ED6B8377-97F6-40E0-927E-E0DF21D3C264}"/>
                  </a:ext>
                </a:extLst>
              </p:cNvPr>
              <p:cNvSpPr/>
              <p:nvPr/>
            </p:nvSpPr>
            <p:spPr bwMode="auto">
              <a:xfrm>
                <a:off x="7781586" y="4170417"/>
                <a:ext cx="63991" cy="143981"/>
              </a:xfrm>
              <a:prstGeom prst="rect">
                <a:avLst/>
              </a:prstGeom>
              <a:solidFill>
                <a:srgbClr val="BFBFBF"/>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0" name="îSľíḑê">
                <a:extLst>
                  <a:ext uri="{FF2B5EF4-FFF2-40B4-BE49-F238E27FC236}">
                    <a16:creationId xmlns:a16="http://schemas.microsoft.com/office/drawing/2014/main" id="{94A4FAD1-BC4C-47B1-83FF-035164FE24CB}"/>
                  </a:ext>
                </a:extLst>
              </p:cNvPr>
              <p:cNvSpPr/>
              <p:nvPr/>
            </p:nvSpPr>
            <p:spPr bwMode="auto">
              <a:xfrm>
                <a:off x="7845577" y="4170417"/>
                <a:ext cx="27633" cy="71263"/>
              </a:xfrm>
              <a:prstGeom prst="rect">
                <a:avLst/>
              </a:prstGeom>
              <a:solidFill>
                <a:srgbClr val="9E9E9E"/>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1" name="îšľiḑê">
                <a:extLst>
                  <a:ext uri="{FF2B5EF4-FFF2-40B4-BE49-F238E27FC236}">
                    <a16:creationId xmlns:a16="http://schemas.microsoft.com/office/drawing/2014/main" id="{90BCE23B-17BE-4596-B04D-576BDF496241}"/>
                  </a:ext>
                </a:extLst>
              </p:cNvPr>
              <p:cNvSpPr/>
              <p:nvPr/>
            </p:nvSpPr>
            <p:spPr bwMode="auto">
              <a:xfrm>
                <a:off x="7845577" y="4241680"/>
                <a:ext cx="27633" cy="72717"/>
              </a:xfrm>
              <a:prstGeom prst="rect">
                <a:avLst/>
              </a:prstGeom>
              <a:solidFill>
                <a:srgbClr val="9E9E9E"/>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2" name="ïsḻiḍe">
                <a:extLst>
                  <a:ext uri="{FF2B5EF4-FFF2-40B4-BE49-F238E27FC236}">
                    <a16:creationId xmlns:a16="http://schemas.microsoft.com/office/drawing/2014/main" id="{CAEE1970-82F7-4A03-B963-C01439BA8939}"/>
                  </a:ext>
                </a:extLst>
              </p:cNvPr>
              <p:cNvSpPr/>
              <p:nvPr/>
            </p:nvSpPr>
            <p:spPr bwMode="auto">
              <a:xfrm>
                <a:off x="7694325" y="393190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3" name="îslíḓê">
                <a:extLst>
                  <a:ext uri="{FF2B5EF4-FFF2-40B4-BE49-F238E27FC236}">
                    <a16:creationId xmlns:a16="http://schemas.microsoft.com/office/drawing/2014/main" id="{D9B0AB4D-0F5C-4B1D-82EC-62D0AA72BC01}"/>
                  </a:ext>
                </a:extLst>
              </p:cNvPr>
              <p:cNvSpPr/>
              <p:nvPr/>
            </p:nvSpPr>
            <p:spPr bwMode="auto">
              <a:xfrm>
                <a:off x="7688508" y="3924633"/>
                <a:ext cx="56720" cy="58174"/>
              </a:xfrm>
              <a:custGeom>
                <a:gdLst>
                  <a:gd fmla="*/ 31 w 39" name="T0"/>
                  <a:gd fmla="*/ 9 h 40" name="T1"/>
                  <a:gd fmla="*/ 31 w 39" name="T2"/>
                  <a:gd fmla="*/ 32 h 40" name="T3"/>
                  <a:gd fmla="*/ 8 w 39" name="T4"/>
                  <a:gd fmla="*/ 32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2"/>
                    </a:lnTo>
                    <a:lnTo>
                      <a:pt x="8" y="32"/>
                    </a:lnTo>
                    <a:lnTo>
                      <a:pt x="8" y="9"/>
                    </a:lnTo>
                    <a:lnTo>
                      <a:pt x="31" y="9"/>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4" name="í$ļidè">
                <a:extLst>
                  <a:ext uri="{FF2B5EF4-FFF2-40B4-BE49-F238E27FC236}">
                    <a16:creationId xmlns:a16="http://schemas.microsoft.com/office/drawing/2014/main" id="{B173A2E1-349B-4023-AEBE-F6BECD252423}"/>
                  </a:ext>
                </a:extLst>
              </p:cNvPr>
              <p:cNvSpPr/>
              <p:nvPr/>
            </p:nvSpPr>
            <p:spPr bwMode="auto">
              <a:xfrm>
                <a:off x="7688508" y="3924633"/>
                <a:ext cx="56720" cy="58174"/>
              </a:xfrm>
              <a:custGeom>
                <a:gdLst>
                  <a:gd fmla="*/ 31 w 39" name="T0"/>
                  <a:gd fmla="*/ 9 h 40" name="T1"/>
                  <a:gd fmla="*/ 31 w 39" name="T2"/>
                  <a:gd fmla="*/ 32 h 40" name="T3"/>
                  <a:gd fmla="*/ 8 w 39" name="T4"/>
                  <a:gd fmla="*/ 32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2"/>
                    </a:lnTo>
                    <a:lnTo>
                      <a:pt x="8" y="32"/>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75" name="ïṧľïḓé">
                <a:extLst>
                  <a:ext uri="{FF2B5EF4-FFF2-40B4-BE49-F238E27FC236}">
                    <a16:creationId xmlns:a16="http://schemas.microsoft.com/office/drawing/2014/main" id="{B06B7E59-BEC2-40A7-A98C-7E2D5EEEC02E}"/>
                  </a:ext>
                </a:extLst>
              </p:cNvPr>
              <p:cNvSpPr/>
              <p:nvPr/>
            </p:nvSpPr>
            <p:spPr bwMode="auto">
              <a:xfrm>
                <a:off x="7694325" y="398862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6" name="ísḷîďé">
                <a:extLst>
                  <a:ext uri="{FF2B5EF4-FFF2-40B4-BE49-F238E27FC236}">
                    <a16:creationId xmlns:a16="http://schemas.microsoft.com/office/drawing/2014/main" id="{470A108B-0014-4710-9001-24A394420A42}"/>
                  </a:ext>
                </a:extLst>
              </p:cNvPr>
              <p:cNvSpPr/>
              <p:nvPr/>
            </p:nvSpPr>
            <p:spPr bwMode="auto">
              <a:xfrm>
                <a:off x="7688508" y="3982806"/>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7" name="ïśľiḋè">
                <a:extLst>
                  <a:ext uri="{FF2B5EF4-FFF2-40B4-BE49-F238E27FC236}">
                    <a16:creationId xmlns:a16="http://schemas.microsoft.com/office/drawing/2014/main" id="{AE8E6787-18DF-47D9-B630-7131E5367FAD}"/>
                  </a:ext>
                </a:extLst>
              </p:cNvPr>
              <p:cNvSpPr/>
              <p:nvPr/>
            </p:nvSpPr>
            <p:spPr bwMode="auto">
              <a:xfrm>
                <a:off x="7688508" y="3982806"/>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78" name="iśḷïḋè">
                <a:extLst>
                  <a:ext uri="{FF2B5EF4-FFF2-40B4-BE49-F238E27FC236}">
                    <a16:creationId xmlns:a16="http://schemas.microsoft.com/office/drawing/2014/main" id="{A7FFD9E0-49FD-4783-9DDD-B0670DA4EAAA}"/>
                  </a:ext>
                </a:extLst>
              </p:cNvPr>
              <p:cNvSpPr/>
              <p:nvPr/>
            </p:nvSpPr>
            <p:spPr bwMode="auto">
              <a:xfrm>
                <a:off x="7694325" y="4046798"/>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79" name="iṩlîďè">
                <a:extLst>
                  <a:ext uri="{FF2B5EF4-FFF2-40B4-BE49-F238E27FC236}">
                    <a16:creationId xmlns:a16="http://schemas.microsoft.com/office/drawing/2014/main" id="{E18B2A24-EA7F-4989-82D3-6E554FAF47AB}"/>
                  </a:ext>
                </a:extLst>
              </p:cNvPr>
              <p:cNvSpPr/>
              <p:nvPr/>
            </p:nvSpPr>
            <p:spPr bwMode="auto">
              <a:xfrm>
                <a:off x="7688508" y="4039525"/>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0" name="iṡḻiḋê">
                <a:extLst>
                  <a:ext uri="{FF2B5EF4-FFF2-40B4-BE49-F238E27FC236}">
                    <a16:creationId xmlns:a16="http://schemas.microsoft.com/office/drawing/2014/main" id="{C19D4CF9-BA7C-4775-BD98-3DAB2C28C1D9}"/>
                  </a:ext>
                </a:extLst>
              </p:cNvPr>
              <p:cNvSpPr/>
              <p:nvPr/>
            </p:nvSpPr>
            <p:spPr bwMode="auto">
              <a:xfrm>
                <a:off x="7688508" y="4039525"/>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81" name="îSľíḓè">
                <a:extLst>
                  <a:ext uri="{FF2B5EF4-FFF2-40B4-BE49-F238E27FC236}">
                    <a16:creationId xmlns:a16="http://schemas.microsoft.com/office/drawing/2014/main" id="{0CCEAB91-2505-49A9-9A6A-18580320AB45}"/>
                  </a:ext>
                </a:extLst>
              </p:cNvPr>
              <p:cNvSpPr/>
              <p:nvPr/>
            </p:nvSpPr>
            <p:spPr bwMode="auto">
              <a:xfrm>
                <a:off x="7694325" y="4103517"/>
                <a:ext cx="45085" cy="277780"/>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82" name="íSlîḋé">
                <a:extLst>
                  <a:ext uri="{FF2B5EF4-FFF2-40B4-BE49-F238E27FC236}">
                    <a16:creationId xmlns:a16="http://schemas.microsoft.com/office/drawing/2014/main" id="{0B82E596-412D-49A8-A88F-EC8E9F5B2AA0}"/>
                  </a:ext>
                </a:extLst>
              </p:cNvPr>
              <p:cNvSpPr/>
              <p:nvPr/>
            </p:nvSpPr>
            <p:spPr bwMode="auto">
              <a:xfrm>
                <a:off x="7688508" y="4097699"/>
                <a:ext cx="56720" cy="289415"/>
              </a:xfrm>
              <a:custGeom>
                <a:gdLst>
                  <a:gd fmla="*/ 31 w 39" name="T0"/>
                  <a:gd fmla="*/ 8 h 199" name="T1"/>
                  <a:gd fmla="*/ 31 w 39" name="T2"/>
                  <a:gd fmla="*/ 39 h 199" name="T3"/>
                  <a:gd fmla="*/ 31 w 39" name="T4"/>
                  <a:gd fmla="*/ 81 h 199" name="T5"/>
                  <a:gd fmla="*/ 31 w 39" name="T6"/>
                  <a:gd fmla="*/ 120 h 199" name="T7"/>
                  <a:gd fmla="*/ 31 w 39" name="T8"/>
                  <a:gd fmla="*/ 160 h 199" name="T9"/>
                  <a:gd fmla="*/ 31 w 39" name="T10"/>
                  <a:gd fmla="*/ 191 h 199" name="T11"/>
                  <a:gd fmla="*/ 8 w 39" name="T12"/>
                  <a:gd fmla="*/ 191 h 199" name="T13"/>
                  <a:gd fmla="*/ 8 w 39" name="T14"/>
                  <a:gd fmla="*/ 160 h 199" name="T15"/>
                  <a:gd fmla="*/ 8 w 39" name="T16"/>
                  <a:gd fmla="*/ 120 h 199" name="T17"/>
                  <a:gd fmla="*/ 8 w 39" name="T18"/>
                  <a:gd fmla="*/ 81 h 199" name="T19"/>
                  <a:gd fmla="*/ 8 w 39" name="T20"/>
                  <a:gd fmla="*/ 39 h 199" name="T21"/>
                  <a:gd fmla="*/ 8 w 39" name="T22"/>
                  <a:gd fmla="*/ 8 h 199" name="T23"/>
                  <a:gd fmla="*/ 31 w 39" name="T24"/>
                  <a:gd fmla="*/ 8 h 199" name="T25"/>
                  <a:gd fmla="*/ 39 w 39" name="T26"/>
                  <a:gd fmla="*/ 0 h 199" name="T27"/>
                  <a:gd fmla="*/ 0 w 39" name="T28"/>
                  <a:gd fmla="*/ 0 h 199" name="T29"/>
                  <a:gd fmla="*/ 0 w 39" name="T30"/>
                  <a:gd fmla="*/ 39 h 199" name="T31"/>
                  <a:gd fmla="*/ 0 w 39" name="T32"/>
                  <a:gd fmla="*/ 81 h 199" name="T33"/>
                  <a:gd fmla="*/ 0 w 39" name="T34"/>
                  <a:gd fmla="*/ 120 h 199" name="T35"/>
                  <a:gd fmla="*/ 0 w 39" name="T36"/>
                  <a:gd fmla="*/ 160 h 199" name="T37"/>
                  <a:gd fmla="*/ 0 w 39" name="T38"/>
                  <a:gd fmla="*/ 199 h 199" name="T39"/>
                  <a:gd fmla="*/ 39 w 39" name="T40"/>
                  <a:gd fmla="*/ 199 h 199" name="T41"/>
                  <a:gd fmla="*/ 39 w 39" name="T42"/>
                  <a:gd fmla="*/ 160 h 199" name="T43"/>
                  <a:gd fmla="*/ 39 w 39" name="T44"/>
                  <a:gd fmla="*/ 120 h 199" name="T45"/>
                  <a:gd fmla="*/ 39 w 39" name="T46"/>
                  <a:gd fmla="*/ 81 h 199" name="T47"/>
                  <a:gd fmla="*/ 39 w 39" name="T48"/>
                  <a:gd fmla="*/ 39 h 199" name="T49"/>
                  <a:gd fmla="*/ 39 w 39" name="T50"/>
                  <a:gd fmla="*/ 0 h 199" name="T51"/>
                  <a:gd fmla="*/ 39 w 39" name="T52"/>
                  <a:gd fmla="*/ 0 h 199"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99" w="39">
                    <a:moveTo>
                      <a:pt x="31" y="8"/>
                    </a:moveTo>
                    <a:lnTo>
                      <a:pt x="31" y="39"/>
                    </a:lnTo>
                    <a:lnTo>
                      <a:pt x="31" y="81"/>
                    </a:lnTo>
                    <a:lnTo>
                      <a:pt x="31" y="120"/>
                    </a:lnTo>
                    <a:lnTo>
                      <a:pt x="31" y="160"/>
                    </a:lnTo>
                    <a:lnTo>
                      <a:pt x="31" y="191"/>
                    </a:lnTo>
                    <a:lnTo>
                      <a:pt x="8" y="191"/>
                    </a:lnTo>
                    <a:lnTo>
                      <a:pt x="8" y="160"/>
                    </a:lnTo>
                    <a:lnTo>
                      <a:pt x="8" y="120"/>
                    </a:lnTo>
                    <a:lnTo>
                      <a:pt x="8" y="81"/>
                    </a:lnTo>
                    <a:lnTo>
                      <a:pt x="8" y="39"/>
                    </a:lnTo>
                    <a:lnTo>
                      <a:pt x="8" y="8"/>
                    </a:lnTo>
                    <a:lnTo>
                      <a:pt x="31" y="8"/>
                    </a:lnTo>
                    <a:close/>
                    <a:moveTo>
                      <a:pt x="39" y="0"/>
                    </a:moveTo>
                    <a:lnTo>
                      <a:pt x="0" y="0"/>
                    </a:lnTo>
                    <a:lnTo>
                      <a:pt x="0" y="39"/>
                    </a:lnTo>
                    <a:lnTo>
                      <a:pt x="0" y="81"/>
                    </a:lnTo>
                    <a:lnTo>
                      <a:pt x="0" y="120"/>
                    </a:lnTo>
                    <a:lnTo>
                      <a:pt x="0" y="160"/>
                    </a:lnTo>
                    <a:lnTo>
                      <a:pt x="0" y="199"/>
                    </a:lnTo>
                    <a:lnTo>
                      <a:pt x="39" y="199"/>
                    </a:lnTo>
                    <a:lnTo>
                      <a:pt x="39" y="160"/>
                    </a:lnTo>
                    <a:lnTo>
                      <a:pt x="39" y="120"/>
                    </a:lnTo>
                    <a:lnTo>
                      <a:pt x="39" y="81"/>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3" name="î$ḻídé">
                <a:extLst>
                  <a:ext uri="{FF2B5EF4-FFF2-40B4-BE49-F238E27FC236}">
                    <a16:creationId xmlns:a16="http://schemas.microsoft.com/office/drawing/2014/main" id="{101195D7-0638-4037-BF47-4C2EFCEBE404}"/>
                  </a:ext>
                </a:extLst>
              </p:cNvPr>
              <p:cNvSpPr/>
              <p:nvPr/>
            </p:nvSpPr>
            <p:spPr bwMode="auto">
              <a:xfrm>
                <a:off x="7688508" y="4097699"/>
                <a:ext cx="56720" cy="289415"/>
              </a:xfrm>
              <a:custGeom>
                <a:gdLst>
                  <a:gd fmla="*/ 31 w 39" name="T0"/>
                  <a:gd fmla="*/ 8 h 199" name="T1"/>
                  <a:gd fmla="*/ 31 w 39" name="T2"/>
                  <a:gd fmla="*/ 39 h 199" name="T3"/>
                  <a:gd fmla="*/ 31 w 39" name="T4"/>
                  <a:gd fmla="*/ 81 h 199" name="T5"/>
                  <a:gd fmla="*/ 31 w 39" name="T6"/>
                  <a:gd fmla="*/ 120 h 199" name="T7"/>
                  <a:gd fmla="*/ 31 w 39" name="T8"/>
                  <a:gd fmla="*/ 160 h 199" name="T9"/>
                  <a:gd fmla="*/ 31 w 39" name="T10"/>
                  <a:gd fmla="*/ 191 h 199" name="T11"/>
                  <a:gd fmla="*/ 8 w 39" name="T12"/>
                  <a:gd fmla="*/ 191 h 199" name="T13"/>
                  <a:gd fmla="*/ 8 w 39" name="T14"/>
                  <a:gd fmla="*/ 160 h 199" name="T15"/>
                  <a:gd fmla="*/ 8 w 39" name="T16"/>
                  <a:gd fmla="*/ 120 h 199" name="T17"/>
                  <a:gd fmla="*/ 8 w 39" name="T18"/>
                  <a:gd fmla="*/ 81 h 199" name="T19"/>
                  <a:gd fmla="*/ 8 w 39" name="T20"/>
                  <a:gd fmla="*/ 39 h 199" name="T21"/>
                  <a:gd fmla="*/ 8 w 39" name="T22"/>
                  <a:gd fmla="*/ 8 h 199" name="T23"/>
                  <a:gd fmla="*/ 31 w 39" name="T24"/>
                  <a:gd fmla="*/ 8 h 199" name="T25"/>
                  <a:gd fmla="*/ 39 w 39" name="T26"/>
                  <a:gd fmla="*/ 0 h 199" name="T27"/>
                  <a:gd fmla="*/ 0 w 39" name="T28"/>
                  <a:gd fmla="*/ 0 h 199" name="T29"/>
                  <a:gd fmla="*/ 0 w 39" name="T30"/>
                  <a:gd fmla="*/ 39 h 199" name="T31"/>
                  <a:gd fmla="*/ 0 w 39" name="T32"/>
                  <a:gd fmla="*/ 81 h 199" name="T33"/>
                  <a:gd fmla="*/ 0 w 39" name="T34"/>
                  <a:gd fmla="*/ 120 h 199" name="T35"/>
                  <a:gd fmla="*/ 0 w 39" name="T36"/>
                  <a:gd fmla="*/ 160 h 199" name="T37"/>
                  <a:gd fmla="*/ 0 w 39" name="T38"/>
                  <a:gd fmla="*/ 199 h 199" name="T39"/>
                  <a:gd fmla="*/ 39 w 39" name="T40"/>
                  <a:gd fmla="*/ 199 h 199" name="T41"/>
                  <a:gd fmla="*/ 39 w 39" name="T42"/>
                  <a:gd fmla="*/ 160 h 199" name="T43"/>
                  <a:gd fmla="*/ 39 w 39" name="T44"/>
                  <a:gd fmla="*/ 120 h 199" name="T45"/>
                  <a:gd fmla="*/ 39 w 39" name="T46"/>
                  <a:gd fmla="*/ 81 h 199" name="T47"/>
                  <a:gd fmla="*/ 39 w 39" name="T48"/>
                  <a:gd fmla="*/ 39 h 199" name="T49"/>
                  <a:gd fmla="*/ 39 w 39" name="T50"/>
                  <a:gd fmla="*/ 0 h 199" name="T51"/>
                  <a:gd fmla="*/ 39 w 39" name="T52"/>
                  <a:gd fmla="*/ 0 h 199"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99" w="39">
                    <a:moveTo>
                      <a:pt x="31" y="8"/>
                    </a:moveTo>
                    <a:lnTo>
                      <a:pt x="31" y="39"/>
                    </a:lnTo>
                    <a:lnTo>
                      <a:pt x="31" y="81"/>
                    </a:lnTo>
                    <a:lnTo>
                      <a:pt x="31" y="120"/>
                    </a:lnTo>
                    <a:lnTo>
                      <a:pt x="31" y="160"/>
                    </a:lnTo>
                    <a:lnTo>
                      <a:pt x="31" y="191"/>
                    </a:lnTo>
                    <a:lnTo>
                      <a:pt x="8" y="191"/>
                    </a:lnTo>
                    <a:lnTo>
                      <a:pt x="8" y="160"/>
                    </a:lnTo>
                    <a:lnTo>
                      <a:pt x="8" y="120"/>
                    </a:lnTo>
                    <a:lnTo>
                      <a:pt x="8" y="81"/>
                    </a:lnTo>
                    <a:lnTo>
                      <a:pt x="8" y="39"/>
                    </a:lnTo>
                    <a:lnTo>
                      <a:pt x="8" y="8"/>
                    </a:lnTo>
                    <a:lnTo>
                      <a:pt x="31" y="8"/>
                    </a:lnTo>
                    <a:moveTo>
                      <a:pt x="39" y="0"/>
                    </a:moveTo>
                    <a:lnTo>
                      <a:pt x="0" y="0"/>
                    </a:lnTo>
                    <a:lnTo>
                      <a:pt x="0" y="39"/>
                    </a:lnTo>
                    <a:lnTo>
                      <a:pt x="0" y="81"/>
                    </a:lnTo>
                    <a:lnTo>
                      <a:pt x="0" y="120"/>
                    </a:lnTo>
                    <a:lnTo>
                      <a:pt x="0" y="160"/>
                    </a:lnTo>
                    <a:lnTo>
                      <a:pt x="0" y="199"/>
                    </a:lnTo>
                    <a:lnTo>
                      <a:pt x="39" y="199"/>
                    </a:lnTo>
                    <a:lnTo>
                      <a:pt x="39" y="160"/>
                    </a:lnTo>
                    <a:lnTo>
                      <a:pt x="39" y="120"/>
                    </a:lnTo>
                    <a:lnTo>
                      <a:pt x="39" y="81"/>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84" name="îSļiďè">
                <a:extLst>
                  <a:ext uri="{FF2B5EF4-FFF2-40B4-BE49-F238E27FC236}">
                    <a16:creationId xmlns:a16="http://schemas.microsoft.com/office/drawing/2014/main" id="{7324D9BC-F1E1-4E6D-B9D0-3D9CD8CD6E35}"/>
                  </a:ext>
                </a:extLst>
              </p:cNvPr>
              <p:cNvSpPr/>
              <p:nvPr/>
            </p:nvSpPr>
            <p:spPr bwMode="auto">
              <a:xfrm>
                <a:off x="7694325" y="439293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85" name="íṧ1íḋè">
                <a:extLst>
                  <a:ext uri="{FF2B5EF4-FFF2-40B4-BE49-F238E27FC236}">
                    <a16:creationId xmlns:a16="http://schemas.microsoft.com/office/drawing/2014/main" id="{D0BAE5B0-99DF-4A2E-BA8D-E2EC78977195}"/>
                  </a:ext>
                </a:extLst>
              </p:cNvPr>
              <p:cNvSpPr/>
              <p:nvPr/>
            </p:nvSpPr>
            <p:spPr bwMode="auto">
              <a:xfrm>
                <a:off x="7688508" y="4387114"/>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6" name="îšḻîḑè">
                <a:extLst>
                  <a:ext uri="{FF2B5EF4-FFF2-40B4-BE49-F238E27FC236}">
                    <a16:creationId xmlns:a16="http://schemas.microsoft.com/office/drawing/2014/main" id="{1F783A28-19BA-4738-8D25-9A4EF74A1B74}"/>
                  </a:ext>
                </a:extLst>
              </p:cNvPr>
              <p:cNvSpPr/>
              <p:nvPr/>
            </p:nvSpPr>
            <p:spPr bwMode="auto">
              <a:xfrm>
                <a:off x="7688508" y="4387114"/>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87" name="ïŝļíḍe">
                <a:extLst>
                  <a:ext uri="{FF2B5EF4-FFF2-40B4-BE49-F238E27FC236}">
                    <a16:creationId xmlns:a16="http://schemas.microsoft.com/office/drawing/2014/main" id="{56DDDFFB-FDA4-483E-AAED-2799F131947C}"/>
                  </a:ext>
                </a:extLst>
              </p:cNvPr>
              <p:cNvSpPr/>
              <p:nvPr/>
            </p:nvSpPr>
            <p:spPr bwMode="auto">
              <a:xfrm>
                <a:off x="7694325" y="4451106"/>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88" name="iś1îdé">
                <a:extLst>
                  <a:ext uri="{FF2B5EF4-FFF2-40B4-BE49-F238E27FC236}">
                    <a16:creationId xmlns:a16="http://schemas.microsoft.com/office/drawing/2014/main" id="{F4A55F86-FD1A-4F77-8125-3F24F2521858}"/>
                  </a:ext>
                </a:extLst>
              </p:cNvPr>
              <p:cNvSpPr/>
              <p:nvPr/>
            </p:nvSpPr>
            <p:spPr bwMode="auto">
              <a:xfrm>
                <a:off x="7688508" y="444528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9" name="îšliḑè">
                <a:extLst>
                  <a:ext uri="{FF2B5EF4-FFF2-40B4-BE49-F238E27FC236}">
                    <a16:creationId xmlns:a16="http://schemas.microsoft.com/office/drawing/2014/main" id="{097C25D2-0932-4E0F-9A5C-F369282AD08A}"/>
                  </a:ext>
                </a:extLst>
              </p:cNvPr>
              <p:cNvSpPr/>
              <p:nvPr/>
            </p:nvSpPr>
            <p:spPr bwMode="auto">
              <a:xfrm>
                <a:off x="7688508" y="4445288"/>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90" name="íṡ1idê">
                <a:extLst>
                  <a:ext uri="{FF2B5EF4-FFF2-40B4-BE49-F238E27FC236}">
                    <a16:creationId xmlns:a16="http://schemas.microsoft.com/office/drawing/2014/main" id="{BCCB7ADB-7B21-4E44-9C2F-8C3A074751E7}"/>
                  </a:ext>
                </a:extLst>
              </p:cNvPr>
              <p:cNvSpPr/>
              <p:nvPr/>
            </p:nvSpPr>
            <p:spPr bwMode="auto">
              <a:xfrm>
                <a:off x="7694325" y="4507825"/>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91" name="isḷîdè">
                <a:extLst>
                  <a:ext uri="{FF2B5EF4-FFF2-40B4-BE49-F238E27FC236}">
                    <a16:creationId xmlns:a16="http://schemas.microsoft.com/office/drawing/2014/main" id="{0C5B2789-FF3C-4940-8F71-EE0641D0C7A4}"/>
                  </a:ext>
                </a:extLst>
              </p:cNvPr>
              <p:cNvSpPr/>
              <p:nvPr/>
            </p:nvSpPr>
            <p:spPr bwMode="auto">
              <a:xfrm>
                <a:off x="7688508" y="4502007"/>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2" name="îşļîḍè">
                <a:extLst>
                  <a:ext uri="{FF2B5EF4-FFF2-40B4-BE49-F238E27FC236}">
                    <a16:creationId xmlns:a16="http://schemas.microsoft.com/office/drawing/2014/main" id="{64B815B8-5314-497A-B8E0-2384443283E5}"/>
                  </a:ext>
                </a:extLst>
              </p:cNvPr>
              <p:cNvSpPr/>
              <p:nvPr/>
            </p:nvSpPr>
            <p:spPr bwMode="auto">
              <a:xfrm>
                <a:off x="7688508" y="4502007"/>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93" name="isļídé">
                <a:extLst>
                  <a:ext uri="{FF2B5EF4-FFF2-40B4-BE49-F238E27FC236}">
                    <a16:creationId xmlns:a16="http://schemas.microsoft.com/office/drawing/2014/main" id="{54D35765-EE47-4E39-8338-A77CFAE75D26}"/>
                  </a:ext>
                </a:extLst>
              </p:cNvPr>
              <p:cNvSpPr/>
              <p:nvPr/>
            </p:nvSpPr>
            <p:spPr bwMode="auto">
              <a:xfrm>
                <a:off x="7637606" y="393190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94" name="iṣḷíḓè">
                <a:extLst>
                  <a:ext uri="{FF2B5EF4-FFF2-40B4-BE49-F238E27FC236}">
                    <a16:creationId xmlns:a16="http://schemas.microsoft.com/office/drawing/2014/main" id="{25AA674A-7782-4A61-88CD-A477345B5C3B}"/>
                  </a:ext>
                </a:extLst>
              </p:cNvPr>
              <p:cNvSpPr/>
              <p:nvPr/>
            </p:nvSpPr>
            <p:spPr bwMode="auto">
              <a:xfrm>
                <a:off x="7630334" y="3924633"/>
                <a:ext cx="58174" cy="58174"/>
              </a:xfrm>
              <a:custGeom>
                <a:gdLst>
                  <a:gd fmla="*/ 32 w 40" name="T0"/>
                  <a:gd fmla="*/ 9 h 40" name="T1"/>
                  <a:gd fmla="*/ 32 w 40" name="T2"/>
                  <a:gd fmla="*/ 32 h 40" name="T3"/>
                  <a:gd fmla="*/ 9 w 40" name="T4"/>
                  <a:gd fmla="*/ 32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2"/>
                    </a:lnTo>
                    <a:lnTo>
                      <a:pt x="9" y="32"/>
                    </a:lnTo>
                    <a:lnTo>
                      <a:pt x="9" y="9"/>
                    </a:lnTo>
                    <a:lnTo>
                      <a:pt x="32" y="9"/>
                    </a:lnTo>
                    <a:close/>
                    <a:moveTo>
                      <a:pt x="40" y="0"/>
                    </a:moveTo>
                    <a:lnTo>
                      <a:pt x="0" y="0"/>
                    </a:lnTo>
                    <a:lnTo>
                      <a:pt x="0" y="40"/>
                    </a:lnTo>
                    <a:lnTo>
                      <a:pt x="40" y="40"/>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5" name="iṥľîḋè">
                <a:extLst>
                  <a:ext uri="{FF2B5EF4-FFF2-40B4-BE49-F238E27FC236}">
                    <a16:creationId xmlns:a16="http://schemas.microsoft.com/office/drawing/2014/main" id="{A0385568-0602-42C7-9C39-C0690A76241D}"/>
                  </a:ext>
                </a:extLst>
              </p:cNvPr>
              <p:cNvSpPr/>
              <p:nvPr/>
            </p:nvSpPr>
            <p:spPr bwMode="auto">
              <a:xfrm>
                <a:off x="7630334" y="3924633"/>
                <a:ext cx="58174" cy="58174"/>
              </a:xfrm>
              <a:custGeom>
                <a:gdLst>
                  <a:gd fmla="*/ 32 w 40" name="T0"/>
                  <a:gd fmla="*/ 9 h 40" name="T1"/>
                  <a:gd fmla="*/ 32 w 40" name="T2"/>
                  <a:gd fmla="*/ 32 h 40" name="T3"/>
                  <a:gd fmla="*/ 9 w 40" name="T4"/>
                  <a:gd fmla="*/ 32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2"/>
                    </a:lnTo>
                    <a:lnTo>
                      <a:pt x="9" y="32"/>
                    </a:lnTo>
                    <a:lnTo>
                      <a:pt x="9" y="9"/>
                    </a:lnTo>
                    <a:lnTo>
                      <a:pt x="32" y="9"/>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96" name="íŝḷîḋè">
                <a:extLst>
                  <a:ext uri="{FF2B5EF4-FFF2-40B4-BE49-F238E27FC236}">
                    <a16:creationId xmlns:a16="http://schemas.microsoft.com/office/drawing/2014/main" id="{3BE3782A-1E38-4E4D-A348-1A54465574A3}"/>
                  </a:ext>
                </a:extLst>
              </p:cNvPr>
              <p:cNvSpPr/>
              <p:nvPr/>
            </p:nvSpPr>
            <p:spPr bwMode="auto">
              <a:xfrm>
                <a:off x="7637606" y="398862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97" name="íślîde">
                <a:extLst>
                  <a:ext uri="{FF2B5EF4-FFF2-40B4-BE49-F238E27FC236}">
                    <a16:creationId xmlns:a16="http://schemas.microsoft.com/office/drawing/2014/main" id="{C4D2D8A7-76E5-4AF1-81BF-2E1C3D773DF6}"/>
                  </a:ext>
                </a:extLst>
              </p:cNvPr>
              <p:cNvSpPr/>
              <p:nvPr/>
            </p:nvSpPr>
            <p:spPr bwMode="auto">
              <a:xfrm>
                <a:off x="7630334" y="3982806"/>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8" name="işľïdè">
                <a:extLst>
                  <a:ext uri="{FF2B5EF4-FFF2-40B4-BE49-F238E27FC236}">
                    <a16:creationId xmlns:a16="http://schemas.microsoft.com/office/drawing/2014/main" id="{794AE1E4-BE59-4501-B440-E3C811FF9FE1}"/>
                  </a:ext>
                </a:extLst>
              </p:cNvPr>
              <p:cNvSpPr/>
              <p:nvPr/>
            </p:nvSpPr>
            <p:spPr bwMode="auto">
              <a:xfrm>
                <a:off x="7630334" y="3982806"/>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499" name="îşlídè">
                <a:extLst>
                  <a:ext uri="{FF2B5EF4-FFF2-40B4-BE49-F238E27FC236}">
                    <a16:creationId xmlns:a16="http://schemas.microsoft.com/office/drawing/2014/main" id="{3A07C894-69FD-415A-BEFE-EABA3412DAC5}"/>
                  </a:ext>
                </a:extLst>
              </p:cNvPr>
              <p:cNvSpPr/>
              <p:nvPr/>
            </p:nvSpPr>
            <p:spPr bwMode="auto">
              <a:xfrm>
                <a:off x="7637606" y="4046798"/>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00" name="iŝlíḑé">
                <a:extLst>
                  <a:ext uri="{FF2B5EF4-FFF2-40B4-BE49-F238E27FC236}">
                    <a16:creationId xmlns:a16="http://schemas.microsoft.com/office/drawing/2014/main" id="{07EDD2E7-26BE-4549-BCF7-49C75EE2D2DE}"/>
                  </a:ext>
                </a:extLst>
              </p:cNvPr>
              <p:cNvSpPr/>
              <p:nvPr/>
            </p:nvSpPr>
            <p:spPr bwMode="auto">
              <a:xfrm>
                <a:off x="7630334" y="4039525"/>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close/>
                    <a:moveTo>
                      <a:pt x="40" y="0"/>
                    </a:moveTo>
                    <a:lnTo>
                      <a:pt x="0" y="0"/>
                    </a:lnTo>
                    <a:lnTo>
                      <a:pt x="0" y="40"/>
                    </a:lnTo>
                    <a:lnTo>
                      <a:pt x="40" y="40"/>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1" name="išḷíḋé">
                <a:extLst>
                  <a:ext uri="{FF2B5EF4-FFF2-40B4-BE49-F238E27FC236}">
                    <a16:creationId xmlns:a16="http://schemas.microsoft.com/office/drawing/2014/main" id="{5F8C764F-5D89-434C-BF0D-5A75A40D4F49}"/>
                  </a:ext>
                </a:extLst>
              </p:cNvPr>
              <p:cNvSpPr/>
              <p:nvPr/>
            </p:nvSpPr>
            <p:spPr bwMode="auto">
              <a:xfrm>
                <a:off x="7630334" y="4039525"/>
                <a:ext cx="58174" cy="58174"/>
              </a:xfrm>
              <a:custGeom>
                <a:gdLst>
                  <a:gd fmla="*/ 32 w 40" name="T0"/>
                  <a:gd fmla="*/ 9 h 40" name="T1"/>
                  <a:gd fmla="*/ 32 w 40" name="T2"/>
                  <a:gd fmla="*/ 31 h 40" name="T3"/>
                  <a:gd fmla="*/ 9 w 40" name="T4"/>
                  <a:gd fmla="*/ 31 h 40" name="T5"/>
                  <a:gd fmla="*/ 9 w 40" name="T6"/>
                  <a:gd fmla="*/ 9 h 40" name="T7"/>
                  <a:gd fmla="*/ 32 w 40" name="T8"/>
                  <a:gd fmla="*/ 9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9"/>
                    </a:moveTo>
                    <a:lnTo>
                      <a:pt x="32" y="31"/>
                    </a:lnTo>
                    <a:lnTo>
                      <a:pt x="9" y="31"/>
                    </a:lnTo>
                    <a:lnTo>
                      <a:pt x="9" y="9"/>
                    </a:lnTo>
                    <a:lnTo>
                      <a:pt x="32" y="9"/>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02" name="îṡḷiďê">
                <a:extLst>
                  <a:ext uri="{FF2B5EF4-FFF2-40B4-BE49-F238E27FC236}">
                    <a16:creationId xmlns:a16="http://schemas.microsoft.com/office/drawing/2014/main" id="{6E307D75-4F22-46B4-BEB9-0789C27BAD59}"/>
                  </a:ext>
                </a:extLst>
              </p:cNvPr>
              <p:cNvSpPr/>
              <p:nvPr/>
            </p:nvSpPr>
            <p:spPr bwMode="auto">
              <a:xfrm>
                <a:off x="7637606" y="4103517"/>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03" name="íṩľïḋê">
                <a:extLst>
                  <a:ext uri="{FF2B5EF4-FFF2-40B4-BE49-F238E27FC236}">
                    <a16:creationId xmlns:a16="http://schemas.microsoft.com/office/drawing/2014/main" id="{4D5765AE-F2AF-45FA-A20F-7A576B14A37B}"/>
                  </a:ext>
                </a:extLst>
              </p:cNvPr>
              <p:cNvSpPr/>
              <p:nvPr/>
            </p:nvSpPr>
            <p:spPr bwMode="auto">
              <a:xfrm>
                <a:off x="7630334" y="4097699"/>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4" name="ïśľïďè">
                <a:extLst>
                  <a:ext uri="{FF2B5EF4-FFF2-40B4-BE49-F238E27FC236}">
                    <a16:creationId xmlns:a16="http://schemas.microsoft.com/office/drawing/2014/main" id="{50226310-36D9-49E6-A750-65C441AA3B48}"/>
                  </a:ext>
                </a:extLst>
              </p:cNvPr>
              <p:cNvSpPr/>
              <p:nvPr/>
            </p:nvSpPr>
            <p:spPr bwMode="auto">
              <a:xfrm>
                <a:off x="7630334" y="4097699"/>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05" name="iṧḷíḑé">
                <a:extLst>
                  <a:ext uri="{FF2B5EF4-FFF2-40B4-BE49-F238E27FC236}">
                    <a16:creationId xmlns:a16="http://schemas.microsoft.com/office/drawing/2014/main" id="{ADA83BE3-7186-46A0-B471-02E71F86BF04}"/>
                  </a:ext>
                </a:extLst>
              </p:cNvPr>
              <p:cNvSpPr/>
              <p:nvPr/>
            </p:nvSpPr>
            <p:spPr bwMode="auto">
              <a:xfrm>
                <a:off x="7637606" y="4160237"/>
                <a:ext cx="45085" cy="49448"/>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06" name="isḷîḑe">
                <a:extLst>
                  <a:ext uri="{FF2B5EF4-FFF2-40B4-BE49-F238E27FC236}">
                    <a16:creationId xmlns:a16="http://schemas.microsoft.com/office/drawing/2014/main" id="{BDEB7FF9-29FA-4008-BE5B-A0F9517B2CB2}"/>
                  </a:ext>
                </a:extLst>
              </p:cNvPr>
              <p:cNvSpPr/>
              <p:nvPr/>
            </p:nvSpPr>
            <p:spPr bwMode="auto">
              <a:xfrm>
                <a:off x="7630334" y="4154419"/>
                <a:ext cx="58174" cy="61083"/>
              </a:xfrm>
              <a:custGeom>
                <a:gdLst>
                  <a:gd fmla="*/ 32 w 40" name="T0"/>
                  <a:gd fmla="*/ 9 h 42" name="T1"/>
                  <a:gd fmla="*/ 32 w 40" name="T2"/>
                  <a:gd fmla="*/ 33 h 42" name="T3"/>
                  <a:gd fmla="*/ 9 w 40" name="T4"/>
                  <a:gd fmla="*/ 33 h 42" name="T5"/>
                  <a:gd fmla="*/ 9 w 40" name="T6"/>
                  <a:gd fmla="*/ 9 h 42" name="T7"/>
                  <a:gd fmla="*/ 32 w 40" name="T8"/>
                  <a:gd fmla="*/ 9 h 42" name="T9"/>
                  <a:gd fmla="*/ 40 w 40" name="T10"/>
                  <a:gd fmla="*/ 0 h 42" name="T11"/>
                  <a:gd fmla="*/ 0 w 40" name="T12"/>
                  <a:gd fmla="*/ 0 h 42" name="T13"/>
                  <a:gd fmla="*/ 0 w 40" name="T14"/>
                  <a:gd fmla="*/ 42 h 42" name="T15"/>
                  <a:gd fmla="*/ 40 w 40" name="T16"/>
                  <a:gd fmla="*/ 42 h 42" name="T17"/>
                  <a:gd fmla="*/ 40 w 40" name="T18"/>
                  <a:gd fmla="*/ 0 h 42" name="T19"/>
                  <a:gd fmla="*/ 40 w 40"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0">
                    <a:moveTo>
                      <a:pt x="32" y="9"/>
                    </a:moveTo>
                    <a:lnTo>
                      <a:pt x="32" y="33"/>
                    </a:lnTo>
                    <a:lnTo>
                      <a:pt x="9" y="33"/>
                    </a:lnTo>
                    <a:lnTo>
                      <a:pt x="9" y="9"/>
                    </a:lnTo>
                    <a:lnTo>
                      <a:pt x="32" y="9"/>
                    </a:lnTo>
                    <a:close/>
                    <a:moveTo>
                      <a:pt x="40" y="0"/>
                    </a:moveTo>
                    <a:lnTo>
                      <a:pt x="0" y="0"/>
                    </a:lnTo>
                    <a:lnTo>
                      <a:pt x="0" y="42"/>
                    </a:lnTo>
                    <a:lnTo>
                      <a:pt x="40" y="42"/>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7" name="íṧļîdé">
                <a:extLst>
                  <a:ext uri="{FF2B5EF4-FFF2-40B4-BE49-F238E27FC236}">
                    <a16:creationId xmlns:a16="http://schemas.microsoft.com/office/drawing/2014/main" id="{3321758A-C526-4A45-814D-EB681C3B831A}"/>
                  </a:ext>
                </a:extLst>
              </p:cNvPr>
              <p:cNvSpPr/>
              <p:nvPr/>
            </p:nvSpPr>
            <p:spPr bwMode="auto">
              <a:xfrm>
                <a:off x="7630334" y="4154419"/>
                <a:ext cx="58174" cy="61083"/>
              </a:xfrm>
              <a:custGeom>
                <a:gdLst>
                  <a:gd fmla="*/ 32 w 40" name="T0"/>
                  <a:gd fmla="*/ 9 h 42" name="T1"/>
                  <a:gd fmla="*/ 32 w 40" name="T2"/>
                  <a:gd fmla="*/ 33 h 42" name="T3"/>
                  <a:gd fmla="*/ 9 w 40" name="T4"/>
                  <a:gd fmla="*/ 33 h 42" name="T5"/>
                  <a:gd fmla="*/ 9 w 40" name="T6"/>
                  <a:gd fmla="*/ 9 h 42" name="T7"/>
                  <a:gd fmla="*/ 32 w 40" name="T8"/>
                  <a:gd fmla="*/ 9 h 42" name="T9"/>
                  <a:gd fmla="*/ 40 w 40" name="T10"/>
                  <a:gd fmla="*/ 0 h 42" name="T11"/>
                  <a:gd fmla="*/ 0 w 40" name="T12"/>
                  <a:gd fmla="*/ 0 h 42" name="T13"/>
                  <a:gd fmla="*/ 0 w 40" name="T14"/>
                  <a:gd fmla="*/ 42 h 42" name="T15"/>
                  <a:gd fmla="*/ 40 w 40" name="T16"/>
                  <a:gd fmla="*/ 42 h 42" name="T17"/>
                  <a:gd fmla="*/ 40 w 40" name="T18"/>
                  <a:gd fmla="*/ 0 h 42" name="T19"/>
                  <a:gd fmla="*/ 40 w 40"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0">
                    <a:moveTo>
                      <a:pt x="32" y="9"/>
                    </a:moveTo>
                    <a:lnTo>
                      <a:pt x="32" y="33"/>
                    </a:lnTo>
                    <a:lnTo>
                      <a:pt x="9" y="33"/>
                    </a:lnTo>
                    <a:lnTo>
                      <a:pt x="9" y="9"/>
                    </a:lnTo>
                    <a:lnTo>
                      <a:pt x="32" y="9"/>
                    </a:lnTo>
                    <a:moveTo>
                      <a:pt x="40" y="0"/>
                    </a:moveTo>
                    <a:lnTo>
                      <a:pt x="0" y="0"/>
                    </a:lnTo>
                    <a:lnTo>
                      <a:pt x="0" y="42"/>
                    </a:lnTo>
                    <a:lnTo>
                      <a:pt x="40" y="42"/>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08" name="îṩ1ídé">
                <a:extLst>
                  <a:ext uri="{FF2B5EF4-FFF2-40B4-BE49-F238E27FC236}">
                    <a16:creationId xmlns:a16="http://schemas.microsoft.com/office/drawing/2014/main" id="{480FC79B-AC2E-4D4E-BFFE-36D2AD5E893A}"/>
                  </a:ext>
                </a:extLst>
              </p:cNvPr>
              <p:cNvSpPr/>
              <p:nvPr/>
            </p:nvSpPr>
            <p:spPr bwMode="auto">
              <a:xfrm>
                <a:off x="7637606" y="4221319"/>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09" name="ïṡľíḍe">
                <a:extLst>
                  <a:ext uri="{FF2B5EF4-FFF2-40B4-BE49-F238E27FC236}">
                    <a16:creationId xmlns:a16="http://schemas.microsoft.com/office/drawing/2014/main" id="{5AA6D7A3-E577-49F4-8CCD-0F98CB1EC1E3}"/>
                  </a:ext>
                </a:extLst>
              </p:cNvPr>
              <p:cNvSpPr/>
              <p:nvPr/>
            </p:nvSpPr>
            <p:spPr bwMode="auto">
              <a:xfrm>
                <a:off x="7630334" y="4215502"/>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0" name="i$ḻíḋè">
                <a:extLst>
                  <a:ext uri="{FF2B5EF4-FFF2-40B4-BE49-F238E27FC236}">
                    <a16:creationId xmlns:a16="http://schemas.microsoft.com/office/drawing/2014/main" id="{63B7C5A7-61C0-44E9-86D3-E9430FA7A865}"/>
                  </a:ext>
                </a:extLst>
              </p:cNvPr>
              <p:cNvSpPr/>
              <p:nvPr/>
            </p:nvSpPr>
            <p:spPr bwMode="auto">
              <a:xfrm>
                <a:off x="7630334" y="4215502"/>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11" name="iṩḷidê">
                <a:extLst>
                  <a:ext uri="{FF2B5EF4-FFF2-40B4-BE49-F238E27FC236}">
                    <a16:creationId xmlns:a16="http://schemas.microsoft.com/office/drawing/2014/main" id="{E95BA026-5F41-4126-9220-090F35D86863}"/>
                  </a:ext>
                </a:extLst>
              </p:cNvPr>
              <p:cNvSpPr/>
              <p:nvPr/>
            </p:nvSpPr>
            <p:spPr bwMode="auto">
              <a:xfrm>
                <a:off x="7637606" y="4278038"/>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12" name="iṣḻiḍé">
                <a:extLst>
                  <a:ext uri="{FF2B5EF4-FFF2-40B4-BE49-F238E27FC236}">
                    <a16:creationId xmlns:a16="http://schemas.microsoft.com/office/drawing/2014/main" id="{2D78390E-3DBD-4E0E-B175-9E1623644A19}"/>
                  </a:ext>
                </a:extLst>
              </p:cNvPr>
              <p:cNvSpPr/>
              <p:nvPr/>
            </p:nvSpPr>
            <p:spPr bwMode="auto">
              <a:xfrm>
                <a:off x="7630334" y="4272221"/>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3" name="í$lîḋè">
                <a:extLst>
                  <a:ext uri="{FF2B5EF4-FFF2-40B4-BE49-F238E27FC236}">
                    <a16:creationId xmlns:a16="http://schemas.microsoft.com/office/drawing/2014/main" id="{B6ED897A-B1E5-493D-94D9-50589F831C76}"/>
                  </a:ext>
                </a:extLst>
              </p:cNvPr>
              <p:cNvSpPr/>
              <p:nvPr/>
            </p:nvSpPr>
            <p:spPr bwMode="auto">
              <a:xfrm>
                <a:off x="7630334" y="4272221"/>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14" name="íṣḷiḍe">
                <a:extLst>
                  <a:ext uri="{FF2B5EF4-FFF2-40B4-BE49-F238E27FC236}">
                    <a16:creationId xmlns:a16="http://schemas.microsoft.com/office/drawing/2014/main" id="{BB5D840C-CEF4-4ADE-814A-52A556E2B091}"/>
                  </a:ext>
                </a:extLst>
              </p:cNvPr>
              <p:cNvSpPr/>
              <p:nvPr/>
            </p:nvSpPr>
            <p:spPr bwMode="auto">
              <a:xfrm>
                <a:off x="7637606" y="433621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15" name="iŝḷîḑè">
                <a:extLst>
                  <a:ext uri="{FF2B5EF4-FFF2-40B4-BE49-F238E27FC236}">
                    <a16:creationId xmlns:a16="http://schemas.microsoft.com/office/drawing/2014/main" id="{E4F50A01-930F-4A70-AAED-E956B2A3E672}"/>
                  </a:ext>
                </a:extLst>
              </p:cNvPr>
              <p:cNvSpPr/>
              <p:nvPr/>
            </p:nvSpPr>
            <p:spPr bwMode="auto">
              <a:xfrm>
                <a:off x="7630334" y="4330394"/>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6" name="íṧľiḓé">
                <a:extLst>
                  <a:ext uri="{FF2B5EF4-FFF2-40B4-BE49-F238E27FC236}">
                    <a16:creationId xmlns:a16="http://schemas.microsoft.com/office/drawing/2014/main" id="{FEB0F1AA-817A-4645-A199-6BC3C1F61674}"/>
                  </a:ext>
                </a:extLst>
              </p:cNvPr>
              <p:cNvSpPr/>
              <p:nvPr/>
            </p:nvSpPr>
            <p:spPr bwMode="auto">
              <a:xfrm>
                <a:off x="7630334" y="4330394"/>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17" name="ïṩliḍè">
                <a:extLst>
                  <a:ext uri="{FF2B5EF4-FFF2-40B4-BE49-F238E27FC236}">
                    <a16:creationId xmlns:a16="http://schemas.microsoft.com/office/drawing/2014/main" id="{26602366-5A1B-498F-A352-2FEBA7B87D48}"/>
                  </a:ext>
                </a:extLst>
              </p:cNvPr>
              <p:cNvSpPr/>
              <p:nvPr/>
            </p:nvSpPr>
            <p:spPr bwMode="auto">
              <a:xfrm>
                <a:off x="7637606" y="439293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18" name="îṣḻïde">
                <a:extLst>
                  <a:ext uri="{FF2B5EF4-FFF2-40B4-BE49-F238E27FC236}">
                    <a16:creationId xmlns:a16="http://schemas.microsoft.com/office/drawing/2014/main" id="{473D41A2-06C8-4195-88D1-87660F29A09F}"/>
                  </a:ext>
                </a:extLst>
              </p:cNvPr>
              <p:cNvSpPr/>
              <p:nvPr/>
            </p:nvSpPr>
            <p:spPr bwMode="auto">
              <a:xfrm>
                <a:off x="7630334" y="4387114"/>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close/>
                    <a:moveTo>
                      <a:pt x="40" y="0"/>
                    </a:moveTo>
                    <a:lnTo>
                      <a:pt x="0" y="0"/>
                    </a:lnTo>
                    <a:lnTo>
                      <a:pt x="0" y="40"/>
                    </a:lnTo>
                    <a:lnTo>
                      <a:pt x="40" y="40"/>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9" name="iṡḻíḋé">
                <a:extLst>
                  <a:ext uri="{FF2B5EF4-FFF2-40B4-BE49-F238E27FC236}">
                    <a16:creationId xmlns:a16="http://schemas.microsoft.com/office/drawing/2014/main" id="{09F164A8-CB3B-46A3-896D-5B46F55D5283}"/>
                  </a:ext>
                </a:extLst>
              </p:cNvPr>
              <p:cNvSpPr/>
              <p:nvPr/>
            </p:nvSpPr>
            <p:spPr bwMode="auto">
              <a:xfrm>
                <a:off x="7630334" y="4387114"/>
                <a:ext cx="58174" cy="58174"/>
              </a:xfrm>
              <a:custGeom>
                <a:gdLst>
                  <a:gd fmla="*/ 32 w 40" name="T0"/>
                  <a:gd fmla="*/ 8 h 40" name="T1"/>
                  <a:gd fmla="*/ 32 w 40" name="T2"/>
                  <a:gd fmla="*/ 31 h 40" name="T3"/>
                  <a:gd fmla="*/ 9 w 40" name="T4"/>
                  <a:gd fmla="*/ 31 h 40" name="T5"/>
                  <a:gd fmla="*/ 9 w 40" name="T6"/>
                  <a:gd fmla="*/ 8 h 40" name="T7"/>
                  <a:gd fmla="*/ 32 w 40" name="T8"/>
                  <a:gd fmla="*/ 8 h 40" name="T9"/>
                  <a:gd fmla="*/ 40 w 40" name="T10"/>
                  <a:gd fmla="*/ 0 h 40" name="T11"/>
                  <a:gd fmla="*/ 0 w 40" name="T12"/>
                  <a:gd fmla="*/ 0 h 40" name="T13"/>
                  <a:gd fmla="*/ 0 w 40" name="T14"/>
                  <a:gd fmla="*/ 40 h 40" name="T15"/>
                  <a:gd fmla="*/ 40 w 40" name="T16"/>
                  <a:gd fmla="*/ 40 h 40" name="T17"/>
                  <a:gd fmla="*/ 40 w 40" name="T18"/>
                  <a:gd fmla="*/ 0 h 40" name="T19"/>
                  <a:gd fmla="*/ 40 w 40"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0">
                    <a:moveTo>
                      <a:pt x="32" y="8"/>
                    </a:moveTo>
                    <a:lnTo>
                      <a:pt x="32" y="31"/>
                    </a:lnTo>
                    <a:lnTo>
                      <a:pt x="9" y="31"/>
                    </a:lnTo>
                    <a:lnTo>
                      <a:pt x="9" y="8"/>
                    </a:lnTo>
                    <a:lnTo>
                      <a:pt x="32" y="8"/>
                    </a:lnTo>
                    <a:moveTo>
                      <a:pt x="40" y="0"/>
                    </a:moveTo>
                    <a:lnTo>
                      <a:pt x="0" y="0"/>
                    </a:lnTo>
                    <a:lnTo>
                      <a:pt x="0" y="40"/>
                    </a:lnTo>
                    <a:lnTo>
                      <a:pt x="40" y="40"/>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20" name="îş1îďè">
                <a:extLst>
                  <a:ext uri="{FF2B5EF4-FFF2-40B4-BE49-F238E27FC236}">
                    <a16:creationId xmlns:a16="http://schemas.microsoft.com/office/drawing/2014/main" id="{A3247F3B-51AB-4B33-A4C7-EE94FE26714B}"/>
                  </a:ext>
                </a:extLst>
              </p:cNvPr>
              <p:cNvSpPr/>
              <p:nvPr/>
            </p:nvSpPr>
            <p:spPr bwMode="auto">
              <a:xfrm>
                <a:off x="7637606" y="4507825"/>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21" name="iṩḻíďé">
                <a:extLst>
                  <a:ext uri="{FF2B5EF4-FFF2-40B4-BE49-F238E27FC236}">
                    <a16:creationId xmlns:a16="http://schemas.microsoft.com/office/drawing/2014/main" id="{5928CC62-A58D-4001-9B54-27F857561F9C}"/>
                  </a:ext>
                </a:extLst>
              </p:cNvPr>
              <p:cNvSpPr/>
              <p:nvPr/>
            </p:nvSpPr>
            <p:spPr bwMode="auto">
              <a:xfrm>
                <a:off x="7630334" y="4502007"/>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close/>
                    <a:moveTo>
                      <a:pt x="40" y="0"/>
                    </a:moveTo>
                    <a:lnTo>
                      <a:pt x="0" y="0"/>
                    </a:lnTo>
                    <a:lnTo>
                      <a:pt x="0" y="39"/>
                    </a:lnTo>
                    <a:lnTo>
                      <a:pt x="40" y="39"/>
                    </a:lnTo>
                    <a:lnTo>
                      <a:pt x="40" y="0"/>
                    </a:lnTo>
                    <a:lnTo>
                      <a:pt x="4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2" name="i$ļîḓé">
                <a:extLst>
                  <a:ext uri="{FF2B5EF4-FFF2-40B4-BE49-F238E27FC236}">
                    <a16:creationId xmlns:a16="http://schemas.microsoft.com/office/drawing/2014/main" id="{970D38E3-2A34-4456-A5B7-52E32FF2B286}"/>
                  </a:ext>
                </a:extLst>
              </p:cNvPr>
              <p:cNvSpPr/>
              <p:nvPr/>
            </p:nvSpPr>
            <p:spPr bwMode="auto">
              <a:xfrm>
                <a:off x="7630334" y="4502007"/>
                <a:ext cx="58174" cy="56720"/>
              </a:xfrm>
              <a:custGeom>
                <a:gdLst>
                  <a:gd fmla="*/ 32 w 40" name="T0"/>
                  <a:gd fmla="*/ 8 h 39" name="T1"/>
                  <a:gd fmla="*/ 32 w 40" name="T2"/>
                  <a:gd fmla="*/ 31 h 39" name="T3"/>
                  <a:gd fmla="*/ 9 w 40" name="T4"/>
                  <a:gd fmla="*/ 31 h 39" name="T5"/>
                  <a:gd fmla="*/ 9 w 40" name="T6"/>
                  <a:gd fmla="*/ 8 h 39" name="T7"/>
                  <a:gd fmla="*/ 32 w 40" name="T8"/>
                  <a:gd fmla="*/ 8 h 39" name="T9"/>
                  <a:gd fmla="*/ 40 w 40" name="T10"/>
                  <a:gd fmla="*/ 0 h 39" name="T11"/>
                  <a:gd fmla="*/ 0 w 40" name="T12"/>
                  <a:gd fmla="*/ 0 h 39" name="T13"/>
                  <a:gd fmla="*/ 0 w 40" name="T14"/>
                  <a:gd fmla="*/ 39 h 39" name="T15"/>
                  <a:gd fmla="*/ 40 w 40" name="T16"/>
                  <a:gd fmla="*/ 39 h 39" name="T17"/>
                  <a:gd fmla="*/ 40 w 40" name="T18"/>
                  <a:gd fmla="*/ 0 h 39" name="T19"/>
                  <a:gd fmla="*/ 40 w 40"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0">
                    <a:moveTo>
                      <a:pt x="32" y="8"/>
                    </a:moveTo>
                    <a:lnTo>
                      <a:pt x="32" y="31"/>
                    </a:lnTo>
                    <a:lnTo>
                      <a:pt x="9" y="31"/>
                    </a:lnTo>
                    <a:lnTo>
                      <a:pt x="9" y="8"/>
                    </a:lnTo>
                    <a:lnTo>
                      <a:pt x="32" y="8"/>
                    </a:lnTo>
                    <a:moveTo>
                      <a:pt x="40" y="0"/>
                    </a:moveTo>
                    <a:lnTo>
                      <a:pt x="0" y="0"/>
                    </a:lnTo>
                    <a:lnTo>
                      <a:pt x="0" y="39"/>
                    </a:lnTo>
                    <a:lnTo>
                      <a:pt x="40" y="39"/>
                    </a:lnTo>
                    <a:lnTo>
                      <a:pt x="40" y="0"/>
                    </a:lnTo>
                    <a:lnTo>
                      <a:pt x="4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23" name="iSlíḍé">
                <a:extLst>
                  <a:ext uri="{FF2B5EF4-FFF2-40B4-BE49-F238E27FC236}">
                    <a16:creationId xmlns:a16="http://schemas.microsoft.com/office/drawing/2014/main" id="{2EC500C8-E604-490B-8D57-5445A8BCEAE2}"/>
                  </a:ext>
                </a:extLst>
              </p:cNvPr>
              <p:cNvSpPr/>
              <p:nvPr/>
            </p:nvSpPr>
            <p:spPr bwMode="auto">
              <a:xfrm>
                <a:off x="7579433" y="393190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24" name="íṩļîḑe">
                <a:extLst>
                  <a:ext uri="{FF2B5EF4-FFF2-40B4-BE49-F238E27FC236}">
                    <a16:creationId xmlns:a16="http://schemas.microsoft.com/office/drawing/2014/main" id="{40FAF61D-A5EC-4F9A-BBCF-6069DD5B0386}"/>
                  </a:ext>
                </a:extLst>
              </p:cNvPr>
              <p:cNvSpPr/>
              <p:nvPr/>
            </p:nvSpPr>
            <p:spPr bwMode="auto">
              <a:xfrm>
                <a:off x="7573615" y="3924633"/>
                <a:ext cx="56720" cy="58174"/>
              </a:xfrm>
              <a:custGeom>
                <a:gdLst>
                  <a:gd fmla="*/ 31 w 39" name="T0"/>
                  <a:gd fmla="*/ 9 h 40" name="T1"/>
                  <a:gd fmla="*/ 31 w 39" name="T2"/>
                  <a:gd fmla="*/ 32 h 40" name="T3"/>
                  <a:gd fmla="*/ 8 w 39" name="T4"/>
                  <a:gd fmla="*/ 32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2"/>
                    </a:lnTo>
                    <a:lnTo>
                      <a:pt x="8" y="32"/>
                    </a:lnTo>
                    <a:lnTo>
                      <a:pt x="8" y="9"/>
                    </a:lnTo>
                    <a:lnTo>
                      <a:pt x="31" y="9"/>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5" name="íšļïḍé">
                <a:extLst>
                  <a:ext uri="{FF2B5EF4-FFF2-40B4-BE49-F238E27FC236}">
                    <a16:creationId xmlns:a16="http://schemas.microsoft.com/office/drawing/2014/main" id="{DF114129-7CAE-40A8-83E8-E2FAE72CEF35}"/>
                  </a:ext>
                </a:extLst>
              </p:cNvPr>
              <p:cNvSpPr/>
              <p:nvPr/>
            </p:nvSpPr>
            <p:spPr bwMode="auto">
              <a:xfrm>
                <a:off x="7573615" y="3924633"/>
                <a:ext cx="56720" cy="58174"/>
              </a:xfrm>
              <a:custGeom>
                <a:gdLst>
                  <a:gd fmla="*/ 31 w 39" name="T0"/>
                  <a:gd fmla="*/ 9 h 40" name="T1"/>
                  <a:gd fmla="*/ 31 w 39" name="T2"/>
                  <a:gd fmla="*/ 32 h 40" name="T3"/>
                  <a:gd fmla="*/ 8 w 39" name="T4"/>
                  <a:gd fmla="*/ 32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2"/>
                    </a:lnTo>
                    <a:lnTo>
                      <a:pt x="8" y="32"/>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26" name="îśļïḋê">
                <a:extLst>
                  <a:ext uri="{FF2B5EF4-FFF2-40B4-BE49-F238E27FC236}">
                    <a16:creationId xmlns:a16="http://schemas.microsoft.com/office/drawing/2014/main" id="{E295EEDA-E10D-4E86-A801-1EAACFC71821}"/>
                  </a:ext>
                </a:extLst>
              </p:cNvPr>
              <p:cNvSpPr/>
              <p:nvPr/>
            </p:nvSpPr>
            <p:spPr bwMode="auto">
              <a:xfrm>
                <a:off x="7579433" y="3988624"/>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27" name="íśḷiḓê">
                <a:extLst>
                  <a:ext uri="{FF2B5EF4-FFF2-40B4-BE49-F238E27FC236}">
                    <a16:creationId xmlns:a16="http://schemas.microsoft.com/office/drawing/2014/main" id="{4D449A7B-1B43-4307-B4A8-6BAA17FF1D99}"/>
                  </a:ext>
                </a:extLst>
              </p:cNvPr>
              <p:cNvSpPr/>
              <p:nvPr/>
            </p:nvSpPr>
            <p:spPr bwMode="auto">
              <a:xfrm>
                <a:off x="7573615" y="3982806"/>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8" name="îṩļiḋe">
                <a:extLst>
                  <a:ext uri="{FF2B5EF4-FFF2-40B4-BE49-F238E27FC236}">
                    <a16:creationId xmlns:a16="http://schemas.microsoft.com/office/drawing/2014/main" id="{9D0A78A9-15EA-4172-AA30-BD192141C229}"/>
                  </a:ext>
                </a:extLst>
              </p:cNvPr>
              <p:cNvSpPr/>
              <p:nvPr/>
            </p:nvSpPr>
            <p:spPr bwMode="auto">
              <a:xfrm>
                <a:off x="7573615" y="3982806"/>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29" name="îṡļíḋé">
                <a:extLst>
                  <a:ext uri="{FF2B5EF4-FFF2-40B4-BE49-F238E27FC236}">
                    <a16:creationId xmlns:a16="http://schemas.microsoft.com/office/drawing/2014/main" id="{4F8B3263-C6D6-4EE5-8DAF-94789C52B304}"/>
                  </a:ext>
                </a:extLst>
              </p:cNvPr>
              <p:cNvSpPr/>
              <p:nvPr/>
            </p:nvSpPr>
            <p:spPr bwMode="auto">
              <a:xfrm>
                <a:off x="7579433" y="4046798"/>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30" name="ïṡḻïde">
                <a:extLst>
                  <a:ext uri="{FF2B5EF4-FFF2-40B4-BE49-F238E27FC236}">
                    <a16:creationId xmlns:a16="http://schemas.microsoft.com/office/drawing/2014/main" id="{A64BBAE5-0777-414E-BC29-E8B73889EBE3}"/>
                  </a:ext>
                </a:extLst>
              </p:cNvPr>
              <p:cNvSpPr/>
              <p:nvPr/>
            </p:nvSpPr>
            <p:spPr bwMode="auto">
              <a:xfrm>
                <a:off x="7573615" y="4039525"/>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1" name="iṡḷïďé">
                <a:extLst>
                  <a:ext uri="{FF2B5EF4-FFF2-40B4-BE49-F238E27FC236}">
                    <a16:creationId xmlns:a16="http://schemas.microsoft.com/office/drawing/2014/main" id="{BC54F5BF-C1F0-42D1-A089-61E428FF920D}"/>
                  </a:ext>
                </a:extLst>
              </p:cNvPr>
              <p:cNvSpPr/>
              <p:nvPr/>
            </p:nvSpPr>
            <p:spPr bwMode="auto">
              <a:xfrm>
                <a:off x="7573615" y="4039525"/>
                <a:ext cx="56720" cy="58174"/>
              </a:xfrm>
              <a:custGeom>
                <a:gdLst>
                  <a:gd fmla="*/ 31 w 39" name="T0"/>
                  <a:gd fmla="*/ 9 h 40" name="T1"/>
                  <a:gd fmla="*/ 31 w 39" name="T2"/>
                  <a:gd fmla="*/ 31 h 40" name="T3"/>
                  <a:gd fmla="*/ 8 w 39" name="T4"/>
                  <a:gd fmla="*/ 31 h 40" name="T5"/>
                  <a:gd fmla="*/ 8 w 39" name="T6"/>
                  <a:gd fmla="*/ 9 h 40" name="T7"/>
                  <a:gd fmla="*/ 31 w 39" name="T8"/>
                  <a:gd fmla="*/ 9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9"/>
                    </a:moveTo>
                    <a:lnTo>
                      <a:pt x="31" y="31"/>
                    </a:lnTo>
                    <a:lnTo>
                      <a:pt x="8" y="31"/>
                    </a:lnTo>
                    <a:lnTo>
                      <a:pt x="8" y="9"/>
                    </a:lnTo>
                    <a:lnTo>
                      <a:pt x="31" y="9"/>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32" name="iśḷiďe">
                <a:extLst>
                  <a:ext uri="{FF2B5EF4-FFF2-40B4-BE49-F238E27FC236}">
                    <a16:creationId xmlns:a16="http://schemas.microsoft.com/office/drawing/2014/main" id="{FEC2EAE8-CD8A-4265-BA8E-0421AAC55023}"/>
                  </a:ext>
                </a:extLst>
              </p:cNvPr>
              <p:cNvSpPr/>
              <p:nvPr/>
            </p:nvSpPr>
            <p:spPr bwMode="auto">
              <a:xfrm>
                <a:off x="7579433" y="4103517"/>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33" name="ïsḷîde">
                <a:extLst>
                  <a:ext uri="{FF2B5EF4-FFF2-40B4-BE49-F238E27FC236}">
                    <a16:creationId xmlns:a16="http://schemas.microsoft.com/office/drawing/2014/main" id="{6CFC1D37-C1F3-4D78-A3F5-E5E1EF07783C}"/>
                  </a:ext>
                </a:extLst>
              </p:cNvPr>
              <p:cNvSpPr/>
              <p:nvPr/>
            </p:nvSpPr>
            <p:spPr bwMode="auto">
              <a:xfrm>
                <a:off x="7573615" y="4097699"/>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4" name="îsļíḋê">
                <a:extLst>
                  <a:ext uri="{FF2B5EF4-FFF2-40B4-BE49-F238E27FC236}">
                    <a16:creationId xmlns:a16="http://schemas.microsoft.com/office/drawing/2014/main" id="{9CCD0369-503A-44ED-9CA0-28971F97C623}"/>
                  </a:ext>
                </a:extLst>
              </p:cNvPr>
              <p:cNvSpPr/>
              <p:nvPr/>
            </p:nvSpPr>
            <p:spPr bwMode="auto">
              <a:xfrm>
                <a:off x="7573615" y="4097699"/>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35" name="iś1ïďê">
                <a:extLst>
                  <a:ext uri="{FF2B5EF4-FFF2-40B4-BE49-F238E27FC236}">
                    <a16:creationId xmlns:a16="http://schemas.microsoft.com/office/drawing/2014/main" id="{2EF40E12-B1A0-4EBE-B825-921041FCF4ED}"/>
                  </a:ext>
                </a:extLst>
              </p:cNvPr>
              <p:cNvSpPr/>
              <p:nvPr/>
            </p:nvSpPr>
            <p:spPr bwMode="auto">
              <a:xfrm>
                <a:off x="7579433" y="4160237"/>
                <a:ext cx="45085" cy="49448"/>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36" name="ïŝlîḋè">
                <a:extLst>
                  <a:ext uri="{FF2B5EF4-FFF2-40B4-BE49-F238E27FC236}">
                    <a16:creationId xmlns:a16="http://schemas.microsoft.com/office/drawing/2014/main" id="{753D8D43-D1FE-4008-836B-4FC384D47E3A}"/>
                  </a:ext>
                </a:extLst>
              </p:cNvPr>
              <p:cNvSpPr/>
              <p:nvPr/>
            </p:nvSpPr>
            <p:spPr bwMode="auto">
              <a:xfrm>
                <a:off x="7573615" y="4154419"/>
                <a:ext cx="56720" cy="61083"/>
              </a:xfrm>
              <a:custGeom>
                <a:gdLst>
                  <a:gd fmla="*/ 31 w 39" name="T0"/>
                  <a:gd fmla="*/ 9 h 42" name="T1"/>
                  <a:gd fmla="*/ 31 w 39" name="T2"/>
                  <a:gd fmla="*/ 33 h 42" name="T3"/>
                  <a:gd fmla="*/ 8 w 39" name="T4"/>
                  <a:gd fmla="*/ 33 h 42" name="T5"/>
                  <a:gd fmla="*/ 8 w 39" name="T6"/>
                  <a:gd fmla="*/ 9 h 42" name="T7"/>
                  <a:gd fmla="*/ 31 w 39" name="T8"/>
                  <a:gd fmla="*/ 9 h 42" name="T9"/>
                  <a:gd fmla="*/ 39 w 39" name="T10"/>
                  <a:gd fmla="*/ 0 h 42" name="T11"/>
                  <a:gd fmla="*/ 0 w 39" name="T12"/>
                  <a:gd fmla="*/ 0 h 42" name="T13"/>
                  <a:gd fmla="*/ 0 w 39" name="T14"/>
                  <a:gd fmla="*/ 42 h 42" name="T15"/>
                  <a:gd fmla="*/ 39 w 39" name="T16"/>
                  <a:gd fmla="*/ 42 h 42" name="T17"/>
                  <a:gd fmla="*/ 39 w 39" name="T18"/>
                  <a:gd fmla="*/ 0 h 42" name="T19"/>
                  <a:gd fmla="*/ 39 w 39"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39">
                    <a:moveTo>
                      <a:pt x="31" y="9"/>
                    </a:moveTo>
                    <a:lnTo>
                      <a:pt x="31" y="33"/>
                    </a:lnTo>
                    <a:lnTo>
                      <a:pt x="8" y="33"/>
                    </a:lnTo>
                    <a:lnTo>
                      <a:pt x="8" y="9"/>
                    </a:lnTo>
                    <a:lnTo>
                      <a:pt x="31" y="9"/>
                    </a:lnTo>
                    <a:close/>
                    <a:moveTo>
                      <a:pt x="39" y="0"/>
                    </a:moveTo>
                    <a:lnTo>
                      <a:pt x="0" y="0"/>
                    </a:lnTo>
                    <a:lnTo>
                      <a:pt x="0" y="42"/>
                    </a:lnTo>
                    <a:lnTo>
                      <a:pt x="39" y="42"/>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7" name="iŝļidê">
                <a:extLst>
                  <a:ext uri="{FF2B5EF4-FFF2-40B4-BE49-F238E27FC236}">
                    <a16:creationId xmlns:a16="http://schemas.microsoft.com/office/drawing/2014/main" id="{BB1D84F0-0B8A-4851-AC7E-A18587A91102}"/>
                  </a:ext>
                </a:extLst>
              </p:cNvPr>
              <p:cNvSpPr/>
              <p:nvPr/>
            </p:nvSpPr>
            <p:spPr bwMode="auto">
              <a:xfrm>
                <a:off x="7573615" y="4154419"/>
                <a:ext cx="56720" cy="61083"/>
              </a:xfrm>
              <a:custGeom>
                <a:gdLst>
                  <a:gd fmla="*/ 31 w 39" name="T0"/>
                  <a:gd fmla="*/ 9 h 42" name="T1"/>
                  <a:gd fmla="*/ 31 w 39" name="T2"/>
                  <a:gd fmla="*/ 33 h 42" name="T3"/>
                  <a:gd fmla="*/ 8 w 39" name="T4"/>
                  <a:gd fmla="*/ 33 h 42" name="T5"/>
                  <a:gd fmla="*/ 8 w 39" name="T6"/>
                  <a:gd fmla="*/ 9 h 42" name="T7"/>
                  <a:gd fmla="*/ 31 w 39" name="T8"/>
                  <a:gd fmla="*/ 9 h 42" name="T9"/>
                  <a:gd fmla="*/ 39 w 39" name="T10"/>
                  <a:gd fmla="*/ 0 h 42" name="T11"/>
                  <a:gd fmla="*/ 0 w 39" name="T12"/>
                  <a:gd fmla="*/ 0 h 42" name="T13"/>
                  <a:gd fmla="*/ 0 w 39" name="T14"/>
                  <a:gd fmla="*/ 42 h 42" name="T15"/>
                  <a:gd fmla="*/ 39 w 39" name="T16"/>
                  <a:gd fmla="*/ 42 h 42" name="T17"/>
                  <a:gd fmla="*/ 39 w 39" name="T18"/>
                  <a:gd fmla="*/ 0 h 42" name="T19"/>
                  <a:gd fmla="*/ 39 w 39"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39">
                    <a:moveTo>
                      <a:pt x="31" y="9"/>
                    </a:moveTo>
                    <a:lnTo>
                      <a:pt x="31" y="33"/>
                    </a:lnTo>
                    <a:lnTo>
                      <a:pt x="8" y="33"/>
                    </a:lnTo>
                    <a:lnTo>
                      <a:pt x="8" y="9"/>
                    </a:lnTo>
                    <a:lnTo>
                      <a:pt x="31" y="9"/>
                    </a:lnTo>
                    <a:moveTo>
                      <a:pt x="39" y="0"/>
                    </a:moveTo>
                    <a:lnTo>
                      <a:pt x="0" y="0"/>
                    </a:lnTo>
                    <a:lnTo>
                      <a:pt x="0" y="42"/>
                    </a:lnTo>
                    <a:lnTo>
                      <a:pt x="39" y="42"/>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38" name="íśľîḍe">
                <a:extLst>
                  <a:ext uri="{FF2B5EF4-FFF2-40B4-BE49-F238E27FC236}">
                    <a16:creationId xmlns:a16="http://schemas.microsoft.com/office/drawing/2014/main" id="{9A3FBDCA-75F6-489F-A496-57DF365E535A}"/>
                  </a:ext>
                </a:extLst>
              </p:cNvPr>
              <p:cNvSpPr/>
              <p:nvPr/>
            </p:nvSpPr>
            <p:spPr bwMode="auto">
              <a:xfrm>
                <a:off x="7579433" y="4221319"/>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39" name="ï$lïdê">
                <a:extLst>
                  <a:ext uri="{FF2B5EF4-FFF2-40B4-BE49-F238E27FC236}">
                    <a16:creationId xmlns:a16="http://schemas.microsoft.com/office/drawing/2014/main" id="{F215E239-5D8C-4F3E-B927-FC82F59127A8}"/>
                  </a:ext>
                </a:extLst>
              </p:cNvPr>
              <p:cNvSpPr/>
              <p:nvPr/>
            </p:nvSpPr>
            <p:spPr bwMode="auto">
              <a:xfrm>
                <a:off x="7573615" y="4215502"/>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0" name="íṥ1ïḓé">
                <a:extLst>
                  <a:ext uri="{FF2B5EF4-FFF2-40B4-BE49-F238E27FC236}">
                    <a16:creationId xmlns:a16="http://schemas.microsoft.com/office/drawing/2014/main" id="{FAE32494-8361-4225-A12C-86492814A1A7}"/>
                  </a:ext>
                </a:extLst>
              </p:cNvPr>
              <p:cNvSpPr/>
              <p:nvPr/>
            </p:nvSpPr>
            <p:spPr bwMode="auto">
              <a:xfrm>
                <a:off x="7573615" y="4215502"/>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41" name="íśľïḋe">
                <a:extLst>
                  <a:ext uri="{FF2B5EF4-FFF2-40B4-BE49-F238E27FC236}">
                    <a16:creationId xmlns:a16="http://schemas.microsoft.com/office/drawing/2014/main" id="{747405B3-43A4-46DA-A08A-EFCBC834B7BF}"/>
                  </a:ext>
                </a:extLst>
              </p:cNvPr>
              <p:cNvSpPr/>
              <p:nvPr/>
            </p:nvSpPr>
            <p:spPr bwMode="auto">
              <a:xfrm>
                <a:off x="7579433" y="4278038"/>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42" name="ï$ḻíḑè">
                <a:extLst>
                  <a:ext uri="{FF2B5EF4-FFF2-40B4-BE49-F238E27FC236}">
                    <a16:creationId xmlns:a16="http://schemas.microsoft.com/office/drawing/2014/main" id="{D2D85987-C33A-4788-9374-E285753ED545}"/>
                  </a:ext>
                </a:extLst>
              </p:cNvPr>
              <p:cNvSpPr/>
              <p:nvPr/>
            </p:nvSpPr>
            <p:spPr bwMode="auto">
              <a:xfrm>
                <a:off x="7573615" y="4272221"/>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3" name="íṣ1îdê">
                <a:extLst>
                  <a:ext uri="{FF2B5EF4-FFF2-40B4-BE49-F238E27FC236}">
                    <a16:creationId xmlns:a16="http://schemas.microsoft.com/office/drawing/2014/main" id="{F55F0039-89EB-4C69-B34D-56AC7E4FA75C}"/>
                  </a:ext>
                </a:extLst>
              </p:cNvPr>
              <p:cNvSpPr/>
              <p:nvPr/>
            </p:nvSpPr>
            <p:spPr bwMode="auto">
              <a:xfrm>
                <a:off x="7573615" y="4272221"/>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44" name="îṥḻidê">
                <a:extLst>
                  <a:ext uri="{FF2B5EF4-FFF2-40B4-BE49-F238E27FC236}">
                    <a16:creationId xmlns:a16="http://schemas.microsoft.com/office/drawing/2014/main" id="{518CF54E-705C-4201-847F-DBA382502129}"/>
                  </a:ext>
                </a:extLst>
              </p:cNvPr>
              <p:cNvSpPr/>
              <p:nvPr/>
            </p:nvSpPr>
            <p:spPr bwMode="auto">
              <a:xfrm>
                <a:off x="7579433" y="433621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45" name="îSļíḍé">
                <a:extLst>
                  <a:ext uri="{FF2B5EF4-FFF2-40B4-BE49-F238E27FC236}">
                    <a16:creationId xmlns:a16="http://schemas.microsoft.com/office/drawing/2014/main" id="{320F2C04-D2C5-4D25-9F44-9C47520BFF00}"/>
                  </a:ext>
                </a:extLst>
              </p:cNvPr>
              <p:cNvSpPr/>
              <p:nvPr/>
            </p:nvSpPr>
            <p:spPr bwMode="auto">
              <a:xfrm>
                <a:off x="7573615" y="4330394"/>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6" name="íṡḻïḓé">
                <a:extLst>
                  <a:ext uri="{FF2B5EF4-FFF2-40B4-BE49-F238E27FC236}">
                    <a16:creationId xmlns:a16="http://schemas.microsoft.com/office/drawing/2014/main" id="{EE97AA65-3EAF-4F17-80FA-B57E2335B035}"/>
                  </a:ext>
                </a:extLst>
              </p:cNvPr>
              <p:cNvSpPr/>
              <p:nvPr/>
            </p:nvSpPr>
            <p:spPr bwMode="auto">
              <a:xfrm>
                <a:off x="7573615" y="4330394"/>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47" name="îṡ1íḓe">
                <a:extLst>
                  <a:ext uri="{FF2B5EF4-FFF2-40B4-BE49-F238E27FC236}">
                    <a16:creationId xmlns:a16="http://schemas.microsoft.com/office/drawing/2014/main" id="{9A20274C-1A96-4F7B-84BE-58B38C02C723}"/>
                  </a:ext>
                </a:extLst>
              </p:cNvPr>
              <p:cNvSpPr/>
              <p:nvPr/>
            </p:nvSpPr>
            <p:spPr bwMode="auto">
              <a:xfrm>
                <a:off x="7579433" y="439293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48" name="iṩḷïḍè">
                <a:extLst>
                  <a:ext uri="{FF2B5EF4-FFF2-40B4-BE49-F238E27FC236}">
                    <a16:creationId xmlns:a16="http://schemas.microsoft.com/office/drawing/2014/main" id="{E2D5668A-221B-4616-848B-42BE8F1E4EEC}"/>
                  </a:ext>
                </a:extLst>
              </p:cNvPr>
              <p:cNvSpPr/>
              <p:nvPr/>
            </p:nvSpPr>
            <p:spPr bwMode="auto">
              <a:xfrm>
                <a:off x="7573615" y="4387114"/>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close/>
                    <a:moveTo>
                      <a:pt x="39" y="0"/>
                    </a:moveTo>
                    <a:lnTo>
                      <a:pt x="0" y="0"/>
                    </a:lnTo>
                    <a:lnTo>
                      <a:pt x="0" y="40"/>
                    </a:lnTo>
                    <a:lnTo>
                      <a:pt x="39" y="40"/>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9" name="îŝľiḋe">
                <a:extLst>
                  <a:ext uri="{FF2B5EF4-FFF2-40B4-BE49-F238E27FC236}">
                    <a16:creationId xmlns:a16="http://schemas.microsoft.com/office/drawing/2014/main" id="{9CF080A9-B3CB-4626-80CD-1457C62F0630}"/>
                  </a:ext>
                </a:extLst>
              </p:cNvPr>
              <p:cNvSpPr/>
              <p:nvPr/>
            </p:nvSpPr>
            <p:spPr bwMode="auto">
              <a:xfrm>
                <a:off x="7573615" y="4387114"/>
                <a:ext cx="56720" cy="58174"/>
              </a:xfrm>
              <a:custGeom>
                <a:gdLst>
                  <a:gd fmla="*/ 31 w 39" name="T0"/>
                  <a:gd fmla="*/ 8 h 40" name="T1"/>
                  <a:gd fmla="*/ 31 w 39" name="T2"/>
                  <a:gd fmla="*/ 31 h 40" name="T3"/>
                  <a:gd fmla="*/ 8 w 39" name="T4"/>
                  <a:gd fmla="*/ 31 h 40" name="T5"/>
                  <a:gd fmla="*/ 8 w 39" name="T6"/>
                  <a:gd fmla="*/ 8 h 40" name="T7"/>
                  <a:gd fmla="*/ 31 w 39" name="T8"/>
                  <a:gd fmla="*/ 8 h 40" name="T9"/>
                  <a:gd fmla="*/ 39 w 39" name="T10"/>
                  <a:gd fmla="*/ 0 h 40" name="T11"/>
                  <a:gd fmla="*/ 0 w 39" name="T12"/>
                  <a:gd fmla="*/ 0 h 40" name="T13"/>
                  <a:gd fmla="*/ 0 w 39" name="T14"/>
                  <a:gd fmla="*/ 40 h 40" name="T15"/>
                  <a:gd fmla="*/ 39 w 39" name="T16"/>
                  <a:gd fmla="*/ 40 h 40" name="T17"/>
                  <a:gd fmla="*/ 39 w 39" name="T18"/>
                  <a:gd fmla="*/ 0 h 40" name="T19"/>
                  <a:gd fmla="*/ 39 w 39"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39">
                    <a:moveTo>
                      <a:pt x="31" y="8"/>
                    </a:moveTo>
                    <a:lnTo>
                      <a:pt x="31" y="31"/>
                    </a:lnTo>
                    <a:lnTo>
                      <a:pt x="8" y="31"/>
                    </a:lnTo>
                    <a:lnTo>
                      <a:pt x="8" y="8"/>
                    </a:lnTo>
                    <a:lnTo>
                      <a:pt x="31" y="8"/>
                    </a:lnTo>
                    <a:moveTo>
                      <a:pt x="39" y="0"/>
                    </a:moveTo>
                    <a:lnTo>
                      <a:pt x="0" y="0"/>
                    </a:lnTo>
                    <a:lnTo>
                      <a:pt x="0" y="40"/>
                    </a:lnTo>
                    <a:lnTo>
                      <a:pt x="39" y="40"/>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50" name="îślîḍe">
                <a:extLst>
                  <a:ext uri="{FF2B5EF4-FFF2-40B4-BE49-F238E27FC236}">
                    <a16:creationId xmlns:a16="http://schemas.microsoft.com/office/drawing/2014/main" id="{DCFADFEC-0D9D-4E29-A4E7-4547BD038014}"/>
                  </a:ext>
                </a:extLst>
              </p:cNvPr>
              <p:cNvSpPr/>
              <p:nvPr/>
            </p:nvSpPr>
            <p:spPr bwMode="auto">
              <a:xfrm>
                <a:off x="7579433" y="4451106"/>
                <a:ext cx="103259"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51" name="îṩḻide">
                <a:extLst>
                  <a:ext uri="{FF2B5EF4-FFF2-40B4-BE49-F238E27FC236}">
                    <a16:creationId xmlns:a16="http://schemas.microsoft.com/office/drawing/2014/main" id="{310233E4-8DAD-40AA-A58D-3EA3C36797C0}"/>
                  </a:ext>
                </a:extLst>
              </p:cNvPr>
              <p:cNvSpPr/>
              <p:nvPr/>
            </p:nvSpPr>
            <p:spPr bwMode="auto">
              <a:xfrm>
                <a:off x="7573615" y="4445288"/>
                <a:ext cx="114894" cy="56720"/>
              </a:xfrm>
              <a:custGeom>
                <a:gdLst>
                  <a:gd fmla="*/ 71 w 79" name="T0"/>
                  <a:gd fmla="*/ 8 h 39" name="T1"/>
                  <a:gd fmla="*/ 71 w 79" name="T2"/>
                  <a:gd fmla="*/ 31 h 39" name="T3"/>
                  <a:gd fmla="*/ 39 w 79" name="T4"/>
                  <a:gd fmla="*/ 31 h 39" name="T5"/>
                  <a:gd fmla="*/ 8 w 79" name="T6"/>
                  <a:gd fmla="*/ 31 h 39" name="T7"/>
                  <a:gd fmla="*/ 8 w 79" name="T8"/>
                  <a:gd fmla="*/ 8 h 39" name="T9"/>
                  <a:gd fmla="*/ 39 w 79" name="T10"/>
                  <a:gd fmla="*/ 8 h 39" name="T11"/>
                  <a:gd fmla="*/ 71 w 79" name="T12"/>
                  <a:gd fmla="*/ 8 h 39" name="T13"/>
                  <a:gd fmla="*/ 79 w 79" name="T14"/>
                  <a:gd fmla="*/ 0 h 39" name="T15"/>
                  <a:gd fmla="*/ 39 w 79" name="T16"/>
                  <a:gd fmla="*/ 0 h 39" name="T17"/>
                  <a:gd fmla="*/ 0 w 79" name="T18"/>
                  <a:gd fmla="*/ 0 h 39" name="T19"/>
                  <a:gd fmla="*/ 0 w 79" name="T20"/>
                  <a:gd fmla="*/ 39 h 39" name="T21"/>
                  <a:gd fmla="*/ 39 w 79" name="T22"/>
                  <a:gd fmla="*/ 39 h 39" name="T23"/>
                  <a:gd fmla="*/ 79 w 79" name="T24"/>
                  <a:gd fmla="*/ 39 h 39" name="T25"/>
                  <a:gd fmla="*/ 79 w 79" name="T26"/>
                  <a:gd fmla="*/ 0 h 39" name="T27"/>
                  <a:gd fmla="*/ 79 w 79" name="T28"/>
                  <a:gd fmla="*/ 0 h 3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9" w="79">
                    <a:moveTo>
                      <a:pt x="71" y="8"/>
                    </a:moveTo>
                    <a:lnTo>
                      <a:pt x="71" y="31"/>
                    </a:lnTo>
                    <a:lnTo>
                      <a:pt x="39" y="31"/>
                    </a:lnTo>
                    <a:lnTo>
                      <a:pt x="8" y="31"/>
                    </a:lnTo>
                    <a:lnTo>
                      <a:pt x="8" y="8"/>
                    </a:lnTo>
                    <a:lnTo>
                      <a:pt x="39" y="8"/>
                    </a:lnTo>
                    <a:lnTo>
                      <a:pt x="71" y="8"/>
                    </a:lnTo>
                    <a:close/>
                    <a:moveTo>
                      <a:pt x="79" y="0"/>
                    </a:moveTo>
                    <a:lnTo>
                      <a:pt x="39" y="0"/>
                    </a:lnTo>
                    <a:lnTo>
                      <a:pt x="0" y="0"/>
                    </a:lnTo>
                    <a:lnTo>
                      <a:pt x="0" y="39"/>
                    </a:lnTo>
                    <a:lnTo>
                      <a:pt x="39" y="39"/>
                    </a:lnTo>
                    <a:lnTo>
                      <a:pt x="79" y="39"/>
                    </a:lnTo>
                    <a:lnTo>
                      <a:pt x="79" y="0"/>
                    </a:lnTo>
                    <a:lnTo>
                      <a:pt x="7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2" name="íṥḻídé">
                <a:extLst>
                  <a:ext uri="{FF2B5EF4-FFF2-40B4-BE49-F238E27FC236}">
                    <a16:creationId xmlns:a16="http://schemas.microsoft.com/office/drawing/2014/main" id="{BA4F3AC9-AC88-4ADA-8F0D-73750B5FEE6C}"/>
                  </a:ext>
                </a:extLst>
              </p:cNvPr>
              <p:cNvSpPr/>
              <p:nvPr/>
            </p:nvSpPr>
            <p:spPr bwMode="auto">
              <a:xfrm>
                <a:off x="7573615" y="4445288"/>
                <a:ext cx="114894" cy="56720"/>
              </a:xfrm>
              <a:custGeom>
                <a:gdLst>
                  <a:gd fmla="*/ 71 w 79" name="T0"/>
                  <a:gd fmla="*/ 8 h 39" name="T1"/>
                  <a:gd fmla="*/ 71 w 79" name="T2"/>
                  <a:gd fmla="*/ 31 h 39" name="T3"/>
                  <a:gd fmla="*/ 39 w 79" name="T4"/>
                  <a:gd fmla="*/ 31 h 39" name="T5"/>
                  <a:gd fmla="*/ 8 w 79" name="T6"/>
                  <a:gd fmla="*/ 31 h 39" name="T7"/>
                  <a:gd fmla="*/ 8 w 79" name="T8"/>
                  <a:gd fmla="*/ 8 h 39" name="T9"/>
                  <a:gd fmla="*/ 39 w 79" name="T10"/>
                  <a:gd fmla="*/ 8 h 39" name="T11"/>
                  <a:gd fmla="*/ 71 w 79" name="T12"/>
                  <a:gd fmla="*/ 8 h 39" name="T13"/>
                  <a:gd fmla="*/ 79 w 79" name="T14"/>
                  <a:gd fmla="*/ 0 h 39" name="T15"/>
                  <a:gd fmla="*/ 39 w 79" name="T16"/>
                  <a:gd fmla="*/ 0 h 39" name="T17"/>
                  <a:gd fmla="*/ 0 w 79" name="T18"/>
                  <a:gd fmla="*/ 0 h 39" name="T19"/>
                  <a:gd fmla="*/ 0 w 79" name="T20"/>
                  <a:gd fmla="*/ 39 h 39" name="T21"/>
                  <a:gd fmla="*/ 39 w 79" name="T22"/>
                  <a:gd fmla="*/ 39 h 39" name="T23"/>
                  <a:gd fmla="*/ 79 w 79" name="T24"/>
                  <a:gd fmla="*/ 39 h 39" name="T25"/>
                  <a:gd fmla="*/ 79 w 79" name="T26"/>
                  <a:gd fmla="*/ 0 h 39" name="T27"/>
                  <a:gd fmla="*/ 79 w 79" name="T28"/>
                  <a:gd fmla="*/ 0 h 3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9" w="79">
                    <a:moveTo>
                      <a:pt x="71" y="8"/>
                    </a:moveTo>
                    <a:lnTo>
                      <a:pt x="71" y="31"/>
                    </a:lnTo>
                    <a:lnTo>
                      <a:pt x="39" y="31"/>
                    </a:lnTo>
                    <a:lnTo>
                      <a:pt x="8" y="31"/>
                    </a:lnTo>
                    <a:lnTo>
                      <a:pt x="8" y="8"/>
                    </a:lnTo>
                    <a:lnTo>
                      <a:pt x="39" y="8"/>
                    </a:lnTo>
                    <a:lnTo>
                      <a:pt x="71" y="8"/>
                    </a:lnTo>
                    <a:moveTo>
                      <a:pt x="79" y="0"/>
                    </a:moveTo>
                    <a:lnTo>
                      <a:pt x="39" y="0"/>
                    </a:lnTo>
                    <a:lnTo>
                      <a:pt x="0" y="0"/>
                    </a:lnTo>
                    <a:lnTo>
                      <a:pt x="0" y="39"/>
                    </a:lnTo>
                    <a:lnTo>
                      <a:pt x="39" y="39"/>
                    </a:lnTo>
                    <a:lnTo>
                      <a:pt x="79" y="39"/>
                    </a:lnTo>
                    <a:lnTo>
                      <a:pt x="79" y="0"/>
                    </a:lnTo>
                    <a:lnTo>
                      <a:pt x="7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53" name="ï$ḷïďé">
                <a:extLst>
                  <a:ext uri="{FF2B5EF4-FFF2-40B4-BE49-F238E27FC236}">
                    <a16:creationId xmlns:a16="http://schemas.microsoft.com/office/drawing/2014/main" id="{A720FBA0-86F3-44AF-84B2-825B458E5C3F}"/>
                  </a:ext>
                </a:extLst>
              </p:cNvPr>
              <p:cNvSpPr/>
              <p:nvPr/>
            </p:nvSpPr>
            <p:spPr bwMode="auto">
              <a:xfrm>
                <a:off x="7579433" y="4507825"/>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54" name="iṥļiḑé">
                <a:extLst>
                  <a:ext uri="{FF2B5EF4-FFF2-40B4-BE49-F238E27FC236}">
                    <a16:creationId xmlns:a16="http://schemas.microsoft.com/office/drawing/2014/main" id="{648595C2-11DC-4C3F-AD24-8B9F5843E118}"/>
                  </a:ext>
                </a:extLst>
              </p:cNvPr>
              <p:cNvSpPr/>
              <p:nvPr/>
            </p:nvSpPr>
            <p:spPr bwMode="auto">
              <a:xfrm>
                <a:off x="7573615" y="4502007"/>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close/>
                    <a:moveTo>
                      <a:pt x="39" y="0"/>
                    </a:moveTo>
                    <a:lnTo>
                      <a:pt x="0" y="0"/>
                    </a:lnTo>
                    <a:lnTo>
                      <a:pt x="0" y="39"/>
                    </a:lnTo>
                    <a:lnTo>
                      <a:pt x="39" y="39"/>
                    </a:lnTo>
                    <a:lnTo>
                      <a:pt x="39" y="0"/>
                    </a:lnTo>
                    <a:lnTo>
                      <a:pt x="39"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5" name="ís1ïḋè">
                <a:extLst>
                  <a:ext uri="{FF2B5EF4-FFF2-40B4-BE49-F238E27FC236}">
                    <a16:creationId xmlns:a16="http://schemas.microsoft.com/office/drawing/2014/main" id="{55C7E6D7-6DC7-4A62-A999-CB9968E02D3F}"/>
                  </a:ext>
                </a:extLst>
              </p:cNvPr>
              <p:cNvSpPr/>
              <p:nvPr/>
            </p:nvSpPr>
            <p:spPr bwMode="auto">
              <a:xfrm>
                <a:off x="7573615" y="4502007"/>
                <a:ext cx="56720" cy="56720"/>
              </a:xfrm>
              <a:custGeom>
                <a:gdLst>
                  <a:gd fmla="*/ 31 w 39" name="T0"/>
                  <a:gd fmla="*/ 8 h 39" name="T1"/>
                  <a:gd fmla="*/ 31 w 39" name="T2"/>
                  <a:gd fmla="*/ 31 h 39" name="T3"/>
                  <a:gd fmla="*/ 8 w 39" name="T4"/>
                  <a:gd fmla="*/ 31 h 39" name="T5"/>
                  <a:gd fmla="*/ 8 w 39" name="T6"/>
                  <a:gd fmla="*/ 8 h 39" name="T7"/>
                  <a:gd fmla="*/ 31 w 39" name="T8"/>
                  <a:gd fmla="*/ 8 h 39" name="T9"/>
                  <a:gd fmla="*/ 39 w 39" name="T10"/>
                  <a:gd fmla="*/ 0 h 39" name="T11"/>
                  <a:gd fmla="*/ 0 w 39" name="T12"/>
                  <a:gd fmla="*/ 0 h 39" name="T13"/>
                  <a:gd fmla="*/ 0 w 39" name="T14"/>
                  <a:gd fmla="*/ 39 h 39" name="T15"/>
                  <a:gd fmla="*/ 39 w 39" name="T16"/>
                  <a:gd fmla="*/ 39 h 39" name="T17"/>
                  <a:gd fmla="*/ 39 w 39" name="T18"/>
                  <a:gd fmla="*/ 0 h 39" name="T19"/>
                  <a:gd fmla="*/ 39 w 39"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39">
                    <a:moveTo>
                      <a:pt x="31" y="8"/>
                    </a:moveTo>
                    <a:lnTo>
                      <a:pt x="31" y="31"/>
                    </a:lnTo>
                    <a:lnTo>
                      <a:pt x="8" y="31"/>
                    </a:lnTo>
                    <a:lnTo>
                      <a:pt x="8" y="8"/>
                    </a:lnTo>
                    <a:lnTo>
                      <a:pt x="31" y="8"/>
                    </a:lnTo>
                    <a:moveTo>
                      <a:pt x="39" y="0"/>
                    </a:moveTo>
                    <a:lnTo>
                      <a:pt x="0" y="0"/>
                    </a:lnTo>
                    <a:lnTo>
                      <a:pt x="0" y="39"/>
                    </a:lnTo>
                    <a:lnTo>
                      <a:pt x="39" y="39"/>
                    </a:lnTo>
                    <a:lnTo>
                      <a:pt x="39" y="0"/>
                    </a:lnTo>
                    <a:lnTo>
                      <a:pt x="3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56" name="îS1ïḑè">
                <a:extLst>
                  <a:ext uri="{FF2B5EF4-FFF2-40B4-BE49-F238E27FC236}">
                    <a16:creationId xmlns:a16="http://schemas.microsoft.com/office/drawing/2014/main" id="{FB98A560-75DE-448F-982E-152C41357978}"/>
                  </a:ext>
                </a:extLst>
              </p:cNvPr>
              <p:cNvSpPr/>
              <p:nvPr/>
            </p:nvSpPr>
            <p:spPr bwMode="auto">
              <a:xfrm>
                <a:off x="7519804" y="3931904"/>
                <a:ext cx="47994" cy="159978"/>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57" name="işľîḑê">
                <a:extLst>
                  <a:ext uri="{FF2B5EF4-FFF2-40B4-BE49-F238E27FC236}">
                    <a16:creationId xmlns:a16="http://schemas.microsoft.com/office/drawing/2014/main" id="{50B0F966-AE8A-404C-8DC9-09A03AC16358}"/>
                  </a:ext>
                </a:extLst>
              </p:cNvPr>
              <p:cNvSpPr/>
              <p:nvPr/>
            </p:nvSpPr>
            <p:spPr bwMode="auto">
              <a:xfrm>
                <a:off x="7512533" y="3924633"/>
                <a:ext cx="61083" cy="173068"/>
              </a:xfrm>
              <a:custGeom>
                <a:gdLst>
                  <a:gd fmla="*/ 34 w 42" name="T0"/>
                  <a:gd fmla="*/ 9 h 119" name="T1"/>
                  <a:gd fmla="*/ 34 w 42" name="T2"/>
                  <a:gd fmla="*/ 40 h 119" name="T3"/>
                  <a:gd fmla="*/ 34 w 42" name="T4"/>
                  <a:gd fmla="*/ 79 h 119" name="T5"/>
                  <a:gd fmla="*/ 34 w 42" name="T6"/>
                  <a:gd fmla="*/ 110 h 119" name="T7"/>
                  <a:gd fmla="*/ 9 w 42" name="T8"/>
                  <a:gd fmla="*/ 110 h 119" name="T9"/>
                  <a:gd fmla="*/ 9 w 42" name="T10"/>
                  <a:gd fmla="*/ 79 h 119" name="T11"/>
                  <a:gd fmla="*/ 9 w 42" name="T12"/>
                  <a:gd fmla="*/ 40 h 119" name="T13"/>
                  <a:gd fmla="*/ 9 w 42" name="T14"/>
                  <a:gd fmla="*/ 9 h 119" name="T15"/>
                  <a:gd fmla="*/ 34 w 42" name="T16"/>
                  <a:gd fmla="*/ 9 h 119" name="T17"/>
                  <a:gd fmla="*/ 42 w 42" name="T18"/>
                  <a:gd fmla="*/ 0 h 119" name="T19"/>
                  <a:gd fmla="*/ 0 w 42" name="T20"/>
                  <a:gd fmla="*/ 0 h 119" name="T21"/>
                  <a:gd fmla="*/ 0 w 42" name="T22"/>
                  <a:gd fmla="*/ 40 h 119" name="T23"/>
                  <a:gd fmla="*/ 0 w 42" name="T24"/>
                  <a:gd fmla="*/ 79 h 119" name="T25"/>
                  <a:gd fmla="*/ 0 w 42" name="T26"/>
                  <a:gd fmla="*/ 119 h 119" name="T27"/>
                  <a:gd fmla="*/ 42 w 42" name="T28"/>
                  <a:gd fmla="*/ 119 h 119" name="T29"/>
                  <a:gd fmla="*/ 42 w 42" name="T30"/>
                  <a:gd fmla="*/ 79 h 119" name="T31"/>
                  <a:gd fmla="*/ 42 w 42" name="T32"/>
                  <a:gd fmla="*/ 40 h 119" name="T33"/>
                  <a:gd fmla="*/ 42 w 42" name="T34"/>
                  <a:gd fmla="*/ 0 h 119" name="T35"/>
                  <a:gd fmla="*/ 42 w 42" name="T36"/>
                  <a:gd fmla="*/ 0 h 11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19" w="42">
                    <a:moveTo>
                      <a:pt x="34" y="9"/>
                    </a:moveTo>
                    <a:lnTo>
                      <a:pt x="34" y="40"/>
                    </a:lnTo>
                    <a:lnTo>
                      <a:pt x="34" y="79"/>
                    </a:lnTo>
                    <a:lnTo>
                      <a:pt x="34" y="110"/>
                    </a:lnTo>
                    <a:lnTo>
                      <a:pt x="9" y="110"/>
                    </a:lnTo>
                    <a:lnTo>
                      <a:pt x="9" y="79"/>
                    </a:lnTo>
                    <a:lnTo>
                      <a:pt x="9" y="40"/>
                    </a:lnTo>
                    <a:lnTo>
                      <a:pt x="9" y="9"/>
                    </a:lnTo>
                    <a:lnTo>
                      <a:pt x="34" y="9"/>
                    </a:lnTo>
                    <a:close/>
                    <a:moveTo>
                      <a:pt x="42" y="0"/>
                    </a:moveTo>
                    <a:lnTo>
                      <a:pt x="0" y="0"/>
                    </a:lnTo>
                    <a:lnTo>
                      <a:pt x="0" y="40"/>
                    </a:lnTo>
                    <a:lnTo>
                      <a:pt x="0" y="79"/>
                    </a:lnTo>
                    <a:lnTo>
                      <a:pt x="0" y="119"/>
                    </a:lnTo>
                    <a:lnTo>
                      <a:pt x="42" y="119"/>
                    </a:lnTo>
                    <a:lnTo>
                      <a:pt x="42" y="79"/>
                    </a:lnTo>
                    <a:lnTo>
                      <a:pt x="42" y="40"/>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8" name="îśḷîḋe">
                <a:extLst>
                  <a:ext uri="{FF2B5EF4-FFF2-40B4-BE49-F238E27FC236}">
                    <a16:creationId xmlns:a16="http://schemas.microsoft.com/office/drawing/2014/main" id="{EE1982A0-BA78-49A8-A2C3-E151C53B1A90}"/>
                  </a:ext>
                </a:extLst>
              </p:cNvPr>
              <p:cNvSpPr/>
              <p:nvPr/>
            </p:nvSpPr>
            <p:spPr bwMode="auto">
              <a:xfrm>
                <a:off x="7512533" y="3924633"/>
                <a:ext cx="61083" cy="173068"/>
              </a:xfrm>
              <a:custGeom>
                <a:gdLst>
                  <a:gd fmla="*/ 34 w 42" name="T0"/>
                  <a:gd fmla="*/ 9 h 119" name="T1"/>
                  <a:gd fmla="*/ 34 w 42" name="T2"/>
                  <a:gd fmla="*/ 40 h 119" name="T3"/>
                  <a:gd fmla="*/ 34 w 42" name="T4"/>
                  <a:gd fmla="*/ 79 h 119" name="T5"/>
                  <a:gd fmla="*/ 34 w 42" name="T6"/>
                  <a:gd fmla="*/ 110 h 119" name="T7"/>
                  <a:gd fmla="*/ 9 w 42" name="T8"/>
                  <a:gd fmla="*/ 110 h 119" name="T9"/>
                  <a:gd fmla="*/ 9 w 42" name="T10"/>
                  <a:gd fmla="*/ 79 h 119" name="T11"/>
                  <a:gd fmla="*/ 9 w 42" name="T12"/>
                  <a:gd fmla="*/ 40 h 119" name="T13"/>
                  <a:gd fmla="*/ 9 w 42" name="T14"/>
                  <a:gd fmla="*/ 9 h 119" name="T15"/>
                  <a:gd fmla="*/ 34 w 42" name="T16"/>
                  <a:gd fmla="*/ 9 h 119" name="T17"/>
                  <a:gd fmla="*/ 42 w 42" name="T18"/>
                  <a:gd fmla="*/ 0 h 119" name="T19"/>
                  <a:gd fmla="*/ 0 w 42" name="T20"/>
                  <a:gd fmla="*/ 0 h 119" name="T21"/>
                  <a:gd fmla="*/ 0 w 42" name="T22"/>
                  <a:gd fmla="*/ 40 h 119" name="T23"/>
                  <a:gd fmla="*/ 0 w 42" name="T24"/>
                  <a:gd fmla="*/ 79 h 119" name="T25"/>
                  <a:gd fmla="*/ 0 w 42" name="T26"/>
                  <a:gd fmla="*/ 119 h 119" name="T27"/>
                  <a:gd fmla="*/ 42 w 42" name="T28"/>
                  <a:gd fmla="*/ 119 h 119" name="T29"/>
                  <a:gd fmla="*/ 42 w 42" name="T30"/>
                  <a:gd fmla="*/ 79 h 119" name="T31"/>
                  <a:gd fmla="*/ 42 w 42" name="T32"/>
                  <a:gd fmla="*/ 40 h 119" name="T33"/>
                  <a:gd fmla="*/ 42 w 42" name="T34"/>
                  <a:gd fmla="*/ 0 h 119" name="T35"/>
                  <a:gd fmla="*/ 42 w 42" name="T36"/>
                  <a:gd fmla="*/ 0 h 11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19" w="42">
                    <a:moveTo>
                      <a:pt x="34" y="9"/>
                    </a:moveTo>
                    <a:lnTo>
                      <a:pt x="34" y="40"/>
                    </a:lnTo>
                    <a:lnTo>
                      <a:pt x="34" y="79"/>
                    </a:lnTo>
                    <a:lnTo>
                      <a:pt x="34" y="110"/>
                    </a:lnTo>
                    <a:lnTo>
                      <a:pt x="9" y="110"/>
                    </a:lnTo>
                    <a:lnTo>
                      <a:pt x="9" y="79"/>
                    </a:lnTo>
                    <a:lnTo>
                      <a:pt x="9" y="40"/>
                    </a:lnTo>
                    <a:lnTo>
                      <a:pt x="9" y="9"/>
                    </a:lnTo>
                    <a:lnTo>
                      <a:pt x="34" y="9"/>
                    </a:lnTo>
                    <a:moveTo>
                      <a:pt x="42" y="0"/>
                    </a:moveTo>
                    <a:lnTo>
                      <a:pt x="0" y="0"/>
                    </a:lnTo>
                    <a:lnTo>
                      <a:pt x="0" y="40"/>
                    </a:lnTo>
                    <a:lnTo>
                      <a:pt x="0" y="79"/>
                    </a:lnTo>
                    <a:lnTo>
                      <a:pt x="0" y="119"/>
                    </a:lnTo>
                    <a:lnTo>
                      <a:pt x="42" y="119"/>
                    </a:lnTo>
                    <a:lnTo>
                      <a:pt x="42" y="79"/>
                    </a:lnTo>
                    <a:lnTo>
                      <a:pt x="42" y="40"/>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59" name="íşlîḍê">
                <a:extLst>
                  <a:ext uri="{FF2B5EF4-FFF2-40B4-BE49-F238E27FC236}">
                    <a16:creationId xmlns:a16="http://schemas.microsoft.com/office/drawing/2014/main" id="{A9CDEF5B-550B-4C14-96E5-0A97208E1B4E}"/>
                  </a:ext>
                </a:extLst>
              </p:cNvPr>
              <p:cNvSpPr/>
              <p:nvPr/>
            </p:nvSpPr>
            <p:spPr bwMode="auto">
              <a:xfrm>
                <a:off x="7519804" y="4103517"/>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60" name="îṩḷíďe">
                <a:extLst>
                  <a:ext uri="{FF2B5EF4-FFF2-40B4-BE49-F238E27FC236}">
                    <a16:creationId xmlns:a16="http://schemas.microsoft.com/office/drawing/2014/main" id="{AEB964CC-4B05-4793-A6CA-FA5C3593DC20}"/>
                  </a:ext>
                </a:extLst>
              </p:cNvPr>
              <p:cNvSpPr/>
              <p:nvPr/>
            </p:nvSpPr>
            <p:spPr bwMode="auto">
              <a:xfrm>
                <a:off x="7512533" y="4097699"/>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1" name="iṥľîďe">
                <a:extLst>
                  <a:ext uri="{FF2B5EF4-FFF2-40B4-BE49-F238E27FC236}">
                    <a16:creationId xmlns:a16="http://schemas.microsoft.com/office/drawing/2014/main" id="{5B5EA402-1672-4FA2-9AD3-028AA9E7728B}"/>
                  </a:ext>
                </a:extLst>
              </p:cNvPr>
              <p:cNvSpPr/>
              <p:nvPr/>
            </p:nvSpPr>
            <p:spPr bwMode="auto">
              <a:xfrm>
                <a:off x="7512533" y="4097699"/>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62" name="îşļíḑe">
                <a:extLst>
                  <a:ext uri="{FF2B5EF4-FFF2-40B4-BE49-F238E27FC236}">
                    <a16:creationId xmlns:a16="http://schemas.microsoft.com/office/drawing/2014/main" id="{563A85CC-D173-470A-B35F-081B34E21D8C}"/>
                  </a:ext>
                </a:extLst>
              </p:cNvPr>
              <p:cNvSpPr/>
              <p:nvPr/>
            </p:nvSpPr>
            <p:spPr bwMode="auto">
              <a:xfrm>
                <a:off x="7519804" y="4160237"/>
                <a:ext cx="47994" cy="49448"/>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63" name="íṥḻïḑè">
                <a:extLst>
                  <a:ext uri="{FF2B5EF4-FFF2-40B4-BE49-F238E27FC236}">
                    <a16:creationId xmlns:a16="http://schemas.microsoft.com/office/drawing/2014/main" id="{24D1B448-46CC-4602-8F56-77AA1C8E61AD}"/>
                  </a:ext>
                </a:extLst>
              </p:cNvPr>
              <p:cNvSpPr/>
              <p:nvPr/>
            </p:nvSpPr>
            <p:spPr bwMode="auto">
              <a:xfrm>
                <a:off x="7512533" y="4154419"/>
                <a:ext cx="61083" cy="61083"/>
              </a:xfrm>
              <a:custGeom>
                <a:gdLst>
                  <a:gd fmla="*/ 34 w 42" name="T0"/>
                  <a:gd fmla="*/ 9 h 42" name="T1"/>
                  <a:gd fmla="*/ 34 w 42" name="T2"/>
                  <a:gd fmla="*/ 33 h 42" name="T3"/>
                  <a:gd fmla="*/ 9 w 42" name="T4"/>
                  <a:gd fmla="*/ 33 h 42" name="T5"/>
                  <a:gd fmla="*/ 9 w 42" name="T6"/>
                  <a:gd fmla="*/ 9 h 42" name="T7"/>
                  <a:gd fmla="*/ 34 w 42" name="T8"/>
                  <a:gd fmla="*/ 9 h 42" name="T9"/>
                  <a:gd fmla="*/ 42 w 42" name="T10"/>
                  <a:gd fmla="*/ 0 h 42" name="T11"/>
                  <a:gd fmla="*/ 0 w 42" name="T12"/>
                  <a:gd fmla="*/ 0 h 42" name="T13"/>
                  <a:gd fmla="*/ 0 w 42" name="T14"/>
                  <a:gd fmla="*/ 42 h 42" name="T15"/>
                  <a:gd fmla="*/ 42 w 42" name="T16"/>
                  <a:gd fmla="*/ 42 h 42" name="T17"/>
                  <a:gd fmla="*/ 42 w 42" name="T18"/>
                  <a:gd fmla="*/ 0 h 42" name="T19"/>
                  <a:gd fmla="*/ 4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34" y="9"/>
                    </a:moveTo>
                    <a:lnTo>
                      <a:pt x="34" y="33"/>
                    </a:lnTo>
                    <a:lnTo>
                      <a:pt x="9" y="33"/>
                    </a:lnTo>
                    <a:lnTo>
                      <a:pt x="9" y="9"/>
                    </a:lnTo>
                    <a:lnTo>
                      <a:pt x="34" y="9"/>
                    </a:lnTo>
                    <a:close/>
                    <a:moveTo>
                      <a:pt x="42" y="0"/>
                    </a:moveTo>
                    <a:lnTo>
                      <a:pt x="0" y="0"/>
                    </a:lnTo>
                    <a:lnTo>
                      <a:pt x="0" y="42"/>
                    </a:lnTo>
                    <a:lnTo>
                      <a:pt x="42" y="42"/>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4" name="ïṣḷiḋè">
                <a:extLst>
                  <a:ext uri="{FF2B5EF4-FFF2-40B4-BE49-F238E27FC236}">
                    <a16:creationId xmlns:a16="http://schemas.microsoft.com/office/drawing/2014/main" id="{8A6F1E31-0479-41ED-BD5D-84D44B69EC18}"/>
                  </a:ext>
                </a:extLst>
              </p:cNvPr>
              <p:cNvSpPr/>
              <p:nvPr/>
            </p:nvSpPr>
            <p:spPr bwMode="auto">
              <a:xfrm>
                <a:off x="7512533" y="4154419"/>
                <a:ext cx="61083" cy="61083"/>
              </a:xfrm>
              <a:custGeom>
                <a:gdLst>
                  <a:gd fmla="*/ 34 w 42" name="T0"/>
                  <a:gd fmla="*/ 9 h 42" name="T1"/>
                  <a:gd fmla="*/ 34 w 42" name="T2"/>
                  <a:gd fmla="*/ 33 h 42" name="T3"/>
                  <a:gd fmla="*/ 9 w 42" name="T4"/>
                  <a:gd fmla="*/ 33 h 42" name="T5"/>
                  <a:gd fmla="*/ 9 w 42" name="T6"/>
                  <a:gd fmla="*/ 9 h 42" name="T7"/>
                  <a:gd fmla="*/ 34 w 42" name="T8"/>
                  <a:gd fmla="*/ 9 h 42" name="T9"/>
                  <a:gd fmla="*/ 42 w 42" name="T10"/>
                  <a:gd fmla="*/ 0 h 42" name="T11"/>
                  <a:gd fmla="*/ 0 w 42" name="T12"/>
                  <a:gd fmla="*/ 0 h 42" name="T13"/>
                  <a:gd fmla="*/ 0 w 42" name="T14"/>
                  <a:gd fmla="*/ 42 h 42" name="T15"/>
                  <a:gd fmla="*/ 42 w 42" name="T16"/>
                  <a:gd fmla="*/ 42 h 42" name="T17"/>
                  <a:gd fmla="*/ 42 w 42" name="T18"/>
                  <a:gd fmla="*/ 0 h 42" name="T19"/>
                  <a:gd fmla="*/ 4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34" y="9"/>
                    </a:moveTo>
                    <a:lnTo>
                      <a:pt x="34" y="33"/>
                    </a:lnTo>
                    <a:lnTo>
                      <a:pt x="9" y="33"/>
                    </a:lnTo>
                    <a:lnTo>
                      <a:pt x="9" y="9"/>
                    </a:lnTo>
                    <a:lnTo>
                      <a:pt x="34" y="9"/>
                    </a:lnTo>
                    <a:moveTo>
                      <a:pt x="42" y="0"/>
                    </a:moveTo>
                    <a:lnTo>
                      <a:pt x="0" y="0"/>
                    </a:lnTo>
                    <a:lnTo>
                      <a:pt x="0" y="42"/>
                    </a:lnTo>
                    <a:lnTo>
                      <a:pt x="42" y="42"/>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65" name="iSļiḍe">
                <a:extLst>
                  <a:ext uri="{FF2B5EF4-FFF2-40B4-BE49-F238E27FC236}">
                    <a16:creationId xmlns:a16="http://schemas.microsoft.com/office/drawing/2014/main" id="{7409E192-D703-45A0-BD4D-43A16DE12BE8}"/>
                  </a:ext>
                </a:extLst>
              </p:cNvPr>
              <p:cNvSpPr/>
              <p:nvPr/>
            </p:nvSpPr>
            <p:spPr bwMode="auto">
              <a:xfrm>
                <a:off x="7519804" y="4221319"/>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66" name="îş1íḍe">
                <a:extLst>
                  <a:ext uri="{FF2B5EF4-FFF2-40B4-BE49-F238E27FC236}">
                    <a16:creationId xmlns:a16="http://schemas.microsoft.com/office/drawing/2014/main" id="{7EA90FED-9585-47A3-AAD0-0B3551B0E455}"/>
                  </a:ext>
                </a:extLst>
              </p:cNvPr>
              <p:cNvSpPr/>
              <p:nvPr/>
            </p:nvSpPr>
            <p:spPr bwMode="auto">
              <a:xfrm>
                <a:off x="7512533" y="4215502"/>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7" name="íSľîďè">
                <a:extLst>
                  <a:ext uri="{FF2B5EF4-FFF2-40B4-BE49-F238E27FC236}">
                    <a16:creationId xmlns:a16="http://schemas.microsoft.com/office/drawing/2014/main" id="{0164E913-77CC-4D1E-A2CF-997449E0C860}"/>
                  </a:ext>
                </a:extLst>
              </p:cNvPr>
              <p:cNvSpPr/>
              <p:nvPr/>
            </p:nvSpPr>
            <p:spPr bwMode="auto">
              <a:xfrm>
                <a:off x="7512533" y="4215502"/>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68" name="íSľíḋê">
                <a:extLst>
                  <a:ext uri="{FF2B5EF4-FFF2-40B4-BE49-F238E27FC236}">
                    <a16:creationId xmlns:a16="http://schemas.microsoft.com/office/drawing/2014/main" id="{278EF5DE-C7E5-4071-B010-6D3E80354A30}"/>
                  </a:ext>
                </a:extLst>
              </p:cNvPr>
              <p:cNvSpPr/>
              <p:nvPr/>
            </p:nvSpPr>
            <p:spPr bwMode="auto">
              <a:xfrm>
                <a:off x="7519804" y="4278038"/>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69" name="ïṧḻíḍè">
                <a:extLst>
                  <a:ext uri="{FF2B5EF4-FFF2-40B4-BE49-F238E27FC236}">
                    <a16:creationId xmlns:a16="http://schemas.microsoft.com/office/drawing/2014/main" id="{E3CE33C9-7272-4043-8EED-49EE02FFCEDC}"/>
                  </a:ext>
                </a:extLst>
              </p:cNvPr>
              <p:cNvSpPr/>
              <p:nvPr/>
            </p:nvSpPr>
            <p:spPr bwMode="auto">
              <a:xfrm>
                <a:off x="7512533" y="4272221"/>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close/>
                    <a:moveTo>
                      <a:pt x="42" y="0"/>
                    </a:moveTo>
                    <a:lnTo>
                      <a:pt x="0" y="0"/>
                    </a:lnTo>
                    <a:lnTo>
                      <a:pt x="0" y="40"/>
                    </a:lnTo>
                    <a:lnTo>
                      <a:pt x="42" y="40"/>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0" name="işliḍê">
                <a:extLst>
                  <a:ext uri="{FF2B5EF4-FFF2-40B4-BE49-F238E27FC236}">
                    <a16:creationId xmlns:a16="http://schemas.microsoft.com/office/drawing/2014/main" id="{AD8546F0-6F1A-4F24-9A22-8F009B315717}"/>
                  </a:ext>
                </a:extLst>
              </p:cNvPr>
              <p:cNvSpPr/>
              <p:nvPr/>
            </p:nvSpPr>
            <p:spPr bwMode="auto">
              <a:xfrm>
                <a:off x="7512533" y="4272221"/>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moveTo>
                      <a:pt x="42" y="0"/>
                    </a:moveTo>
                    <a:lnTo>
                      <a:pt x="0" y="0"/>
                    </a:lnTo>
                    <a:lnTo>
                      <a:pt x="0" y="40"/>
                    </a:lnTo>
                    <a:lnTo>
                      <a:pt x="42" y="40"/>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71" name="íṥļíďé">
                <a:extLst>
                  <a:ext uri="{FF2B5EF4-FFF2-40B4-BE49-F238E27FC236}">
                    <a16:creationId xmlns:a16="http://schemas.microsoft.com/office/drawing/2014/main" id="{B7958F6C-EB5A-42E7-B14D-6FEB5C439443}"/>
                  </a:ext>
                </a:extLst>
              </p:cNvPr>
              <p:cNvSpPr/>
              <p:nvPr/>
            </p:nvSpPr>
            <p:spPr bwMode="auto">
              <a:xfrm>
                <a:off x="7519804" y="4336212"/>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72" name="iş1ïḋé">
                <a:extLst>
                  <a:ext uri="{FF2B5EF4-FFF2-40B4-BE49-F238E27FC236}">
                    <a16:creationId xmlns:a16="http://schemas.microsoft.com/office/drawing/2014/main" id="{5D4848FF-E3BC-473F-BFB5-4D90654C8A0D}"/>
                  </a:ext>
                </a:extLst>
              </p:cNvPr>
              <p:cNvSpPr/>
              <p:nvPr/>
            </p:nvSpPr>
            <p:spPr bwMode="auto">
              <a:xfrm>
                <a:off x="7512533" y="4330394"/>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3" name="ï$ļíḑe">
                <a:extLst>
                  <a:ext uri="{FF2B5EF4-FFF2-40B4-BE49-F238E27FC236}">
                    <a16:creationId xmlns:a16="http://schemas.microsoft.com/office/drawing/2014/main" id="{588AAF87-BC6F-415F-A769-837B5A43F8E8}"/>
                  </a:ext>
                </a:extLst>
              </p:cNvPr>
              <p:cNvSpPr/>
              <p:nvPr/>
            </p:nvSpPr>
            <p:spPr bwMode="auto">
              <a:xfrm>
                <a:off x="7512533" y="4330394"/>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74" name="ïṧḷîḋé">
                <a:extLst>
                  <a:ext uri="{FF2B5EF4-FFF2-40B4-BE49-F238E27FC236}">
                    <a16:creationId xmlns:a16="http://schemas.microsoft.com/office/drawing/2014/main" id="{8C7D76EC-E610-45DC-A35C-CB216AF1FF12}"/>
                  </a:ext>
                </a:extLst>
              </p:cNvPr>
              <p:cNvSpPr/>
              <p:nvPr/>
            </p:nvSpPr>
            <p:spPr bwMode="auto">
              <a:xfrm>
                <a:off x="7519804" y="4392932"/>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75" name="ísļîdè">
                <a:extLst>
                  <a:ext uri="{FF2B5EF4-FFF2-40B4-BE49-F238E27FC236}">
                    <a16:creationId xmlns:a16="http://schemas.microsoft.com/office/drawing/2014/main" id="{9AE24A51-72CB-4A71-8026-E0C8E1487769}"/>
                  </a:ext>
                </a:extLst>
              </p:cNvPr>
              <p:cNvSpPr/>
              <p:nvPr/>
            </p:nvSpPr>
            <p:spPr bwMode="auto">
              <a:xfrm>
                <a:off x="7512533" y="4387114"/>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close/>
                    <a:moveTo>
                      <a:pt x="42" y="0"/>
                    </a:moveTo>
                    <a:lnTo>
                      <a:pt x="0" y="0"/>
                    </a:lnTo>
                    <a:lnTo>
                      <a:pt x="0" y="40"/>
                    </a:lnTo>
                    <a:lnTo>
                      <a:pt x="42" y="40"/>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6" name="ïṡļíḋè">
                <a:extLst>
                  <a:ext uri="{FF2B5EF4-FFF2-40B4-BE49-F238E27FC236}">
                    <a16:creationId xmlns:a16="http://schemas.microsoft.com/office/drawing/2014/main" id="{71C8BE33-91D2-437E-93C7-613C71DC1AA4}"/>
                  </a:ext>
                </a:extLst>
              </p:cNvPr>
              <p:cNvSpPr/>
              <p:nvPr/>
            </p:nvSpPr>
            <p:spPr bwMode="auto">
              <a:xfrm>
                <a:off x="7512533" y="4387114"/>
                <a:ext cx="61083" cy="58174"/>
              </a:xfrm>
              <a:custGeom>
                <a:gdLst>
                  <a:gd fmla="*/ 34 w 42" name="T0"/>
                  <a:gd fmla="*/ 8 h 40" name="T1"/>
                  <a:gd fmla="*/ 34 w 42" name="T2"/>
                  <a:gd fmla="*/ 31 h 40" name="T3"/>
                  <a:gd fmla="*/ 9 w 42" name="T4"/>
                  <a:gd fmla="*/ 31 h 40" name="T5"/>
                  <a:gd fmla="*/ 9 w 42" name="T6"/>
                  <a:gd fmla="*/ 8 h 40" name="T7"/>
                  <a:gd fmla="*/ 34 w 42" name="T8"/>
                  <a:gd fmla="*/ 8 h 40" name="T9"/>
                  <a:gd fmla="*/ 42 w 42" name="T10"/>
                  <a:gd fmla="*/ 0 h 40" name="T11"/>
                  <a:gd fmla="*/ 0 w 42" name="T12"/>
                  <a:gd fmla="*/ 0 h 40" name="T13"/>
                  <a:gd fmla="*/ 0 w 42" name="T14"/>
                  <a:gd fmla="*/ 40 h 40" name="T15"/>
                  <a:gd fmla="*/ 42 w 42" name="T16"/>
                  <a:gd fmla="*/ 40 h 40" name="T17"/>
                  <a:gd fmla="*/ 42 w 42" name="T18"/>
                  <a:gd fmla="*/ 0 h 40" name="T19"/>
                  <a:gd fmla="*/ 42 w 42"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2">
                    <a:moveTo>
                      <a:pt x="34" y="8"/>
                    </a:moveTo>
                    <a:lnTo>
                      <a:pt x="34" y="31"/>
                    </a:lnTo>
                    <a:lnTo>
                      <a:pt x="9" y="31"/>
                    </a:lnTo>
                    <a:lnTo>
                      <a:pt x="9" y="8"/>
                    </a:lnTo>
                    <a:lnTo>
                      <a:pt x="34" y="8"/>
                    </a:lnTo>
                    <a:moveTo>
                      <a:pt x="42" y="0"/>
                    </a:moveTo>
                    <a:lnTo>
                      <a:pt x="0" y="0"/>
                    </a:lnTo>
                    <a:lnTo>
                      <a:pt x="0" y="40"/>
                    </a:lnTo>
                    <a:lnTo>
                      <a:pt x="42" y="40"/>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77" name="ïSlïḋè">
                <a:extLst>
                  <a:ext uri="{FF2B5EF4-FFF2-40B4-BE49-F238E27FC236}">
                    <a16:creationId xmlns:a16="http://schemas.microsoft.com/office/drawing/2014/main" id="{06D403CF-D32C-40B9-BD5F-30A9574A19A4}"/>
                  </a:ext>
                </a:extLst>
              </p:cNvPr>
              <p:cNvSpPr/>
              <p:nvPr/>
            </p:nvSpPr>
            <p:spPr bwMode="auto">
              <a:xfrm>
                <a:off x="7519804" y="4451106"/>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78" name="ïsľíḍe">
                <a:extLst>
                  <a:ext uri="{FF2B5EF4-FFF2-40B4-BE49-F238E27FC236}">
                    <a16:creationId xmlns:a16="http://schemas.microsoft.com/office/drawing/2014/main" id="{8013FD89-0F2A-4694-BE59-18474B13E4A9}"/>
                  </a:ext>
                </a:extLst>
              </p:cNvPr>
              <p:cNvSpPr/>
              <p:nvPr/>
            </p:nvSpPr>
            <p:spPr bwMode="auto">
              <a:xfrm>
                <a:off x="7512533" y="4445288"/>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9" name="îšľiḋé">
                <a:extLst>
                  <a:ext uri="{FF2B5EF4-FFF2-40B4-BE49-F238E27FC236}">
                    <a16:creationId xmlns:a16="http://schemas.microsoft.com/office/drawing/2014/main" id="{17588913-EAA6-4046-9223-6DDB304F74E3}"/>
                  </a:ext>
                </a:extLst>
              </p:cNvPr>
              <p:cNvSpPr/>
              <p:nvPr/>
            </p:nvSpPr>
            <p:spPr bwMode="auto">
              <a:xfrm>
                <a:off x="7512533" y="4445288"/>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80" name="išlïdê">
                <a:extLst>
                  <a:ext uri="{FF2B5EF4-FFF2-40B4-BE49-F238E27FC236}">
                    <a16:creationId xmlns:a16="http://schemas.microsoft.com/office/drawing/2014/main" id="{526FC84B-9403-407D-95A6-307C1E712C66}"/>
                  </a:ext>
                </a:extLst>
              </p:cNvPr>
              <p:cNvSpPr/>
              <p:nvPr/>
            </p:nvSpPr>
            <p:spPr bwMode="auto">
              <a:xfrm>
                <a:off x="7519804" y="4507825"/>
                <a:ext cx="47994"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81" name="iśḻîdê">
                <a:extLst>
                  <a:ext uri="{FF2B5EF4-FFF2-40B4-BE49-F238E27FC236}">
                    <a16:creationId xmlns:a16="http://schemas.microsoft.com/office/drawing/2014/main" id="{A1937094-A821-4B26-A72E-A5252AFF6C7F}"/>
                  </a:ext>
                </a:extLst>
              </p:cNvPr>
              <p:cNvSpPr/>
              <p:nvPr/>
            </p:nvSpPr>
            <p:spPr bwMode="auto">
              <a:xfrm>
                <a:off x="7512533" y="4502007"/>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close/>
                    <a:moveTo>
                      <a:pt x="42" y="0"/>
                    </a:moveTo>
                    <a:lnTo>
                      <a:pt x="0" y="0"/>
                    </a:lnTo>
                    <a:lnTo>
                      <a:pt x="0" y="39"/>
                    </a:lnTo>
                    <a:lnTo>
                      <a:pt x="42" y="39"/>
                    </a:lnTo>
                    <a:lnTo>
                      <a:pt x="42" y="0"/>
                    </a:lnTo>
                    <a:lnTo>
                      <a:pt x="4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2" name="ïṩ1iḑé">
                <a:extLst>
                  <a:ext uri="{FF2B5EF4-FFF2-40B4-BE49-F238E27FC236}">
                    <a16:creationId xmlns:a16="http://schemas.microsoft.com/office/drawing/2014/main" id="{E8628C5D-A780-42FB-B804-D638D3B9580A}"/>
                  </a:ext>
                </a:extLst>
              </p:cNvPr>
              <p:cNvSpPr/>
              <p:nvPr/>
            </p:nvSpPr>
            <p:spPr bwMode="auto">
              <a:xfrm>
                <a:off x="7512533" y="4502007"/>
                <a:ext cx="61083" cy="56720"/>
              </a:xfrm>
              <a:custGeom>
                <a:gdLst>
                  <a:gd fmla="*/ 34 w 42" name="T0"/>
                  <a:gd fmla="*/ 8 h 39" name="T1"/>
                  <a:gd fmla="*/ 34 w 42" name="T2"/>
                  <a:gd fmla="*/ 31 h 39" name="T3"/>
                  <a:gd fmla="*/ 9 w 42" name="T4"/>
                  <a:gd fmla="*/ 31 h 39" name="T5"/>
                  <a:gd fmla="*/ 9 w 42" name="T6"/>
                  <a:gd fmla="*/ 8 h 39" name="T7"/>
                  <a:gd fmla="*/ 34 w 42" name="T8"/>
                  <a:gd fmla="*/ 8 h 39" name="T9"/>
                  <a:gd fmla="*/ 42 w 42" name="T10"/>
                  <a:gd fmla="*/ 0 h 39" name="T11"/>
                  <a:gd fmla="*/ 0 w 42" name="T12"/>
                  <a:gd fmla="*/ 0 h 39" name="T13"/>
                  <a:gd fmla="*/ 0 w 42" name="T14"/>
                  <a:gd fmla="*/ 39 h 39" name="T15"/>
                  <a:gd fmla="*/ 42 w 42" name="T16"/>
                  <a:gd fmla="*/ 39 h 39" name="T17"/>
                  <a:gd fmla="*/ 42 w 42" name="T18"/>
                  <a:gd fmla="*/ 0 h 39" name="T19"/>
                  <a:gd fmla="*/ 42 w 42" name="T20"/>
                  <a:gd fmla="*/ 0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2">
                    <a:moveTo>
                      <a:pt x="34" y="8"/>
                    </a:moveTo>
                    <a:lnTo>
                      <a:pt x="34" y="31"/>
                    </a:lnTo>
                    <a:lnTo>
                      <a:pt x="9" y="31"/>
                    </a:lnTo>
                    <a:lnTo>
                      <a:pt x="9" y="8"/>
                    </a:lnTo>
                    <a:lnTo>
                      <a:pt x="34" y="8"/>
                    </a:lnTo>
                    <a:moveTo>
                      <a:pt x="42" y="0"/>
                    </a:moveTo>
                    <a:lnTo>
                      <a:pt x="0" y="0"/>
                    </a:lnTo>
                    <a:lnTo>
                      <a:pt x="0" y="39"/>
                    </a:lnTo>
                    <a:lnTo>
                      <a:pt x="42" y="39"/>
                    </a:lnTo>
                    <a:lnTo>
                      <a:pt x="42" y="0"/>
                    </a:lnTo>
                    <a:lnTo>
                      <a:pt x="4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83" name="isľíḓe">
                <a:extLst>
                  <a:ext uri="{FF2B5EF4-FFF2-40B4-BE49-F238E27FC236}">
                    <a16:creationId xmlns:a16="http://schemas.microsoft.com/office/drawing/2014/main" id="{F96354D7-A6EA-4869-BB9D-EE84372ED471}"/>
                  </a:ext>
                </a:extLst>
              </p:cNvPr>
              <p:cNvSpPr/>
              <p:nvPr/>
            </p:nvSpPr>
            <p:spPr bwMode="auto">
              <a:xfrm>
                <a:off x="4724552" y="2905136"/>
                <a:ext cx="485751" cy="772258"/>
              </a:xfrm>
              <a:custGeom>
                <a:gdLst>
                  <a:gd fmla="*/ 161 w 161" name="T0"/>
                  <a:gd fmla="*/ 23 h 256" name="T1"/>
                  <a:gd fmla="*/ 150 w 161" name="T2"/>
                  <a:gd fmla="*/ 241 h 256" name="T3"/>
                  <a:gd fmla="*/ 134 w 161" name="T4"/>
                  <a:gd fmla="*/ 255 h 256" name="T5"/>
                  <a:gd fmla="*/ 15 w 161" name="T6"/>
                  <a:gd fmla="*/ 249 h 256" name="T7"/>
                  <a:gd fmla="*/ 0 w 161" name="T8"/>
                  <a:gd fmla="*/ 233 h 256" name="T9"/>
                  <a:gd fmla="*/ 11 w 161" name="T10"/>
                  <a:gd fmla="*/ 16 h 256" name="T11"/>
                  <a:gd fmla="*/ 27 w 161" name="T12"/>
                  <a:gd fmla="*/ 1 h 256" name="T13"/>
                  <a:gd fmla="*/ 146 w 161" name="T14"/>
                  <a:gd fmla="*/ 7 h 256" name="T15"/>
                  <a:gd fmla="*/ 161 w 161" name="T16"/>
                  <a:gd fmla="*/ 23 h 25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6" w="161">
                    <a:moveTo>
                      <a:pt x="161" y="23"/>
                    </a:moveTo>
                    <a:cubicBezTo>
                      <a:pt x="150" y="241"/>
                      <a:pt x="150" y="241"/>
                      <a:pt x="150" y="241"/>
                    </a:cubicBezTo>
                    <a:cubicBezTo>
                      <a:pt x="150" y="249"/>
                      <a:pt x="143" y="256"/>
                      <a:pt x="134" y="255"/>
                    </a:cubicBezTo>
                    <a:cubicBezTo>
                      <a:pt x="15" y="249"/>
                      <a:pt x="15" y="249"/>
                      <a:pt x="15" y="249"/>
                    </a:cubicBezTo>
                    <a:cubicBezTo>
                      <a:pt x="6" y="249"/>
                      <a:pt x="0" y="242"/>
                      <a:pt x="0" y="233"/>
                    </a:cubicBezTo>
                    <a:cubicBezTo>
                      <a:pt x="11" y="16"/>
                      <a:pt x="11" y="16"/>
                      <a:pt x="11" y="16"/>
                    </a:cubicBezTo>
                    <a:cubicBezTo>
                      <a:pt x="11" y="7"/>
                      <a:pt x="18" y="0"/>
                      <a:pt x="27" y="1"/>
                    </a:cubicBezTo>
                    <a:cubicBezTo>
                      <a:pt x="146" y="7"/>
                      <a:pt x="146" y="7"/>
                      <a:pt x="146" y="7"/>
                    </a:cubicBezTo>
                    <a:cubicBezTo>
                      <a:pt x="155" y="7"/>
                      <a:pt x="161" y="14"/>
                      <a:pt x="161" y="2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4" name="išļíďe">
                <a:extLst>
                  <a:ext uri="{FF2B5EF4-FFF2-40B4-BE49-F238E27FC236}">
                    <a16:creationId xmlns:a16="http://schemas.microsoft.com/office/drawing/2014/main" id="{1B56D6CB-6F40-4D84-8E6C-3D84BE5E15DE}"/>
                  </a:ext>
                </a:extLst>
              </p:cNvPr>
              <p:cNvSpPr/>
              <p:nvPr/>
            </p:nvSpPr>
            <p:spPr bwMode="auto">
              <a:xfrm>
                <a:off x="5150676" y="2925497"/>
                <a:ext cx="222515" cy="757714"/>
              </a:xfrm>
              <a:custGeom>
                <a:gdLst>
                  <a:gd fmla="*/ 74 w 74" name="T0"/>
                  <a:gd fmla="*/ 13 h 251" name="T1"/>
                  <a:gd fmla="*/ 63 w 74" name="T2"/>
                  <a:gd fmla="*/ 242 h 251" name="T3"/>
                  <a:gd fmla="*/ 52 w 74" name="T4"/>
                  <a:gd fmla="*/ 251 h 251" name="T5"/>
                  <a:gd fmla="*/ 10 w 74" name="T6"/>
                  <a:gd fmla="*/ 249 h 251" name="T7"/>
                  <a:gd fmla="*/ 0 w 74" name="T8"/>
                  <a:gd fmla="*/ 239 h 251" name="T9"/>
                  <a:gd fmla="*/ 11 w 74" name="T10"/>
                  <a:gd fmla="*/ 10 h 251" name="T11"/>
                  <a:gd fmla="*/ 22 w 74" name="T12"/>
                  <a:gd fmla="*/ 0 h 251" name="T13"/>
                  <a:gd fmla="*/ 64 w 74" name="T14"/>
                  <a:gd fmla="*/ 2 h 251" name="T15"/>
                  <a:gd fmla="*/ 74 w 74" name="T16"/>
                  <a:gd fmla="*/ 13 h 2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1" w="74">
                    <a:moveTo>
                      <a:pt x="74" y="13"/>
                    </a:moveTo>
                    <a:cubicBezTo>
                      <a:pt x="63" y="242"/>
                      <a:pt x="63" y="242"/>
                      <a:pt x="63" y="242"/>
                    </a:cubicBezTo>
                    <a:cubicBezTo>
                      <a:pt x="63" y="247"/>
                      <a:pt x="58" y="251"/>
                      <a:pt x="52" y="251"/>
                    </a:cubicBezTo>
                    <a:cubicBezTo>
                      <a:pt x="10" y="249"/>
                      <a:pt x="10" y="249"/>
                      <a:pt x="10" y="249"/>
                    </a:cubicBezTo>
                    <a:cubicBezTo>
                      <a:pt x="4" y="249"/>
                      <a:pt x="0" y="244"/>
                      <a:pt x="0" y="239"/>
                    </a:cubicBezTo>
                    <a:cubicBezTo>
                      <a:pt x="11" y="10"/>
                      <a:pt x="11" y="10"/>
                      <a:pt x="11" y="10"/>
                    </a:cubicBezTo>
                    <a:cubicBezTo>
                      <a:pt x="12" y="4"/>
                      <a:pt x="16" y="0"/>
                      <a:pt x="22" y="0"/>
                    </a:cubicBezTo>
                    <a:cubicBezTo>
                      <a:pt x="64" y="2"/>
                      <a:pt x="64" y="2"/>
                      <a:pt x="64" y="2"/>
                    </a:cubicBezTo>
                    <a:cubicBezTo>
                      <a:pt x="70" y="3"/>
                      <a:pt x="74" y="7"/>
                      <a:pt x="74" y="1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5" name="iŝlïḍè">
                <a:extLst>
                  <a:ext uri="{FF2B5EF4-FFF2-40B4-BE49-F238E27FC236}">
                    <a16:creationId xmlns:a16="http://schemas.microsoft.com/office/drawing/2014/main" id="{A931E1DF-C125-4D47-8118-C686B9EEFE96}"/>
                  </a:ext>
                </a:extLst>
              </p:cNvPr>
              <p:cNvSpPr/>
              <p:nvPr/>
            </p:nvSpPr>
            <p:spPr bwMode="auto">
              <a:xfrm>
                <a:off x="5128860" y="2925497"/>
                <a:ext cx="223969" cy="757714"/>
              </a:xfrm>
              <a:custGeom>
                <a:gdLst>
                  <a:gd fmla="*/ 74 w 74" name="T0"/>
                  <a:gd fmla="*/ 12 h 251" name="T1"/>
                  <a:gd fmla="*/ 63 w 74" name="T2"/>
                  <a:gd fmla="*/ 241 h 251" name="T3"/>
                  <a:gd fmla="*/ 52 w 74" name="T4"/>
                  <a:gd fmla="*/ 251 h 251" name="T5"/>
                  <a:gd fmla="*/ 10 w 74" name="T6"/>
                  <a:gd fmla="*/ 249 h 251" name="T7"/>
                  <a:gd fmla="*/ 0 w 74" name="T8"/>
                  <a:gd fmla="*/ 238 h 251" name="T9"/>
                  <a:gd fmla="*/ 11 w 74" name="T10"/>
                  <a:gd fmla="*/ 9 h 251" name="T11"/>
                  <a:gd fmla="*/ 22 w 74" name="T12"/>
                  <a:gd fmla="*/ 0 h 251" name="T13"/>
                  <a:gd fmla="*/ 64 w 74" name="T14"/>
                  <a:gd fmla="*/ 2 h 251" name="T15"/>
                  <a:gd fmla="*/ 74 w 74" name="T16"/>
                  <a:gd fmla="*/ 12 h 2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1" w="74">
                    <a:moveTo>
                      <a:pt x="74" y="12"/>
                    </a:moveTo>
                    <a:cubicBezTo>
                      <a:pt x="63" y="241"/>
                      <a:pt x="63" y="241"/>
                      <a:pt x="63" y="241"/>
                    </a:cubicBezTo>
                    <a:cubicBezTo>
                      <a:pt x="62" y="247"/>
                      <a:pt x="58" y="251"/>
                      <a:pt x="52" y="251"/>
                    </a:cubicBezTo>
                    <a:cubicBezTo>
                      <a:pt x="10" y="249"/>
                      <a:pt x="10" y="249"/>
                      <a:pt x="10" y="249"/>
                    </a:cubicBezTo>
                    <a:cubicBezTo>
                      <a:pt x="4" y="248"/>
                      <a:pt x="0" y="244"/>
                      <a:pt x="0" y="238"/>
                    </a:cubicBezTo>
                    <a:cubicBezTo>
                      <a:pt x="11" y="9"/>
                      <a:pt x="11" y="9"/>
                      <a:pt x="11" y="9"/>
                    </a:cubicBezTo>
                    <a:cubicBezTo>
                      <a:pt x="11" y="4"/>
                      <a:pt x="16" y="0"/>
                      <a:pt x="22" y="0"/>
                    </a:cubicBezTo>
                    <a:cubicBezTo>
                      <a:pt x="64" y="2"/>
                      <a:pt x="64" y="2"/>
                      <a:pt x="64" y="2"/>
                    </a:cubicBezTo>
                    <a:cubicBezTo>
                      <a:pt x="70" y="2"/>
                      <a:pt x="74" y="7"/>
                      <a:pt x="74" y="12"/>
                    </a:cubicBezTo>
                    <a:close/>
                  </a:path>
                </a:pathLst>
              </a:custGeom>
              <a:solidFill>
                <a:srgbClr val="BFBFB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6" name="işḻíḓê">
                <a:extLst>
                  <a:ext uri="{FF2B5EF4-FFF2-40B4-BE49-F238E27FC236}">
                    <a16:creationId xmlns:a16="http://schemas.microsoft.com/office/drawing/2014/main" id="{1D968AED-9753-4BCE-BEE1-DF06894F5F1C}"/>
                  </a:ext>
                </a:extLst>
              </p:cNvPr>
              <p:cNvSpPr/>
              <p:nvPr/>
            </p:nvSpPr>
            <p:spPr bwMode="auto">
              <a:xfrm>
                <a:off x="5153585" y="2953130"/>
                <a:ext cx="174521" cy="700994"/>
              </a:xfrm>
              <a:custGeom>
                <a:gdLst>
                  <a:gd fmla="*/ 58 w 58" name="T0"/>
                  <a:gd fmla="*/ 11 h 232" name="T1"/>
                  <a:gd fmla="*/ 48 w 58" name="T2"/>
                  <a:gd fmla="*/ 224 h 232" name="T3"/>
                  <a:gd fmla="*/ 39 w 58" name="T4"/>
                  <a:gd fmla="*/ 232 h 232" name="T5"/>
                  <a:gd fmla="*/ 8 w 58" name="T6"/>
                  <a:gd fmla="*/ 231 h 232" name="T7"/>
                  <a:gd fmla="*/ 0 w 58" name="T8"/>
                  <a:gd fmla="*/ 222 h 232" name="T9"/>
                  <a:gd fmla="*/ 10 w 58" name="T10"/>
                  <a:gd fmla="*/ 8 h 232" name="T11"/>
                  <a:gd fmla="*/ 19 w 58" name="T12"/>
                  <a:gd fmla="*/ 1 h 232" name="T13"/>
                  <a:gd fmla="*/ 50 w 58" name="T14"/>
                  <a:gd fmla="*/ 2 h 232" name="T15"/>
                  <a:gd fmla="*/ 58 w 58" name="T16"/>
                  <a:gd fmla="*/ 11 h 2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1" w="57">
                    <a:moveTo>
                      <a:pt x="58" y="11"/>
                    </a:moveTo>
                    <a:cubicBezTo>
                      <a:pt x="48" y="224"/>
                      <a:pt x="48" y="224"/>
                      <a:pt x="48" y="224"/>
                    </a:cubicBezTo>
                    <a:cubicBezTo>
                      <a:pt x="48" y="229"/>
                      <a:pt x="44" y="232"/>
                      <a:pt x="39" y="232"/>
                    </a:cubicBezTo>
                    <a:cubicBezTo>
                      <a:pt x="8" y="231"/>
                      <a:pt x="8" y="231"/>
                      <a:pt x="8" y="231"/>
                    </a:cubicBezTo>
                    <a:cubicBezTo>
                      <a:pt x="3" y="230"/>
                      <a:pt x="0" y="227"/>
                      <a:pt x="0" y="222"/>
                    </a:cubicBezTo>
                    <a:cubicBezTo>
                      <a:pt x="10" y="8"/>
                      <a:pt x="10" y="8"/>
                      <a:pt x="10" y="8"/>
                    </a:cubicBezTo>
                    <a:cubicBezTo>
                      <a:pt x="10" y="4"/>
                      <a:pt x="14" y="0"/>
                      <a:pt x="19" y="1"/>
                    </a:cubicBezTo>
                    <a:cubicBezTo>
                      <a:pt x="50" y="2"/>
                      <a:pt x="50" y="2"/>
                      <a:pt x="50" y="2"/>
                    </a:cubicBezTo>
                    <a:cubicBezTo>
                      <a:pt x="55" y="2"/>
                      <a:pt x="58" y="6"/>
                      <a:pt x="58" y="11"/>
                    </a:cubicBezTo>
                    <a:close/>
                  </a:path>
                </a:pathLst>
              </a:custGeom>
              <a:solidFill>
                <a:srgbClr val="18738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7" name="ís1îḑe">
                <a:extLst>
                  <a:ext uri="{FF2B5EF4-FFF2-40B4-BE49-F238E27FC236}">
                    <a16:creationId xmlns:a16="http://schemas.microsoft.com/office/drawing/2014/main" id="{E053BD80-827B-45FB-A264-36EDC69F11DE}"/>
                  </a:ext>
                </a:extLst>
              </p:cNvPr>
              <p:cNvSpPr/>
              <p:nvPr/>
            </p:nvSpPr>
            <p:spPr bwMode="auto">
              <a:xfrm>
                <a:off x="5165219" y="3152375"/>
                <a:ext cx="148343" cy="344680"/>
              </a:xfrm>
              <a:custGeom>
                <a:gdLst>
                  <a:gd fmla="*/ 6 w 102" name="T0"/>
                  <a:gd fmla="*/ 0 h 237" name="T1"/>
                  <a:gd fmla="*/ 0 w 102" name="T2"/>
                  <a:gd fmla="*/ 131 h 237" name="T3"/>
                  <a:gd fmla="*/ 96 w 102" name="T4"/>
                  <a:gd fmla="*/ 237 h 237" name="T5"/>
                  <a:gd fmla="*/ 102 w 102" name="T6"/>
                  <a:gd fmla="*/ 104 h 237" name="T7"/>
                  <a:gd fmla="*/ 6 w 102" name="T8"/>
                  <a:gd fmla="*/ 0 h 237" name="T9"/>
                </a:gdLst>
                <a:cxnLst>
                  <a:cxn ang="0">
                    <a:pos x="T0" y="T1"/>
                  </a:cxn>
                  <a:cxn ang="0">
                    <a:pos x="T2" y="T3"/>
                  </a:cxn>
                  <a:cxn ang="0">
                    <a:pos x="T4" y="T5"/>
                  </a:cxn>
                  <a:cxn ang="0">
                    <a:pos x="T6" y="T7"/>
                  </a:cxn>
                  <a:cxn ang="0">
                    <a:pos x="T8" y="T9"/>
                  </a:cxn>
                </a:cxnLst>
                <a:rect b="b" l="0" r="r" t="0"/>
                <a:pathLst>
                  <a:path h="236" w="102">
                    <a:moveTo>
                      <a:pt x="6" y="0"/>
                    </a:moveTo>
                    <a:lnTo>
                      <a:pt x="0" y="131"/>
                    </a:lnTo>
                    <a:lnTo>
                      <a:pt x="96" y="237"/>
                    </a:lnTo>
                    <a:lnTo>
                      <a:pt x="102" y="104"/>
                    </a:lnTo>
                    <a:lnTo>
                      <a:pt x="6" y="0"/>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8" name="iṥlïde">
                <a:extLst>
                  <a:ext uri="{FF2B5EF4-FFF2-40B4-BE49-F238E27FC236}">
                    <a16:creationId xmlns:a16="http://schemas.microsoft.com/office/drawing/2014/main" id="{1CE9349D-BB7E-4DE7-B049-2E4A36C46FBD}"/>
                  </a:ext>
                </a:extLst>
              </p:cNvPr>
              <p:cNvSpPr/>
              <p:nvPr/>
            </p:nvSpPr>
            <p:spPr bwMode="auto">
              <a:xfrm>
                <a:off x="5195760" y="2953130"/>
                <a:ext cx="132346" cy="145435"/>
              </a:xfrm>
              <a:custGeom>
                <a:gdLst>
                  <a:gd fmla="*/ 42 w 44" name="T0"/>
                  <a:gd fmla="*/ 48 h 48" name="T1"/>
                  <a:gd fmla="*/ 44 w 44" name="T2"/>
                  <a:gd fmla="*/ 11 h 48" name="T3"/>
                  <a:gd fmla="*/ 36 w 44" name="T4"/>
                  <a:gd fmla="*/ 2 h 48" name="T5"/>
                  <a:gd fmla="*/ 5 w 44" name="T6"/>
                  <a:gd fmla="*/ 1 h 48" name="T7"/>
                  <a:gd fmla="*/ 0 w 44" name="T8"/>
                  <a:gd fmla="*/ 2 h 48" name="T9"/>
                  <a:gd fmla="*/ 42 w 44" name="T10"/>
                  <a:gd fmla="*/ 48 h 48" name="T11"/>
                </a:gdLst>
                <a:cxnLst>
                  <a:cxn ang="0">
                    <a:pos x="T0" y="T1"/>
                  </a:cxn>
                  <a:cxn ang="0">
                    <a:pos x="T2" y="T3"/>
                  </a:cxn>
                  <a:cxn ang="0">
                    <a:pos x="T4" y="T5"/>
                  </a:cxn>
                  <a:cxn ang="0">
                    <a:pos x="T6" y="T7"/>
                  </a:cxn>
                  <a:cxn ang="0">
                    <a:pos x="T8" y="T9"/>
                  </a:cxn>
                  <a:cxn ang="0">
                    <a:pos x="T10" y="T11"/>
                  </a:cxn>
                </a:cxnLst>
                <a:rect b="b" l="0" r="r" t="0"/>
                <a:pathLst>
                  <a:path h="48" w="44">
                    <a:moveTo>
                      <a:pt x="42" y="48"/>
                    </a:moveTo>
                    <a:cubicBezTo>
                      <a:pt x="44" y="11"/>
                      <a:pt x="44" y="11"/>
                      <a:pt x="44" y="11"/>
                    </a:cubicBezTo>
                    <a:cubicBezTo>
                      <a:pt x="44" y="6"/>
                      <a:pt x="41" y="2"/>
                      <a:pt x="36" y="2"/>
                    </a:cubicBezTo>
                    <a:cubicBezTo>
                      <a:pt x="5" y="1"/>
                      <a:pt x="5" y="1"/>
                      <a:pt x="5" y="1"/>
                    </a:cubicBezTo>
                    <a:cubicBezTo>
                      <a:pt x="3" y="0"/>
                      <a:pt x="1" y="1"/>
                      <a:pt x="0" y="2"/>
                    </a:cubicBezTo>
                    <a:lnTo>
                      <a:pt x="42" y="48"/>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9" name="iŝ1iḓè">
                <a:extLst>
                  <a:ext uri="{FF2B5EF4-FFF2-40B4-BE49-F238E27FC236}">
                    <a16:creationId xmlns:a16="http://schemas.microsoft.com/office/drawing/2014/main" id="{1D9ECFD0-D43D-4A26-905A-BCB09BF16397}"/>
                  </a:ext>
                </a:extLst>
              </p:cNvPr>
              <p:cNvSpPr/>
              <p:nvPr/>
            </p:nvSpPr>
            <p:spPr bwMode="auto">
              <a:xfrm>
                <a:off x="5153585" y="3547957"/>
                <a:ext cx="95987" cy="106168"/>
              </a:xfrm>
              <a:custGeom>
                <a:gdLst>
                  <a:gd fmla="*/ 1 w 32" name="T0"/>
                  <a:gd fmla="*/ 0 h 35" name="T1"/>
                  <a:gd fmla="*/ 0 w 32" name="T2"/>
                  <a:gd fmla="*/ 25 h 35" name="T3"/>
                  <a:gd fmla="*/ 8 w 32" name="T4"/>
                  <a:gd fmla="*/ 34 h 35" name="T5"/>
                  <a:gd fmla="*/ 32 w 32" name="T6"/>
                  <a:gd fmla="*/ 35 h 35" name="T7"/>
                  <a:gd fmla="*/ 1 w 32" name="T8"/>
                  <a:gd fmla="*/ 0 h 35" name="T9"/>
                </a:gdLst>
                <a:cxnLst>
                  <a:cxn ang="0">
                    <a:pos x="T0" y="T1"/>
                  </a:cxn>
                  <a:cxn ang="0">
                    <a:pos x="T2" y="T3"/>
                  </a:cxn>
                  <a:cxn ang="0">
                    <a:pos x="T4" y="T5"/>
                  </a:cxn>
                  <a:cxn ang="0">
                    <a:pos x="T6" y="T7"/>
                  </a:cxn>
                  <a:cxn ang="0">
                    <a:pos x="T8" y="T9"/>
                  </a:cxn>
                </a:cxnLst>
                <a:rect b="b" l="0" r="r" t="0"/>
                <a:pathLst>
                  <a:path h="35" w="32">
                    <a:moveTo>
                      <a:pt x="1" y="0"/>
                    </a:moveTo>
                    <a:cubicBezTo>
                      <a:pt x="0" y="25"/>
                      <a:pt x="0" y="25"/>
                      <a:pt x="0" y="25"/>
                    </a:cubicBezTo>
                    <a:cubicBezTo>
                      <a:pt x="0" y="30"/>
                      <a:pt x="3" y="33"/>
                      <a:pt x="8" y="34"/>
                    </a:cubicBezTo>
                    <a:cubicBezTo>
                      <a:pt x="32" y="35"/>
                      <a:pt x="32" y="35"/>
                      <a:pt x="32" y="35"/>
                    </a:cubicBezTo>
                    <a:lnTo>
                      <a:pt x="1" y="0"/>
                    </a:ln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0" name="iṥľîḑè">
                <a:extLst>
                  <a:ext uri="{FF2B5EF4-FFF2-40B4-BE49-F238E27FC236}">
                    <a16:creationId xmlns:a16="http://schemas.microsoft.com/office/drawing/2014/main" id="{D32142CF-17EA-45D8-9345-24934AB220DB}"/>
                  </a:ext>
                </a:extLst>
              </p:cNvPr>
              <p:cNvSpPr/>
              <p:nvPr/>
            </p:nvSpPr>
            <p:spPr bwMode="auto">
              <a:xfrm>
                <a:off x="4792907" y="3210549"/>
                <a:ext cx="69809" cy="146889"/>
              </a:xfrm>
              <a:custGeom>
                <a:gdLst>
                  <a:gd fmla="*/ 48 w 48" name="T0"/>
                  <a:gd fmla="*/ 2 h 101" name="T1"/>
                  <a:gd fmla="*/ 44 w 48" name="T2"/>
                  <a:gd fmla="*/ 101 h 101" name="T3"/>
                  <a:gd fmla="*/ 0 w 48" name="T4"/>
                  <a:gd fmla="*/ 99 h 101" name="T5"/>
                  <a:gd fmla="*/ 7 w 48" name="T6"/>
                  <a:gd fmla="*/ 0 h 101" name="T7"/>
                  <a:gd fmla="*/ 48 w 48" name="T8"/>
                  <a:gd fmla="*/ 2 h 101" name="T9"/>
                </a:gdLst>
                <a:cxnLst>
                  <a:cxn ang="0">
                    <a:pos x="T0" y="T1"/>
                  </a:cxn>
                  <a:cxn ang="0">
                    <a:pos x="T2" y="T3"/>
                  </a:cxn>
                  <a:cxn ang="0">
                    <a:pos x="T4" y="T5"/>
                  </a:cxn>
                  <a:cxn ang="0">
                    <a:pos x="T6" y="T7"/>
                  </a:cxn>
                  <a:cxn ang="0">
                    <a:pos x="T8" y="T9"/>
                  </a:cxn>
                </a:cxnLst>
                <a:rect b="b" l="0" r="r" t="0"/>
                <a:pathLst>
                  <a:path h="100" w="48">
                    <a:moveTo>
                      <a:pt x="48" y="2"/>
                    </a:moveTo>
                    <a:lnTo>
                      <a:pt x="44" y="101"/>
                    </a:lnTo>
                    <a:lnTo>
                      <a:pt x="0" y="99"/>
                    </a:lnTo>
                    <a:lnTo>
                      <a:pt x="7" y="0"/>
                    </a:lnTo>
                    <a:lnTo>
                      <a:pt x="48" y="2"/>
                    </a:lnTo>
                    <a:close/>
                  </a:path>
                </a:pathLst>
              </a:custGeom>
              <a:solidFill>
                <a:srgbClr val="BFBFB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1" name="îš1ïdé">
                <a:extLst>
                  <a:ext uri="{FF2B5EF4-FFF2-40B4-BE49-F238E27FC236}">
                    <a16:creationId xmlns:a16="http://schemas.microsoft.com/office/drawing/2014/main" id="{CD724414-D3B7-41B2-9C56-DAF9CDE615E0}"/>
                  </a:ext>
                </a:extLst>
              </p:cNvPr>
              <p:cNvSpPr/>
              <p:nvPr/>
            </p:nvSpPr>
            <p:spPr bwMode="auto">
              <a:xfrm>
                <a:off x="4766729" y="3281812"/>
                <a:ext cx="33450" cy="72717"/>
              </a:xfrm>
              <a:custGeom>
                <a:gdLst>
                  <a:gd fmla="*/ 4 w 23" name="T0"/>
                  <a:gd fmla="*/ 0 h 50" name="T1"/>
                  <a:gd fmla="*/ 0 w 23" name="T2"/>
                  <a:gd fmla="*/ 50 h 50" name="T3"/>
                  <a:gd fmla="*/ 18 w 23" name="T4"/>
                  <a:gd fmla="*/ 50 h 50" name="T5"/>
                  <a:gd fmla="*/ 23 w 23" name="T6"/>
                  <a:gd fmla="*/ 0 h 50" name="T7"/>
                  <a:gd fmla="*/ 4 w 23" name="T8"/>
                  <a:gd fmla="*/ 0 h 50" name="T9"/>
                </a:gdLst>
                <a:cxnLst>
                  <a:cxn ang="0">
                    <a:pos x="T0" y="T1"/>
                  </a:cxn>
                  <a:cxn ang="0">
                    <a:pos x="T2" y="T3"/>
                  </a:cxn>
                  <a:cxn ang="0">
                    <a:pos x="T4" y="T5"/>
                  </a:cxn>
                  <a:cxn ang="0">
                    <a:pos x="T6" y="T7"/>
                  </a:cxn>
                  <a:cxn ang="0">
                    <a:pos x="T8" y="T9"/>
                  </a:cxn>
                </a:cxnLst>
                <a:rect b="b" l="0" r="r" t="0"/>
                <a:pathLst>
                  <a:path h="50" w="23">
                    <a:moveTo>
                      <a:pt x="4" y="0"/>
                    </a:moveTo>
                    <a:lnTo>
                      <a:pt x="0" y="50"/>
                    </a:lnTo>
                    <a:lnTo>
                      <a:pt x="18" y="50"/>
                    </a:lnTo>
                    <a:lnTo>
                      <a:pt x="23" y="0"/>
                    </a:lnTo>
                    <a:lnTo>
                      <a:pt x="4" y="0"/>
                    </a:lnTo>
                    <a:close/>
                  </a:path>
                </a:pathLst>
              </a:custGeom>
              <a:solidFill>
                <a:srgbClr val="9E9E9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2" name="îṣlîdé">
                <a:extLst>
                  <a:ext uri="{FF2B5EF4-FFF2-40B4-BE49-F238E27FC236}">
                    <a16:creationId xmlns:a16="http://schemas.microsoft.com/office/drawing/2014/main" id="{356A33A9-59EF-4117-A9EA-2763015A7FD4}"/>
                  </a:ext>
                </a:extLst>
              </p:cNvPr>
              <p:cNvSpPr/>
              <p:nvPr/>
            </p:nvSpPr>
            <p:spPr bwMode="auto">
              <a:xfrm>
                <a:off x="4772546" y="3210549"/>
                <a:ext cx="30542" cy="71263"/>
              </a:xfrm>
              <a:custGeom>
                <a:gdLst>
                  <a:gd fmla="*/ 2 w 21" name="T0"/>
                  <a:gd fmla="*/ 0 h 49" name="T1"/>
                  <a:gd fmla="*/ 0 w 21" name="T2"/>
                  <a:gd fmla="*/ 49 h 49" name="T3"/>
                  <a:gd fmla="*/ 19 w 21" name="T4"/>
                  <a:gd fmla="*/ 49 h 49" name="T5"/>
                  <a:gd fmla="*/ 21 w 21" name="T6"/>
                  <a:gd fmla="*/ 0 h 49" name="T7"/>
                  <a:gd fmla="*/ 2 w 21" name="T8"/>
                  <a:gd fmla="*/ 0 h 49" name="T9"/>
                </a:gdLst>
                <a:cxnLst>
                  <a:cxn ang="0">
                    <a:pos x="T0" y="T1"/>
                  </a:cxn>
                  <a:cxn ang="0">
                    <a:pos x="T2" y="T3"/>
                  </a:cxn>
                  <a:cxn ang="0">
                    <a:pos x="T4" y="T5"/>
                  </a:cxn>
                  <a:cxn ang="0">
                    <a:pos x="T6" y="T7"/>
                  </a:cxn>
                  <a:cxn ang="0">
                    <a:pos x="T8" y="T9"/>
                  </a:cxn>
                </a:cxnLst>
                <a:rect b="b" l="0" r="r" t="0"/>
                <a:pathLst>
                  <a:path h="49" w="21">
                    <a:moveTo>
                      <a:pt x="2" y="0"/>
                    </a:moveTo>
                    <a:lnTo>
                      <a:pt x="0" y="49"/>
                    </a:lnTo>
                    <a:lnTo>
                      <a:pt x="19" y="49"/>
                    </a:lnTo>
                    <a:lnTo>
                      <a:pt x="21" y="0"/>
                    </a:lnTo>
                    <a:lnTo>
                      <a:pt x="2" y="0"/>
                    </a:lnTo>
                    <a:close/>
                  </a:path>
                </a:pathLst>
              </a:custGeom>
              <a:solidFill>
                <a:srgbClr val="9E9E9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3" name="ïṥlîḍè">
                <a:extLst>
                  <a:ext uri="{FF2B5EF4-FFF2-40B4-BE49-F238E27FC236}">
                    <a16:creationId xmlns:a16="http://schemas.microsoft.com/office/drawing/2014/main" id="{DAD8E286-E263-42AF-8027-FCE8921FB9C8}"/>
                  </a:ext>
                </a:extLst>
              </p:cNvPr>
              <p:cNvSpPr/>
              <p:nvPr/>
            </p:nvSpPr>
            <p:spPr bwMode="auto">
              <a:xfrm>
                <a:off x="4887439" y="3553774"/>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4" name="ï$ḷiḓé">
                <a:extLst>
                  <a:ext uri="{FF2B5EF4-FFF2-40B4-BE49-F238E27FC236}">
                    <a16:creationId xmlns:a16="http://schemas.microsoft.com/office/drawing/2014/main" id="{87FDBB9B-1A31-4270-BCF6-8C4E7E0142F8}"/>
                  </a:ext>
                </a:extLst>
              </p:cNvPr>
              <p:cNvSpPr/>
              <p:nvPr/>
            </p:nvSpPr>
            <p:spPr bwMode="auto">
              <a:xfrm>
                <a:off x="4881622" y="3547957"/>
                <a:ext cx="59629" cy="61083"/>
              </a:xfrm>
              <a:custGeom>
                <a:gdLst>
                  <a:gd fmla="*/ 10 w 41" name="T0"/>
                  <a:gd fmla="*/ 8 h 42" name="T1"/>
                  <a:gd fmla="*/ 33 w 41" name="T2"/>
                  <a:gd fmla="*/ 10 h 42" name="T3"/>
                  <a:gd fmla="*/ 31 w 41" name="T4"/>
                  <a:gd fmla="*/ 33 h 42" name="T5"/>
                  <a:gd fmla="*/ 8 w 41" name="T6"/>
                  <a:gd fmla="*/ 31 h 42" name="T7"/>
                  <a:gd fmla="*/ 10 w 41" name="T8"/>
                  <a:gd fmla="*/ 8 h 42" name="T9"/>
                  <a:gd fmla="*/ 2 w 41" name="T10"/>
                  <a:gd fmla="*/ 0 h 42" name="T11"/>
                  <a:gd fmla="*/ 0 w 41" name="T12"/>
                  <a:gd fmla="*/ 39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0"/>
                    </a:lnTo>
                    <a:lnTo>
                      <a:pt x="31" y="33"/>
                    </a:lnTo>
                    <a:lnTo>
                      <a:pt x="8" y="31"/>
                    </a:lnTo>
                    <a:lnTo>
                      <a:pt x="10" y="8"/>
                    </a:lnTo>
                    <a:close/>
                    <a:moveTo>
                      <a:pt x="2" y="0"/>
                    </a:moveTo>
                    <a:lnTo>
                      <a:pt x="0" y="39"/>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5" name="išlîḋe">
                <a:extLst>
                  <a:ext uri="{FF2B5EF4-FFF2-40B4-BE49-F238E27FC236}">
                    <a16:creationId xmlns:a16="http://schemas.microsoft.com/office/drawing/2014/main" id="{3A0B815C-BDD1-43E8-92AD-B61DEDACF8A0}"/>
                  </a:ext>
                </a:extLst>
              </p:cNvPr>
              <p:cNvSpPr/>
              <p:nvPr/>
            </p:nvSpPr>
            <p:spPr bwMode="auto">
              <a:xfrm>
                <a:off x="4881622" y="3547957"/>
                <a:ext cx="59629" cy="61083"/>
              </a:xfrm>
              <a:custGeom>
                <a:gdLst>
                  <a:gd fmla="*/ 10 w 41" name="T0"/>
                  <a:gd fmla="*/ 8 h 42" name="T1"/>
                  <a:gd fmla="*/ 33 w 41" name="T2"/>
                  <a:gd fmla="*/ 10 h 42" name="T3"/>
                  <a:gd fmla="*/ 31 w 41" name="T4"/>
                  <a:gd fmla="*/ 33 h 42" name="T5"/>
                  <a:gd fmla="*/ 8 w 41" name="T6"/>
                  <a:gd fmla="*/ 31 h 42" name="T7"/>
                  <a:gd fmla="*/ 10 w 41" name="T8"/>
                  <a:gd fmla="*/ 8 h 42" name="T9"/>
                  <a:gd fmla="*/ 2 w 41" name="T10"/>
                  <a:gd fmla="*/ 0 h 42" name="T11"/>
                  <a:gd fmla="*/ 0 w 41" name="T12"/>
                  <a:gd fmla="*/ 39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0"/>
                    </a:lnTo>
                    <a:lnTo>
                      <a:pt x="31" y="33"/>
                    </a:lnTo>
                    <a:lnTo>
                      <a:pt x="8" y="31"/>
                    </a:lnTo>
                    <a:lnTo>
                      <a:pt x="10" y="8"/>
                    </a:lnTo>
                    <a:moveTo>
                      <a:pt x="2" y="0"/>
                    </a:moveTo>
                    <a:lnTo>
                      <a:pt x="0" y="39"/>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96" name="îšļïďé">
                <a:extLst>
                  <a:ext uri="{FF2B5EF4-FFF2-40B4-BE49-F238E27FC236}">
                    <a16:creationId xmlns:a16="http://schemas.microsoft.com/office/drawing/2014/main" id="{88C7F97E-9A5A-4BB2-91AA-BF16EEBD83AE}"/>
                  </a:ext>
                </a:extLst>
              </p:cNvPr>
              <p:cNvSpPr/>
              <p:nvPr/>
            </p:nvSpPr>
            <p:spPr bwMode="auto">
              <a:xfrm>
                <a:off x="4890348" y="3497055"/>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7" name="ïṡľîḋè">
                <a:extLst>
                  <a:ext uri="{FF2B5EF4-FFF2-40B4-BE49-F238E27FC236}">
                    <a16:creationId xmlns:a16="http://schemas.microsoft.com/office/drawing/2014/main" id="{A87A7140-04E6-4776-BC33-1DEEABC724B5}"/>
                  </a:ext>
                </a:extLst>
              </p:cNvPr>
              <p:cNvSpPr/>
              <p:nvPr/>
            </p:nvSpPr>
            <p:spPr bwMode="auto">
              <a:xfrm>
                <a:off x="4884530" y="3491238"/>
                <a:ext cx="59629" cy="59629"/>
              </a:xfrm>
              <a:custGeom>
                <a:gdLst>
                  <a:gd fmla="*/ 10 w 41" name="T0"/>
                  <a:gd fmla="*/ 8 h 41" name="T1"/>
                  <a:gd fmla="*/ 33 w 41" name="T2"/>
                  <a:gd fmla="*/ 10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10"/>
                    </a:lnTo>
                    <a:lnTo>
                      <a:pt x="31" y="33"/>
                    </a:lnTo>
                    <a:lnTo>
                      <a:pt x="8" y="31"/>
                    </a:lnTo>
                    <a:lnTo>
                      <a:pt x="10"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8" name="îṣļíḋe">
                <a:extLst>
                  <a:ext uri="{FF2B5EF4-FFF2-40B4-BE49-F238E27FC236}">
                    <a16:creationId xmlns:a16="http://schemas.microsoft.com/office/drawing/2014/main" id="{DD76A0C9-5857-4CBC-B3B4-E99BE91D2B98}"/>
                  </a:ext>
                </a:extLst>
              </p:cNvPr>
              <p:cNvSpPr/>
              <p:nvPr/>
            </p:nvSpPr>
            <p:spPr bwMode="auto">
              <a:xfrm>
                <a:off x="4884530" y="3491238"/>
                <a:ext cx="59629" cy="59629"/>
              </a:xfrm>
              <a:custGeom>
                <a:gdLst>
                  <a:gd fmla="*/ 10 w 41" name="T0"/>
                  <a:gd fmla="*/ 8 h 41" name="T1"/>
                  <a:gd fmla="*/ 33 w 41" name="T2"/>
                  <a:gd fmla="*/ 10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10"/>
                    </a:lnTo>
                    <a:lnTo>
                      <a:pt x="31" y="33"/>
                    </a:lnTo>
                    <a:lnTo>
                      <a:pt x="8" y="31"/>
                    </a:lnTo>
                    <a:lnTo>
                      <a:pt x="10"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99" name="iṣlïḑè">
                <a:extLst>
                  <a:ext uri="{FF2B5EF4-FFF2-40B4-BE49-F238E27FC236}">
                    <a16:creationId xmlns:a16="http://schemas.microsoft.com/office/drawing/2014/main" id="{223C71D9-4242-4E37-94D4-A5081C18E20E}"/>
                  </a:ext>
                </a:extLst>
              </p:cNvPr>
              <p:cNvSpPr/>
              <p:nvPr/>
            </p:nvSpPr>
            <p:spPr bwMode="auto">
              <a:xfrm>
                <a:off x="4893256" y="3438881"/>
                <a:ext cx="47994" cy="49448"/>
              </a:xfrm>
              <a:custGeom>
                <a:gdLst>
                  <a:gd fmla="*/ 0 w 33" name="T0"/>
                  <a:gd fmla="*/ 31 h 34" name="T1"/>
                  <a:gd fmla="*/ 2 w 33" name="T2"/>
                  <a:gd fmla="*/ 0 h 34" name="T3"/>
                  <a:gd fmla="*/ 33 w 33" name="T4"/>
                  <a:gd fmla="*/ 2 h 34" name="T5"/>
                  <a:gd fmla="*/ 31 w 33" name="T6"/>
                  <a:gd fmla="*/ 34 h 34" name="T7"/>
                  <a:gd fmla="*/ 0 w 33" name="T8"/>
                  <a:gd fmla="*/ 31 h 34" name="T9"/>
                </a:gdLst>
                <a:cxnLst>
                  <a:cxn ang="0">
                    <a:pos x="T0" y="T1"/>
                  </a:cxn>
                  <a:cxn ang="0">
                    <a:pos x="T2" y="T3"/>
                  </a:cxn>
                  <a:cxn ang="0">
                    <a:pos x="T4" y="T5"/>
                  </a:cxn>
                  <a:cxn ang="0">
                    <a:pos x="T6" y="T7"/>
                  </a:cxn>
                  <a:cxn ang="0">
                    <a:pos x="T8" y="T9"/>
                  </a:cxn>
                </a:cxnLst>
                <a:rect b="b" l="0" r="r" t="0"/>
                <a:pathLst>
                  <a:path h="34" w="33">
                    <a:moveTo>
                      <a:pt x="0" y="31"/>
                    </a:moveTo>
                    <a:lnTo>
                      <a:pt x="2" y="0"/>
                    </a:lnTo>
                    <a:lnTo>
                      <a:pt x="33" y="2"/>
                    </a:lnTo>
                    <a:lnTo>
                      <a:pt x="31" y="34"/>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0" name="îṥ1íḑe">
                <a:extLst>
                  <a:ext uri="{FF2B5EF4-FFF2-40B4-BE49-F238E27FC236}">
                    <a16:creationId xmlns:a16="http://schemas.microsoft.com/office/drawing/2014/main" id="{416B79FD-BC22-4EC6-A6E7-F56953EC7678}"/>
                  </a:ext>
                </a:extLst>
              </p:cNvPr>
              <p:cNvSpPr/>
              <p:nvPr/>
            </p:nvSpPr>
            <p:spPr bwMode="auto">
              <a:xfrm>
                <a:off x="4887439" y="3433064"/>
                <a:ext cx="59629" cy="61083"/>
              </a:xfrm>
              <a:custGeom>
                <a:gdLst>
                  <a:gd fmla="*/ 10 w 41" name="T0"/>
                  <a:gd fmla="*/ 8 h 42" name="T1"/>
                  <a:gd fmla="*/ 33 w 41" name="T2"/>
                  <a:gd fmla="*/ 8 h 42" name="T3"/>
                  <a:gd fmla="*/ 31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8"/>
                    </a:lnTo>
                    <a:lnTo>
                      <a:pt x="31" y="33"/>
                    </a:lnTo>
                    <a:lnTo>
                      <a:pt x="8" y="31"/>
                    </a:lnTo>
                    <a:lnTo>
                      <a:pt x="10" y="8"/>
                    </a:lnTo>
                    <a:close/>
                    <a:moveTo>
                      <a:pt x="2" y="0"/>
                    </a:moveTo>
                    <a:lnTo>
                      <a:pt x="0" y="40"/>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1" name="íSľiďe">
                <a:extLst>
                  <a:ext uri="{FF2B5EF4-FFF2-40B4-BE49-F238E27FC236}">
                    <a16:creationId xmlns:a16="http://schemas.microsoft.com/office/drawing/2014/main" id="{8D21E86C-842E-4482-9216-EBD40338A91E}"/>
                  </a:ext>
                </a:extLst>
              </p:cNvPr>
              <p:cNvSpPr/>
              <p:nvPr/>
            </p:nvSpPr>
            <p:spPr bwMode="auto">
              <a:xfrm>
                <a:off x="4887439" y="3433064"/>
                <a:ext cx="59629" cy="61083"/>
              </a:xfrm>
              <a:custGeom>
                <a:gdLst>
                  <a:gd fmla="*/ 10 w 41" name="T0"/>
                  <a:gd fmla="*/ 8 h 42" name="T1"/>
                  <a:gd fmla="*/ 33 w 41" name="T2"/>
                  <a:gd fmla="*/ 8 h 42" name="T3"/>
                  <a:gd fmla="*/ 31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8"/>
                    </a:lnTo>
                    <a:lnTo>
                      <a:pt x="31" y="33"/>
                    </a:lnTo>
                    <a:lnTo>
                      <a:pt x="8" y="31"/>
                    </a:lnTo>
                    <a:lnTo>
                      <a:pt x="10" y="8"/>
                    </a:lnTo>
                    <a:moveTo>
                      <a:pt x="2" y="0"/>
                    </a:moveTo>
                    <a:lnTo>
                      <a:pt x="0" y="40"/>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02" name="isļîḑe">
                <a:extLst>
                  <a:ext uri="{FF2B5EF4-FFF2-40B4-BE49-F238E27FC236}">
                    <a16:creationId xmlns:a16="http://schemas.microsoft.com/office/drawing/2014/main" id="{20CBF4D9-BCBE-47F9-9553-BBDB80769D92}"/>
                  </a:ext>
                </a:extLst>
              </p:cNvPr>
              <p:cNvSpPr/>
              <p:nvPr/>
            </p:nvSpPr>
            <p:spPr bwMode="auto">
              <a:xfrm>
                <a:off x="4896165" y="3149466"/>
                <a:ext cx="58174" cy="280689"/>
              </a:xfrm>
              <a:custGeom>
                <a:gdLst>
                  <a:gd fmla="*/ 0 w 40" name="T0"/>
                  <a:gd fmla="*/ 191 h 193" name="T1"/>
                  <a:gd fmla="*/ 8 w 40" name="T2"/>
                  <a:gd fmla="*/ 0 h 193" name="T3"/>
                  <a:gd fmla="*/ 40 w 40" name="T4"/>
                  <a:gd fmla="*/ 2 h 193" name="T5"/>
                  <a:gd fmla="*/ 31 w 40" name="T6"/>
                  <a:gd fmla="*/ 193 h 193" name="T7"/>
                  <a:gd fmla="*/ 0 w 40" name="T8"/>
                  <a:gd fmla="*/ 191 h 193" name="T9"/>
                </a:gdLst>
                <a:cxnLst>
                  <a:cxn ang="0">
                    <a:pos x="T0" y="T1"/>
                  </a:cxn>
                  <a:cxn ang="0">
                    <a:pos x="T2" y="T3"/>
                  </a:cxn>
                  <a:cxn ang="0">
                    <a:pos x="T4" y="T5"/>
                  </a:cxn>
                  <a:cxn ang="0">
                    <a:pos x="T6" y="T7"/>
                  </a:cxn>
                  <a:cxn ang="0">
                    <a:pos x="T8" y="T9"/>
                  </a:cxn>
                </a:cxnLst>
                <a:rect b="b" l="0" r="r" t="0"/>
                <a:pathLst>
                  <a:path h="193" w="40">
                    <a:moveTo>
                      <a:pt x="0" y="191"/>
                    </a:moveTo>
                    <a:lnTo>
                      <a:pt x="8" y="0"/>
                    </a:lnTo>
                    <a:lnTo>
                      <a:pt x="40" y="2"/>
                    </a:lnTo>
                    <a:lnTo>
                      <a:pt x="31" y="193"/>
                    </a:lnTo>
                    <a:lnTo>
                      <a:pt x="0" y="19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3" name="iṡḻíḍe">
                <a:extLst>
                  <a:ext uri="{FF2B5EF4-FFF2-40B4-BE49-F238E27FC236}">
                    <a16:creationId xmlns:a16="http://schemas.microsoft.com/office/drawing/2014/main" id="{B4EA0FCD-1F5D-4CE4-9432-B5CC86F33B10}"/>
                  </a:ext>
                </a:extLst>
              </p:cNvPr>
              <p:cNvSpPr/>
              <p:nvPr/>
            </p:nvSpPr>
            <p:spPr bwMode="auto">
              <a:xfrm>
                <a:off x="4890348" y="3143649"/>
                <a:ext cx="69809" cy="292324"/>
              </a:xfrm>
              <a:custGeom>
                <a:gdLst>
                  <a:gd fmla="*/ 17 w 48" name="T0"/>
                  <a:gd fmla="*/ 8 h 201" name="T1"/>
                  <a:gd fmla="*/ 39 w 48" name="T2"/>
                  <a:gd fmla="*/ 10 h 201" name="T3"/>
                  <a:gd fmla="*/ 39 w 48" name="T4"/>
                  <a:gd fmla="*/ 41 h 201" name="T5"/>
                  <a:gd fmla="*/ 37 w 48" name="T6"/>
                  <a:gd fmla="*/ 81 h 201" name="T7"/>
                  <a:gd fmla="*/ 35 w 48" name="T8"/>
                  <a:gd fmla="*/ 120 h 201" name="T9"/>
                  <a:gd fmla="*/ 33 w 48" name="T10"/>
                  <a:gd fmla="*/ 160 h 201" name="T11"/>
                  <a:gd fmla="*/ 31 w 48" name="T12"/>
                  <a:gd fmla="*/ 191 h 201" name="T13"/>
                  <a:gd fmla="*/ 8 w 48" name="T14"/>
                  <a:gd fmla="*/ 191 h 201" name="T15"/>
                  <a:gd fmla="*/ 10 w 48" name="T16"/>
                  <a:gd fmla="*/ 160 h 201" name="T17"/>
                  <a:gd fmla="*/ 12 w 48" name="T18"/>
                  <a:gd fmla="*/ 120 h 201" name="T19"/>
                  <a:gd fmla="*/ 14 w 48" name="T20"/>
                  <a:gd fmla="*/ 81 h 201" name="T21"/>
                  <a:gd fmla="*/ 14 w 48" name="T22"/>
                  <a:gd fmla="*/ 39 h 201" name="T23"/>
                  <a:gd fmla="*/ 17 w 48" name="T24"/>
                  <a:gd fmla="*/ 8 h 201" name="T25"/>
                  <a:gd fmla="*/ 8 w 48" name="T26"/>
                  <a:gd fmla="*/ 0 h 201" name="T27"/>
                  <a:gd fmla="*/ 6 w 48" name="T28"/>
                  <a:gd fmla="*/ 39 h 201" name="T29"/>
                  <a:gd fmla="*/ 6 w 48" name="T30"/>
                  <a:gd fmla="*/ 79 h 201" name="T31"/>
                  <a:gd fmla="*/ 4 w 48" name="T32"/>
                  <a:gd fmla="*/ 118 h 201" name="T33"/>
                  <a:gd fmla="*/ 2 w 48" name="T34"/>
                  <a:gd fmla="*/ 160 h 201" name="T35"/>
                  <a:gd fmla="*/ 0 w 48" name="T36"/>
                  <a:gd fmla="*/ 199 h 201" name="T37"/>
                  <a:gd fmla="*/ 39 w 48" name="T38"/>
                  <a:gd fmla="*/ 201 h 201" name="T39"/>
                  <a:gd fmla="*/ 41 w 48" name="T40"/>
                  <a:gd fmla="*/ 160 h 201" name="T41"/>
                  <a:gd fmla="*/ 44 w 48" name="T42"/>
                  <a:gd fmla="*/ 120 h 201" name="T43"/>
                  <a:gd fmla="*/ 46 w 48" name="T44"/>
                  <a:gd fmla="*/ 81 h 201" name="T45"/>
                  <a:gd fmla="*/ 48 w 48" name="T46"/>
                  <a:gd fmla="*/ 41 h 201" name="T47"/>
                  <a:gd fmla="*/ 48 w 48" name="T48"/>
                  <a:gd fmla="*/ 2 h 201" name="T49"/>
                  <a:gd fmla="*/ 8 w 48" name="T50"/>
                  <a:gd fmla="*/ 0 h 201" name="T51"/>
                  <a:gd fmla="*/ 8 w 48" name="T52"/>
                  <a:gd fmla="*/ 0 h 20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01" w="48">
                    <a:moveTo>
                      <a:pt x="17" y="8"/>
                    </a:moveTo>
                    <a:lnTo>
                      <a:pt x="39" y="10"/>
                    </a:lnTo>
                    <a:lnTo>
                      <a:pt x="39" y="41"/>
                    </a:lnTo>
                    <a:lnTo>
                      <a:pt x="37" y="81"/>
                    </a:lnTo>
                    <a:lnTo>
                      <a:pt x="35" y="120"/>
                    </a:lnTo>
                    <a:lnTo>
                      <a:pt x="33" y="160"/>
                    </a:lnTo>
                    <a:lnTo>
                      <a:pt x="31" y="191"/>
                    </a:lnTo>
                    <a:lnTo>
                      <a:pt x="8" y="191"/>
                    </a:lnTo>
                    <a:lnTo>
                      <a:pt x="10" y="160"/>
                    </a:lnTo>
                    <a:lnTo>
                      <a:pt x="12" y="120"/>
                    </a:lnTo>
                    <a:lnTo>
                      <a:pt x="14" y="81"/>
                    </a:lnTo>
                    <a:lnTo>
                      <a:pt x="14" y="39"/>
                    </a:lnTo>
                    <a:lnTo>
                      <a:pt x="17" y="8"/>
                    </a:lnTo>
                    <a:close/>
                    <a:moveTo>
                      <a:pt x="8" y="0"/>
                    </a:moveTo>
                    <a:lnTo>
                      <a:pt x="6" y="39"/>
                    </a:lnTo>
                    <a:lnTo>
                      <a:pt x="6" y="79"/>
                    </a:lnTo>
                    <a:lnTo>
                      <a:pt x="4" y="118"/>
                    </a:lnTo>
                    <a:lnTo>
                      <a:pt x="2" y="160"/>
                    </a:lnTo>
                    <a:lnTo>
                      <a:pt x="0" y="199"/>
                    </a:lnTo>
                    <a:lnTo>
                      <a:pt x="39" y="201"/>
                    </a:lnTo>
                    <a:lnTo>
                      <a:pt x="41" y="160"/>
                    </a:lnTo>
                    <a:lnTo>
                      <a:pt x="44" y="120"/>
                    </a:lnTo>
                    <a:lnTo>
                      <a:pt x="46" y="81"/>
                    </a:lnTo>
                    <a:lnTo>
                      <a:pt x="48" y="41"/>
                    </a:lnTo>
                    <a:lnTo>
                      <a:pt x="48" y="2"/>
                    </a:lnTo>
                    <a:lnTo>
                      <a:pt x="8" y="0"/>
                    </a:lnTo>
                    <a:lnTo>
                      <a:pt x="8"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4" name="išḷïḑé">
                <a:extLst>
                  <a:ext uri="{FF2B5EF4-FFF2-40B4-BE49-F238E27FC236}">
                    <a16:creationId xmlns:a16="http://schemas.microsoft.com/office/drawing/2014/main" id="{6A5AD3C3-AE64-4898-AA1C-368A688BC25F}"/>
                  </a:ext>
                </a:extLst>
              </p:cNvPr>
              <p:cNvSpPr/>
              <p:nvPr/>
            </p:nvSpPr>
            <p:spPr bwMode="auto">
              <a:xfrm>
                <a:off x="4890348" y="3143649"/>
                <a:ext cx="69809" cy="292324"/>
              </a:xfrm>
              <a:custGeom>
                <a:gdLst>
                  <a:gd fmla="*/ 17 w 48" name="T0"/>
                  <a:gd fmla="*/ 8 h 201" name="T1"/>
                  <a:gd fmla="*/ 39 w 48" name="T2"/>
                  <a:gd fmla="*/ 10 h 201" name="T3"/>
                  <a:gd fmla="*/ 39 w 48" name="T4"/>
                  <a:gd fmla="*/ 41 h 201" name="T5"/>
                  <a:gd fmla="*/ 37 w 48" name="T6"/>
                  <a:gd fmla="*/ 81 h 201" name="T7"/>
                  <a:gd fmla="*/ 35 w 48" name="T8"/>
                  <a:gd fmla="*/ 120 h 201" name="T9"/>
                  <a:gd fmla="*/ 33 w 48" name="T10"/>
                  <a:gd fmla="*/ 160 h 201" name="T11"/>
                  <a:gd fmla="*/ 31 w 48" name="T12"/>
                  <a:gd fmla="*/ 191 h 201" name="T13"/>
                  <a:gd fmla="*/ 8 w 48" name="T14"/>
                  <a:gd fmla="*/ 191 h 201" name="T15"/>
                  <a:gd fmla="*/ 10 w 48" name="T16"/>
                  <a:gd fmla="*/ 160 h 201" name="T17"/>
                  <a:gd fmla="*/ 12 w 48" name="T18"/>
                  <a:gd fmla="*/ 120 h 201" name="T19"/>
                  <a:gd fmla="*/ 14 w 48" name="T20"/>
                  <a:gd fmla="*/ 81 h 201" name="T21"/>
                  <a:gd fmla="*/ 14 w 48" name="T22"/>
                  <a:gd fmla="*/ 39 h 201" name="T23"/>
                  <a:gd fmla="*/ 17 w 48" name="T24"/>
                  <a:gd fmla="*/ 8 h 201" name="T25"/>
                  <a:gd fmla="*/ 8 w 48" name="T26"/>
                  <a:gd fmla="*/ 0 h 201" name="T27"/>
                  <a:gd fmla="*/ 6 w 48" name="T28"/>
                  <a:gd fmla="*/ 39 h 201" name="T29"/>
                  <a:gd fmla="*/ 6 w 48" name="T30"/>
                  <a:gd fmla="*/ 79 h 201" name="T31"/>
                  <a:gd fmla="*/ 4 w 48" name="T32"/>
                  <a:gd fmla="*/ 118 h 201" name="T33"/>
                  <a:gd fmla="*/ 2 w 48" name="T34"/>
                  <a:gd fmla="*/ 160 h 201" name="T35"/>
                  <a:gd fmla="*/ 0 w 48" name="T36"/>
                  <a:gd fmla="*/ 199 h 201" name="T37"/>
                  <a:gd fmla="*/ 39 w 48" name="T38"/>
                  <a:gd fmla="*/ 201 h 201" name="T39"/>
                  <a:gd fmla="*/ 41 w 48" name="T40"/>
                  <a:gd fmla="*/ 160 h 201" name="T41"/>
                  <a:gd fmla="*/ 44 w 48" name="T42"/>
                  <a:gd fmla="*/ 120 h 201" name="T43"/>
                  <a:gd fmla="*/ 46 w 48" name="T44"/>
                  <a:gd fmla="*/ 81 h 201" name="T45"/>
                  <a:gd fmla="*/ 48 w 48" name="T46"/>
                  <a:gd fmla="*/ 41 h 201" name="T47"/>
                  <a:gd fmla="*/ 48 w 48" name="T48"/>
                  <a:gd fmla="*/ 2 h 201" name="T49"/>
                  <a:gd fmla="*/ 8 w 48" name="T50"/>
                  <a:gd fmla="*/ 0 h 201" name="T51"/>
                  <a:gd fmla="*/ 8 w 48" name="T52"/>
                  <a:gd fmla="*/ 0 h 20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01" w="48">
                    <a:moveTo>
                      <a:pt x="17" y="8"/>
                    </a:moveTo>
                    <a:lnTo>
                      <a:pt x="39" y="10"/>
                    </a:lnTo>
                    <a:lnTo>
                      <a:pt x="39" y="41"/>
                    </a:lnTo>
                    <a:lnTo>
                      <a:pt x="37" y="81"/>
                    </a:lnTo>
                    <a:lnTo>
                      <a:pt x="35" y="120"/>
                    </a:lnTo>
                    <a:lnTo>
                      <a:pt x="33" y="160"/>
                    </a:lnTo>
                    <a:lnTo>
                      <a:pt x="31" y="191"/>
                    </a:lnTo>
                    <a:lnTo>
                      <a:pt x="8" y="191"/>
                    </a:lnTo>
                    <a:lnTo>
                      <a:pt x="10" y="160"/>
                    </a:lnTo>
                    <a:lnTo>
                      <a:pt x="12" y="120"/>
                    </a:lnTo>
                    <a:lnTo>
                      <a:pt x="14" y="81"/>
                    </a:lnTo>
                    <a:lnTo>
                      <a:pt x="14" y="39"/>
                    </a:lnTo>
                    <a:lnTo>
                      <a:pt x="17" y="8"/>
                    </a:lnTo>
                    <a:moveTo>
                      <a:pt x="8" y="0"/>
                    </a:moveTo>
                    <a:lnTo>
                      <a:pt x="6" y="39"/>
                    </a:lnTo>
                    <a:lnTo>
                      <a:pt x="6" y="79"/>
                    </a:lnTo>
                    <a:lnTo>
                      <a:pt x="4" y="118"/>
                    </a:lnTo>
                    <a:lnTo>
                      <a:pt x="2" y="160"/>
                    </a:lnTo>
                    <a:lnTo>
                      <a:pt x="0" y="199"/>
                    </a:lnTo>
                    <a:lnTo>
                      <a:pt x="39" y="201"/>
                    </a:lnTo>
                    <a:lnTo>
                      <a:pt x="41" y="160"/>
                    </a:lnTo>
                    <a:lnTo>
                      <a:pt x="44" y="120"/>
                    </a:lnTo>
                    <a:lnTo>
                      <a:pt x="46" y="81"/>
                    </a:lnTo>
                    <a:lnTo>
                      <a:pt x="48" y="41"/>
                    </a:lnTo>
                    <a:lnTo>
                      <a:pt x="48" y="2"/>
                    </a:lnTo>
                    <a:lnTo>
                      <a:pt x="8" y="0"/>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05" name="ïṧliḋè">
                <a:extLst>
                  <a:ext uri="{FF2B5EF4-FFF2-40B4-BE49-F238E27FC236}">
                    <a16:creationId xmlns:a16="http://schemas.microsoft.com/office/drawing/2014/main" id="{C888B77B-182D-44E0-9EF4-1D4979CF6C15}"/>
                  </a:ext>
                </a:extLst>
              </p:cNvPr>
              <p:cNvSpPr/>
              <p:nvPr/>
            </p:nvSpPr>
            <p:spPr bwMode="auto">
              <a:xfrm>
                <a:off x="4907800" y="3092747"/>
                <a:ext cx="49448" cy="47994"/>
              </a:xfrm>
              <a:custGeom>
                <a:gdLst>
                  <a:gd fmla="*/ 0 w 34" name="T0"/>
                  <a:gd fmla="*/ 31 h 33" name="T1"/>
                  <a:gd fmla="*/ 2 w 34" name="T2"/>
                  <a:gd fmla="*/ 0 h 33" name="T3"/>
                  <a:gd fmla="*/ 34 w 34" name="T4"/>
                  <a:gd fmla="*/ 2 h 33" name="T5"/>
                  <a:gd fmla="*/ 34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2" y="0"/>
                    </a:lnTo>
                    <a:lnTo>
                      <a:pt x="34" y="2"/>
                    </a:lnTo>
                    <a:lnTo>
                      <a:pt x="34"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6" name="îṩḷide">
                <a:extLst>
                  <a:ext uri="{FF2B5EF4-FFF2-40B4-BE49-F238E27FC236}">
                    <a16:creationId xmlns:a16="http://schemas.microsoft.com/office/drawing/2014/main" id="{9AEE14AF-E084-401F-81F4-C23675261521}"/>
                  </a:ext>
                </a:extLst>
              </p:cNvPr>
              <p:cNvSpPr/>
              <p:nvPr/>
            </p:nvSpPr>
            <p:spPr bwMode="auto">
              <a:xfrm>
                <a:off x="4901983" y="3085475"/>
                <a:ext cx="61083" cy="61083"/>
              </a:xfrm>
              <a:custGeom>
                <a:gdLst>
                  <a:gd fmla="*/ 11 w 42" name="T0"/>
                  <a:gd fmla="*/ 9 h 42" name="T1"/>
                  <a:gd fmla="*/ 33 w 42" name="T2"/>
                  <a:gd fmla="*/ 11 h 42" name="T3"/>
                  <a:gd fmla="*/ 33 w 42" name="T4"/>
                  <a:gd fmla="*/ 34 h 42" name="T5"/>
                  <a:gd fmla="*/ 11 w 42" name="T6"/>
                  <a:gd fmla="*/ 32 h 42" name="T7"/>
                  <a:gd fmla="*/ 11 w 42" name="T8"/>
                  <a:gd fmla="*/ 9 h 42" name="T9"/>
                  <a:gd fmla="*/ 2 w 42" name="T10"/>
                  <a:gd fmla="*/ 0 h 42" name="T11"/>
                  <a:gd fmla="*/ 0 w 42" name="T12"/>
                  <a:gd fmla="*/ 40 h 42" name="T13"/>
                  <a:gd fmla="*/ 40 w 42" name="T14"/>
                  <a:gd fmla="*/ 42 h 42" name="T15"/>
                  <a:gd fmla="*/ 42 w 42" name="T16"/>
                  <a:gd fmla="*/ 3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3" y="11"/>
                    </a:lnTo>
                    <a:lnTo>
                      <a:pt x="33" y="34"/>
                    </a:lnTo>
                    <a:lnTo>
                      <a:pt x="11" y="32"/>
                    </a:lnTo>
                    <a:lnTo>
                      <a:pt x="11" y="9"/>
                    </a:lnTo>
                    <a:close/>
                    <a:moveTo>
                      <a:pt x="2" y="0"/>
                    </a:moveTo>
                    <a:lnTo>
                      <a:pt x="0" y="40"/>
                    </a:lnTo>
                    <a:lnTo>
                      <a:pt x="40" y="42"/>
                    </a:lnTo>
                    <a:lnTo>
                      <a:pt x="42" y="3"/>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7" name="iṣḷíḋe">
                <a:extLst>
                  <a:ext uri="{FF2B5EF4-FFF2-40B4-BE49-F238E27FC236}">
                    <a16:creationId xmlns:a16="http://schemas.microsoft.com/office/drawing/2014/main" id="{5AAF8CB3-63D7-4964-9D72-1FB5E531FFFC}"/>
                  </a:ext>
                </a:extLst>
              </p:cNvPr>
              <p:cNvSpPr/>
              <p:nvPr/>
            </p:nvSpPr>
            <p:spPr bwMode="auto">
              <a:xfrm>
                <a:off x="4901983" y="3085475"/>
                <a:ext cx="61083" cy="61083"/>
              </a:xfrm>
              <a:custGeom>
                <a:gdLst>
                  <a:gd fmla="*/ 11 w 42" name="T0"/>
                  <a:gd fmla="*/ 9 h 42" name="T1"/>
                  <a:gd fmla="*/ 33 w 42" name="T2"/>
                  <a:gd fmla="*/ 11 h 42" name="T3"/>
                  <a:gd fmla="*/ 33 w 42" name="T4"/>
                  <a:gd fmla="*/ 34 h 42" name="T5"/>
                  <a:gd fmla="*/ 11 w 42" name="T6"/>
                  <a:gd fmla="*/ 32 h 42" name="T7"/>
                  <a:gd fmla="*/ 11 w 42" name="T8"/>
                  <a:gd fmla="*/ 9 h 42" name="T9"/>
                  <a:gd fmla="*/ 2 w 42" name="T10"/>
                  <a:gd fmla="*/ 0 h 42" name="T11"/>
                  <a:gd fmla="*/ 0 w 42" name="T12"/>
                  <a:gd fmla="*/ 40 h 42" name="T13"/>
                  <a:gd fmla="*/ 40 w 42" name="T14"/>
                  <a:gd fmla="*/ 42 h 42" name="T15"/>
                  <a:gd fmla="*/ 42 w 42" name="T16"/>
                  <a:gd fmla="*/ 3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3" y="11"/>
                    </a:lnTo>
                    <a:lnTo>
                      <a:pt x="33" y="34"/>
                    </a:lnTo>
                    <a:lnTo>
                      <a:pt x="11" y="32"/>
                    </a:lnTo>
                    <a:lnTo>
                      <a:pt x="11" y="9"/>
                    </a:lnTo>
                    <a:moveTo>
                      <a:pt x="2" y="0"/>
                    </a:moveTo>
                    <a:lnTo>
                      <a:pt x="0" y="40"/>
                    </a:lnTo>
                    <a:lnTo>
                      <a:pt x="40" y="42"/>
                    </a:lnTo>
                    <a:lnTo>
                      <a:pt x="42" y="3"/>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08" name="îṡḻiḓè">
                <a:extLst>
                  <a:ext uri="{FF2B5EF4-FFF2-40B4-BE49-F238E27FC236}">
                    <a16:creationId xmlns:a16="http://schemas.microsoft.com/office/drawing/2014/main" id="{178E6071-34C9-4D83-8F7C-835A9AB2245A}"/>
                  </a:ext>
                </a:extLst>
              </p:cNvPr>
              <p:cNvSpPr/>
              <p:nvPr/>
            </p:nvSpPr>
            <p:spPr bwMode="auto">
              <a:xfrm>
                <a:off x="4910709" y="3034573"/>
                <a:ext cx="49448" cy="47994"/>
              </a:xfrm>
              <a:custGeom>
                <a:gdLst>
                  <a:gd fmla="*/ 0 w 34" name="T0"/>
                  <a:gd fmla="*/ 31 h 33" name="T1"/>
                  <a:gd fmla="*/ 3 w 34" name="T2"/>
                  <a:gd fmla="*/ 0 h 33" name="T3"/>
                  <a:gd fmla="*/ 34 w 34" name="T4"/>
                  <a:gd fmla="*/ 2 h 33" name="T5"/>
                  <a:gd fmla="*/ 32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3" y="0"/>
                    </a:lnTo>
                    <a:lnTo>
                      <a:pt x="34" y="2"/>
                    </a:lnTo>
                    <a:lnTo>
                      <a:pt x="32"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9" name="íś1ïḍé">
                <a:extLst>
                  <a:ext uri="{FF2B5EF4-FFF2-40B4-BE49-F238E27FC236}">
                    <a16:creationId xmlns:a16="http://schemas.microsoft.com/office/drawing/2014/main" id="{F1243C07-4986-4B06-9541-7DAAE49E2F45}"/>
                  </a:ext>
                </a:extLst>
              </p:cNvPr>
              <p:cNvSpPr/>
              <p:nvPr/>
            </p:nvSpPr>
            <p:spPr bwMode="auto">
              <a:xfrm>
                <a:off x="4904891" y="3028756"/>
                <a:ext cx="61083" cy="61083"/>
              </a:xfrm>
              <a:custGeom>
                <a:gdLst>
                  <a:gd fmla="*/ 11 w 42" name="T0"/>
                  <a:gd fmla="*/ 8 h 42" name="T1"/>
                  <a:gd fmla="*/ 34 w 42" name="T2"/>
                  <a:gd fmla="*/ 10 h 42" name="T3"/>
                  <a:gd fmla="*/ 34 w 42" name="T4"/>
                  <a:gd fmla="*/ 33 h 42" name="T5"/>
                  <a:gd fmla="*/ 9 w 42" name="T6"/>
                  <a:gd fmla="*/ 31 h 42" name="T7"/>
                  <a:gd fmla="*/ 11 w 42" name="T8"/>
                  <a:gd fmla="*/ 8 h 42" name="T9"/>
                  <a:gd fmla="*/ 2 w 42" name="T10"/>
                  <a:gd fmla="*/ 0 h 42" name="T11"/>
                  <a:gd fmla="*/ 0 w 42" name="T12"/>
                  <a:gd fmla="*/ 39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8"/>
                    </a:moveTo>
                    <a:lnTo>
                      <a:pt x="34" y="10"/>
                    </a:lnTo>
                    <a:lnTo>
                      <a:pt x="34" y="33"/>
                    </a:lnTo>
                    <a:lnTo>
                      <a:pt x="9" y="31"/>
                    </a:lnTo>
                    <a:lnTo>
                      <a:pt x="11" y="8"/>
                    </a:lnTo>
                    <a:close/>
                    <a:moveTo>
                      <a:pt x="2" y="0"/>
                    </a:moveTo>
                    <a:lnTo>
                      <a:pt x="0" y="39"/>
                    </a:lnTo>
                    <a:lnTo>
                      <a:pt x="40" y="42"/>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0" name="îṩľïde">
                <a:extLst>
                  <a:ext uri="{FF2B5EF4-FFF2-40B4-BE49-F238E27FC236}">
                    <a16:creationId xmlns:a16="http://schemas.microsoft.com/office/drawing/2014/main" id="{D3881E55-DA7F-4BBA-99A3-62F3DD061DD5}"/>
                  </a:ext>
                </a:extLst>
              </p:cNvPr>
              <p:cNvSpPr/>
              <p:nvPr/>
            </p:nvSpPr>
            <p:spPr bwMode="auto">
              <a:xfrm>
                <a:off x="4904891" y="3028756"/>
                <a:ext cx="61083" cy="61083"/>
              </a:xfrm>
              <a:custGeom>
                <a:gdLst>
                  <a:gd fmla="*/ 11 w 42" name="T0"/>
                  <a:gd fmla="*/ 8 h 42" name="T1"/>
                  <a:gd fmla="*/ 34 w 42" name="T2"/>
                  <a:gd fmla="*/ 10 h 42" name="T3"/>
                  <a:gd fmla="*/ 34 w 42" name="T4"/>
                  <a:gd fmla="*/ 33 h 42" name="T5"/>
                  <a:gd fmla="*/ 9 w 42" name="T6"/>
                  <a:gd fmla="*/ 31 h 42" name="T7"/>
                  <a:gd fmla="*/ 11 w 42" name="T8"/>
                  <a:gd fmla="*/ 8 h 42" name="T9"/>
                  <a:gd fmla="*/ 2 w 42" name="T10"/>
                  <a:gd fmla="*/ 0 h 42" name="T11"/>
                  <a:gd fmla="*/ 0 w 42" name="T12"/>
                  <a:gd fmla="*/ 39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8"/>
                    </a:moveTo>
                    <a:lnTo>
                      <a:pt x="34" y="10"/>
                    </a:lnTo>
                    <a:lnTo>
                      <a:pt x="34" y="33"/>
                    </a:lnTo>
                    <a:lnTo>
                      <a:pt x="9" y="31"/>
                    </a:lnTo>
                    <a:lnTo>
                      <a:pt x="11" y="8"/>
                    </a:lnTo>
                    <a:moveTo>
                      <a:pt x="2" y="0"/>
                    </a:moveTo>
                    <a:lnTo>
                      <a:pt x="0" y="39"/>
                    </a:lnTo>
                    <a:lnTo>
                      <a:pt x="40" y="42"/>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11" name="ïSḻide">
                <a:extLst>
                  <a:ext uri="{FF2B5EF4-FFF2-40B4-BE49-F238E27FC236}">
                    <a16:creationId xmlns:a16="http://schemas.microsoft.com/office/drawing/2014/main" id="{516BE66C-2894-4BAD-BE00-6F365A3B3FF7}"/>
                  </a:ext>
                </a:extLst>
              </p:cNvPr>
              <p:cNvSpPr/>
              <p:nvPr/>
            </p:nvSpPr>
            <p:spPr bwMode="auto">
              <a:xfrm>
                <a:off x="4915072" y="2977853"/>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2" name="iṧlïḋê">
                <a:extLst>
                  <a:ext uri="{FF2B5EF4-FFF2-40B4-BE49-F238E27FC236}">
                    <a16:creationId xmlns:a16="http://schemas.microsoft.com/office/drawing/2014/main" id="{C58731AF-6556-4F3C-B2F9-A4DF34570932}"/>
                  </a:ext>
                </a:extLst>
              </p:cNvPr>
              <p:cNvSpPr/>
              <p:nvPr/>
            </p:nvSpPr>
            <p:spPr bwMode="auto">
              <a:xfrm>
                <a:off x="4907800" y="2972036"/>
                <a:ext cx="61083" cy="59629"/>
              </a:xfrm>
              <a:custGeom>
                <a:gdLst>
                  <a:gd fmla="*/ 11 w 42" name="T0"/>
                  <a:gd fmla="*/ 8 h 41" name="T1"/>
                  <a:gd fmla="*/ 34 w 42" name="T2"/>
                  <a:gd fmla="*/ 8 h 41" name="T3"/>
                  <a:gd fmla="*/ 32 w 42" name="T4"/>
                  <a:gd fmla="*/ 33 h 41" name="T5"/>
                  <a:gd fmla="*/ 9 w 42" name="T6"/>
                  <a:gd fmla="*/ 31 h 41" name="T7"/>
                  <a:gd fmla="*/ 11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4" y="8"/>
                    </a:lnTo>
                    <a:lnTo>
                      <a:pt x="32" y="33"/>
                    </a:lnTo>
                    <a:lnTo>
                      <a:pt x="9" y="31"/>
                    </a:lnTo>
                    <a:lnTo>
                      <a:pt x="11" y="8"/>
                    </a:lnTo>
                    <a:close/>
                    <a:moveTo>
                      <a:pt x="2" y="0"/>
                    </a:moveTo>
                    <a:lnTo>
                      <a:pt x="0" y="39"/>
                    </a:lnTo>
                    <a:lnTo>
                      <a:pt x="40" y="41"/>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3" name="íṥļîḍe">
                <a:extLst>
                  <a:ext uri="{FF2B5EF4-FFF2-40B4-BE49-F238E27FC236}">
                    <a16:creationId xmlns:a16="http://schemas.microsoft.com/office/drawing/2014/main" id="{F1FAFBD0-8952-404E-86F6-67619D6C159A}"/>
                  </a:ext>
                </a:extLst>
              </p:cNvPr>
              <p:cNvSpPr/>
              <p:nvPr/>
            </p:nvSpPr>
            <p:spPr bwMode="auto">
              <a:xfrm>
                <a:off x="4907800" y="2972036"/>
                <a:ext cx="61083" cy="59629"/>
              </a:xfrm>
              <a:custGeom>
                <a:gdLst>
                  <a:gd fmla="*/ 11 w 42" name="T0"/>
                  <a:gd fmla="*/ 8 h 41" name="T1"/>
                  <a:gd fmla="*/ 34 w 42" name="T2"/>
                  <a:gd fmla="*/ 8 h 41" name="T3"/>
                  <a:gd fmla="*/ 32 w 42" name="T4"/>
                  <a:gd fmla="*/ 33 h 41" name="T5"/>
                  <a:gd fmla="*/ 9 w 42" name="T6"/>
                  <a:gd fmla="*/ 31 h 41" name="T7"/>
                  <a:gd fmla="*/ 11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4" y="8"/>
                    </a:lnTo>
                    <a:lnTo>
                      <a:pt x="32" y="33"/>
                    </a:lnTo>
                    <a:lnTo>
                      <a:pt x="9" y="31"/>
                    </a:lnTo>
                    <a:lnTo>
                      <a:pt x="11" y="8"/>
                    </a:lnTo>
                    <a:moveTo>
                      <a:pt x="2" y="0"/>
                    </a:moveTo>
                    <a:lnTo>
                      <a:pt x="0" y="39"/>
                    </a:lnTo>
                    <a:lnTo>
                      <a:pt x="40" y="41"/>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14" name="îṧḻïḓê">
                <a:extLst>
                  <a:ext uri="{FF2B5EF4-FFF2-40B4-BE49-F238E27FC236}">
                    <a16:creationId xmlns:a16="http://schemas.microsoft.com/office/drawing/2014/main" id="{37864DC3-1DC1-4759-B2CF-C74D249A9211}"/>
                  </a:ext>
                </a:extLst>
              </p:cNvPr>
              <p:cNvSpPr/>
              <p:nvPr/>
            </p:nvSpPr>
            <p:spPr bwMode="auto">
              <a:xfrm>
                <a:off x="4944159" y="3556683"/>
                <a:ext cx="49448" cy="47994"/>
              </a:xfrm>
              <a:custGeom>
                <a:gdLst>
                  <a:gd fmla="*/ 0 w 34" name="T0"/>
                  <a:gd fmla="*/ 31 h 33" name="T1"/>
                  <a:gd fmla="*/ 2 w 34" name="T2"/>
                  <a:gd fmla="*/ 0 h 33" name="T3"/>
                  <a:gd fmla="*/ 34 w 34" name="T4"/>
                  <a:gd fmla="*/ 2 h 33" name="T5"/>
                  <a:gd fmla="*/ 31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2" y="0"/>
                    </a:lnTo>
                    <a:lnTo>
                      <a:pt x="34"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5" name="íŝ1iḓé">
                <a:extLst>
                  <a:ext uri="{FF2B5EF4-FFF2-40B4-BE49-F238E27FC236}">
                    <a16:creationId xmlns:a16="http://schemas.microsoft.com/office/drawing/2014/main" id="{67F7B0F9-0CC7-45EE-9400-94A5A9A1341E}"/>
                  </a:ext>
                </a:extLst>
              </p:cNvPr>
              <p:cNvSpPr/>
              <p:nvPr/>
            </p:nvSpPr>
            <p:spPr bwMode="auto">
              <a:xfrm>
                <a:off x="4938342" y="3550865"/>
                <a:ext cx="61083" cy="61083"/>
              </a:xfrm>
              <a:custGeom>
                <a:gdLst>
                  <a:gd fmla="*/ 11 w 42" name="T0"/>
                  <a:gd fmla="*/ 8 h 42" name="T1"/>
                  <a:gd fmla="*/ 33 w 42" name="T2"/>
                  <a:gd fmla="*/ 10 h 42" name="T3"/>
                  <a:gd fmla="*/ 31 w 42" name="T4"/>
                  <a:gd fmla="*/ 33 h 42" name="T5"/>
                  <a:gd fmla="*/ 8 w 42" name="T6"/>
                  <a:gd fmla="*/ 31 h 42" name="T7"/>
                  <a:gd fmla="*/ 11 w 42" name="T8"/>
                  <a:gd fmla="*/ 8 h 42" name="T9"/>
                  <a:gd fmla="*/ 2 w 42" name="T10"/>
                  <a:gd fmla="*/ 0 h 42" name="T11"/>
                  <a:gd fmla="*/ 0 w 42" name="T12"/>
                  <a:gd fmla="*/ 40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8"/>
                    </a:moveTo>
                    <a:lnTo>
                      <a:pt x="33" y="10"/>
                    </a:lnTo>
                    <a:lnTo>
                      <a:pt x="31" y="33"/>
                    </a:lnTo>
                    <a:lnTo>
                      <a:pt x="8" y="31"/>
                    </a:lnTo>
                    <a:lnTo>
                      <a:pt x="11" y="8"/>
                    </a:lnTo>
                    <a:close/>
                    <a:moveTo>
                      <a:pt x="2" y="0"/>
                    </a:moveTo>
                    <a:lnTo>
                      <a:pt x="0" y="40"/>
                    </a:lnTo>
                    <a:lnTo>
                      <a:pt x="40" y="42"/>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6" name="î$ľîḍe">
                <a:extLst>
                  <a:ext uri="{FF2B5EF4-FFF2-40B4-BE49-F238E27FC236}">
                    <a16:creationId xmlns:a16="http://schemas.microsoft.com/office/drawing/2014/main" id="{9C13D21D-A199-4E4C-BD6E-5A68D0317FB3}"/>
                  </a:ext>
                </a:extLst>
              </p:cNvPr>
              <p:cNvSpPr/>
              <p:nvPr/>
            </p:nvSpPr>
            <p:spPr bwMode="auto">
              <a:xfrm>
                <a:off x="4938342" y="3550865"/>
                <a:ext cx="61083" cy="61083"/>
              </a:xfrm>
              <a:custGeom>
                <a:gdLst>
                  <a:gd fmla="*/ 11 w 42" name="T0"/>
                  <a:gd fmla="*/ 8 h 42" name="T1"/>
                  <a:gd fmla="*/ 33 w 42" name="T2"/>
                  <a:gd fmla="*/ 10 h 42" name="T3"/>
                  <a:gd fmla="*/ 31 w 42" name="T4"/>
                  <a:gd fmla="*/ 33 h 42" name="T5"/>
                  <a:gd fmla="*/ 8 w 42" name="T6"/>
                  <a:gd fmla="*/ 31 h 42" name="T7"/>
                  <a:gd fmla="*/ 11 w 42" name="T8"/>
                  <a:gd fmla="*/ 8 h 42" name="T9"/>
                  <a:gd fmla="*/ 2 w 42" name="T10"/>
                  <a:gd fmla="*/ 0 h 42" name="T11"/>
                  <a:gd fmla="*/ 0 w 42" name="T12"/>
                  <a:gd fmla="*/ 40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8"/>
                    </a:moveTo>
                    <a:lnTo>
                      <a:pt x="33" y="10"/>
                    </a:lnTo>
                    <a:lnTo>
                      <a:pt x="31" y="33"/>
                    </a:lnTo>
                    <a:lnTo>
                      <a:pt x="8" y="31"/>
                    </a:lnTo>
                    <a:lnTo>
                      <a:pt x="11" y="8"/>
                    </a:lnTo>
                    <a:moveTo>
                      <a:pt x="2" y="0"/>
                    </a:moveTo>
                    <a:lnTo>
                      <a:pt x="0" y="40"/>
                    </a:lnTo>
                    <a:lnTo>
                      <a:pt x="40" y="42"/>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17" name="iṩľïdê">
                <a:extLst>
                  <a:ext uri="{FF2B5EF4-FFF2-40B4-BE49-F238E27FC236}">
                    <a16:creationId xmlns:a16="http://schemas.microsoft.com/office/drawing/2014/main" id="{9F00843B-2AE4-4077-B257-001F4F49A37A}"/>
                  </a:ext>
                </a:extLst>
              </p:cNvPr>
              <p:cNvSpPr/>
              <p:nvPr/>
            </p:nvSpPr>
            <p:spPr bwMode="auto">
              <a:xfrm>
                <a:off x="4947068" y="3499964"/>
                <a:ext cx="49448" cy="47994"/>
              </a:xfrm>
              <a:custGeom>
                <a:gdLst>
                  <a:gd fmla="*/ 0 w 34" name="T0"/>
                  <a:gd fmla="*/ 31 h 33" name="T1"/>
                  <a:gd fmla="*/ 2 w 34" name="T2"/>
                  <a:gd fmla="*/ 0 h 33" name="T3"/>
                  <a:gd fmla="*/ 34 w 34" name="T4"/>
                  <a:gd fmla="*/ 2 h 33" name="T5"/>
                  <a:gd fmla="*/ 32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2" y="0"/>
                    </a:lnTo>
                    <a:lnTo>
                      <a:pt x="34" y="2"/>
                    </a:lnTo>
                    <a:lnTo>
                      <a:pt x="32"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8" name="iṣ1íḍê">
                <a:extLst>
                  <a:ext uri="{FF2B5EF4-FFF2-40B4-BE49-F238E27FC236}">
                    <a16:creationId xmlns:a16="http://schemas.microsoft.com/office/drawing/2014/main" id="{9BE1ADDA-816C-4A6A-B4F7-2386666C8DBF}"/>
                  </a:ext>
                </a:extLst>
              </p:cNvPr>
              <p:cNvSpPr/>
              <p:nvPr/>
            </p:nvSpPr>
            <p:spPr bwMode="auto">
              <a:xfrm>
                <a:off x="4941250" y="3494146"/>
                <a:ext cx="61083" cy="59629"/>
              </a:xfrm>
              <a:custGeom>
                <a:gdLst>
                  <a:gd fmla="*/ 11 w 42" name="T0"/>
                  <a:gd fmla="*/ 8 h 41" name="T1"/>
                  <a:gd fmla="*/ 33 w 42" name="T2"/>
                  <a:gd fmla="*/ 8 h 41" name="T3"/>
                  <a:gd fmla="*/ 31 w 42" name="T4"/>
                  <a:gd fmla="*/ 33 h 41" name="T5"/>
                  <a:gd fmla="*/ 9 w 42" name="T6"/>
                  <a:gd fmla="*/ 31 h 41" name="T7"/>
                  <a:gd fmla="*/ 11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3" y="8"/>
                    </a:lnTo>
                    <a:lnTo>
                      <a:pt x="31" y="33"/>
                    </a:lnTo>
                    <a:lnTo>
                      <a:pt x="9" y="31"/>
                    </a:lnTo>
                    <a:lnTo>
                      <a:pt x="11" y="8"/>
                    </a:lnTo>
                    <a:close/>
                    <a:moveTo>
                      <a:pt x="2" y="0"/>
                    </a:moveTo>
                    <a:lnTo>
                      <a:pt x="0" y="39"/>
                    </a:lnTo>
                    <a:lnTo>
                      <a:pt x="40" y="41"/>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9" name="iş1íḋè">
                <a:extLst>
                  <a:ext uri="{FF2B5EF4-FFF2-40B4-BE49-F238E27FC236}">
                    <a16:creationId xmlns:a16="http://schemas.microsoft.com/office/drawing/2014/main" id="{E1CD5F61-41EC-4E65-ACF2-BD8BE3752A2F}"/>
                  </a:ext>
                </a:extLst>
              </p:cNvPr>
              <p:cNvSpPr/>
              <p:nvPr/>
            </p:nvSpPr>
            <p:spPr bwMode="auto">
              <a:xfrm>
                <a:off x="4941250" y="3494146"/>
                <a:ext cx="61083" cy="59629"/>
              </a:xfrm>
              <a:custGeom>
                <a:gdLst>
                  <a:gd fmla="*/ 11 w 42" name="T0"/>
                  <a:gd fmla="*/ 8 h 41" name="T1"/>
                  <a:gd fmla="*/ 33 w 42" name="T2"/>
                  <a:gd fmla="*/ 8 h 41" name="T3"/>
                  <a:gd fmla="*/ 31 w 42" name="T4"/>
                  <a:gd fmla="*/ 33 h 41" name="T5"/>
                  <a:gd fmla="*/ 9 w 42" name="T6"/>
                  <a:gd fmla="*/ 31 h 41" name="T7"/>
                  <a:gd fmla="*/ 11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3" y="8"/>
                    </a:lnTo>
                    <a:lnTo>
                      <a:pt x="31" y="33"/>
                    </a:lnTo>
                    <a:lnTo>
                      <a:pt x="9" y="31"/>
                    </a:lnTo>
                    <a:lnTo>
                      <a:pt x="11" y="8"/>
                    </a:lnTo>
                    <a:moveTo>
                      <a:pt x="2" y="0"/>
                    </a:moveTo>
                    <a:lnTo>
                      <a:pt x="0" y="39"/>
                    </a:lnTo>
                    <a:lnTo>
                      <a:pt x="40" y="41"/>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20" name="isľïďè">
                <a:extLst>
                  <a:ext uri="{FF2B5EF4-FFF2-40B4-BE49-F238E27FC236}">
                    <a16:creationId xmlns:a16="http://schemas.microsoft.com/office/drawing/2014/main" id="{1F9D6357-06AD-4820-A014-E42032F57489}"/>
                  </a:ext>
                </a:extLst>
              </p:cNvPr>
              <p:cNvSpPr/>
              <p:nvPr/>
            </p:nvSpPr>
            <p:spPr bwMode="auto">
              <a:xfrm>
                <a:off x="4949976" y="3441790"/>
                <a:ext cx="49448" cy="49448"/>
              </a:xfrm>
              <a:custGeom>
                <a:gdLst>
                  <a:gd fmla="*/ 0 w 34" name="T0"/>
                  <a:gd fmla="*/ 32 h 34" name="T1"/>
                  <a:gd fmla="*/ 3 w 34" name="T2"/>
                  <a:gd fmla="*/ 0 h 34" name="T3"/>
                  <a:gd fmla="*/ 34 w 34" name="T4"/>
                  <a:gd fmla="*/ 0 h 34" name="T5"/>
                  <a:gd fmla="*/ 32 w 34" name="T6"/>
                  <a:gd fmla="*/ 34 h 34" name="T7"/>
                  <a:gd fmla="*/ 0 w 34" name="T8"/>
                  <a:gd fmla="*/ 32 h 34" name="T9"/>
                </a:gdLst>
                <a:cxnLst>
                  <a:cxn ang="0">
                    <a:pos x="T0" y="T1"/>
                  </a:cxn>
                  <a:cxn ang="0">
                    <a:pos x="T2" y="T3"/>
                  </a:cxn>
                  <a:cxn ang="0">
                    <a:pos x="T4" y="T5"/>
                  </a:cxn>
                  <a:cxn ang="0">
                    <a:pos x="T6" y="T7"/>
                  </a:cxn>
                  <a:cxn ang="0">
                    <a:pos x="T8" y="T9"/>
                  </a:cxn>
                </a:cxnLst>
                <a:rect b="b" l="0" r="r" t="0"/>
                <a:pathLst>
                  <a:path h="34" w="34">
                    <a:moveTo>
                      <a:pt x="0" y="32"/>
                    </a:moveTo>
                    <a:lnTo>
                      <a:pt x="3" y="0"/>
                    </a:lnTo>
                    <a:lnTo>
                      <a:pt x="34" y="0"/>
                    </a:lnTo>
                    <a:lnTo>
                      <a:pt x="32" y="34"/>
                    </a:lnTo>
                    <a:lnTo>
                      <a:pt x="0" y="32"/>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1" name="iS1îde">
                <a:extLst>
                  <a:ext uri="{FF2B5EF4-FFF2-40B4-BE49-F238E27FC236}">
                    <a16:creationId xmlns:a16="http://schemas.microsoft.com/office/drawing/2014/main" id="{5029F923-9D26-4A6E-83C3-89B4861AAADA}"/>
                  </a:ext>
                </a:extLst>
              </p:cNvPr>
              <p:cNvSpPr/>
              <p:nvPr/>
            </p:nvSpPr>
            <p:spPr bwMode="auto">
              <a:xfrm>
                <a:off x="4944159" y="3435973"/>
                <a:ext cx="61083" cy="61083"/>
              </a:xfrm>
              <a:custGeom>
                <a:gdLst>
                  <a:gd fmla="*/ 11 w 42" name="T0"/>
                  <a:gd fmla="*/ 9 h 42" name="T1"/>
                  <a:gd fmla="*/ 34 w 42" name="T2"/>
                  <a:gd fmla="*/ 9 h 42" name="T3"/>
                  <a:gd fmla="*/ 31 w 42" name="T4"/>
                  <a:gd fmla="*/ 31 h 42" name="T5"/>
                  <a:gd fmla="*/ 9 w 42" name="T6"/>
                  <a:gd fmla="*/ 31 h 42" name="T7"/>
                  <a:gd fmla="*/ 11 w 42" name="T8"/>
                  <a:gd fmla="*/ 9 h 42" name="T9"/>
                  <a:gd fmla="*/ 2 w 42" name="T10"/>
                  <a:gd fmla="*/ 0 h 42" name="T11"/>
                  <a:gd fmla="*/ 0 w 42" name="T12"/>
                  <a:gd fmla="*/ 40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4" y="9"/>
                    </a:lnTo>
                    <a:lnTo>
                      <a:pt x="31" y="31"/>
                    </a:lnTo>
                    <a:lnTo>
                      <a:pt x="9" y="31"/>
                    </a:lnTo>
                    <a:lnTo>
                      <a:pt x="11" y="9"/>
                    </a:lnTo>
                    <a:close/>
                    <a:moveTo>
                      <a:pt x="2" y="0"/>
                    </a:moveTo>
                    <a:lnTo>
                      <a:pt x="0" y="40"/>
                    </a:lnTo>
                    <a:lnTo>
                      <a:pt x="40" y="42"/>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2" name="íş1íḍê">
                <a:extLst>
                  <a:ext uri="{FF2B5EF4-FFF2-40B4-BE49-F238E27FC236}">
                    <a16:creationId xmlns:a16="http://schemas.microsoft.com/office/drawing/2014/main" id="{8D5B4999-CAE9-4397-9415-F9034C78EC10}"/>
                  </a:ext>
                </a:extLst>
              </p:cNvPr>
              <p:cNvSpPr/>
              <p:nvPr/>
            </p:nvSpPr>
            <p:spPr bwMode="auto">
              <a:xfrm>
                <a:off x="4944159" y="3435973"/>
                <a:ext cx="61083" cy="61083"/>
              </a:xfrm>
              <a:custGeom>
                <a:gdLst>
                  <a:gd fmla="*/ 11 w 42" name="T0"/>
                  <a:gd fmla="*/ 9 h 42" name="T1"/>
                  <a:gd fmla="*/ 34 w 42" name="T2"/>
                  <a:gd fmla="*/ 9 h 42" name="T3"/>
                  <a:gd fmla="*/ 31 w 42" name="T4"/>
                  <a:gd fmla="*/ 31 h 42" name="T5"/>
                  <a:gd fmla="*/ 9 w 42" name="T6"/>
                  <a:gd fmla="*/ 31 h 42" name="T7"/>
                  <a:gd fmla="*/ 11 w 42" name="T8"/>
                  <a:gd fmla="*/ 9 h 42" name="T9"/>
                  <a:gd fmla="*/ 2 w 42" name="T10"/>
                  <a:gd fmla="*/ 0 h 42" name="T11"/>
                  <a:gd fmla="*/ 0 w 42" name="T12"/>
                  <a:gd fmla="*/ 40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4" y="9"/>
                    </a:lnTo>
                    <a:lnTo>
                      <a:pt x="31" y="31"/>
                    </a:lnTo>
                    <a:lnTo>
                      <a:pt x="9" y="31"/>
                    </a:lnTo>
                    <a:lnTo>
                      <a:pt x="11" y="9"/>
                    </a:lnTo>
                    <a:moveTo>
                      <a:pt x="2" y="0"/>
                    </a:moveTo>
                    <a:lnTo>
                      <a:pt x="0" y="40"/>
                    </a:lnTo>
                    <a:lnTo>
                      <a:pt x="40" y="42"/>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23" name="ïšḷïḓe">
                <a:extLst>
                  <a:ext uri="{FF2B5EF4-FFF2-40B4-BE49-F238E27FC236}">
                    <a16:creationId xmlns:a16="http://schemas.microsoft.com/office/drawing/2014/main" id="{E6130E81-679D-4455-B413-7BD4CD8DD081}"/>
                  </a:ext>
                </a:extLst>
              </p:cNvPr>
              <p:cNvSpPr/>
              <p:nvPr/>
            </p:nvSpPr>
            <p:spPr bwMode="auto">
              <a:xfrm>
                <a:off x="4954339" y="3385070"/>
                <a:ext cx="47994" cy="45085"/>
              </a:xfrm>
              <a:custGeom>
                <a:gdLst>
                  <a:gd fmla="*/ 0 w 33" name="T0"/>
                  <a:gd fmla="*/ 31 h 31" name="T1"/>
                  <a:gd fmla="*/ 2 w 33" name="T2"/>
                  <a:gd fmla="*/ 0 h 31" name="T3"/>
                  <a:gd fmla="*/ 33 w 33" name="T4"/>
                  <a:gd fmla="*/ 0 h 31" name="T5"/>
                  <a:gd fmla="*/ 31 w 33" name="T6"/>
                  <a:gd fmla="*/ 31 h 31" name="T7"/>
                  <a:gd fmla="*/ 0 w 33" name="T8"/>
                  <a:gd fmla="*/ 31 h 31" name="T9"/>
                </a:gdLst>
                <a:cxnLst>
                  <a:cxn ang="0">
                    <a:pos x="T0" y="T1"/>
                  </a:cxn>
                  <a:cxn ang="0">
                    <a:pos x="T2" y="T3"/>
                  </a:cxn>
                  <a:cxn ang="0">
                    <a:pos x="T4" y="T5"/>
                  </a:cxn>
                  <a:cxn ang="0">
                    <a:pos x="T6" y="T7"/>
                  </a:cxn>
                  <a:cxn ang="0">
                    <a:pos x="T8" y="T9"/>
                  </a:cxn>
                </a:cxnLst>
                <a:rect b="b" l="0" r="r" t="0"/>
                <a:pathLst>
                  <a:path h="31" w="33">
                    <a:moveTo>
                      <a:pt x="0" y="31"/>
                    </a:moveTo>
                    <a:lnTo>
                      <a:pt x="2" y="0"/>
                    </a:lnTo>
                    <a:lnTo>
                      <a:pt x="33" y="0"/>
                    </a:lnTo>
                    <a:lnTo>
                      <a:pt x="31" y="31"/>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4" name="ïšľidê">
                <a:extLst>
                  <a:ext uri="{FF2B5EF4-FFF2-40B4-BE49-F238E27FC236}">
                    <a16:creationId xmlns:a16="http://schemas.microsoft.com/office/drawing/2014/main" id="{F9EF96D7-784C-4B90-B486-5BF3A3CC66BF}"/>
                  </a:ext>
                </a:extLst>
              </p:cNvPr>
              <p:cNvSpPr/>
              <p:nvPr/>
            </p:nvSpPr>
            <p:spPr bwMode="auto">
              <a:xfrm>
                <a:off x="4947068" y="3376344"/>
                <a:ext cx="61083" cy="62537"/>
              </a:xfrm>
              <a:custGeom>
                <a:gdLst>
                  <a:gd fmla="*/ 11 w 42" name="T0"/>
                  <a:gd fmla="*/ 10 h 43" name="T1"/>
                  <a:gd fmla="*/ 34 w 42" name="T2"/>
                  <a:gd fmla="*/ 10 h 43" name="T3"/>
                  <a:gd fmla="*/ 32 w 42" name="T4"/>
                  <a:gd fmla="*/ 33 h 43" name="T5"/>
                  <a:gd fmla="*/ 9 w 42" name="T6"/>
                  <a:gd fmla="*/ 33 h 43" name="T7"/>
                  <a:gd fmla="*/ 11 w 42" name="T8"/>
                  <a:gd fmla="*/ 10 h 43" name="T9"/>
                  <a:gd fmla="*/ 2 w 42" name="T10"/>
                  <a:gd fmla="*/ 0 h 43" name="T11"/>
                  <a:gd fmla="*/ 0 w 42" name="T12"/>
                  <a:gd fmla="*/ 41 h 43" name="T13"/>
                  <a:gd fmla="*/ 40 w 42" name="T14"/>
                  <a:gd fmla="*/ 43 h 43" name="T15"/>
                  <a:gd fmla="*/ 42 w 42" name="T16"/>
                  <a:gd fmla="*/ 2 h 43" name="T17"/>
                  <a:gd fmla="*/ 2 w 42" name="T18"/>
                  <a:gd fmla="*/ 0 h 43" name="T19"/>
                  <a:gd fmla="*/ 2 w 42" name="T20"/>
                  <a:gd fmla="*/ 0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42">
                    <a:moveTo>
                      <a:pt x="11" y="10"/>
                    </a:moveTo>
                    <a:lnTo>
                      <a:pt x="34" y="10"/>
                    </a:lnTo>
                    <a:lnTo>
                      <a:pt x="32" y="33"/>
                    </a:lnTo>
                    <a:lnTo>
                      <a:pt x="9" y="33"/>
                    </a:lnTo>
                    <a:lnTo>
                      <a:pt x="11" y="10"/>
                    </a:lnTo>
                    <a:close/>
                    <a:moveTo>
                      <a:pt x="2" y="0"/>
                    </a:moveTo>
                    <a:lnTo>
                      <a:pt x="0" y="41"/>
                    </a:lnTo>
                    <a:lnTo>
                      <a:pt x="40" y="43"/>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5" name="îṩ1iḋè">
                <a:extLst>
                  <a:ext uri="{FF2B5EF4-FFF2-40B4-BE49-F238E27FC236}">
                    <a16:creationId xmlns:a16="http://schemas.microsoft.com/office/drawing/2014/main" id="{EF4A6B5B-495D-4E2B-9B34-EB712EB163FD}"/>
                  </a:ext>
                </a:extLst>
              </p:cNvPr>
              <p:cNvSpPr/>
              <p:nvPr/>
            </p:nvSpPr>
            <p:spPr bwMode="auto">
              <a:xfrm>
                <a:off x="4947068" y="3376344"/>
                <a:ext cx="61083" cy="62537"/>
              </a:xfrm>
              <a:custGeom>
                <a:gdLst>
                  <a:gd fmla="*/ 11 w 42" name="T0"/>
                  <a:gd fmla="*/ 10 h 43" name="T1"/>
                  <a:gd fmla="*/ 34 w 42" name="T2"/>
                  <a:gd fmla="*/ 10 h 43" name="T3"/>
                  <a:gd fmla="*/ 32 w 42" name="T4"/>
                  <a:gd fmla="*/ 33 h 43" name="T5"/>
                  <a:gd fmla="*/ 9 w 42" name="T6"/>
                  <a:gd fmla="*/ 33 h 43" name="T7"/>
                  <a:gd fmla="*/ 11 w 42" name="T8"/>
                  <a:gd fmla="*/ 10 h 43" name="T9"/>
                  <a:gd fmla="*/ 2 w 42" name="T10"/>
                  <a:gd fmla="*/ 0 h 43" name="T11"/>
                  <a:gd fmla="*/ 0 w 42" name="T12"/>
                  <a:gd fmla="*/ 41 h 43" name="T13"/>
                  <a:gd fmla="*/ 40 w 42" name="T14"/>
                  <a:gd fmla="*/ 43 h 43" name="T15"/>
                  <a:gd fmla="*/ 42 w 42" name="T16"/>
                  <a:gd fmla="*/ 2 h 43" name="T17"/>
                  <a:gd fmla="*/ 2 w 42" name="T18"/>
                  <a:gd fmla="*/ 0 h 43" name="T19"/>
                  <a:gd fmla="*/ 2 w 42" name="T20"/>
                  <a:gd fmla="*/ 0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42">
                    <a:moveTo>
                      <a:pt x="11" y="10"/>
                    </a:moveTo>
                    <a:lnTo>
                      <a:pt x="34" y="10"/>
                    </a:lnTo>
                    <a:lnTo>
                      <a:pt x="32" y="33"/>
                    </a:lnTo>
                    <a:lnTo>
                      <a:pt x="9" y="33"/>
                    </a:lnTo>
                    <a:lnTo>
                      <a:pt x="11" y="10"/>
                    </a:lnTo>
                    <a:moveTo>
                      <a:pt x="2" y="0"/>
                    </a:moveTo>
                    <a:lnTo>
                      <a:pt x="0" y="41"/>
                    </a:lnTo>
                    <a:lnTo>
                      <a:pt x="40" y="43"/>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26" name="ïśļiḑê">
                <a:extLst>
                  <a:ext uri="{FF2B5EF4-FFF2-40B4-BE49-F238E27FC236}">
                    <a16:creationId xmlns:a16="http://schemas.microsoft.com/office/drawing/2014/main" id="{7A84549A-69B2-4C3C-B1A1-5878B82F2BD6}"/>
                  </a:ext>
                </a:extLst>
              </p:cNvPr>
              <p:cNvSpPr/>
              <p:nvPr/>
            </p:nvSpPr>
            <p:spPr bwMode="auto">
              <a:xfrm>
                <a:off x="4957248" y="3323988"/>
                <a:ext cx="47994" cy="49448"/>
              </a:xfrm>
              <a:custGeom>
                <a:gdLst>
                  <a:gd fmla="*/ 0 w 33" name="T0"/>
                  <a:gd fmla="*/ 34 h 34" name="T1"/>
                  <a:gd fmla="*/ 2 w 33" name="T2"/>
                  <a:gd fmla="*/ 0 h 34" name="T3"/>
                  <a:gd fmla="*/ 33 w 33" name="T4"/>
                  <a:gd fmla="*/ 3 h 34" name="T5"/>
                  <a:gd fmla="*/ 31 w 33" name="T6"/>
                  <a:gd fmla="*/ 34 h 34" name="T7"/>
                  <a:gd fmla="*/ 0 w 33" name="T8"/>
                  <a:gd fmla="*/ 34 h 34" name="T9"/>
                </a:gdLst>
                <a:cxnLst>
                  <a:cxn ang="0">
                    <a:pos x="T0" y="T1"/>
                  </a:cxn>
                  <a:cxn ang="0">
                    <a:pos x="T2" y="T3"/>
                  </a:cxn>
                  <a:cxn ang="0">
                    <a:pos x="T4" y="T5"/>
                  </a:cxn>
                  <a:cxn ang="0">
                    <a:pos x="T6" y="T7"/>
                  </a:cxn>
                  <a:cxn ang="0">
                    <a:pos x="T8" y="T9"/>
                  </a:cxn>
                </a:cxnLst>
                <a:rect b="b" l="0" r="r" t="0"/>
                <a:pathLst>
                  <a:path h="34" w="33">
                    <a:moveTo>
                      <a:pt x="0" y="34"/>
                    </a:moveTo>
                    <a:lnTo>
                      <a:pt x="2" y="0"/>
                    </a:lnTo>
                    <a:lnTo>
                      <a:pt x="33" y="3"/>
                    </a:lnTo>
                    <a:lnTo>
                      <a:pt x="31" y="34"/>
                    </a:lnTo>
                    <a:lnTo>
                      <a:pt x="0" y="34"/>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7" name="ïṣļidè">
                <a:extLst>
                  <a:ext uri="{FF2B5EF4-FFF2-40B4-BE49-F238E27FC236}">
                    <a16:creationId xmlns:a16="http://schemas.microsoft.com/office/drawing/2014/main" id="{4CCE435E-6A59-4836-9AD2-7CFF4DA8C15E}"/>
                  </a:ext>
                </a:extLst>
              </p:cNvPr>
              <p:cNvSpPr/>
              <p:nvPr/>
            </p:nvSpPr>
            <p:spPr bwMode="auto">
              <a:xfrm>
                <a:off x="4949976" y="3318170"/>
                <a:ext cx="61083" cy="61083"/>
              </a:xfrm>
              <a:custGeom>
                <a:gdLst>
                  <a:gd fmla="*/ 11 w 42" name="T0"/>
                  <a:gd fmla="*/ 11 h 42" name="T1"/>
                  <a:gd fmla="*/ 34 w 42" name="T2"/>
                  <a:gd fmla="*/ 11 h 42" name="T3"/>
                  <a:gd fmla="*/ 32 w 42" name="T4"/>
                  <a:gd fmla="*/ 33 h 42" name="T5"/>
                  <a:gd fmla="*/ 9 w 42" name="T6"/>
                  <a:gd fmla="*/ 33 h 42" name="T7"/>
                  <a:gd fmla="*/ 11 w 42" name="T8"/>
                  <a:gd fmla="*/ 11 h 42" name="T9"/>
                  <a:gd fmla="*/ 3 w 42" name="T10"/>
                  <a:gd fmla="*/ 0 h 42" name="T11"/>
                  <a:gd fmla="*/ 0 w 42" name="T12"/>
                  <a:gd fmla="*/ 40 h 42" name="T13"/>
                  <a:gd fmla="*/ 40 w 42" name="T14"/>
                  <a:gd fmla="*/ 42 h 42" name="T15"/>
                  <a:gd fmla="*/ 42 w 42" name="T16"/>
                  <a:gd fmla="*/ 2 h 42" name="T17"/>
                  <a:gd fmla="*/ 3 w 42" name="T18"/>
                  <a:gd fmla="*/ 0 h 42" name="T19"/>
                  <a:gd fmla="*/ 3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11"/>
                    </a:moveTo>
                    <a:lnTo>
                      <a:pt x="34" y="11"/>
                    </a:lnTo>
                    <a:lnTo>
                      <a:pt x="32" y="33"/>
                    </a:lnTo>
                    <a:lnTo>
                      <a:pt x="9" y="33"/>
                    </a:lnTo>
                    <a:lnTo>
                      <a:pt x="11" y="11"/>
                    </a:lnTo>
                    <a:close/>
                    <a:moveTo>
                      <a:pt x="3" y="0"/>
                    </a:moveTo>
                    <a:lnTo>
                      <a:pt x="0" y="40"/>
                    </a:lnTo>
                    <a:lnTo>
                      <a:pt x="40" y="42"/>
                    </a:lnTo>
                    <a:lnTo>
                      <a:pt x="42" y="2"/>
                    </a:lnTo>
                    <a:lnTo>
                      <a:pt x="3" y="0"/>
                    </a:lnTo>
                    <a:lnTo>
                      <a:pt x="3"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8" name="ïṣļiḍè">
                <a:extLst>
                  <a:ext uri="{FF2B5EF4-FFF2-40B4-BE49-F238E27FC236}">
                    <a16:creationId xmlns:a16="http://schemas.microsoft.com/office/drawing/2014/main" id="{4BD7794F-BFA7-4DA1-BC38-9B3AF3775861}"/>
                  </a:ext>
                </a:extLst>
              </p:cNvPr>
              <p:cNvSpPr/>
              <p:nvPr/>
            </p:nvSpPr>
            <p:spPr bwMode="auto">
              <a:xfrm>
                <a:off x="4949976" y="3318170"/>
                <a:ext cx="61083" cy="61083"/>
              </a:xfrm>
              <a:custGeom>
                <a:gdLst>
                  <a:gd fmla="*/ 11 w 42" name="T0"/>
                  <a:gd fmla="*/ 11 h 42" name="T1"/>
                  <a:gd fmla="*/ 34 w 42" name="T2"/>
                  <a:gd fmla="*/ 11 h 42" name="T3"/>
                  <a:gd fmla="*/ 32 w 42" name="T4"/>
                  <a:gd fmla="*/ 33 h 42" name="T5"/>
                  <a:gd fmla="*/ 9 w 42" name="T6"/>
                  <a:gd fmla="*/ 33 h 42" name="T7"/>
                  <a:gd fmla="*/ 11 w 42" name="T8"/>
                  <a:gd fmla="*/ 11 h 42" name="T9"/>
                  <a:gd fmla="*/ 3 w 42" name="T10"/>
                  <a:gd fmla="*/ 0 h 42" name="T11"/>
                  <a:gd fmla="*/ 0 w 42" name="T12"/>
                  <a:gd fmla="*/ 40 h 42" name="T13"/>
                  <a:gd fmla="*/ 40 w 42" name="T14"/>
                  <a:gd fmla="*/ 42 h 42" name="T15"/>
                  <a:gd fmla="*/ 42 w 42" name="T16"/>
                  <a:gd fmla="*/ 2 h 42" name="T17"/>
                  <a:gd fmla="*/ 3 w 42" name="T18"/>
                  <a:gd fmla="*/ 0 h 42" name="T19"/>
                  <a:gd fmla="*/ 3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11"/>
                    </a:moveTo>
                    <a:lnTo>
                      <a:pt x="34" y="11"/>
                    </a:lnTo>
                    <a:lnTo>
                      <a:pt x="32" y="33"/>
                    </a:lnTo>
                    <a:lnTo>
                      <a:pt x="9" y="33"/>
                    </a:lnTo>
                    <a:lnTo>
                      <a:pt x="11" y="11"/>
                    </a:lnTo>
                    <a:moveTo>
                      <a:pt x="3" y="0"/>
                    </a:moveTo>
                    <a:lnTo>
                      <a:pt x="0" y="40"/>
                    </a:lnTo>
                    <a:lnTo>
                      <a:pt x="40" y="42"/>
                    </a:lnTo>
                    <a:lnTo>
                      <a:pt x="42" y="2"/>
                    </a:lnTo>
                    <a:lnTo>
                      <a:pt x="3" y="0"/>
                    </a:lnTo>
                    <a:lnTo>
                      <a:pt x="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29" name="îślíďê">
                <a:extLst>
                  <a:ext uri="{FF2B5EF4-FFF2-40B4-BE49-F238E27FC236}">
                    <a16:creationId xmlns:a16="http://schemas.microsoft.com/office/drawing/2014/main" id="{C0FFC3C6-1AAA-47A3-8CFD-C612FCEB19BE}"/>
                  </a:ext>
                </a:extLst>
              </p:cNvPr>
              <p:cNvSpPr/>
              <p:nvPr/>
            </p:nvSpPr>
            <p:spPr bwMode="auto">
              <a:xfrm>
                <a:off x="4960156" y="3267269"/>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0" name="ïş1íďé">
                <a:extLst>
                  <a:ext uri="{FF2B5EF4-FFF2-40B4-BE49-F238E27FC236}">
                    <a16:creationId xmlns:a16="http://schemas.microsoft.com/office/drawing/2014/main" id="{7F4B1462-FFEB-440A-804C-E5344535A81A}"/>
                  </a:ext>
                </a:extLst>
              </p:cNvPr>
              <p:cNvSpPr/>
              <p:nvPr/>
            </p:nvSpPr>
            <p:spPr bwMode="auto">
              <a:xfrm>
                <a:off x="4954339" y="3261451"/>
                <a:ext cx="59629" cy="59629"/>
              </a:xfrm>
              <a:custGeom>
                <a:gdLst>
                  <a:gd fmla="*/ 8 w 41" name="T0"/>
                  <a:gd fmla="*/ 8 h 41" name="T1"/>
                  <a:gd fmla="*/ 33 w 41" name="T2"/>
                  <a:gd fmla="*/ 10 h 41" name="T3"/>
                  <a:gd fmla="*/ 31 w 41" name="T4"/>
                  <a:gd fmla="*/ 33 h 41" name="T5"/>
                  <a:gd fmla="*/ 8 w 41" name="T6"/>
                  <a:gd fmla="*/ 33 h 41" name="T7"/>
                  <a:gd fmla="*/ 8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3" y="10"/>
                    </a:lnTo>
                    <a:lnTo>
                      <a:pt x="31" y="33"/>
                    </a:lnTo>
                    <a:lnTo>
                      <a:pt x="8" y="33"/>
                    </a:lnTo>
                    <a:lnTo>
                      <a:pt x="8"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1" name="ïsļîḑe">
                <a:extLst>
                  <a:ext uri="{FF2B5EF4-FFF2-40B4-BE49-F238E27FC236}">
                    <a16:creationId xmlns:a16="http://schemas.microsoft.com/office/drawing/2014/main" id="{614C72DC-8BBA-46BD-AB6D-72AD871E0DB4}"/>
                  </a:ext>
                </a:extLst>
              </p:cNvPr>
              <p:cNvSpPr/>
              <p:nvPr/>
            </p:nvSpPr>
            <p:spPr bwMode="auto">
              <a:xfrm>
                <a:off x="4954339" y="3261451"/>
                <a:ext cx="59629" cy="59629"/>
              </a:xfrm>
              <a:custGeom>
                <a:gdLst>
                  <a:gd fmla="*/ 8 w 41" name="T0"/>
                  <a:gd fmla="*/ 8 h 41" name="T1"/>
                  <a:gd fmla="*/ 33 w 41" name="T2"/>
                  <a:gd fmla="*/ 10 h 41" name="T3"/>
                  <a:gd fmla="*/ 31 w 41" name="T4"/>
                  <a:gd fmla="*/ 33 h 41" name="T5"/>
                  <a:gd fmla="*/ 8 w 41" name="T6"/>
                  <a:gd fmla="*/ 33 h 41" name="T7"/>
                  <a:gd fmla="*/ 8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3" y="10"/>
                    </a:lnTo>
                    <a:lnTo>
                      <a:pt x="31" y="33"/>
                    </a:lnTo>
                    <a:lnTo>
                      <a:pt x="8" y="33"/>
                    </a:lnTo>
                    <a:lnTo>
                      <a:pt x="8"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32" name="íŝlïde">
                <a:extLst>
                  <a:ext uri="{FF2B5EF4-FFF2-40B4-BE49-F238E27FC236}">
                    <a16:creationId xmlns:a16="http://schemas.microsoft.com/office/drawing/2014/main" id="{9907C68C-0693-4579-8326-F69924E73227}"/>
                  </a:ext>
                </a:extLst>
              </p:cNvPr>
              <p:cNvSpPr/>
              <p:nvPr/>
            </p:nvSpPr>
            <p:spPr bwMode="auto">
              <a:xfrm>
                <a:off x="4963065" y="3210549"/>
                <a:ext cx="47994" cy="47994"/>
              </a:xfrm>
              <a:custGeom>
                <a:gdLst>
                  <a:gd fmla="*/ 0 w 33" name="T0"/>
                  <a:gd fmla="*/ 31 h 33" name="T1"/>
                  <a:gd fmla="*/ 0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0"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3" name="íşḷïḍè">
                <a:extLst>
                  <a:ext uri="{FF2B5EF4-FFF2-40B4-BE49-F238E27FC236}">
                    <a16:creationId xmlns:a16="http://schemas.microsoft.com/office/drawing/2014/main" id="{DDB2DD4B-5A9E-4D4E-88AC-A28475F65684}"/>
                  </a:ext>
                </a:extLst>
              </p:cNvPr>
              <p:cNvSpPr/>
              <p:nvPr/>
            </p:nvSpPr>
            <p:spPr bwMode="auto">
              <a:xfrm>
                <a:off x="4957248" y="3203277"/>
                <a:ext cx="59629" cy="61083"/>
              </a:xfrm>
              <a:custGeom>
                <a:gdLst>
                  <a:gd fmla="*/ 8 w 41" name="T0"/>
                  <a:gd fmla="*/ 9 h 42" name="T1"/>
                  <a:gd fmla="*/ 31 w 41" name="T2"/>
                  <a:gd fmla="*/ 11 h 42" name="T3"/>
                  <a:gd fmla="*/ 31 w 41" name="T4"/>
                  <a:gd fmla="*/ 34 h 42" name="T5"/>
                  <a:gd fmla="*/ 8 w 41" name="T6"/>
                  <a:gd fmla="*/ 32 h 42" name="T7"/>
                  <a:gd fmla="*/ 8 w 41" name="T8"/>
                  <a:gd fmla="*/ 9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8" y="9"/>
                    </a:moveTo>
                    <a:lnTo>
                      <a:pt x="31" y="11"/>
                    </a:lnTo>
                    <a:lnTo>
                      <a:pt x="31" y="34"/>
                    </a:lnTo>
                    <a:lnTo>
                      <a:pt x="8" y="32"/>
                    </a:lnTo>
                    <a:lnTo>
                      <a:pt x="8" y="9"/>
                    </a:lnTo>
                    <a:close/>
                    <a:moveTo>
                      <a:pt x="2" y="0"/>
                    </a:moveTo>
                    <a:lnTo>
                      <a:pt x="0" y="40"/>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4" name="íṡḻîḍe">
                <a:extLst>
                  <a:ext uri="{FF2B5EF4-FFF2-40B4-BE49-F238E27FC236}">
                    <a16:creationId xmlns:a16="http://schemas.microsoft.com/office/drawing/2014/main" id="{E79D4784-6AEA-4514-AF14-25E88D920166}"/>
                  </a:ext>
                </a:extLst>
              </p:cNvPr>
              <p:cNvSpPr/>
              <p:nvPr/>
            </p:nvSpPr>
            <p:spPr bwMode="auto">
              <a:xfrm>
                <a:off x="4957248" y="3203277"/>
                <a:ext cx="59629" cy="61083"/>
              </a:xfrm>
              <a:custGeom>
                <a:gdLst>
                  <a:gd fmla="*/ 8 w 41" name="T0"/>
                  <a:gd fmla="*/ 9 h 42" name="T1"/>
                  <a:gd fmla="*/ 31 w 41" name="T2"/>
                  <a:gd fmla="*/ 11 h 42" name="T3"/>
                  <a:gd fmla="*/ 31 w 41" name="T4"/>
                  <a:gd fmla="*/ 34 h 42" name="T5"/>
                  <a:gd fmla="*/ 8 w 41" name="T6"/>
                  <a:gd fmla="*/ 32 h 42" name="T7"/>
                  <a:gd fmla="*/ 8 w 41" name="T8"/>
                  <a:gd fmla="*/ 9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8" y="9"/>
                    </a:moveTo>
                    <a:lnTo>
                      <a:pt x="31" y="11"/>
                    </a:lnTo>
                    <a:lnTo>
                      <a:pt x="31" y="34"/>
                    </a:lnTo>
                    <a:lnTo>
                      <a:pt x="8" y="32"/>
                    </a:lnTo>
                    <a:lnTo>
                      <a:pt x="8" y="9"/>
                    </a:lnTo>
                    <a:moveTo>
                      <a:pt x="2" y="0"/>
                    </a:moveTo>
                    <a:lnTo>
                      <a:pt x="0" y="40"/>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35" name="iṩľîdé">
                <a:extLst>
                  <a:ext uri="{FF2B5EF4-FFF2-40B4-BE49-F238E27FC236}">
                    <a16:creationId xmlns:a16="http://schemas.microsoft.com/office/drawing/2014/main" id="{3B16B8FC-43E5-4750-8DF7-473E3E3410A8}"/>
                  </a:ext>
                </a:extLst>
              </p:cNvPr>
              <p:cNvSpPr/>
              <p:nvPr/>
            </p:nvSpPr>
            <p:spPr bwMode="auto">
              <a:xfrm>
                <a:off x="4965974" y="3152376"/>
                <a:ext cx="45085" cy="47994"/>
              </a:xfrm>
              <a:custGeom>
                <a:gdLst>
                  <a:gd fmla="*/ 0 w 31" name="T0"/>
                  <a:gd fmla="*/ 31 h 33" name="T1"/>
                  <a:gd fmla="*/ 0 w 31" name="T2"/>
                  <a:gd fmla="*/ 0 h 33" name="T3"/>
                  <a:gd fmla="*/ 31 w 31" name="T4"/>
                  <a:gd fmla="*/ 2 h 33" name="T5"/>
                  <a:gd fmla="*/ 31 w 31" name="T6"/>
                  <a:gd fmla="*/ 33 h 33" name="T7"/>
                  <a:gd fmla="*/ 0 w 31" name="T8"/>
                  <a:gd fmla="*/ 31 h 33" name="T9"/>
                </a:gdLst>
                <a:cxnLst>
                  <a:cxn ang="0">
                    <a:pos x="T0" y="T1"/>
                  </a:cxn>
                  <a:cxn ang="0">
                    <a:pos x="T2" y="T3"/>
                  </a:cxn>
                  <a:cxn ang="0">
                    <a:pos x="T4" y="T5"/>
                  </a:cxn>
                  <a:cxn ang="0">
                    <a:pos x="T6" y="T7"/>
                  </a:cxn>
                  <a:cxn ang="0">
                    <a:pos x="T8" y="T9"/>
                  </a:cxn>
                </a:cxnLst>
                <a:rect b="b" l="0" r="r" t="0"/>
                <a:pathLst>
                  <a:path h="33" w="31">
                    <a:moveTo>
                      <a:pt x="0" y="31"/>
                    </a:moveTo>
                    <a:lnTo>
                      <a:pt x="0" y="0"/>
                    </a:lnTo>
                    <a:lnTo>
                      <a:pt x="31"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6" name="ïṣḷidê">
                <a:extLst>
                  <a:ext uri="{FF2B5EF4-FFF2-40B4-BE49-F238E27FC236}">
                    <a16:creationId xmlns:a16="http://schemas.microsoft.com/office/drawing/2014/main" id="{EEB08052-E9E1-4165-93EE-0EAA4CB7C197}"/>
                  </a:ext>
                </a:extLst>
              </p:cNvPr>
              <p:cNvSpPr/>
              <p:nvPr/>
            </p:nvSpPr>
            <p:spPr bwMode="auto">
              <a:xfrm>
                <a:off x="4960156" y="3146558"/>
                <a:ext cx="59629" cy="59629"/>
              </a:xfrm>
              <a:custGeom>
                <a:gdLst>
                  <a:gd fmla="*/ 8 w 41" name="T0"/>
                  <a:gd fmla="*/ 8 h 41" name="T1"/>
                  <a:gd fmla="*/ 31 w 41" name="T2"/>
                  <a:gd fmla="*/ 10 h 41" name="T3"/>
                  <a:gd fmla="*/ 31 w 41" name="T4"/>
                  <a:gd fmla="*/ 33 h 41" name="T5"/>
                  <a:gd fmla="*/ 8 w 41" name="T6"/>
                  <a:gd fmla="*/ 31 h 41" name="T7"/>
                  <a:gd fmla="*/ 8 w 41" name="T8"/>
                  <a:gd fmla="*/ 8 h 41" name="T9"/>
                  <a:gd fmla="*/ 0 w 41" name="T10"/>
                  <a:gd fmla="*/ 0 h 41" name="T11"/>
                  <a:gd fmla="*/ 0 w 41" name="T12"/>
                  <a:gd fmla="*/ 39 h 41" name="T13"/>
                  <a:gd fmla="*/ 39 w 41" name="T14"/>
                  <a:gd fmla="*/ 41 h 41" name="T15"/>
                  <a:gd fmla="*/ 41 w 41" name="T16"/>
                  <a:gd fmla="*/ 2 h 41" name="T17"/>
                  <a:gd fmla="*/ 0 w 41" name="T18"/>
                  <a:gd fmla="*/ 0 h 41" name="T19"/>
                  <a:gd fmla="*/ 0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1" y="10"/>
                    </a:lnTo>
                    <a:lnTo>
                      <a:pt x="31" y="33"/>
                    </a:lnTo>
                    <a:lnTo>
                      <a:pt x="8" y="31"/>
                    </a:lnTo>
                    <a:lnTo>
                      <a:pt x="8" y="8"/>
                    </a:lnTo>
                    <a:close/>
                    <a:moveTo>
                      <a:pt x="0" y="0"/>
                    </a:moveTo>
                    <a:lnTo>
                      <a:pt x="0" y="39"/>
                    </a:lnTo>
                    <a:lnTo>
                      <a:pt x="39" y="41"/>
                    </a:lnTo>
                    <a:lnTo>
                      <a:pt x="41" y="2"/>
                    </a:lnTo>
                    <a:lnTo>
                      <a:pt x="0" y="0"/>
                    </a:lnTo>
                    <a:lnTo>
                      <a:pt x="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7" name="ïs1íḓé">
                <a:extLst>
                  <a:ext uri="{FF2B5EF4-FFF2-40B4-BE49-F238E27FC236}">
                    <a16:creationId xmlns:a16="http://schemas.microsoft.com/office/drawing/2014/main" id="{1D0A41A7-4155-483E-BD56-AC278E06F9A3}"/>
                  </a:ext>
                </a:extLst>
              </p:cNvPr>
              <p:cNvSpPr/>
              <p:nvPr/>
            </p:nvSpPr>
            <p:spPr bwMode="auto">
              <a:xfrm>
                <a:off x="4960156" y="3146558"/>
                <a:ext cx="59629" cy="59629"/>
              </a:xfrm>
              <a:custGeom>
                <a:gdLst>
                  <a:gd fmla="*/ 8 w 41" name="T0"/>
                  <a:gd fmla="*/ 8 h 41" name="T1"/>
                  <a:gd fmla="*/ 31 w 41" name="T2"/>
                  <a:gd fmla="*/ 10 h 41" name="T3"/>
                  <a:gd fmla="*/ 31 w 41" name="T4"/>
                  <a:gd fmla="*/ 33 h 41" name="T5"/>
                  <a:gd fmla="*/ 8 w 41" name="T6"/>
                  <a:gd fmla="*/ 31 h 41" name="T7"/>
                  <a:gd fmla="*/ 8 w 41" name="T8"/>
                  <a:gd fmla="*/ 8 h 41" name="T9"/>
                  <a:gd fmla="*/ 0 w 41" name="T10"/>
                  <a:gd fmla="*/ 0 h 41" name="T11"/>
                  <a:gd fmla="*/ 0 w 41" name="T12"/>
                  <a:gd fmla="*/ 39 h 41" name="T13"/>
                  <a:gd fmla="*/ 39 w 41" name="T14"/>
                  <a:gd fmla="*/ 41 h 41" name="T15"/>
                  <a:gd fmla="*/ 41 w 41" name="T16"/>
                  <a:gd fmla="*/ 2 h 41" name="T17"/>
                  <a:gd fmla="*/ 0 w 41" name="T18"/>
                  <a:gd fmla="*/ 0 h 41" name="T19"/>
                  <a:gd fmla="*/ 0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1" y="10"/>
                    </a:lnTo>
                    <a:lnTo>
                      <a:pt x="31" y="33"/>
                    </a:lnTo>
                    <a:lnTo>
                      <a:pt x="8" y="31"/>
                    </a:lnTo>
                    <a:lnTo>
                      <a:pt x="8" y="8"/>
                    </a:lnTo>
                    <a:moveTo>
                      <a:pt x="0" y="0"/>
                    </a:moveTo>
                    <a:lnTo>
                      <a:pt x="0" y="39"/>
                    </a:lnTo>
                    <a:lnTo>
                      <a:pt x="39" y="41"/>
                    </a:lnTo>
                    <a:lnTo>
                      <a:pt x="41" y="2"/>
                    </a:lnTo>
                    <a:lnTo>
                      <a:pt x="0" y="0"/>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38" name="išliďe">
                <a:extLst>
                  <a:ext uri="{FF2B5EF4-FFF2-40B4-BE49-F238E27FC236}">
                    <a16:creationId xmlns:a16="http://schemas.microsoft.com/office/drawing/2014/main" id="{C572FCE7-8091-498F-9DD2-529DD49F1414}"/>
                  </a:ext>
                </a:extLst>
              </p:cNvPr>
              <p:cNvSpPr/>
              <p:nvPr/>
            </p:nvSpPr>
            <p:spPr bwMode="auto">
              <a:xfrm>
                <a:off x="4968882" y="3095656"/>
                <a:ext cx="45085" cy="47994"/>
              </a:xfrm>
              <a:custGeom>
                <a:gdLst>
                  <a:gd fmla="*/ 0 w 31" name="T0"/>
                  <a:gd fmla="*/ 31 h 33" name="T1"/>
                  <a:gd fmla="*/ 0 w 31" name="T2"/>
                  <a:gd fmla="*/ 0 h 33" name="T3"/>
                  <a:gd fmla="*/ 31 w 31" name="T4"/>
                  <a:gd fmla="*/ 2 h 33" name="T5"/>
                  <a:gd fmla="*/ 31 w 31" name="T6"/>
                  <a:gd fmla="*/ 33 h 33" name="T7"/>
                  <a:gd fmla="*/ 0 w 31" name="T8"/>
                  <a:gd fmla="*/ 31 h 33" name="T9"/>
                </a:gdLst>
                <a:cxnLst>
                  <a:cxn ang="0">
                    <a:pos x="T0" y="T1"/>
                  </a:cxn>
                  <a:cxn ang="0">
                    <a:pos x="T2" y="T3"/>
                  </a:cxn>
                  <a:cxn ang="0">
                    <a:pos x="T4" y="T5"/>
                  </a:cxn>
                  <a:cxn ang="0">
                    <a:pos x="T6" y="T7"/>
                  </a:cxn>
                  <a:cxn ang="0">
                    <a:pos x="T8" y="T9"/>
                  </a:cxn>
                </a:cxnLst>
                <a:rect b="b" l="0" r="r" t="0"/>
                <a:pathLst>
                  <a:path h="33" w="31">
                    <a:moveTo>
                      <a:pt x="0" y="31"/>
                    </a:moveTo>
                    <a:lnTo>
                      <a:pt x="0" y="0"/>
                    </a:lnTo>
                    <a:lnTo>
                      <a:pt x="31"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9" name="işļîdé">
                <a:extLst>
                  <a:ext uri="{FF2B5EF4-FFF2-40B4-BE49-F238E27FC236}">
                    <a16:creationId xmlns:a16="http://schemas.microsoft.com/office/drawing/2014/main" id="{9294E0AF-97EC-4658-95AB-385EDCCF5898}"/>
                  </a:ext>
                </a:extLst>
              </p:cNvPr>
              <p:cNvSpPr/>
              <p:nvPr/>
            </p:nvSpPr>
            <p:spPr bwMode="auto">
              <a:xfrm>
                <a:off x="4960156" y="3089838"/>
                <a:ext cx="62537" cy="59629"/>
              </a:xfrm>
              <a:custGeom>
                <a:gdLst>
                  <a:gd fmla="*/ 10 w 43" name="T0"/>
                  <a:gd fmla="*/ 8 h 41" name="T1"/>
                  <a:gd fmla="*/ 33 w 43" name="T2"/>
                  <a:gd fmla="*/ 10 h 41" name="T3"/>
                  <a:gd fmla="*/ 33 w 43" name="T4"/>
                  <a:gd fmla="*/ 33 h 41" name="T5"/>
                  <a:gd fmla="*/ 10 w 43" name="T6"/>
                  <a:gd fmla="*/ 31 h 41" name="T7"/>
                  <a:gd fmla="*/ 10 w 43" name="T8"/>
                  <a:gd fmla="*/ 8 h 41" name="T9"/>
                  <a:gd fmla="*/ 2 w 43" name="T10"/>
                  <a:gd fmla="*/ 0 h 41" name="T11"/>
                  <a:gd fmla="*/ 0 w 43" name="T12"/>
                  <a:gd fmla="*/ 39 h 41" name="T13"/>
                  <a:gd fmla="*/ 41 w 43" name="T14"/>
                  <a:gd fmla="*/ 41 h 41" name="T15"/>
                  <a:gd fmla="*/ 43 w 43" name="T16"/>
                  <a:gd fmla="*/ 2 h 41" name="T17"/>
                  <a:gd fmla="*/ 2 w 43" name="T18"/>
                  <a:gd fmla="*/ 0 h 41" name="T19"/>
                  <a:gd fmla="*/ 2 w 43"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3">
                    <a:moveTo>
                      <a:pt x="10" y="8"/>
                    </a:moveTo>
                    <a:lnTo>
                      <a:pt x="33" y="10"/>
                    </a:lnTo>
                    <a:lnTo>
                      <a:pt x="33" y="33"/>
                    </a:lnTo>
                    <a:lnTo>
                      <a:pt x="10" y="31"/>
                    </a:lnTo>
                    <a:lnTo>
                      <a:pt x="10" y="8"/>
                    </a:lnTo>
                    <a:close/>
                    <a:moveTo>
                      <a:pt x="2" y="0"/>
                    </a:moveTo>
                    <a:lnTo>
                      <a:pt x="0" y="39"/>
                    </a:lnTo>
                    <a:lnTo>
                      <a:pt x="41" y="41"/>
                    </a:lnTo>
                    <a:lnTo>
                      <a:pt x="43"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0" name="îśḷîḑe">
                <a:extLst>
                  <a:ext uri="{FF2B5EF4-FFF2-40B4-BE49-F238E27FC236}">
                    <a16:creationId xmlns:a16="http://schemas.microsoft.com/office/drawing/2014/main" id="{E4417529-7804-4191-84FC-399C92AA15E8}"/>
                  </a:ext>
                </a:extLst>
              </p:cNvPr>
              <p:cNvSpPr/>
              <p:nvPr/>
            </p:nvSpPr>
            <p:spPr bwMode="auto">
              <a:xfrm>
                <a:off x="4960156" y="3089838"/>
                <a:ext cx="62537" cy="59629"/>
              </a:xfrm>
              <a:custGeom>
                <a:gdLst>
                  <a:gd fmla="*/ 10 w 43" name="T0"/>
                  <a:gd fmla="*/ 8 h 41" name="T1"/>
                  <a:gd fmla="*/ 33 w 43" name="T2"/>
                  <a:gd fmla="*/ 10 h 41" name="T3"/>
                  <a:gd fmla="*/ 33 w 43" name="T4"/>
                  <a:gd fmla="*/ 33 h 41" name="T5"/>
                  <a:gd fmla="*/ 10 w 43" name="T6"/>
                  <a:gd fmla="*/ 31 h 41" name="T7"/>
                  <a:gd fmla="*/ 10 w 43" name="T8"/>
                  <a:gd fmla="*/ 8 h 41" name="T9"/>
                  <a:gd fmla="*/ 2 w 43" name="T10"/>
                  <a:gd fmla="*/ 0 h 41" name="T11"/>
                  <a:gd fmla="*/ 0 w 43" name="T12"/>
                  <a:gd fmla="*/ 39 h 41" name="T13"/>
                  <a:gd fmla="*/ 41 w 43" name="T14"/>
                  <a:gd fmla="*/ 41 h 41" name="T15"/>
                  <a:gd fmla="*/ 43 w 43" name="T16"/>
                  <a:gd fmla="*/ 2 h 41" name="T17"/>
                  <a:gd fmla="*/ 2 w 43" name="T18"/>
                  <a:gd fmla="*/ 0 h 41" name="T19"/>
                  <a:gd fmla="*/ 2 w 43"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3">
                    <a:moveTo>
                      <a:pt x="10" y="8"/>
                    </a:moveTo>
                    <a:lnTo>
                      <a:pt x="33" y="10"/>
                    </a:lnTo>
                    <a:lnTo>
                      <a:pt x="33" y="33"/>
                    </a:lnTo>
                    <a:lnTo>
                      <a:pt x="10" y="31"/>
                    </a:lnTo>
                    <a:lnTo>
                      <a:pt x="10" y="8"/>
                    </a:lnTo>
                    <a:moveTo>
                      <a:pt x="2" y="0"/>
                    </a:moveTo>
                    <a:lnTo>
                      <a:pt x="0" y="39"/>
                    </a:lnTo>
                    <a:lnTo>
                      <a:pt x="41" y="41"/>
                    </a:lnTo>
                    <a:lnTo>
                      <a:pt x="43"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41" name="îṧļíḓè">
                <a:extLst>
                  <a:ext uri="{FF2B5EF4-FFF2-40B4-BE49-F238E27FC236}">
                    <a16:creationId xmlns:a16="http://schemas.microsoft.com/office/drawing/2014/main" id="{A567D4B2-80B6-4E2D-8C84-8CD92932BB23}"/>
                  </a:ext>
                </a:extLst>
              </p:cNvPr>
              <p:cNvSpPr/>
              <p:nvPr/>
            </p:nvSpPr>
            <p:spPr bwMode="auto">
              <a:xfrm>
                <a:off x="4971791" y="2980763"/>
                <a:ext cx="47994" cy="47994"/>
              </a:xfrm>
              <a:custGeom>
                <a:gdLst>
                  <a:gd fmla="*/ 0 w 33" name="T0"/>
                  <a:gd fmla="*/ 31 h 33" name="T1"/>
                  <a:gd fmla="*/ 2 w 33" name="T2"/>
                  <a:gd fmla="*/ 0 h 33" name="T3"/>
                  <a:gd fmla="*/ 33 w 33" name="T4"/>
                  <a:gd fmla="*/ 0 h 33" name="T5"/>
                  <a:gd fmla="*/ 33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0"/>
                    </a:lnTo>
                    <a:lnTo>
                      <a:pt x="33"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2" name="íṡḻïḋè">
                <a:extLst>
                  <a:ext uri="{FF2B5EF4-FFF2-40B4-BE49-F238E27FC236}">
                    <a16:creationId xmlns:a16="http://schemas.microsoft.com/office/drawing/2014/main" id="{D5133CC1-7A66-46B0-91B8-C539D71D6D54}"/>
                  </a:ext>
                </a:extLst>
              </p:cNvPr>
              <p:cNvSpPr/>
              <p:nvPr/>
            </p:nvSpPr>
            <p:spPr bwMode="auto">
              <a:xfrm>
                <a:off x="4965974" y="2974946"/>
                <a:ext cx="59629" cy="59629"/>
              </a:xfrm>
              <a:custGeom>
                <a:gdLst>
                  <a:gd fmla="*/ 10 w 41" name="T0"/>
                  <a:gd fmla="*/ 8 h 41" name="T1"/>
                  <a:gd fmla="*/ 33 w 41" name="T2"/>
                  <a:gd fmla="*/ 8 h 41" name="T3"/>
                  <a:gd fmla="*/ 33 w 41" name="T4"/>
                  <a:gd fmla="*/ 31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8"/>
                    </a:lnTo>
                    <a:lnTo>
                      <a:pt x="33" y="31"/>
                    </a:lnTo>
                    <a:lnTo>
                      <a:pt x="8" y="31"/>
                    </a:lnTo>
                    <a:lnTo>
                      <a:pt x="10"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3" name="íṧļiḑé">
                <a:extLst>
                  <a:ext uri="{FF2B5EF4-FFF2-40B4-BE49-F238E27FC236}">
                    <a16:creationId xmlns:a16="http://schemas.microsoft.com/office/drawing/2014/main" id="{78971096-2CB2-4B2C-A141-F87886ADC305}"/>
                  </a:ext>
                </a:extLst>
              </p:cNvPr>
              <p:cNvSpPr/>
              <p:nvPr/>
            </p:nvSpPr>
            <p:spPr bwMode="auto">
              <a:xfrm>
                <a:off x="4965974" y="2974946"/>
                <a:ext cx="59629" cy="59629"/>
              </a:xfrm>
              <a:custGeom>
                <a:gdLst>
                  <a:gd fmla="*/ 10 w 41" name="T0"/>
                  <a:gd fmla="*/ 8 h 41" name="T1"/>
                  <a:gd fmla="*/ 33 w 41" name="T2"/>
                  <a:gd fmla="*/ 8 h 41" name="T3"/>
                  <a:gd fmla="*/ 33 w 41" name="T4"/>
                  <a:gd fmla="*/ 31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8"/>
                    </a:lnTo>
                    <a:lnTo>
                      <a:pt x="33" y="31"/>
                    </a:lnTo>
                    <a:lnTo>
                      <a:pt x="8" y="31"/>
                    </a:lnTo>
                    <a:lnTo>
                      <a:pt x="10"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44" name="ïšľíḍe">
                <a:extLst>
                  <a:ext uri="{FF2B5EF4-FFF2-40B4-BE49-F238E27FC236}">
                    <a16:creationId xmlns:a16="http://schemas.microsoft.com/office/drawing/2014/main" id="{0475D83A-B6A4-4266-B080-2E886435DC51}"/>
                  </a:ext>
                </a:extLst>
              </p:cNvPr>
              <p:cNvSpPr/>
              <p:nvPr/>
            </p:nvSpPr>
            <p:spPr bwMode="auto">
              <a:xfrm>
                <a:off x="5002333" y="3559592"/>
                <a:ext cx="47994" cy="49448"/>
              </a:xfrm>
              <a:custGeom>
                <a:gdLst>
                  <a:gd fmla="*/ 0 w 33" name="T0"/>
                  <a:gd fmla="*/ 31 h 34" name="T1"/>
                  <a:gd fmla="*/ 2 w 33" name="T2"/>
                  <a:gd fmla="*/ 0 h 34" name="T3"/>
                  <a:gd fmla="*/ 33 w 33" name="T4"/>
                  <a:gd fmla="*/ 2 h 34" name="T5"/>
                  <a:gd fmla="*/ 31 w 33" name="T6"/>
                  <a:gd fmla="*/ 34 h 34" name="T7"/>
                  <a:gd fmla="*/ 0 w 33" name="T8"/>
                  <a:gd fmla="*/ 31 h 34" name="T9"/>
                </a:gdLst>
                <a:cxnLst>
                  <a:cxn ang="0">
                    <a:pos x="T0" y="T1"/>
                  </a:cxn>
                  <a:cxn ang="0">
                    <a:pos x="T2" y="T3"/>
                  </a:cxn>
                  <a:cxn ang="0">
                    <a:pos x="T4" y="T5"/>
                  </a:cxn>
                  <a:cxn ang="0">
                    <a:pos x="T6" y="T7"/>
                  </a:cxn>
                  <a:cxn ang="0">
                    <a:pos x="T8" y="T9"/>
                  </a:cxn>
                </a:cxnLst>
                <a:rect b="b" l="0" r="r" t="0"/>
                <a:pathLst>
                  <a:path h="34" w="33">
                    <a:moveTo>
                      <a:pt x="0" y="31"/>
                    </a:moveTo>
                    <a:lnTo>
                      <a:pt x="2" y="0"/>
                    </a:lnTo>
                    <a:lnTo>
                      <a:pt x="33" y="2"/>
                    </a:lnTo>
                    <a:lnTo>
                      <a:pt x="31" y="34"/>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5" name="iśļiḍê">
                <a:extLst>
                  <a:ext uri="{FF2B5EF4-FFF2-40B4-BE49-F238E27FC236}">
                    <a16:creationId xmlns:a16="http://schemas.microsoft.com/office/drawing/2014/main" id="{CC247FBB-1AC6-44B6-8258-E239F3444521}"/>
                  </a:ext>
                </a:extLst>
              </p:cNvPr>
              <p:cNvSpPr/>
              <p:nvPr/>
            </p:nvSpPr>
            <p:spPr bwMode="auto">
              <a:xfrm>
                <a:off x="4996515" y="3553775"/>
                <a:ext cx="59629" cy="61083"/>
              </a:xfrm>
              <a:custGeom>
                <a:gdLst>
                  <a:gd fmla="*/ 10 w 41" name="T0"/>
                  <a:gd fmla="*/ 8 h 42" name="T1"/>
                  <a:gd fmla="*/ 33 w 41" name="T2"/>
                  <a:gd fmla="*/ 8 h 42" name="T3"/>
                  <a:gd fmla="*/ 33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8"/>
                    </a:lnTo>
                    <a:lnTo>
                      <a:pt x="33" y="33"/>
                    </a:lnTo>
                    <a:lnTo>
                      <a:pt x="8" y="31"/>
                    </a:lnTo>
                    <a:lnTo>
                      <a:pt x="10" y="8"/>
                    </a:lnTo>
                    <a:close/>
                    <a:moveTo>
                      <a:pt x="2" y="0"/>
                    </a:moveTo>
                    <a:lnTo>
                      <a:pt x="0" y="40"/>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6" name="í$ļïḓe">
                <a:extLst>
                  <a:ext uri="{FF2B5EF4-FFF2-40B4-BE49-F238E27FC236}">
                    <a16:creationId xmlns:a16="http://schemas.microsoft.com/office/drawing/2014/main" id="{215A3A7D-A9ED-4AC9-B5D8-52C997FCDF7F}"/>
                  </a:ext>
                </a:extLst>
              </p:cNvPr>
              <p:cNvSpPr/>
              <p:nvPr/>
            </p:nvSpPr>
            <p:spPr bwMode="auto">
              <a:xfrm>
                <a:off x="4996515" y="3553775"/>
                <a:ext cx="59629" cy="61083"/>
              </a:xfrm>
              <a:custGeom>
                <a:gdLst>
                  <a:gd fmla="*/ 10 w 41" name="T0"/>
                  <a:gd fmla="*/ 8 h 42" name="T1"/>
                  <a:gd fmla="*/ 33 w 41" name="T2"/>
                  <a:gd fmla="*/ 8 h 42" name="T3"/>
                  <a:gd fmla="*/ 33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8"/>
                    </a:lnTo>
                    <a:lnTo>
                      <a:pt x="33" y="33"/>
                    </a:lnTo>
                    <a:lnTo>
                      <a:pt x="8" y="31"/>
                    </a:lnTo>
                    <a:lnTo>
                      <a:pt x="10" y="8"/>
                    </a:lnTo>
                    <a:moveTo>
                      <a:pt x="2" y="0"/>
                    </a:moveTo>
                    <a:lnTo>
                      <a:pt x="0" y="40"/>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47" name="iŝ1ïḓé">
                <a:extLst>
                  <a:ext uri="{FF2B5EF4-FFF2-40B4-BE49-F238E27FC236}">
                    <a16:creationId xmlns:a16="http://schemas.microsoft.com/office/drawing/2014/main" id="{E1ED779F-45BF-4DF4-ABFD-9B056FE7EF4D}"/>
                  </a:ext>
                </a:extLst>
              </p:cNvPr>
              <p:cNvSpPr/>
              <p:nvPr/>
            </p:nvSpPr>
            <p:spPr bwMode="auto">
              <a:xfrm>
                <a:off x="5005241" y="3502872"/>
                <a:ext cx="47994" cy="47994"/>
              </a:xfrm>
              <a:custGeom>
                <a:gdLst>
                  <a:gd fmla="*/ 0 w 33" name="T0"/>
                  <a:gd fmla="*/ 31 h 33" name="T1"/>
                  <a:gd fmla="*/ 2 w 33" name="T2"/>
                  <a:gd fmla="*/ 0 h 33" name="T3"/>
                  <a:gd fmla="*/ 33 w 33" name="T4"/>
                  <a:gd fmla="*/ 0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0"/>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8" name="iṡḷiḋe">
                <a:extLst>
                  <a:ext uri="{FF2B5EF4-FFF2-40B4-BE49-F238E27FC236}">
                    <a16:creationId xmlns:a16="http://schemas.microsoft.com/office/drawing/2014/main" id="{6D287352-F072-4D5D-86CB-3F1846E82DE7}"/>
                  </a:ext>
                </a:extLst>
              </p:cNvPr>
              <p:cNvSpPr/>
              <p:nvPr/>
            </p:nvSpPr>
            <p:spPr bwMode="auto">
              <a:xfrm>
                <a:off x="4999424" y="3497055"/>
                <a:ext cx="59629" cy="59629"/>
              </a:xfrm>
              <a:custGeom>
                <a:gdLst>
                  <a:gd fmla="*/ 10 w 41" name="T0"/>
                  <a:gd fmla="*/ 8 h 41" name="T1"/>
                  <a:gd fmla="*/ 33 w 41" name="T2"/>
                  <a:gd fmla="*/ 8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8"/>
                    </a:lnTo>
                    <a:lnTo>
                      <a:pt x="31" y="33"/>
                    </a:lnTo>
                    <a:lnTo>
                      <a:pt x="8" y="31"/>
                    </a:lnTo>
                    <a:lnTo>
                      <a:pt x="10"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9" name="ïṡḷiḓé">
                <a:extLst>
                  <a:ext uri="{FF2B5EF4-FFF2-40B4-BE49-F238E27FC236}">
                    <a16:creationId xmlns:a16="http://schemas.microsoft.com/office/drawing/2014/main" id="{78BFA6CE-9486-4A4E-96DE-6165E5AF99CB}"/>
                  </a:ext>
                </a:extLst>
              </p:cNvPr>
              <p:cNvSpPr/>
              <p:nvPr/>
            </p:nvSpPr>
            <p:spPr bwMode="auto">
              <a:xfrm>
                <a:off x="4999424" y="3497055"/>
                <a:ext cx="59629" cy="59629"/>
              </a:xfrm>
              <a:custGeom>
                <a:gdLst>
                  <a:gd fmla="*/ 10 w 41" name="T0"/>
                  <a:gd fmla="*/ 8 h 41" name="T1"/>
                  <a:gd fmla="*/ 33 w 41" name="T2"/>
                  <a:gd fmla="*/ 8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8"/>
                    </a:lnTo>
                    <a:lnTo>
                      <a:pt x="31" y="33"/>
                    </a:lnTo>
                    <a:lnTo>
                      <a:pt x="8" y="31"/>
                    </a:lnTo>
                    <a:lnTo>
                      <a:pt x="10"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50" name="îṡľíḋé">
                <a:extLst>
                  <a:ext uri="{FF2B5EF4-FFF2-40B4-BE49-F238E27FC236}">
                    <a16:creationId xmlns:a16="http://schemas.microsoft.com/office/drawing/2014/main" id="{0EC4ED97-3943-40DD-A46B-3A5E5C5E9324}"/>
                  </a:ext>
                </a:extLst>
              </p:cNvPr>
              <p:cNvSpPr/>
              <p:nvPr/>
            </p:nvSpPr>
            <p:spPr bwMode="auto">
              <a:xfrm>
                <a:off x="5008150" y="3444699"/>
                <a:ext cx="47994" cy="46539"/>
              </a:xfrm>
              <a:custGeom>
                <a:gdLst>
                  <a:gd fmla="*/ 0 w 33" name="T0"/>
                  <a:gd fmla="*/ 32 h 32" name="T1"/>
                  <a:gd fmla="*/ 2 w 33" name="T2"/>
                  <a:gd fmla="*/ 0 h 32" name="T3"/>
                  <a:gd fmla="*/ 33 w 33" name="T4"/>
                  <a:gd fmla="*/ 0 h 32" name="T5"/>
                  <a:gd fmla="*/ 31 w 33" name="T6"/>
                  <a:gd fmla="*/ 32 h 32" name="T7"/>
                  <a:gd fmla="*/ 0 w 33" name="T8"/>
                  <a:gd fmla="*/ 32 h 32" name="T9"/>
                </a:gdLst>
                <a:cxnLst>
                  <a:cxn ang="0">
                    <a:pos x="T0" y="T1"/>
                  </a:cxn>
                  <a:cxn ang="0">
                    <a:pos x="T2" y="T3"/>
                  </a:cxn>
                  <a:cxn ang="0">
                    <a:pos x="T4" y="T5"/>
                  </a:cxn>
                  <a:cxn ang="0">
                    <a:pos x="T6" y="T7"/>
                  </a:cxn>
                  <a:cxn ang="0">
                    <a:pos x="T8" y="T9"/>
                  </a:cxn>
                </a:cxnLst>
                <a:rect b="b" l="0" r="r" t="0"/>
                <a:pathLst>
                  <a:path h="32" w="33">
                    <a:moveTo>
                      <a:pt x="0" y="32"/>
                    </a:moveTo>
                    <a:lnTo>
                      <a:pt x="2" y="0"/>
                    </a:lnTo>
                    <a:lnTo>
                      <a:pt x="33" y="0"/>
                    </a:lnTo>
                    <a:lnTo>
                      <a:pt x="31" y="32"/>
                    </a:lnTo>
                    <a:lnTo>
                      <a:pt x="0" y="32"/>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1" name="ïṡ1iḑe">
                <a:extLst>
                  <a:ext uri="{FF2B5EF4-FFF2-40B4-BE49-F238E27FC236}">
                    <a16:creationId xmlns:a16="http://schemas.microsoft.com/office/drawing/2014/main" id="{7ED925B3-A0FC-429D-9762-B2E0EA494F13}"/>
                  </a:ext>
                </a:extLst>
              </p:cNvPr>
              <p:cNvSpPr/>
              <p:nvPr/>
            </p:nvSpPr>
            <p:spPr bwMode="auto">
              <a:xfrm>
                <a:off x="5002333" y="3438881"/>
                <a:ext cx="59629" cy="61083"/>
              </a:xfrm>
              <a:custGeom>
                <a:gdLst>
                  <a:gd fmla="*/ 10 w 41" name="T0"/>
                  <a:gd fmla="*/ 9 h 42" name="T1"/>
                  <a:gd fmla="*/ 33 w 41" name="T2"/>
                  <a:gd fmla="*/ 9 h 42" name="T3"/>
                  <a:gd fmla="*/ 31 w 41" name="T4"/>
                  <a:gd fmla="*/ 31 h 42" name="T5"/>
                  <a:gd fmla="*/ 8 w 41" name="T6"/>
                  <a:gd fmla="*/ 31 h 42" name="T7"/>
                  <a:gd fmla="*/ 10 w 41" name="T8"/>
                  <a:gd fmla="*/ 9 h 42" name="T9"/>
                  <a:gd fmla="*/ 2 w 41" name="T10"/>
                  <a:gd fmla="*/ 0 h 42" name="T11"/>
                  <a:gd fmla="*/ 0 w 41" name="T12"/>
                  <a:gd fmla="*/ 40 h 42" name="T13"/>
                  <a:gd fmla="*/ 39 w 41" name="T14"/>
                  <a:gd fmla="*/ 42 h 42" name="T15"/>
                  <a:gd fmla="*/ 41 w 41" name="T16"/>
                  <a:gd fmla="*/ 0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9"/>
                    </a:moveTo>
                    <a:lnTo>
                      <a:pt x="33" y="9"/>
                    </a:lnTo>
                    <a:lnTo>
                      <a:pt x="31" y="31"/>
                    </a:lnTo>
                    <a:lnTo>
                      <a:pt x="8" y="31"/>
                    </a:lnTo>
                    <a:lnTo>
                      <a:pt x="10" y="9"/>
                    </a:lnTo>
                    <a:close/>
                    <a:moveTo>
                      <a:pt x="2" y="0"/>
                    </a:moveTo>
                    <a:lnTo>
                      <a:pt x="0" y="40"/>
                    </a:lnTo>
                    <a:lnTo>
                      <a:pt x="39" y="42"/>
                    </a:lnTo>
                    <a:lnTo>
                      <a:pt x="41" y="0"/>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2" name="ïṥ1îdê">
                <a:extLst>
                  <a:ext uri="{FF2B5EF4-FFF2-40B4-BE49-F238E27FC236}">
                    <a16:creationId xmlns:a16="http://schemas.microsoft.com/office/drawing/2014/main" id="{60E4D4BA-3702-4D94-B365-4B8B637E694B}"/>
                  </a:ext>
                </a:extLst>
              </p:cNvPr>
              <p:cNvSpPr/>
              <p:nvPr/>
            </p:nvSpPr>
            <p:spPr bwMode="auto">
              <a:xfrm>
                <a:off x="5002333" y="3438881"/>
                <a:ext cx="59629" cy="61083"/>
              </a:xfrm>
              <a:custGeom>
                <a:gdLst>
                  <a:gd fmla="*/ 10 w 41" name="T0"/>
                  <a:gd fmla="*/ 9 h 42" name="T1"/>
                  <a:gd fmla="*/ 33 w 41" name="T2"/>
                  <a:gd fmla="*/ 9 h 42" name="T3"/>
                  <a:gd fmla="*/ 31 w 41" name="T4"/>
                  <a:gd fmla="*/ 31 h 42" name="T5"/>
                  <a:gd fmla="*/ 8 w 41" name="T6"/>
                  <a:gd fmla="*/ 31 h 42" name="T7"/>
                  <a:gd fmla="*/ 10 w 41" name="T8"/>
                  <a:gd fmla="*/ 9 h 42" name="T9"/>
                  <a:gd fmla="*/ 2 w 41" name="T10"/>
                  <a:gd fmla="*/ 0 h 42" name="T11"/>
                  <a:gd fmla="*/ 0 w 41" name="T12"/>
                  <a:gd fmla="*/ 40 h 42" name="T13"/>
                  <a:gd fmla="*/ 39 w 41" name="T14"/>
                  <a:gd fmla="*/ 42 h 42" name="T15"/>
                  <a:gd fmla="*/ 41 w 41" name="T16"/>
                  <a:gd fmla="*/ 0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9"/>
                    </a:moveTo>
                    <a:lnTo>
                      <a:pt x="33" y="9"/>
                    </a:lnTo>
                    <a:lnTo>
                      <a:pt x="31" y="31"/>
                    </a:lnTo>
                    <a:lnTo>
                      <a:pt x="8" y="31"/>
                    </a:lnTo>
                    <a:lnTo>
                      <a:pt x="10" y="9"/>
                    </a:lnTo>
                    <a:moveTo>
                      <a:pt x="2" y="0"/>
                    </a:moveTo>
                    <a:lnTo>
                      <a:pt x="0" y="40"/>
                    </a:lnTo>
                    <a:lnTo>
                      <a:pt x="39" y="42"/>
                    </a:lnTo>
                    <a:lnTo>
                      <a:pt x="41" y="0"/>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53" name="íS1ïḋe">
                <a:extLst>
                  <a:ext uri="{FF2B5EF4-FFF2-40B4-BE49-F238E27FC236}">
                    <a16:creationId xmlns:a16="http://schemas.microsoft.com/office/drawing/2014/main" id="{B3CE7DD0-3E69-438C-8B4C-3827A0A00E38}"/>
                  </a:ext>
                </a:extLst>
              </p:cNvPr>
              <p:cNvSpPr/>
              <p:nvPr/>
            </p:nvSpPr>
            <p:spPr bwMode="auto">
              <a:xfrm>
                <a:off x="5011059" y="3387980"/>
                <a:ext cx="47994" cy="45085"/>
              </a:xfrm>
              <a:custGeom>
                <a:gdLst>
                  <a:gd fmla="*/ 0 w 33" name="T0"/>
                  <a:gd fmla="*/ 31 h 31" name="T1"/>
                  <a:gd fmla="*/ 2 w 33" name="T2"/>
                  <a:gd fmla="*/ 0 h 31" name="T3"/>
                  <a:gd fmla="*/ 33 w 33" name="T4"/>
                  <a:gd fmla="*/ 0 h 31" name="T5"/>
                  <a:gd fmla="*/ 31 w 33" name="T6"/>
                  <a:gd fmla="*/ 31 h 31" name="T7"/>
                  <a:gd fmla="*/ 0 w 33" name="T8"/>
                  <a:gd fmla="*/ 31 h 31" name="T9"/>
                </a:gdLst>
                <a:cxnLst>
                  <a:cxn ang="0">
                    <a:pos x="T0" y="T1"/>
                  </a:cxn>
                  <a:cxn ang="0">
                    <a:pos x="T2" y="T3"/>
                  </a:cxn>
                  <a:cxn ang="0">
                    <a:pos x="T4" y="T5"/>
                  </a:cxn>
                  <a:cxn ang="0">
                    <a:pos x="T6" y="T7"/>
                  </a:cxn>
                  <a:cxn ang="0">
                    <a:pos x="T8" y="T9"/>
                  </a:cxn>
                </a:cxnLst>
                <a:rect b="b" l="0" r="r" t="0"/>
                <a:pathLst>
                  <a:path h="31" w="33">
                    <a:moveTo>
                      <a:pt x="0" y="31"/>
                    </a:moveTo>
                    <a:lnTo>
                      <a:pt x="2" y="0"/>
                    </a:lnTo>
                    <a:lnTo>
                      <a:pt x="33" y="0"/>
                    </a:lnTo>
                    <a:lnTo>
                      <a:pt x="31" y="31"/>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4" name="îS1ídê">
                <a:extLst>
                  <a:ext uri="{FF2B5EF4-FFF2-40B4-BE49-F238E27FC236}">
                    <a16:creationId xmlns:a16="http://schemas.microsoft.com/office/drawing/2014/main" id="{08499F87-58CE-4C23-A1E8-956290ACC46F}"/>
                  </a:ext>
                </a:extLst>
              </p:cNvPr>
              <p:cNvSpPr/>
              <p:nvPr/>
            </p:nvSpPr>
            <p:spPr bwMode="auto">
              <a:xfrm>
                <a:off x="5005241" y="3379254"/>
                <a:ext cx="59629" cy="59629"/>
              </a:xfrm>
              <a:custGeom>
                <a:gdLst>
                  <a:gd fmla="*/ 10 w 41" name="T0"/>
                  <a:gd fmla="*/ 10 h 41" name="T1"/>
                  <a:gd fmla="*/ 33 w 41" name="T2"/>
                  <a:gd fmla="*/ 10 h 41" name="T3"/>
                  <a:gd fmla="*/ 31 w 41" name="T4"/>
                  <a:gd fmla="*/ 33 h 41" name="T5"/>
                  <a:gd fmla="*/ 8 w 41" name="T6"/>
                  <a:gd fmla="*/ 33 h 41" name="T7"/>
                  <a:gd fmla="*/ 10 w 41" name="T8"/>
                  <a:gd fmla="*/ 10 h 41" name="T9"/>
                  <a:gd fmla="*/ 2 w 41" name="T10"/>
                  <a:gd fmla="*/ 0 h 41" name="T11"/>
                  <a:gd fmla="*/ 0 w 41" name="T12"/>
                  <a:gd fmla="*/ 41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10"/>
                    </a:moveTo>
                    <a:lnTo>
                      <a:pt x="33" y="10"/>
                    </a:lnTo>
                    <a:lnTo>
                      <a:pt x="31" y="33"/>
                    </a:lnTo>
                    <a:lnTo>
                      <a:pt x="8" y="33"/>
                    </a:lnTo>
                    <a:lnTo>
                      <a:pt x="10" y="10"/>
                    </a:lnTo>
                    <a:close/>
                    <a:moveTo>
                      <a:pt x="2" y="0"/>
                    </a:moveTo>
                    <a:lnTo>
                      <a:pt x="0" y="41"/>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5" name="isľïdè">
                <a:extLst>
                  <a:ext uri="{FF2B5EF4-FFF2-40B4-BE49-F238E27FC236}">
                    <a16:creationId xmlns:a16="http://schemas.microsoft.com/office/drawing/2014/main" id="{8DCA06D4-A653-4A83-9AB7-DCA35D0B512B}"/>
                  </a:ext>
                </a:extLst>
              </p:cNvPr>
              <p:cNvSpPr/>
              <p:nvPr/>
            </p:nvSpPr>
            <p:spPr bwMode="auto">
              <a:xfrm>
                <a:off x="5005241" y="3379254"/>
                <a:ext cx="59629" cy="59629"/>
              </a:xfrm>
              <a:custGeom>
                <a:gdLst>
                  <a:gd fmla="*/ 10 w 41" name="T0"/>
                  <a:gd fmla="*/ 10 h 41" name="T1"/>
                  <a:gd fmla="*/ 33 w 41" name="T2"/>
                  <a:gd fmla="*/ 10 h 41" name="T3"/>
                  <a:gd fmla="*/ 31 w 41" name="T4"/>
                  <a:gd fmla="*/ 33 h 41" name="T5"/>
                  <a:gd fmla="*/ 8 w 41" name="T6"/>
                  <a:gd fmla="*/ 33 h 41" name="T7"/>
                  <a:gd fmla="*/ 10 w 41" name="T8"/>
                  <a:gd fmla="*/ 10 h 41" name="T9"/>
                  <a:gd fmla="*/ 2 w 41" name="T10"/>
                  <a:gd fmla="*/ 0 h 41" name="T11"/>
                  <a:gd fmla="*/ 0 w 41" name="T12"/>
                  <a:gd fmla="*/ 41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10"/>
                    </a:moveTo>
                    <a:lnTo>
                      <a:pt x="33" y="10"/>
                    </a:lnTo>
                    <a:lnTo>
                      <a:pt x="31" y="33"/>
                    </a:lnTo>
                    <a:lnTo>
                      <a:pt x="8" y="33"/>
                    </a:lnTo>
                    <a:lnTo>
                      <a:pt x="10" y="10"/>
                    </a:lnTo>
                    <a:moveTo>
                      <a:pt x="2" y="0"/>
                    </a:moveTo>
                    <a:lnTo>
                      <a:pt x="0" y="41"/>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56" name="îṧľîďè">
                <a:extLst>
                  <a:ext uri="{FF2B5EF4-FFF2-40B4-BE49-F238E27FC236}">
                    <a16:creationId xmlns:a16="http://schemas.microsoft.com/office/drawing/2014/main" id="{745D93FC-49ED-4C51-9EC3-9491BDEA565F}"/>
                  </a:ext>
                </a:extLst>
              </p:cNvPr>
              <p:cNvSpPr/>
              <p:nvPr/>
            </p:nvSpPr>
            <p:spPr bwMode="auto">
              <a:xfrm>
                <a:off x="5013968" y="3328351"/>
                <a:ext cx="47994" cy="47994"/>
              </a:xfrm>
              <a:custGeom>
                <a:gdLst>
                  <a:gd fmla="*/ 0 w 33" name="T0"/>
                  <a:gd fmla="*/ 33 h 33" name="T1"/>
                  <a:gd fmla="*/ 2 w 33" name="T2"/>
                  <a:gd fmla="*/ 0 h 33" name="T3"/>
                  <a:gd fmla="*/ 33 w 33" name="T4"/>
                  <a:gd fmla="*/ 2 h 33" name="T5"/>
                  <a:gd fmla="*/ 31 w 33" name="T6"/>
                  <a:gd fmla="*/ 33 h 33" name="T7"/>
                  <a:gd fmla="*/ 0 w 33" name="T8"/>
                  <a:gd fmla="*/ 33 h 33" name="T9"/>
                </a:gdLst>
                <a:cxnLst>
                  <a:cxn ang="0">
                    <a:pos x="T0" y="T1"/>
                  </a:cxn>
                  <a:cxn ang="0">
                    <a:pos x="T2" y="T3"/>
                  </a:cxn>
                  <a:cxn ang="0">
                    <a:pos x="T4" y="T5"/>
                  </a:cxn>
                  <a:cxn ang="0">
                    <a:pos x="T6" y="T7"/>
                  </a:cxn>
                  <a:cxn ang="0">
                    <a:pos x="T8" y="T9"/>
                  </a:cxn>
                </a:cxnLst>
                <a:rect b="b" l="0" r="r" t="0"/>
                <a:pathLst>
                  <a:path h="33" w="33">
                    <a:moveTo>
                      <a:pt x="0" y="33"/>
                    </a:moveTo>
                    <a:lnTo>
                      <a:pt x="2" y="0"/>
                    </a:lnTo>
                    <a:lnTo>
                      <a:pt x="33" y="2"/>
                    </a:lnTo>
                    <a:lnTo>
                      <a:pt x="31" y="33"/>
                    </a:lnTo>
                    <a:lnTo>
                      <a:pt x="0" y="33"/>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7" name="îSḷîḍé">
                <a:extLst>
                  <a:ext uri="{FF2B5EF4-FFF2-40B4-BE49-F238E27FC236}">
                    <a16:creationId xmlns:a16="http://schemas.microsoft.com/office/drawing/2014/main" id="{072EDEB3-317B-4BB7-812B-2B8DFAD6DC5D}"/>
                  </a:ext>
                </a:extLst>
              </p:cNvPr>
              <p:cNvSpPr/>
              <p:nvPr/>
            </p:nvSpPr>
            <p:spPr bwMode="auto">
              <a:xfrm>
                <a:off x="5008150" y="3321080"/>
                <a:ext cx="61083" cy="61083"/>
              </a:xfrm>
              <a:custGeom>
                <a:gdLst>
                  <a:gd fmla="*/ 10 w 42" name="T0"/>
                  <a:gd fmla="*/ 9 h 42" name="T1"/>
                  <a:gd fmla="*/ 33 w 42" name="T2"/>
                  <a:gd fmla="*/ 11 h 42" name="T3"/>
                  <a:gd fmla="*/ 31 w 42" name="T4"/>
                  <a:gd fmla="*/ 34 h 42" name="T5"/>
                  <a:gd fmla="*/ 8 w 42" name="T6"/>
                  <a:gd fmla="*/ 34 h 42" name="T7"/>
                  <a:gd fmla="*/ 10 w 42" name="T8"/>
                  <a:gd fmla="*/ 9 h 42" name="T9"/>
                  <a:gd fmla="*/ 2 w 42" name="T10"/>
                  <a:gd fmla="*/ 0 h 42" name="T11"/>
                  <a:gd fmla="*/ 0 w 42" name="T12"/>
                  <a:gd fmla="*/ 40 h 42" name="T13"/>
                  <a:gd fmla="*/ 39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0" y="9"/>
                    </a:moveTo>
                    <a:lnTo>
                      <a:pt x="33" y="11"/>
                    </a:lnTo>
                    <a:lnTo>
                      <a:pt x="31" y="34"/>
                    </a:lnTo>
                    <a:lnTo>
                      <a:pt x="8" y="34"/>
                    </a:lnTo>
                    <a:lnTo>
                      <a:pt x="10" y="9"/>
                    </a:lnTo>
                    <a:close/>
                    <a:moveTo>
                      <a:pt x="2" y="0"/>
                    </a:moveTo>
                    <a:lnTo>
                      <a:pt x="0" y="40"/>
                    </a:lnTo>
                    <a:lnTo>
                      <a:pt x="39" y="42"/>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8" name="iṩlïḑé">
                <a:extLst>
                  <a:ext uri="{FF2B5EF4-FFF2-40B4-BE49-F238E27FC236}">
                    <a16:creationId xmlns:a16="http://schemas.microsoft.com/office/drawing/2014/main" id="{469491DB-65FB-4104-88CB-3540944CCD07}"/>
                  </a:ext>
                </a:extLst>
              </p:cNvPr>
              <p:cNvSpPr/>
              <p:nvPr/>
            </p:nvSpPr>
            <p:spPr bwMode="auto">
              <a:xfrm>
                <a:off x="5008150" y="3321080"/>
                <a:ext cx="61083" cy="61083"/>
              </a:xfrm>
              <a:custGeom>
                <a:gdLst>
                  <a:gd fmla="*/ 10 w 42" name="T0"/>
                  <a:gd fmla="*/ 9 h 42" name="T1"/>
                  <a:gd fmla="*/ 33 w 42" name="T2"/>
                  <a:gd fmla="*/ 11 h 42" name="T3"/>
                  <a:gd fmla="*/ 31 w 42" name="T4"/>
                  <a:gd fmla="*/ 34 h 42" name="T5"/>
                  <a:gd fmla="*/ 8 w 42" name="T6"/>
                  <a:gd fmla="*/ 34 h 42" name="T7"/>
                  <a:gd fmla="*/ 10 w 42" name="T8"/>
                  <a:gd fmla="*/ 9 h 42" name="T9"/>
                  <a:gd fmla="*/ 2 w 42" name="T10"/>
                  <a:gd fmla="*/ 0 h 42" name="T11"/>
                  <a:gd fmla="*/ 0 w 42" name="T12"/>
                  <a:gd fmla="*/ 40 h 42" name="T13"/>
                  <a:gd fmla="*/ 39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0" y="9"/>
                    </a:moveTo>
                    <a:lnTo>
                      <a:pt x="33" y="11"/>
                    </a:lnTo>
                    <a:lnTo>
                      <a:pt x="31" y="34"/>
                    </a:lnTo>
                    <a:lnTo>
                      <a:pt x="8" y="34"/>
                    </a:lnTo>
                    <a:lnTo>
                      <a:pt x="10" y="9"/>
                    </a:lnTo>
                    <a:moveTo>
                      <a:pt x="2" y="0"/>
                    </a:moveTo>
                    <a:lnTo>
                      <a:pt x="0" y="40"/>
                    </a:lnTo>
                    <a:lnTo>
                      <a:pt x="39" y="42"/>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59" name="îṧ1íḓe">
                <a:extLst>
                  <a:ext uri="{FF2B5EF4-FFF2-40B4-BE49-F238E27FC236}">
                    <a16:creationId xmlns:a16="http://schemas.microsoft.com/office/drawing/2014/main" id="{852B32D4-510A-4D64-8367-607E03752C94}"/>
                  </a:ext>
                </a:extLst>
              </p:cNvPr>
              <p:cNvSpPr/>
              <p:nvPr/>
            </p:nvSpPr>
            <p:spPr bwMode="auto">
              <a:xfrm>
                <a:off x="5016876" y="3270177"/>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0" name="íṥlidè">
                <a:extLst>
                  <a:ext uri="{FF2B5EF4-FFF2-40B4-BE49-F238E27FC236}">
                    <a16:creationId xmlns:a16="http://schemas.microsoft.com/office/drawing/2014/main" id="{192C80C5-56B5-4C4A-9CD8-22FAF1387E6F}"/>
                  </a:ext>
                </a:extLst>
              </p:cNvPr>
              <p:cNvSpPr/>
              <p:nvPr/>
            </p:nvSpPr>
            <p:spPr bwMode="auto">
              <a:xfrm>
                <a:off x="5011059" y="3264360"/>
                <a:ext cx="61083" cy="59629"/>
              </a:xfrm>
              <a:custGeom>
                <a:gdLst>
                  <a:gd fmla="*/ 10 w 42" name="T0"/>
                  <a:gd fmla="*/ 8 h 41" name="T1"/>
                  <a:gd fmla="*/ 33 w 42" name="T2"/>
                  <a:gd fmla="*/ 10 h 41" name="T3"/>
                  <a:gd fmla="*/ 31 w 42" name="T4"/>
                  <a:gd fmla="*/ 33 h 41" name="T5"/>
                  <a:gd fmla="*/ 8 w 42" name="T6"/>
                  <a:gd fmla="*/ 31 h 41" name="T7"/>
                  <a:gd fmla="*/ 10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0" y="8"/>
                    </a:moveTo>
                    <a:lnTo>
                      <a:pt x="33" y="10"/>
                    </a:lnTo>
                    <a:lnTo>
                      <a:pt x="31" y="33"/>
                    </a:lnTo>
                    <a:lnTo>
                      <a:pt x="8" y="31"/>
                    </a:lnTo>
                    <a:lnTo>
                      <a:pt x="10" y="8"/>
                    </a:lnTo>
                    <a:close/>
                    <a:moveTo>
                      <a:pt x="2" y="0"/>
                    </a:moveTo>
                    <a:lnTo>
                      <a:pt x="0" y="39"/>
                    </a:lnTo>
                    <a:lnTo>
                      <a:pt x="40" y="41"/>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1" name="îşľîďè">
                <a:extLst>
                  <a:ext uri="{FF2B5EF4-FFF2-40B4-BE49-F238E27FC236}">
                    <a16:creationId xmlns:a16="http://schemas.microsoft.com/office/drawing/2014/main" id="{0EBEF45C-72E7-4A55-96C6-D5DFE2C7E73E}"/>
                  </a:ext>
                </a:extLst>
              </p:cNvPr>
              <p:cNvSpPr/>
              <p:nvPr/>
            </p:nvSpPr>
            <p:spPr bwMode="auto">
              <a:xfrm>
                <a:off x="5011059" y="3264360"/>
                <a:ext cx="61083" cy="59629"/>
              </a:xfrm>
              <a:custGeom>
                <a:gdLst>
                  <a:gd fmla="*/ 10 w 42" name="T0"/>
                  <a:gd fmla="*/ 8 h 41" name="T1"/>
                  <a:gd fmla="*/ 33 w 42" name="T2"/>
                  <a:gd fmla="*/ 10 h 41" name="T3"/>
                  <a:gd fmla="*/ 31 w 42" name="T4"/>
                  <a:gd fmla="*/ 33 h 41" name="T5"/>
                  <a:gd fmla="*/ 8 w 42" name="T6"/>
                  <a:gd fmla="*/ 31 h 41" name="T7"/>
                  <a:gd fmla="*/ 10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0" y="8"/>
                    </a:moveTo>
                    <a:lnTo>
                      <a:pt x="33" y="10"/>
                    </a:lnTo>
                    <a:lnTo>
                      <a:pt x="31" y="33"/>
                    </a:lnTo>
                    <a:lnTo>
                      <a:pt x="8" y="31"/>
                    </a:lnTo>
                    <a:lnTo>
                      <a:pt x="10" y="8"/>
                    </a:lnTo>
                    <a:moveTo>
                      <a:pt x="2" y="0"/>
                    </a:moveTo>
                    <a:lnTo>
                      <a:pt x="0" y="39"/>
                    </a:lnTo>
                    <a:lnTo>
                      <a:pt x="40" y="41"/>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62" name="íš1ïḍe">
                <a:extLst>
                  <a:ext uri="{FF2B5EF4-FFF2-40B4-BE49-F238E27FC236}">
                    <a16:creationId xmlns:a16="http://schemas.microsoft.com/office/drawing/2014/main" id="{664816FA-2E92-4A9D-948C-7F6D302943C5}"/>
                  </a:ext>
                </a:extLst>
              </p:cNvPr>
              <p:cNvSpPr/>
              <p:nvPr/>
            </p:nvSpPr>
            <p:spPr bwMode="auto">
              <a:xfrm>
                <a:off x="5019785" y="3213458"/>
                <a:ext cx="49448" cy="47994"/>
              </a:xfrm>
              <a:custGeom>
                <a:gdLst>
                  <a:gd fmla="*/ 0 w 34" name="T0"/>
                  <a:gd fmla="*/ 31 h 33" name="T1"/>
                  <a:gd fmla="*/ 2 w 34" name="T2"/>
                  <a:gd fmla="*/ 0 h 33" name="T3"/>
                  <a:gd fmla="*/ 34 w 34" name="T4"/>
                  <a:gd fmla="*/ 2 h 33" name="T5"/>
                  <a:gd fmla="*/ 31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2" y="0"/>
                    </a:lnTo>
                    <a:lnTo>
                      <a:pt x="34"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3" name="išļídé">
                <a:extLst>
                  <a:ext uri="{FF2B5EF4-FFF2-40B4-BE49-F238E27FC236}">
                    <a16:creationId xmlns:a16="http://schemas.microsoft.com/office/drawing/2014/main" id="{E36E31E8-20A3-4414-A190-3B835D5F78CC}"/>
                  </a:ext>
                </a:extLst>
              </p:cNvPr>
              <p:cNvSpPr/>
              <p:nvPr/>
            </p:nvSpPr>
            <p:spPr bwMode="auto">
              <a:xfrm>
                <a:off x="5013968" y="3206186"/>
                <a:ext cx="61083" cy="61083"/>
              </a:xfrm>
              <a:custGeom>
                <a:gdLst>
                  <a:gd fmla="*/ 8 w 42" name="T0"/>
                  <a:gd fmla="*/ 9 h 42" name="T1"/>
                  <a:gd fmla="*/ 33 w 42" name="T2"/>
                  <a:gd fmla="*/ 11 h 42" name="T3"/>
                  <a:gd fmla="*/ 31 w 42" name="T4"/>
                  <a:gd fmla="*/ 34 h 42" name="T5"/>
                  <a:gd fmla="*/ 8 w 42" name="T6"/>
                  <a:gd fmla="*/ 32 h 42" name="T7"/>
                  <a:gd fmla="*/ 8 w 42" name="T8"/>
                  <a:gd fmla="*/ 9 h 42" name="T9"/>
                  <a:gd fmla="*/ 2 w 42" name="T10"/>
                  <a:gd fmla="*/ 0 h 42" name="T11"/>
                  <a:gd fmla="*/ 0 w 42" name="T12"/>
                  <a:gd fmla="*/ 40 h 42" name="T13"/>
                  <a:gd fmla="*/ 40 w 42" name="T14"/>
                  <a:gd fmla="*/ 42 h 42" name="T15"/>
                  <a:gd fmla="*/ 42 w 42" name="T16"/>
                  <a:gd fmla="*/ 3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8" y="9"/>
                    </a:moveTo>
                    <a:lnTo>
                      <a:pt x="33" y="11"/>
                    </a:lnTo>
                    <a:lnTo>
                      <a:pt x="31" y="34"/>
                    </a:lnTo>
                    <a:lnTo>
                      <a:pt x="8" y="32"/>
                    </a:lnTo>
                    <a:lnTo>
                      <a:pt x="8" y="9"/>
                    </a:lnTo>
                    <a:close/>
                    <a:moveTo>
                      <a:pt x="2" y="0"/>
                    </a:moveTo>
                    <a:lnTo>
                      <a:pt x="0" y="40"/>
                    </a:lnTo>
                    <a:lnTo>
                      <a:pt x="40" y="42"/>
                    </a:lnTo>
                    <a:lnTo>
                      <a:pt x="42" y="3"/>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4" name="î$ļîḋè">
                <a:extLst>
                  <a:ext uri="{FF2B5EF4-FFF2-40B4-BE49-F238E27FC236}">
                    <a16:creationId xmlns:a16="http://schemas.microsoft.com/office/drawing/2014/main" id="{6D3047C8-9EEB-4D68-9E7C-E54CAB31FDF2}"/>
                  </a:ext>
                </a:extLst>
              </p:cNvPr>
              <p:cNvSpPr/>
              <p:nvPr/>
            </p:nvSpPr>
            <p:spPr bwMode="auto">
              <a:xfrm>
                <a:off x="5013968" y="3206186"/>
                <a:ext cx="61083" cy="61083"/>
              </a:xfrm>
              <a:custGeom>
                <a:gdLst>
                  <a:gd fmla="*/ 8 w 42" name="T0"/>
                  <a:gd fmla="*/ 9 h 42" name="T1"/>
                  <a:gd fmla="*/ 33 w 42" name="T2"/>
                  <a:gd fmla="*/ 11 h 42" name="T3"/>
                  <a:gd fmla="*/ 31 w 42" name="T4"/>
                  <a:gd fmla="*/ 34 h 42" name="T5"/>
                  <a:gd fmla="*/ 8 w 42" name="T6"/>
                  <a:gd fmla="*/ 32 h 42" name="T7"/>
                  <a:gd fmla="*/ 8 w 42" name="T8"/>
                  <a:gd fmla="*/ 9 h 42" name="T9"/>
                  <a:gd fmla="*/ 2 w 42" name="T10"/>
                  <a:gd fmla="*/ 0 h 42" name="T11"/>
                  <a:gd fmla="*/ 0 w 42" name="T12"/>
                  <a:gd fmla="*/ 40 h 42" name="T13"/>
                  <a:gd fmla="*/ 40 w 42" name="T14"/>
                  <a:gd fmla="*/ 42 h 42" name="T15"/>
                  <a:gd fmla="*/ 42 w 42" name="T16"/>
                  <a:gd fmla="*/ 3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8" y="9"/>
                    </a:moveTo>
                    <a:lnTo>
                      <a:pt x="33" y="11"/>
                    </a:lnTo>
                    <a:lnTo>
                      <a:pt x="31" y="34"/>
                    </a:lnTo>
                    <a:lnTo>
                      <a:pt x="8" y="32"/>
                    </a:lnTo>
                    <a:lnTo>
                      <a:pt x="8" y="9"/>
                    </a:lnTo>
                    <a:moveTo>
                      <a:pt x="2" y="0"/>
                    </a:moveTo>
                    <a:lnTo>
                      <a:pt x="0" y="40"/>
                    </a:lnTo>
                    <a:lnTo>
                      <a:pt x="40" y="42"/>
                    </a:lnTo>
                    <a:lnTo>
                      <a:pt x="42" y="3"/>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65" name="íṡḻidè">
                <a:extLst>
                  <a:ext uri="{FF2B5EF4-FFF2-40B4-BE49-F238E27FC236}">
                    <a16:creationId xmlns:a16="http://schemas.microsoft.com/office/drawing/2014/main" id="{D0F5DB5C-E0B3-492B-A872-40B5AF441FDD}"/>
                  </a:ext>
                </a:extLst>
              </p:cNvPr>
              <p:cNvSpPr/>
              <p:nvPr/>
            </p:nvSpPr>
            <p:spPr bwMode="auto">
              <a:xfrm>
                <a:off x="5022694" y="3155284"/>
                <a:ext cx="49448" cy="47994"/>
              </a:xfrm>
              <a:custGeom>
                <a:gdLst>
                  <a:gd fmla="*/ 0 w 34" name="T0"/>
                  <a:gd fmla="*/ 31 h 33" name="T1"/>
                  <a:gd fmla="*/ 0 w 34" name="T2"/>
                  <a:gd fmla="*/ 0 h 33" name="T3"/>
                  <a:gd fmla="*/ 34 w 34" name="T4"/>
                  <a:gd fmla="*/ 2 h 33" name="T5"/>
                  <a:gd fmla="*/ 32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0" y="0"/>
                    </a:lnTo>
                    <a:lnTo>
                      <a:pt x="34" y="2"/>
                    </a:lnTo>
                    <a:lnTo>
                      <a:pt x="32"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6" name="iṥḻíďè">
                <a:extLst>
                  <a:ext uri="{FF2B5EF4-FFF2-40B4-BE49-F238E27FC236}">
                    <a16:creationId xmlns:a16="http://schemas.microsoft.com/office/drawing/2014/main" id="{51568869-3F99-4A5A-8439-E7F93DFEBE39}"/>
                  </a:ext>
                </a:extLst>
              </p:cNvPr>
              <p:cNvSpPr/>
              <p:nvPr/>
            </p:nvSpPr>
            <p:spPr bwMode="auto">
              <a:xfrm>
                <a:off x="5016876" y="3149467"/>
                <a:ext cx="61083" cy="61083"/>
              </a:xfrm>
              <a:custGeom>
                <a:gdLst>
                  <a:gd fmla="*/ 9 w 42" name="T0"/>
                  <a:gd fmla="*/ 8 h 42" name="T1"/>
                  <a:gd fmla="*/ 33 w 42" name="T2"/>
                  <a:gd fmla="*/ 10 h 42" name="T3"/>
                  <a:gd fmla="*/ 31 w 42" name="T4"/>
                  <a:gd fmla="*/ 33 h 42" name="T5"/>
                  <a:gd fmla="*/ 9 w 42" name="T6"/>
                  <a:gd fmla="*/ 31 h 42" name="T7"/>
                  <a:gd fmla="*/ 9 w 42" name="T8"/>
                  <a:gd fmla="*/ 8 h 42" name="T9"/>
                  <a:gd fmla="*/ 2 w 42" name="T10"/>
                  <a:gd fmla="*/ 0 h 42" name="T11"/>
                  <a:gd fmla="*/ 0 w 42" name="T12"/>
                  <a:gd fmla="*/ 39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9" y="8"/>
                    </a:moveTo>
                    <a:lnTo>
                      <a:pt x="33" y="10"/>
                    </a:lnTo>
                    <a:lnTo>
                      <a:pt x="31" y="33"/>
                    </a:lnTo>
                    <a:lnTo>
                      <a:pt x="9" y="31"/>
                    </a:lnTo>
                    <a:lnTo>
                      <a:pt x="9" y="8"/>
                    </a:lnTo>
                    <a:close/>
                    <a:moveTo>
                      <a:pt x="2" y="0"/>
                    </a:moveTo>
                    <a:lnTo>
                      <a:pt x="0" y="39"/>
                    </a:lnTo>
                    <a:lnTo>
                      <a:pt x="40" y="42"/>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7" name="íṥļiḍé">
                <a:extLst>
                  <a:ext uri="{FF2B5EF4-FFF2-40B4-BE49-F238E27FC236}">
                    <a16:creationId xmlns:a16="http://schemas.microsoft.com/office/drawing/2014/main" id="{966E966D-10B7-41DE-8C41-AD2623B264AD}"/>
                  </a:ext>
                </a:extLst>
              </p:cNvPr>
              <p:cNvSpPr/>
              <p:nvPr/>
            </p:nvSpPr>
            <p:spPr bwMode="auto">
              <a:xfrm>
                <a:off x="5016876" y="3149467"/>
                <a:ext cx="61083" cy="61083"/>
              </a:xfrm>
              <a:custGeom>
                <a:gdLst>
                  <a:gd fmla="*/ 9 w 42" name="T0"/>
                  <a:gd fmla="*/ 8 h 42" name="T1"/>
                  <a:gd fmla="*/ 33 w 42" name="T2"/>
                  <a:gd fmla="*/ 10 h 42" name="T3"/>
                  <a:gd fmla="*/ 31 w 42" name="T4"/>
                  <a:gd fmla="*/ 33 h 42" name="T5"/>
                  <a:gd fmla="*/ 9 w 42" name="T6"/>
                  <a:gd fmla="*/ 31 h 42" name="T7"/>
                  <a:gd fmla="*/ 9 w 42" name="T8"/>
                  <a:gd fmla="*/ 8 h 42" name="T9"/>
                  <a:gd fmla="*/ 2 w 42" name="T10"/>
                  <a:gd fmla="*/ 0 h 42" name="T11"/>
                  <a:gd fmla="*/ 0 w 42" name="T12"/>
                  <a:gd fmla="*/ 39 h 42" name="T13"/>
                  <a:gd fmla="*/ 40 w 42" name="T14"/>
                  <a:gd fmla="*/ 42 h 42" name="T15"/>
                  <a:gd fmla="*/ 42 w 42" name="T16"/>
                  <a:gd fmla="*/ 2 h 42" name="T17"/>
                  <a:gd fmla="*/ 2 w 42" name="T18"/>
                  <a:gd fmla="*/ 0 h 42" name="T19"/>
                  <a:gd fmla="*/ 2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9" y="8"/>
                    </a:moveTo>
                    <a:lnTo>
                      <a:pt x="33" y="10"/>
                    </a:lnTo>
                    <a:lnTo>
                      <a:pt x="31" y="33"/>
                    </a:lnTo>
                    <a:lnTo>
                      <a:pt x="9" y="31"/>
                    </a:lnTo>
                    <a:lnTo>
                      <a:pt x="9" y="8"/>
                    </a:lnTo>
                    <a:moveTo>
                      <a:pt x="2" y="0"/>
                    </a:moveTo>
                    <a:lnTo>
                      <a:pt x="0" y="39"/>
                    </a:lnTo>
                    <a:lnTo>
                      <a:pt x="40" y="42"/>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68" name="îṧľïdê">
                <a:extLst>
                  <a:ext uri="{FF2B5EF4-FFF2-40B4-BE49-F238E27FC236}">
                    <a16:creationId xmlns:a16="http://schemas.microsoft.com/office/drawing/2014/main" id="{EB9F0D57-B9A6-486D-8573-310C73F0A6E7}"/>
                  </a:ext>
                </a:extLst>
              </p:cNvPr>
              <p:cNvSpPr/>
              <p:nvPr/>
            </p:nvSpPr>
            <p:spPr bwMode="auto">
              <a:xfrm>
                <a:off x="5025602" y="3098565"/>
                <a:ext cx="49448" cy="47994"/>
              </a:xfrm>
              <a:custGeom>
                <a:gdLst>
                  <a:gd fmla="*/ 0 w 34" name="T0"/>
                  <a:gd fmla="*/ 31 h 33" name="T1"/>
                  <a:gd fmla="*/ 0 w 34" name="T2"/>
                  <a:gd fmla="*/ 0 h 33" name="T3"/>
                  <a:gd fmla="*/ 34 w 34" name="T4"/>
                  <a:gd fmla="*/ 2 h 33" name="T5"/>
                  <a:gd fmla="*/ 32 w 34" name="T6"/>
                  <a:gd fmla="*/ 33 h 33" name="T7"/>
                  <a:gd fmla="*/ 0 w 34" name="T8"/>
                  <a:gd fmla="*/ 31 h 33" name="T9"/>
                </a:gdLst>
                <a:cxnLst>
                  <a:cxn ang="0">
                    <a:pos x="T0" y="T1"/>
                  </a:cxn>
                  <a:cxn ang="0">
                    <a:pos x="T2" y="T3"/>
                  </a:cxn>
                  <a:cxn ang="0">
                    <a:pos x="T4" y="T5"/>
                  </a:cxn>
                  <a:cxn ang="0">
                    <a:pos x="T6" y="T7"/>
                  </a:cxn>
                  <a:cxn ang="0">
                    <a:pos x="T8" y="T9"/>
                  </a:cxn>
                </a:cxnLst>
                <a:rect b="b" l="0" r="r" t="0"/>
                <a:pathLst>
                  <a:path h="33" w="34">
                    <a:moveTo>
                      <a:pt x="0" y="31"/>
                    </a:moveTo>
                    <a:lnTo>
                      <a:pt x="0" y="0"/>
                    </a:lnTo>
                    <a:lnTo>
                      <a:pt x="34" y="2"/>
                    </a:lnTo>
                    <a:lnTo>
                      <a:pt x="32"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9" name="î$ľíḍê">
                <a:extLst>
                  <a:ext uri="{FF2B5EF4-FFF2-40B4-BE49-F238E27FC236}">
                    <a16:creationId xmlns:a16="http://schemas.microsoft.com/office/drawing/2014/main" id="{6A350456-FE72-472A-8644-E61C4AAC1AFC}"/>
                  </a:ext>
                </a:extLst>
              </p:cNvPr>
              <p:cNvSpPr/>
              <p:nvPr/>
            </p:nvSpPr>
            <p:spPr bwMode="auto">
              <a:xfrm>
                <a:off x="5019785" y="3092747"/>
                <a:ext cx="61083" cy="59629"/>
              </a:xfrm>
              <a:custGeom>
                <a:gdLst>
                  <a:gd fmla="*/ 9 w 42" name="T0"/>
                  <a:gd fmla="*/ 8 h 41" name="T1"/>
                  <a:gd fmla="*/ 31 w 42" name="T2"/>
                  <a:gd fmla="*/ 10 h 41" name="T3"/>
                  <a:gd fmla="*/ 31 w 42" name="T4"/>
                  <a:gd fmla="*/ 33 h 41" name="T5"/>
                  <a:gd fmla="*/ 9 w 42" name="T6"/>
                  <a:gd fmla="*/ 31 h 41" name="T7"/>
                  <a:gd fmla="*/ 9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9" y="8"/>
                    </a:moveTo>
                    <a:lnTo>
                      <a:pt x="31" y="10"/>
                    </a:lnTo>
                    <a:lnTo>
                      <a:pt x="31" y="33"/>
                    </a:lnTo>
                    <a:lnTo>
                      <a:pt x="9" y="31"/>
                    </a:lnTo>
                    <a:lnTo>
                      <a:pt x="9" y="8"/>
                    </a:lnTo>
                    <a:close/>
                    <a:moveTo>
                      <a:pt x="2" y="0"/>
                    </a:moveTo>
                    <a:lnTo>
                      <a:pt x="0" y="39"/>
                    </a:lnTo>
                    <a:lnTo>
                      <a:pt x="40" y="41"/>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0" name="ïşḷiḍè">
                <a:extLst>
                  <a:ext uri="{FF2B5EF4-FFF2-40B4-BE49-F238E27FC236}">
                    <a16:creationId xmlns:a16="http://schemas.microsoft.com/office/drawing/2014/main" id="{D212EE6C-1809-428B-B725-F7F005F099DB}"/>
                  </a:ext>
                </a:extLst>
              </p:cNvPr>
              <p:cNvSpPr/>
              <p:nvPr/>
            </p:nvSpPr>
            <p:spPr bwMode="auto">
              <a:xfrm>
                <a:off x="5019785" y="3092747"/>
                <a:ext cx="61083" cy="59629"/>
              </a:xfrm>
              <a:custGeom>
                <a:gdLst>
                  <a:gd fmla="*/ 9 w 42" name="T0"/>
                  <a:gd fmla="*/ 8 h 41" name="T1"/>
                  <a:gd fmla="*/ 31 w 42" name="T2"/>
                  <a:gd fmla="*/ 10 h 41" name="T3"/>
                  <a:gd fmla="*/ 31 w 42" name="T4"/>
                  <a:gd fmla="*/ 33 h 41" name="T5"/>
                  <a:gd fmla="*/ 9 w 42" name="T6"/>
                  <a:gd fmla="*/ 31 h 41" name="T7"/>
                  <a:gd fmla="*/ 9 w 42" name="T8"/>
                  <a:gd fmla="*/ 8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9" y="8"/>
                    </a:moveTo>
                    <a:lnTo>
                      <a:pt x="31" y="10"/>
                    </a:lnTo>
                    <a:lnTo>
                      <a:pt x="31" y="33"/>
                    </a:lnTo>
                    <a:lnTo>
                      <a:pt x="9" y="31"/>
                    </a:lnTo>
                    <a:lnTo>
                      <a:pt x="9" y="8"/>
                    </a:lnTo>
                    <a:moveTo>
                      <a:pt x="2" y="0"/>
                    </a:moveTo>
                    <a:lnTo>
                      <a:pt x="0" y="39"/>
                    </a:lnTo>
                    <a:lnTo>
                      <a:pt x="40" y="41"/>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71" name="ísḷîḑê">
                <a:extLst>
                  <a:ext uri="{FF2B5EF4-FFF2-40B4-BE49-F238E27FC236}">
                    <a16:creationId xmlns:a16="http://schemas.microsoft.com/office/drawing/2014/main" id="{A3D718F4-AF69-4329-932A-C3C188F7E6A8}"/>
                  </a:ext>
                </a:extLst>
              </p:cNvPr>
              <p:cNvSpPr/>
              <p:nvPr/>
            </p:nvSpPr>
            <p:spPr bwMode="auto">
              <a:xfrm>
                <a:off x="4968882" y="3037482"/>
                <a:ext cx="106168" cy="52356"/>
              </a:xfrm>
              <a:custGeom>
                <a:gdLst>
                  <a:gd fmla="*/ 0 w 73" name="T0"/>
                  <a:gd fmla="*/ 31 h 36" name="T1"/>
                  <a:gd fmla="*/ 2 w 73" name="T2"/>
                  <a:gd fmla="*/ 0 h 36" name="T3"/>
                  <a:gd fmla="*/ 73 w 73" name="T4"/>
                  <a:gd fmla="*/ 2 h 36" name="T5"/>
                  <a:gd fmla="*/ 73 w 73" name="T6"/>
                  <a:gd fmla="*/ 36 h 36" name="T7"/>
                  <a:gd fmla="*/ 0 w 73" name="T8"/>
                  <a:gd fmla="*/ 31 h 36" name="T9"/>
                </a:gdLst>
                <a:cxnLst>
                  <a:cxn ang="0">
                    <a:pos x="T0" y="T1"/>
                  </a:cxn>
                  <a:cxn ang="0">
                    <a:pos x="T2" y="T3"/>
                  </a:cxn>
                  <a:cxn ang="0">
                    <a:pos x="T4" y="T5"/>
                  </a:cxn>
                  <a:cxn ang="0">
                    <a:pos x="T6" y="T7"/>
                  </a:cxn>
                  <a:cxn ang="0">
                    <a:pos x="T8" y="T9"/>
                  </a:cxn>
                </a:cxnLst>
                <a:rect b="b" l="0" r="r" t="0"/>
                <a:pathLst>
                  <a:path h="36" w="73">
                    <a:moveTo>
                      <a:pt x="0" y="31"/>
                    </a:moveTo>
                    <a:lnTo>
                      <a:pt x="2" y="0"/>
                    </a:lnTo>
                    <a:lnTo>
                      <a:pt x="73" y="2"/>
                    </a:lnTo>
                    <a:lnTo>
                      <a:pt x="73" y="36"/>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2" name="iṧḻidé">
                <a:extLst>
                  <a:ext uri="{FF2B5EF4-FFF2-40B4-BE49-F238E27FC236}">
                    <a16:creationId xmlns:a16="http://schemas.microsoft.com/office/drawing/2014/main" id="{847ADCA0-A461-425F-B3B4-4082C2687B9C}"/>
                  </a:ext>
                </a:extLst>
              </p:cNvPr>
              <p:cNvSpPr/>
              <p:nvPr/>
            </p:nvSpPr>
            <p:spPr bwMode="auto">
              <a:xfrm>
                <a:off x="4963065" y="3031665"/>
                <a:ext cx="120711" cy="63991"/>
              </a:xfrm>
              <a:custGeom>
                <a:gdLst>
                  <a:gd fmla="*/ 10 w 83" name="T0"/>
                  <a:gd fmla="*/ 8 h 44" name="T1"/>
                  <a:gd fmla="*/ 41 w 83" name="T2"/>
                  <a:gd fmla="*/ 10 h 44" name="T3"/>
                  <a:gd fmla="*/ 73 w 83" name="T4"/>
                  <a:gd fmla="*/ 10 h 44" name="T5"/>
                  <a:gd fmla="*/ 73 w 83" name="T6"/>
                  <a:gd fmla="*/ 35 h 44" name="T7"/>
                  <a:gd fmla="*/ 41 w 83" name="T8"/>
                  <a:gd fmla="*/ 33 h 44" name="T9"/>
                  <a:gd fmla="*/ 10 w 83" name="T10"/>
                  <a:gd fmla="*/ 31 h 44" name="T11"/>
                  <a:gd fmla="*/ 10 w 83" name="T12"/>
                  <a:gd fmla="*/ 8 h 44" name="T13"/>
                  <a:gd fmla="*/ 2 w 83" name="T14"/>
                  <a:gd fmla="*/ 0 h 44" name="T15"/>
                  <a:gd fmla="*/ 0 w 83" name="T16"/>
                  <a:gd fmla="*/ 40 h 44" name="T17"/>
                  <a:gd fmla="*/ 41 w 83" name="T18"/>
                  <a:gd fmla="*/ 42 h 44" name="T19"/>
                  <a:gd fmla="*/ 81 w 83" name="T20"/>
                  <a:gd fmla="*/ 44 h 44" name="T21"/>
                  <a:gd fmla="*/ 83 w 83" name="T22"/>
                  <a:gd fmla="*/ 4 h 44" name="T23"/>
                  <a:gd fmla="*/ 41 w 83" name="T24"/>
                  <a:gd fmla="*/ 2 h 44" name="T25"/>
                  <a:gd fmla="*/ 2 w 83" name="T26"/>
                  <a:gd fmla="*/ 0 h 44" name="T27"/>
                  <a:gd fmla="*/ 2 w 83" name="T28"/>
                  <a:gd fmla="*/ 0 h 4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4" w="83">
                    <a:moveTo>
                      <a:pt x="10" y="8"/>
                    </a:moveTo>
                    <a:lnTo>
                      <a:pt x="41" y="10"/>
                    </a:lnTo>
                    <a:lnTo>
                      <a:pt x="73" y="10"/>
                    </a:lnTo>
                    <a:lnTo>
                      <a:pt x="73" y="35"/>
                    </a:lnTo>
                    <a:lnTo>
                      <a:pt x="41" y="33"/>
                    </a:lnTo>
                    <a:lnTo>
                      <a:pt x="10" y="31"/>
                    </a:lnTo>
                    <a:lnTo>
                      <a:pt x="10" y="8"/>
                    </a:lnTo>
                    <a:close/>
                    <a:moveTo>
                      <a:pt x="2" y="0"/>
                    </a:moveTo>
                    <a:lnTo>
                      <a:pt x="0" y="40"/>
                    </a:lnTo>
                    <a:lnTo>
                      <a:pt x="41" y="42"/>
                    </a:lnTo>
                    <a:lnTo>
                      <a:pt x="81" y="44"/>
                    </a:lnTo>
                    <a:lnTo>
                      <a:pt x="83" y="4"/>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3" name="iṣḷïdè">
                <a:extLst>
                  <a:ext uri="{FF2B5EF4-FFF2-40B4-BE49-F238E27FC236}">
                    <a16:creationId xmlns:a16="http://schemas.microsoft.com/office/drawing/2014/main" id="{1563F0D8-B845-4EA0-9BFE-A09C268ED5B4}"/>
                  </a:ext>
                </a:extLst>
              </p:cNvPr>
              <p:cNvSpPr/>
              <p:nvPr/>
            </p:nvSpPr>
            <p:spPr bwMode="auto">
              <a:xfrm>
                <a:off x="4963065" y="3031665"/>
                <a:ext cx="120711" cy="63991"/>
              </a:xfrm>
              <a:custGeom>
                <a:gdLst>
                  <a:gd fmla="*/ 10 w 83" name="T0"/>
                  <a:gd fmla="*/ 8 h 44" name="T1"/>
                  <a:gd fmla="*/ 41 w 83" name="T2"/>
                  <a:gd fmla="*/ 10 h 44" name="T3"/>
                  <a:gd fmla="*/ 73 w 83" name="T4"/>
                  <a:gd fmla="*/ 10 h 44" name="T5"/>
                  <a:gd fmla="*/ 73 w 83" name="T6"/>
                  <a:gd fmla="*/ 35 h 44" name="T7"/>
                  <a:gd fmla="*/ 41 w 83" name="T8"/>
                  <a:gd fmla="*/ 33 h 44" name="T9"/>
                  <a:gd fmla="*/ 10 w 83" name="T10"/>
                  <a:gd fmla="*/ 31 h 44" name="T11"/>
                  <a:gd fmla="*/ 10 w 83" name="T12"/>
                  <a:gd fmla="*/ 8 h 44" name="T13"/>
                  <a:gd fmla="*/ 2 w 83" name="T14"/>
                  <a:gd fmla="*/ 0 h 44" name="T15"/>
                  <a:gd fmla="*/ 0 w 83" name="T16"/>
                  <a:gd fmla="*/ 40 h 44" name="T17"/>
                  <a:gd fmla="*/ 41 w 83" name="T18"/>
                  <a:gd fmla="*/ 42 h 44" name="T19"/>
                  <a:gd fmla="*/ 81 w 83" name="T20"/>
                  <a:gd fmla="*/ 44 h 44" name="T21"/>
                  <a:gd fmla="*/ 83 w 83" name="T22"/>
                  <a:gd fmla="*/ 4 h 44" name="T23"/>
                  <a:gd fmla="*/ 41 w 83" name="T24"/>
                  <a:gd fmla="*/ 2 h 44" name="T25"/>
                  <a:gd fmla="*/ 2 w 83" name="T26"/>
                  <a:gd fmla="*/ 0 h 44" name="T27"/>
                  <a:gd fmla="*/ 2 w 83" name="T28"/>
                  <a:gd fmla="*/ 0 h 4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4" w="83">
                    <a:moveTo>
                      <a:pt x="10" y="8"/>
                    </a:moveTo>
                    <a:lnTo>
                      <a:pt x="41" y="10"/>
                    </a:lnTo>
                    <a:lnTo>
                      <a:pt x="73" y="10"/>
                    </a:lnTo>
                    <a:lnTo>
                      <a:pt x="73" y="35"/>
                    </a:lnTo>
                    <a:lnTo>
                      <a:pt x="41" y="33"/>
                    </a:lnTo>
                    <a:lnTo>
                      <a:pt x="10" y="31"/>
                    </a:lnTo>
                    <a:lnTo>
                      <a:pt x="10" y="8"/>
                    </a:lnTo>
                    <a:moveTo>
                      <a:pt x="2" y="0"/>
                    </a:moveTo>
                    <a:lnTo>
                      <a:pt x="0" y="40"/>
                    </a:lnTo>
                    <a:lnTo>
                      <a:pt x="41" y="42"/>
                    </a:lnTo>
                    <a:lnTo>
                      <a:pt x="81" y="44"/>
                    </a:lnTo>
                    <a:lnTo>
                      <a:pt x="83" y="4"/>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74" name="ïṡliḑê">
                <a:extLst>
                  <a:ext uri="{FF2B5EF4-FFF2-40B4-BE49-F238E27FC236}">
                    <a16:creationId xmlns:a16="http://schemas.microsoft.com/office/drawing/2014/main" id="{BDE40567-D5D9-4AE5-8564-1619CCC57C10}"/>
                  </a:ext>
                </a:extLst>
              </p:cNvPr>
              <p:cNvSpPr/>
              <p:nvPr/>
            </p:nvSpPr>
            <p:spPr bwMode="auto">
              <a:xfrm>
                <a:off x="5032874" y="2983672"/>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675" name="ïŝliḑe">
                <a:extLst>
                  <a:ext uri="{FF2B5EF4-FFF2-40B4-BE49-F238E27FC236}">
                    <a16:creationId xmlns:a16="http://schemas.microsoft.com/office/drawing/2014/main" id="{9C257EC5-6732-4B60-8019-ABF9A031C3AB}"/>
                  </a:ext>
                </a:extLst>
              </p:cNvPr>
              <p:cNvSpPr/>
              <p:nvPr/>
            </p:nvSpPr>
            <p:spPr bwMode="auto">
              <a:xfrm>
                <a:off x="5022694" y="2977854"/>
                <a:ext cx="61083" cy="59629"/>
              </a:xfrm>
              <a:custGeom>
                <a:gdLst>
                  <a:gd fmla="*/ 11 w 42" name="T0"/>
                  <a:gd fmla="*/ 8 h 41" name="T1"/>
                  <a:gd fmla="*/ 34 w 42" name="T2"/>
                  <a:gd fmla="*/ 8 h 41" name="T3"/>
                  <a:gd fmla="*/ 34 w 42" name="T4"/>
                  <a:gd fmla="*/ 31 h 41" name="T5"/>
                  <a:gd fmla="*/ 11 w 42" name="T6"/>
                  <a:gd fmla="*/ 31 h 41" name="T7"/>
                  <a:gd fmla="*/ 11 w 42" name="T8"/>
                  <a:gd fmla="*/ 8 h 41" name="T9"/>
                  <a:gd fmla="*/ 2 w 42" name="T10"/>
                  <a:gd fmla="*/ 0 h 41" name="T11"/>
                  <a:gd fmla="*/ 0 w 42" name="T12"/>
                  <a:gd fmla="*/ 39 h 41" name="T13"/>
                  <a:gd fmla="*/ 42 w 42" name="T14"/>
                  <a:gd fmla="*/ 41 h 41" name="T15"/>
                  <a:gd fmla="*/ 42 w 42" name="T16"/>
                  <a:gd fmla="*/ 0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4" y="8"/>
                    </a:lnTo>
                    <a:lnTo>
                      <a:pt x="34" y="31"/>
                    </a:lnTo>
                    <a:lnTo>
                      <a:pt x="11" y="31"/>
                    </a:lnTo>
                    <a:lnTo>
                      <a:pt x="11" y="8"/>
                    </a:lnTo>
                    <a:close/>
                    <a:moveTo>
                      <a:pt x="2" y="0"/>
                    </a:moveTo>
                    <a:lnTo>
                      <a:pt x="0" y="39"/>
                    </a:lnTo>
                    <a:lnTo>
                      <a:pt x="42" y="41"/>
                    </a:lnTo>
                    <a:lnTo>
                      <a:pt x="42" y="0"/>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6" name="îsliḓè">
                <a:extLst>
                  <a:ext uri="{FF2B5EF4-FFF2-40B4-BE49-F238E27FC236}">
                    <a16:creationId xmlns:a16="http://schemas.microsoft.com/office/drawing/2014/main" id="{52D8A8C5-15A1-4294-80BA-3616F8421004}"/>
                  </a:ext>
                </a:extLst>
              </p:cNvPr>
              <p:cNvSpPr/>
              <p:nvPr/>
            </p:nvSpPr>
            <p:spPr bwMode="auto">
              <a:xfrm>
                <a:off x="5022694" y="2977854"/>
                <a:ext cx="61083" cy="59629"/>
              </a:xfrm>
              <a:custGeom>
                <a:gdLst>
                  <a:gd fmla="*/ 11 w 42" name="T0"/>
                  <a:gd fmla="*/ 8 h 41" name="T1"/>
                  <a:gd fmla="*/ 34 w 42" name="T2"/>
                  <a:gd fmla="*/ 8 h 41" name="T3"/>
                  <a:gd fmla="*/ 34 w 42" name="T4"/>
                  <a:gd fmla="*/ 31 h 41" name="T5"/>
                  <a:gd fmla="*/ 11 w 42" name="T6"/>
                  <a:gd fmla="*/ 31 h 41" name="T7"/>
                  <a:gd fmla="*/ 11 w 42" name="T8"/>
                  <a:gd fmla="*/ 8 h 41" name="T9"/>
                  <a:gd fmla="*/ 2 w 42" name="T10"/>
                  <a:gd fmla="*/ 0 h 41" name="T11"/>
                  <a:gd fmla="*/ 0 w 42" name="T12"/>
                  <a:gd fmla="*/ 39 h 41" name="T13"/>
                  <a:gd fmla="*/ 42 w 42" name="T14"/>
                  <a:gd fmla="*/ 41 h 41" name="T15"/>
                  <a:gd fmla="*/ 42 w 42" name="T16"/>
                  <a:gd fmla="*/ 0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8"/>
                    </a:moveTo>
                    <a:lnTo>
                      <a:pt x="34" y="8"/>
                    </a:lnTo>
                    <a:lnTo>
                      <a:pt x="34" y="31"/>
                    </a:lnTo>
                    <a:lnTo>
                      <a:pt x="11" y="31"/>
                    </a:lnTo>
                    <a:lnTo>
                      <a:pt x="11" y="8"/>
                    </a:lnTo>
                    <a:moveTo>
                      <a:pt x="2" y="0"/>
                    </a:moveTo>
                    <a:lnTo>
                      <a:pt x="0" y="39"/>
                    </a:lnTo>
                    <a:lnTo>
                      <a:pt x="42" y="41"/>
                    </a:lnTo>
                    <a:lnTo>
                      <a:pt x="42" y="0"/>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77" name="ïš1îḓe">
                <a:extLst>
                  <a:ext uri="{FF2B5EF4-FFF2-40B4-BE49-F238E27FC236}">
                    <a16:creationId xmlns:a16="http://schemas.microsoft.com/office/drawing/2014/main" id="{7D0C93F1-05D0-443B-8C47-468C48A6053B}"/>
                  </a:ext>
                </a:extLst>
              </p:cNvPr>
              <p:cNvSpPr/>
              <p:nvPr/>
            </p:nvSpPr>
            <p:spPr bwMode="auto">
              <a:xfrm>
                <a:off x="5059052" y="3449062"/>
                <a:ext cx="55265" cy="162887"/>
              </a:xfrm>
              <a:custGeom>
                <a:gdLst>
                  <a:gd fmla="*/ 0 w 38" name="T0"/>
                  <a:gd fmla="*/ 110 h 112" name="T1"/>
                  <a:gd fmla="*/ 7 w 38" name="T2"/>
                  <a:gd fmla="*/ 0 h 112" name="T3"/>
                  <a:gd fmla="*/ 38 w 38" name="T4"/>
                  <a:gd fmla="*/ 0 h 112" name="T5"/>
                  <a:gd fmla="*/ 34 w 38" name="T6"/>
                  <a:gd fmla="*/ 112 h 112" name="T7"/>
                  <a:gd fmla="*/ 0 w 38" name="T8"/>
                  <a:gd fmla="*/ 110 h 112" name="T9"/>
                </a:gdLst>
                <a:cxnLst>
                  <a:cxn ang="0">
                    <a:pos x="T0" y="T1"/>
                  </a:cxn>
                  <a:cxn ang="0">
                    <a:pos x="T2" y="T3"/>
                  </a:cxn>
                  <a:cxn ang="0">
                    <a:pos x="T4" y="T5"/>
                  </a:cxn>
                  <a:cxn ang="0">
                    <a:pos x="T6" y="T7"/>
                  </a:cxn>
                  <a:cxn ang="0">
                    <a:pos x="T8" y="T9"/>
                  </a:cxn>
                </a:cxnLst>
                <a:rect b="b" l="0" r="r" t="0"/>
                <a:pathLst>
                  <a:path h="112" w="38">
                    <a:moveTo>
                      <a:pt x="0" y="110"/>
                    </a:moveTo>
                    <a:lnTo>
                      <a:pt x="7" y="0"/>
                    </a:lnTo>
                    <a:lnTo>
                      <a:pt x="38" y="0"/>
                    </a:lnTo>
                    <a:lnTo>
                      <a:pt x="34" y="112"/>
                    </a:lnTo>
                    <a:lnTo>
                      <a:pt x="0" y="110"/>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8" name="ïṥlïḋê">
                <a:extLst>
                  <a:ext uri="{FF2B5EF4-FFF2-40B4-BE49-F238E27FC236}">
                    <a16:creationId xmlns:a16="http://schemas.microsoft.com/office/drawing/2014/main" id="{7D1BA52B-9466-4449-AE95-40D4D0AD1C42}"/>
                  </a:ext>
                </a:extLst>
              </p:cNvPr>
              <p:cNvSpPr/>
              <p:nvPr/>
            </p:nvSpPr>
            <p:spPr bwMode="auto">
              <a:xfrm>
                <a:off x="5053234" y="3438881"/>
                <a:ext cx="66900" cy="178885"/>
              </a:xfrm>
              <a:custGeom>
                <a:gdLst>
                  <a:gd fmla="*/ 15 w 46" name="T0"/>
                  <a:gd fmla="*/ 11 h 123" name="T1"/>
                  <a:gd fmla="*/ 38 w 46" name="T2"/>
                  <a:gd fmla="*/ 11 h 123" name="T3"/>
                  <a:gd fmla="*/ 35 w 46" name="T4"/>
                  <a:gd fmla="*/ 42 h 123" name="T5"/>
                  <a:gd fmla="*/ 33 w 46" name="T6"/>
                  <a:gd fmla="*/ 81 h 123" name="T7"/>
                  <a:gd fmla="*/ 33 w 46" name="T8"/>
                  <a:gd fmla="*/ 114 h 123" name="T9"/>
                  <a:gd fmla="*/ 11 w 46" name="T10"/>
                  <a:gd fmla="*/ 112 h 123" name="T11"/>
                  <a:gd fmla="*/ 11 w 46" name="T12"/>
                  <a:gd fmla="*/ 81 h 123" name="T13"/>
                  <a:gd fmla="*/ 13 w 46" name="T14"/>
                  <a:gd fmla="*/ 42 h 123" name="T15"/>
                  <a:gd fmla="*/ 15 w 46" name="T16"/>
                  <a:gd fmla="*/ 11 h 123" name="T17"/>
                  <a:gd fmla="*/ 6 w 46" name="T18"/>
                  <a:gd fmla="*/ 0 h 123" name="T19"/>
                  <a:gd fmla="*/ 4 w 46" name="T20"/>
                  <a:gd fmla="*/ 42 h 123" name="T21"/>
                  <a:gd fmla="*/ 2 w 46" name="T22"/>
                  <a:gd fmla="*/ 81 h 123" name="T23"/>
                  <a:gd fmla="*/ 0 w 46" name="T24"/>
                  <a:gd fmla="*/ 121 h 123" name="T25"/>
                  <a:gd fmla="*/ 42 w 46" name="T26"/>
                  <a:gd fmla="*/ 123 h 123" name="T27"/>
                  <a:gd fmla="*/ 42 w 46" name="T28"/>
                  <a:gd fmla="*/ 83 h 123" name="T29"/>
                  <a:gd fmla="*/ 44 w 46" name="T30"/>
                  <a:gd fmla="*/ 42 h 123" name="T31"/>
                  <a:gd fmla="*/ 46 w 46" name="T32"/>
                  <a:gd fmla="*/ 2 h 123" name="T33"/>
                  <a:gd fmla="*/ 6 w 46" name="T34"/>
                  <a:gd fmla="*/ 0 h 123" name="T35"/>
                  <a:gd fmla="*/ 6 w 46" name="T36"/>
                  <a:gd fmla="*/ 0 h 12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23" w="46">
                    <a:moveTo>
                      <a:pt x="15" y="11"/>
                    </a:moveTo>
                    <a:lnTo>
                      <a:pt x="38" y="11"/>
                    </a:lnTo>
                    <a:lnTo>
                      <a:pt x="35" y="42"/>
                    </a:lnTo>
                    <a:lnTo>
                      <a:pt x="33" y="81"/>
                    </a:lnTo>
                    <a:lnTo>
                      <a:pt x="33" y="114"/>
                    </a:lnTo>
                    <a:lnTo>
                      <a:pt x="11" y="112"/>
                    </a:lnTo>
                    <a:lnTo>
                      <a:pt x="11" y="81"/>
                    </a:lnTo>
                    <a:lnTo>
                      <a:pt x="13" y="42"/>
                    </a:lnTo>
                    <a:lnTo>
                      <a:pt x="15" y="11"/>
                    </a:lnTo>
                    <a:close/>
                    <a:moveTo>
                      <a:pt x="6" y="0"/>
                    </a:moveTo>
                    <a:lnTo>
                      <a:pt x="4" y="42"/>
                    </a:lnTo>
                    <a:lnTo>
                      <a:pt x="2" y="81"/>
                    </a:lnTo>
                    <a:lnTo>
                      <a:pt x="0" y="121"/>
                    </a:lnTo>
                    <a:lnTo>
                      <a:pt x="42" y="123"/>
                    </a:lnTo>
                    <a:lnTo>
                      <a:pt x="42" y="83"/>
                    </a:lnTo>
                    <a:lnTo>
                      <a:pt x="44" y="42"/>
                    </a:lnTo>
                    <a:lnTo>
                      <a:pt x="46" y="2"/>
                    </a:lnTo>
                    <a:lnTo>
                      <a:pt x="6" y="0"/>
                    </a:lnTo>
                    <a:lnTo>
                      <a:pt x="6"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9" name="iSḻíḋê">
                <a:extLst>
                  <a:ext uri="{FF2B5EF4-FFF2-40B4-BE49-F238E27FC236}">
                    <a16:creationId xmlns:a16="http://schemas.microsoft.com/office/drawing/2014/main" id="{D8230D1A-31D5-4DD8-8D31-0B8E96403B60}"/>
                  </a:ext>
                </a:extLst>
              </p:cNvPr>
              <p:cNvSpPr/>
              <p:nvPr/>
            </p:nvSpPr>
            <p:spPr bwMode="auto">
              <a:xfrm>
                <a:off x="5053234" y="3438881"/>
                <a:ext cx="66900" cy="178885"/>
              </a:xfrm>
              <a:custGeom>
                <a:gdLst>
                  <a:gd fmla="*/ 15 w 46" name="T0"/>
                  <a:gd fmla="*/ 11 h 123" name="T1"/>
                  <a:gd fmla="*/ 38 w 46" name="T2"/>
                  <a:gd fmla="*/ 11 h 123" name="T3"/>
                  <a:gd fmla="*/ 35 w 46" name="T4"/>
                  <a:gd fmla="*/ 42 h 123" name="T5"/>
                  <a:gd fmla="*/ 33 w 46" name="T6"/>
                  <a:gd fmla="*/ 81 h 123" name="T7"/>
                  <a:gd fmla="*/ 33 w 46" name="T8"/>
                  <a:gd fmla="*/ 114 h 123" name="T9"/>
                  <a:gd fmla="*/ 11 w 46" name="T10"/>
                  <a:gd fmla="*/ 112 h 123" name="T11"/>
                  <a:gd fmla="*/ 11 w 46" name="T12"/>
                  <a:gd fmla="*/ 81 h 123" name="T13"/>
                  <a:gd fmla="*/ 13 w 46" name="T14"/>
                  <a:gd fmla="*/ 42 h 123" name="T15"/>
                  <a:gd fmla="*/ 15 w 46" name="T16"/>
                  <a:gd fmla="*/ 11 h 123" name="T17"/>
                  <a:gd fmla="*/ 6 w 46" name="T18"/>
                  <a:gd fmla="*/ 0 h 123" name="T19"/>
                  <a:gd fmla="*/ 4 w 46" name="T20"/>
                  <a:gd fmla="*/ 42 h 123" name="T21"/>
                  <a:gd fmla="*/ 2 w 46" name="T22"/>
                  <a:gd fmla="*/ 81 h 123" name="T23"/>
                  <a:gd fmla="*/ 0 w 46" name="T24"/>
                  <a:gd fmla="*/ 121 h 123" name="T25"/>
                  <a:gd fmla="*/ 42 w 46" name="T26"/>
                  <a:gd fmla="*/ 123 h 123" name="T27"/>
                  <a:gd fmla="*/ 42 w 46" name="T28"/>
                  <a:gd fmla="*/ 83 h 123" name="T29"/>
                  <a:gd fmla="*/ 44 w 46" name="T30"/>
                  <a:gd fmla="*/ 42 h 123" name="T31"/>
                  <a:gd fmla="*/ 46 w 46" name="T32"/>
                  <a:gd fmla="*/ 2 h 123" name="T33"/>
                  <a:gd fmla="*/ 6 w 46" name="T34"/>
                  <a:gd fmla="*/ 0 h 123" name="T35"/>
                  <a:gd fmla="*/ 6 w 46" name="T36"/>
                  <a:gd fmla="*/ 0 h 12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23" w="46">
                    <a:moveTo>
                      <a:pt x="15" y="11"/>
                    </a:moveTo>
                    <a:lnTo>
                      <a:pt x="38" y="11"/>
                    </a:lnTo>
                    <a:lnTo>
                      <a:pt x="35" y="42"/>
                    </a:lnTo>
                    <a:lnTo>
                      <a:pt x="33" y="81"/>
                    </a:lnTo>
                    <a:lnTo>
                      <a:pt x="33" y="114"/>
                    </a:lnTo>
                    <a:lnTo>
                      <a:pt x="11" y="112"/>
                    </a:lnTo>
                    <a:lnTo>
                      <a:pt x="11" y="81"/>
                    </a:lnTo>
                    <a:lnTo>
                      <a:pt x="13" y="42"/>
                    </a:lnTo>
                    <a:lnTo>
                      <a:pt x="15" y="11"/>
                    </a:lnTo>
                    <a:moveTo>
                      <a:pt x="6" y="0"/>
                    </a:moveTo>
                    <a:lnTo>
                      <a:pt x="4" y="42"/>
                    </a:lnTo>
                    <a:lnTo>
                      <a:pt x="2" y="81"/>
                    </a:lnTo>
                    <a:lnTo>
                      <a:pt x="0" y="121"/>
                    </a:lnTo>
                    <a:lnTo>
                      <a:pt x="42" y="123"/>
                    </a:lnTo>
                    <a:lnTo>
                      <a:pt x="42" y="83"/>
                    </a:lnTo>
                    <a:lnTo>
                      <a:pt x="44" y="42"/>
                    </a:lnTo>
                    <a:lnTo>
                      <a:pt x="46" y="2"/>
                    </a:lnTo>
                    <a:lnTo>
                      <a:pt x="6" y="0"/>
                    </a:lnTo>
                    <a:lnTo>
                      <a:pt x="6"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80" name="i$ļïḓê">
                <a:extLst>
                  <a:ext uri="{FF2B5EF4-FFF2-40B4-BE49-F238E27FC236}">
                    <a16:creationId xmlns:a16="http://schemas.microsoft.com/office/drawing/2014/main" id="{64AC3831-9369-470A-9F60-2D860E354719}"/>
                  </a:ext>
                </a:extLst>
              </p:cNvPr>
              <p:cNvSpPr/>
              <p:nvPr/>
            </p:nvSpPr>
            <p:spPr bwMode="auto">
              <a:xfrm>
                <a:off x="5069233" y="3387980"/>
                <a:ext cx="47994" cy="47994"/>
              </a:xfrm>
              <a:custGeom>
                <a:gdLst>
                  <a:gd fmla="*/ 0 w 33" name="T0"/>
                  <a:gd fmla="*/ 33 h 33" name="T1"/>
                  <a:gd fmla="*/ 2 w 33" name="T2"/>
                  <a:gd fmla="*/ 0 h 33" name="T3"/>
                  <a:gd fmla="*/ 33 w 33" name="T4"/>
                  <a:gd fmla="*/ 2 h 33" name="T5"/>
                  <a:gd fmla="*/ 31 w 33" name="T6"/>
                  <a:gd fmla="*/ 33 h 33" name="T7"/>
                  <a:gd fmla="*/ 0 w 33" name="T8"/>
                  <a:gd fmla="*/ 33 h 33" name="T9"/>
                </a:gdLst>
                <a:cxnLst>
                  <a:cxn ang="0">
                    <a:pos x="T0" y="T1"/>
                  </a:cxn>
                  <a:cxn ang="0">
                    <a:pos x="T2" y="T3"/>
                  </a:cxn>
                  <a:cxn ang="0">
                    <a:pos x="T4" y="T5"/>
                  </a:cxn>
                  <a:cxn ang="0">
                    <a:pos x="T6" y="T7"/>
                  </a:cxn>
                  <a:cxn ang="0">
                    <a:pos x="T8" y="T9"/>
                  </a:cxn>
                </a:cxnLst>
                <a:rect b="b" l="0" r="r" t="0"/>
                <a:pathLst>
                  <a:path h="33" w="33">
                    <a:moveTo>
                      <a:pt x="0" y="33"/>
                    </a:moveTo>
                    <a:lnTo>
                      <a:pt x="2" y="0"/>
                    </a:lnTo>
                    <a:lnTo>
                      <a:pt x="33" y="2"/>
                    </a:lnTo>
                    <a:lnTo>
                      <a:pt x="31" y="33"/>
                    </a:lnTo>
                    <a:lnTo>
                      <a:pt x="0" y="33"/>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1" name="îslïḍê">
                <a:extLst>
                  <a:ext uri="{FF2B5EF4-FFF2-40B4-BE49-F238E27FC236}">
                    <a16:creationId xmlns:a16="http://schemas.microsoft.com/office/drawing/2014/main" id="{20F843B7-26E6-4FB0-9D2A-53699CD42C55}"/>
                  </a:ext>
                </a:extLst>
              </p:cNvPr>
              <p:cNvSpPr/>
              <p:nvPr/>
            </p:nvSpPr>
            <p:spPr bwMode="auto">
              <a:xfrm>
                <a:off x="5061960" y="3382162"/>
                <a:ext cx="61083" cy="59629"/>
              </a:xfrm>
              <a:custGeom>
                <a:gdLst>
                  <a:gd fmla="*/ 11 w 42" name="T0"/>
                  <a:gd fmla="*/ 10 h 41" name="T1"/>
                  <a:gd fmla="*/ 34 w 42" name="T2"/>
                  <a:gd fmla="*/ 10 h 41" name="T3"/>
                  <a:gd fmla="*/ 32 w 42" name="T4"/>
                  <a:gd fmla="*/ 33 h 41" name="T5"/>
                  <a:gd fmla="*/ 9 w 42" name="T6"/>
                  <a:gd fmla="*/ 33 h 41" name="T7"/>
                  <a:gd fmla="*/ 11 w 42" name="T8"/>
                  <a:gd fmla="*/ 10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10"/>
                    </a:moveTo>
                    <a:lnTo>
                      <a:pt x="34" y="10"/>
                    </a:lnTo>
                    <a:lnTo>
                      <a:pt x="32" y="33"/>
                    </a:lnTo>
                    <a:lnTo>
                      <a:pt x="9" y="33"/>
                    </a:lnTo>
                    <a:lnTo>
                      <a:pt x="11" y="10"/>
                    </a:lnTo>
                    <a:close/>
                    <a:moveTo>
                      <a:pt x="2" y="0"/>
                    </a:moveTo>
                    <a:lnTo>
                      <a:pt x="0" y="39"/>
                    </a:lnTo>
                    <a:lnTo>
                      <a:pt x="40" y="41"/>
                    </a:lnTo>
                    <a:lnTo>
                      <a:pt x="42"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2" name="ísḷíďe">
                <a:extLst>
                  <a:ext uri="{FF2B5EF4-FFF2-40B4-BE49-F238E27FC236}">
                    <a16:creationId xmlns:a16="http://schemas.microsoft.com/office/drawing/2014/main" id="{B28089A7-6F04-4DD0-9820-DA7DF7DF264C}"/>
                  </a:ext>
                </a:extLst>
              </p:cNvPr>
              <p:cNvSpPr/>
              <p:nvPr/>
            </p:nvSpPr>
            <p:spPr bwMode="auto">
              <a:xfrm>
                <a:off x="5061960" y="3382162"/>
                <a:ext cx="61083" cy="59629"/>
              </a:xfrm>
              <a:custGeom>
                <a:gdLst>
                  <a:gd fmla="*/ 11 w 42" name="T0"/>
                  <a:gd fmla="*/ 10 h 41" name="T1"/>
                  <a:gd fmla="*/ 34 w 42" name="T2"/>
                  <a:gd fmla="*/ 10 h 41" name="T3"/>
                  <a:gd fmla="*/ 32 w 42" name="T4"/>
                  <a:gd fmla="*/ 33 h 41" name="T5"/>
                  <a:gd fmla="*/ 9 w 42" name="T6"/>
                  <a:gd fmla="*/ 33 h 41" name="T7"/>
                  <a:gd fmla="*/ 11 w 42" name="T8"/>
                  <a:gd fmla="*/ 10 h 41" name="T9"/>
                  <a:gd fmla="*/ 2 w 42" name="T10"/>
                  <a:gd fmla="*/ 0 h 41" name="T11"/>
                  <a:gd fmla="*/ 0 w 42" name="T12"/>
                  <a:gd fmla="*/ 39 h 41" name="T13"/>
                  <a:gd fmla="*/ 40 w 42" name="T14"/>
                  <a:gd fmla="*/ 41 h 41" name="T15"/>
                  <a:gd fmla="*/ 42 w 42" name="T16"/>
                  <a:gd fmla="*/ 2 h 41" name="T17"/>
                  <a:gd fmla="*/ 2 w 42" name="T18"/>
                  <a:gd fmla="*/ 0 h 41" name="T19"/>
                  <a:gd fmla="*/ 2 w 42"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2">
                    <a:moveTo>
                      <a:pt x="11" y="10"/>
                    </a:moveTo>
                    <a:lnTo>
                      <a:pt x="34" y="10"/>
                    </a:lnTo>
                    <a:lnTo>
                      <a:pt x="32" y="33"/>
                    </a:lnTo>
                    <a:lnTo>
                      <a:pt x="9" y="33"/>
                    </a:lnTo>
                    <a:lnTo>
                      <a:pt x="11" y="10"/>
                    </a:lnTo>
                    <a:moveTo>
                      <a:pt x="2" y="0"/>
                    </a:moveTo>
                    <a:lnTo>
                      <a:pt x="0" y="39"/>
                    </a:lnTo>
                    <a:lnTo>
                      <a:pt x="40" y="41"/>
                    </a:lnTo>
                    <a:lnTo>
                      <a:pt x="42"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83" name="íṡḷide">
                <a:extLst>
                  <a:ext uri="{FF2B5EF4-FFF2-40B4-BE49-F238E27FC236}">
                    <a16:creationId xmlns:a16="http://schemas.microsoft.com/office/drawing/2014/main" id="{E0DE52AE-DC60-4232-9A0C-92B10753AE0E}"/>
                  </a:ext>
                </a:extLst>
              </p:cNvPr>
              <p:cNvSpPr/>
              <p:nvPr/>
            </p:nvSpPr>
            <p:spPr bwMode="auto">
              <a:xfrm>
                <a:off x="5072141" y="3331260"/>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4" name="îSľíďé">
                <a:extLst>
                  <a:ext uri="{FF2B5EF4-FFF2-40B4-BE49-F238E27FC236}">
                    <a16:creationId xmlns:a16="http://schemas.microsoft.com/office/drawing/2014/main" id="{9BF34E38-AECA-4FBB-B0D5-340913AE9756}"/>
                  </a:ext>
                </a:extLst>
              </p:cNvPr>
              <p:cNvSpPr/>
              <p:nvPr/>
            </p:nvSpPr>
            <p:spPr bwMode="auto">
              <a:xfrm>
                <a:off x="5064869" y="3323988"/>
                <a:ext cx="61083" cy="61083"/>
              </a:xfrm>
              <a:custGeom>
                <a:gdLst>
                  <a:gd fmla="*/ 11 w 42" name="T0"/>
                  <a:gd fmla="*/ 9 h 42" name="T1"/>
                  <a:gd fmla="*/ 34 w 42" name="T2"/>
                  <a:gd fmla="*/ 11 h 42" name="T3"/>
                  <a:gd fmla="*/ 32 w 42" name="T4"/>
                  <a:gd fmla="*/ 34 h 42" name="T5"/>
                  <a:gd fmla="*/ 9 w 42" name="T6"/>
                  <a:gd fmla="*/ 34 h 42" name="T7"/>
                  <a:gd fmla="*/ 11 w 42" name="T8"/>
                  <a:gd fmla="*/ 9 h 42" name="T9"/>
                  <a:gd fmla="*/ 3 w 42" name="T10"/>
                  <a:gd fmla="*/ 0 h 42" name="T11"/>
                  <a:gd fmla="*/ 0 w 42" name="T12"/>
                  <a:gd fmla="*/ 40 h 42" name="T13"/>
                  <a:gd fmla="*/ 40 w 42" name="T14"/>
                  <a:gd fmla="*/ 42 h 42" name="T15"/>
                  <a:gd fmla="*/ 42 w 42" name="T16"/>
                  <a:gd fmla="*/ 3 h 42" name="T17"/>
                  <a:gd fmla="*/ 3 w 42" name="T18"/>
                  <a:gd fmla="*/ 0 h 42" name="T19"/>
                  <a:gd fmla="*/ 3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4" y="11"/>
                    </a:lnTo>
                    <a:lnTo>
                      <a:pt x="32" y="34"/>
                    </a:lnTo>
                    <a:lnTo>
                      <a:pt x="9" y="34"/>
                    </a:lnTo>
                    <a:lnTo>
                      <a:pt x="11" y="9"/>
                    </a:lnTo>
                    <a:close/>
                    <a:moveTo>
                      <a:pt x="3" y="0"/>
                    </a:moveTo>
                    <a:lnTo>
                      <a:pt x="0" y="40"/>
                    </a:lnTo>
                    <a:lnTo>
                      <a:pt x="40" y="42"/>
                    </a:lnTo>
                    <a:lnTo>
                      <a:pt x="42" y="3"/>
                    </a:lnTo>
                    <a:lnTo>
                      <a:pt x="3" y="0"/>
                    </a:lnTo>
                    <a:lnTo>
                      <a:pt x="3"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5" name="iṡḻiďé">
                <a:extLst>
                  <a:ext uri="{FF2B5EF4-FFF2-40B4-BE49-F238E27FC236}">
                    <a16:creationId xmlns:a16="http://schemas.microsoft.com/office/drawing/2014/main" id="{DE564B42-F8B2-4013-AACC-1CC29352906D}"/>
                  </a:ext>
                </a:extLst>
              </p:cNvPr>
              <p:cNvSpPr/>
              <p:nvPr/>
            </p:nvSpPr>
            <p:spPr bwMode="auto">
              <a:xfrm>
                <a:off x="5064869" y="3323988"/>
                <a:ext cx="61083" cy="61083"/>
              </a:xfrm>
              <a:custGeom>
                <a:gdLst>
                  <a:gd fmla="*/ 11 w 42" name="T0"/>
                  <a:gd fmla="*/ 9 h 42" name="T1"/>
                  <a:gd fmla="*/ 34 w 42" name="T2"/>
                  <a:gd fmla="*/ 11 h 42" name="T3"/>
                  <a:gd fmla="*/ 32 w 42" name="T4"/>
                  <a:gd fmla="*/ 34 h 42" name="T5"/>
                  <a:gd fmla="*/ 9 w 42" name="T6"/>
                  <a:gd fmla="*/ 34 h 42" name="T7"/>
                  <a:gd fmla="*/ 11 w 42" name="T8"/>
                  <a:gd fmla="*/ 9 h 42" name="T9"/>
                  <a:gd fmla="*/ 3 w 42" name="T10"/>
                  <a:gd fmla="*/ 0 h 42" name="T11"/>
                  <a:gd fmla="*/ 0 w 42" name="T12"/>
                  <a:gd fmla="*/ 40 h 42" name="T13"/>
                  <a:gd fmla="*/ 40 w 42" name="T14"/>
                  <a:gd fmla="*/ 42 h 42" name="T15"/>
                  <a:gd fmla="*/ 42 w 42" name="T16"/>
                  <a:gd fmla="*/ 3 h 42" name="T17"/>
                  <a:gd fmla="*/ 3 w 42" name="T18"/>
                  <a:gd fmla="*/ 0 h 42" name="T19"/>
                  <a:gd fmla="*/ 3 w 42"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2">
                    <a:moveTo>
                      <a:pt x="11" y="9"/>
                    </a:moveTo>
                    <a:lnTo>
                      <a:pt x="34" y="11"/>
                    </a:lnTo>
                    <a:lnTo>
                      <a:pt x="32" y="34"/>
                    </a:lnTo>
                    <a:lnTo>
                      <a:pt x="9" y="34"/>
                    </a:lnTo>
                    <a:lnTo>
                      <a:pt x="11" y="9"/>
                    </a:lnTo>
                    <a:moveTo>
                      <a:pt x="3" y="0"/>
                    </a:moveTo>
                    <a:lnTo>
                      <a:pt x="0" y="40"/>
                    </a:lnTo>
                    <a:lnTo>
                      <a:pt x="40" y="42"/>
                    </a:lnTo>
                    <a:lnTo>
                      <a:pt x="42" y="3"/>
                    </a:lnTo>
                    <a:lnTo>
                      <a:pt x="3" y="0"/>
                    </a:lnTo>
                    <a:lnTo>
                      <a:pt x="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86" name="ïş1iďé">
                <a:extLst>
                  <a:ext uri="{FF2B5EF4-FFF2-40B4-BE49-F238E27FC236}">
                    <a16:creationId xmlns:a16="http://schemas.microsoft.com/office/drawing/2014/main" id="{5CADAB72-B4F9-40F5-B374-6B2C7E488DDD}"/>
                  </a:ext>
                </a:extLst>
              </p:cNvPr>
              <p:cNvSpPr/>
              <p:nvPr/>
            </p:nvSpPr>
            <p:spPr bwMode="auto">
              <a:xfrm>
                <a:off x="5075050" y="3273086"/>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7" name="is1íḑe">
                <a:extLst>
                  <a:ext uri="{FF2B5EF4-FFF2-40B4-BE49-F238E27FC236}">
                    <a16:creationId xmlns:a16="http://schemas.microsoft.com/office/drawing/2014/main" id="{C3DEC48B-A620-4851-B1E6-81652CC5F13F}"/>
                  </a:ext>
                </a:extLst>
              </p:cNvPr>
              <p:cNvSpPr/>
              <p:nvPr/>
            </p:nvSpPr>
            <p:spPr bwMode="auto">
              <a:xfrm>
                <a:off x="5069233" y="3267269"/>
                <a:ext cx="59629" cy="61083"/>
              </a:xfrm>
              <a:custGeom>
                <a:gdLst>
                  <a:gd fmla="*/ 10 w 41" name="T0"/>
                  <a:gd fmla="*/ 8 h 42" name="T1"/>
                  <a:gd fmla="*/ 33 w 41" name="T2"/>
                  <a:gd fmla="*/ 10 h 42" name="T3"/>
                  <a:gd fmla="*/ 31 w 41" name="T4"/>
                  <a:gd fmla="*/ 33 h 42" name="T5"/>
                  <a:gd fmla="*/ 8 w 41" name="T6"/>
                  <a:gd fmla="*/ 31 h 42" name="T7"/>
                  <a:gd fmla="*/ 10 w 41" name="T8"/>
                  <a:gd fmla="*/ 8 h 42" name="T9"/>
                  <a:gd fmla="*/ 2 w 41" name="T10"/>
                  <a:gd fmla="*/ 0 h 42" name="T11"/>
                  <a:gd fmla="*/ 0 w 41" name="T12"/>
                  <a:gd fmla="*/ 39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0"/>
                    </a:lnTo>
                    <a:lnTo>
                      <a:pt x="31" y="33"/>
                    </a:lnTo>
                    <a:lnTo>
                      <a:pt x="8" y="31"/>
                    </a:lnTo>
                    <a:lnTo>
                      <a:pt x="10" y="8"/>
                    </a:lnTo>
                    <a:close/>
                    <a:moveTo>
                      <a:pt x="2" y="0"/>
                    </a:moveTo>
                    <a:lnTo>
                      <a:pt x="0" y="39"/>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8" name="ïṧlïdê">
                <a:extLst>
                  <a:ext uri="{FF2B5EF4-FFF2-40B4-BE49-F238E27FC236}">
                    <a16:creationId xmlns:a16="http://schemas.microsoft.com/office/drawing/2014/main" id="{14B06C61-F29E-4AA6-ADEA-D14526CF2F46}"/>
                  </a:ext>
                </a:extLst>
              </p:cNvPr>
              <p:cNvSpPr/>
              <p:nvPr/>
            </p:nvSpPr>
            <p:spPr bwMode="auto">
              <a:xfrm>
                <a:off x="5069233" y="3267269"/>
                <a:ext cx="59629" cy="61083"/>
              </a:xfrm>
              <a:custGeom>
                <a:gdLst>
                  <a:gd fmla="*/ 10 w 41" name="T0"/>
                  <a:gd fmla="*/ 8 h 42" name="T1"/>
                  <a:gd fmla="*/ 33 w 41" name="T2"/>
                  <a:gd fmla="*/ 10 h 42" name="T3"/>
                  <a:gd fmla="*/ 31 w 41" name="T4"/>
                  <a:gd fmla="*/ 33 h 42" name="T5"/>
                  <a:gd fmla="*/ 8 w 41" name="T6"/>
                  <a:gd fmla="*/ 31 h 42" name="T7"/>
                  <a:gd fmla="*/ 10 w 41" name="T8"/>
                  <a:gd fmla="*/ 8 h 42" name="T9"/>
                  <a:gd fmla="*/ 2 w 41" name="T10"/>
                  <a:gd fmla="*/ 0 h 42" name="T11"/>
                  <a:gd fmla="*/ 0 w 41" name="T12"/>
                  <a:gd fmla="*/ 39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0"/>
                    </a:lnTo>
                    <a:lnTo>
                      <a:pt x="31" y="33"/>
                    </a:lnTo>
                    <a:lnTo>
                      <a:pt x="8" y="31"/>
                    </a:lnTo>
                    <a:lnTo>
                      <a:pt x="10" y="8"/>
                    </a:lnTo>
                    <a:moveTo>
                      <a:pt x="2" y="0"/>
                    </a:moveTo>
                    <a:lnTo>
                      <a:pt x="0" y="39"/>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89" name="ís1îḋé">
                <a:extLst>
                  <a:ext uri="{FF2B5EF4-FFF2-40B4-BE49-F238E27FC236}">
                    <a16:creationId xmlns:a16="http://schemas.microsoft.com/office/drawing/2014/main" id="{F62A7920-E6A4-4FF0-B4ED-58EE599F95CB}"/>
                  </a:ext>
                </a:extLst>
              </p:cNvPr>
              <p:cNvSpPr/>
              <p:nvPr/>
            </p:nvSpPr>
            <p:spPr bwMode="auto">
              <a:xfrm>
                <a:off x="5077959" y="3216367"/>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0" name="î$lîḓe">
                <a:extLst>
                  <a:ext uri="{FF2B5EF4-FFF2-40B4-BE49-F238E27FC236}">
                    <a16:creationId xmlns:a16="http://schemas.microsoft.com/office/drawing/2014/main" id="{F07F0122-AC2E-49A3-8B70-E570BB724E56}"/>
                  </a:ext>
                </a:extLst>
              </p:cNvPr>
              <p:cNvSpPr/>
              <p:nvPr/>
            </p:nvSpPr>
            <p:spPr bwMode="auto">
              <a:xfrm>
                <a:off x="5072141" y="3210550"/>
                <a:ext cx="59629" cy="59629"/>
              </a:xfrm>
              <a:custGeom>
                <a:gdLst>
                  <a:gd fmla="*/ 10 w 41" name="T0"/>
                  <a:gd fmla="*/ 8 h 41" name="T1"/>
                  <a:gd fmla="*/ 33 w 41" name="T2"/>
                  <a:gd fmla="*/ 10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10"/>
                    </a:lnTo>
                    <a:lnTo>
                      <a:pt x="31" y="33"/>
                    </a:lnTo>
                    <a:lnTo>
                      <a:pt x="8" y="31"/>
                    </a:lnTo>
                    <a:lnTo>
                      <a:pt x="10"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1" name="ïsliḑê">
                <a:extLst>
                  <a:ext uri="{FF2B5EF4-FFF2-40B4-BE49-F238E27FC236}">
                    <a16:creationId xmlns:a16="http://schemas.microsoft.com/office/drawing/2014/main" id="{E1655DF3-07B1-49FA-AD2B-0FBFC4E70C85}"/>
                  </a:ext>
                </a:extLst>
              </p:cNvPr>
              <p:cNvSpPr/>
              <p:nvPr/>
            </p:nvSpPr>
            <p:spPr bwMode="auto">
              <a:xfrm>
                <a:off x="5072141" y="3210550"/>
                <a:ext cx="59629" cy="59629"/>
              </a:xfrm>
              <a:custGeom>
                <a:gdLst>
                  <a:gd fmla="*/ 10 w 41" name="T0"/>
                  <a:gd fmla="*/ 8 h 41" name="T1"/>
                  <a:gd fmla="*/ 33 w 41" name="T2"/>
                  <a:gd fmla="*/ 10 h 41" name="T3"/>
                  <a:gd fmla="*/ 31 w 41" name="T4"/>
                  <a:gd fmla="*/ 33 h 41" name="T5"/>
                  <a:gd fmla="*/ 8 w 41" name="T6"/>
                  <a:gd fmla="*/ 31 h 41" name="T7"/>
                  <a:gd fmla="*/ 10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10" y="8"/>
                    </a:moveTo>
                    <a:lnTo>
                      <a:pt x="33" y="10"/>
                    </a:lnTo>
                    <a:lnTo>
                      <a:pt x="31" y="33"/>
                    </a:lnTo>
                    <a:lnTo>
                      <a:pt x="8" y="31"/>
                    </a:lnTo>
                    <a:lnTo>
                      <a:pt x="10"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92" name="iSľidê">
                <a:extLst>
                  <a:ext uri="{FF2B5EF4-FFF2-40B4-BE49-F238E27FC236}">
                    <a16:creationId xmlns:a16="http://schemas.microsoft.com/office/drawing/2014/main" id="{0B3AD60B-4F1C-47C1-AA45-73E9A3A262CD}"/>
                  </a:ext>
                </a:extLst>
              </p:cNvPr>
              <p:cNvSpPr/>
              <p:nvPr/>
            </p:nvSpPr>
            <p:spPr bwMode="auto">
              <a:xfrm>
                <a:off x="5080867" y="3158193"/>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3" name="ïśļiḑe">
                <a:extLst>
                  <a:ext uri="{FF2B5EF4-FFF2-40B4-BE49-F238E27FC236}">
                    <a16:creationId xmlns:a16="http://schemas.microsoft.com/office/drawing/2014/main" id="{575D2E8B-4E4B-44C2-9B32-EBD49B5DB7F2}"/>
                  </a:ext>
                </a:extLst>
              </p:cNvPr>
              <p:cNvSpPr/>
              <p:nvPr/>
            </p:nvSpPr>
            <p:spPr bwMode="auto">
              <a:xfrm>
                <a:off x="5075050" y="3152376"/>
                <a:ext cx="59629" cy="61083"/>
              </a:xfrm>
              <a:custGeom>
                <a:gdLst>
                  <a:gd fmla="*/ 10 w 41" name="T0"/>
                  <a:gd fmla="*/ 8 h 42" name="T1"/>
                  <a:gd fmla="*/ 33 w 41" name="T2"/>
                  <a:gd fmla="*/ 11 h 42" name="T3"/>
                  <a:gd fmla="*/ 31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1"/>
                    </a:lnTo>
                    <a:lnTo>
                      <a:pt x="31" y="33"/>
                    </a:lnTo>
                    <a:lnTo>
                      <a:pt x="8" y="31"/>
                    </a:lnTo>
                    <a:lnTo>
                      <a:pt x="10" y="8"/>
                    </a:lnTo>
                    <a:close/>
                    <a:moveTo>
                      <a:pt x="2" y="0"/>
                    </a:moveTo>
                    <a:lnTo>
                      <a:pt x="0" y="40"/>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4" name="íṡliďé">
                <a:extLst>
                  <a:ext uri="{FF2B5EF4-FFF2-40B4-BE49-F238E27FC236}">
                    <a16:creationId xmlns:a16="http://schemas.microsoft.com/office/drawing/2014/main" id="{A00F61B2-CF6C-49A7-A9FE-FCD1F3F45943}"/>
                  </a:ext>
                </a:extLst>
              </p:cNvPr>
              <p:cNvSpPr/>
              <p:nvPr/>
            </p:nvSpPr>
            <p:spPr bwMode="auto">
              <a:xfrm>
                <a:off x="5075050" y="3152376"/>
                <a:ext cx="59629" cy="61083"/>
              </a:xfrm>
              <a:custGeom>
                <a:gdLst>
                  <a:gd fmla="*/ 10 w 41" name="T0"/>
                  <a:gd fmla="*/ 8 h 42" name="T1"/>
                  <a:gd fmla="*/ 33 w 41" name="T2"/>
                  <a:gd fmla="*/ 11 h 42" name="T3"/>
                  <a:gd fmla="*/ 31 w 41" name="T4"/>
                  <a:gd fmla="*/ 33 h 42" name="T5"/>
                  <a:gd fmla="*/ 8 w 41" name="T6"/>
                  <a:gd fmla="*/ 31 h 42" name="T7"/>
                  <a:gd fmla="*/ 10 w 41" name="T8"/>
                  <a:gd fmla="*/ 8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10" y="8"/>
                    </a:moveTo>
                    <a:lnTo>
                      <a:pt x="33" y="11"/>
                    </a:lnTo>
                    <a:lnTo>
                      <a:pt x="31" y="33"/>
                    </a:lnTo>
                    <a:lnTo>
                      <a:pt x="8" y="31"/>
                    </a:lnTo>
                    <a:lnTo>
                      <a:pt x="10" y="8"/>
                    </a:lnTo>
                    <a:moveTo>
                      <a:pt x="2" y="0"/>
                    </a:moveTo>
                    <a:lnTo>
                      <a:pt x="0" y="40"/>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95" name="í$ļíḓé">
                <a:extLst>
                  <a:ext uri="{FF2B5EF4-FFF2-40B4-BE49-F238E27FC236}">
                    <a16:creationId xmlns:a16="http://schemas.microsoft.com/office/drawing/2014/main" id="{10D3CD4F-154E-48A3-BC75-D2290FFDD6A5}"/>
                  </a:ext>
                </a:extLst>
              </p:cNvPr>
              <p:cNvSpPr/>
              <p:nvPr/>
            </p:nvSpPr>
            <p:spPr bwMode="auto">
              <a:xfrm>
                <a:off x="5083776" y="3101473"/>
                <a:ext cx="47994" cy="47994"/>
              </a:xfrm>
              <a:custGeom>
                <a:gdLst>
                  <a:gd fmla="*/ 0 w 33" name="T0"/>
                  <a:gd fmla="*/ 31 h 33" name="T1"/>
                  <a:gd fmla="*/ 2 w 33" name="T2"/>
                  <a:gd fmla="*/ 0 h 33" name="T3"/>
                  <a:gd fmla="*/ 33 w 33" name="T4"/>
                  <a:gd fmla="*/ 2 h 33" name="T5"/>
                  <a:gd fmla="*/ 31 w 33" name="T6"/>
                  <a:gd fmla="*/ 33 h 33" name="T7"/>
                  <a:gd fmla="*/ 0 w 33" name="T8"/>
                  <a:gd fmla="*/ 31 h 33" name="T9"/>
                </a:gdLst>
                <a:cxnLst>
                  <a:cxn ang="0">
                    <a:pos x="T0" y="T1"/>
                  </a:cxn>
                  <a:cxn ang="0">
                    <a:pos x="T2" y="T3"/>
                  </a:cxn>
                  <a:cxn ang="0">
                    <a:pos x="T4" y="T5"/>
                  </a:cxn>
                  <a:cxn ang="0">
                    <a:pos x="T6" y="T7"/>
                  </a:cxn>
                  <a:cxn ang="0">
                    <a:pos x="T8" y="T9"/>
                  </a:cxn>
                </a:cxnLst>
                <a:rect b="b" l="0" r="r" t="0"/>
                <a:pathLst>
                  <a:path h="33" w="33">
                    <a:moveTo>
                      <a:pt x="0" y="31"/>
                    </a:moveTo>
                    <a:lnTo>
                      <a:pt x="2" y="0"/>
                    </a:lnTo>
                    <a:lnTo>
                      <a:pt x="33" y="2"/>
                    </a:lnTo>
                    <a:lnTo>
                      <a:pt x="31" y="33"/>
                    </a:lnTo>
                    <a:lnTo>
                      <a:pt x="0" y="31"/>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6" name="íśliḍè">
                <a:extLst>
                  <a:ext uri="{FF2B5EF4-FFF2-40B4-BE49-F238E27FC236}">
                    <a16:creationId xmlns:a16="http://schemas.microsoft.com/office/drawing/2014/main" id="{7BBABFAC-76BD-4C50-9111-F3FB1E6A4772}"/>
                  </a:ext>
                </a:extLst>
              </p:cNvPr>
              <p:cNvSpPr/>
              <p:nvPr/>
            </p:nvSpPr>
            <p:spPr bwMode="auto">
              <a:xfrm>
                <a:off x="5077959" y="3095656"/>
                <a:ext cx="59629" cy="59629"/>
              </a:xfrm>
              <a:custGeom>
                <a:gdLst>
                  <a:gd fmla="*/ 8 w 41" name="T0"/>
                  <a:gd fmla="*/ 8 h 41" name="T1"/>
                  <a:gd fmla="*/ 33 w 41" name="T2"/>
                  <a:gd fmla="*/ 8 h 41" name="T3"/>
                  <a:gd fmla="*/ 31 w 41" name="T4"/>
                  <a:gd fmla="*/ 33 h 41" name="T5"/>
                  <a:gd fmla="*/ 8 w 41" name="T6"/>
                  <a:gd fmla="*/ 31 h 41" name="T7"/>
                  <a:gd fmla="*/ 8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3" y="8"/>
                    </a:lnTo>
                    <a:lnTo>
                      <a:pt x="31" y="33"/>
                    </a:lnTo>
                    <a:lnTo>
                      <a:pt x="8" y="31"/>
                    </a:lnTo>
                    <a:lnTo>
                      <a:pt x="8" y="8"/>
                    </a:lnTo>
                    <a:close/>
                    <a:moveTo>
                      <a:pt x="2" y="0"/>
                    </a:moveTo>
                    <a:lnTo>
                      <a:pt x="0" y="39"/>
                    </a:lnTo>
                    <a:lnTo>
                      <a:pt x="39" y="41"/>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7" name="ïŝlíḓe">
                <a:extLst>
                  <a:ext uri="{FF2B5EF4-FFF2-40B4-BE49-F238E27FC236}">
                    <a16:creationId xmlns:a16="http://schemas.microsoft.com/office/drawing/2014/main" id="{3469DC40-C8F6-4EC4-A1B1-3DC788E83FB3}"/>
                  </a:ext>
                </a:extLst>
              </p:cNvPr>
              <p:cNvSpPr/>
              <p:nvPr/>
            </p:nvSpPr>
            <p:spPr bwMode="auto">
              <a:xfrm>
                <a:off x="5077959" y="3095656"/>
                <a:ext cx="59629" cy="59629"/>
              </a:xfrm>
              <a:custGeom>
                <a:gdLst>
                  <a:gd fmla="*/ 8 w 41" name="T0"/>
                  <a:gd fmla="*/ 8 h 41" name="T1"/>
                  <a:gd fmla="*/ 33 w 41" name="T2"/>
                  <a:gd fmla="*/ 8 h 41" name="T3"/>
                  <a:gd fmla="*/ 31 w 41" name="T4"/>
                  <a:gd fmla="*/ 33 h 41" name="T5"/>
                  <a:gd fmla="*/ 8 w 41" name="T6"/>
                  <a:gd fmla="*/ 31 h 41" name="T7"/>
                  <a:gd fmla="*/ 8 w 41" name="T8"/>
                  <a:gd fmla="*/ 8 h 41" name="T9"/>
                  <a:gd fmla="*/ 2 w 41" name="T10"/>
                  <a:gd fmla="*/ 0 h 41" name="T11"/>
                  <a:gd fmla="*/ 0 w 41" name="T12"/>
                  <a:gd fmla="*/ 39 h 41" name="T13"/>
                  <a:gd fmla="*/ 39 w 41" name="T14"/>
                  <a:gd fmla="*/ 41 h 41" name="T15"/>
                  <a:gd fmla="*/ 41 w 41" name="T16"/>
                  <a:gd fmla="*/ 2 h 41" name="T17"/>
                  <a:gd fmla="*/ 2 w 41" name="T18"/>
                  <a:gd fmla="*/ 0 h 41" name="T19"/>
                  <a:gd fmla="*/ 2 w 41" name="T20"/>
                  <a:gd fmla="*/ 0 h 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1" w="41">
                    <a:moveTo>
                      <a:pt x="8" y="8"/>
                    </a:moveTo>
                    <a:lnTo>
                      <a:pt x="33" y="8"/>
                    </a:lnTo>
                    <a:lnTo>
                      <a:pt x="31" y="33"/>
                    </a:lnTo>
                    <a:lnTo>
                      <a:pt x="8" y="31"/>
                    </a:lnTo>
                    <a:lnTo>
                      <a:pt x="8" y="8"/>
                    </a:lnTo>
                    <a:moveTo>
                      <a:pt x="2" y="0"/>
                    </a:moveTo>
                    <a:lnTo>
                      <a:pt x="0" y="39"/>
                    </a:lnTo>
                    <a:lnTo>
                      <a:pt x="39" y="41"/>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98" name="ís1iḑe">
                <a:extLst>
                  <a:ext uri="{FF2B5EF4-FFF2-40B4-BE49-F238E27FC236}">
                    <a16:creationId xmlns:a16="http://schemas.microsoft.com/office/drawing/2014/main" id="{F0ABBA0E-A32C-48AF-96A3-656782CB56CB}"/>
                  </a:ext>
                </a:extLst>
              </p:cNvPr>
              <p:cNvSpPr/>
              <p:nvPr/>
            </p:nvSpPr>
            <p:spPr bwMode="auto">
              <a:xfrm>
                <a:off x="5086685" y="3043299"/>
                <a:ext cx="47994" cy="49448"/>
              </a:xfrm>
              <a:custGeom>
                <a:gdLst>
                  <a:gd fmla="*/ 0 w 33" name="T0"/>
                  <a:gd fmla="*/ 32 h 34" name="T1"/>
                  <a:gd fmla="*/ 0 w 33" name="T2"/>
                  <a:gd fmla="*/ 0 h 34" name="T3"/>
                  <a:gd fmla="*/ 33 w 33" name="T4"/>
                  <a:gd fmla="*/ 0 h 34" name="T5"/>
                  <a:gd fmla="*/ 31 w 33" name="T6"/>
                  <a:gd fmla="*/ 34 h 34" name="T7"/>
                  <a:gd fmla="*/ 0 w 33" name="T8"/>
                  <a:gd fmla="*/ 32 h 34" name="T9"/>
                </a:gdLst>
                <a:cxnLst>
                  <a:cxn ang="0">
                    <a:pos x="T0" y="T1"/>
                  </a:cxn>
                  <a:cxn ang="0">
                    <a:pos x="T2" y="T3"/>
                  </a:cxn>
                  <a:cxn ang="0">
                    <a:pos x="T4" y="T5"/>
                  </a:cxn>
                  <a:cxn ang="0">
                    <a:pos x="T6" y="T7"/>
                  </a:cxn>
                  <a:cxn ang="0">
                    <a:pos x="T8" y="T9"/>
                  </a:cxn>
                </a:cxnLst>
                <a:rect b="b" l="0" r="r" t="0"/>
                <a:pathLst>
                  <a:path h="34" w="33">
                    <a:moveTo>
                      <a:pt x="0" y="32"/>
                    </a:moveTo>
                    <a:lnTo>
                      <a:pt x="0" y="0"/>
                    </a:lnTo>
                    <a:lnTo>
                      <a:pt x="33" y="0"/>
                    </a:lnTo>
                    <a:lnTo>
                      <a:pt x="31" y="34"/>
                    </a:lnTo>
                    <a:lnTo>
                      <a:pt x="0" y="32"/>
                    </a:lnTo>
                    <a:close/>
                  </a:path>
                </a:pathLst>
              </a:custGeom>
              <a:solidFill>
                <a:srgbClr val="E7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9" name="iṡḷiḍè">
                <a:extLst>
                  <a:ext uri="{FF2B5EF4-FFF2-40B4-BE49-F238E27FC236}">
                    <a16:creationId xmlns:a16="http://schemas.microsoft.com/office/drawing/2014/main" id="{77102E38-7B8D-4E83-BB79-4C6DA0885BA2}"/>
                  </a:ext>
                </a:extLst>
              </p:cNvPr>
              <p:cNvSpPr/>
              <p:nvPr/>
            </p:nvSpPr>
            <p:spPr bwMode="auto">
              <a:xfrm>
                <a:off x="5080867" y="3037482"/>
                <a:ext cx="59629" cy="61083"/>
              </a:xfrm>
              <a:custGeom>
                <a:gdLst>
                  <a:gd fmla="*/ 8 w 41" name="T0"/>
                  <a:gd fmla="*/ 9 h 42" name="T1"/>
                  <a:gd fmla="*/ 31 w 41" name="T2"/>
                  <a:gd fmla="*/ 9 h 42" name="T3"/>
                  <a:gd fmla="*/ 31 w 41" name="T4"/>
                  <a:gd fmla="*/ 31 h 42" name="T5"/>
                  <a:gd fmla="*/ 8 w 41" name="T6"/>
                  <a:gd fmla="*/ 31 h 42" name="T7"/>
                  <a:gd fmla="*/ 8 w 41" name="T8"/>
                  <a:gd fmla="*/ 9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8" y="9"/>
                    </a:moveTo>
                    <a:lnTo>
                      <a:pt x="31" y="9"/>
                    </a:lnTo>
                    <a:lnTo>
                      <a:pt x="31" y="31"/>
                    </a:lnTo>
                    <a:lnTo>
                      <a:pt x="8" y="31"/>
                    </a:lnTo>
                    <a:lnTo>
                      <a:pt x="8" y="9"/>
                    </a:lnTo>
                    <a:close/>
                    <a:moveTo>
                      <a:pt x="2" y="0"/>
                    </a:moveTo>
                    <a:lnTo>
                      <a:pt x="0" y="40"/>
                    </a:lnTo>
                    <a:lnTo>
                      <a:pt x="39" y="42"/>
                    </a:lnTo>
                    <a:lnTo>
                      <a:pt x="41" y="2"/>
                    </a:lnTo>
                    <a:lnTo>
                      <a:pt x="2" y="0"/>
                    </a:lnTo>
                    <a:lnTo>
                      <a:pt x="2"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0" name="îŝlîḓè">
                <a:extLst>
                  <a:ext uri="{FF2B5EF4-FFF2-40B4-BE49-F238E27FC236}">
                    <a16:creationId xmlns:a16="http://schemas.microsoft.com/office/drawing/2014/main" id="{C2EE6E01-F87D-4C2C-9958-DF969DC9593C}"/>
                  </a:ext>
                </a:extLst>
              </p:cNvPr>
              <p:cNvSpPr/>
              <p:nvPr/>
            </p:nvSpPr>
            <p:spPr bwMode="auto">
              <a:xfrm>
                <a:off x="5080867" y="3037482"/>
                <a:ext cx="59629" cy="61083"/>
              </a:xfrm>
              <a:custGeom>
                <a:gdLst>
                  <a:gd fmla="*/ 8 w 41" name="T0"/>
                  <a:gd fmla="*/ 9 h 42" name="T1"/>
                  <a:gd fmla="*/ 31 w 41" name="T2"/>
                  <a:gd fmla="*/ 9 h 42" name="T3"/>
                  <a:gd fmla="*/ 31 w 41" name="T4"/>
                  <a:gd fmla="*/ 31 h 42" name="T5"/>
                  <a:gd fmla="*/ 8 w 41" name="T6"/>
                  <a:gd fmla="*/ 31 h 42" name="T7"/>
                  <a:gd fmla="*/ 8 w 41" name="T8"/>
                  <a:gd fmla="*/ 9 h 42" name="T9"/>
                  <a:gd fmla="*/ 2 w 41" name="T10"/>
                  <a:gd fmla="*/ 0 h 42" name="T11"/>
                  <a:gd fmla="*/ 0 w 41" name="T12"/>
                  <a:gd fmla="*/ 40 h 42" name="T13"/>
                  <a:gd fmla="*/ 39 w 41" name="T14"/>
                  <a:gd fmla="*/ 42 h 42" name="T15"/>
                  <a:gd fmla="*/ 41 w 41" name="T16"/>
                  <a:gd fmla="*/ 2 h 42" name="T17"/>
                  <a:gd fmla="*/ 2 w 41" name="T18"/>
                  <a:gd fmla="*/ 0 h 42" name="T19"/>
                  <a:gd fmla="*/ 2 w 41" name="T20"/>
                  <a:gd fmla="*/ 0 h 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 w="41">
                    <a:moveTo>
                      <a:pt x="8" y="9"/>
                    </a:moveTo>
                    <a:lnTo>
                      <a:pt x="31" y="9"/>
                    </a:lnTo>
                    <a:lnTo>
                      <a:pt x="31" y="31"/>
                    </a:lnTo>
                    <a:lnTo>
                      <a:pt x="8" y="31"/>
                    </a:lnTo>
                    <a:lnTo>
                      <a:pt x="8" y="9"/>
                    </a:lnTo>
                    <a:moveTo>
                      <a:pt x="2" y="0"/>
                    </a:moveTo>
                    <a:lnTo>
                      <a:pt x="0" y="40"/>
                    </a:lnTo>
                    <a:lnTo>
                      <a:pt x="39" y="42"/>
                    </a:lnTo>
                    <a:lnTo>
                      <a:pt x="41" y="2"/>
                    </a:lnTo>
                    <a:lnTo>
                      <a:pt x="2" y="0"/>
                    </a:lnTo>
                    <a:lnTo>
                      <a:pt x="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701" name="íŝľïďê">
                <a:extLst>
                  <a:ext uri="{FF2B5EF4-FFF2-40B4-BE49-F238E27FC236}">
                    <a16:creationId xmlns:a16="http://schemas.microsoft.com/office/drawing/2014/main" id="{492FD179-15D2-4048-B3CD-9828A15BCF93}"/>
                  </a:ext>
                </a:extLst>
              </p:cNvPr>
              <p:cNvSpPr/>
              <p:nvPr/>
            </p:nvSpPr>
            <p:spPr bwMode="auto">
              <a:xfrm>
                <a:off x="5089594" y="2986580"/>
                <a:ext cx="45085" cy="45085"/>
              </a:xfrm>
              <a:prstGeom prst="rect">
                <a:avLst/>
              </a:prstGeom>
              <a:solidFill>
                <a:srgbClr val="E7E7E8"/>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702" name="îŝḷiḋê">
                <a:extLst>
                  <a:ext uri="{FF2B5EF4-FFF2-40B4-BE49-F238E27FC236}">
                    <a16:creationId xmlns:a16="http://schemas.microsoft.com/office/drawing/2014/main" id="{D99FDCB4-800D-43BC-8205-61EE0359A4EF}"/>
                  </a:ext>
                </a:extLst>
              </p:cNvPr>
              <p:cNvSpPr/>
              <p:nvPr/>
            </p:nvSpPr>
            <p:spPr bwMode="auto">
              <a:xfrm>
                <a:off x="5083776" y="2977854"/>
                <a:ext cx="59629" cy="62537"/>
              </a:xfrm>
              <a:custGeom>
                <a:gdLst>
                  <a:gd fmla="*/ 8 w 41" name="T0"/>
                  <a:gd fmla="*/ 10 h 43" name="T1"/>
                  <a:gd fmla="*/ 31 w 41" name="T2"/>
                  <a:gd fmla="*/ 10 h 43" name="T3"/>
                  <a:gd fmla="*/ 31 w 41" name="T4"/>
                  <a:gd fmla="*/ 33 h 43" name="T5"/>
                  <a:gd fmla="*/ 8 w 41" name="T6"/>
                  <a:gd fmla="*/ 33 h 43" name="T7"/>
                  <a:gd fmla="*/ 8 w 41" name="T8"/>
                  <a:gd fmla="*/ 10 h 43" name="T9"/>
                  <a:gd fmla="*/ 0 w 41" name="T10"/>
                  <a:gd fmla="*/ 0 h 43" name="T11"/>
                  <a:gd fmla="*/ 0 w 41" name="T12"/>
                  <a:gd fmla="*/ 41 h 43" name="T13"/>
                  <a:gd fmla="*/ 39 w 41" name="T14"/>
                  <a:gd fmla="*/ 43 h 43" name="T15"/>
                  <a:gd fmla="*/ 41 w 41" name="T16"/>
                  <a:gd fmla="*/ 2 h 43" name="T17"/>
                  <a:gd fmla="*/ 0 w 41" name="T18"/>
                  <a:gd fmla="*/ 0 h 43" name="T19"/>
                  <a:gd fmla="*/ 0 w 41" name="T20"/>
                  <a:gd fmla="*/ 0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41">
                    <a:moveTo>
                      <a:pt x="8" y="10"/>
                    </a:moveTo>
                    <a:lnTo>
                      <a:pt x="31" y="10"/>
                    </a:lnTo>
                    <a:lnTo>
                      <a:pt x="31" y="33"/>
                    </a:lnTo>
                    <a:lnTo>
                      <a:pt x="8" y="33"/>
                    </a:lnTo>
                    <a:lnTo>
                      <a:pt x="8" y="10"/>
                    </a:lnTo>
                    <a:close/>
                    <a:moveTo>
                      <a:pt x="0" y="0"/>
                    </a:moveTo>
                    <a:lnTo>
                      <a:pt x="0" y="41"/>
                    </a:lnTo>
                    <a:lnTo>
                      <a:pt x="39" y="43"/>
                    </a:lnTo>
                    <a:lnTo>
                      <a:pt x="41" y="2"/>
                    </a:lnTo>
                    <a:lnTo>
                      <a:pt x="0" y="0"/>
                    </a:lnTo>
                    <a:lnTo>
                      <a:pt x="0" y="0"/>
                    </a:lnTo>
                    <a:close/>
                  </a:path>
                </a:pathLst>
              </a:custGeom>
              <a:solidFill>
                <a:srgbClr val="ADADA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3" name="ïSļíḓê">
                <a:extLst>
                  <a:ext uri="{FF2B5EF4-FFF2-40B4-BE49-F238E27FC236}">
                    <a16:creationId xmlns:a16="http://schemas.microsoft.com/office/drawing/2014/main" id="{1540F112-195E-40E2-AD35-83FC60AA106B}"/>
                  </a:ext>
                </a:extLst>
              </p:cNvPr>
              <p:cNvSpPr/>
              <p:nvPr/>
            </p:nvSpPr>
            <p:spPr bwMode="auto">
              <a:xfrm>
                <a:off x="5083776" y="2977854"/>
                <a:ext cx="59629" cy="62537"/>
              </a:xfrm>
              <a:custGeom>
                <a:gdLst>
                  <a:gd fmla="*/ 8 w 41" name="T0"/>
                  <a:gd fmla="*/ 10 h 43" name="T1"/>
                  <a:gd fmla="*/ 31 w 41" name="T2"/>
                  <a:gd fmla="*/ 10 h 43" name="T3"/>
                  <a:gd fmla="*/ 31 w 41" name="T4"/>
                  <a:gd fmla="*/ 33 h 43" name="T5"/>
                  <a:gd fmla="*/ 8 w 41" name="T6"/>
                  <a:gd fmla="*/ 33 h 43" name="T7"/>
                  <a:gd fmla="*/ 8 w 41" name="T8"/>
                  <a:gd fmla="*/ 10 h 43" name="T9"/>
                  <a:gd fmla="*/ 0 w 41" name="T10"/>
                  <a:gd fmla="*/ 0 h 43" name="T11"/>
                  <a:gd fmla="*/ 0 w 41" name="T12"/>
                  <a:gd fmla="*/ 41 h 43" name="T13"/>
                  <a:gd fmla="*/ 39 w 41" name="T14"/>
                  <a:gd fmla="*/ 43 h 43" name="T15"/>
                  <a:gd fmla="*/ 41 w 41" name="T16"/>
                  <a:gd fmla="*/ 2 h 43" name="T17"/>
                  <a:gd fmla="*/ 0 w 41" name="T18"/>
                  <a:gd fmla="*/ 0 h 43" name="T19"/>
                  <a:gd fmla="*/ 0 w 41" name="T20"/>
                  <a:gd fmla="*/ 0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41">
                    <a:moveTo>
                      <a:pt x="8" y="10"/>
                    </a:moveTo>
                    <a:lnTo>
                      <a:pt x="31" y="10"/>
                    </a:lnTo>
                    <a:lnTo>
                      <a:pt x="31" y="33"/>
                    </a:lnTo>
                    <a:lnTo>
                      <a:pt x="8" y="33"/>
                    </a:lnTo>
                    <a:lnTo>
                      <a:pt x="8" y="10"/>
                    </a:lnTo>
                    <a:moveTo>
                      <a:pt x="0" y="0"/>
                    </a:moveTo>
                    <a:lnTo>
                      <a:pt x="0" y="41"/>
                    </a:lnTo>
                    <a:lnTo>
                      <a:pt x="39" y="43"/>
                    </a:lnTo>
                    <a:lnTo>
                      <a:pt x="41" y="2"/>
                    </a:lnTo>
                    <a:lnTo>
                      <a:pt x="0" y="0"/>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704" name="îśļîdè">
                <a:extLst>
                  <a:ext uri="{FF2B5EF4-FFF2-40B4-BE49-F238E27FC236}">
                    <a16:creationId xmlns:a16="http://schemas.microsoft.com/office/drawing/2014/main" id="{84D654FD-3E9A-4C5C-850C-976334385246}"/>
                  </a:ext>
                </a:extLst>
              </p:cNvPr>
              <p:cNvSpPr/>
              <p:nvPr/>
            </p:nvSpPr>
            <p:spPr bwMode="auto">
              <a:xfrm>
                <a:off x="8229525" y="4061341"/>
                <a:ext cx="383947" cy="570103"/>
              </a:xfrm>
              <a:custGeom>
                <a:gdLst>
                  <a:gd fmla="*/ 59 w 127" name="T0"/>
                  <a:gd fmla="*/ 189 h 189" name="T1"/>
                  <a:gd fmla="*/ 0 w 127" name="T2"/>
                  <a:gd fmla="*/ 96 h 189" name="T3"/>
                  <a:gd fmla="*/ 62 w 127" name="T4"/>
                  <a:gd fmla="*/ 0 h 189" name="T5"/>
                  <a:gd fmla="*/ 127 w 127" name="T6"/>
                  <a:gd fmla="*/ 96 h 189" name="T7"/>
                  <a:gd fmla="*/ 59 w 127" name="T8"/>
                  <a:gd fmla="*/ 189 h 189" name="T9"/>
                </a:gdLst>
                <a:cxnLst>
                  <a:cxn ang="0">
                    <a:pos x="T0" y="T1"/>
                  </a:cxn>
                  <a:cxn ang="0">
                    <a:pos x="T2" y="T3"/>
                  </a:cxn>
                  <a:cxn ang="0">
                    <a:pos x="T4" y="T5"/>
                  </a:cxn>
                  <a:cxn ang="0">
                    <a:pos x="T6" y="T7"/>
                  </a:cxn>
                  <a:cxn ang="0">
                    <a:pos x="T8" y="T9"/>
                  </a:cxn>
                </a:cxnLst>
                <a:rect b="b" l="0" r="r" t="0"/>
                <a:pathLst>
                  <a:path h="189" w="127">
                    <a:moveTo>
                      <a:pt x="59" y="189"/>
                    </a:moveTo>
                    <a:cubicBezTo>
                      <a:pt x="24" y="189"/>
                      <a:pt x="0" y="146"/>
                      <a:pt x="0" y="96"/>
                    </a:cubicBezTo>
                    <a:cubicBezTo>
                      <a:pt x="0" y="47"/>
                      <a:pt x="27" y="0"/>
                      <a:pt x="62" y="0"/>
                    </a:cubicBezTo>
                    <a:cubicBezTo>
                      <a:pt x="97" y="0"/>
                      <a:pt x="127" y="47"/>
                      <a:pt x="127" y="96"/>
                    </a:cubicBezTo>
                    <a:cubicBezTo>
                      <a:pt x="127" y="146"/>
                      <a:pt x="94" y="189"/>
                      <a:pt x="59" y="189"/>
                    </a:cubicBezTo>
                    <a:close/>
                  </a:path>
                </a:pathLst>
              </a:cu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5" name="ïsḻïḍé">
                <a:extLst>
                  <a:ext uri="{FF2B5EF4-FFF2-40B4-BE49-F238E27FC236}">
                    <a16:creationId xmlns:a16="http://schemas.microsoft.com/office/drawing/2014/main" id="{7C303AAD-FF65-4A31-A33F-6CAED9FCD69C}"/>
                  </a:ext>
                </a:extLst>
              </p:cNvPr>
              <p:cNvSpPr/>
              <p:nvPr/>
            </p:nvSpPr>
            <p:spPr bwMode="auto">
              <a:xfrm>
                <a:off x="7860121" y="3798105"/>
                <a:ext cx="677725" cy="341772"/>
              </a:xfrm>
              <a:custGeom>
                <a:gdLst>
                  <a:gd fmla="*/ 224 w 224" name="T0"/>
                  <a:gd fmla="*/ 65 h 113" name="T1"/>
                  <a:gd fmla="*/ 138 w 224" name="T2"/>
                  <a:gd fmla="*/ 19 h 113" name="T3"/>
                  <a:gd fmla="*/ 0 w 224" name="T4"/>
                  <a:gd fmla="*/ 23 h 113" name="T5"/>
                  <a:gd fmla="*/ 6 w 224" name="T6"/>
                  <a:gd fmla="*/ 62 h 113" name="T7"/>
                  <a:gd fmla="*/ 112 w 224" name="T8"/>
                  <a:gd fmla="*/ 66 h 113" name="T9"/>
                  <a:gd fmla="*/ 176 w 224" name="T10"/>
                  <a:gd fmla="*/ 113 h 113" name="T11"/>
                  <a:gd fmla="*/ 224 w 224" name="T12"/>
                  <a:gd fmla="*/ 65 h 113" name="T13"/>
                </a:gdLst>
                <a:cxnLst>
                  <a:cxn ang="0">
                    <a:pos x="T0" y="T1"/>
                  </a:cxn>
                  <a:cxn ang="0">
                    <a:pos x="T2" y="T3"/>
                  </a:cxn>
                  <a:cxn ang="0">
                    <a:pos x="T4" y="T5"/>
                  </a:cxn>
                  <a:cxn ang="0">
                    <a:pos x="T6" y="T7"/>
                  </a:cxn>
                  <a:cxn ang="0">
                    <a:pos x="T8" y="T9"/>
                  </a:cxn>
                  <a:cxn ang="0">
                    <a:pos x="T10" y="T11"/>
                  </a:cxn>
                  <a:cxn ang="0">
                    <a:pos x="T12" y="T13"/>
                  </a:cxn>
                </a:cxnLst>
                <a:rect b="b" l="0" r="r" t="0"/>
                <a:pathLst>
                  <a:path h="113" w="224">
                    <a:moveTo>
                      <a:pt x="224" y="65"/>
                    </a:moveTo>
                    <a:cubicBezTo>
                      <a:pt x="224" y="65"/>
                      <a:pt x="209" y="41"/>
                      <a:pt x="138" y="19"/>
                    </a:cubicBezTo>
                    <a:cubicBezTo>
                      <a:pt x="77" y="0"/>
                      <a:pt x="0" y="23"/>
                      <a:pt x="0" y="23"/>
                    </a:cubicBezTo>
                    <a:cubicBezTo>
                      <a:pt x="6" y="62"/>
                      <a:pt x="6" y="62"/>
                      <a:pt x="6" y="62"/>
                    </a:cubicBezTo>
                    <a:cubicBezTo>
                      <a:pt x="6" y="62"/>
                      <a:pt x="89" y="56"/>
                      <a:pt x="112" y="66"/>
                    </a:cubicBezTo>
                    <a:cubicBezTo>
                      <a:pt x="157" y="85"/>
                      <a:pt x="176" y="113"/>
                      <a:pt x="176" y="113"/>
                    </a:cubicBezTo>
                    <a:lnTo>
                      <a:pt x="224" y="65"/>
                    </a:ln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6" name="iṩḻïde">
                <a:extLst>
                  <a:ext uri="{FF2B5EF4-FFF2-40B4-BE49-F238E27FC236}">
                    <a16:creationId xmlns:a16="http://schemas.microsoft.com/office/drawing/2014/main" id="{BE9BDF39-E3E7-44EF-B643-B189A361B942}"/>
                  </a:ext>
                </a:extLst>
              </p:cNvPr>
              <p:cNvSpPr/>
              <p:nvPr/>
            </p:nvSpPr>
            <p:spPr bwMode="auto">
              <a:xfrm>
                <a:off x="7839760" y="4490373"/>
                <a:ext cx="721355" cy="356315"/>
              </a:xfrm>
              <a:custGeom>
                <a:gdLst>
                  <a:gd fmla="*/ 239 w 239" name="T0"/>
                  <a:gd fmla="*/ 63 h 118" name="T1"/>
                  <a:gd fmla="*/ 125 w 239" name="T2"/>
                  <a:gd fmla="*/ 118 h 118" name="T3"/>
                  <a:gd fmla="*/ 0 w 239" name="T4"/>
                  <a:gd fmla="*/ 35 h 118" name="T5"/>
                  <a:gd fmla="*/ 17 w 239" name="T6"/>
                  <a:gd fmla="*/ 0 h 118" name="T7"/>
                  <a:gd fmla="*/ 114 w 239" name="T8"/>
                  <a:gd fmla="*/ 65 h 118" name="T9"/>
                  <a:gd fmla="*/ 186 w 239" name="T10"/>
                  <a:gd fmla="*/ 30 h 118" name="T11"/>
                  <a:gd fmla="*/ 239 w 239" name="T12"/>
                  <a:gd fmla="*/ 63 h 118" name="T13"/>
                </a:gdLst>
                <a:cxnLst>
                  <a:cxn ang="0">
                    <a:pos x="T0" y="T1"/>
                  </a:cxn>
                  <a:cxn ang="0">
                    <a:pos x="T2" y="T3"/>
                  </a:cxn>
                  <a:cxn ang="0">
                    <a:pos x="T4" y="T5"/>
                  </a:cxn>
                  <a:cxn ang="0">
                    <a:pos x="T6" y="T7"/>
                  </a:cxn>
                  <a:cxn ang="0">
                    <a:pos x="T8" y="T9"/>
                  </a:cxn>
                  <a:cxn ang="0">
                    <a:pos x="T10" y="T11"/>
                  </a:cxn>
                  <a:cxn ang="0">
                    <a:pos x="T12" y="T13"/>
                  </a:cxn>
                </a:cxnLst>
                <a:rect b="b" l="0" r="r" t="0"/>
                <a:pathLst>
                  <a:path h="118" w="239">
                    <a:moveTo>
                      <a:pt x="239" y="63"/>
                    </a:moveTo>
                    <a:cubicBezTo>
                      <a:pt x="239" y="63"/>
                      <a:pt x="200" y="118"/>
                      <a:pt x="125" y="118"/>
                    </a:cubicBezTo>
                    <a:cubicBezTo>
                      <a:pt x="62" y="118"/>
                      <a:pt x="0" y="35"/>
                      <a:pt x="0" y="35"/>
                    </a:cubicBezTo>
                    <a:cubicBezTo>
                      <a:pt x="17" y="0"/>
                      <a:pt x="17" y="0"/>
                      <a:pt x="17" y="0"/>
                    </a:cubicBezTo>
                    <a:cubicBezTo>
                      <a:pt x="17" y="0"/>
                      <a:pt x="90" y="68"/>
                      <a:pt x="114" y="65"/>
                    </a:cubicBezTo>
                    <a:cubicBezTo>
                      <a:pt x="163" y="60"/>
                      <a:pt x="186" y="30"/>
                      <a:pt x="186" y="30"/>
                    </a:cubicBezTo>
                    <a:lnTo>
                      <a:pt x="239" y="63"/>
                    </a:ln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7" name="îṥlíḍê">
                <a:extLst>
                  <a:ext uri="{FF2B5EF4-FFF2-40B4-BE49-F238E27FC236}">
                    <a16:creationId xmlns:a16="http://schemas.microsoft.com/office/drawing/2014/main" id="{EF44956E-7E1A-4C38-A20F-EB40A7C2606F}"/>
                  </a:ext>
                </a:extLst>
              </p:cNvPr>
              <p:cNvSpPr/>
              <p:nvPr/>
            </p:nvSpPr>
            <p:spPr bwMode="auto">
              <a:xfrm>
                <a:off x="7694325" y="4496191"/>
                <a:ext cx="145435" cy="98895"/>
              </a:xfrm>
              <a:custGeom>
                <a:gdLst>
                  <a:gd fmla="*/ 1 w 48" name="T0"/>
                  <a:gd fmla="*/ 4 h 33" name="T1"/>
                  <a:gd fmla="*/ 1 w 48" name="T2"/>
                  <a:gd fmla="*/ 4 h 33" name="T3"/>
                  <a:gd fmla="*/ 3 w 48" name="T4"/>
                  <a:gd fmla="*/ 10 h 33" name="T5"/>
                  <a:gd fmla="*/ 40 w 48" name="T6"/>
                  <a:gd fmla="*/ 32 h 33" name="T7"/>
                  <a:gd fmla="*/ 47 w 48" name="T8"/>
                  <a:gd fmla="*/ 30 h 33" name="T9"/>
                  <a:gd fmla="*/ 47 w 48" name="T10"/>
                  <a:gd fmla="*/ 30 h 33" name="T11"/>
                  <a:gd fmla="*/ 45 w 48" name="T12"/>
                  <a:gd fmla="*/ 24 h 33" name="T13"/>
                  <a:gd fmla="*/ 8 w 48" name="T14"/>
                  <a:gd fmla="*/ 2 h 33" name="T15"/>
                  <a:gd fmla="*/ 1 w 48" name="T16"/>
                  <a:gd fmla="*/ 4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48">
                    <a:moveTo>
                      <a:pt x="1" y="4"/>
                    </a:moveTo>
                    <a:cubicBezTo>
                      <a:pt x="1" y="4"/>
                      <a:pt x="1" y="4"/>
                      <a:pt x="1" y="4"/>
                    </a:cubicBezTo>
                    <a:cubicBezTo>
                      <a:pt x="0" y="6"/>
                      <a:pt x="0" y="9"/>
                      <a:pt x="3" y="10"/>
                    </a:cubicBezTo>
                    <a:cubicBezTo>
                      <a:pt x="40" y="32"/>
                      <a:pt x="40" y="32"/>
                      <a:pt x="40" y="32"/>
                    </a:cubicBezTo>
                    <a:cubicBezTo>
                      <a:pt x="42" y="33"/>
                      <a:pt x="45" y="33"/>
                      <a:pt x="47" y="30"/>
                    </a:cubicBezTo>
                    <a:cubicBezTo>
                      <a:pt x="47" y="30"/>
                      <a:pt x="47" y="30"/>
                      <a:pt x="47" y="30"/>
                    </a:cubicBezTo>
                    <a:cubicBezTo>
                      <a:pt x="48" y="28"/>
                      <a:pt x="47" y="25"/>
                      <a:pt x="45" y="24"/>
                    </a:cubicBezTo>
                    <a:cubicBezTo>
                      <a:pt x="8" y="2"/>
                      <a:pt x="8" y="2"/>
                      <a:pt x="8" y="2"/>
                    </a:cubicBezTo>
                    <a:cubicBezTo>
                      <a:pt x="5" y="0"/>
                      <a:pt x="2" y="1"/>
                      <a:pt x="1" y="4"/>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8" name="iS1ïḋè">
                <a:extLst>
                  <a:ext uri="{FF2B5EF4-FFF2-40B4-BE49-F238E27FC236}">
                    <a16:creationId xmlns:a16="http://schemas.microsoft.com/office/drawing/2014/main" id="{217A4477-A518-40DE-AFB4-A098FD640E7B}"/>
                  </a:ext>
                </a:extLst>
              </p:cNvPr>
              <p:cNvSpPr/>
              <p:nvPr/>
            </p:nvSpPr>
            <p:spPr bwMode="auto">
              <a:xfrm>
                <a:off x="7694325" y="4454014"/>
                <a:ext cx="148343" cy="98895"/>
              </a:xfrm>
              <a:custGeom>
                <a:gdLst>
                  <a:gd fmla="*/ 1 w 49" name="T0"/>
                  <a:gd fmla="*/ 3 h 33" name="T1"/>
                  <a:gd fmla="*/ 1 w 49" name="T2"/>
                  <a:gd fmla="*/ 3 h 33" name="T3"/>
                  <a:gd fmla="*/ 3 w 49" name="T4"/>
                  <a:gd fmla="*/ 10 h 33" name="T5"/>
                  <a:gd fmla="*/ 40 w 49" name="T6"/>
                  <a:gd fmla="*/ 31 h 33" name="T7"/>
                  <a:gd fmla="*/ 47 w 49" name="T8"/>
                  <a:gd fmla="*/ 29 h 33" name="T9"/>
                  <a:gd fmla="*/ 47 w 49" name="T10"/>
                  <a:gd fmla="*/ 29 h 33" name="T11"/>
                  <a:gd fmla="*/ 45 w 49" name="T12"/>
                  <a:gd fmla="*/ 23 h 33" name="T13"/>
                  <a:gd fmla="*/ 8 w 49" name="T14"/>
                  <a:gd fmla="*/ 1 h 33" name="T15"/>
                  <a:gd fmla="*/ 1 w 49" name="T16"/>
                  <a:gd fmla="*/ 3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49">
                    <a:moveTo>
                      <a:pt x="1" y="3"/>
                    </a:moveTo>
                    <a:cubicBezTo>
                      <a:pt x="1" y="3"/>
                      <a:pt x="1" y="3"/>
                      <a:pt x="1" y="3"/>
                    </a:cubicBezTo>
                    <a:cubicBezTo>
                      <a:pt x="0" y="5"/>
                      <a:pt x="1" y="8"/>
                      <a:pt x="3" y="10"/>
                    </a:cubicBezTo>
                    <a:cubicBezTo>
                      <a:pt x="40" y="31"/>
                      <a:pt x="40" y="31"/>
                      <a:pt x="40" y="31"/>
                    </a:cubicBezTo>
                    <a:cubicBezTo>
                      <a:pt x="43" y="33"/>
                      <a:pt x="46" y="32"/>
                      <a:pt x="47" y="29"/>
                    </a:cubicBezTo>
                    <a:cubicBezTo>
                      <a:pt x="47" y="29"/>
                      <a:pt x="47" y="29"/>
                      <a:pt x="47" y="29"/>
                    </a:cubicBezTo>
                    <a:cubicBezTo>
                      <a:pt x="49" y="27"/>
                      <a:pt x="48" y="24"/>
                      <a:pt x="45" y="23"/>
                    </a:cubicBezTo>
                    <a:cubicBezTo>
                      <a:pt x="8" y="1"/>
                      <a:pt x="8" y="1"/>
                      <a:pt x="8" y="1"/>
                    </a:cubicBezTo>
                    <a:cubicBezTo>
                      <a:pt x="6" y="0"/>
                      <a:pt x="3" y="0"/>
                      <a:pt x="1" y="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9" name="ïṩḻíďè">
                <a:extLst>
                  <a:ext uri="{FF2B5EF4-FFF2-40B4-BE49-F238E27FC236}">
                    <a16:creationId xmlns:a16="http://schemas.microsoft.com/office/drawing/2014/main" id="{D496CCCD-170E-48A9-92AE-4165ED598B5A}"/>
                  </a:ext>
                </a:extLst>
              </p:cNvPr>
              <p:cNvSpPr/>
              <p:nvPr/>
            </p:nvSpPr>
            <p:spPr bwMode="auto">
              <a:xfrm>
                <a:off x="7705960" y="4414747"/>
                <a:ext cx="148343" cy="98895"/>
              </a:xfrm>
              <a:custGeom>
                <a:gdLst>
                  <a:gd fmla="*/ 2 w 49" name="T0"/>
                  <a:gd fmla="*/ 3 h 33" name="T1"/>
                  <a:gd fmla="*/ 2 w 49" name="T2"/>
                  <a:gd fmla="*/ 3 h 33" name="T3"/>
                  <a:gd fmla="*/ 3 w 49" name="T4"/>
                  <a:gd fmla="*/ 10 h 33" name="T5"/>
                  <a:gd fmla="*/ 41 w 49" name="T6"/>
                  <a:gd fmla="*/ 32 h 33" name="T7"/>
                  <a:gd fmla="*/ 47 w 49" name="T8"/>
                  <a:gd fmla="*/ 30 h 33" name="T9"/>
                  <a:gd fmla="*/ 47 w 49" name="T10"/>
                  <a:gd fmla="*/ 30 h 33" name="T11"/>
                  <a:gd fmla="*/ 46 w 49" name="T12"/>
                  <a:gd fmla="*/ 23 h 33" name="T13"/>
                  <a:gd fmla="*/ 8 w 49" name="T14"/>
                  <a:gd fmla="*/ 1 h 33" name="T15"/>
                  <a:gd fmla="*/ 2 w 49" name="T16"/>
                  <a:gd fmla="*/ 3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49">
                    <a:moveTo>
                      <a:pt x="2" y="3"/>
                    </a:moveTo>
                    <a:cubicBezTo>
                      <a:pt x="2" y="3"/>
                      <a:pt x="2" y="3"/>
                      <a:pt x="2" y="3"/>
                    </a:cubicBezTo>
                    <a:cubicBezTo>
                      <a:pt x="0" y="5"/>
                      <a:pt x="1" y="9"/>
                      <a:pt x="3" y="10"/>
                    </a:cubicBezTo>
                    <a:cubicBezTo>
                      <a:pt x="41" y="32"/>
                      <a:pt x="41" y="32"/>
                      <a:pt x="41" y="32"/>
                    </a:cubicBezTo>
                    <a:cubicBezTo>
                      <a:pt x="43" y="33"/>
                      <a:pt x="46" y="32"/>
                      <a:pt x="47" y="30"/>
                    </a:cubicBezTo>
                    <a:cubicBezTo>
                      <a:pt x="47" y="30"/>
                      <a:pt x="47" y="30"/>
                      <a:pt x="47" y="30"/>
                    </a:cubicBezTo>
                    <a:cubicBezTo>
                      <a:pt x="49" y="28"/>
                      <a:pt x="48" y="24"/>
                      <a:pt x="46" y="23"/>
                    </a:cubicBezTo>
                    <a:cubicBezTo>
                      <a:pt x="8" y="1"/>
                      <a:pt x="8" y="1"/>
                      <a:pt x="8" y="1"/>
                    </a:cubicBezTo>
                    <a:cubicBezTo>
                      <a:pt x="6" y="0"/>
                      <a:pt x="3" y="1"/>
                      <a:pt x="2" y="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0" name="ïṣļiďé">
                <a:extLst>
                  <a:ext uri="{FF2B5EF4-FFF2-40B4-BE49-F238E27FC236}">
                    <a16:creationId xmlns:a16="http://schemas.microsoft.com/office/drawing/2014/main" id="{81CBCC88-6194-418C-82A9-BA99D772AC1A}"/>
                  </a:ext>
                </a:extLst>
              </p:cNvPr>
              <p:cNvSpPr/>
              <p:nvPr/>
            </p:nvSpPr>
            <p:spPr bwMode="auto">
              <a:xfrm>
                <a:off x="7742319" y="4390023"/>
                <a:ext cx="148343" cy="100350"/>
              </a:xfrm>
              <a:custGeom>
                <a:gdLst>
                  <a:gd fmla="*/ 2 w 49" name="T0"/>
                  <a:gd fmla="*/ 3 h 33" name="T1"/>
                  <a:gd fmla="*/ 2 w 49" name="T2"/>
                  <a:gd fmla="*/ 3 h 33" name="T3"/>
                  <a:gd fmla="*/ 3 w 49" name="T4"/>
                  <a:gd fmla="*/ 10 h 33" name="T5"/>
                  <a:gd fmla="*/ 41 w 49" name="T6"/>
                  <a:gd fmla="*/ 32 h 33" name="T7"/>
                  <a:gd fmla="*/ 47 w 49" name="T8"/>
                  <a:gd fmla="*/ 30 h 33" name="T9"/>
                  <a:gd fmla="*/ 47 w 49" name="T10"/>
                  <a:gd fmla="*/ 30 h 33" name="T11"/>
                  <a:gd fmla="*/ 46 w 49" name="T12"/>
                  <a:gd fmla="*/ 23 h 33" name="T13"/>
                  <a:gd fmla="*/ 8 w 49" name="T14"/>
                  <a:gd fmla="*/ 1 h 33" name="T15"/>
                  <a:gd fmla="*/ 2 w 49" name="T16"/>
                  <a:gd fmla="*/ 3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49">
                    <a:moveTo>
                      <a:pt x="2" y="3"/>
                    </a:moveTo>
                    <a:cubicBezTo>
                      <a:pt x="2" y="3"/>
                      <a:pt x="2" y="3"/>
                      <a:pt x="2" y="3"/>
                    </a:cubicBezTo>
                    <a:cubicBezTo>
                      <a:pt x="0" y="5"/>
                      <a:pt x="1" y="8"/>
                      <a:pt x="3" y="10"/>
                    </a:cubicBezTo>
                    <a:cubicBezTo>
                      <a:pt x="41" y="32"/>
                      <a:pt x="41" y="32"/>
                      <a:pt x="41" y="32"/>
                    </a:cubicBezTo>
                    <a:cubicBezTo>
                      <a:pt x="43" y="33"/>
                      <a:pt x="46" y="32"/>
                      <a:pt x="47" y="30"/>
                    </a:cubicBezTo>
                    <a:cubicBezTo>
                      <a:pt x="47" y="30"/>
                      <a:pt x="47" y="30"/>
                      <a:pt x="47" y="30"/>
                    </a:cubicBezTo>
                    <a:cubicBezTo>
                      <a:pt x="49" y="28"/>
                      <a:pt x="48" y="24"/>
                      <a:pt x="46" y="23"/>
                    </a:cubicBezTo>
                    <a:cubicBezTo>
                      <a:pt x="8" y="1"/>
                      <a:pt x="8" y="1"/>
                      <a:pt x="8" y="1"/>
                    </a:cubicBezTo>
                    <a:cubicBezTo>
                      <a:pt x="6" y="0"/>
                      <a:pt x="3" y="1"/>
                      <a:pt x="2" y="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1" name="ïŝlidê">
                <a:extLst>
                  <a:ext uri="{FF2B5EF4-FFF2-40B4-BE49-F238E27FC236}">
                    <a16:creationId xmlns:a16="http://schemas.microsoft.com/office/drawing/2014/main" id="{5B1A2814-A4EB-4449-AA8D-52A158B5662A}"/>
                  </a:ext>
                </a:extLst>
              </p:cNvPr>
              <p:cNvSpPr/>
              <p:nvPr/>
            </p:nvSpPr>
            <p:spPr bwMode="auto">
              <a:xfrm>
                <a:off x="7873210" y="4414747"/>
                <a:ext cx="56720" cy="95987"/>
              </a:xfrm>
              <a:custGeom>
                <a:gdLst>
                  <a:gd fmla="*/ 5 w 19" name="T0"/>
                  <a:gd fmla="*/ 1 h 32" name="T1"/>
                  <a:gd fmla="*/ 5 w 19" name="T2"/>
                  <a:gd fmla="*/ 1 h 32" name="T3"/>
                  <a:gd fmla="*/ 1 w 19" name="T4"/>
                  <a:gd fmla="*/ 9 h 32" name="T5"/>
                  <a:gd fmla="*/ 6 w 19" name="T6"/>
                  <a:gd fmla="*/ 27 h 32" name="T7"/>
                  <a:gd fmla="*/ 13 w 19" name="T8"/>
                  <a:gd fmla="*/ 32 h 32" name="T9"/>
                  <a:gd fmla="*/ 13 w 19" name="T10"/>
                  <a:gd fmla="*/ 32 h 32" name="T11"/>
                  <a:gd fmla="*/ 18 w 19" name="T12"/>
                  <a:gd fmla="*/ 24 h 32" name="T13"/>
                  <a:gd fmla="*/ 13 w 19" name="T14"/>
                  <a:gd fmla="*/ 6 h 32" name="T15"/>
                  <a:gd fmla="*/ 5 w 19" name="T16"/>
                  <a:gd fmla="*/ 1 h 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 w="19">
                    <a:moveTo>
                      <a:pt x="5" y="1"/>
                    </a:moveTo>
                    <a:cubicBezTo>
                      <a:pt x="5" y="1"/>
                      <a:pt x="5" y="1"/>
                      <a:pt x="5" y="1"/>
                    </a:cubicBezTo>
                    <a:cubicBezTo>
                      <a:pt x="2" y="2"/>
                      <a:pt x="0" y="5"/>
                      <a:pt x="1" y="9"/>
                    </a:cubicBezTo>
                    <a:cubicBezTo>
                      <a:pt x="6" y="27"/>
                      <a:pt x="6" y="27"/>
                      <a:pt x="6" y="27"/>
                    </a:cubicBezTo>
                    <a:cubicBezTo>
                      <a:pt x="7" y="30"/>
                      <a:pt x="10" y="32"/>
                      <a:pt x="13" y="32"/>
                    </a:cubicBezTo>
                    <a:cubicBezTo>
                      <a:pt x="13" y="32"/>
                      <a:pt x="13" y="32"/>
                      <a:pt x="13" y="32"/>
                    </a:cubicBezTo>
                    <a:cubicBezTo>
                      <a:pt x="17" y="31"/>
                      <a:pt x="19" y="27"/>
                      <a:pt x="18" y="24"/>
                    </a:cubicBezTo>
                    <a:cubicBezTo>
                      <a:pt x="13" y="6"/>
                      <a:pt x="13" y="6"/>
                      <a:pt x="13" y="6"/>
                    </a:cubicBezTo>
                    <a:cubicBezTo>
                      <a:pt x="12" y="2"/>
                      <a:pt x="9" y="0"/>
                      <a:pt x="5" y="1"/>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2" name="ïş1îḑe">
                <a:extLst>
                  <a:ext uri="{FF2B5EF4-FFF2-40B4-BE49-F238E27FC236}">
                    <a16:creationId xmlns:a16="http://schemas.microsoft.com/office/drawing/2014/main" id="{C837AF43-959B-4C73-9ECA-B4AB9EF537DA}"/>
                  </a:ext>
                </a:extLst>
              </p:cNvPr>
              <p:cNvSpPr/>
              <p:nvPr/>
            </p:nvSpPr>
            <p:spPr bwMode="auto">
              <a:xfrm>
                <a:off x="7772860" y="4448197"/>
                <a:ext cx="178885" cy="174521"/>
              </a:xfrm>
              <a:custGeom>
                <a:gdLst>
                  <a:gd fmla="*/ 53 w 59" name="T0"/>
                  <a:gd fmla="*/ 40 h 58" name="T1"/>
                  <a:gd fmla="*/ 51 w 59" name="T2"/>
                  <a:gd fmla="*/ 44 h 58" name="T3"/>
                  <a:gd fmla="*/ 20 w 59" name="T4"/>
                  <a:gd fmla="*/ 52 h 58" name="T5"/>
                  <a:gd fmla="*/ 14 w 59" name="T6"/>
                  <a:gd fmla="*/ 48 h 58" name="T7"/>
                  <a:gd fmla="*/ 6 w 59" name="T8"/>
                  <a:gd fmla="*/ 17 h 58" name="T9"/>
                  <a:gd fmla="*/ 8 w 59" name="T10"/>
                  <a:gd fmla="*/ 14 h 58" name="T11"/>
                  <a:gd fmla="*/ 39 w 59" name="T12"/>
                  <a:gd fmla="*/ 6 h 58" name="T13"/>
                  <a:gd fmla="*/ 45 w 59" name="T14"/>
                  <a:gd fmla="*/ 10 h 58" name="T15"/>
                  <a:gd fmla="*/ 53 w 59" name="T16"/>
                  <a:gd fmla="*/ 40 h 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9">
                    <a:moveTo>
                      <a:pt x="53" y="40"/>
                    </a:moveTo>
                    <a:cubicBezTo>
                      <a:pt x="51" y="44"/>
                      <a:pt x="51" y="44"/>
                      <a:pt x="51" y="44"/>
                    </a:cubicBezTo>
                    <a:cubicBezTo>
                      <a:pt x="45" y="54"/>
                      <a:pt x="31" y="58"/>
                      <a:pt x="20" y="52"/>
                    </a:cubicBezTo>
                    <a:cubicBezTo>
                      <a:pt x="14" y="48"/>
                      <a:pt x="14" y="48"/>
                      <a:pt x="14" y="48"/>
                    </a:cubicBezTo>
                    <a:cubicBezTo>
                      <a:pt x="3" y="42"/>
                      <a:pt x="0" y="28"/>
                      <a:pt x="6" y="17"/>
                    </a:cubicBezTo>
                    <a:cubicBezTo>
                      <a:pt x="8" y="14"/>
                      <a:pt x="8" y="14"/>
                      <a:pt x="8" y="14"/>
                    </a:cubicBezTo>
                    <a:cubicBezTo>
                      <a:pt x="14" y="3"/>
                      <a:pt x="28" y="0"/>
                      <a:pt x="39" y="6"/>
                    </a:cubicBezTo>
                    <a:cubicBezTo>
                      <a:pt x="45" y="10"/>
                      <a:pt x="45" y="10"/>
                      <a:pt x="45" y="10"/>
                    </a:cubicBezTo>
                    <a:cubicBezTo>
                      <a:pt x="56" y="16"/>
                      <a:pt x="59" y="30"/>
                      <a:pt x="53" y="40"/>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3" name="îṡḻîḍe">
                <a:extLst>
                  <a:ext uri="{FF2B5EF4-FFF2-40B4-BE49-F238E27FC236}">
                    <a16:creationId xmlns:a16="http://schemas.microsoft.com/office/drawing/2014/main" id="{96256AFA-55C6-4665-8060-156CCA571177}"/>
                  </a:ext>
                </a:extLst>
              </p:cNvPr>
              <p:cNvSpPr/>
              <p:nvPr/>
            </p:nvSpPr>
            <p:spPr bwMode="auto">
              <a:xfrm>
                <a:off x="8286244" y="3979898"/>
                <a:ext cx="383947" cy="735899"/>
              </a:xfrm>
              <a:prstGeom prst="ellipse">
                <a:avLst/>
              </a:prstGeom>
              <a:solidFill>
                <a:srgbClr val="AF6C6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4" name="iSḻîdê">
                <a:extLst>
                  <a:ext uri="{FF2B5EF4-FFF2-40B4-BE49-F238E27FC236}">
                    <a16:creationId xmlns:a16="http://schemas.microsoft.com/office/drawing/2014/main" id="{272F1664-5782-4CDE-8C5A-7E14963A8453}"/>
                  </a:ext>
                </a:extLst>
              </p:cNvPr>
              <p:cNvSpPr/>
              <p:nvPr/>
            </p:nvSpPr>
            <p:spPr bwMode="auto">
              <a:xfrm>
                <a:off x="8274610" y="4305671"/>
                <a:ext cx="78535" cy="81443"/>
              </a:xfrm>
              <a:custGeom>
                <a:gdLst>
                  <a:gd fmla="*/ 0 w 26" name="T0"/>
                  <a:gd fmla="*/ 13 h 27" name="T1"/>
                  <a:gd fmla="*/ 0 w 26" name="T2"/>
                  <a:gd fmla="*/ 13 h 27" name="T3"/>
                  <a:gd fmla="*/ 13 w 26" name="T4"/>
                  <a:gd fmla="*/ 0 h 27" name="T5"/>
                  <a:gd fmla="*/ 13 w 26" name="T6"/>
                  <a:gd fmla="*/ 0 h 27" name="T7"/>
                  <a:gd fmla="*/ 26 w 26" name="T8"/>
                  <a:gd fmla="*/ 13 h 27" name="T9"/>
                  <a:gd fmla="*/ 26 w 26" name="T10"/>
                  <a:gd fmla="*/ 13 h 27" name="T11"/>
                  <a:gd fmla="*/ 13 w 26" name="T12"/>
                  <a:gd fmla="*/ 27 h 27" name="T13"/>
                  <a:gd fmla="*/ 13 w 26" name="T14"/>
                  <a:gd fmla="*/ 27 h 27" name="T15"/>
                  <a:gd fmla="*/ 0 w 26" name="T16"/>
                  <a:gd fmla="*/ 13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26">
                    <a:moveTo>
                      <a:pt x="0" y="13"/>
                    </a:moveTo>
                    <a:cubicBezTo>
                      <a:pt x="0" y="13"/>
                      <a:pt x="0" y="13"/>
                      <a:pt x="0" y="13"/>
                    </a:cubicBezTo>
                    <a:cubicBezTo>
                      <a:pt x="0" y="6"/>
                      <a:pt x="6" y="0"/>
                      <a:pt x="13" y="0"/>
                    </a:cubicBezTo>
                    <a:cubicBezTo>
                      <a:pt x="13" y="0"/>
                      <a:pt x="13" y="0"/>
                      <a:pt x="13" y="0"/>
                    </a:cubicBezTo>
                    <a:cubicBezTo>
                      <a:pt x="20" y="0"/>
                      <a:pt x="26" y="6"/>
                      <a:pt x="26" y="13"/>
                    </a:cubicBezTo>
                    <a:cubicBezTo>
                      <a:pt x="26" y="13"/>
                      <a:pt x="26" y="13"/>
                      <a:pt x="26" y="13"/>
                    </a:cubicBezTo>
                    <a:cubicBezTo>
                      <a:pt x="26" y="21"/>
                      <a:pt x="20" y="27"/>
                      <a:pt x="13" y="27"/>
                    </a:cubicBezTo>
                    <a:cubicBezTo>
                      <a:pt x="13" y="27"/>
                      <a:pt x="13" y="27"/>
                      <a:pt x="13" y="27"/>
                    </a:cubicBezTo>
                    <a:cubicBezTo>
                      <a:pt x="6" y="27"/>
                      <a:pt x="0" y="21"/>
                      <a:pt x="0" y="1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5" name="îŝļídè">
                <a:extLst>
                  <a:ext uri="{FF2B5EF4-FFF2-40B4-BE49-F238E27FC236}">
                    <a16:creationId xmlns:a16="http://schemas.microsoft.com/office/drawing/2014/main" id="{2B70EC28-CF58-416D-84A7-957BA2FAFC5B}"/>
                  </a:ext>
                </a:extLst>
              </p:cNvPr>
              <p:cNvSpPr/>
              <p:nvPr/>
            </p:nvSpPr>
            <p:spPr bwMode="auto">
              <a:xfrm>
                <a:off x="8302242" y="4154419"/>
                <a:ext cx="440667" cy="386856"/>
              </a:xfrm>
              <a:custGeom>
                <a:gdLst>
                  <a:gd fmla="*/ 0 w 146" name="T0"/>
                  <a:gd fmla="*/ 67 h 128" name="T1"/>
                  <a:gd fmla="*/ 0 w 146" name="T2"/>
                  <a:gd fmla="*/ 60 h 128" name="T3"/>
                  <a:gd fmla="*/ 61 w 146" name="T4"/>
                  <a:gd fmla="*/ 0 h 128" name="T5"/>
                  <a:gd fmla="*/ 85 w 146" name="T6"/>
                  <a:gd fmla="*/ 0 h 128" name="T7"/>
                  <a:gd fmla="*/ 146 w 146" name="T8"/>
                  <a:gd fmla="*/ 60 h 128" name="T9"/>
                  <a:gd fmla="*/ 146 w 146" name="T10"/>
                  <a:gd fmla="*/ 67 h 128" name="T11"/>
                  <a:gd fmla="*/ 85 w 146" name="T12"/>
                  <a:gd fmla="*/ 128 h 128" name="T13"/>
                  <a:gd fmla="*/ 61 w 146" name="T14"/>
                  <a:gd fmla="*/ 128 h 128" name="T15"/>
                  <a:gd fmla="*/ 0 w 146" name="T16"/>
                  <a:gd fmla="*/ 67 h 1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8" w="146">
                    <a:moveTo>
                      <a:pt x="0" y="67"/>
                    </a:moveTo>
                    <a:cubicBezTo>
                      <a:pt x="0" y="60"/>
                      <a:pt x="0" y="60"/>
                      <a:pt x="0" y="60"/>
                    </a:cubicBezTo>
                    <a:cubicBezTo>
                      <a:pt x="0" y="27"/>
                      <a:pt x="27" y="0"/>
                      <a:pt x="61" y="0"/>
                    </a:cubicBezTo>
                    <a:cubicBezTo>
                      <a:pt x="85" y="0"/>
                      <a:pt x="85" y="0"/>
                      <a:pt x="85" y="0"/>
                    </a:cubicBezTo>
                    <a:cubicBezTo>
                      <a:pt x="119" y="0"/>
                      <a:pt x="146" y="27"/>
                      <a:pt x="146" y="60"/>
                    </a:cubicBezTo>
                    <a:cubicBezTo>
                      <a:pt x="146" y="67"/>
                      <a:pt x="146" y="67"/>
                      <a:pt x="146" y="67"/>
                    </a:cubicBezTo>
                    <a:cubicBezTo>
                      <a:pt x="146" y="101"/>
                      <a:pt x="119" y="128"/>
                      <a:pt x="85" y="128"/>
                    </a:cubicBezTo>
                    <a:cubicBezTo>
                      <a:pt x="61" y="128"/>
                      <a:pt x="61" y="128"/>
                      <a:pt x="61" y="128"/>
                    </a:cubicBezTo>
                    <a:cubicBezTo>
                      <a:pt x="27" y="128"/>
                      <a:pt x="0" y="101"/>
                      <a:pt x="0" y="67"/>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6" name="îŝḷîḍé">
                <a:extLst>
                  <a:ext uri="{FF2B5EF4-FFF2-40B4-BE49-F238E27FC236}">
                    <a16:creationId xmlns:a16="http://schemas.microsoft.com/office/drawing/2014/main" id="{B463AF5C-C0FC-4E56-9CC5-8B3B01088769}"/>
                  </a:ext>
                </a:extLst>
              </p:cNvPr>
              <p:cNvSpPr/>
              <p:nvPr/>
            </p:nvSpPr>
            <p:spPr bwMode="auto">
              <a:xfrm>
                <a:off x="8450585" y="4112244"/>
                <a:ext cx="104713" cy="69809"/>
              </a:xfrm>
              <a:custGeom>
                <a:gdLst>
                  <a:gd fmla="*/ 2 w 35" name="T0"/>
                  <a:gd fmla="*/ 16 h 23" name="T1"/>
                  <a:gd fmla="*/ 2 w 35" name="T2"/>
                  <a:gd fmla="*/ 16 h 23" name="T3"/>
                  <a:gd fmla="*/ 8 w 35" name="T4"/>
                  <a:gd fmla="*/ 5 h 23" name="T5"/>
                  <a:gd fmla="*/ 22 w 35" name="T6"/>
                  <a:gd fmla="*/ 1 h 23" name="T7"/>
                  <a:gd fmla="*/ 33 w 35" name="T8"/>
                  <a:gd fmla="*/ 7 h 23" name="T9"/>
                  <a:gd fmla="*/ 33 w 35" name="T10"/>
                  <a:gd fmla="*/ 7 h 23" name="T11"/>
                  <a:gd fmla="*/ 27 w 35" name="T12"/>
                  <a:gd fmla="*/ 18 h 23" name="T13"/>
                  <a:gd fmla="*/ 13 w 35" name="T14"/>
                  <a:gd fmla="*/ 22 h 23" name="T15"/>
                  <a:gd fmla="*/ 2 w 35" name="T16"/>
                  <a:gd fmla="*/ 16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35">
                    <a:moveTo>
                      <a:pt x="2" y="16"/>
                    </a:moveTo>
                    <a:cubicBezTo>
                      <a:pt x="2" y="16"/>
                      <a:pt x="2" y="16"/>
                      <a:pt x="2" y="16"/>
                    </a:cubicBezTo>
                    <a:cubicBezTo>
                      <a:pt x="0" y="11"/>
                      <a:pt x="3" y="7"/>
                      <a:pt x="8" y="5"/>
                    </a:cubicBezTo>
                    <a:cubicBezTo>
                      <a:pt x="22" y="1"/>
                      <a:pt x="22" y="1"/>
                      <a:pt x="22" y="1"/>
                    </a:cubicBezTo>
                    <a:cubicBezTo>
                      <a:pt x="27" y="0"/>
                      <a:pt x="32" y="2"/>
                      <a:pt x="33" y="7"/>
                    </a:cubicBezTo>
                    <a:cubicBezTo>
                      <a:pt x="33" y="7"/>
                      <a:pt x="33" y="7"/>
                      <a:pt x="33" y="7"/>
                    </a:cubicBezTo>
                    <a:cubicBezTo>
                      <a:pt x="35" y="11"/>
                      <a:pt x="32" y="16"/>
                      <a:pt x="27" y="18"/>
                    </a:cubicBezTo>
                    <a:cubicBezTo>
                      <a:pt x="13" y="22"/>
                      <a:pt x="13" y="22"/>
                      <a:pt x="13" y="22"/>
                    </a:cubicBezTo>
                    <a:cubicBezTo>
                      <a:pt x="8" y="23"/>
                      <a:pt x="3" y="21"/>
                      <a:pt x="2" y="1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7" name="î$ḻíďè">
                <a:extLst>
                  <a:ext uri="{FF2B5EF4-FFF2-40B4-BE49-F238E27FC236}">
                    <a16:creationId xmlns:a16="http://schemas.microsoft.com/office/drawing/2014/main" id="{2DC42343-987F-49CD-95FE-6E3D9C53BEAF}"/>
                  </a:ext>
                </a:extLst>
              </p:cNvPr>
              <p:cNvSpPr/>
              <p:nvPr/>
            </p:nvSpPr>
            <p:spPr bwMode="auto">
              <a:xfrm>
                <a:off x="8450585" y="4513643"/>
                <a:ext cx="104713" cy="69809"/>
              </a:xfrm>
              <a:custGeom>
                <a:gdLst>
                  <a:gd fmla="*/ 33 w 35" name="T0"/>
                  <a:gd fmla="*/ 16 h 23" name="T1"/>
                  <a:gd fmla="*/ 33 w 35" name="T2"/>
                  <a:gd fmla="*/ 16 h 23" name="T3"/>
                  <a:gd fmla="*/ 27 w 35" name="T4"/>
                  <a:gd fmla="*/ 5 h 23" name="T5"/>
                  <a:gd fmla="*/ 13 w 35" name="T6"/>
                  <a:gd fmla="*/ 1 h 23" name="T7"/>
                  <a:gd fmla="*/ 2 w 35" name="T8"/>
                  <a:gd fmla="*/ 7 h 23" name="T9"/>
                  <a:gd fmla="*/ 2 w 35" name="T10"/>
                  <a:gd fmla="*/ 7 h 23" name="T11"/>
                  <a:gd fmla="*/ 8 w 35" name="T12"/>
                  <a:gd fmla="*/ 18 h 23" name="T13"/>
                  <a:gd fmla="*/ 22 w 35" name="T14"/>
                  <a:gd fmla="*/ 22 h 23" name="T15"/>
                  <a:gd fmla="*/ 33 w 35" name="T16"/>
                  <a:gd fmla="*/ 16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35">
                    <a:moveTo>
                      <a:pt x="33" y="16"/>
                    </a:moveTo>
                    <a:cubicBezTo>
                      <a:pt x="33" y="16"/>
                      <a:pt x="33" y="16"/>
                      <a:pt x="33" y="16"/>
                    </a:cubicBezTo>
                    <a:cubicBezTo>
                      <a:pt x="35" y="11"/>
                      <a:pt x="32" y="7"/>
                      <a:pt x="27" y="5"/>
                    </a:cubicBezTo>
                    <a:cubicBezTo>
                      <a:pt x="13" y="1"/>
                      <a:pt x="13" y="1"/>
                      <a:pt x="13" y="1"/>
                    </a:cubicBezTo>
                    <a:cubicBezTo>
                      <a:pt x="8" y="0"/>
                      <a:pt x="3" y="2"/>
                      <a:pt x="2" y="7"/>
                    </a:cubicBezTo>
                    <a:cubicBezTo>
                      <a:pt x="2" y="7"/>
                      <a:pt x="2" y="7"/>
                      <a:pt x="2" y="7"/>
                    </a:cubicBezTo>
                    <a:cubicBezTo>
                      <a:pt x="0" y="11"/>
                      <a:pt x="3" y="16"/>
                      <a:pt x="8" y="18"/>
                    </a:cubicBezTo>
                    <a:cubicBezTo>
                      <a:pt x="22" y="22"/>
                      <a:pt x="22" y="22"/>
                      <a:pt x="22" y="22"/>
                    </a:cubicBezTo>
                    <a:cubicBezTo>
                      <a:pt x="27" y="23"/>
                      <a:pt x="32" y="21"/>
                      <a:pt x="33" y="1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8" name="ísḻïďè">
                <a:extLst>
                  <a:ext uri="{FF2B5EF4-FFF2-40B4-BE49-F238E27FC236}">
                    <a16:creationId xmlns:a16="http://schemas.microsoft.com/office/drawing/2014/main" id="{13E4FBDD-F46E-482A-929A-DF470770DD19}"/>
                  </a:ext>
                </a:extLst>
              </p:cNvPr>
              <p:cNvSpPr/>
              <p:nvPr/>
            </p:nvSpPr>
            <p:spPr bwMode="auto">
              <a:xfrm>
                <a:off x="8344418" y="4154419"/>
                <a:ext cx="398491" cy="386856"/>
              </a:xfrm>
              <a:custGeom>
                <a:gdLst>
                  <a:gd fmla="*/ 0 w 132" name="T0"/>
                  <a:gd fmla="*/ 65 h 128" name="T1"/>
                  <a:gd fmla="*/ 0 w 132" name="T2"/>
                  <a:gd fmla="*/ 62 h 128" name="T3"/>
                  <a:gd fmla="*/ 53 w 132" name="T4"/>
                  <a:gd fmla="*/ 0 h 128" name="T5"/>
                  <a:gd fmla="*/ 69 w 132" name="T6"/>
                  <a:gd fmla="*/ 0 h 128" name="T7"/>
                  <a:gd fmla="*/ 132 w 132" name="T8"/>
                  <a:gd fmla="*/ 62 h 128" name="T9"/>
                  <a:gd fmla="*/ 132 w 132" name="T10"/>
                  <a:gd fmla="*/ 65 h 128" name="T11"/>
                  <a:gd fmla="*/ 69 w 132" name="T12"/>
                  <a:gd fmla="*/ 128 h 128" name="T13"/>
                  <a:gd fmla="*/ 53 w 132" name="T14"/>
                  <a:gd fmla="*/ 128 h 128" name="T15"/>
                  <a:gd fmla="*/ 0 w 132" name="T16"/>
                  <a:gd fmla="*/ 65 h 1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8" w="132">
                    <a:moveTo>
                      <a:pt x="0" y="65"/>
                    </a:moveTo>
                    <a:cubicBezTo>
                      <a:pt x="0" y="62"/>
                      <a:pt x="0" y="62"/>
                      <a:pt x="0" y="62"/>
                    </a:cubicBezTo>
                    <a:cubicBezTo>
                      <a:pt x="0" y="28"/>
                      <a:pt x="18" y="0"/>
                      <a:pt x="53" y="0"/>
                    </a:cubicBezTo>
                    <a:cubicBezTo>
                      <a:pt x="69" y="0"/>
                      <a:pt x="69" y="0"/>
                      <a:pt x="69" y="0"/>
                    </a:cubicBezTo>
                    <a:cubicBezTo>
                      <a:pt x="104" y="0"/>
                      <a:pt x="132" y="28"/>
                      <a:pt x="132" y="62"/>
                    </a:cubicBezTo>
                    <a:cubicBezTo>
                      <a:pt x="132" y="65"/>
                      <a:pt x="132" y="65"/>
                      <a:pt x="132" y="65"/>
                    </a:cubicBezTo>
                    <a:cubicBezTo>
                      <a:pt x="132" y="100"/>
                      <a:pt x="104" y="128"/>
                      <a:pt x="69" y="128"/>
                    </a:cubicBezTo>
                    <a:cubicBezTo>
                      <a:pt x="53" y="128"/>
                      <a:pt x="53" y="128"/>
                      <a:pt x="53" y="128"/>
                    </a:cubicBezTo>
                    <a:cubicBezTo>
                      <a:pt x="18" y="128"/>
                      <a:pt x="0" y="100"/>
                      <a:pt x="0" y="65"/>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9" name="îslíḓê">
                <a:extLst>
                  <a:ext uri="{FF2B5EF4-FFF2-40B4-BE49-F238E27FC236}">
                    <a16:creationId xmlns:a16="http://schemas.microsoft.com/office/drawing/2014/main" id="{0CB5215F-D97E-422D-A5F3-F656303FE655}"/>
                  </a:ext>
                </a:extLst>
              </p:cNvPr>
              <p:cNvSpPr/>
              <p:nvPr/>
            </p:nvSpPr>
            <p:spPr bwMode="auto">
              <a:xfrm>
                <a:off x="7697234" y="3862096"/>
                <a:ext cx="157069" cy="62537"/>
              </a:xfrm>
              <a:custGeom>
                <a:gdLst>
                  <a:gd fmla="*/ 0 w 52" name="T0"/>
                  <a:gd fmla="*/ 17 h 21" name="T1"/>
                  <a:gd fmla="*/ 0 w 52" name="T2"/>
                  <a:gd fmla="*/ 17 h 21" name="T3"/>
                  <a:gd fmla="*/ 4 w 52" name="T4"/>
                  <a:gd fmla="*/ 11 h 21" name="T5"/>
                  <a:gd fmla="*/ 46 w 52" name="T6"/>
                  <a:gd fmla="*/ 1 h 21" name="T7"/>
                  <a:gd fmla="*/ 52 w 52" name="T8"/>
                  <a:gd fmla="*/ 4 h 21" name="T9"/>
                  <a:gd fmla="*/ 52 w 52" name="T10"/>
                  <a:gd fmla="*/ 4 h 21" name="T11"/>
                  <a:gd fmla="*/ 48 w 52" name="T12"/>
                  <a:gd fmla="*/ 10 h 21" name="T13"/>
                  <a:gd fmla="*/ 6 w 52" name="T14"/>
                  <a:gd fmla="*/ 20 h 21" name="T15"/>
                  <a:gd fmla="*/ 0 w 52" name="T16"/>
                  <a:gd fmla="*/ 17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0" y="17"/>
                    </a:moveTo>
                    <a:cubicBezTo>
                      <a:pt x="0" y="17"/>
                      <a:pt x="0" y="17"/>
                      <a:pt x="0" y="17"/>
                    </a:cubicBezTo>
                    <a:cubicBezTo>
                      <a:pt x="0" y="14"/>
                      <a:pt x="1" y="11"/>
                      <a:pt x="4" y="11"/>
                    </a:cubicBezTo>
                    <a:cubicBezTo>
                      <a:pt x="46" y="1"/>
                      <a:pt x="46" y="1"/>
                      <a:pt x="46" y="1"/>
                    </a:cubicBezTo>
                    <a:cubicBezTo>
                      <a:pt x="49" y="0"/>
                      <a:pt x="51" y="2"/>
                      <a:pt x="52" y="4"/>
                    </a:cubicBezTo>
                    <a:cubicBezTo>
                      <a:pt x="52" y="4"/>
                      <a:pt x="52" y="4"/>
                      <a:pt x="52" y="4"/>
                    </a:cubicBezTo>
                    <a:cubicBezTo>
                      <a:pt x="52" y="7"/>
                      <a:pt x="51" y="10"/>
                      <a:pt x="48" y="10"/>
                    </a:cubicBezTo>
                    <a:cubicBezTo>
                      <a:pt x="6" y="20"/>
                      <a:pt x="6" y="20"/>
                      <a:pt x="6" y="20"/>
                    </a:cubicBezTo>
                    <a:cubicBezTo>
                      <a:pt x="4" y="21"/>
                      <a:pt x="1" y="19"/>
                      <a:pt x="0" y="17"/>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0" name="ïṩļíḋè">
                <a:extLst>
                  <a:ext uri="{FF2B5EF4-FFF2-40B4-BE49-F238E27FC236}">
                    <a16:creationId xmlns:a16="http://schemas.microsoft.com/office/drawing/2014/main" id="{5CDEA225-C647-4F46-B73E-630E1A4D1A9F}"/>
                  </a:ext>
                </a:extLst>
              </p:cNvPr>
              <p:cNvSpPr/>
              <p:nvPr/>
            </p:nvSpPr>
            <p:spPr bwMode="auto">
              <a:xfrm>
                <a:off x="7685599" y="3907180"/>
                <a:ext cx="159978" cy="61083"/>
              </a:xfrm>
              <a:custGeom>
                <a:gdLst>
                  <a:gd fmla="*/ 0 w 53" name="T0"/>
                  <a:gd fmla="*/ 16 h 20" name="T1"/>
                  <a:gd fmla="*/ 0 w 53" name="T2"/>
                  <a:gd fmla="*/ 16 h 20" name="T3"/>
                  <a:gd fmla="*/ 4 w 53" name="T4"/>
                  <a:gd fmla="*/ 10 h 20" name="T5"/>
                  <a:gd fmla="*/ 46 w 53" name="T6"/>
                  <a:gd fmla="*/ 0 h 20" name="T7"/>
                  <a:gd fmla="*/ 52 w 53" name="T8"/>
                  <a:gd fmla="*/ 4 h 20" name="T9"/>
                  <a:gd fmla="*/ 52 w 53" name="T10"/>
                  <a:gd fmla="*/ 4 h 20" name="T11"/>
                  <a:gd fmla="*/ 48 w 53" name="T12"/>
                  <a:gd fmla="*/ 10 h 20" name="T13"/>
                  <a:gd fmla="*/ 6 w 53" name="T14"/>
                  <a:gd fmla="*/ 20 h 20" name="T15"/>
                  <a:gd fmla="*/ 0 w 53" name="T16"/>
                  <a:gd fmla="*/ 16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52">
                    <a:moveTo>
                      <a:pt x="0" y="16"/>
                    </a:moveTo>
                    <a:cubicBezTo>
                      <a:pt x="0" y="16"/>
                      <a:pt x="0" y="16"/>
                      <a:pt x="0" y="16"/>
                    </a:cubicBezTo>
                    <a:cubicBezTo>
                      <a:pt x="0" y="13"/>
                      <a:pt x="1" y="11"/>
                      <a:pt x="4" y="10"/>
                    </a:cubicBezTo>
                    <a:cubicBezTo>
                      <a:pt x="46" y="0"/>
                      <a:pt x="46" y="0"/>
                      <a:pt x="46" y="0"/>
                    </a:cubicBezTo>
                    <a:cubicBezTo>
                      <a:pt x="49" y="0"/>
                      <a:pt x="51" y="1"/>
                      <a:pt x="52" y="4"/>
                    </a:cubicBezTo>
                    <a:cubicBezTo>
                      <a:pt x="52" y="4"/>
                      <a:pt x="52" y="4"/>
                      <a:pt x="52" y="4"/>
                    </a:cubicBezTo>
                    <a:cubicBezTo>
                      <a:pt x="53" y="6"/>
                      <a:pt x="51" y="9"/>
                      <a:pt x="48" y="10"/>
                    </a:cubicBezTo>
                    <a:cubicBezTo>
                      <a:pt x="6" y="20"/>
                      <a:pt x="6" y="20"/>
                      <a:pt x="6" y="20"/>
                    </a:cubicBezTo>
                    <a:cubicBezTo>
                      <a:pt x="4" y="20"/>
                      <a:pt x="1" y="19"/>
                      <a:pt x="0" y="1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1" name="iṥḷîdê">
                <a:extLst>
                  <a:ext uri="{FF2B5EF4-FFF2-40B4-BE49-F238E27FC236}">
                    <a16:creationId xmlns:a16="http://schemas.microsoft.com/office/drawing/2014/main" id="{9DB469CD-31BC-4F17-8D09-AEBF04E9C66A}"/>
                  </a:ext>
                </a:extLst>
              </p:cNvPr>
              <p:cNvSpPr/>
              <p:nvPr/>
            </p:nvSpPr>
            <p:spPr bwMode="auto">
              <a:xfrm>
                <a:off x="7685599" y="3946448"/>
                <a:ext cx="159978" cy="63991"/>
              </a:xfrm>
              <a:custGeom>
                <a:gdLst>
                  <a:gd fmla="*/ 1 w 53" name="T0"/>
                  <a:gd fmla="*/ 16 h 21" name="T1"/>
                  <a:gd fmla="*/ 1 w 53" name="T2"/>
                  <a:gd fmla="*/ 16 h 21" name="T3"/>
                  <a:gd fmla="*/ 4 w 53" name="T4"/>
                  <a:gd fmla="*/ 10 h 21" name="T5"/>
                  <a:gd fmla="*/ 46 w 53" name="T6"/>
                  <a:gd fmla="*/ 0 h 21" name="T7"/>
                  <a:gd fmla="*/ 52 w 53" name="T8"/>
                  <a:gd fmla="*/ 4 h 21" name="T9"/>
                  <a:gd fmla="*/ 52 w 53" name="T10"/>
                  <a:gd fmla="*/ 4 h 21" name="T11"/>
                  <a:gd fmla="*/ 49 w 53" name="T12"/>
                  <a:gd fmla="*/ 10 h 21" name="T13"/>
                  <a:gd fmla="*/ 7 w 53" name="T14"/>
                  <a:gd fmla="*/ 20 h 21" name="T15"/>
                  <a:gd fmla="*/ 1 w 53" name="T16"/>
                  <a:gd fmla="*/ 16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1" y="16"/>
                    </a:moveTo>
                    <a:cubicBezTo>
                      <a:pt x="1" y="16"/>
                      <a:pt x="1" y="16"/>
                      <a:pt x="1" y="16"/>
                    </a:cubicBezTo>
                    <a:cubicBezTo>
                      <a:pt x="0" y="14"/>
                      <a:pt x="2" y="11"/>
                      <a:pt x="4" y="10"/>
                    </a:cubicBezTo>
                    <a:cubicBezTo>
                      <a:pt x="46" y="0"/>
                      <a:pt x="46" y="0"/>
                      <a:pt x="46" y="0"/>
                    </a:cubicBezTo>
                    <a:cubicBezTo>
                      <a:pt x="49" y="0"/>
                      <a:pt x="52" y="1"/>
                      <a:pt x="52" y="4"/>
                    </a:cubicBezTo>
                    <a:cubicBezTo>
                      <a:pt x="52" y="4"/>
                      <a:pt x="52" y="4"/>
                      <a:pt x="52" y="4"/>
                    </a:cubicBezTo>
                    <a:cubicBezTo>
                      <a:pt x="53" y="7"/>
                      <a:pt x="51" y="9"/>
                      <a:pt x="49" y="10"/>
                    </a:cubicBezTo>
                    <a:cubicBezTo>
                      <a:pt x="7" y="20"/>
                      <a:pt x="7" y="20"/>
                      <a:pt x="7" y="20"/>
                    </a:cubicBezTo>
                    <a:cubicBezTo>
                      <a:pt x="4" y="21"/>
                      <a:pt x="1" y="19"/>
                      <a:pt x="1" y="1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2" name="íş1ide">
                <a:extLst>
                  <a:ext uri="{FF2B5EF4-FFF2-40B4-BE49-F238E27FC236}">
                    <a16:creationId xmlns:a16="http://schemas.microsoft.com/office/drawing/2014/main" id="{2272D2E9-1486-4EC9-85A3-E2CCC7A6F2F9}"/>
                  </a:ext>
                </a:extLst>
              </p:cNvPr>
              <p:cNvSpPr/>
              <p:nvPr/>
            </p:nvSpPr>
            <p:spPr bwMode="auto">
              <a:xfrm>
                <a:off x="7713232" y="3979898"/>
                <a:ext cx="159978" cy="62537"/>
              </a:xfrm>
              <a:custGeom>
                <a:gdLst>
                  <a:gd fmla="*/ 1 w 53" name="T0"/>
                  <a:gd fmla="*/ 16 h 21" name="T1"/>
                  <a:gd fmla="*/ 1 w 53" name="T2"/>
                  <a:gd fmla="*/ 16 h 21" name="T3"/>
                  <a:gd fmla="*/ 5 w 53" name="T4"/>
                  <a:gd fmla="*/ 11 h 21" name="T5"/>
                  <a:gd fmla="*/ 46 w 53" name="T6"/>
                  <a:gd fmla="*/ 1 h 21" name="T7"/>
                  <a:gd fmla="*/ 52 w 53" name="T8"/>
                  <a:gd fmla="*/ 4 h 21" name="T9"/>
                  <a:gd fmla="*/ 52 w 53" name="T10"/>
                  <a:gd fmla="*/ 4 h 21" name="T11"/>
                  <a:gd fmla="*/ 49 w 53" name="T12"/>
                  <a:gd fmla="*/ 10 h 21" name="T13"/>
                  <a:gd fmla="*/ 7 w 53" name="T14"/>
                  <a:gd fmla="*/ 20 h 21" name="T15"/>
                  <a:gd fmla="*/ 1 w 53" name="T16"/>
                  <a:gd fmla="*/ 16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1" y="16"/>
                    </a:moveTo>
                    <a:cubicBezTo>
                      <a:pt x="1" y="16"/>
                      <a:pt x="1" y="16"/>
                      <a:pt x="1" y="16"/>
                    </a:cubicBezTo>
                    <a:cubicBezTo>
                      <a:pt x="0" y="14"/>
                      <a:pt x="2" y="11"/>
                      <a:pt x="5" y="11"/>
                    </a:cubicBezTo>
                    <a:cubicBezTo>
                      <a:pt x="46" y="1"/>
                      <a:pt x="46" y="1"/>
                      <a:pt x="46" y="1"/>
                    </a:cubicBezTo>
                    <a:cubicBezTo>
                      <a:pt x="49" y="0"/>
                      <a:pt x="52" y="2"/>
                      <a:pt x="52" y="4"/>
                    </a:cubicBezTo>
                    <a:cubicBezTo>
                      <a:pt x="52" y="4"/>
                      <a:pt x="52" y="4"/>
                      <a:pt x="52" y="4"/>
                    </a:cubicBezTo>
                    <a:cubicBezTo>
                      <a:pt x="53" y="7"/>
                      <a:pt x="51" y="10"/>
                      <a:pt x="49" y="10"/>
                    </a:cubicBezTo>
                    <a:cubicBezTo>
                      <a:pt x="7" y="20"/>
                      <a:pt x="7" y="20"/>
                      <a:pt x="7" y="20"/>
                    </a:cubicBezTo>
                    <a:cubicBezTo>
                      <a:pt x="4" y="21"/>
                      <a:pt x="1" y="19"/>
                      <a:pt x="1" y="1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3" name="iš1îḋê">
                <a:extLst>
                  <a:ext uri="{FF2B5EF4-FFF2-40B4-BE49-F238E27FC236}">
                    <a16:creationId xmlns:a16="http://schemas.microsoft.com/office/drawing/2014/main" id="{04BEEC09-9E8F-44A8-97C2-EE94E627E14C}"/>
                  </a:ext>
                </a:extLst>
              </p:cNvPr>
              <p:cNvSpPr/>
              <p:nvPr/>
            </p:nvSpPr>
            <p:spPr bwMode="auto">
              <a:xfrm>
                <a:off x="7845577" y="3968263"/>
                <a:ext cx="72717" cy="90169"/>
              </a:xfrm>
              <a:custGeom>
                <a:gdLst>
                  <a:gd fmla="*/ 3 w 24" name="T0"/>
                  <a:gd fmla="*/ 28 h 30" name="T1"/>
                  <a:gd fmla="*/ 3 w 24" name="T2"/>
                  <a:gd fmla="*/ 28 h 30" name="T3"/>
                  <a:gd fmla="*/ 1 w 24" name="T4"/>
                  <a:gd fmla="*/ 20 h 30" name="T5"/>
                  <a:gd fmla="*/ 11 w 24" name="T6"/>
                  <a:gd fmla="*/ 4 h 30" name="T7"/>
                  <a:gd fmla="*/ 20 w 24" name="T8"/>
                  <a:gd fmla="*/ 2 h 30" name="T9"/>
                  <a:gd fmla="*/ 20 w 24" name="T10"/>
                  <a:gd fmla="*/ 2 h 30" name="T11"/>
                  <a:gd fmla="*/ 22 w 24" name="T12"/>
                  <a:gd fmla="*/ 10 h 30" name="T13"/>
                  <a:gd fmla="*/ 12 w 24" name="T14"/>
                  <a:gd fmla="*/ 26 h 30" name="T15"/>
                  <a:gd fmla="*/ 3 w 24" name="T16"/>
                  <a:gd fmla="*/ 28 h 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 w="24">
                    <a:moveTo>
                      <a:pt x="3" y="28"/>
                    </a:moveTo>
                    <a:cubicBezTo>
                      <a:pt x="3" y="28"/>
                      <a:pt x="3" y="28"/>
                      <a:pt x="3" y="28"/>
                    </a:cubicBezTo>
                    <a:cubicBezTo>
                      <a:pt x="1" y="27"/>
                      <a:pt x="0" y="23"/>
                      <a:pt x="1" y="20"/>
                    </a:cubicBezTo>
                    <a:cubicBezTo>
                      <a:pt x="11" y="4"/>
                      <a:pt x="11" y="4"/>
                      <a:pt x="11" y="4"/>
                    </a:cubicBezTo>
                    <a:cubicBezTo>
                      <a:pt x="13" y="1"/>
                      <a:pt x="17" y="0"/>
                      <a:pt x="20" y="2"/>
                    </a:cubicBezTo>
                    <a:cubicBezTo>
                      <a:pt x="20" y="2"/>
                      <a:pt x="20" y="2"/>
                      <a:pt x="20" y="2"/>
                    </a:cubicBezTo>
                    <a:cubicBezTo>
                      <a:pt x="23" y="3"/>
                      <a:pt x="24" y="7"/>
                      <a:pt x="22" y="10"/>
                    </a:cubicBezTo>
                    <a:cubicBezTo>
                      <a:pt x="12" y="26"/>
                      <a:pt x="12" y="26"/>
                      <a:pt x="12" y="26"/>
                    </a:cubicBezTo>
                    <a:cubicBezTo>
                      <a:pt x="10" y="29"/>
                      <a:pt x="6" y="30"/>
                      <a:pt x="3" y="28"/>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4" name="işḷiḓe">
                <a:extLst>
                  <a:ext uri="{FF2B5EF4-FFF2-40B4-BE49-F238E27FC236}">
                    <a16:creationId xmlns:a16="http://schemas.microsoft.com/office/drawing/2014/main" id="{CE67E26B-AAD8-4CD2-9D27-F62FC6A9E2C7}"/>
                  </a:ext>
                </a:extLst>
              </p:cNvPr>
              <p:cNvSpPr/>
              <p:nvPr/>
            </p:nvSpPr>
            <p:spPr bwMode="auto">
              <a:xfrm>
                <a:off x="7775769" y="3850461"/>
                <a:ext cx="175976" cy="165795"/>
              </a:xfrm>
              <a:custGeom>
                <a:gdLst>
                  <a:gd fmla="*/ 55 w 58" name="T0"/>
                  <a:gd fmla="*/ 24 h 55" name="T1"/>
                  <a:gd fmla="*/ 54 w 58" name="T2"/>
                  <a:gd fmla="*/ 20 h 55" name="T3"/>
                  <a:gd fmla="*/ 27 w 58" name="T4"/>
                  <a:gd fmla="*/ 3 h 55" name="T5"/>
                  <a:gd fmla="*/ 20 w 58" name="T6"/>
                  <a:gd fmla="*/ 5 h 55" name="T7"/>
                  <a:gd fmla="*/ 3 w 58" name="T8"/>
                  <a:gd fmla="*/ 32 h 55" name="T9"/>
                  <a:gd fmla="*/ 4 w 58" name="T10"/>
                  <a:gd fmla="*/ 36 h 55" name="T11"/>
                  <a:gd fmla="*/ 31 w 58" name="T12"/>
                  <a:gd fmla="*/ 52 h 55" name="T13"/>
                  <a:gd fmla="*/ 38 w 58" name="T14"/>
                  <a:gd fmla="*/ 51 h 55" name="T15"/>
                  <a:gd fmla="*/ 55 w 58" name="T16"/>
                  <a:gd fmla="*/ 24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57">
                    <a:moveTo>
                      <a:pt x="55" y="24"/>
                    </a:moveTo>
                    <a:cubicBezTo>
                      <a:pt x="54" y="20"/>
                      <a:pt x="54" y="20"/>
                      <a:pt x="54" y="20"/>
                    </a:cubicBezTo>
                    <a:cubicBezTo>
                      <a:pt x="51" y="8"/>
                      <a:pt x="39" y="0"/>
                      <a:pt x="27" y="3"/>
                    </a:cubicBezTo>
                    <a:cubicBezTo>
                      <a:pt x="20" y="5"/>
                      <a:pt x="20" y="5"/>
                      <a:pt x="20" y="5"/>
                    </a:cubicBezTo>
                    <a:cubicBezTo>
                      <a:pt x="8" y="8"/>
                      <a:pt x="0" y="20"/>
                      <a:pt x="3" y="32"/>
                    </a:cubicBezTo>
                    <a:cubicBezTo>
                      <a:pt x="4" y="36"/>
                      <a:pt x="4" y="36"/>
                      <a:pt x="4" y="36"/>
                    </a:cubicBezTo>
                    <a:cubicBezTo>
                      <a:pt x="7" y="48"/>
                      <a:pt x="19" y="55"/>
                      <a:pt x="31" y="52"/>
                    </a:cubicBezTo>
                    <a:cubicBezTo>
                      <a:pt x="38" y="51"/>
                      <a:pt x="38" y="51"/>
                      <a:pt x="38" y="51"/>
                    </a:cubicBezTo>
                    <a:cubicBezTo>
                      <a:pt x="50" y="48"/>
                      <a:pt x="58" y="36"/>
                      <a:pt x="55" y="24"/>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5" name="isḻïḓê">
                <a:extLst>
                  <a:ext uri="{FF2B5EF4-FFF2-40B4-BE49-F238E27FC236}">
                    <a16:creationId xmlns:a16="http://schemas.microsoft.com/office/drawing/2014/main" id="{61DFCD11-D3C1-4107-9EB9-4652804C60EB}"/>
                  </a:ext>
                </a:extLst>
              </p:cNvPr>
              <p:cNvSpPr/>
              <p:nvPr/>
            </p:nvSpPr>
            <p:spPr bwMode="auto">
              <a:xfrm>
                <a:off x="3555259" y="3949357"/>
                <a:ext cx="382493" cy="573012"/>
              </a:xfrm>
              <a:custGeom>
                <a:gdLst>
                  <a:gd fmla="*/ 68 w 127" name="T0"/>
                  <a:gd fmla="*/ 0 h 190" name="T1"/>
                  <a:gd fmla="*/ 127 w 127" name="T2"/>
                  <a:gd fmla="*/ 93 h 190" name="T3"/>
                  <a:gd fmla="*/ 65 w 127" name="T4"/>
                  <a:gd fmla="*/ 190 h 190" name="T5"/>
                  <a:gd fmla="*/ 0 w 127" name="T6"/>
                  <a:gd fmla="*/ 93 h 190" name="T7"/>
                  <a:gd fmla="*/ 68 w 127" name="T8"/>
                  <a:gd fmla="*/ 0 h 190" name="T9"/>
                </a:gdLst>
                <a:cxnLst>
                  <a:cxn ang="0">
                    <a:pos x="T0" y="T1"/>
                  </a:cxn>
                  <a:cxn ang="0">
                    <a:pos x="T2" y="T3"/>
                  </a:cxn>
                  <a:cxn ang="0">
                    <a:pos x="T4" y="T5"/>
                  </a:cxn>
                  <a:cxn ang="0">
                    <a:pos x="T6" y="T7"/>
                  </a:cxn>
                  <a:cxn ang="0">
                    <a:pos x="T8" y="T9"/>
                  </a:cxn>
                </a:cxnLst>
                <a:rect b="b" l="0" r="r" t="0"/>
                <a:pathLst>
                  <a:path h="190" w="127">
                    <a:moveTo>
                      <a:pt x="68" y="0"/>
                    </a:moveTo>
                    <a:cubicBezTo>
                      <a:pt x="103" y="0"/>
                      <a:pt x="127" y="44"/>
                      <a:pt x="127" y="93"/>
                    </a:cubicBezTo>
                    <a:cubicBezTo>
                      <a:pt x="127" y="142"/>
                      <a:pt x="100" y="190"/>
                      <a:pt x="65" y="190"/>
                    </a:cubicBezTo>
                    <a:cubicBezTo>
                      <a:pt x="30" y="190"/>
                      <a:pt x="0" y="142"/>
                      <a:pt x="0" y="93"/>
                    </a:cubicBezTo>
                    <a:cubicBezTo>
                      <a:pt x="0" y="44"/>
                      <a:pt x="33" y="0"/>
                      <a:pt x="68" y="0"/>
                    </a:cubicBezTo>
                    <a:close/>
                  </a:path>
                </a:pathLst>
              </a:custGeom>
              <a:solidFill>
                <a:srgbClr val="69403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6" name="iśḻîḋè">
                <a:extLst>
                  <a:ext uri="{FF2B5EF4-FFF2-40B4-BE49-F238E27FC236}">
                    <a16:creationId xmlns:a16="http://schemas.microsoft.com/office/drawing/2014/main" id="{79F79B1B-1AFB-4B86-8ED3-F2D8976E4849}"/>
                  </a:ext>
                </a:extLst>
              </p:cNvPr>
              <p:cNvSpPr/>
              <p:nvPr/>
            </p:nvSpPr>
            <p:spPr bwMode="auto">
              <a:xfrm>
                <a:off x="3629431" y="4440926"/>
                <a:ext cx="680634" cy="344680"/>
              </a:xfrm>
              <a:custGeom>
                <a:gdLst>
                  <a:gd fmla="*/ 0 w 225" name="T0"/>
                  <a:gd fmla="*/ 48 h 114" name="T1"/>
                  <a:gd fmla="*/ 87 w 225" name="T2"/>
                  <a:gd fmla="*/ 95 h 114" name="T3"/>
                  <a:gd fmla="*/ 225 w 225" name="T4"/>
                  <a:gd fmla="*/ 91 h 114" name="T5"/>
                  <a:gd fmla="*/ 218 w 225" name="T6"/>
                  <a:gd fmla="*/ 52 h 114" name="T7"/>
                  <a:gd fmla="*/ 112 w 225" name="T8"/>
                  <a:gd fmla="*/ 48 h 114" name="T9"/>
                  <a:gd fmla="*/ 48 w 225" name="T10"/>
                  <a:gd fmla="*/ 0 h 114" name="T11"/>
                  <a:gd fmla="*/ 0 w 225" name="T12"/>
                  <a:gd fmla="*/ 48 h 114" name="T13"/>
                </a:gdLst>
                <a:cxnLst>
                  <a:cxn ang="0">
                    <a:pos x="T0" y="T1"/>
                  </a:cxn>
                  <a:cxn ang="0">
                    <a:pos x="T2" y="T3"/>
                  </a:cxn>
                  <a:cxn ang="0">
                    <a:pos x="T4" y="T5"/>
                  </a:cxn>
                  <a:cxn ang="0">
                    <a:pos x="T6" y="T7"/>
                  </a:cxn>
                  <a:cxn ang="0">
                    <a:pos x="T8" y="T9"/>
                  </a:cxn>
                  <a:cxn ang="0">
                    <a:pos x="T10" y="T11"/>
                  </a:cxn>
                  <a:cxn ang="0">
                    <a:pos x="T12" y="T13"/>
                  </a:cxn>
                </a:cxnLst>
                <a:rect b="b" l="0" r="r" t="0"/>
                <a:pathLst>
                  <a:path h="114" w="225">
                    <a:moveTo>
                      <a:pt x="0" y="48"/>
                    </a:moveTo>
                    <a:cubicBezTo>
                      <a:pt x="0" y="48"/>
                      <a:pt x="15" y="73"/>
                      <a:pt x="87" y="95"/>
                    </a:cubicBezTo>
                    <a:cubicBezTo>
                      <a:pt x="147" y="114"/>
                      <a:pt x="225" y="91"/>
                      <a:pt x="225" y="91"/>
                    </a:cubicBezTo>
                    <a:cubicBezTo>
                      <a:pt x="218" y="52"/>
                      <a:pt x="218" y="52"/>
                      <a:pt x="218" y="52"/>
                    </a:cubicBezTo>
                    <a:cubicBezTo>
                      <a:pt x="218" y="52"/>
                      <a:pt x="135" y="57"/>
                      <a:pt x="112" y="48"/>
                    </a:cubicBezTo>
                    <a:cubicBezTo>
                      <a:pt x="67" y="29"/>
                      <a:pt x="48" y="0"/>
                      <a:pt x="48" y="0"/>
                    </a:cubicBezTo>
                    <a:lnTo>
                      <a:pt x="0" y="48"/>
                    </a:lnTo>
                    <a:close/>
                  </a:path>
                </a:pathLst>
              </a:cu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7" name="îṣ1ïḍe">
                <a:extLst>
                  <a:ext uri="{FF2B5EF4-FFF2-40B4-BE49-F238E27FC236}">
                    <a16:creationId xmlns:a16="http://schemas.microsoft.com/office/drawing/2014/main" id="{163664B2-100E-4455-958A-276117501A84}"/>
                  </a:ext>
                </a:extLst>
              </p:cNvPr>
              <p:cNvSpPr/>
              <p:nvPr/>
            </p:nvSpPr>
            <p:spPr bwMode="auto">
              <a:xfrm>
                <a:off x="3606161" y="3764655"/>
                <a:ext cx="779529" cy="429032"/>
              </a:xfrm>
              <a:custGeom>
                <a:gdLst>
                  <a:gd fmla="*/ 0 w 258" name="T0"/>
                  <a:gd fmla="*/ 45 h 142" name="T1"/>
                  <a:gd fmla="*/ 118 w 258" name="T2"/>
                  <a:gd fmla="*/ 1 h 142" name="T3"/>
                  <a:gd fmla="*/ 258 w 258" name="T4"/>
                  <a:gd fmla="*/ 107 h 142" name="T5"/>
                  <a:gd fmla="*/ 241 w 258" name="T6"/>
                  <a:gd fmla="*/ 142 h 142" name="T7"/>
                  <a:gd fmla="*/ 141 w 258" name="T8"/>
                  <a:gd fmla="*/ 56 h 142" name="T9"/>
                  <a:gd fmla="*/ 53 w 258" name="T10"/>
                  <a:gd fmla="*/ 78 h 142" name="T11"/>
                  <a:gd fmla="*/ 0 w 258" name="T12"/>
                  <a:gd fmla="*/ 45 h 142" name="T13"/>
                </a:gdLst>
                <a:cxnLst>
                  <a:cxn ang="0">
                    <a:pos x="T0" y="T1"/>
                  </a:cxn>
                  <a:cxn ang="0">
                    <a:pos x="T2" y="T3"/>
                  </a:cxn>
                  <a:cxn ang="0">
                    <a:pos x="T4" y="T5"/>
                  </a:cxn>
                  <a:cxn ang="0">
                    <a:pos x="T6" y="T7"/>
                  </a:cxn>
                  <a:cxn ang="0">
                    <a:pos x="T8" y="T9"/>
                  </a:cxn>
                  <a:cxn ang="0">
                    <a:pos x="T10" y="T11"/>
                  </a:cxn>
                  <a:cxn ang="0">
                    <a:pos x="T12" y="T13"/>
                  </a:cxn>
                </a:cxnLst>
                <a:rect b="b" l="0" r="r" t="0"/>
                <a:pathLst>
                  <a:path h="142" w="258">
                    <a:moveTo>
                      <a:pt x="0" y="45"/>
                    </a:moveTo>
                    <a:cubicBezTo>
                      <a:pt x="0" y="45"/>
                      <a:pt x="43" y="1"/>
                      <a:pt x="118" y="1"/>
                    </a:cubicBezTo>
                    <a:cubicBezTo>
                      <a:pt x="200" y="0"/>
                      <a:pt x="258" y="107"/>
                      <a:pt x="258" y="107"/>
                    </a:cubicBezTo>
                    <a:cubicBezTo>
                      <a:pt x="241" y="142"/>
                      <a:pt x="241" y="142"/>
                      <a:pt x="241" y="142"/>
                    </a:cubicBezTo>
                    <a:cubicBezTo>
                      <a:pt x="241" y="142"/>
                      <a:pt x="165" y="62"/>
                      <a:pt x="141" y="56"/>
                    </a:cubicBezTo>
                    <a:cubicBezTo>
                      <a:pt x="75" y="41"/>
                      <a:pt x="53" y="78"/>
                      <a:pt x="53" y="78"/>
                    </a:cubicBezTo>
                    <a:lnTo>
                      <a:pt x="0" y="45"/>
                    </a:lnTo>
                    <a:close/>
                  </a:path>
                </a:pathLst>
              </a:cu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8" name="íṥ1iḋê">
                <a:extLst>
                  <a:ext uri="{FF2B5EF4-FFF2-40B4-BE49-F238E27FC236}">
                    <a16:creationId xmlns:a16="http://schemas.microsoft.com/office/drawing/2014/main" id="{9B5572B8-CA1F-4627-B415-A57A466561B2}"/>
                  </a:ext>
                </a:extLst>
              </p:cNvPr>
              <p:cNvSpPr/>
              <p:nvPr/>
            </p:nvSpPr>
            <p:spPr bwMode="auto">
              <a:xfrm>
                <a:off x="4439501" y="4139876"/>
                <a:ext cx="58174" cy="69809"/>
              </a:xfrm>
              <a:custGeom>
                <a:gdLst>
                  <a:gd fmla="*/ 18 w 19" name="T0"/>
                  <a:gd fmla="*/ 15 h 23" name="T1"/>
                  <a:gd fmla="*/ 8 w 19" name="T2"/>
                  <a:gd fmla="*/ 0 h 23" name="T3"/>
                  <a:gd fmla="*/ 0 w 19" name="T4"/>
                  <a:gd fmla="*/ 7 h 23" name="T5"/>
                  <a:gd fmla="*/ 10 w 19" name="T6"/>
                  <a:gd fmla="*/ 20 h 23" name="T7"/>
                  <a:gd fmla="*/ 17 w 19" name="T8"/>
                  <a:gd fmla="*/ 21 h 23" name="T9"/>
                  <a:gd fmla="*/ 18 w 19" name="T10"/>
                  <a:gd fmla="*/ 15 h 23" name="T11"/>
                </a:gdLst>
                <a:cxnLst>
                  <a:cxn ang="0">
                    <a:pos x="T0" y="T1"/>
                  </a:cxn>
                  <a:cxn ang="0">
                    <a:pos x="T2" y="T3"/>
                  </a:cxn>
                  <a:cxn ang="0">
                    <a:pos x="T4" y="T5"/>
                  </a:cxn>
                  <a:cxn ang="0">
                    <a:pos x="T6" y="T7"/>
                  </a:cxn>
                  <a:cxn ang="0">
                    <a:pos x="T8" y="T9"/>
                  </a:cxn>
                  <a:cxn ang="0">
                    <a:pos x="T10" y="T11"/>
                  </a:cxn>
                </a:cxnLst>
                <a:rect b="b" l="0" r="r" t="0"/>
                <a:pathLst>
                  <a:path h="23" w="19">
                    <a:moveTo>
                      <a:pt x="18" y="15"/>
                    </a:moveTo>
                    <a:cubicBezTo>
                      <a:pt x="8" y="0"/>
                      <a:pt x="8" y="0"/>
                      <a:pt x="8" y="0"/>
                    </a:cubicBezTo>
                    <a:cubicBezTo>
                      <a:pt x="5" y="3"/>
                      <a:pt x="3" y="5"/>
                      <a:pt x="0" y="7"/>
                    </a:cubicBezTo>
                    <a:cubicBezTo>
                      <a:pt x="10" y="20"/>
                      <a:pt x="10" y="20"/>
                      <a:pt x="10" y="20"/>
                    </a:cubicBezTo>
                    <a:cubicBezTo>
                      <a:pt x="11" y="22"/>
                      <a:pt x="14" y="23"/>
                      <a:pt x="17" y="21"/>
                    </a:cubicBezTo>
                    <a:cubicBezTo>
                      <a:pt x="19" y="20"/>
                      <a:pt x="19" y="17"/>
                      <a:pt x="18" y="15"/>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9" name="ïślîḋè">
                <a:extLst>
                  <a:ext uri="{FF2B5EF4-FFF2-40B4-BE49-F238E27FC236}">
                    <a16:creationId xmlns:a16="http://schemas.microsoft.com/office/drawing/2014/main" id="{F0BBE96D-630D-44D6-AAA6-50E8F7AEACBA}"/>
                  </a:ext>
                </a:extLst>
              </p:cNvPr>
              <p:cNvSpPr/>
              <p:nvPr/>
            </p:nvSpPr>
            <p:spPr bwMode="auto">
              <a:xfrm>
                <a:off x="4410414" y="4167509"/>
                <a:ext cx="68355" cy="81443"/>
              </a:xfrm>
              <a:custGeom>
                <a:gdLst>
                  <a:gd fmla="*/ 21 w 23" name="T0"/>
                  <a:gd fmla="*/ 19 h 27" name="T1"/>
                  <a:gd fmla="*/ 8 w 23" name="T2"/>
                  <a:gd fmla="*/ 0 h 27" name="T3"/>
                  <a:gd fmla="*/ 0 w 23" name="T4"/>
                  <a:gd fmla="*/ 5 h 27" name="T5"/>
                  <a:gd fmla="*/ 13 w 23" name="T6"/>
                  <a:gd fmla="*/ 25 h 27" name="T7"/>
                  <a:gd fmla="*/ 20 w 23" name="T8"/>
                  <a:gd fmla="*/ 26 h 27" name="T9"/>
                  <a:gd fmla="*/ 21 w 23" name="T10"/>
                  <a:gd fmla="*/ 19 h 27" name="T11"/>
                </a:gdLst>
                <a:cxnLst>
                  <a:cxn ang="0">
                    <a:pos x="T0" y="T1"/>
                  </a:cxn>
                  <a:cxn ang="0">
                    <a:pos x="T2" y="T3"/>
                  </a:cxn>
                  <a:cxn ang="0">
                    <a:pos x="T4" y="T5"/>
                  </a:cxn>
                  <a:cxn ang="0">
                    <a:pos x="T6" y="T7"/>
                  </a:cxn>
                  <a:cxn ang="0">
                    <a:pos x="T8" y="T9"/>
                  </a:cxn>
                  <a:cxn ang="0">
                    <a:pos x="T10" y="T11"/>
                  </a:cxn>
                </a:cxnLst>
                <a:rect b="b" l="0" r="r" t="0"/>
                <a:pathLst>
                  <a:path h="27" w="23">
                    <a:moveTo>
                      <a:pt x="21" y="19"/>
                    </a:moveTo>
                    <a:cubicBezTo>
                      <a:pt x="8" y="0"/>
                      <a:pt x="8" y="0"/>
                      <a:pt x="8" y="0"/>
                    </a:cubicBezTo>
                    <a:cubicBezTo>
                      <a:pt x="5" y="2"/>
                      <a:pt x="2" y="4"/>
                      <a:pt x="0" y="5"/>
                    </a:cubicBezTo>
                    <a:cubicBezTo>
                      <a:pt x="13" y="25"/>
                      <a:pt x="13" y="25"/>
                      <a:pt x="13" y="25"/>
                    </a:cubicBezTo>
                    <a:cubicBezTo>
                      <a:pt x="15" y="27"/>
                      <a:pt x="18" y="27"/>
                      <a:pt x="20" y="26"/>
                    </a:cubicBezTo>
                    <a:cubicBezTo>
                      <a:pt x="22" y="24"/>
                      <a:pt x="23" y="21"/>
                      <a:pt x="21" y="19"/>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0" name="îSḷïḑê">
                <a:extLst>
                  <a:ext uri="{FF2B5EF4-FFF2-40B4-BE49-F238E27FC236}">
                    <a16:creationId xmlns:a16="http://schemas.microsoft.com/office/drawing/2014/main" id="{9B0D08F5-BE86-49DA-86FF-52F79BA03412}"/>
                  </a:ext>
                </a:extLst>
              </p:cNvPr>
              <p:cNvSpPr/>
              <p:nvPr/>
            </p:nvSpPr>
            <p:spPr bwMode="auto">
              <a:xfrm>
                <a:off x="4346423" y="4139876"/>
                <a:ext cx="109076" cy="141072"/>
              </a:xfrm>
              <a:custGeom>
                <a:gdLst>
                  <a:gd fmla="*/ 33 w 36" name="T0"/>
                  <a:gd fmla="*/ 45 h 47" name="T1"/>
                  <a:gd fmla="*/ 33 w 36" name="T2"/>
                  <a:gd fmla="*/ 45 h 47" name="T3"/>
                  <a:gd fmla="*/ 34 w 36" name="T4"/>
                  <a:gd fmla="*/ 38 h 47" name="T5"/>
                  <a:gd fmla="*/ 9 w 36" name="T6"/>
                  <a:gd fmla="*/ 3 h 47" name="T7"/>
                  <a:gd fmla="*/ 3 w 36" name="T8"/>
                  <a:gd fmla="*/ 2 h 47" name="T9"/>
                  <a:gd fmla="*/ 3 w 36" name="T10"/>
                  <a:gd fmla="*/ 2 h 47" name="T11"/>
                  <a:gd fmla="*/ 1 w 36" name="T12"/>
                  <a:gd fmla="*/ 9 h 47" name="T13"/>
                  <a:gd fmla="*/ 26 w 36" name="T14"/>
                  <a:gd fmla="*/ 44 h 47" name="T15"/>
                  <a:gd fmla="*/ 33 w 36" name="T16"/>
                  <a:gd fmla="*/ 45 h 4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7" w="36">
                    <a:moveTo>
                      <a:pt x="33" y="45"/>
                    </a:moveTo>
                    <a:cubicBezTo>
                      <a:pt x="33" y="45"/>
                      <a:pt x="33" y="45"/>
                      <a:pt x="33" y="45"/>
                    </a:cubicBezTo>
                    <a:cubicBezTo>
                      <a:pt x="35" y="44"/>
                      <a:pt x="36" y="41"/>
                      <a:pt x="34" y="38"/>
                    </a:cubicBezTo>
                    <a:cubicBezTo>
                      <a:pt x="9" y="3"/>
                      <a:pt x="9" y="3"/>
                      <a:pt x="9" y="3"/>
                    </a:cubicBezTo>
                    <a:cubicBezTo>
                      <a:pt x="8" y="1"/>
                      <a:pt x="5" y="0"/>
                      <a:pt x="3" y="2"/>
                    </a:cubicBezTo>
                    <a:cubicBezTo>
                      <a:pt x="3" y="2"/>
                      <a:pt x="3" y="2"/>
                      <a:pt x="3" y="2"/>
                    </a:cubicBezTo>
                    <a:cubicBezTo>
                      <a:pt x="0" y="4"/>
                      <a:pt x="0" y="7"/>
                      <a:pt x="1" y="9"/>
                    </a:cubicBezTo>
                    <a:cubicBezTo>
                      <a:pt x="26" y="44"/>
                      <a:pt x="26" y="44"/>
                      <a:pt x="26" y="44"/>
                    </a:cubicBezTo>
                    <a:cubicBezTo>
                      <a:pt x="28" y="46"/>
                      <a:pt x="31" y="47"/>
                      <a:pt x="33" y="45"/>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1" name="ïṣliďê">
                <a:extLst>
                  <a:ext uri="{FF2B5EF4-FFF2-40B4-BE49-F238E27FC236}">
                    <a16:creationId xmlns:a16="http://schemas.microsoft.com/office/drawing/2014/main" id="{422C7559-3FA5-4265-8954-E2213EC0E238}"/>
                  </a:ext>
                </a:extLst>
              </p:cNvPr>
              <p:cNvSpPr/>
              <p:nvPr/>
            </p:nvSpPr>
            <p:spPr bwMode="auto">
              <a:xfrm>
                <a:off x="4334788" y="4190778"/>
                <a:ext cx="107622" cy="142526"/>
              </a:xfrm>
              <a:custGeom>
                <a:gdLst>
                  <a:gd fmla="*/ 33 w 36" name="T0"/>
                  <a:gd fmla="*/ 45 h 47" name="T1"/>
                  <a:gd fmla="*/ 33 w 36" name="T2"/>
                  <a:gd fmla="*/ 45 h 47" name="T3"/>
                  <a:gd fmla="*/ 34 w 36" name="T4"/>
                  <a:gd fmla="*/ 38 h 47" name="T5"/>
                  <a:gd fmla="*/ 9 w 36" name="T6"/>
                  <a:gd fmla="*/ 3 h 47" name="T7"/>
                  <a:gd fmla="*/ 2 w 36" name="T8"/>
                  <a:gd fmla="*/ 2 h 47" name="T9"/>
                  <a:gd fmla="*/ 2 w 36" name="T10"/>
                  <a:gd fmla="*/ 2 h 47" name="T11"/>
                  <a:gd fmla="*/ 1 w 36" name="T12"/>
                  <a:gd fmla="*/ 9 h 47" name="T13"/>
                  <a:gd fmla="*/ 26 w 36" name="T14"/>
                  <a:gd fmla="*/ 44 h 47" name="T15"/>
                  <a:gd fmla="*/ 33 w 36" name="T16"/>
                  <a:gd fmla="*/ 45 h 4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7" w="36">
                    <a:moveTo>
                      <a:pt x="33" y="45"/>
                    </a:moveTo>
                    <a:cubicBezTo>
                      <a:pt x="33" y="45"/>
                      <a:pt x="33" y="45"/>
                      <a:pt x="33" y="45"/>
                    </a:cubicBezTo>
                    <a:cubicBezTo>
                      <a:pt x="35" y="43"/>
                      <a:pt x="36" y="40"/>
                      <a:pt x="34" y="38"/>
                    </a:cubicBezTo>
                    <a:cubicBezTo>
                      <a:pt x="9" y="3"/>
                      <a:pt x="9" y="3"/>
                      <a:pt x="9" y="3"/>
                    </a:cubicBezTo>
                    <a:cubicBezTo>
                      <a:pt x="8" y="1"/>
                      <a:pt x="5" y="0"/>
                      <a:pt x="2" y="2"/>
                    </a:cubicBezTo>
                    <a:cubicBezTo>
                      <a:pt x="2" y="2"/>
                      <a:pt x="2" y="2"/>
                      <a:pt x="2" y="2"/>
                    </a:cubicBezTo>
                    <a:cubicBezTo>
                      <a:pt x="0" y="3"/>
                      <a:pt x="0" y="6"/>
                      <a:pt x="1" y="9"/>
                    </a:cubicBezTo>
                    <a:cubicBezTo>
                      <a:pt x="26" y="44"/>
                      <a:pt x="26" y="44"/>
                      <a:pt x="26" y="44"/>
                    </a:cubicBezTo>
                    <a:cubicBezTo>
                      <a:pt x="28" y="46"/>
                      <a:pt x="31" y="47"/>
                      <a:pt x="33" y="45"/>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2" name="íṥḷîdé">
                <a:extLst>
                  <a:ext uri="{FF2B5EF4-FFF2-40B4-BE49-F238E27FC236}">
                    <a16:creationId xmlns:a16="http://schemas.microsoft.com/office/drawing/2014/main" id="{26C7C4BC-E601-4442-A7EA-BA9172FC0F56}"/>
                  </a:ext>
                </a:extLst>
              </p:cNvPr>
              <p:cNvSpPr/>
              <p:nvPr/>
            </p:nvSpPr>
            <p:spPr bwMode="auto">
              <a:xfrm>
                <a:off x="4295521" y="4157328"/>
                <a:ext cx="50903" cy="97442"/>
              </a:xfrm>
              <a:custGeom>
                <a:gdLst>
                  <a:gd fmla="*/ 6 w 17" name="T0"/>
                  <a:gd fmla="*/ 31 h 32" name="T1"/>
                  <a:gd fmla="*/ 6 w 17" name="T2"/>
                  <a:gd fmla="*/ 31 h 32" name="T3"/>
                  <a:gd fmla="*/ 13 w 17" name="T4"/>
                  <a:gd fmla="*/ 26 h 32" name="T5"/>
                  <a:gd fmla="*/ 16 w 17" name="T6"/>
                  <a:gd fmla="*/ 7 h 32" name="T7"/>
                  <a:gd fmla="*/ 11 w 17" name="T8"/>
                  <a:gd fmla="*/ 0 h 32" name="T9"/>
                  <a:gd fmla="*/ 11 w 17" name="T10"/>
                  <a:gd fmla="*/ 0 h 32" name="T11"/>
                  <a:gd fmla="*/ 4 w 17" name="T12"/>
                  <a:gd fmla="*/ 5 h 32" name="T13"/>
                  <a:gd fmla="*/ 1 w 17" name="T14"/>
                  <a:gd fmla="*/ 24 h 32" name="T15"/>
                  <a:gd fmla="*/ 6 w 17" name="T16"/>
                  <a:gd fmla="*/ 31 h 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 w="17">
                    <a:moveTo>
                      <a:pt x="6" y="31"/>
                    </a:moveTo>
                    <a:cubicBezTo>
                      <a:pt x="6" y="31"/>
                      <a:pt x="6" y="31"/>
                      <a:pt x="6" y="31"/>
                    </a:cubicBezTo>
                    <a:cubicBezTo>
                      <a:pt x="9" y="32"/>
                      <a:pt x="12" y="29"/>
                      <a:pt x="13" y="26"/>
                    </a:cubicBezTo>
                    <a:cubicBezTo>
                      <a:pt x="16" y="7"/>
                      <a:pt x="16" y="7"/>
                      <a:pt x="16" y="7"/>
                    </a:cubicBezTo>
                    <a:cubicBezTo>
                      <a:pt x="17" y="4"/>
                      <a:pt x="14" y="1"/>
                      <a:pt x="11" y="0"/>
                    </a:cubicBezTo>
                    <a:cubicBezTo>
                      <a:pt x="11" y="0"/>
                      <a:pt x="11" y="0"/>
                      <a:pt x="11" y="0"/>
                    </a:cubicBezTo>
                    <a:cubicBezTo>
                      <a:pt x="8" y="0"/>
                      <a:pt x="5" y="2"/>
                      <a:pt x="4" y="5"/>
                    </a:cubicBezTo>
                    <a:cubicBezTo>
                      <a:pt x="1" y="24"/>
                      <a:pt x="1" y="24"/>
                      <a:pt x="1" y="24"/>
                    </a:cubicBezTo>
                    <a:cubicBezTo>
                      <a:pt x="0" y="27"/>
                      <a:pt x="2" y="31"/>
                      <a:pt x="6" y="3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3" name="ïsļîḓè">
                <a:extLst>
                  <a:ext uri="{FF2B5EF4-FFF2-40B4-BE49-F238E27FC236}">
                    <a16:creationId xmlns:a16="http://schemas.microsoft.com/office/drawing/2014/main" id="{7B8331ED-1028-4D1C-A9CC-C6E4D2F4E4F9}"/>
                  </a:ext>
                </a:extLst>
              </p:cNvPr>
              <p:cNvSpPr/>
              <p:nvPr/>
            </p:nvSpPr>
            <p:spPr bwMode="auto">
              <a:xfrm>
                <a:off x="4298430" y="4067158"/>
                <a:ext cx="174521" cy="178885"/>
              </a:xfrm>
              <a:custGeom>
                <a:gdLst>
                  <a:gd fmla="*/ 12 w 58" name="T0"/>
                  <a:gd fmla="*/ 10 h 59" name="T1"/>
                  <a:gd fmla="*/ 16 w 58" name="T2"/>
                  <a:gd fmla="*/ 7 h 59" name="T3"/>
                  <a:gd fmla="*/ 47 w 58" name="T4"/>
                  <a:gd fmla="*/ 13 h 59" name="T5"/>
                  <a:gd fmla="*/ 51 w 58" name="T6"/>
                  <a:gd fmla="*/ 19 h 59" name="T7"/>
                  <a:gd fmla="*/ 46 w 58" name="T8"/>
                  <a:gd fmla="*/ 50 h 59" name="T9"/>
                  <a:gd fmla="*/ 42 w 58" name="T10"/>
                  <a:gd fmla="*/ 52 h 59" name="T11"/>
                  <a:gd fmla="*/ 11 w 58" name="T12"/>
                  <a:gd fmla="*/ 47 h 59" name="T13"/>
                  <a:gd fmla="*/ 7 w 58" name="T14"/>
                  <a:gd fmla="*/ 41 h 59" name="T15"/>
                  <a:gd fmla="*/ 12 w 58" name="T16"/>
                  <a:gd fmla="*/ 10 h 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9" w="57">
                    <a:moveTo>
                      <a:pt x="12" y="10"/>
                    </a:moveTo>
                    <a:cubicBezTo>
                      <a:pt x="16" y="7"/>
                      <a:pt x="16" y="7"/>
                      <a:pt x="16" y="7"/>
                    </a:cubicBezTo>
                    <a:cubicBezTo>
                      <a:pt x="26" y="0"/>
                      <a:pt x="40" y="3"/>
                      <a:pt x="47" y="13"/>
                    </a:cubicBezTo>
                    <a:cubicBezTo>
                      <a:pt x="51" y="19"/>
                      <a:pt x="51" y="19"/>
                      <a:pt x="51" y="19"/>
                    </a:cubicBezTo>
                    <a:cubicBezTo>
                      <a:pt x="58" y="29"/>
                      <a:pt x="56" y="43"/>
                      <a:pt x="46" y="50"/>
                    </a:cubicBezTo>
                    <a:cubicBezTo>
                      <a:pt x="42" y="52"/>
                      <a:pt x="42" y="52"/>
                      <a:pt x="42" y="52"/>
                    </a:cubicBezTo>
                    <a:cubicBezTo>
                      <a:pt x="32" y="59"/>
                      <a:pt x="18" y="57"/>
                      <a:pt x="11" y="47"/>
                    </a:cubicBezTo>
                    <a:cubicBezTo>
                      <a:pt x="7" y="41"/>
                      <a:pt x="7" y="41"/>
                      <a:pt x="7" y="41"/>
                    </a:cubicBezTo>
                    <a:cubicBezTo>
                      <a:pt x="0" y="31"/>
                      <a:pt x="2" y="17"/>
                      <a:pt x="12" y="10"/>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4" name="isḻïdè">
                <a:extLst>
                  <a:ext uri="{FF2B5EF4-FFF2-40B4-BE49-F238E27FC236}">
                    <a16:creationId xmlns:a16="http://schemas.microsoft.com/office/drawing/2014/main" id="{83DA8F16-5E44-4CB2-A1BC-5DBB37710112}"/>
                  </a:ext>
                </a:extLst>
              </p:cNvPr>
              <p:cNvSpPr/>
              <p:nvPr/>
            </p:nvSpPr>
            <p:spPr bwMode="auto">
              <a:xfrm>
                <a:off x="3497085" y="3865005"/>
                <a:ext cx="383947" cy="740262"/>
              </a:xfrm>
              <a:prstGeom prst="ellipse">
                <a:avLst/>
              </a:prstGeom>
              <a:solidFill>
                <a:srgbClr val="87534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5" name="îṩ1îďe">
                <a:extLst>
                  <a:ext uri="{FF2B5EF4-FFF2-40B4-BE49-F238E27FC236}">
                    <a16:creationId xmlns:a16="http://schemas.microsoft.com/office/drawing/2014/main" id="{26A37E37-CD7F-493D-AD09-BB66B1A19D42}"/>
                  </a:ext>
                </a:extLst>
              </p:cNvPr>
              <p:cNvSpPr/>
              <p:nvPr/>
            </p:nvSpPr>
            <p:spPr bwMode="auto">
              <a:xfrm>
                <a:off x="3814132" y="4196596"/>
                <a:ext cx="78535" cy="78535"/>
              </a:xfrm>
              <a:custGeom>
                <a:gdLst>
                  <a:gd fmla="*/ 26 w 26" name="T0"/>
                  <a:gd fmla="*/ 13 h 26" name="T1"/>
                  <a:gd fmla="*/ 26 w 26" name="T2"/>
                  <a:gd fmla="*/ 13 h 26" name="T3"/>
                  <a:gd fmla="*/ 13 w 26" name="T4"/>
                  <a:gd fmla="*/ 26 h 26" name="T5"/>
                  <a:gd fmla="*/ 13 w 26" name="T6"/>
                  <a:gd fmla="*/ 26 h 26" name="T7"/>
                  <a:gd fmla="*/ 0 w 26" name="T8"/>
                  <a:gd fmla="*/ 13 h 26" name="T9"/>
                  <a:gd fmla="*/ 0 w 26" name="T10"/>
                  <a:gd fmla="*/ 13 h 26" name="T11"/>
                  <a:gd fmla="*/ 13 w 26" name="T12"/>
                  <a:gd fmla="*/ 0 h 26" name="T13"/>
                  <a:gd fmla="*/ 13 w 26" name="T14"/>
                  <a:gd fmla="*/ 0 h 26" name="T15"/>
                  <a:gd fmla="*/ 26 w 26" name="T16"/>
                  <a:gd fmla="*/ 13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6">
                    <a:moveTo>
                      <a:pt x="26" y="13"/>
                    </a:moveTo>
                    <a:cubicBezTo>
                      <a:pt x="26" y="13"/>
                      <a:pt x="26" y="13"/>
                      <a:pt x="26" y="13"/>
                    </a:cubicBezTo>
                    <a:cubicBezTo>
                      <a:pt x="26" y="20"/>
                      <a:pt x="21" y="26"/>
                      <a:pt x="13" y="26"/>
                    </a:cubicBezTo>
                    <a:cubicBezTo>
                      <a:pt x="13" y="26"/>
                      <a:pt x="13" y="26"/>
                      <a:pt x="13" y="26"/>
                    </a:cubicBezTo>
                    <a:cubicBezTo>
                      <a:pt x="6" y="26"/>
                      <a:pt x="0" y="20"/>
                      <a:pt x="0" y="13"/>
                    </a:cubicBezTo>
                    <a:cubicBezTo>
                      <a:pt x="0" y="13"/>
                      <a:pt x="0" y="13"/>
                      <a:pt x="0" y="13"/>
                    </a:cubicBezTo>
                    <a:cubicBezTo>
                      <a:pt x="0" y="6"/>
                      <a:pt x="6" y="0"/>
                      <a:pt x="13" y="0"/>
                    </a:cubicBezTo>
                    <a:cubicBezTo>
                      <a:pt x="13" y="0"/>
                      <a:pt x="13" y="0"/>
                      <a:pt x="13" y="0"/>
                    </a:cubicBezTo>
                    <a:cubicBezTo>
                      <a:pt x="21" y="0"/>
                      <a:pt x="26" y="6"/>
                      <a:pt x="26" y="1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6" name="ïŝ1idé">
                <a:extLst>
                  <a:ext uri="{FF2B5EF4-FFF2-40B4-BE49-F238E27FC236}">
                    <a16:creationId xmlns:a16="http://schemas.microsoft.com/office/drawing/2014/main" id="{E473858C-E909-498D-941E-A0F00D9CCE83}"/>
                  </a:ext>
                </a:extLst>
              </p:cNvPr>
              <p:cNvSpPr/>
              <p:nvPr/>
            </p:nvSpPr>
            <p:spPr bwMode="auto">
              <a:xfrm>
                <a:off x="3424368" y="4039526"/>
                <a:ext cx="442121" cy="389765"/>
              </a:xfrm>
              <a:custGeom>
                <a:gdLst>
                  <a:gd fmla="*/ 146 w 146" name="T0"/>
                  <a:gd fmla="*/ 61 h 129" name="T1"/>
                  <a:gd fmla="*/ 146 w 146" name="T2"/>
                  <a:gd fmla="*/ 68 h 129" name="T3"/>
                  <a:gd fmla="*/ 85 w 146" name="T4"/>
                  <a:gd fmla="*/ 129 h 129" name="T5"/>
                  <a:gd fmla="*/ 61 w 146" name="T6"/>
                  <a:gd fmla="*/ 129 h 129" name="T7"/>
                  <a:gd fmla="*/ 0 w 146" name="T8"/>
                  <a:gd fmla="*/ 68 h 129" name="T9"/>
                  <a:gd fmla="*/ 0 w 146" name="T10"/>
                  <a:gd fmla="*/ 61 h 129" name="T11"/>
                  <a:gd fmla="*/ 61 w 146" name="T12"/>
                  <a:gd fmla="*/ 0 h 129" name="T13"/>
                  <a:gd fmla="*/ 85 w 146" name="T14"/>
                  <a:gd fmla="*/ 0 h 129" name="T15"/>
                  <a:gd fmla="*/ 146 w 146" name="T16"/>
                  <a:gd fmla="*/ 61 h 1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9" w="146">
                    <a:moveTo>
                      <a:pt x="146" y="61"/>
                    </a:moveTo>
                    <a:cubicBezTo>
                      <a:pt x="146" y="68"/>
                      <a:pt x="146" y="68"/>
                      <a:pt x="146" y="68"/>
                    </a:cubicBezTo>
                    <a:cubicBezTo>
                      <a:pt x="146" y="102"/>
                      <a:pt x="119" y="129"/>
                      <a:pt x="85" y="129"/>
                    </a:cubicBezTo>
                    <a:cubicBezTo>
                      <a:pt x="61" y="129"/>
                      <a:pt x="61" y="129"/>
                      <a:pt x="61" y="129"/>
                    </a:cubicBezTo>
                    <a:cubicBezTo>
                      <a:pt x="27" y="129"/>
                      <a:pt x="0" y="102"/>
                      <a:pt x="0" y="68"/>
                    </a:cubicBezTo>
                    <a:cubicBezTo>
                      <a:pt x="0" y="61"/>
                      <a:pt x="0" y="61"/>
                      <a:pt x="0" y="61"/>
                    </a:cubicBezTo>
                    <a:cubicBezTo>
                      <a:pt x="0" y="28"/>
                      <a:pt x="27" y="0"/>
                      <a:pt x="61" y="0"/>
                    </a:cubicBezTo>
                    <a:cubicBezTo>
                      <a:pt x="85" y="0"/>
                      <a:pt x="85" y="0"/>
                      <a:pt x="85" y="0"/>
                    </a:cubicBezTo>
                    <a:cubicBezTo>
                      <a:pt x="119" y="0"/>
                      <a:pt x="146" y="28"/>
                      <a:pt x="146" y="6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7" name="ïṡļiḓé">
                <a:extLst>
                  <a:ext uri="{FF2B5EF4-FFF2-40B4-BE49-F238E27FC236}">
                    <a16:creationId xmlns:a16="http://schemas.microsoft.com/office/drawing/2014/main" id="{E0A1B72F-DB0B-4645-93CC-229746F41D35}"/>
                  </a:ext>
                </a:extLst>
              </p:cNvPr>
              <p:cNvSpPr/>
              <p:nvPr/>
            </p:nvSpPr>
            <p:spPr bwMode="auto">
              <a:xfrm>
                <a:off x="3614887" y="4398749"/>
                <a:ext cx="103259" cy="72717"/>
              </a:xfrm>
              <a:custGeom>
                <a:gdLst>
                  <a:gd fmla="*/ 32 w 34" name="T0"/>
                  <a:gd fmla="*/ 8 h 24" name="T1"/>
                  <a:gd fmla="*/ 32 w 34" name="T2"/>
                  <a:gd fmla="*/ 8 h 24" name="T3"/>
                  <a:gd fmla="*/ 26 w 34" name="T4"/>
                  <a:gd fmla="*/ 18 h 24" name="T5"/>
                  <a:gd fmla="*/ 12 w 34" name="T6"/>
                  <a:gd fmla="*/ 23 h 24" name="T7"/>
                  <a:gd fmla="*/ 1 w 34" name="T8"/>
                  <a:gd fmla="*/ 17 h 24" name="T9"/>
                  <a:gd fmla="*/ 1 w 34" name="T10"/>
                  <a:gd fmla="*/ 17 h 24" name="T11"/>
                  <a:gd fmla="*/ 7 w 34" name="T12"/>
                  <a:gd fmla="*/ 6 h 24" name="T13"/>
                  <a:gd fmla="*/ 22 w 34" name="T14"/>
                  <a:gd fmla="*/ 2 h 24" name="T15"/>
                  <a:gd fmla="*/ 32 w 34" name="T16"/>
                  <a:gd fmla="*/ 8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4">
                    <a:moveTo>
                      <a:pt x="32" y="8"/>
                    </a:moveTo>
                    <a:cubicBezTo>
                      <a:pt x="32" y="8"/>
                      <a:pt x="32" y="8"/>
                      <a:pt x="32" y="8"/>
                    </a:cubicBezTo>
                    <a:cubicBezTo>
                      <a:pt x="34" y="12"/>
                      <a:pt x="31" y="17"/>
                      <a:pt x="26" y="18"/>
                    </a:cubicBezTo>
                    <a:cubicBezTo>
                      <a:pt x="12" y="23"/>
                      <a:pt x="12" y="23"/>
                      <a:pt x="12" y="23"/>
                    </a:cubicBezTo>
                    <a:cubicBezTo>
                      <a:pt x="7" y="24"/>
                      <a:pt x="2" y="21"/>
                      <a:pt x="1" y="17"/>
                    </a:cubicBezTo>
                    <a:cubicBezTo>
                      <a:pt x="1" y="17"/>
                      <a:pt x="1" y="17"/>
                      <a:pt x="1" y="17"/>
                    </a:cubicBezTo>
                    <a:cubicBezTo>
                      <a:pt x="0" y="12"/>
                      <a:pt x="2" y="7"/>
                      <a:pt x="7" y="6"/>
                    </a:cubicBezTo>
                    <a:cubicBezTo>
                      <a:pt x="22" y="2"/>
                      <a:pt x="22" y="2"/>
                      <a:pt x="22" y="2"/>
                    </a:cubicBezTo>
                    <a:cubicBezTo>
                      <a:pt x="26" y="0"/>
                      <a:pt x="31" y="3"/>
                      <a:pt x="32" y="8"/>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8" name="íslîḓe">
                <a:extLst>
                  <a:ext uri="{FF2B5EF4-FFF2-40B4-BE49-F238E27FC236}">
                    <a16:creationId xmlns:a16="http://schemas.microsoft.com/office/drawing/2014/main" id="{9440E3CF-E548-442D-BC68-62F1E76101C6}"/>
                  </a:ext>
                </a:extLst>
              </p:cNvPr>
              <p:cNvSpPr/>
              <p:nvPr/>
            </p:nvSpPr>
            <p:spPr bwMode="auto">
              <a:xfrm>
                <a:off x="3614887" y="3997350"/>
                <a:ext cx="103259" cy="72717"/>
              </a:xfrm>
              <a:custGeom>
                <a:gdLst>
                  <a:gd fmla="*/ 1 w 34" name="T0"/>
                  <a:gd fmla="*/ 8 h 24" name="T1"/>
                  <a:gd fmla="*/ 1 w 34" name="T2"/>
                  <a:gd fmla="*/ 8 h 24" name="T3"/>
                  <a:gd fmla="*/ 7 w 34" name="T4"/>
                  <a:gd fmla="*/ 18 h 24" name="T5"/>
                  <a:gd fmla="*/ 22 w 34" name="T6"/>
                  <a:gd fmla="*/ 23 h 24" name="T7"/>
                  <a:gd fmla="*/ 32 w 34" name="T8"/>
                  <a:gd fmla="*/ 17 h 24" name="T9"/>
                  <a:gd fmla="*/ 32 w 34" name="T10"/>
                  <a:gd fmla="*/ 17 h 24" name="T11"/>
                  <a:gd fmla="*/ 26 w 34" name="T12"/>
                  <a:gd fmla="*/ 6 h 24" name="T13"/>
                  <a:gd fmla="*/ 12 w 34" name="T14"/>
                  <a:gd fmla="*/ 2 h 24" name="T15"/>
                  <a:gd fmla="*/ 1 w 34" name="T16"/>
                  <a:gd fmla="*/ 8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4">
                    <a:moveTo>
                      <a:pt x="1" y="8"/>
                    </a:moveTo>
                    <a:cubicBezTo>
                      <a:pt x="1" y="8"/>
                      <a:pt x="1" y="8"/>
                      <a:pt x="1" y="8"/>
                    </a:cubicBezTo>
                    <a:cubicBezTo>
                      <a:pt x="0" y="12"/>
                      <a:pt x="2" y="17"/>
                      <a:pt x="7" y="18"/>
                    </a:cubicBezTo>
                    <a:cubicBezTo>
                      <a:pt x="22" y="23"/>
                      <a:pt x="22" y="23"/>
                      <a:pt x="22" y="23"/>
                    </a:cubicBezTo>
                    <a:cubicBezTo>
                      <a:pt x="26" y="24"/>
                      <a:pt x="31" y="21"/>
                      <a:pt x="32" y="17"/>
                    </a:cubicBezTo>
                    <a:cubicBezTo>
                      <a:pt x="32" y="17"/>
                      <a:pt x="32" y="17"/>
                      <a:pt x="32" y="17"/>
                    </a:cubicBezTo>
                    <a:cubicBezTo>
                      <a:pt x="34" y="12"/>
                      <a:pt x="31" y="7"/>
                      <a:pt x="26" y="6"/>
                    </a:cubicBezTo>
                    <a:cubicBezTo>
                      <a:pt x="12" y="2"/>
                      <a:pt x="12" y="2"/>
                      <a:pt x="12" y="2"/>
                    </a:cubicBezTo>
                    <a:cubicBezTo>
                      <a:pt x="7" y="0"/>
                      <a:pt x="2" y="3"/>
                      <a:pt x="1" y="8"/>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9" name="ïşľíḓè">
                <a:extLst>
                  <a:ext uri="{FF2B5EF4-FFF2-40B4-BE49-F238E27FC236}">
                    <a16:creationId xmlns:a16="http://schemas.microsoft.com/office/drawing/2014/main" id="{FADAA5E2-643E-4D35-AD08-F7A94CD1BBF5}"/>
                  </a:ext>
                </a:extLst>
              </p:cNvPr>
              <p:cNvSpPr/>
              <p:nvPr/>
            </p:nvSpPr>
            <p:spPr bwMode="auto">
              <a:xfrm>
                <a:off x="3424368" y="4039526"/>
                <a:ext cx="398491" cy="389765"/>
              </a:xfrm>
              <a:custGeom>
                <a:gdLst>
                  <a:gd fmla="*/ 132 w 132" name="T0"/>
                  <a:gd fmla="*/ 63 h 129" name="T1"/>
                  <a:gd fmla="*/ 132 w 132" name="T2"/>
                  <a:gd fmla="*/ 66 h 129" name="T3"/>
                  <a:gd fmla="*/ 79 w 132" name="T4"/>
                  <a:gd fmla="*/ 129 h 129" name="T5"/>
                  <a:gd fmla="*/ 56 w 132" name="T6"/>
                  <a:gd fmla="*/ 129 h 129" name="T7"/>
                  <a:gd fmla="*/ 0 w 132" name="T8"/>
                  <a:gd fmla="*/ 66 h 129" name="T9"/>
                  <a:gd fmla="*/ 0 w 132" name="T10"/>
                  <a:gd fmla="*/ 63 h 129" name="T11"/>
                  <a:gd fmla="*/ 56 w 132" name="T12"/>
                  <a:gd fmla="*/ 0 h 129" name="T13"/>
                  <a:gd fmla="*/ 79 w 132" name="T14"/>
                  <a:gd fmla="*/ 0 h 129" name="T15"/>
                  <a:gd fmla="*/ 132 w 132" name="T16"/>
                  <a:gd fmla="*/ 63 h 1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9" w="132">
                    <a:moveTo>
                      <a:pt x="132" y="63"/>
                    </a:moveTo>
                    <a:cubicBezTo>
                      <a:pt x="132" y="66"/>
                      <a:pt x="132" y="66"/>
                      <a:pt x="132" y="66"/>
                    </a:cubicBezTo>
                    <a:cubicBezTo>
                      <a:pt x="132" y="101"/>
                      <a:pt x="114" y="129"/>
                      <a:pt x="79" y="129"/>
                    </a:cubicBezTo>
                    <a:cubicBezTo>
                      <a:pt x="56" y="129"/>
                      <a:pt x="56" y="129"/>
                      <a:pt x="56" y="129"/>
                    </a:cubicBezTo>
                    <a:cubicBezTo>
                      <a:pt x="22" y="129"/>
                      <a:pt x="0" y="101"/>
                      <a:pt x="0" y="66"/>
                    </a:cubicBezTo>
                    <a:cubicBezTo>
                      <a:pt x="0" y="63"/>
                      <a:pt x="0" y="63"/>
                      <a:pt x="0" y="63"/>
                    </a:cubicBezTo>
                    <a:cubicBezTo>
                      <a:pt x="0" y="29"/>
                      <a:pt x="22" y="0"/>
                      <a:pt x="56" y="0"/>
                    </a:cubicBezTo>
                    <a:cubicBezTo>
                      <a:pt x="79" y="0"/>
                      <a:pt x="79" y="0"/>
                      <a:pt x="79" y="0"/>
                    </a:cubicBezTo>
                    <a:cubicBezTo>
                      <a:pt x="114" y="0"/>
                      <a:pt x="132" y="29"/>
                      <a:pt x="132" y="63"/>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0" name="iSļïḍè">
                <a:extLst>
                  <a:ext uri="{FF2B5EF4-FFF2-40B4-BE49-F238E27FC236}">
                    <a16:creationId xmlns:a16="http://schemas.microsoft.com/office/drawing/2014/main" id="{33C638E1-BEA3-4F29-9AC9-99D3CF96B16F}"/>
                  </a:ext>
                </a:extLst>
              </p:cNvPr>
              <p:cNvSpPr/>
              <p:nvPr/>
            </p:nvSpPr>
            <p:spPr bwMode="auto">
              <a:xfrm>
                <a:off x="4312973" y="4659077"/>
                <a:ext cx="159978" cy="59629"/>
              </a:xfrm>
              <a:custGeom>
                <a:gdLst>
                  <a:gd fmla="*/ 52 w 53" name="T0"/>
                  <a:gd fmla="*/ 4 h 20" name="T1"/>
                  <a:gd fmla="*/ 52 w 53" name="T2"/>
                  <a:gd fmla="*/ 4 h 20" name="T3"/>
                  <a:gd fmla="*/ 48 w 53" name="T4"/>
                  <a:gd fmla="*/ 10 h 20" name="T5"/>
                  <a:gd fmla="*/ 6 w 53" name="T6"/>
                  <a:gd fmla="*/ 20 h 20" name="T7"/>
                  <a:gd fmla="*/ 0 w 53" name="T8"/>
                  <a:gd fmla="*/ 16 h 20" name="T9"/>
                  <a:gd fmla="*/ 0 w 53" name="T10"/>
                  <a:gd fmla="*/ 16 h 20" name="T11"/>
                  <a:gd fmla="*/ 4 w 53" name="T12"/>
                  <a:gd fmla="*/ 10 h 20" name="T13"/>
                  <a:gd fmla="*/ 46 w 53" name="T14"/>
                  <a:gd fmla="*/ 0 h 20" name="T15"/>
                  <a:gd fmla="*/ 52 w 53" name="T16"/>
                  <a:gd fmla="*/ 4 h 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 w="52">
                    <a:moveTo>
                      <a:pt x="52" y="4"/>
                    </a:moveTo>
                    <a:cubicBezTo>
                      <a:pt x="52" y="4"/>
                      <a:pt x="52" y="4"/>
                      <a:pt x="52" y="4"/>
                    </a:cubicBezTo>
                    <a:cubicBezTo>
                      <a:pt x="53" y="7"/>
                      <a:pt x="51" y="9"/>
                      <a:pt x="48" y="10"/>
                    </a:cubicBezTo>
                    <a:cubicBezTo>
                      <a:pt x="6" y="20"/>
                      <a:pt x="6" y="20"/>
                      <a:pt x="6" y="20"/>
                    </a:cubicBezTo>
                    <a:cubicBezTo>
                      <a:pt x="4" y="20"/>
                      <a:pt x="1" y="19"/>
                      <a:pt x="0" y="16"/>
                    </a:cubicBezTo>
                    <a:cubicBezTo>
                      <a:pt x="0" y="16"/>
                      <a:pt x="0" y="16"/>
                      <a:pt x="0" y="16"/>
                    </a:cubicBezTo>
                    <a:cubicBezTo>
                      <a:pt x="0" y="13"/>
                      <a:pt x="1" y="11"/>
                      <a:pt x="4" y="10"/>
                    </a:cubicBezTo>
                    <a:cubicBezTo>
                      <a:pt x="46" y="0"/>
                      <a:pt x="46" y="0"/>
                      <a:pt x="46" y="0"/>
                    </a:cubicBezTo>
                    <a:cubicBezTo>
                      <a:pt x="49" y="0"/>
                      <a:pt x="51" y="1"/>
                      <a:pt x="52" y="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1" name="ïŝļîďè">
                <a:extLst>
                  <a:ext uri="{FF2B5EF4-FFF2-40B4-BE49-F238E27FC236}">
                    <a16:creationId xmlns:a16="http://schemas.microsoft.com/office/drawing/2014/main" id="{C346312E-BA57-493A-8762-B9165911EDB4}"/>
                  </a:ext>
                </a:extLst>
              </p:cNvPr>
              <p:cNvSpPr/>
              <p:nvPr/>
            </p:nvSpPr>
            <p:spPr bwMode="auto">
              <a:xfrm>
                <a:off x="4324608" y="4613992"/>
                <a:ext cx="157069" cy="62537"/>
              </a:xfrm>
              <a:custGeom>
                <a:gdLst>
                  <a:gd fmla="*/ 52 w 52" name="T0"/>
                  <a:gd fmla="*/ 5 h 21" name="T1"/>
                  <a:gd fmla="*/ 52 w 52" name="T2"/>
                  <a:gd fmla="*/ 5 h 21" name="T3"/>
                  <a:gd fmla="*/ 48 w 52" name="T4"/>
                  <a:gd fmla="*/ 11 h 21" name="T5"/>
                  <a:gd fmla="*/ 6 w 52" name="T6"/>
                  <a:gd fmla="*/ 20 h 21" name="T7"/>
                  <a:gd fmla="*/ 0 w 52" name="T8"/>
                  <a:gd fmla="*/ 17 h 21" name="T9"/>
                  <a:gd fmla="*/ 0 w 52" name="T10"/>
                  <a:gd fmla="*/ 17 h 21" name="T11"/>
                  <a:gd fmla="*/ 4 w 52" name="T12"/>
                  <a:gd fmla="*/ 11 h 21" name="T13"/>
                  <a:gd fmla="*/ 46 w 52" name="T14"/>
                  <a:gd fmla="*/ 1 h 21" name="T15"/>
                  <a:gd fmla="*/ 52 w 52" name="T16"/>
                  <a:gd fmla="*/ 5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52" y="5"/>
                    </a:moveTo>
                    <a:cubicBezTo>
                      <a:pt x="52" y="5"/>
                      <a:pt x="52" y="5"/>
                      <a:pt x="52" y="5"/>
                    </a:cubicBezTo>
                    <a:cubicBezTo>
                      <a:pt x="52" y="7"/>
                      <a:pt x="51" y="10"/>
                      <a:pt x="48" y="11"/>
                    </a:cubicBezTo>
                    <a:cubicBezTo>
                      <a:pt x="6" y="20"/>
                      <a:pt x="6" y="20"/>
                      <a:pt x="6" y="20"/>
                    </a:cubicBezTo>
                    <a:cubicBezTo>
                      <a:pt x="4" y="21"/>
                      <a:pt x="1" y="19"/>
                      <a:pt x="0" y="17"/>
                    </a:cubicBezTo>
                    <a:cubicBezTo>
                      <a:pt x="0" y="17"/>
                      <a:pt x="0" y="17"/>
                      <a:pt x="0" y="17"/>
                    </a:cubicBezTo>
                    <a:cubicBezTo>
                      <a:pt x="0" y="14"/>
                      <a:pt x="1" y="11"/>
                      <a:pt x="4" y="11"/>
                    </a:cubicBezTo>
                    <a:cubicBezTo>
                      <a:pt x="46" y="1"/>
                      <a:pt x="46" y="1"/>
                      <a:pt x="46" y="1"/>
                    </a:cubicBezTo>
                    <a:cubicBezTo>
                      <a:pt x="49" y="0"/>
                      <a:pt x="51" y="2"/>
                      <a:pt x="52" y="5"/>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2" name="íš1ïďè">
                <a:extLst>
                  <a:ext uri="{FF2B5EF4-FFF2-40B4-BE49-F238E27FC236}">
                    <a16:creationId xmlns:a16="http://schemas.microsoft.com/office/drawing/2014/main" id="{0114D97A-C698-4303-BB95-008C194EDD26}"/>
                  </a:ext>
                </a:extLst>
              </p:cNvPr>
              <p:cNvSpPr/>
              <p:nvPr/>
            </p:nvSpPr>
            <p:spPr bwMode="auto">
              <a:xfrm>
                <a:off x="4321699" y="4574725"/>
                <a:ext cx="159978" cy="62537"/>
              </a:xfrm>
              <a:custGeom>
                <a:gdLst>
                  <a:gd fmla="*/ 53 w 53" name="T0"/>
                  <a:gd fmla="*/ 4 h 21" name="T1"/>
                  <a:gd fmla="*/ 53 w 53" name="T2"/>
                  <a:gd fmla="*/ 4 h 21" name="T3"/>
                  <a:gd fmla="*/ 49 w 53" name="T4"/>
                  <a:gd fmla="*/ 10 h 21" name="T5"/>
                  <a:gd fmla="*/ 7 w 53" name="T6"/>
                  <a:gd fmla="*/ 20 h 21" name="T7"/>
                  <a:gd fmla="*/ 1 w 53" name="T8"/>
                  <a:gd fmla="*/ 16 h 21" name="T9"/>
                  <a:gd fmla="*/ 1 w 53" name="T10"/>
                  <a:gd fmla="*/ 16 h 21" name="T11"/>
                  <a:gd fmla="*/ 5 w 53" name="T12"/>
                  <a:gd fmla="*/ 11 h 21" name="T13"/>
                  <a:gd fmla="*/ 47 w 53" name="T14"/>
                  <a:gd fmla="*/ 1 h 21" name="T15"/>
                  <a:gd fmla="*/ 53 w 53" name="T16"/>
                  <a:gd fmla="*/ 4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53" y="4"/>
                    </a:moveTo>
                    <a:cubicBezTo>
                      <a:pt x="53" y="4"/>
                      <a:pt x="53" y="4"/>
                      <a:pt x="53" y="4"/>
                    </a:cubicBezTo>
                    <a:cubicBezTo>
                      <a:pt x="53" y="7"/>
                      <a:pt x="52" y="10"/>
                      <a:pt x="49" y="10"/>
                    </a:cubicBezTo>
                    <a:cubicBezTo>
                      <a:pt x="7" y="20"/>
                      <a:pt x="7" y="20"/>
                      <a:pt x="7" y="20"/>
                    </a:cubicBezTo>
                    <a:cubicBezTo>
                      <a:pt x="4" y="21"/>
                      <a:pt x="2" y="19"/>
                      <a:pt x="1" y="16"/>
                    </a:cubicBezTo>
                    <a:cubicBezTo>
                      <a:pt x="1" y="16"/>
                      <a:pt x="1" y="16"/>
                      <a:pt x="1" y="16"/>
                    </a:cubicBezTo>
                    <a:cubicBezTo>
                      <a:pt x="0" y="14"/>
                      <a:pt x="2" y="11"/>
                      <a:pt x="5" y="11"/>
                    </a:cubicBezTo>
                    <a:cubicBezTo>
                      <a:pt x="47" y="1"/>
                      <a:pt x="47" y="1"/>
                      <a:pt x="47" y="1"/>
                    </a:cubicBezTo>
                    <a:cubicBezTo>
                      <a:pt x="49" y="0"/>
                      <a:pt x="52" y="2"/>
                      <a:pt x="53" y="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3" name="îṧliḓê">
                <a:extLst>
                  <a:ext uri="{FF2B5EF4-FFF2-40B4-BE49-F238E27FC236}">
                    <a16:creationId xmlns:a16="http://schemas.microsoft.com/office/drawing/2014/main" id="{CE13D9FB-96F8-44E6-801F-08B2BBA913F7}"/>
                  </a:ext>
                </a:extLst>
              </p:cNvPr>
              <p:cNvSpPr/>
              <p:nvPr/>
            </p:nvSpPr>
            <p:spPr bwMode="auto">
              <a:xfrm>
                <a:off x="4295521" y="4541275"/>
                <a:ext cx="159978" cy="63991"/>
              </a:xfrm>
              <a:custGeom>
                <a:gdLst>
                  <a:gd fmla="*/ 52 w 53" name="T0"/>
                  <a:gd fmla="*/ 4 h 21" name="T1"/>
                  <a:gd fmla="*/ 52 w 53" name="T2"/>
                  <a:gd fmla="*/ 4 h 21" name="T3"/>
                  <a:gd fmla="*/ 49 w 53" name="T4"/>
                  <a:gd fmla="*/ 10 h 21" name="T5"/>
                  <a:gd fmla="*/ 7 w 53" name="T6"/>
                  <a:gd fmla="*/ 20 h 21" name="T7"/>
                  <a:gd fmla="*/ 1 w 53" name="T8"/>
                  <a:gd fmla="*/ 16 h 21" name="T9"/>
                  <a:gd fmla="*/ 1 w 53" name="T10"/>
                  <a:gd fmla="*/ 16 h 21" name="T11"/>
                  <a:gd fmla="*/ 4 w 53" name="T12"/>
                  <a:gd fmla="*/ 10 h 21" name="T13"/>
                  <a:gd fmla="*/ 46 w 53" name="T14"/>
                  <a:gd fmla="*/ 0 h 21" name="T15"/>
                  <a:gd fmla="*/ 52 w 53" name="T16"/>
                  <a:gd fmla="*/ 4 h 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 w="52">
                    <a:moveTo>
                      <a:pt x="52" y="4"/>
                    </a:moveTo>
                    <a:cubicBezTo>
                      <a:pt x="52" y="4"/>
                      <a:pt x="52" y="4"/>
                      <a:pt x="52" y="4"/>
                    </a:cubicBezTo>
                    <a:cubicBezTo>
                      <a:pt x="53" y="7"/>
                      <a:pt x="51" y="9"/>
                      <a:pt x="49" y="10"/>
                    </a:cubicBezTo>
                    <a:cubicBezTo>
                      <a:pt x="7" y="20"/>
                      <a:pt x="7" y="20"/>
                      <a:pt x="7" y="20"/>
                    </a:cubicBezTo>
                    <a:cubicBezTo>
                      <a:pt x="4" y="21"/>
                      <a:pt x="1" y="19"/>
                      <a:pt x="1" y="16"/>
                    </a:cubicBezTo>
                    <a:cubicBezTo>
                      <a:pt x="1" y="16"/>
                      <a:pt x="1" y="16"/>
                      <a:pt x="1" y="16"/>
                    </a:cubicBezTo>
                    <a:cubicBezTo>
                      <a:pt x="0" y="14"/>
                      <a:pt x="2" y="11"/>
                      <a:pt x="4" y="10"/>
                    </a:cubicBezTo>
                    <a:cubicBezTo>
                      <a:pt x="46" y="0"/>
                      <a:pt x="46" y="0"/>
                      <a:pt x="46" y="0"/>
                    </a:cubicBezTo>
                    <a:cubicBezTo>
                      <a:pt x="49" y="0"/>
                      <a:pt x="52" y="1"/>
                      <a:pt x="52" y="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4" name="iSḷïḓê">
                <a:extLst>
                  <a:ext uri="{FF2B5EF4-FFF2-40B4-BE49-F238E27FC236}">
                    <a16:creationId xmlns:a16="http://schemas.microsoft.com/office/drawing/2014/main" id="{025500A6-1E87-40A6-AD91-27C7C316F064}"/>
                  </a:ext>
                </a:extLst>
              </p:cNvPr>
              <p:cNvSpPr/>
              <p:nvPr/>
            </p:nvSpPr>
            <p:spPr bwMode="auto">
              <a:xfrm>
                <a:off x="4253344" y="4522369"/>
                <a:ext cx="71263" cy="94533"/>
              </a:xfrm>
              <a:custGeom>
                <a:gdLst>
                  <a:gd fmla="*/ 20 w 24" name="T0"/>
                  <a:gd fmla="*/ 2 h 31" name="T1"/>
                  <a:gd fmla="*/ 20 w 24" name="T2"/>
                  <a:gd fmla="*/ 2 h 31" name="T3"/>
                  <a:gd fmla="*/ 22 w 24" name="T4"/>
                  <a:gd fmla="*/ 11 h 31" name="T5"/>
                  <a:gd fmla="*/ 12 w 24" name="T6"/>
                  <a:gd fmla="*/ 27 h 31" name="T7"/>
                  <a:gd fmla="*/ 3 w 24" name="T8"/>
                  <a:gd fmla="*/ 29 h 31" name="T9"/>
                  <a:gd fmla="*/ 3 w 24" name="T10"/>
                  <a:gd fmla="*/ 29 h 31" name="T11"/>
                  <a:gd fmla="*/ 1 w 24" name="T12"/>
                  <a:gd fmla="*/ 21 h 31" name="T13"/>
                  <a:gd fmla="*/ 11 w 24" name="T14"/>
                  <a:gd fmla="*/ 4 h 31" name="T15"/>
                  <a:gd fmla="*/ 20 w 24" name="T16"/>
                  <a:gd fmla="*/ 2 h 3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 w="24">
                    <a:moveTo>
                      <a:pt x="20" y="2"/>
                    </a:moveTo>
                    <a:cubicBezTo>
                      <a:pt x="20" y="2"/>
                      <a:pt x="20" y="2"/>
                      <a:pt x="20" y="2"/>
                    </a:cubicBezTo>
                    <a:cubicBezTo>
                      <a:pt x="23" y="4"/>
                      <a:pt x="24" y="8"/>
                      <a:pt x="22" y="11"/>
                    </a:cubicBezTo>
                    <a:cubicBezTo>
                      <a:pt x="12" y="27"/>
                      <a:pt x="12" y="27"/>
                      <a:pt x="12" y="27"/>
                    </a:cubicBezTo>
                    <a:cubicBezTo>
                      <a:pt x="10" y="30"/>
                      <a:pt x="6" y="31"/>
                      <a:pt x="3" y="29"/>
                    </a:cubicBezTo>
                    <a:cubicBezTo>
                      <a:pt x="3" y="29"/>
                      <a:pt x="3" y="29"/>
                      <a:pt x="3" y="29"/>
                    </a:cubicBezTo>
                    <a:cubicBezTo>
                      <a:pt x="0" y="27"/>
                      <a:pt x="0" y="23"/>
                      <a:pt x="1" y="21"/>
                    </a:cubicBezTo>
                    <a:cubicBezTo>
                      <a:pt x="11" y="4"/>
                      <a:pt x="11" y="4"/>
                      <a:pt x="11" y="4"/>
                    </a:cubicBezTo>
                    <a:cubicBezTo>
                      <a:pt x="13" y="1"/>
                      <a:pt x="17" y="0"/>
                      <a:pt x="20" y="2"/>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5" name="ïṡḻîďê">
                <a:extLst>
                  <a:ext uri="{FF2B5EF4-FFF2-40B4-BE49-F238E27FC236}">
                    <a16:creationId xmlns:a16="http://schemas.microsoft.com/office/drawing/2014/main" id="{A09C6C9E-8BCD-4093-9A29-693789EE74EA}"/>
                  </a:ext>
                </a:extLst>
              </p:cNvPr>
              <p:cNvSpPr/>
              <p:nvPr/>
            </p:nvSpPr>
            <p:spPr bwMode="auto">
              <a:xfrm>
                <a:off x="4216986" y="4565999"/>
                <a:ext cx="174521" cy="165795"/>
              </a:xfrm>
              <a:custGeom>
                <a:gdLst>
                  <a:gd fmla="*/ 3 w 58" name="T0"/>
                  <a:gd fmla="*/ 32 h 55" name="T1"/>
                  <a:gd fmla="*/ 4 w 58" name="T2"/>
                  <a:gd fmla="*/ 36 h 55" name="T3"/>
                  <a:gd fmla="*/ 31 w 58" name="T4"/>
                  <a:gd fmla="*/ 52 h 55" name="T5"/>
                  <a:gd fmla="*/ 38 w 58" name="T6"/>
                  <a:gd fmla="*/ 51 h 55" name="T7"/>
                  <a:gd fmla="*/ 55 w 58" name="T8"/>
                  <a:gd fmla="*/ 24 h 55" name="T9"/>
                  <a:gd fmla="*/ 54 w 58" name="T10"/>
                  <a:gd fmla="*/ 20 h 55" name="T11"/>
                  <a:gd fmla="*/ 27 w 58" name="T12"/>
                  <a:gd fmla="*/ 3 h 55" name="T13"/>
                  <a:gd fmla="*/ 20 w 58" name="T14"/>
                  <a:gd fmla="*/ 5 h 55" name="T15"/>
                  <a:gd fmla="*/ 3 w 58" name="T16"/>
                  <a:gd fmla="*/ 32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57">
                    <a:moveTo>
                      <a:pt x="3" y="32"/>
                    </a:moveTo>
                    <a:cubicBezTo>
                      <a:pt x="4" y="36"/>
                      <a:pt x="4" y="36"/>
                      <a:pt x="4" y="36"/>
                    </a:cubicBezTo>
                    <a:cubicBezTo>
                      <a:pt x="7" y="48"/>
                      <a:pt x="19" y="55"/>
                      <a:pt x="31" y="52"/>
                    </a:cubicBezTo>
                    <a:cubicBezTo>
                      <a:pt x="38" y="51"/>
                      <a:pt x="38" y="51"/>
                      <a:pt x="38" y="51"/>
                    </a:cubicBezTo>
                    <a:cubicBezTo>
                      <a:pt x="50" y="48"/>
                      <a:pt x="58" y="36"/>
                      <a:pt x="55" y="24"/>
                    </a:cubicBezTo>
                    <a:cubicBezTo>
                      <a:pt x="54" y="20"/>
                      <a:pt x="54" y="20"/>
                      <a:pt x="54" y="20"/>
                    </a:cubicBezTo>
                    <a:cubicBezTo>
                      <a:pt x="51" y="8"/>
                      <a:pt x="39" y="0"/>
                      <a:pt x="27" y="3"/>
                    </a:cubicBezTo>
                    <a:cubicBezTo>
                      <a:pt x="20" y="5"/>
                      <a:pt x="20" y="5"/>
                      <a:pt x="20" y="5"/>
                    </a:cubicBezTo>
                    <a:cubicBezTo>
                      <a:pt x="8" y="8"/>
                      <a:pt x="0" y="20"/>
                      <a:pt x="3" y="32"/>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6" name="iS1iḍe">
                <a:extLst>
                  <a:ext uri="{FF2B5EF4-FFF2-40B4-BE49-F238E27FC236}">
                    <a16:creationId xmlns:a16="http://schemas.microsoft.com/office/drawing/2014/main" id="{69F3F18E-7659-4BE5-8993-4F26AC68025D}"/>
                  </a:ext>
                </a:extLst>
              </p:cNvPr>
              <p:cNvSpPr/>
              <p:nvPr/>
            </p:nvSpPr>
            <p:spPr bwMode="auto">
              <a:xfrm>
                <a:off x="8056458" y="3022939"/>
                <a:ext cx="548289" cy="561377"/>
              </a:xfrm>
              <a:custGeom>
                <a:gdLst>
                  <a:gd fmla="*/ 156 w 181" name="T0"/>
                  <a:gd fmla="*/ 161 h 186" name="T1"/>
                  <a:gd fmla="*/ 49 w 181" name="T2"/>
                  <a:gd fmla="*/ 137 h 186" name="T3"/>
                  <a:gd fmla="*/ 25 w 181" name="T4"/>
                  <a:gd fmla="*/ 24 h 186" name="T5"/>
                  <a:gd fmla="*/ 139 w 181" name="T6"/>
                  <a:gd fmla="*/ 48 h 186" name="T7"/>
                  <a:gd fmla="*/ 156 w 181" name="T8"/>
                  <a:gd fmla="*/ 161 h 186" name="T9"/>
                </a:gdLst>
                <a:cxnLst>
                  <a:cxn ang="0">
                    <a:pos x="T0" y="T1"/>
                  </a:cxn>
                  <a:cxn ang="0">
                    <a:pos x="T2" y="T3"/>
                  </a:cxn>
                  <a:cxn ang="0">
                    <a:pos x="T4" y="T5"/>
                  </a:cxn>
                  <a:cxn ang="0">
                    <a:pos x="T6" y="T7"/>
                  </a:cxn>
                  <a:cxn ang="0">
                    <a:pos x="T8" y="T9"/>
                  </a:cxn>
                </a:cxnLst>
                <a:rect b="b" l="0" r="r" t="0"/>
                <a:pathLst>
                  <a:path h="186" w="181">
                    <a:moveTo>
                      <a:pt x="156" y="161"/>
                    </a:moveTo>
                    <a:cubicBezTo>
                      <a:pt x="131" y="186"/>
                      <a:pt x="84" y="172"/>
                      <a:pt x="49" y="137"/>
                    </a:cubicBezTo>
                    <a:cubicBezTo>
                      <a:pt x="14" y="102"/>
                      <a:pt x="0" y="49"/>
                      <a:pt x="25" y="24"/>
                    </a:cubicBezTo>
                    <a:cubicBezTo>
                      <a:pt x="50" y="0"/>
                      <a:pt x="105" y="13"/>
                      <a:pt x="139" y="48"/>
                    </a:cubicBezTo>
                    <a:cubicBezTo>
                      <a:pt x="174" y="83"/>
                      <a:pt x="181" y="137"/>
                      <a:pt x="156" y="161"/>
                    </a:cubicBezTo>
                    <a:close/>
                  </a:path>
                </a:pathLst>
              </a:custGeom>
              <a:solidFill>
                <a:srgbClr val="02263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7" name="iṧlïḋê">
                <a:extLst>
                  <a:ext uri="{FF2B5EF4-FFF2-40B4-BE49-F238E27FC236}">
                    <a16:creationId xmlns:a16="http://schemas.microsoft.com/office/drawing/2014/main" id="{ADE3FACD-4A33-41AA-9E07-29BF5D023383}"/>
                  </a:ext>
                </a:extLst>
              </p:cNvPr>
              <p:cNvSpPr/>
              <p:nvPr/>
            </p:nvSpPr>
            <p:spPr bwMode="auto">
              <a:xfrm>
                <a:off x="7685599" y="2944404"/>
                <a:ext cx="462482" cy="555560"/>
              </a:xfrm>
              <a:custGeom>
                <a:gdLst>
                  <a:gd fmla="*/ 153 w 153" name="T0"/>
                  <a:gd fmla="*/ 7 h 184" name="T1"/>
                  <a:gd fmla="*/ 59 w 153" name="T2"/>
                  <a:gd fmla="*/ 35 h 184" name="T3"/>
                  <a:gd fmla="*/ 0 w 153" name="T4"/>
                  <a:gd fmla="*/ 174 h 184" name="T5"/>
                  <a:gd fmla="*/ 38 w 153" name="T6"/>
                  <a:gd fmla="*/ 184 h 184" name="T7"/>
                  <a:gd fmla="*/ 74 w 153" name="T8"/>
                  <a:gd fmla="*/ 86 h 184" name="T9"/>
                  <a:gd fmla="*/ 153 w 153" name="T10"/>
                  <a:gd fmla="*/ 75 h 184" name="T11"/>
                  <a:gd fmla="*/ 153 w 153" name="T12"/>
                  <a:gd fmla="*/ 7 h 184" name="T13"/>
                </a:gdLst>
                <a:cxnLst>
                  <a:cxn ang="0">
                    <a:pos x="T0" y="T1"/>
                  </a:cxn>
                  <a:cxn ang="0">
                    <a:pos x="T2" y="T3"/>
                  </a:cxn>
                  <a:cxn ang="0">
                    <a:pos x="T4" y="T5"/>
                  </a:cxn>
                  <a:cxn ang="0">
                    <a:pos x="T6" y="T7"/>
                  </a:cxn>
                  <a:cxn ang="0">
                    <a:pos x="T8" y="T9"/>
                  </a:cxn>
                  <a:cxn ang="0">
                    <a:pos x="T10" y="T11"/>
                  </a:cxn>
                  <a:cxn ang="0">
                    <a:pos x="T12" y="T13"/>
                  </a:cxn>
                </a:cxnLst>
                <a:rect b="b" l="0" r="r" t="0"/>
                <a:pathLst>
                  <a:path h="184" w="153">
                    <a:moveTo>
                      <a:pt x="153" y="7"/>
                    </a:moveTo>
                    <a:cubicBezTo>
                      <a:pt x="153" y="7"/>
                      <a:pt x="126" y="0"/>
                      <a:pt x="59" y="35"/>
                    </a:cubicBezTo>
                    <a:cubicBezTo>
                      <a:pt x="3" y="64"/>
                      <a:pt x="0" y="174"/>
                      <a:pt x="0" y="174"/>
                    </a:cubicBezTo>
                    <a:cubicBezTo>
                      <a:pt x="38" y="184"/>
                      <a:pt x="38" y="184"/>
                      <a:pt x="38" y="184"/>
                    </a:cubicBezTo>
                    <a:cubicBezTo>
                      <a:pt x="38" y="184"/>
                      <a:pt x="51" y="96"/>
                      <a:pt x="74" y="86"/>
                    </a:cubicBezTo>
                    <a:cubicBezTo>
                      <a:pt x="119" y="68"/>
                      <a:pt x="153" y="75"/>
                      <a:pt x="153" y="75"/>
                    </a:cubicBezTo>
                    <a:lnTo>
                      <a:pt x="153" y="7"/>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8" name="iş1iḑe">
                <a:extLst>
                  <a:ext uri="{FF2B5EF4-FFF2-40B4-BE49-F238E27FC236}">
                    <a16:creationId xmlns:a16="http://schemas.microsoft.com/office/drawing/2014/main" id="{625887E0-2350-4EDE-9B9D-696B1A2A1EBD}"/>
                  </a:ext>
                </a:extLst>
              </p:cNvPr>
              <p:cNvSpPr/>
              <p:nvPr/>
            </p:nvSpPr>
            <p:spPr bwMode="auto">
              <a:xfrm>
                <a:off x="8507305" y="3264360"/>
                <a:ext cx="398491" cy="872607"/>
              </a:xfrm>
              <a:custGeom>
                <a:gdLst>
                  <a:gd fmla="*/ 28 w 132" name="T0"/>
                  <a:gd fmla="*/ 0 h 289" name="T1"/>
                  <a:gd fmla="*/ 104 w 132" name="T2"/>
                  <a:gd fmla="*/ 117 h 289" name="T3"/>
                  <a:gd fmla="*/ 132 w 132" name="T4"/>
                  <a:gd fmla="*/ 282 h 289" name="T5"/>
                  <a:gd fmla="*/ 99 w 132" name="T6"/>
                  <a:gd fmla="*/ 289 h 289" name="T7"/>
                  <a:gd fmla="*/ 71 w 132" name="T8"/>
                  <a:gd fmla="*/ 165 h 289" name="T9"/>
                  <a:gd fmla="*/ 0 w 132" name="T10"/>
                  <a:gd fmla="*/ 92 h 289" name="T11"/>
                  <a:gd fmla="*/ 28 w 132" name="T12"/>
                  <a:gd fmla="*/ 0 h 289" name="T13"/>
                </a:gdLst>
                <a:cxnLst>
                  <a:cxn ang="0">
                    <a:pos x="T0" y="T1"/>
                  </a:cxn>
                  <a:cxn ang="0">
                    <a:pos x="T2" y="T3"/>
                  </a:cxn>
                  <a:cxn ang="0">
                    <a:pos x="T4" y="T5"/>
                  </a:cxn>
                  <a:cxn ang="0">
                    <a:pos x="T6" y="T7"/>
                  </a:cxn>
                  <a:cxn ang="0">
                    <a:pos x="T8" y="T9"/>
                  </a:cxn>
                  <a:cxn ang="0">
                    <a:pos x="T10" y="T11"/>
                  </a:cxn>
                  <a:cxn ang="0">
                    <a:pos x="T12" y="T13"/>
                  </a:cxn>
                </a:cxnLst>
                <a:rect b="b" l="0" r="r" t="0"/>
                <a:pathLst>
                  <a:path h="289" w="132">
                    <a:moveTo>
                      <a:pt x="28" y="0"/>
                    </a:moveTo>
                    <a:cubicBezTo>
                      <a:pt x="28" y="0"/>
                      <a:pt x="77" y="47"/>
                      <a:pt x="104" y="117"/>
                    </a:cubicBezTo>
                    <a:cubicBezTo>
                      <a:pt x="127" y="176"/>
                      <a:pt x="132" y="282"/>
                      <a:pt x="132" y="282"/>
                    </a:cubicBezTo>
                    <a:cubicBezTo>
                      <a:pt x="99" y="289"/>
                      <a:pt x="99" y="289"/>
                      <a:pt x="99" y="289"/>
                    </a:cubicBezTo>
                    <a:cubicBezTo>
                      <a:pt x="99" y="289"/>
                      <a:pt x="83" y="187"/>
                      <a:pt x="71" y="165"/>
                    </a:cubicBezTo>
                    <a:cubicBezTo>
                      <a:pt x="45" y="113"/>
                      <a:pt x="0" y="92"/>
                      <a:pt x="0" y="92"/>
                    </a:cubicBezTo>
                    <a:lnTo>
                      <a:pt x="28" y="0"/>
                    </a:ln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9" name="işľîḑè">
                <a:extLst>
                  <a:ext uri="{FF2B5EF4-FFF2-40B4-BE49-F238E27FC236}">
                    <a16:creationId xmlns:a16="http://schemas.microsoft.com/office/drawing/2014/main" id="{8B709610-9423-47AA-A781-BADA16AE3C1A}"/>
                  </a:ext>
                </a:extLst>
              </p:cNvPr>
              <p:cNvSpPr/>
              <p:nvPr/>
            </p:nvSpPr>
            <p:spPr bwMode="auto">
              <a:xfrm>
                <a:off x="8021554" y="2919680"/>
                <a:ext cx="667545" cy="673362"/>
              </a:xfrm>
              <a:custGeom>
                <a:gdLst>
                  <a:gd fmla="*/ 196 w 221" name="T0"/>
                  <a:gd fmla="*/ 199 h 223" name="T1"/>
                  <a:gd fmla="*/ 65 w 221" name="T2"/>
                  <a:gd fmla="*/ 156 h 223" name="T3"/>
                  <a:gd fmla="*/ 24 w 221" name="T4"/>
                  <a:gd fmla="*/ 25 h 223" name="T5"/>
                  <a:gd fmla="*/ 156 w 221" name="T6"/>
                  <a:gd fmla="*/ 67 h 223" name="T7"/>
                  <a:gd fmla="*/ 196 w 221" name="T8"/>
                  <a:gd fmla="*/ 199 h 223" name="T9"/>
                </a:gdLst>
                <a:cxnLst>
                  <a:cxn ang="0">
                    <a:pos x="T0" y="T1"/>
                  </a:cxn>
                  <a:cxn ang="0">
                    <a:pos x="T2" y="T3"/>
                  </a:cxn>
                  <a:cxn ang="0">
                    <a:pos x="T4" y="T5"/>
                  </a:cxn>
                  <a:cxn ang="0">
                    <a:pos x="T6" y="T7"/>
                  </a:cxn>
                  <a:cxn ang="0">
                    <a:pos x="T8" y="T9"/>
                  </a:cxn>
                </a:cxnLst>
                <a:rect b="b" l="0" r="r" t="0"/>
                <a:pathLst>
                  <a:path h="223" w="221">
                    <a:moveTo>
                      <a:pt x="196" y="199"/>
                    </a:moveTo>
                    <a:cubicBezTo>
                      <a:pt x="172" y="223"/>
                      <a:pt x="113" y="204"/>
                      <a:pt x="65" y="156"/>
                    </a:cubicBezTo>
                    <a:cubicBezTo>
                      <a:pt x="18" y="108"/>
                      <a:pt x="0" y="49"/>
                      <a:pt x="24" y="25"/>
                    </a:cubicBezTo>
                    <a:cubicBezTo>
                      <a:pt x="49" y="0"/>
                      <a:pt x="108" y="19"/>
                      <a:pt x="156" y="67"/>
                    </a:cubicBezTo>
                    <a:cubicBezTo>
                      <a:pt x="203" y="115"/>
                      <a:pt x="221" y="174"/>
                      <a:pt x="196" y="199"/>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0" name="îşḻîḓè">
                <a:extLst>
                  <a:ext uri="{FF2B5EF4-FFF2-40B4-BE49-F238E27FC236}">
                    <a16:creationId xmlns:a16="http://schemas.microsoft.com/office/drawing/2014/main" id="{F9D9664D-19C0-4F51-8476-74E827793E5E}"/>
                  </a:ext>
                </a:extLst>
              </p:cNvPr>
              <p:cNvSpPr/>
              <p:nvPr/>
            </p:nvSpPr>
            <p:spPr bwMode="auto">
              <a:xfrm>
                <a:off x="8193166" y="3328351"/>
                <a:ext cx="87261" cy="87261"/>
              </a:xfrm>
              <a:custGeom>
                <a:gdLst>
                  <a:gd fmla="*/ 5 w 29" name="T0"/>
                  <a:gd fmla="*/ 24 h 29" name="T1"/>
                  <a:gd fmla="*/ 5 w 29" name="T2"/>
                  <a:gd fmla="*/ 24 h 29" name="T3"/>
                  <a:gd fmla="*/ 5 w 29" name="T4"/>
                  <a:gd fmla="*/ 5 h 29" name="T5"/>
                  <a:gd fmla="*/ 5 w 29" name="T6"/>
                  <a:gd fmla="*/ 5 h 29" name="T7"/>
                  <a:gd fmla="*/ 24 w 29" name="T8"/>
                  <a:gd fmla="*/ 5 h 29" name="T9"/>
                  <a:gd fmla="*/ 24 w 29" name="T10"/>
                  <a:gd fmla="*/ 5 h 29" name="T11"/>
                  <a:gd fmla="*/ 24 w 29" name="T12"/>
                  <a:gd fmla="*/ 24 h 29" name="T13"/>
                  <a:gd fmla="*/ 24 w 29" name="T14"/>
                  <a:gd fmla="*/ 24 h 29" name="T15"/>
                  <a:gd fmla="*/ 5 w 29" name="T16"/>
                  <a:gd fmla="*/ 24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28">
                    <a:moveTo>
                      <a:pt x="5" y="24"/>
                    </a:moveTo>
                    <a:cubicBezTo>
                      <a:pt x="5" y="24"/>
                      <a:pt x="5" y="24"/>
                      <a:pt x="5" y="24"/>
                    </a:cubicBezTo>
                    <a:cubicBezTo>
                      <a:pt x="0" y="19"/>
                      <a:pt x="0" y="10"/>
                      <a:pt x="5" y="5"/>
                    </a:cubicBezTo>
                    <a:cubicBezTo>
                      <a:pt x="5" y="5"/>
                      <a:pt x="5" y="5"/>
                      <a:pt x="5" y="5"/>
                    </a:cubicBezTo>
                    <a:cubicBezTo>
                      <a:pt x="10" y="0"/>
                      <a:pt x="19" y="0"/>
                      <a:pt x="24" y="5"/>
                    </a:cubicBezTo>
                    <a:cubicBezTo>
                      <a:pt x="24" y="5"/>
                      <a:pt x="24" y="5"/>
                      <a:pt x="24" y="5"/>
                    </a:cubicBezTo>
                    <a:cubicBezTo>
                      <a:pt x="29" y="11"/>
                      <a:pt x="29" y="19"/>
                      <a:pt x="24" y="24"/>
                    </a:cubicBezTo>
                    <a:cubicBezTo>
                      <a:pt x="24" y="24"/>
                      <a:pt x="24" y="24"/>
                      <a:pt x="24" y="24"/>
                    </a:cubicBezTo>
                    <a:cubicBezTo>
                      <a:pt x="19" y="29"/>
                      <a:pt x="10" y="29"/>
                      <a:pt x="5" y="24"/>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1" name="íṧḻiḑê">
                <a:extLst>
                  <a:ext uri="{FF2B5EF4-FFF2-40B4-BE49-F238E27FC236}">
                    <a16:creationId xmlns:a16="http://schemas.microsoft.com/office/drawing/2014/main" id="{4BEE662D-5BE2-4736-9D84-ACBC257DF55C}"/>
                  </a:ext>
                </a:extLst>
              </p:cNvPr>
              <p:cNvSpPr/>
              <p:nvPr/>
            </p:nvSpPr>
            <p:spPr bwMode="auto">
              <a:xfrm>
                <a:off x="8198984" y="3043299"/>
                <a:ext cx="81443" cy="100350"/>
              </a:xfrm>
              <a:custGeom>
                <a:gdLst>
                  <a:gd fmla="*/ 5 w 27" name="T0"/>
                  <a:gd fmla="*/ 31 h 33" name="T1"/>
                  <a:gd fmla="*/ 5 w 27" name="T2"/>
                  <a:gd fmla="*/ 31 h 33" name="T3"/>
                  <a:gd fmla="*/ 2 w 27" name="T4"/>
                  <a:gd fmla="*/ 19 h 33" name="T5"/>
                  <a:gd fmla="*/ 10 w 27" name="T6"/>
                  <a:gd fmla="*/ 6 h 33" name="T7"/>
                  <a:gd fmla="*/ 21 w 27" name="T8"/>
                  <a:gd fmla="*/ 2 h 33" name="T9"/>
                  <a:gd fmla="*/ 21 w 27" name="T10"/>
                  <a:gd fmla="*/ 2 h 33" name="T11"/>
                  <a:gd fmla="*/ 25 w 27" name="T12"/>
                  <a:gd fmla="*/ 14 h 33" name="T13"/>
                  <a:gd fmla="*/ 17 w 27" name="T14"/>
                  <a:gd fmla="*/ 27 h 33" name="T15"/>
                  <a:gd fmla="*/ 5 w 27" name="T16"/>
                  <a:gd fmla="*/ 31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27">
                    <a:moveTo>
                      <a:pt x="5" y="31"/>
                    </a:moveTo>
                    <a:cubicBezTo>
                      <a:pt x="5" y="31"/>
                      <a:pt x="5" y="31"/>
                      <a:pt x="5" y="31"/>
                    </a:cubicBezTo>
                    <a:cubicBezTo>
                      <a:pt x="1" y="28"/>
                      <a:pt x="0" y="23"/>
                      <a:pt x="2" y="19"/>
                    </a:cubicBezTo>
                    <a:cubicBezTo>
                      <a:pt x="10" y="6"/>
                      <a:pt x="10" y="6"/>
                      <a:pt x="10" y="6"/>
                    </a:cubicBezTo>
                    <a:cubicBezTo>
                      <a:pt x="12" y="1"/>
                      <a:pt x="17" y="0"/>
                      <a:pt x="21" y="2"/>
                    </a:cubicBezTo>
                    <a:cubicBezTo>
                      <a:pt x="21" y="2"/>
                      <a:pt x="21" y="2"/>
                      <a:pt x="21" y="2"/>
                    </a:cubicBezTo>
                    <a:cubicBezTo>
                      <a:pt x="26" y="4"/>
                      <a:pt x="27" y="10"/>
                      <a:pt x="25" y="14"/>
                    </a:cubicBezTo>
                    <a:cubicBezTo>
                      <a:pt x="17" y="27"/>
                      <a:pt x="17" y="27"/>
                      <a:pt x="17" y="27"/>
                    </a:cubicBezTo>
                    <a:cubicBezTo>
                      <a:pt x="15" y="31"/>
                      <a:pt x="10" y="33"/>
                      <a:pt x="5" y="3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2" name="íṣľíďê">
                <a:extLst>
                  <a:ext uri="{FF2B5EF4-FFF2-40B4-BE49-F238E27FC236}">
                    <a16:creationId xmlns:a16="http://schemas.microsoft.com/office/drawing/2014/main" id="{188204E9-B506-4D49-910A-AD0349959700}"/>
                  </a:ext>
                </a:extLst>
              </p:cNvPr>
              <p:cNvSpPr/>
              <p:nvPr/>
            </p:nvSpPr>
            <p:spPr bwMode="auto">
              <a:xfrm>
                <a:off x="8465129" y="3331260"/>
                <a:ext cx="100350" cy="81443"/>
              </a:xfrm>
              <a:custGeom>
                <a:gdLst>
                  <a:gd fmla="*/ 31 w 33" name="T0"/>
                  <a:gd fmla="*/ 6 h 27" name="T1"/>
                  <a:gd fmla="*/ 31 w 33" name="T2"/>
                  <a:gd fmla="*/ 6 h 27" name="T3"/>
                  <a:gd fmla="*/ 19 w 33" name="T4"/>
                  <a:gd fmla="*/ 2 h 27" name="T5"/>
                  <a:gd fmla="*/ 6 w 33" name="T6"/>
                  <a:gd fmla="*/ 10 h 27" name="T7"/>
                  <a:gd fmla="*/ 2 w 33" name="T8"/>
                  <a:gd fmla="*/ 22 h 27" name="T9"/>
                  <a:gd fmla="*/ 2 w 33" name="T10"/>
                  <a:gd fmla="*/ 22 h 27" name="T11"/>
                  <a:gd fmla="*/ 14 w 33" name="T12"/>
                  <a:gd fmla="*/ 25 h 27" name="T13"/>
                  <a:gd fmla="*/ 28 w 33" name="T14"/>
                  <a:gd fmla="*/ 18 h 27" name="T15"/>
                  <a:gd fmla="*/ 31 w 33" name="T16"/>
                  <a:gd fmla="*/ 6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33">
                    <a:moveTo>
                      <a:pt x="31" y="6"/>
                    </a:moveTo>
                    <a:cubicBezTo>
                      <a:pt x="31" y="6"/>
                      <a:pt x="31" y="6"/>
                      <a:pt x="31" y="6"/>
                    </a:cubicBezTo>
                    <a:cubicBezTo>
                      <a:pt x="29" y="2"/>
                      <a:pt x="24" y="0"/>
                      <a:pt x="19" y="2"/>
                    </a:cubicBezTo>
                    <a:cubicBezTo>
                      <a:pt x="6" y="10"/>
                      <a:pt x="6" y="10"/>
                      <a:pt x="6" y="10"/>
                    </a:cubicBezTo>
                    <a:cubicBezTo>
                      <a:pt x="2" y="12"/>
                      <a:pt x="0" y="17"/>
                      <a:pt x="2" y="22"/>
                    </a:cubicBezTo>
                    <a:cubicBezTo>
                      <a:pt x="2" y="22"/>
                      <a:pt x="2" y="22"/>
                      <a:pt x="2" y="22"/>
                    </a:cubicBezTo>
                    <a:cubicBezTo>
                      <a:pt x="5" y="26"/>
                      <a:pt x="10" y="27"/>
                      <a:pt x="14" y="25"/>
                    </a:cubicBezTo>
                    <a:cubicBezTo>
                      <a:pt x="28" y="18"/>
                      <a:pt x="28" y="18"/>
                      <a:pt x="28" y="18"/>
                    </a:cubicBezTo>
                    <a:cubicBezTo>
                      <a:pt x="32" y="15"/>
                      <a:pt x="33" y="10"/>
                      <a:pt x="31" y="6"/>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3" name="î$ḻïďê">
                <a:extLst>
                  <a:ext uri="{FF2B5EF4-FFF2-40B4-BE49-F238E27FC236}">
                    <a16:creationId xmlns:a16="http://schemas.microsoft.com/office/drawing/2014/main" id="{BD8EEE32-0928-4228-9EF7-19BF4A22CC41}"/>
                  </a:ext>
                </a:extLst>
              </p:cNvPr>
              <p:cNvSpPr/>
              <p:nvPr/>
            </p:nvSpPr>
            <p:spPr bwMode="auto">
              <a:xfrm>
                <a:off x="8150990" y="2992398"/>
                <a:ext cx="471208" cy="468299"/>
              </a:xfrm>
              <a:custGeom>
                <a:gdLst>
                  <a:gd fmla="*/ 28 w 156" name="T0"/>
                  <a:gd fmla="*/ 131 h 155" name="T1"/>
                  <a:gd fmla="*/ 23 w 156" name="T2"/>
                  <a:gd fmla="*/ 126 h 155" name="T3"/>
                  <a:gd fmla="*/ 24 w 156" name="T4"/>
                  <a:gd fmla="*/ 40 h 155" name="T5"/>
                  <a:gd fmla="*/ 41 w 156" name="T6"/>
                  <a:gd fmla="*/ 23 h 155" name="T7"/>
                  <a:gd fmla="*/ 127 w 156" name="T8"/>
                  <a:gd fmla="*/ 23 h 155" name="T9"/>
                  <a:gd fmla="*/ 132 w 156" name="T10"/>
                  <a:gd fmla="*/ 29 h 155" name="T11"/>
                  <a:gd fmla="*/ 132 w 156" name="T12"/>
                  <a:gd fmla="*/ 114 h 155" name="T13"/>
                  <a:gd fmla="*/ 114 w 156" name="T14"/>
                  <a:gd fmla="*/ 132 h 155" name="T15"/>
                  <a:gd fmla="*/ 28 w 156" name="T16"/>
                  <a:gd fmla="*/ 131 h 1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5" w="156">
                    <a:moveTo>
                      <a:pt x="28" y="131"/>
                    </a:moveTo>
                    <a:cubicBezTo>
                      <a:pt x="23" y="126"/>
                      <a:pt x="23" y="126"/>
                      <a:pt x="23" y="126"/>
                    </a:cubicBezTo>
                    <a:cubicBezTo>
                      <a:pt x="0" y="103"/>
                      <a:pt x="0" y="64"/>
                      <a:pt x="24" y="40"/>
                    </a:cubicBezTo>
                    <a:cubicBezTo>
                      <a:pt x="41" y="23"/>
                      <a:pt x="41" y="23"/>
                      <a:pt x="41" y="23"/>
                    </a:cubicBezTo>
                    <a:cubicBezTo>
                      <a:pt x="65" y="0"/>
                      <a:pt x="104" y="0"/>
                      <a:pt x="127" y="23"/>
                    </a:cubicBezTo>
                    <a:cubicBezTo>
                      <a:pt x="132" y="29"/>
                      <a:pt x="132" y="29"/>
                      <a:pt x="132" y="29"/>
                    </a:cubicBezTo>
                    <a:cubicBezTo>
                      <a:pt x="156" y="52"/>
                      <a:pt x="156" y="91"/>
                      <a:pt x="132" y="114"/>
                    </a:cubicBezTo>
                    <a:cubicBezTo>
                      <a:pt x="114" y="132"/>
                      <a:pt x="114" y="132"/>
                      <a:pt x="114" y="132"/>
                    </a:cubicBezTo>
                    <a:cubicBezTo>
                      <a:pt x="91" y="155"/>
                      <a:pt x="52" y="155"/>
                      <a:pt x="28" y="13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4" name="ïṧḷïḑê">
                <a:extLst>
                  <a:ext uri="{FF2B5EF4-FFF2-40B4-BE49-F238E27FC236}">
                    <a16:creationId xmlns:a16="http://schemas.microsoft.com/office/drawing/2014/main" id="{30851278-DBBB-411C-9011-7357AF4168EA}"/>
                  </a:ext>
                </a:extLst>
              </p:cNvPr>
              <p:cNvSpPr/>
              <p:nvPr/>
            </p:nvSpPr>
            <p:spPr bwMode="auto">
              <a:xfrm>
                <a:off x="8184440" y="2986580"/>
                <a:ext cx="440667" cy="440667"/>
              </a:xfrm>
              <a:custGeom>
                <a:gdLst>
                  <a:gd fmla="*/ 32 w 146" name="T0"/>
                  <a:gd fmla="*/ 124 h 146" name="T1"/>
                  <a:gd fmla="*/ 22 w 146" name="T2"/>
                  <a:gd fmla="*/ 113 h 146" name="T3"/>
                  <a:gd fmla="*/ 23 w 146" name="T4"/>
                  <a:gd fmla="*/ 33 h 146" name="T5"/>
                  <a:gd fmla="*/ 33 w 146" name="T6"/>
                  <a:gd fmla="*/ 23 h 146" name="T7"/>
                  <a:gd fmla="*/ 114 w 146" name="T8"/>
                  <a:gd fmla="*/ 23 h 146" name="T9"/>
                  <a:gd fmla="*/ 124 w 146" name="T10"/>
                  <a:gd fmla="*/ 33 h 146" name="T11"/>
                  <a:gd fmla="*/ 123 w 146" name="T12"/>
                  <a:gd fmla="*/ 114 h 146" name="T13"/>
                  <a:gd fmla="*/ 113 w 146" name="T14"/>
                  <a:gd fmla="*/ 124 h 146" name="T15"/>
                  <a:gd fmla="*/ 32 w 146" name="T16"/>
                  <a:gd fmla="*/ 124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146">
                    <a:moveTo>
                      <a:pt x="32" y="124"/>
                    </a:moveTo>
                    <a:cubicBezTo>
                      <a:pt x="22" y="113"/>
                      <a:pt x="22" y="113"/>
                      <a:pt x="22" y="113"/>
                    </a:cubicBezTo>
                    <a:cubicBezTo>
                      <a:pt x="0" y="91"/>
                      <a:pt x="1" y="55"/>
                      <a:pt x="23" y="33"/>
                    </a:cubicBezTo>
                    <a:cubicBezTo>
                      <a:pt x="33" y="23"/>
                      <a:pt x="33" y="23"/>
                      <a:pt x="33" y="23"/>
                    </a:cubicBezTo>
                    <a:cubicBezTo>
                      <a:pt x="55" y="0"/>
                      <a:pt x="92" y="1"/>
                      <a:pt x="114" y="23"/>
                    </a:cubicBezTo>
                    <a:cubicBezTo>
                      <a:pt x="124" y="33"/>
                      <a:pt x="124" y="33"/>
                      <a:pt x="124" y="33"/>
                    </a:cubicBezTo>
                    <a:cubicBezTo>
                      <a:pt x="146" y="55"/>
                      <a:pt x="146" y="92"/>
                      <a:pt x="123" y="114"/>
                    </a:cubicBezTo>
                    <a:cubicBezTo>
                      <a:pt x="113" y="124"/>
                      <a:pt x="113" y="124"/>
                      <a:pt x="113" y="124"/>
                    </a:cubicBezTo>
                    <a:cubicBezTo>
                      <a:pt x="91" y="146"/>
                      <a:pt x="55" y="146"/>
                      <a:pt x="32" y="124"/>
                    </a:cubicBez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5" name="îṣľïḍé">
                <a:extLst>
                  <a:ext uri="{FF2B5EF4-FFF2-40B4-BE49-F238E27FC236}">
                    <a16:creationId xmlns:a16="http://schemas.microsoft.com/office/drawing/2014/main" id="{F150CA5A-37BD-4011-A9A3-521C1DE3FC3E}"/>
                  </a:ext>
                </a:extLst>
              </p:cNvPr>
              <p:cNvSpPr/>
              <p:nvPr/>
            </p:nvSpPr>
            <p:spPr bwMode="auto">
              <a:xfrm>
                <a:off x="8885435" y="4145693"/>
                <a:ext cx="42176" cy="162887"/>
              </a:xfrm>
              <a:custGeom>
                <a:gdLst>
                  <a:gd fmla="*/ 5 w 14" name="T0"/>
                  <a:gd fmla="*/ 53 h 54" name="T1"/>
                  <a:gd fmla="*/ 5 w 14" name="T2"/>
                  <a:gd fmla="*/ 53 h 54" name="T3"/>
                  <a:gd fmla="*/ 10 w 14" name="T4"/>
                  <a:gd fmla="*/ 49 h 54" name="T5"/>
                  <a:gd fmla="*/ 14 w 14" name="T6"/>
                  <a:gd fmla="*/ 6 h 54" name="T7"/>
                  <a:gd fmla="*/ 9 w 14" name="T8"/>
                  <a:gd fmla="*/ 0 h 54" name="T9"/>
                  <a:gd fmla="*/ 9 w 14" name="T10"/>
                  <a:gd fmla="*/ 0 h 54" name="T11"/>
                  <a:gd fmla="*/ 4 w 14" name="T12"/>
                  <a:gd fmla="*/ 5 h 54" name="T13"/>
                  <a:gd fmla="*/ 0 w 14" name="T14"/>
                  <a:gd fmla="*/ 48 h 54" name="T15"/>
                  <a:gd fmla="*/ 5 w 14" name="T16"/>
                  <a:gd fmla="*/ 53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14">
                    <a:moveTo>
                      <a:pt x="5" y="53"/>
                    </a:moveTo>
                    <a:cubicBezTo>
                      <a:pt x="5" y="53"/>
                      <a:pt x="5" y="53"/>
                      <a:pt x="5" y="53"/>
                    </a:cubicBezTo>
                    <a:cubicBezTo>
                      <a:pt x="8" y="54"/>
                      <a:pt x="10" y="51"/>
                      <a:pt x="10" y="49"/>
                    </a:cubicBezTo>
                    <a:cubicBezTo>
                      <a:pt x="14" y="6"/>
                      <a:pt x="14" y="6"/>
                      <a:pt x="14" y="6"/>
                    </a:cubicBezTo>
                    <a:cubicBezTo>
                      <a:pt x="14" y="3"/>
                      <a:pt x="12" y="1"/>
                      <a:pt x="9" y="0"/>
                    </a:cubicBezTo>
                    <a:cubicBezTo>
                      <a:pt x="9" y="0"/>
                      <a:pt x="9" y="0"/>
                      <a:pt x="9" y="0"/>
                    </a:cubicBezTo>
                    <a:cubicBezTo>
                      <a:pt x="7" y="0"/>
                      <a:pt x="4" y="2"/>
                      <a:pt x="4" y="5"/>
                    </a:cubicBezTo>
                    <a:cubicBezTo>
                      <a:pt x="0" y="48"/>
                      <a:pt x="0" y="48"/>
                      <a:pt x="0" y="48"/>
                    </a:cubicBezTo>
                    <a:cubicBezTo>
                      <a:pt x="0" y="51"/>
                      <a:pt x="2" y="53"/>
                      <a:pt x="5" y="5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6" name="iṣ1ïḑè">
                <a:extLst>
                  <a:ext uri="{FF2B5EF4-FFF2-40B4-BE49-F238E27FC236}">
                    <a16:creationId xmlns:a16="http://schemas.microsoft.com/office/drawing/2014/main" id="{CCDDEB80-F1AD-4D87-80D1-2BA0E8117FB5}"/>
                  </a:ext>
                </a:extLst>
              </p:cNvPr>
              <p:cNvSpPr/>
              <p:nvPr/>
            </p:nvSpPr>
            <p:spPr bwMode="auto">
              <a:xfrm>
                <a:off x="8846167" y="4163145"/>
                <a:ext cx="39268" cy="164341"/>
              </a:xfrm>
              <a:custGeom>
                <a:gdLst>
                  <a:gd fmla="*/ 4 w 13" name="T0"/>
                  <a:gd fmla="*/ 53 h 54" name="T1"/>
                  <a:gd fmla="*/ 4 w 13" name="T2"/>
                  <a:gd fmla="*/ 53 h 54" name="T3"/>
                  <a:gd fmla="*/ 10 w 13" name="T4"/>
                  <a:gd fmla="*/ 49 h 54" name="T5"/>
                  <a:gd fmla="*/ 13 w 13" name="T6"/>
                  <a:gd fmla="*/ 6 h 54" name="T7"/>
                  <a:gd fmla="*/ 9 w 13" name="T8"/>
                  <a:gd fmla="*/ 1 h 54" name="T9"/>
                  <a:gd fmla="*/ 9 w 13" name="T10"/>
                  <a:gd fmla="*/ 1 h 54" name="T11"/>
                  <a:gd fmla="*/ 3 w 13" name="T12"/>
                  <a:gd fmla="*/ 5 h 54" name="T13"/>
                  <a:gd fmla="*/ 0 w 13" name="T14"/>
                  <a:gd fmla="*/ 48 h 54" name="T15"/>
                  <a:gd fmla="*/ 4 w 13" name="T16"/>
                  <a:gd fmla="*/ 53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13">
                    <a:moveTo>
                      <a:pt x="4" y="53"/>
                    </a:moveTo>
                    <a:cubicBezTo>
                      <a:pt x="4" y="53"/>
                      <a:pt x="4" y="53"/>
                      <a:pt x="4" y="53"/>
                    </a:cubicBezTo>
                    <a:cubicBezTo>
                      <a:pt x="7" y="54"/>
                      <a:pt x="9" y="52"/>
                      <a:pt x="10" y="49"/>
                    </a:cubicBezTo>
                    <a:cubicBezTo>
                      <a:pt x="13" y="6"/>
                      <a:pt x="13" y="6"/>
                      <a:pt x="13" y="6"/>
                    </a:cubicBezTo>
                    <a:cubicBezTo>
                      <a:pt x="13" y="3"/>
                      <a:pt x="11" y="1"/>
                      <a:pt x="9" y="1"/>
                    </a:cubicBezTo>
                    <a:cubicBezTo>
                      <a:pt x="9" y="1"/>
                      <a:pt x="9" y="1"/>
                      <a:pt x="9" y="1"/>
                    </a:cubicBezTo>
                    <a:cubicBezTo>
                      <a:pt x="6" y="0"/>
                      <a:pt x="4" y="2"/>
                      <a:pt x="3" y="5"/>
                    </a:cubicBezTo>
                    <a:cubicBezTo>
                      <a:pt x="0" y="48"/>
                      <a:pt x="0" y="48"/>
                      <a:pt x="0" y="48"/>
                    </a:cubicBezTo>
                    <a:cubicBezTo>
                      <a:pt x="0" y="51"/>
                      <a:pt x="2" y="53"/>
                      <a:pt x="4" y="5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7" name="ïšľíḓê">
                <a:extLst>
                  <a:ext uri="{FF2B5EF4-FFF2-40B4-BE49-F238E27FC236}">
                    <a16:creationId xmlns:a16="http://schemas.microsoft.com/office/drawing/2014/main" id="{446DE481-BB0A-4114-AB3A-5C94FEC0C1FD}"/>
                  </a:ext>
                </a:extLst>
              </p:cNvPr>
              <p:cNvSpPr/>
              <p:nvPr/>
            </p:nvSpPr>
            <p:spPr bwMode="auto">
              <a:xfrm>
                <a:off x="8803991" y="4170417"/>
                <a:ext cx="42176" cy="159978"/>
              </a:xfrm>
              <a:custGeom>
                <a:gdLst>
                  <a:gd fmla="*/ 5 w 14" name="T0"/>
                  <a:gd fmla="*/ 53 h 53" name="T1"/>
                  <a:gd fmla="*/ 5 w 14" name="T2"/>
                  <a:gd fmla="*/ 53 h 53" name="T3"/>
                  <a:gd fmla="*/ 11 w 14" name="T4"/>
                  <a:gd fmla="*/ 49 h 53" name="T5"/>
                  <a:gd fmla="*/ 14 w 14" name="T6"/>
                  <a:gd fmla="*/ 6 h 53" name="T7"/>
                  <a:gd fmla="*/ 10 w 14" name="T8"/>
                  <a:gd fmla="*/ 0 h 53" name="T9"/>
                  <a:gd fmla="*/ 10 w 14" name="T10"/>
                  <a:gd fmla="*/ 0 h 53" name="T11"/>
                  <a:gd fmla="*/ 4 w 14" name="T12"/>
                  <a:gd fmla="*/ 5 h 53" name="T13"/>
                  <a:gd fmla="*/ 1 w 14" name="T14"/>
                  <a:gd fmla="*/ 48 h 53" name="T15"/>
                  <a:gd fmla="*/ 5 w 14" name="T16"/>
                  <a:gd fmla="*/ 53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14">
                    <a:moveTo>
                      <a:pt x="5" y="53"/>
                    </a:moveTo>
                    <a:cubicBezTo>
                      <a:pt x="5" y="53"/>
                      <a:pt x="5" y="53"/>
                      <a:pt x="5" y="53"/>
                    </a:cubicBezTo>
                    <a:cubicBezTo>
                      <a:pt x="8" y="53"/>
                      <a:pt x="10" y="51"/>
                      <a:pt x="11" y="49"/>
                    </a:cubicBezTo>
                    <a:cubicBezTo>
                      <a:pt x="14" y="6"/>
                      <a:pt x="14" y="6"/>
                      <a:pt x="14" y="6"/>
                    </a:cubicBezTo>
                    <a:cubicBezTo>
                      <a:pt x="14" y="3"/>
                      <a:pt x="12" y="0"/>
                      <a:pt x="10" y="0"/>
                    </a:cubicBezTo>
                    <a:cubicBezTo>
                      <a:pt x="10" y="0"/>
                      <a:pt x="10" y="0"/>
                      <a:pt x="10" y="0"/>
                    </a:cubicBezTo>
                    <a:cubicBezTo>
                      <a:pt x="7" y="0"/>
                      <a:pt x="4" y="2"/>
                      <a:pt x="4" y="5"/>
                    </a:cubicBezTo>
                    <a:cubicBezTo>
                      <a:pt x="1" y="48"/>
                      <a:pt x="1" y="48"/>
                      <a:pt x="1" y="48"/>
                    </a:cubicBezTo>
                    <a:cubicBezTo>
                      <a:pt x="0" y="50"/>
                      <a:pt x="2" y="53"/>
                      <a:pt x="5" y="5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8" name="îṧḻídè">
                <a:extLst>
                  <a:ext uri="{FF2B5EF4-FFF2-40B4-BE49-F238E27FC236}">
                    <a16:creationId xmlns:a16="http://schemas.microsoft.com/office/drawing/2014/main" id="{389C35B9-311A-4A6E-9670-BE3BA0986ECD}"/>
                  </a:ext>
                </a:extLst>
              </p:cNvPr>
              <p:cNvSpPr/>
              <p:nvPr/>
            </p:nvSpPr>
            <p:spPr bwMode="auto">
              <a:xfrm>
                <a:off x="8767632" y="4148602"/>
                <a:ext cx="42176" cy="159978"/>
              </a:xfrm>
              <a:custGeom>
                <a:gdLst>
                  <a:gd fmla="*/ 5 w 14" name="T0"/>
                  <a:gd fmla="*/ 53 h 53" name="T1"/>
                  <a:gd fmla="*/ 5 w 14" name="T2"/>
                  <a:gd fmla="*/ 53 h 53" name="T3"/>
                  <a:gd fmla="*/ 10 w 14" name="T4"/>
                  <a:gd fmla="*/ 48 h 53" name="T5"/>
                  <a:gd fmla="*/ 14 w 14" name="T6"/>
                  <a:gd fmla="*/ 5 h 53" name="T7"/>
                  <a:gd fmla="*/ 9 w 14" name="T8"/>
                  <a:gd fmla="*/ 0 h 53" name="T9"/>
                  <a:gd fmla="*/ 9 w 14" name="T10"/>
                  <a:gd fmla="*/ 0 h 53" name="T11"/>
                  <a:gd fmla="*/ 4 w 14" name="T12"/>
                  <a:gd fmla="*/ 4 h 53" name="T13"/>
                  <a:gd fmla="*/ 0 w 14" name="T14"/>
                  <a:gd fmla="*/ 47 h 53" name="T15"/>
                  <a:gd fmla="*/ 5 w 14" name="T16"/>
                  <a:gd fmla="*/ 53 h 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14">
                    <a:moveTo>
                      <a:pt x="5" y="53"/>
                    </a:moveTo>
                    <a:cubicBezTo>
                      <a:pt x="5" y="53"/>
                      <a:pt x="5" y="53"/>
                      <a:pt x="5" y="53"/>
                    </a:cubicBezTo>
                    <a:cubicBezTo>
                      <a:pt x="7" y="53"/>
                      <a:pt x="10" y="51"/>
                      <a:pt x="10" y="48"/>
                    </a:cubicBezTo>
                    <a:cubicBezTo>
                      <a:pt x="14" y="5"/>
                      <a:pt x="14" y="5"/>
                      <a:pt x="14" y="5"/>
                    </a:cubicBezTo>
                    <a:cubicBezTo>
                      <a:pt x="14" y="2"/>
                      <a:pt x="12" y="0"/>
                      <a:pt x="9" y="0"/>
                    </a:cubicBezTo>
                    <a:cubicBezTo>
                      <a:pt x="9" y="0"/>
                      <a:pt x="9" y="0"/>
                      <a:pt x="9" y="0"/>
                    </a:cubicBezTo>
                    <a:cubicBezTo>
                      <a:pt x="6" y="0"/>
                      <a:pt x="4" y="2"/>
                      <a:pt x="4" y="4"/>
                    </a:cubicBezTo>
                    <a:cubicBezTo>
                      <a:pt x="0" y="47"/>
                      <a:pt x="0" y="47"/>
                      <a:pt x="0" y="47"/>
                    </a:cubicBezTo>
                    <a:cubicBezTo>
                      <a:pt x="0" y="50"/>
                      <a:pt x="2" y="52"/>
                      <a:pt x="5" y="5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9" name="íŝ1iḓê">
                <a:extLst>
                  <a:ext uri="{FF2B5EF4-FFF2-40B4-BE49-F238E27FC236}">
                    <a16:creationId xmlns:a16="http://schemas.microsoft.com/office/drawing/2014/main" id="{56E4EBAB-867E-44F8-B7FB-7DB3293F9C6D}"/>
                  </a:ext>
                </a:extLst>
              </p:cNvPr>
              <p:cNvSpPr/>
              <p:nvPr/>
            </p:nvSpPr>
            <p:spPr bwMode="auto">
              <a:xfrm>
                <a:off x="8731274" y="4103518"/>
                <a:ext cx="84352" cy="78535"/>
              </a:xfrm>
              <a:custGeom>
                <a:gdLst>
                  <a:gd fmla="*/ 2 w 28" name="T0"/>
                  <a:gd fmla="*/ 23 h 26" name="T1"/>
                  <a:gd fmla="*/ 2 w 28" name="T2"/>
                  <a:gd fmla="*/ 23 h 26" name="T3"/>
                  <a:gd fmla="*/ 11 w 28" name="T4"/>
                  <a:gd fmla="*/ 23 h 26" name="T5"/>
                  <a:gd fmla="*/ 25 w 28" name="T6"/>
                  <a:gd fmla="*/ 11 h 26" name="T7"/>
                  <a:gd fmla="*/ 26 w 28" name="T8"/>
                  <a:gd fmla="*/ 2 h 26" name="T9"/>
                  <a:gd fmla="*/ 26 w 28" name="T10"/>
                  <a:gd fmla="*/ 2 h 26" name="T11"/>
                  <a:gd fmla="*/ 17 w 28" name="T12"/>
                  <a:gd fmla="*/ 2 h 26" name="T13"/>
                  <a:gd fmla="*/ 3 w 28" name="T14"/>
                  <a:gd fmla="*/ 14 h 26" name="T15"/>
                  <a:gd fmla="*/ 2 w 28" name="T16"/>
                  <a:gd fmla="*/ 23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28">
                    <a:moveTo>
                      <a:pt x="2" y="23"/>
                    </a:moveTo>
                    <a:cubicBezTo>
                      <a:pt x="2" y="23"/>
                      <a:pt x="2" y="23"/>
                      <a:pt x="2" y="23"/>
                    </a:cubicBezTo>
                    <a:cubicBezTo>
                      <a:pt x="4" y="25"/>
                      <a:pt x="8" y="26"/>
                      <a:pt x="11" y="23"/>
                    </a:cubicBezTo>
                    <a:cubicBezTo>
                      <a:pt x="25" y="11"/>
                      <a:pt x="25" y="11"/>
                      <a:pt x="25" y="11"/>
                    </a:cubicBezTo>
                    <a:cubicBezTo>
                      <a:pt x="28" y="9"/>
                      <a:pt x="28" y="5"/>
                      <a:pt x="26" y="2"/>
                    </a:cubicBezTo>
                    <a:cubicBezTo>
                      <a:pt x="26" y="2"/>
                      <a:pt x="26" y="2"/>
                      <a:pt x="26" y="2"/>
                    </a:cubicBezTo>
                    <a:cubicBezTo>
                      <a:pt x="24" y="0"/>
                      <a:pt x="20" y="0"/>
                      <a:pt x="17" y="2"/>
                    </a:cubicBezTo>
                    <a:cubicBezTo>
                      <a:pt x="3" y="14"/>
                      <a:pt x="3" y="14"/>
                      <a:pt x="3" y="14"/>
                    </a:cubicBezTo>
                    <a:cubicBezTo>
                      <a:pt x="0" y="16"/>
                      <a:pt x="0" y="20"/>
                      <a:pt x="2" y="23"/>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0" name="îṩlïḑê">
                <a:extLst>
                  <a:ext uri="{FF2B5EF4-FFF2-40B4-BE49-F238E27FC236}">
                    <a16:creationId xmlns:a16="http://schemas.microsoft.com/office/drawing/2014/main" id="{730A83E0-FAC1-4BE3-948D-CB86BF28A34D}"/>
                  </a:ext>
                </a:extLst>
              </p:cNvPr>
              <p:cNvSpPr/>
              <p:nvPr/>
            </p:nvSpPr>
            <p:spPr bwMode="auto">
              <a:xfrm>
                <a:off x="8776358" y="4064250"/>
                <a:ext cx="154161" cy="162887"/>
              </a:xfrm>
              <a:custGeom>
                <a:gdLst>
                  <a:gd fmla="*/ 26 w 51" name="T0"/>
                  <a:gd fmla="*/ 1 h 54" name="T1"/>
                  <a:gd fmla="*/ 30 w 51" name="T2"/>
                  <a:gd fmla="*/ 1 h 54" name="T3"/>
                  <a:gd fmla="*/ 50 w 51" name="T4"/>
                  <a:gd fmla="*/ 26 h 54" name="T5"/>
                  <a:gd fmla="*/ 50 w 51" name="T6"/>
                  <a:gd fmla="*/ 33 h 54" name="T7"/>
                  <a:gd fmla="*/ 26 w 51" name="T8"/>
                  <a:gd fmla="*/ 53 h 54" name="T9"/>
                  <a:gd fmla="*/ 22 w 51" name="T10"/>
                  <a:gd fmla="*/ 53 h 54" name="T11"/>
                  <a:gd fmla="*/ 1 w 51" name="T12"/>
                  <a:gd fmla="*/ 29 h 54" name="T13"/>
                  <a:gd fmla="*/ 2 w 51" name="T14"/>
                  <a:gd fmla="*/ 21 h 54" name="T15"/>
                  <a:gd fmla="*/ 26 w 51" name="T16"/>
                  <a:gd fmla="*/ 1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51">
                    <a:moveTo>
                      <a:pt x="26" y="1"/>
                    </a:moveTo>
                    <a:cubicBezTo>
                      <a:pt x="30" y="1"/>
                      <a:pt x="30" y="1"/>
                      <a:pt x="30" y="1"/>
                    </a:cubicBezTo>
                    <a:cubicBezTo>
                      <a:pt x="42" y="2"/>
                      <a:pt x="51" y="13"/>
                      <a:pt x="50" y="26"/>
                    </a:cubicBezTo>
                    <a:cubicBezTo>
                      <a:pt x="50" y="33"/>
                      <a:pt x="50" y="33"/>
                      <a:pt x="50" y="33"/>
                    </a:cubicBezTo>
                    <a:cubicBezTo>
                      <a:pt x="49" y="45"/>
                      <a:pt x="38" y="54"/>
                      <a:pt x="26" y="53"/>
                    </a:cubicBezTo>
                    <a:cubicBezTo>
                      <a:pt x="22" y="53"/>
                      <a:pt x="22" y="53"/>
                      <a:pt x="22" y="53"/>
                    </a:cubicBezTo>
                    <a:cubicBezTo>
                      <a:pt x="9" y="52"/>
                      <a:pt x="0" y="41"/>
                      <a:pt x="1" y="29"/>
                    </a:cubicBezTo>
                    <a:cubicBezTo>
                      <a:pt x="2" y="21"/>
                      <a:pt x="2" y="21"/>
                      <a:pt x="2" y="21"/>
                    </a:cubicBezTo>
                    <a:cubicBezTo>
                      <a:pt x="3" y="9"/>
                      <a:pt x="14" y="0"/>
                      <a:pt x="26" y="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1" name="íṥlïḋè">
                <a:extLst>
                  <a:ext uri="{FF2B5EF4-FFF2-40B4-BE49-F238E27FC236}">
                    <a16:creationId xmlns:a16="http://schemas.microsoft.com/office/drawing/2014/main" id="{E0DE7E39-5E66-45F4-8C0A-AD1AD5B88B7A}"/>
                  </a:ext>
                </a:extLst>
              </p:cNvPr>
              <p:cNvSpPr/>
              <p:nvPr/>
            </p:nvSpPr>
            <p:spPr bwMode="auto">
              <a:xfrm>
                <a:off x="7621608" y="3523233"/>
                <a:ext cx="52356" cy="72717"/>
              </a:xfrm>
              <a:custGeom>
                <a:gdLst>
                  <a:gd fmla="*/ 1 w 17" name="T0"/>
                  <a:gd fmla="*/ 16 h 24" name="T1"/>
                  <a:gd fmla="*/ 8 w 17" name="T2"/>
                  <a:gd fmla="*/ 0 h 24" name="T3"/>
                  <a:gd fmla="*/ 17 w 17" name="T4"/>
                  <a:gd fmla="*/ 5 h 24" name="T5"/>
                  <a:gd fmla="*/ 10 w 17" name="T6"/>
                  <a:gd fmla="*/ 20 h 24" name="T7"/>
                  <a:gd fmla="*/ 4 w 17" name="T8"/>
                  <a:gd fmla="*/ 22 h 24" name="T9"/>
                  <a:gd fmla="*/ 1 w 17" name="T10"/>
                  <a:gd fmla="*/ 16 h 24" name="T11"/>
                </a:gdLst>
                <a:cxnLst>
                  <a:cxn ang="0">
                    <a:pos x="T0" y="T1"/>
                  </a:cxn>
                  <a:cxn ang="0">
                    <a:pos x="T2" y="T3"/>
                  </a:cxn>
                  <a:cxn ang="0">
                    <a:pos x="T4" y="T5"/>
                  </a:cxn>
                  <a:cxn ang="0">
                    <a:pos x="T6" y="T7"/>
                  </a:cxn>
                  <a:cxn ang="0">
                    <a:pos x="T8" y="T9"/>
                  </a:cxn>
                  <a:cxn ang="0">
                    <a:pos x="T10" y="T11"/>
                  </a:cxn>
                </a:cxnLst>
                <a:rect b="b" l="0" r="r" t="0"/>
                <a:pathLst>
                  <a:path h="24" w="17">
                    <a:moveTo>
                      <a:pt x="1" y="16"/>
                    </a:moveTo>
                    <a:cubicBezTo>
                      <a:pt x="8" y="0"/>
                      <a:pt x="8" y="0"/>
                      <a:pt x="8" y="0"/>
                    </a:cubicBezTo>
                    <a:cubicBezTo>
                      <a:pt x="11" y="2"/>
                      <a:pt x="14" y="4"/>
                      <a:pt x="17" y="5"/>
                    </a:cubicBezTo>
                    <a:cubicBezTo>
                      <a:pt x="10" y="20"/>
                      <a:pt x="10" y="20"/>
                      <a:pt x="10" y="20"/>
                    </a:cubicBezTo>
                    <a:cubicBezTo>
                      <a:pt x="9" y="22"/>
                      <a:pt x="6" y="24"/>
                      <a:pt x="4" y="22"/>
                    </a:cubicBezTo>
                    <a:cubicBezTo>
                      <a:pt x="1" y="21"/>
                      <a:pt x="0" y="18"/>
                      <a:pt x="1" y="16"/>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2" name="ïŝļîdê">
                <a:extLst>
                  <a:ext uri="{FF2B5EF4-FFF2-40B4-BE49-F238E27FC236}">
                    <a16:creationId xmlns:a16="http://schemas.microsoft.com/office/drawing/2014/main" id="{906ECDFF-A8E5-49BE-92F2-06679C6132FE}"/>
                  </a:ext>
                </a:extLst>
              </p:cNvPr>
              <p:cNvSpPr/>
              <p:nvPr/>
            </p:nvSpPr>
            <p:spPr bwMode="auto">
              <a:xfrm>
                <a:off x="7649241" y="3542140"/>
                <a:ext cx="59629" cy="87261"/>
              </a:xfrm>
              <a:custGeom>
                <a:gdLst>
                  <a:gd fmla="*/ 1 w 20" name="T0"/>
                  <a:gd fmla="*/ 22 h 29" name="T1"/>
                  <a:gd fmla="*/ 11 w 20" name="T2"/>
                  <a:gd fmla="*/ 0 h 29" name="T3"/>
                  <a:gd fmla="*/ 20 w 20" name="T4"/>
                  <a:gd fmla="*/ 5 h 29" name="T5"/>
                  <a:gd fmla="*/ 10 w 20" name="T6"/>
                  <a:gd fmla="*/ 26 h 29" name="T7"/>
                  <a:gd fmla="*/ 3 w 20" name="T8"/>
                  <a:gd fmla="*/ 28 h 29" name="T9"/>
                  <a:gd fmla="*/ 1 w 20" name="T10"/>
                  <a:gd fmla="*/ 22 h 29" name="T11"/>
                </a:gdLst>
                <a:cxnLst>
                  <a:cxn ang="0">
                    <a:pos x="T0" y="T1"/>
                  </a:cxn>
                  <a:cxn ang="0">
                    <a:pos x="T2" y="T3"/>
                  </a:cxn>
                  <a:cxn ang="0">
                    <a:pos x="T4" y="T5"/>
                  </a:cxn>
                  <a:cxn ang="0">
                    <a:pos x="T6" y="T7"/>
                  </a:cxn>
                  <a:cxn ang="0">
                    <a:pos x="T8" y="T9"/>
                  </a:cxn>
                  <a:cxn ang="0">
                    <a:pos x="T10" y="T11"/>
                  </a:cxn>
                </a:cxnLst>
                <a:rect b="b" l="0" r="r" t="0"/>
                <a:pathLst>
                  <a:path h="28" w="20">
                    <a:moveTo>
                      <a:pt x="1" y="22"/>
                    </a:moveTo>
                    <a:cubicBezTo>
                      <a:pt x="11" y="0"/>
                      <a:pt x="11" y="0"/>
                      <a:pt x="11" y="0"/>
                    </a:cubicBezTo>
                    <a:cubicBezTo>
                      <a:pt x="14" y="2"/>
                      <a:pt x="17" y="3"/>
                      <a:pt x="20" y="5"/>
                    </a:cubicBezTo>
                    <a:cubicBezTo>
                      <a:pt x="10" y="26"/>
                      <a:pt x="10" y="26"/>
                      <a:pt x="10" y="26"/>
                    </a:cubicBezTo>
                    <a:cubicBezTo>
                      <a:pt x="9" y="28"/>
                      <a:pt x="6" y="29"/>
                      <a:pt x="3" y="28"/>
                    </a:cubicBezTo>
                    <a:cubicBezTo>
                      <a:pt x="1" y="27"/>
                      <a:pt x="0" y="24"/>
                      <a:pt x="1" y="22"/>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3" name="íṥḻïḋé">
                <a:extLst>
                  <a:ext uri="{FF2B5EF4-FFF2-40B4-BE49-F238E27FC236}">
                    <a16:creationId xmlns:a16="http://schemas.microsoft.com/office/drawing/2014/main" id="{AAE3AADE-2336-4DD3-9F45-C2B067F17A52}"/>
                  </a:ext>
                </a:extLst>
              </p:cNvPr>
              <p:cNvSpPr/>
              <p:nvPr/>
            </p:nvSpPr>
            <p:spPr bwMode="auto">
              <a:xfrm>
                <a:off x="7679782" y="3505781"/>
                <a:ext cx="87261" cy="151252"/>
              </a:xfrm>
              <a:custGeom>
                <a:gdLst>
                  <a:gd fmla="*/ 3 w 29" name="T0"/>
                  <a:gd fmla="*/ 49 h 50" name="T1"/>
                  <a:gd fmla="*/ 3 w 29" name="T2"/>
                  <a:gd fmla="*/ 49 h 50" name="T3"/>
                  <a:gd fmla="*/ 1 w 29" name="T4"/>
                  <a:gd fmla="*/ 43 h 50" name="T5"/>
                  <a:gd fmla="*/ 19 w 29" name="T6"/>
                  <a:gd fmla="*/ 3 h 50" name="T7"/>
                  <a:gd fmla="*/ 25 w 29" name="T8"/>
                  <a:gd fmla="*/ 1 h 50" name="T9"/>
                  <a:gd fmla="*/ 25 w 29" name="T10"/>
                  <a:gd fmla="*/ 1 h 50" name="T11"/>
                  <a:gd fmla="*/ 28 w 29" name="T12"/>
                  <a:gd fmla="*/ 7 h 50" name="T13"/>
                  <a:gd fmla="*/ 10 w 29" name="T14"/>
                  <a:gd fmla="*/ 47 h 50" name="T15"/>
                  <a:gd fmla="*/ 3 w 29" name="T16"/>
                  <a:gd fmla="*/ 49 h 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0" w="28">
                    <a:moveTo>
                      <a:pt x="3" y="49"/>
                    </a:moveTo>
                    <a:cubicBezTo>
                      <a:pt x="3" y="49"/>
                      <a:pt x="3" y="49"/>
                      <a:pt x="3" y="49"/>
                    </a:cubicBezTo>
                    <a:cubicBezTo>
                      <a:pt x="1" y="48"/>
                      <a:pt x="0" y="45"/>
                      <a:pt x="1" y="43"/>
                    </a:cubicBezTo>
                    <a:cubicBezTo>
                      <a:pt x="19" y="3"/>
                      <a:pt x="19" y="3"/>
                      <a:pt x="19" y="3"/>
                    </a:cubicBezTo>
                    <a:cubicBezTo>
                      <a:pt x="20" y="1"/>
                      <a:pt x="23" y="0"/>
                      <a:pt x="25" y="1"/>
                    </a:cubicBezTo>
                    <a:cubicBezTo>
                      <a:pt x="25" y="1"/>
                      <a:pt x="25" y="1"/>
                      <a:pt x="25" y="1"/>
                    </a:cubicBezTo>
                    <a:cubicBezTo>
                      <a:pt x="28" y="2"/>
                      <a:pt x="29" y="5"/>
                      <a:pt x="28" y="7"/>
                    </a:cubicBezTo>
                    <a:cubicBezTo>
                      <a:pt x="10" y="47"/>
                      <a:pt x="10" y="47"/>
                      <a:pt x="10" y="47"/>
                    </a:cubicBezTo>
                    <a:cubicBezTo>
                      <a:pt x="9" y="49"/>
                      <a:pt x="6" y="50"/>
                      <a:pt x="3" y="49"/>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4" name="i$ļiḍé">
                <a:extLst>
                  <a:ext uri="{FF2B5EF4-FFF2-40B4-BE49-F238E27FC236}">
                    <a16:creationId xmlns:a16="http://schemas.microsoft.com/office/drawing/2014/main" id="{6B10767A-8589-41E3-9258-AC9DBBD254BF}"/>
                  </a:ext>
                </a:extLst>
              </p:cNvPr>
              <p:cNvSpPr/>
              <p:nvPr/>
            </p:nvSpPr>
            <p:spPr bwMode="auto">
              <a:xfrm>
                <a:off x="7700143" y="3553775"/>
                <a:ext cx="88716" cy="151252"/>
              </a:xfrm>
              <a:custGeom>
                <a:gdLst>
                  <a:gd fmla="*/ 3 w 29" name="T0"/>
                  <a:gd fmla="*/ 49 h 50" name="T1"/>
                  <a:gd fmla="*/ 3 w 29" name="T2"/>
                  <a:gd fmla="*/ 49 h 50" name="T3"/>
                  <a:gd fmla="*/ 1 w 29" name="T4"/>
                  <a:gd fmla="*/ 42 h 50" name="T5"/>
                  <a:gd fmla="*/ 19 w 29" name="T6"/>
                  <a:gd fmla="*/ 3 h 50" name="T7"/>
                  <a:gd fmla="*/ 25 w 29" name="T8"/>
                  <a:gd fmla="*/ 1 h 50" name="T9"/>
                  <a:gd fmla="*/ 25 w 29" name="T10"/>
                  <a:gd fmla="*/ 1 h 50" name="T11"/>
                  <a:gd fmla="*/ 28 w 29" name="T12"/>
                  <a:gd fmla="*/ 7 h 50" name="T13"/>
                  <a:gd fmla="*/ 10 w 29" name="T14"/>
                  <a:gd fmla="*/ 46 h 50" name="T15"/>
                  <a:gd fmla="*/ 3 w 29" name="T16"/>
                  <a:gd fmla="*/ 49 h 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0" w="28">
                    <a:moveTo>
                      <a:pt x="3" y="49"/>
                    </a:moveTo>
                    <a:cubicBezTo>
                      <a:pt x="3" y="49"/>
                      <a:pt x="3" y="49"/>
                      <a:pt x="3" y="49"/>
                    </a:cubicBezTo>
                    <a:cubicBezTo>
                      <a:pt x="1" y="48"/>
                      <a:pt x="0" y="45"/>
                      <a:pt x="1" y="42"/>
                    </a:cubicBezTo>
                    <a:cubicBezTo>
                      <a:pt x="19" y="3"/>
                      <a:pt x="19" y="3"/>
                      <a:pt x="19" y="3"/>
                    </a:cubicBezTo>
                    <a:cubicBezTo>
                      <a:pt x="20" y="1"/>
                      <a:pt x="23" y="0"/>
                      <a:pt x="25" y="1"/>
                    </a:cubicBezTo>
                    <a:cubicBezTo>
                      <a:pt x="25" y="1"/>
                      <a:pt x="25" y="1"/>
                      <a:pt x="25" y="1"/>
                    </a:cubicBezTo>
                    <a:cubicBezTo>
                      <a:pt x="28" y="2"/>
                      <a:pt x="29" y="5"/>
                      <a:pt x="28" y="7"/>
                    </a:cubicBezTo>
                    <a:cubicBezTo>
                      <a:pt x="10" y="46"/>
                      <a:pt x="10" y="46"/>
                      <a:pt x="10" y="46"/>
                    </a:cubicBezTo>
                    <a:cubicBezTo>
                      <a:pt x="9" y="49"/>
                      <a:pt x="6" y="50"/>
                      <a:pt x="3" y="49"/>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5" name="íšḻiḋe">
                <a:extLst>
                  <a:ext uri="{FF2B5EF4-FFF2-40B4-BE49-F238E27FC236}">
                    <a16:creationId xmlns:a16="http://schemas.microsoft.com/office/drawing/2014/main" id="{E67F99BF-897D-49B6-8AA6-9B092F690BAA}"/>
                  </a:ext>
                </a:extLst>
              </p:cNvPr>
              <p:cNvSpPr/>
              <p:nvPr/>
            </p:nvSpPr>
            <p:spPr bwMode="auto">
              <a:xfrm>
                <a:off x="7767043" y="3511599"/>
                <a:ext cx="63991" cy="97442"/>
              </a:xfrm>
              <a:custGeom>
                <a:gdLst>
                  <a:gd fmla="*/ 16 w 21" name="T0"/>
                  <a:gd fmla="*/ 31 h 32" name="T1"/>
                  <a:gd fmla="*/ 16 w 21" name="T2"/>
                  <a:gd fmla="*/ 31 h 32" name="T3"/>
                  <a:gd fmla="*/ 8 w 21" name="T4"/>
                  <a:gd fmla="*/ 27 h 32" name="T5"/>
                  <a:gd fmla="*/ 2 w 21" name="T6"/>
                  <a:gd fmla="*/ 9 h 32" name="T7"/>
                  <a:gd fmla="*/ 5 w 21" name="T8"/>
                  <a:gd fmla="*/ 2 h 32" name="T9"/>
                  <a:gd fmla="*/ 5 w 21" name="T10"/>
                  <a:gd fmla="*/ 2 h 32" name="T11"/>
                  <a:gd fmla="*/ 13 w 21" name="T12"/>
                  <a:gd fmla="*/ 5 h 32" name="T13"/>
                  <a:gd fmla="*/ 20 w 21" name="T14"/>
                  <a:gd fmla="*/ 23 h 32" name="T15"/>
                  <a:gd fmla="*/ 16 w 21" name="T16"/>
                  <a:gd fmla="*/ 31 h 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 w="21">
                    <a:moveTo>
                      <a:pt x="16" y="31"/>
                    </a:moveTo>
                    <a:cubicBezTo>
                      <a:pt x="16" y="31"/>
                      <a:pt x="16" y="31"/>
                      <a:pt x="16" y="31"/>
                    </a:cubicBezTo>
                    <a:cubicBezTo>
                      <a:pt x="13" y="32"/>
                      <a:pt x="9" y="31"/>
                      <a:pt x="8" y="27"/>
                    </a:cubicBezTo>
                    <a:cubicBezTo>
                      <a:pt x="2" y="9"/>
                      <a:pt x="2" y="9"/>
                      <a:pt x="2" y="9"/>
                    </a:cubicBezTo>
                    <a:cubicBezTo>
                      <a:pt x="0" y="6"/>
                      <a:pt x="2" y="3"/>
                      <a:pt x="5" y="2"/>
                    </a:cubicBezTo>
                    <a:cubicBezTo>
                      <a:pt x="5" y="2"/>
                      <a:pt x="5" y="2"/>
                      <a:pt x="5" y="2"/>
                    </a:cubicBezTo>
                    <a:cubicBezTo>
                      <a:pt x="8" y="0"/>
                      <a:pt x="12" y="2"/>
                      <a:pt x="13" y="5"/>
                    </a:cubicBezTo>
                    <a:cubicBezTo>
                      <a:pt x="20" y="23"/>
                      <a:pt x="20" y="23"/>
                      <a:pt x="20" y="23"/>
                    </a:cubicBezTo>
                    <a:cubicBezTo>
                      <a:pt x="21" y="26"/>
                      <a:pt x="19" y="30"/>
                      <a:pt x="16" y="31"/>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6" name="işľídè">
                <a:extLst>
                  <a:ext uri="{FF2B5EF4-FFF2-40B4-BE49-F238E27FC236}">
                    <a16:creationId xmlns:a16="http://schemas.microsoft.com/office/drawing/2014/main" id="{A3E45C6D-DFDF-4BF0-A66D-7B133BF4912F}"/>
                  </a:ext>
                </a:extLst>
              </p:cNvPr>
              <p:cNvSpPr/>
              <p:nvPr/>
            </p:nvSpPr>
            <p:spPr bwMode="auto">
              <a:xfrm>
                <a:off x="7640515" y="3435973"/>
                <a:ext cx="171613" cy="178885"/>
              </a:xfrm>
              <a:custGeom>
                <a:gdLst>
                  <a:gd fmla="*/ 41 w 57" name="T0"/>
                  <a:gd fmla="*/ 7 h 59" name="T1"/>
                  <a:gd fmla="*/ 37 w 57" name="T2"/>
                  <a:gd fmla="*/ 5 h 59" name="T3"/>
                  <a:gd fmla="*/ 8 w 57" name="T4"/>
                  <a:gd fmla="*/ 16 h 59" name="T5"/>
                  <a:gd fmla="*/ 5 w 57" name="T6"/>
                  <a:gd fmla="*/ 23 h 59" name="T7"/>
                  <a:gd fmla="*/ 16 w 57" name="T8"/>
                  <a:gd fmla="*/ 53 h 59" name="T9"/>
                  <a:gd fmla="*/ 20 w 57" name="T10"/>
                  <a:gd fmla="*/ 54 h 59" name="T11"/>
                  <a:gd fmla="*/ 49 w 57" name="T12"/>
                  <a:gd fmla="*/ 43 h 59" name="T13"/>
                  <a:gd fmla="*/ 52 w 57" name="T14"/>
                  <a:gd fmla="*/ 36 h 59" name="T15"/>
                  <a:gd fmla="*/ 41 w 57" name="T16"/>
                  <a:gd fmla="*/ 7 h 5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9" w="57">
                    <a:moveTo>
                      <a:pt x="41" y="7"/>
                    </a:moveTo>
                    <a:cubicBezTo>
                      <a:pt x="37" y="5"/>
                      <a:pt x="37" y="5"/>
                      <a:pt x="37" y="5"/>
                    </a:cubicBezTo>
                    <a:cubicBezTo>
                      <a:pt x="26" y="0"/>
                      <a:pt x="13" y="5"/>
                      <a:pt x="8" y="16"/>
                    </a:cubicBezTo>
                    <a:cubicBezTo>
                      <a:pt x="5" y="23"/>
                      <a:pt x="5" y="23"/>
                      <a:pt x="5" y="23"/>
                    </a:cubicBezTo>
                    <a:cubicBezTo>
                      <a:pt x="0" y="34"/>
                      <a:pt x="5" y="47"/>
                      <a:pt x="16" y="53"/>
                    </a:cubicBezTo>
                    <a:cubicBezTo>
                      <a:pt x="20" y="54"/>
                      <a:pt x="20" y="54"/>
                      <a:pt x="20" y="54"/>
                    </a:cubicBezTo>
                    <a:cubicBezTo>
                      <a:pt x="31" y="59"/>
                      <a:pt x="44" y="54"/>
                      <a:pt x="49" y="43"/>
                    </a:cubicBezTo>
                    <a:cubicBezTo>
                      <a:pt x="52" y="36"/>
                      <a:pt x="52" y="36"/>
                      <a:pt x="52" y="36"/>
                    </a:cubicBezTo>
                    <a:cubicBezTo>
                      <a:pt x="57" y="25"/>
                      <a:pt x="52" y="12"/>
                      <a:pt x="41" y="7"/>
                    </a:cubicBezTo>
                    <a:close/>
                  </a:path>
                </a:pathLst>
              </a:custGeom>
              <a:solidFill>
                <a:srgbClr val="FCC2B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7" name="îšļîḑè">
                <a:extLst>
                  <a:ext uri="{FF2B5EF4-FFF2-40B4-BE49-F238E27FC236}">
                    <a16:creationId xmlns:a16="http://schemas.microsoft.com/office/drawing/2014/main" id="{461E64ED-6B5D-4C01-B3AD-9D0191B06053}"/>
                  </a:ext>
                </a:extLst>
              </p:cNvPr>
              <p:cNvSpPr/>
              <p:nvPr/>
            </p:nvSpPr>
            <p:spPr bwMode="auto">
              <a:xfrm>
                <a:off x="4884530" y="5268448"/>
                <a:ext cx="570103" cy="383947"/>
              </a:xfrm>
              <a:custGeom>
                <a:gdLst>
                  <a:gd fmla="*/ 0 w 189" name="T0"/>
                  <a:gd fmla="*/ 60 h 127" name="T1"/>
                  <a:gd fmla="*/ 92 w 189" name="T2"/>
                  <a:gd fmla="*/ 0 h 127" name="T3"/>
                  <a:gd fmla="*/ 189 w 189" name="T4"/>
                  <a:gd fmla="*/ 62 h 127" name="T5"/>
                  <a:gd fmla="*/ 92 w 189" name="T6"/>
                  <a:gd fmla="*/ 127 h 127" name="T7"/>
                  <a:gd fmla="*/ 0 w 189" name="T8"/>
                  <a:gd fmla="*/ 60 h 127" name="T9"/>
                </a:gdLst>
                <a:cxnLst>
                  <a:cxn ang="0">
                    <a:pos x="T0" y="T1"/>
                  </a:cxn>
                  <a:cxn ang="0">
                    <a:pos x="T2" y="T3"/>
                  </a:cxn>
                  <a:cxn ang="0">
                    <a:pos x="T4" y="T5"/>
                  </a:cxn>
                  <a:cxn ang="0">
                    <a:pos x="T6" y="T7"/>
                  </a:cxn>
                  <a:cxn ang="0">
                    <a:pos x="T8" y="T9"/>
                  </a:cxn>
                </a:cxnLst>
                <a:rect b="b" l="0" r="r" t="0"/>
                <a:pathLst>
                  <a:path h="127" w="189">
                    <a:moveTo>
                      <a:pt x="0" y="60"/>
                    </a:moveTo>
                    <a:cubicBezTo>
                      <a:pt x="0" y="25"/>
                      <a:pt x="43" y="0"/>
                      <a:pt x="92" y="0"/>
                    </a:cubicBezTo>
                    <a:cubicBezTo>
                      <a:pt x="142" y="0"/>
                      <a:pt x="189" y="27"/>
                      <a:pt x="189" y="62"/>
                    </a:cubicBezTo>
                    <a:cubicBezTo>
                      <a:pt x="189" y="97"/>
                      <a:pt x="142" y="127"/>
                      <a:pt x="92" y="127"/>
                    </a:cubicBezTo>
                    <a:cubicBezTo>
                      <a:pt x="43" y="127"/>
                      <a:pt x="0" y="95"/>
                      <a:pt x="0" y="60"/>
                    </a:cubicBezTo>
                    <a:close/>
                  </a:path>
                </a:pathLst>
              </a:custGeom>
              <a:solidFill>
                <a:srgbClr val="1D1F1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8" name="ïṧļiḓe">
                <a:extLst>
                  <a:ext uri="{FF2B5EF4-FFF2-40B4-BE49-F238E27FC236}">
                    <a16:creationId xmlns:a16="http://schemas.microsoft.com/office/drawing/2014/main" id="{1BE07609-348D-41EC-B869-554163542518}"/>
                  </a:ext>
                </a:extLst>
              </p:cNvPr>
              <p:cNvSpPr/>
              <p:nvPr/>
            </p:nvSpPr>
            <p:spPr bwMode="auto">
              <a:xfrm>
                <a:off x="5376099" y="4864140"/>
                <a:ext cx="330137" cy="682088"/>
              </a:xfrm>
              <a:custGeom>
                <a:gdLst>
                  <a:gd fmla="*/ 47 w 109" name="T0"/>
                  <a:gd fmla="*/ 226 h 226" name="T1"/>
                  <a:gd fmla="*/ 90 w 109" name="T2"/>
                  <a:gd fmla="*/ 132 h 226" name="T3"/>
                  <a:gd fmla="*/ 37 w 109" name="T4"/>
                  <a:gd fmla="*/ 0 h 226" name="T5"/>
                  <a:gd fmla="*/ 7 w 109" name="T6"/>
                  <a:gd fmla="*/ 20 h 226" name="T7"/>
                  <a:gd fmla="*/ 51 w 109" name="T8"/>
                  <a:gd fmla="*/ 114 h 226" name="T9"/>
                  <a:gd fmla="*/ 0 w 109" name="T10"/>
                  <a:gd fmla="*/ 178 h 226" name="T11"/>
                  <a:gd fmla="*/ 47 w 109" name="T12"/>
                  <a:gd fmla="*/ 226 h 226" name="T13"/>
                </a:gdLst>
                <a:cxnLst>
                  <a:cxn ang="0">
                    <a:pos x="T0" y="T1"/>
                  </a:cxn>
                  <a:cxn ang="0">
                    <a:pos x="T2" y="T3"/>
                  </a:cxn>
                  <a:cxn ang="0">
                    <a:pos x="T4" y="T5"/>
                  </a:cxn>
                  <a:cxn ang="0">
                    <a:pos x="T6" y="T7"/>
                  </a:cxn>
                  <a:cxn ang="0">
                    <a:pos x="T8" y="T9"/>
                  </a:cxn>
                  <a:cxn ang="0">
                    <a:pos x="T10" y="T11"/>
                  </a:cxn>
                  <a:cxn ang="0">
                    <a:pos x="T12" y="T13"/>
                  </a:cxn>
                </a:cxnLst>
                <a:rect b="b" l="0" r="r" t="0"/>
                <a:pathLst>
                  <a:path h="226" w="109">
                    <a:moveTo>
                      <a:pt x="47" y="226"/>
                    </a:moveTo>
                    <a:cubicBezTo>
                      <a:pt x="47" y="226"/>
                      <a:pt x="68" y="204"/>
                      <a:pt x="90" y="132"/>
                    </a:cubicBezTo>
                    <a:cubicBezTo>
                      <a:pt x="109" y="72"/>
                      <a:pt x="37" y="0"/>
                      <a:pt x="37" y="0"/>
                    </a:cubicBezTo>
                    <a:cubicBezTo>
                      <a:pt x="7" y="20"/>
                      <a:pt x="7" y="20"/>
                      <a:pt x="7" y="20"/>
                    </a:cubicBezTo>
                    <a:cubicBezTo>
                      <a:pt x="7" y="20"/>
                      <a:pt x="60" y="91"/>
                      <a:pt x="51" y="114"/>
                    </a:cubicBezTo>
                    <a:cubicBezTo>
                      <a:pt x="32" y="159"/>
                      <a:pt x="0" y="178"/>
                      <a:pt x="0" y="178"/>
                    </a:cubicBezTo>
                    <a:lnTo>
                      <a:pt x="47" y="226"/>
                    </a:ln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9" name="ïšlîďè">
                <a:extLst>
                  <a:ext uri="{FF2B5EF4-FFF2-40B4-BE49-F238E27FC236}">
                    <a16:creationId xmlns:a16="http://schemas.microsoft.com/office/drawing/2014/main" id="{2803A7E1-5847-4B8E-BED0-6F7CFAE437F1}"/>
                  </a:ext>
                </a:extLst>
              </p:cNvPr>
              <p:cNvSpPr/>
              <p:nvPr/>
            </p:nvSpPr>
            <p:spPr bwMode="auto">
              <a:xfrm>
                <a:off x="5376099" y="5274265"/>
                <a:ext cx="263237" cy="271963"/>
              </a:xfrm>
              <a:custGeom>
                <a:gdLst>
                  <a:gd fmla="*/ 67 w 87" name="T0"/>
                  <a:gd fmla="*/ 15 h 90" name="T1"/>
                  <a:gd fmla="*/ 36 w 87" name="T2"/>
                  <a:gd fmla="*/ 0 h 90" name="T3"/>
                  <a:gd fmla="*/ 0 w 87" name="T4"/>
                  <a:gd fmla="*/ 42 h 90" name="T5"/>
                  <a:gd fmla="*/ 47 w 87" name="T6"/>
                  <a:gd fmla="*/ 90 h 90" name="T7"/>
                  <a:gd fmla="*/ 87 w 87" name="T8"/>
                  <a:gd fmla="*/ 25 h 90" name="T9"/>
                  <a:gd fmla="*/ 67 w 87" name="T10"/>
                  <a:gd fmla="*/ 15 h 90" name="T11"/>
                </a:gdLst>
                <a:cxnLst>
                  <a:cxn ang="0">
                    <a:pos x="T0" y="T1"/>
                  </a:cxn>
                  <a:cxn ang="0">
                    <a:pos x="T2" y="T3"/>
                  </a:cxn>
                  <a:cxn ang="0">
                    <a:pos x="T4" y="T5"/>
                  </a:cxn>
                  <a:cxn ang="0">
                    <a:pos x="T6" y="T7"/>
                  </a:cxn>
                  <a:cxn ang="0">
                    <a:pos x="T8" y="T9"/>
                  </a:cxn>
                  <a:cxn ang="0">
                    <a:pos x="T10" y="T11"/>
                  </a:cxn>
                </a:cxnLst>
                <a:rect b="b" l="0" r="r" t="0"/>
                <a:pathLst>
                  <a:path h="90" w="87">
                    <a:moveTo>
                      <a:pt x="67" y="15"/>
                    </a:moveTo>
                    <a:cubicBezTo>
                      <a:pt x="57" y="11"/>
                      <a:pt x="47" y="4"/>
                      <a:pt x="36" y="0"/>
                    </a:cubicBezTo>
                    <a:cubicBezTo>
                      <a:pt x="19" y="29"/>
                      <a:pt x="0" y="42"/>
                      <a:pt x="0" y="42"/>
                    </a:cubicBezTo>
                    <a:cubicBezTo>
                      <a:pt x="47" y="90"/>
                      <a:pt x="47" y="90"/>
                      <a:pt x="47" y="90"/>
                    </a:cubicBezTo>
                    <a:cubicBezTo>
                      <a:pt x="47" y="90"/>
                      <a:pt x="67" y="79"/>
                      <a:pt x="87" y="25"/>
                    </a:cubicBezTo>
                    <a:cubicBezTo>
                      <a:pt x="80" y="22"/>
                      <a:pt x="73" y="18"/>
                      <a:pt x="67" y="15"/>
                    </a:cubicBez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0" name="í$1îḍè">
                <a:extLst>
                  <a:ext uri="{FF2B5EF4-FFF2-40B4-BE49-F238E27FC236}">
                    <a16:creationId xmlns:a16="http://schemas.microsoft.com/office/drawing/2014/main" id="{C4FFAEC6-7EF8-4870-96F5-136205DE8F7C}"/>
                  </a:ext>
                </a:extLst>
              </p:cNvPr>
              <p:cNvSpPr/>
              <p:nvPr/>
            </p:nvSpPr>
            <p:spPr bwMode="auto">
              <a:xfrm>
                <a:off x="4682377" y="4839416"/>
                <a:ext cx="353406" cy="731536"/>
              </a:xfrm>
              <a:custGeom>
                <a:gdLst>
                  <a:gd fmla="*/ 51 w 117" name="T0"/>
                  <a:gd fmla="*/ 242 h 242" name="T1"/>
                  <a:gd fmla="*/ 0 w 117" name="T2"/>
                  <a:gd fmla="*/ 129 h 242" name="T3"/>
                  <a:gd fmla="*/ 82 w 117" name="T4"/>
                  <a:gd fmla="*/ 0 h 242" name="T5"/>
                  <a:gd fmla="*/ 117 w 117" name="T6"/>
                  <a:gd fmla="*/ 18 h 242" name="T7"/>
                  <a:gd fmla="*/ 46 w 117" name="T8"/>
                  <a:gd fmla="*/ 121 h 242" name="T9"/>
                  <a:gd fmla="*/ 84 w 117" name="T10"/>
                  <a:gd fmla="*/ 190 h 242" name="T11"/>
                  <a:gd fmla="*/ 51 w 117" name="T12"/>
                  <a:gd fmla="*/ 242 h 242" name="T13"/>
                </a:gdLst>
                <a:cxnLst>
                  <a:cxn ang="0">
                    <a:pos x="T0" y="T1"/>
                  </a:cxn>
                  <a:cxn ang="0">
                    <a:pos x="T2" y="T3"/>
                  </a:cxn>
                  <a:cxn ang="0">
                    <a:pos x="T4" y="T5"/>
                  </a:cxn>
                  <a:cxn ang="0">
                    <a:pos x="T6" y="T7"/>
                  </a:cxn>
                  <a:cxn ang="0">
                    <a:pos x="T8" y="T9"/>
                  </a:cxn>
                  <a:cxn ang="0">
                    <a:pos x="T10" y="T11"/>
                  </a:cxn>
                  <a:cxn ang="0">
                    <a:pos x="T12" y="T13"/>
                  </a:cxn>
                </a:cxnLst>
                <a:rect b="b" l="0" r="r" t="0"/>
                <a:pathLst>
                  <a:path h="241" w="117">
                    <a:moveTo>
                      <a:pt x="51" y="242"/>
                    </a:moveTo>
                    <a:cubicBezTo>
                      <a:pt x="51" y="242"/>
                      <a:pt x="0" y="204"/>
                      <a:pt x="0" y="129"/>
                    </a:cubicBezTo>
                    <a:cubicBezTo>
                      <a:pt x="0" y="66"/>
                      <a:pt x="82" y="0"/>
                      <a:pt x="82" y="0"/>
                    </a:cubicBezTo>
                    <a:cubicBezTo>
                      <a:pt x="117" y="18"/>
                      <a:pt x="117" y="18"/>
                      <a:pt x="117" y="18"/>
                    </a:cubicBezTo>
                    <a:cubicBezTo>
                      <a:pt x="117" y="18"/>
                      <a:pt x="44" y="96"/>
                      <a:pt x="46" y="121"/>
                    </a:cubicBezTo>
                    <a:cubicBezTo>
                      <a:pt x="51" y="170"/>
                      <a:pt x="84" y="190"/>
                      <a:pt x="84" y="190"/>
                    </a:cubicBezTo>
                    <a:lnTo>
                      <a:pt x="51" y="242"/>
                    </a:ln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1" name="îṧľíḍe">
                <a:extLst>
                  <a:ext uri="{FF2B5EF4-FFF2-40B4-BE49-F238E27FC236}">
                    <a16:creationId xmlns:a16="http://schemas.microsoft.com/office/drawing/2014/main" id="{C90D6226-1F18-49CA-A750-A42F5E2EEEBE}"/>
                  </a:ext>
                </a:extLst>
              </p:cNvPr>
              <p:cNvSpPr/>
              <p:nvPr/>
            </p:nvSpPr>
            <p:spPr bwMode="auto">
              <a:xfrm>
                <a:off x="4685286" y="5237907"/>
                <a:ext cx="250147" cy="333046"/>
              </a:xfrm>
              <a:custGeom>
                <a:gdLst>
                  <a:gd fmla="*/ 50 w 83" name="T0"/>
                  <a:gd fmla="*/ 0 h 110" name="T1"/>
                  <a:gd fmla="*/ 0 w 83" name="T2"/>
                  <a:gd fmla="*/ 34 h 110" name="T3"/>
                  <a:gd fmla="*/ 50 w 83" name="T4"/>
                  <a:gd fmla="*/ 110 h 110" name="T5"/>
                  <a:gd fmla="*/ 83 w 83" name="T6"/>
                  <a:gd fmla="*/ 58 h 110" name="T7"/>
                  <a:gd fmla="*/ 50 w 83" name="T8"/>
                  <a:gd fmla="*/ 0 h 110" name="T9"/>
                </a:gdLst>
                <a:cxnLst>
                  <a:cxn ang="0">
                    <a:pos x="T0" y="T1"/>
                  </a:cxn>
                  <a:cxn ang="0">
                    <a:pos x="T2" y="T3"/>
                  </a:cxn>
                  <a:cxn ang="0">
                    <a:pos x="T4" y="T5"/>
                  </a:cxn>
                  <a:cxn ang="0">
                    <a:pos x="T6" y="T7"/>
                  </a:cxn>
                  <a:cxn ang="0">
                    <a:pos x="T8" y="T9"/>
                  </a:cxn>
                </a:cxnLst>
                <a:rect b="b" l="0" r="r" t="0"/>
                <a:pathLst>
                  <a:path h="110" w="83">
                    <a:moveTo>
                      <a:pt x="50" y="0"/>
                    </a:moveTo>
                    <a:cubicBezTo>
                      <a:pt x="32" y="8"/>
                      <a:pt x="15" y="19"/>
                      <a:pt x="0" y="34"/>
                    </a:cubicBezTo>
                    <a:cubicBezTo>
                      <a:pt x="13" y="84"/>
                      <a:pt x="50" y="110"/>
                      <a:pt x="50" y="110"/>
                    </a:cubicBezTo>
                    <a:cubicBezTo>
                      <a:pt x="83" y="58"/>
                      <a:pt x="83" y="58"/>
                      <a:pt x="83" y="58"/>
                    </a:cubicBezTo>
                    <a:cubicBezTo>
                      <a:pt x="83" y="58"/>
                      <a:pt x="58" y="39"/>
                      <a:pt x="50" y="0"/>
                    </a:cubicBezTo>
                    <a:close/>
                  </a:path>
                </a:pathLst>
              </a:cu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2" name="îşľîdè">
                <a:extLst>
                  <a:ext uri="{FF2B5EF4-FFF2-40B4-BE49-F238E27FC236}">
                    <a16:creationId xmlns:a16="http://schemas.microsoft.com/office/drawing/2014/main" id="{9E877A44-D4C7-49E1-B8F1-06D0AA203B3F}"/>
                  </a:ext>
                </a:extLst>
              </p:cNvPr>
              <p:cNvSpPr/>
              <p:nvPr/>
            </p:nvSpPr>
            <p:spPr bwMode="auto">
              <a:xfrm>
                <a:off x="4800178" y="5298989"/>
                <a:ext cx="737354" cy="379585"/>
              </a:xfrm>
              <a:prstGeom prst="ellipse">
                <a:avLst/>
              </a:prstGeom>
              <a:solidFill>
                <a:srgbClr val="2E312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3" name="iṩḷíḋé">
                <a:extLst>
                  <a:ext uri="{FF2B5EF4-FFF2-40B4-BE49-F238E27FC236}">
                    <a16:creationId xmlns:a16="http://schemas.microsoft.com/office/drawing/2014/main" id="{05CAF7EE-48D2-4074-86E7-2196D7EAF9EC}"/>
                  </a:ext>
                </a:extLst>
              </p:cNvPr>
              <p:cNvSpPr/>
              <p:nvPr/>
            </p:nvSpPr>
            <p:spPr bwMode="auto">
              <a:xfrm>
                <a:off x="5128860" y="5284446"/>
                <a:ext cx="81443" cy="81443"/>
              </a:xfrm>
              <a:custGeom>
                <a:gdLst>
                  <a:gd fmla="*/ 13 w 27" name="T0"/>
                  <a:gd fmla="*/ 0 h 27" name="T1"/>
                  <a:gd fmla="*/ 13 w 27" name="T2"/>
                  <a:gd fmla="*/ 0 h 27" name="T3"/>
                  <a:gd fmla="*/ 27 w 27" name="T4"/>
                  <a:gd fmla="*/ 14 h 27" name="T5"/>
                  <a:gd fmla="*/ 27 w 27" name="T6"/>
                  <a:gd fmla="*/ 14 h 27" name="T7"/>
                  <a:gd fmla="*/ 13 w 27" name="T8"/>
                  <a:gd fmla="*/ 27 h 27" name="T9"/>
                  <a:gd fmla="*/ 13 w 27" name="T10"/>
                  <a:gd fmla="*/ 27 h 27" name="T11"/>
                  <a:gd fmla="*/ 0 w 27" name="T12"/>
                  <a:gd fmla="*/ 14 h 27" name="T13"/>
                  <a:gd fmla="*/ 0 w 27" name="T14"/>
                  <a:gd fmla="*/ 14 h 27" name="T15"/>
                  <a:gd fmla="*/ 13 w 27" name="T16"/>
                  <a:gd fmla="*/ 0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27">
                    <a:moveTo>
                      <a:pt x="13" y="0"/>
                    </a:moveTo>
                    <a:cubicBezTo>
                      <a:pt x="13" y="0"/>
                      <a:pt x="13" y="0"/>
                      <a:pt x="13" y="0"/>
                    </a:cubicBezTo>
                    <a:cubicBezTo>
                      <a:pt x="21" y="0"/>
                      <a:pt x="27" y="6"/>
                      <a:pt x="27" y="14"/>
                    </a:cubicBezTo>
                    <a:cubicBezTo>
                      <a:pt x="27" y="14"/>
                      <a:pt x="27" y="14"/>
                      <a:pt x="27" y="14"/>
                    </a:cubicBezTo>
                    <a:cubicBezTo>
                      <a:pt x="27" y="21"/>
                      <a:pt x="21" y="27"/>
                      <a:pt x="13" y="27"/>
                    </a:cubicBezTo>
                    <a:cubicBezTo>
                      <a:pt x="13" y="27"/>
                      <a:pt x="13" y="27"/>
                      <a:pt x="13" y="27"/>
                    </a:cubicBezTo>
                    <a:cubicBezTo>
                      <a:pt x="6" y="27"/>
                      <a:pt x="0" y="21"/>
                      <a:pt x="0" y="14"/>
                    </a:cubicBezTo>
                    <a:cubicBezTo>
                      <a:pt x="0" y="14"/>
                      <a:pt x="0" y="14"/>
                      <a:pt x="0" y="14"/>
                    </a:cubicBezTo>
                    <a:cubicBezTo>
                      <a:pt x="0" y="6"/>
                      <a:pt x="6" y="0"/>
                      <a:pt x="13" y="0"/>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4" name="iṡ1îdè">
                <a:extLst>
                  <a:ext uri="{FF2B5EF4-FFF2-40B4-BE49-F238E27FC236}">
                    <a16:creationId xmlns:a16="http://schemas.microsoft.com/office/drawing/2014/main" id="{23E4C141-9C92-462A-8D55-82698FA7BBC8}"/>
                  </a:ext>
                </a:extLst>
              </p:cNvPr>
              <p:cNvSpPr/>
              <p:nvPr/>
            </p:nvSpPr>
            <p:spPr bwMode="auto">
              <a:xfrm>
                <a:off x="4974700" y="5313533"/>
                <a:ext cx="386856" cy="440667"/>
              </a:xfrm>
              <a:custGeom>
                <a:gdLst>
                  <a:gd fmla="*/ 60 w 128" name="T0"/>
                  <a:gd fmla="*/ 0 h 146" name="T1"/>
                  <a:gd fmla="*/ 67 w 128" name="T2"/>
                  <a:gd fmla="*/ 0 h 146" name="T3"/>
                  <a:gd fmla="*/ 128 w 128" name="T4"/>
                  <a:gd fmla="*/ 60 h 146" name="T5"/>
                  <a:gd fmla="*/ 128 w 128" name="T6"/>
                  <a:gd fmla="*/ 85 h 146" name="T7"/>
                  <a:gd fmla="*/ 67 w 128" name="T8"/>
                  <a:gd fmla="*/ 146 h 146" name="T9"/>
                  <a:gd fmla="*/ 60 w 128" name="T10"/>
                  <a:gd fmla="*/ 146 h 146" name="T11"/>
                  <a:gd fmla="*/ 0 w 128" name="T12"/>
                  <a:gd fmla="*/ 85 h 146" name="T13"/>
                  <a:gd fmla="*/ 0 w 128" name="T14"/>
                  <a:gd fmla="*/ 60 h 146" name="T15"/>
                  <a:gd fmla="*/ 60 w 128" name="T16"/>
                  <a:gd fmla="*/ 0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128">
                    <a:moveTo>
                      <a:pt x="60" y="0"/>
                    </a:moveTo>
                    <a:cubicBezTo>
                      <a:pt x="67" y="0"/>
                      <a:pt x="67" y="0"/>
                      <a:pt x="67" y="0"/>
                    </a:cubicBezTo>
                    <a:cubicBezTo>
                      <a:pt x="101" y="0"/>
                      <a:pt x="128" y="27"/>
                      <a:pt x="128" y="60"/>
                    </a:cubicBezTo>
                    <a:cubicBezTo>
                      <a:pt x="128" y="85"/>
                      <a:pt x="128" y="85"/>
                      <a:pt x="128" y="85"/>
                    </a:cubicBezTo>
                    <a:cubicBezTo>
                      <a:pt x="128" y="118"/>
                      <a:pt x="101" y="146"/>
                      <a:pt x="67" y="146"/>
                    </a:cubicBezTo>
                    <a:cubicBezTo>
                      <a:pt x="60" y="146"/>
                      <a:pt x="60" y="146"/>
                      <a:pt x="60" y="146"/>
                    </a:cubicBezTo>
                    <a:cubicBezTo>
                      <a:pt x="27" y="146"/>
                      <a:pt x="0" y="118"/>
                      <a:pt x="0" y="85"/>
                    </a:cubicBezTo>
                    <a:cubicBezTo>
                      <a:pt x="0" y="60"/>
                      <a:pt x="0" y="60"/>
                      <a:pt x="0" y="60"/>
                    </a:cubicBezTo>
                    <a:cubicBezTo>
                      <a:pt x="0" y="27"/>
                      <a:pt x="27" y="0"/>
                      <a:pt x="60" y="0"/>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5" name="ïṣ1iďê">
                <a:extLst>
                  <a:ext uri="{FF2B5EF4-FFF2-40B4-BE49-F238E27FC236}">
                    <a16:creationId xmlns:a16="http://schemas.microsoft.com/office/drawing/2014/main" id="{A4AD5369-7C98-4A18-A248-3E996BB8F123}"/>
                  </a:ext>
                </a:extLst>
              </p:cNvPr>
              <p:cNvSpPr/>
              <p:nvPr/>
            </p:nvSpPr>
            <p:spPr bwMode="auto">
              <a:xfrm>
                <a:off x="5331015" y="5470602"/>
                <a:ext cx="69809" cy="103259"/>
              </a:xfrm>
              <a:custGeom>
                <a:gdLst>
                  <a:gd fmla="*/ 7 w 23" name="T0"/>
                  <a:gd fmla="*/ 2 h 34" name="T1"/>
                  <a:gd fmla="*/ 7 w 23" name="T2"/>
                  <a:gd fmla="*/ 2 h 34" name="T3"/>
                  <a:gd fmla="*/ 18 w 23" name="T4"/>
                  <a:gd fmla="*/ 7 h 34" name="T5"/>
                  <a:gd fmla="*/ 22 w 23" name="T6"/>
                  <a:gd fmla="*/ 22 h 34" name="T7"/>
                  <a:gd fmla="*/ 16 w 23" name="T8"/>
                  <a:gd fmla="*/ 33 h 34" name="T9"/>
                  <a:gd fmla="*/ 16 w 23" name="T10"/>
                  <a:gd fmla="*/ 33 h 34" name="T11"/>
                  <a:gd fmla="*/ 5 w 23" name="T12"/>
                  <a:gd fmla="*/ 27 h 34" name="T13"/>
                  <a:gd fmla="*/ 1 w 23" name="T14"/>
                  <a:gd fmla="*/ 12 h 34" name="T15"/>
                  <a:gd fmla="*/ 7 w 23" name="T16"/>
                  <a:gd fmla="*/ 2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7" y="2"/>
                    </a:moveTo>
                    <a:cubicBezTo>
                      <a:pt x="7" y="2"/>
                      <a:pt x="7" y="2"/>
                      <a:pt x="7" y="2"/>
                    </a:cubicBezTo>
                    <a:cubicBezTo>
                      <a:pt x="11" y="0"/>
                      <a:pt x="16" y="3"/>
                      <a:pt x="18" y="7"/>
                    </a:cubicBezTo>
                    <a:cubicBezTo>
                      <a:pt x="22" y="22"/>
                      <a:pt x="22" y="22"/>
                      <a:pt x="22" y="22"/>
                    </a:cubicBezTo>
                    <a:cubicBezTo>
                      <a:pt x="23" y="27"/>
                      <a:pt x="20" y="32"/>
                      <a:pt x="16" y="33"/>
                    </a:cubicBezTo>
                    <a:cubicBezTo>
                      <a:pt x="16" y="33"/>
                      <a:pt x="16" y="33"/>
                      <a:pt x="16" y="33"/>
                    </a:cubicBezTo>
                    <a:cubicBezTo>
                      <a:pt x="11" y="34"/>
                      <a:pt x="7" y="32"/>
                      <a:pt x="5" y="27"/>
                    </a:cubicBezTo>
                    <a:cubicBezTo>
                      <a:pt x="1" y="12"/>
                      <a:pt x="1" y="12"/>
                      <a:pt x="1" y="12"/>
                    </a:cubicBezTo>
                    <a:cubicBezTo>
                      <a:pt x="0" y="8"/>
                      <a:pt x="2" y="3"/>
                      <a:pt x="7" y="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6" name="i$ľídé">
                <a:extLst>
                  <a:ext uri="{FF2B5EF4-FFF2-40B4-BE49-F238E27FC236}">
                    <a16:creationId xmlns:a16="http://schemas.microsoft.com/office/drawing/2014/main" id="{53A74E75-7014-429D-B620-BEE3CC920090}"/>
                  </a:ext>
                </a:extLst>
              </p:cNvPr>
              <p:cNvSpPr/>
              <p:nvPr/>
            </p:nvSpPr>
            <p:spPr bwMode="auto">
              <a:xfrm>
                <a:off x="4938342" y="5470602"/>
                <a:ext cx="69809" cy="103259"/>
              </a:xfrm>
              <a:custGeom>
                <a:gdLst>
                  <a:gd fmla="*/ 7 w 23" name="T0"/>
                  <a:gd fmla="*/ 33 h 34" name="T1"/>
                  <a:gd fmla="*/ 7 w 23" name="T2"/>
                  <a:gd fmla="*/ 33 h 34" name="T3"/>
                  <a:gd fmla="*/ 18 w 23" name="T4"/>
                  <a:gd fmla="*/ 27 h 34" name="T5"/>
                  <a:gd fmla="*/ 22 w 23" name="T6"/>
                  <a:gd fmla="*/ 12 h 34" name="T7"/>
                  <a:gd fmla="*/ 16 w 23" name="T8"/>
                  <a:gd fmla="*/ 2 h 34" name="T9"/>
                  <a:gd fmla="*/ 16 w 23" name="T10"/>
                  <a:gd fmla="*/ 2 h 34" name="T11"/>
                  <a:gd fmla="*/ 5 w 23" name="T12"/>
                  <a:gd fmla="*/ 7 h 34" name="T13"/>
                  <a:gd fmla="*/ 1 w 23" name="T14"/>
                  <a:gd fmla="*/ 22 h 34" name="T15"/>
                  <a:gd fmla="*/ 7 w 23" name="T16"/>
                  <a:gd fmla="*/ 33 h 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 w="23">
                    <a:moveTo>
                      <a:pt x="7" y="33"/>
                    </a:moveTo>
                    <a:cubicBezTo>
                      <a:pt x="7" y="33"/>
                      <a:pt x="7" y="33"/>
                      <a:pt x="7" y="33"/>
                    </a:cubicBezTo>
                    <a:cubicBezTo>
                      <a:pt x="11" y="34"/>
                      <a:pt x="16" y="32"/>
                      <a:pt x="18" y="27"/>
                    </a:cubicBezTo>
                    <a:cubicBezTo>
                      <a:pt x="22" y="12"/>
                      <a:pt x="22" y="12"/>
                      <a:pt x="22" y="12"/>
                    </a:cubicBezTo>
                    <a:cubicBezTo>
                      <a:pt x="23" y="8"/>
                      <a:pt x="20" y="3"/>
                      <a:pt x="16" y="2"/>
                    </a:cubicBezTo>
                    <a:cubicBezTo>
                      <a:pt x="16" y="2"/>
                      <a:pt x="16" y="2"/>
                      <a:pt x="16" y="2"/>
                    </a:cubicBezTo>
                    <a:cubicBezTo>
                      <a:pt x="11" y="0"/>
                      <a:pt x="7" y="3"/>
                      <a:pt x="5" y="7"/>
                    </a:cubicBezTo>
                    <a:cubicBezTo>
                      <a:pt x="1" y="22"/>
                      <a:pt x="1" y="22"/>
                      <a:pt x="1" y="22"/>
                    </a:cubicBezTo>
                    <a:cubicBezTo>
                      <a:pt x="0" y="27"/>
                      <a:pt x="2" y="32"/>
                      <a:pt x="7" y="3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7" name="ïśľîḍê">
                <a:extLst>
                  <a:ext uri="{FF2B5EF4-FFF2-40B4-BE49-F238E27FC236}">
                    <a16:creationId xmlns:a16="http://schemas.microsoft.com/office/drawing/2014/main" id="{649B0506-4CFD-4249-984B-B4E7F3BEA58D}"/>
                  </a:ext>
                </a:extLst>
              </p:cNvPr>
              <p:cNvSpPr/>
              <p:nvPr/>
            </p:nvSpPr>
            <p:spPr bwMode="auto">
              <a:xfrm>
                <a:off x="4974700" y="5346982"/>
                <a:ext cx="386856" cy="407217"/>
              </a:xfrm>
              <a:custGeom>
                <a:gdLst>
                  <a:gd fmla="*/ 128 w 128" name="T0"/>
                  <a:gd fmla="*/ 72 h 135" name="T1"/>
                  <a:gd fmla="*/ 128 w 128" name="T2"/>
                  <a:gd fmla="*/ 56 h 135" name="T3"/>
                  <a:gd fmla="*/ 110 w 128" name="T4"/>
                  <a:gd fmla="*/ 13 h 135" name="T5"/>
                  <a:gd fmla="*/ 64 w 128" name="T6"/>
                  <a:gd fmla="*/ 2 h 135" name="T7"/>
                  <a:gd fmla="*/ 25 w 128" name="T8"/>
                  <a:gd fmla="*/ 32 h 135" name="T9"/>
                  <a:gd fmla="*/ 0 w 128" name="T10"/>
                  <a:gd fmla="*/ 56 h 135" name="T11"/>
                  <a:gd fmla="*/ 0 w 128" name="T12"/>
                  <a:gd fmla="*/ 72 h 135" name="T13"/>
                  <a:gd fmla="*/ 62 w 128" name="T14"/>
                  <a:gd fmla="*/ 135 h 135" name="T15"/>
                  <a:gd fmla="*/ 65 w 128" name="T16"/>
                  <a:gd fmla="*/ 135 h 135" name="T17"/>
                  <a:gd fmla="*/ 128 w 128" name="T18"/>
                  <a:gd fmla="*/ 72 h 13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5" w="128">
                    <a:moveTo>
                      <a:pt x="128" y="72"/>
                    </a:moveTo>
                    <a:cubicBezTo>
                      <a:pt x="128" y="56"/>
                      <a:pt x="128" y="56"/>
                      <a:pt x="128" y="56"/>
                    </a:cubicBezTo>
                    <a:cubicBezTo>
                      <a:pt x="128" y="35"/>
                      <a:pt x="123" y="21"/>
                      <a:pt x="110" y="13"/>
                    </a:cubicBezTo>
                    <a:cubicBezTo>
                      <a:pt x="96" y="4"/>
                      <a:pt x="84" y="0"/>
                      <a:pt x="64" y="2"/>
                    </a:cubicBezTo>
                    <a:cubicBezTo>
                      <a:pt x="46" y="5"/>
                      <a:pt x="32" y="17"/>
                      <a:pt x="25" y="32"/>
                    </a:cubicBezTo>
                    <a:cubicBezTo>
                      <a:pt x="10" y="31"/>
                      <a:pt x="0" y="35"/>
                      <a:pt x="0" y="56"/>
                    </a:cubicBezTo>
                    <a:cubicBezTo>
                      <a:pt x="0" y="72"/>
                      <a:pt x="0" y="72"/>
                      <a:pt x="0" y="72"/>
                    </a:cubicBezTo>
                    <a:cubicBezTo>
                      <a:pt x="0" y="106"/>
                      <a:pt x="28" y="135"/>
                      <a:pt x="62" y="135"/>
                    </a:cubicBezTo>
                    <a:cubicBezTo>
                      <a:pt x="65" y="135"/>
                      <a:pt x="65" y="135"/>
                      <a:pt x="65" y="135"/>
                    </a:cubicBezTo>
                    <a:cubicBezTo>
                      <a:pt x="100" y="135"/>
                      <a:pt x="128" y="106"/>
                      <a:pt x="128" y="72"/>
                    </a:cubicBezTo>
                    <a:close/>
                  </a:path>
                </a:pathLst>
              </a:custGeom>
              <a:solidFill>
                <a:srgbClr val="AF6C6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8" name="î$ḷîḍè">
                <a:extLst>
                  <a:ext uri="{FF2B5EF4-FFF2-40B4-BE49-F238E27FC236}">
                    <a16:creationId xmlns:a16="http://schemas.microsoft.com/office/drawing/2014/main" id="{E63037E4-F26C-44C4-A7D4-E5B9A7A332A8}"/>
                  </a:ext>
                </a:extLst>
              </p:cNvPr>
              <p:cNvSpPr/>
              <p:nvPr/>
            </p:nvSpPr>
            <p:spPr bwMode="auto">
              <a:xfrm>
                <a:off x="5077959" y="4728886"/>
                <a:ext cx="78535" cy="50903"/>
              </a:xfrm>
              <a:custGeom>
                <a:gdLst>
                  <a:gd fmla="*/ 25 w 26" name="T0"/>
                  <a:gd fmla="*/ 5 h 17" name="T1"/>
                  <a:gd fmla="*/ 25 w 26" name="T2"/>
                  <a:gd fmla="*/ 5 h 17" name="T3"/>
                  <a:gd fmla="*/ 21 w 26" name="T4"/>
                  <a:gd fmla="*/ 13 h 17" name="T5"/>
                  <a:gd fmla="*/ 9 w 26" name="T6"/>
                  <a:gd fmla="*/ 16 h 17" name="T7"/>
                  <a:gd fmla="*/ 1 w 26" name="T8"/>
                  <a:gd fmla="*/ 12 h 17" name="T9"/>
                  <a:gd fmla="*/ 1 w 26" name="T10"/>
                  <a:gd fmla="*/ 12 h 17" name="T11"/>
                  <a:gd fmla="*/ 6 w 26" name="T12"/>
                  <a:gd fmla="*/ 4 h 17" name="T13"/>
                  <a:gd fmla="*/ 17 w 26" name="T14"/>
                  <a:gd fmla="*/ 1 h 17" name="T15"/>
                  <a:gd fmla="*/ 25 w 26" name="T16"/>
                  <a:gd fmla="*/ 5 h 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 w="26">
                    <a:moveTo>
                      <a:pt x="25" y="5"/>
                    </a:moveTo>
                    <a:cubicBezTo>
                      <a:pt x="25" y="5"/>
                      <a:pt x="25" y="5"/>
                      <a:pt x="25" y="5"/>
                    </a:cubicBezTo>
                    <a:cubicBezTo>
                      <a:pt x="26" y="9"/>
                      <a:pt x="24" y="12"/>
                      <a:pt x="21" y="13"/>
                    </a:cubicBezTo>
                    <a:cubicBezTo>
                      <a:pt x="9" y="16"/>
                      <a:pt x="9" y="16"/>
                      <a:pt x="9" y="16"/>
                    </a:cubicBezTo>
                    <a:cubicBezTo>
                      <a:pt x="6" y="17"/>
                      <a:pt x="2" y="15"/>
                      <a:pt x="1" y="12"/>
                    </a:cubicBezTo>
                    <a:cubicBezTo>
                      <a:pt x="1" y="12"/>
                      <a:pt x="1" y="12"/>
                      <a:pt x="1" y="12"/>
                    </a:cubicBezTo>
                    <a:cubicBezTo>
                      <a:pt x="0" y="8"/>
                      <a:pt x="2" y="5"/>
                      <a:pt x="6" y="4"/>
                    </a:cubicBezTo>
                    <a:cubicBezTo>
                      <a:pt x="17" y="1"/>
                      <a:pt x="17" y="1"/>
                      <a:pt x="17" y="1"/>
                    </a:cubicBezTo>
                    <a:cubicBezTo>
                      <a:pt x="21" y="0"/>
                      <a:pt x="24" y="2"/>
                      <a:pt x="25" y="5"/>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9" name="îsḻîḍe">
                <a:extLst>
                  <a:ext uri="{FF2B5EF4-FFF2-40B4-BE49-F238E27FC236}">
                    <a16:creationId xmlns:a16="http://schemas.microsoft.com/office/drawing/2014/main" id="{531E5787-D82B-4B7D-8BD8-03CC3DB0130D}"/>
                  </a:ext>
                </a:extLst>
              </p:cNvPr>
              <p:cNvSpPr/>
              <p:nvPr/>
            </p:nvSpPr>
            <p:spPr bwMode="auto">
              <a:xfrm>
                <a:off x="5025602" y="4864140"/>
                <a:ext cx="78535" cy="53811"/>
              </a:xfrm>
              <a:custGeom>
                <a:gdLst>
                  <a:gd fmla="*/ 25 w 26" name="T0"/>
                  <a:gd fmla="*/ 13 h 18" name="T1"/>
                  <a:gd fmla="*/ 25 w 26" name="T2"/>
                  <a:gd fmla="*/ 13 h 18" name="T3"/>
                  <a:gd fmla="*/ 16 w 26" name="T4"/>
                  <a:gd fmla="*/ 17 h 18" name="T5"/>
                  <a:gd fmla="*/ 5 w 26" name="T6"/>
                  <a:gd fmla="*/ 14 h 18" name="T7"/>
                  <a:gd fmla="*/ 1 w 26" name="T8"/>
                  <a:gd fmla="*/ 6 h 18" name="T9"/>
                  <a:gd fmla="*/ 1 w 26" name="T10"/>
                  <a:gd fmla="*/ 6 h 18" name="T11"/>
                  <a:gd fmla="*/ 9 w 26" name="T12"/>
                  <a:gd fmla="*/ 1 h 18" name="T13"/>
                  <a:gd fmla="*/ 20 w 26" name="T14"/>
                  <a:gd fmla="*/ 5 h 18" name="T15"/>
                  <a:gd fmla="*/ 25 w 26" name="T16"/>
                  <a:gd fmla="*/ 13 h 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 w="26">
                    <a:moveTo>
                      <a:pt x="25" y="13"/>
                    </a:moveTo>
                    <a:cubicBezTo>
                      <a:pt x="25" y="13"/>
                      <a:pt x="25" y="13"/>
                      <a:pt x="25" y="13"/>
                    </a:cubicBezTo>
                    <a:cubicBezTo>
                      <a:pt x="24" y="16"/>
                      <a:pt x="20" y="18"/>
                      <a:pt x="16" y="17"/>
                    </a:cubicBezTo>
                    <a:cubicBezTo>
                      <a:pt x="5" y="14"/>
                      <a:pt x="5" y="14"/>
                      <a:pt x="5" y="14"/>
                    </a:cubicBezTo>
                    <a:cubicBezTo>
                      <a:pt x="2" y="13"/>
                      <a:pt x="0" y="9"/>
                      <a:pt x="1" y="6"/>
                    </a:cubicBezTo>
                    <a:cubicBezTo>
                      <a:pt x="1" y="6"/>
                      <a:pt x="1" y="6"/>
                      <a:pt x="1" y="6"/>
                    </a:cubicBezTo>
                    <a:cubicBezTo>
                      <a:pt x="2" y="2"/>
                      <a:pt x="5" y="0"/>
                      <a:pt x="9" y="1"/>
                    </a:cubicBezTo>
                    <a:cubicBezTo>
                      <a:pt x="20" y="5"/>
                      <a:pt x="20" y="5"/>
                      <a:pt x="20" y="5"/>
                    </a:cubicBezTo>
                    <a:cubicBezTo>
                      <a:pt x="24" y="6"/>
                      <a:pt x="26" y="9"/>
                      <a:pt x="25" y="1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0" name="íṧļiḍê">
                <a:extLst>
                  <a:ext uri="{FF2B5EF4-FFF2-40B4-BE49-F238E27FC236}">
                    <a16:creationId xmlns:a16="http://schemas.microsoft.com/office/drawing/2014/main" id="{477E6BD9-0C9F-4EBA-BFED-8FAA4B7BD841}"/>
                  </a:ext>
                </a:extLst>
              </p:cNvPr>
              <p:cNvSpPr/>
              <p:nvPr/>
            </p:nvSpPr>
            <p:spPr bwMode="auto">
              <a:xfrm>
                <a:off x="5061960" y="4846688"/>
                <a:ext cx="66900" cy="71263"/>
              </a:xfrm>
              <a:custGeom>
                <a:gdLst>
                  <a:gd fmla="*/ 19 w 22" name="T0"/>
                  <a:gd fmla="*/ 2 h 24" name="T1"/>
                  <a:gd fmla="*/ 19 w 22" name="T2"/>
                  <a:gd fmla="*/ 2 h 24" name="T3"/>
                  <a:gd fmla="*/ 20 w 22" name="T4"/>
                  <a:gd fmla="*/ 11 h 24" name="T5"/>
                  <a:gd fmla="*/ 13 w 22" name="T6"/>
                  <a:gd fmla="*/ 21 h 24" name="T7"/>
                  <a:gd fmla="*/ 4 w 22" name="T8"/>
                  <a:gd fmla="*/ 22 h 24" name="T9"/>
                  <a:gd fmla="*/ 4 w 22" name="T10"/>
                  <a:gd fmla="*/ 22 h 24" name="T11"/>
                  <a:gd fmla="*/ 2 w 22" name="T12"/>
                  <a:gd fmla="*/ 13 h 24" name="T13"/>
                  <a:gd fmla="*/ 9 w 22" name="T14"/>
                  <a:gd fmla="*/ 3 h 24" name="T15"/>
                  <a:gd fmla="*/ 19 w 22" name="T16"/>
                  <a:gd fmla="*/ 2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22">
                    <a:moveTo>
                      <a:pt x="19" y="2"/>
                    </a:moveTo>
                    <a:cubicBezTo>
                      <a:pt x="19" y="2"/>
                      <a:pt x="19" y="2"/>
                      <a:pt x="19" y="2"/>
                    </a:cubicBezTo>
                    <a:cubicBezTo>
                      <a:pt x="22" y="4"/>
                      <a:pt x="22" y="8"/>
                      <a:pt x="20" y="11"/>
                    </a:cubicBezTo>
                    <a:cubicBezTo>
                      <a:pt x="13" y="21"/>
                      <a:pt x="13" y="21"/>
                      <a:pt x="13" y="21"/>
                    </a:cubicBezTo>
                    <a:cubicBezTo>
                      <a:pt x="11" y="24"/>
                      <a:pt x="6" y="24"/>
                      <a:pt x="4" y="22"/>
                    </a:cubicBezTo>
                    <a:cubicBezTo>
                      <a:pt x="4" y="22"/>
                      <a:pt x="4" y="22"/>
                      <a:pt x="4" y="22"/>
                    </a:cubicBezTo>
                    <a:cubicBezTo>
                      <a:pt x="1" y="20"/>
                      <a:pt x="0" y="16"/>
                      <a:pt x="2" y="13"/>
                    </a:cubicBezTo>
                    <a:cubicBezTo>
                      <a:pt x="9" y="3"/>
                      <a:pt x="9" y="3"/>
                      <a:pt x="9" y="3"/>
                    </a:cubicBezTo>
                    <a:cubicBezTo>
                      <a:pt x="12" y="1"/>
                      <a:pt x="16" y="0"/>
                      <a:pt x="19" y="2"/>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1" name="iṣ1îḑê">
                <a:extLst>
                  <a:ext uri="{FF2B5EF4-FFF2-40B4-BE49-F238E27FC236}">
                    <a16:creationId xmlns:a16="http://schemas.microsoft.com/office/drawing/2014/main" id="{FB07C097-70EE-4F72-BB8A-4B0AF04DE20A}"/>
                  </a:ext>
                </a:extLst>
              </p:cNvPr>
              <p:cNvSpPr/>
              <p:nvPr/>
            </p:nvSpPr>
            <p:spPr bwMode="auto">
              <a:xfrm>
                <a:off x="4983426" y="4737612"/>
                <a:ext cx="130891" cy="81443"/>
              </a:xfrm>
              <a:custGeom>
                <a:gdLst>
                  <a:gd fmla="*/ 5 w 43" name="T0"/>
                  <a:gd fmla="*/ 13 h 27" name="T1"/>
                  <a:gd fmla="*/ 33 w 43" name="T2"/>
                  <a:gd fmla="*/ 1 h 27" name="T3"/>
                  <a:gd fmla="*/ 42 w 43" name="T4"/>
                  <a:gd fmla="*/ 5 h 27" name="T5"/>
                  <a:gd fmla="*/ 42 w 43" name="T6"/>
                  <a:gd fmla="*/ 5 h 27" name="T7"/>
                  <a:gd fmla="*/ 38 w 43" name="T8"/>
                  <a:gd fmla="*/ 14 h 27" name="T9"/>
                  <a:gd fmla="*/ 10 w 43" name="T10"/>
                  <a:gd fmla="*/ 26 h 27" name="T11"/>
                  <a:gd fmla="*/ 1 w 43" name="T12"/>
                  <a:gd fmla="*/ 22 h 27" name="T13"/>
                  <a:gd fmla="*/ 1 w 43" name="T14"/>
                  <a:gd fmla="*/ 22 h 27" name="T15"/>
                  <a:gd fmla="*/ 5 w 43" name="T16"/>
                  <a:gd fmla="*/ 13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43">
                    <a:moveTo>
                      <a:pt x="5" y="13"/>
                    </a:moveTo>
                    <a:cubicBezTo>
                      <a:pt x="33" y="1"/>
                      <a:pt x="33" y="1"/>
                      <a:pt x="33" y="1"/>
                    </a:cubicBezTo>
                    <a:cubicBezTo>
                      <a:pt x="36" y="0"/>
                      <a:pt x="40" y="2"/>
                      <a:pt x="42" y="5"/>
                    </a:cubicBezTo>
                    <a:cubicBezTo>
                      <a:pt x="42" y="5"/>
                      <a:pt x="42" y="5"/>
                      <a:pt x="42" y="5"/>
                    </a:cubicBezTo>
                    <a:cubicBezTo>
                      <a:pt x="43" y="8"/>
                      <a:pt x="41" y="12"/>
                      <a:pt x="38" y="14"/>
                    </a:cubicBezTo>
                    <a:cubicBezTo>
                      <a:pt x="10" y="26"/>
                      <a:pt x="10" y="26"/>
                      <a:pt x="10" y="26"/>
                    </a:cubicBezTo>
                    <a:cubicBezTo>
                      <a:pt x="7" y="27"/>
                      <a:pt x="3" y="26"/>
                      <a:pt x="1" y="22"/>
                    </a:cubicBezTo>
                    <a:cubicBezTo>
                      <a:pt x="1" y="22"/>
                      <a:pt x="1" y="22"/>
                      <a:pt x="1" y="22"/>
                    </a:cubicBezTo>
                    <a:cubicBezTo>
                      <a:pt x="0" y="19"/>
                      <a:pt x="1" y="15"/>
                      <a:pt x="5" y="13"/>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2" name="ïṧľïḍe">
                <a:extLst>
                  <a:ext uri="{FF2B5EF4-FFF2-40B4-BE49-F238E27FC236}">
                    <a16:creationId xmlns:a16="http://schemas.microsoft.com/office/drawing/2014/main" id="{38939D30-8253-40A9-8596-2BE85D081073}"/>
                  </a:ext>
                </a:extLst>
              </p:cNvPr>
              <p:cNvSpPr/>
              <p:nvPr/>
            </p:nvSpPr>
            <p:spPr bwMode="auto">
              <a:xfrm>
                <a:off x="4920889" y="4765244"/>
                <a:ext cx="168704" cy="155615"/>
              </a:xfrm>
              <a:custGeom>
                <a:gdLst>
                  <a:gd fmla="*/ 13 w 56" name="T0"/>
                  <a:gd fmla="*/ 11 h 52" name="T1"/>
                  <a:gd fmla="*/ 23 w 56" name="T2"/>
                  <a:gd fmla="*/ 6 h 52" name="T3"/>
                  <a:gd fmla="*/ 51 w 56" name="T4"/>
                  <a:gd fmla="*/ 13 h 52" name="T5"/>
                  <a:gd fmla="*/ 51 w 56" name="T6"/>
                  <a:gd fmla="*/ 13 h 52" name="T7"/>
                  <a:gd fmla="*/ 43 w 56" name="T8"/>
                  <a:gd fmla="*/ 41 h 52" name="T9"/>
                  <a:gd fmla="*/ 34 w 56" name="T10"/>
                  <a:gd fmla="*/ 47 h 52" name="T11"/>
                  <a:gd fmla="*/ 6 w 56" name="T12"/>
                  <a:gd fmla="*/ 39 h 52" name="T13"/>
                  <a:gd fmla="*/ 6 w 56" name="T14"/>
                  <a:gd fmla="*/ 39 h 52" name="T15"/>
                  <a:gd fmla="*/ 13 w 56" name="T16"/>
                  <a:gd fmla="*/ 11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56">
                    <a:moveTo>
                      <a:pt x="13" y="11"/>
                    </a:moveTo>
                    <a:cubicBezTo>
                      <a:pt x="23" y="6"/>
                      <a:pt x="23" y="6"/>
                      <a:pt x="23" y="6"/>
                    </a:cubicBezTo>
                    <a:cubicBezTo>
                      <a:pt x="32" y="0"/>
                      <a:pt x="45" y="4"/>
                      <a:pt x="51" y="13"/>
                    </a:cubicBezTo>
                    <a:cubicBezTo>
                      <a:pt x="51" y="13"/>
                      <a:pt x="51" y="13"/>
                      <a:pt x="51" y="13"/>
                    </a:cubicBezTo>
                    <a:cubicBezTo>
                      <a:pt x="56" y="23"/>
                      <a:pt x="53" y="36"/>
                      <a:pt x="43" y="41"/>
                    </a:cubicBezTo>
                    <a:cubicBezTo>
                      <a:pt x="34" y="47"/>
                      <a:pt x="34" y="47"/>
                      <a:pt x="34" y="47"/>
                    </a:cubicBezTo>
                    <a:cubicBezTo>
                      <a:pt x="24" y="52"/>
                      <a:pt x="11" y="49"/>
                      <a:pt x="6" y="39"/>
                    </a:cubicBezTo>
                    <a:cubicBezTo>
                      <a:pt x="6" y="39"/>
                      <a:pt x="6" y="39"/>
                      <a:pt x="6" y="39"/>
                    </a:cubicBezTo>
                    <a:cubicBezTo>
                      <a:pt x="0" y="29"/>
                      <a:pt x="4" y="17"/>
                      <a:pt x="13" y="11"/>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3" name="iṩḻidê">
                <a:extLst>
                  <a:ext uri="{FF2B5EF4-FFF2-40B4-BE49-F238E27FC236}">
                    <a16:creationId xmlns:a16="http://schemas.microsoft.com/office/drawing/2014/main" id="{DE78792F-C26D-4D41-85E9-F7B7EE0278E0}"/>
                  </a:ext>
                </a:extLst>
              </p:cNvPr>
              <p:cNvSpPr/>
              <p:nvPr/>
            </p:nvSpPr>
            <p:spPr bwMode="auto">
              <a:xfrm>
                <a:off x="5261206" y="4752156"/>
                <a:ext cx="79989" cy="55265"/>
              </a:xfrm>
              <a:custGeom>
                <a:gdLst>
                  <a:gd fmla="*/ 1 w 26" name="T0"/>
                  <a:gd fmla="*/ 6 h 18" name="T1"/>
                  <a:gd fmla="*/ 1 w 26" name="T2"/>
                  <a:gd fmla="*/ 6 h 18" name="T3"/>
                  <a:gd fmla="*/ 5 w 26" name="T4"/>
                  <a:gd fmla="*/ 14 h 18" name="T5"/>
                  <a:gd fmla="*/ 17 w 26" name="T6"/>
                  <a:gd fmla="*/ 17 h 18" name="T7"/>
                  <a:gd fmla="*/ 25 w 26" name="T8"/>
                  <a:gd fmla="*/ 12 h 18" name="T9"/>
                  <a:gd fmla="*/ 25 w 26" name="T10"/>
                  <a:gd fmla="*/ 12 h 18" name="T11"/>
                  <a:gd fmla="*/ 20 w 26" name="T12"/>
                  <a:gd fmla="*/ 4 h 18" name="T13"/>
                  <a:gd fmla="*/ 9 w 26" name="T14"/>
                  <a:gd fmla="*/ 1 h 18" name="T15"/>
                  <a:gd fmla="*/ 1 w 26" name="T16"/>
                  <a:gd fmla="*/ 6 h 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 w="26">
                    <a:moveTo>
                      <a:pt x="1" y="6"/>
                    </a:moveTo>
                    <a:cubicBezTo>
                      <a:pt x="1" y="6"/>
                      <a:pt x="1" y="6"/>
                      <a:pt x="1" y="6"/>
                    </a:cubicBezTo>
                    <a:cubicBezTo>
                      <a:pt x="0" y="9"/>
                      <a:pt x="2" y="13"/>
                      <a:pt x="5" y="14"/>
                    </a:cubicBezTo>
                    <a:cubicBezTo>
                      <a:pt x="17" y="17"/>
                      <a:pt x="17" y="17"/>
                      <a:pt x="17" y="17"/>
                    </a:cubicBezTo>
                    <a:cubicBezTo>
                      <a:pt x="20" y="18"/>
                      <a:pt x="24" y="16"/>
                      <a:pt x="25" y="12"/>
                    </a:cubicBezTo>
                    <a:cubicBezTo>
                      <a:pt x="25" y="12"/>
                      <a:pt x="25" y="12"/>
                      <a:pt x="25" y="12"/>
                    </a:cubicBezTo>
                    <a:cubicBezTo>
                      <a:pt x="26" y="9"/>
                      <a:pt x="24" y="5"/>
                      <a:pt x="20" y="4"/>
                    </a:cubicBezTo>
                    <a:cubicBezTo>
                      <a:pt x="9" y="1"/>
                      <a:pt x="9" y="1"/>
                      <a:pt x="9" y="1"/>
                    </a:cubicBezTo>
                    <a:cubicBezTo>
                      <a:pt x="5" y="0"/>
                      <a:pt x="1" y="2"/>
                      <a:pt x="1" y="6"/>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4" name="î$1îḍê">
                <a:extLst>
                  <a:ext uri="{FF2B5EF4-FFF2-40B4-BE49-F238E27FC236}">
                    <a16:creationId xmlns:a16="http://schemas.microsoft.com/office/drawing/2014/main" id="{C9CC0598-A6F3-41AF-BDBD-22070EFC030C}"/>
                  </a:ext>
                </a:extLst>
              </p:cNvPr>
              <p:cNvSpPr/>
              <p:nvPr/>
            </p:nvSpPr>
            <p:spPr bwMode="auto">
              <a:xfrm>
                <a:off x="5288838" y="4878683"/>
                <a:ext cx="75626" cy="42176"/>
              </a:xfrm>
              <a:custGeom>
                <a:gdLst>
                  <a:gd fmla="*/ 0 w 25" name="T0"/>
                  <a:gd fmla="*/ 7 h 14" name="T1"/>
                  <a:gd fmla="*/ 0 w 25" name="T2"/>
                  <a:gd fmla="*/ 7 h 14" name="T3"/>
                  <a:gd fmla="*/ 7 w 25" name="T4"/>
                  <a:gd fmla="*/ 13 h 14" name="T5"/>
                  <a:gd fmla="*/ 19 w 25" name="T6"/>
                  <a:gd fmla="*/ 13 h 14" name="T7"/>
                  <a:gd fmla="*/ 25 w 25" name="T8"/>
                  <a:gd fmla="*/ 6 h 14" name="T9"/>
                  <a:gd fmla="*/ 25 w 25" name="T10"/>
                  <a:gd fmla="*/ 6 h 14" name="T11"/>
                  <a:gd fmla="*/ 19 w 25" name="T12"/>
                  <a:gd fmla="*/ 0 h 14" name="T13"/>
                  <a:gd fmla="*/ 7 w 25" name="T14"/>
                  <a:gd fmla="*/ 0 h 14" name="T15"/>
                  <a:gd fmla="*/ 0 w 25" name="T16"/>
                  <a:gd fmla="*/ 7 h 1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 w="25">
                    <a:moveTo>
                      <a:pt x="0" y="7"/>
                    </a:moveTo>
                    <a:cubicBezTo>
                      <a:pt x="0" y="7"/>
                      <a:pt x="0" y="7"/>
                      <a:pt x="0" y="7"/>
                    </a:cubicBezTo>
                    <a:cubicBezTo>
                      <a:pt x="0" y="11"/>
                      <a:pt x="3" y="14"/>
                      <a:pt x="7" y="13"/>
                    </a:cubicBezTo>
                    <a:cubicBezTo>
                      <a:pt x="19" y="13"/>
                      <a:pt x="19" y="13"/>
                      <a:pt x="19" y="13"/>
                    </a:cubicBezTo>
                    <a:cubicBezTo>
                      <a:pt x="23" y="13"/>
                      <a:pt x="25" y="10"/>
                      <a:pt x="25" y="6"/>
                    </a:cubicBezTo>
                    <a:cubicBezTo>
                      <a:pt x="25" y="6"/>
                      <a:pt x="25" y="6"/>
                      <a:pt x="25" y="6"/>
                    </a:cubicBezTo>
                    <a:cubicBezTo>
                      <a:pt x="25" y="3"/>
                      <a:pt x="22" y="0"/>
                      <a:pt x="19" y="0"/>
                    </a:cubicBezTo>
                    <a:cubicBezTo>
                      <a:pt x="7" y="0"/>
                      <a:pt x="7" y="0"/>
                      <a:pt x="7" y="0"/>
                    </a:cubicBezTo>
                    <a:cubicBezTo>
                      <a:pt x="3" y="0"/>
                      <a:pt x="0" y="3"/>
                      <a:pt x="0" y="7"/>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5" name="ïṣḷídè">
                <a:extLst>
                  <a:ext uri="{FF2B5EF4-FFF2-40B4-BE49-F238E27FC236}">
                    <a16:creationId xmlns:a16="http://schemas.microsoft.com/office/drawing/2014/main" id="{371464D5-D887-4BF2-BCDA-FD5088C47304}"/>
                  </a:ext>
                </a:extLst>
              </p:cNvPr>
              <p:cNvSpPr/>
              <p:nvPr/>
            </p:nvSpPr>
            <p:spPr bwMode="auto">
              <a:xfrm>
                <a:off x="5271386" y="4842325"/>
                <a:ext cx="56720" cy="78535"/>
              </a:xfrm>
              <a:custGeom>
                <a:gdLst>
                  <a:gd fmla="*/ 5 w 19" name="T0"/>
                  <a:gd fmla="*/ 1 h 26" name="T1"/>
                  <a:gd fmla="*/ 5 w 19" name="T2"/>
                  <a:gd fmla="*/ 1 h 26" name="T3"/>
                  <a:gd fmla="*/ 1 w 19" name="T4"/>
                  <a:gd fmla="*/ 10 h 26" name="T5"/>
                  <a:gd fmla="*/ 6 w 19" name="T6"/>
                  <a:gd fmla="*/ 21 h 26" name="T7"/>
                  <a:gd fmla="*/ 14 w 19" name="T8"/>
                  <a:gd fmla="*/ 25 h 26" name="T9"/>
                  <a:gd fmla="*/ 14 w 19" name="T10"/>
                  <a:gd fmla="*/ 25 h 26" name="T11"/>
                  <a:gd fmla="*/ 18 w 19" name="T12"/>
                  <a:gd fmla="*/ 16 h 26" name="T13"/>
                  <a:gd fmla="*/ 13 w 19" name="T14"/>
                  <a:gd fmla="*/ 5 h 26" name="T15"/>
                  <a:gd fmla="*/ 5 w 19" name="T16"/>
                  <a:gd fmla="*/ 1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9">
                    <a:moveTo>
                      <a:pt x="5" y="1"/>
                    </a:moveTo>
                    <a:cubicBezTo>
                      <a:pt x="5" y="1"/>
                      <a:pt x="5" y="1"/>
                      <a:pt x="5" y="1"/>
                    </a:cubicBezTo>
                    <a:cubicBezTo>
                      <a:pt x="1" y="3"/>
                      <a:pt x="0" y="7"/>
                      <a:pt x="1" y="10"/>
                    </a:cubicBezTo>
                    <a:cubicBezTo>
                      <a:pt x="6" y="21"/>
                      <a:pt x="6" y="21"/>
                      <a:pt x="6" y="21"/>
                    </a:cubicBezTo>
                    <a:cubicBezTo>
                      <a:pt x="7" y="24"/>
                      <a:pt x="11" y="26"/>
                      <a:pt x="14" y="25"/>
                    </a:cubicBezTo>
                    <a:cubicBezTo>
                      <a:pt x="14" y="25"/>
                      <a:pt x="14" y="25"/>
                      <a:pt x="14" y="25"/>
                    </a:cubicBezTo>
                    <a:cubicBezTo>
                      <a:pt x="18" y="23"/>
                      <a:pt x="19" y="19"/>
                      <a:pt x="18" y="16"/>
                    </a:cubicBezTo>
                    <a:cubicBezTo>
                      <a:pt x="13" y="5"/>
                      <a:pt x="13" y="5"/>
                      <a:pt x="13" y="5"/>
                    </a:cubicBezTo>
                    <a:cubicBezTo>
                      <a:pt x="12" y="2"/>
                      <a:pt x="8" y="0"/>
                      <a:pt x="5" y="1"/>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6" name="iṧḷîḑê">
                <a:extLst>
                  <a:ext uri="{FF2B5EF4-FFF2-40B4-BE49-F238E27FC236}">
                    <a16:creationId xmlns:a16="http://schemas.microsoft.com/office/drawing/2014/main" id="{D4B7BD8D-A5E0-4770-8AC9-1DFBC5304063}"/>
                  </a:ext>
                </a:extLst>
              </p:cNvPr>
              <p:cNvSpPr/>
              <p:nvPr/>
            </p:nvSpPr>
            <p:spPr bwMode="auto">
              <a:xfrm>
                <a:off x="5304837" y="4760882"/>
                <a:ext cx="129437" cy="85807"/>
              </a:xfrm>
              <a:custGeom>
                <a:gdLst>
                  <a:gd fmla="*/ 38 w 43" name="T0"/>
                  <a:gd fmla="*/ 14 h 28" name="T1"/>
                  <a:gd fmla="*/ 10 w 43" name="T2"/>
                  <a:gd fmla="*/ 2 h 28" name="T3"/>
                  <a:gd fmla="*/ 1 w 43" name="T4"/>
                  <a:gd fmla="*/ 6 h 28" name="T5"/>
                  <a:gd fmla="*/ 1 w 43" name="T6"/>
                  <a:gd fmla="*/ 6 h 28" name="T7"/>
                  <a:gd fmla="*/ 5 w 43" name="T8"/>
                  <a:gd fmla="*/ 14 h 28" name="T9"/>
                  <a:gd fmla="*/ 33 w 43" name="T10"/>
                  <a:gd fmla="*/ 26 h 28" name="T11"/>
                  <a:gd fmla="*/ 42 w 43" name="T12"/>
                  <a:gd fmla="*/ 23 h 28" name="T13"/>
                  <a:gd fmla="*/ 42 w 43" name="T14"/>
                  <a:gd fmla="*/ 23 h 28" name="T15"/>
                  <a:gd fmla="*/ 38 w 43" name="T16"/>
                  <a:gd fmla="*/ 14 h 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43">
                    <a:moveTo>
                      <a:pt x="38" y="14"/>
                    </a:moveTo>
                    <a:cubicBezTo>
                      <a:pt x="10" y="2"/>
                      <a:pt x="10" y="2"/>
                      <a:pt x="10" y="2"/>
                    </a:cubicBezTo>
                    <a:cubicBezTo>
                      <a:pt x="7" y="0"/>
                      <a:pt x="3" y="2"/>
                      <a:pt x="1" y="6"/>
                    </a:cubicBezTo>
                    <a:cubicBezTo>
                      <a:pt x="1" y="6"/>
                      <a:pt x="1" y="6"/>
                      <a:pt x="1" y="6"/>
                    </a:cubicBezTo>
                    <a:cubicBezTo>
                      <a:pt x="0" y="9"/>
                      <a:pt x="1" y="13"/>
                      <a:pt x="5" y="14"/>
                    </a:cubicBezTo>
                    <a:cubicBezTo>
                      <a:pt x="33" y="26"/>
                      <a:pt x="33" y="26"/>
                      <a:pt x="33" y="26"/>
                    </a:cubicBezTo>
                    <a:cubicBezTo>
                      <a:pt x="36" y="28"/>
                      <a:pt x="40" y="26"/>
                      <a:pt x="42" y="23"/>
                    </a:cubicBezTo>
                    <a:cubicBezTo>
                      <a:pt x="42" y="23"/>
                      <a:pt x="42" y="23"/>
                      <a:pt x="42" y="23"/>
                    </a:cubicBezTo>
                    <a:cubicBezTo>
                      <a:pt x="43" y="19"/>
                      <a:pt x="42" y="15"/>
                      <a:pt x="38" y="14"/>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7" name="ïşļïḓé">
                <a:extLst>
                  <a:ext uri="{FF2B5EF4-FFF2-40B4-BE49-F238E27FC236}">
                    <a16:creationId xmlns:a16="http://schemas.microsoft.com/office/drawing/2014/main" id="{48E9FF79-9D09-4ED6-917C-7B3AAF1BA66A}"/>
                  </a:ext>
                </a:extLst>
              </p:cNvPr>
              <p:cNvSpPr/>
              <p:nvPr/>
            </p:nvSpPr>
            <p:spPr bwMode="auto">
              <a:xfrm>
                <a:off x="5328106" y="4791422"/>
                <a:ext cx="170159" cy="157069"/>
              </a:xfrm>
              <a:custGeom>
                <a:gdLst>
                  <a:gd fmla="*/ 43 w 56" name="T0"/>
                  <a:gd fmla="*/ 11 h 52" name="T1"/>
                  <a:gd fmla="*/ 33 w 56" name="T2"/>
                  <a:gd fmla="*/ 5 h 52" name="T3"/>
                  <a:gd fmla="*/ 5 w 56" name="T4"/>
                  <a:gd fmla="*/ 13 h 52" name="T5"/>
                  <a:gd fmla="*/ 5 w 56" name="T6"/>
                  <a:gd fmla="*/ 13 h 52" name="T7"/>
                  <a:gd fmla="*/ 13 w 56" name="T8"/>
                  <a:gd fmla="*/ 41 h 52" name="T9"/>
                  <a:gd fmla="*/ 22 w 56" name="T10"/>
                  <a:gd fmla="*/ 46 h 52" name="T11"/>
                  <a:gd fmla="*/ 50 w 56" name="T12"/>
                  <a:gd fmla="*/ 39 h 52" name="T13"/>
                  <a:gd fmla="*/ 50 w 56" name="T14"/>
                  <a:gd fmla="*/ 39 h 52" name="T15"/>
                  <a:gd fmla="*/ 43 w 56" name="T16"/>
                  <a:gd fmla="*/ 11 h 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 w="56">
                    <a:moveTo>
                      <a:pt x="43" y="11"/>
                    </a:moveTo>
                    <a:cubicBezTo>
                      <a:pt x="33" y="5"/>
                      <a:pt x="33" y="5"/>
                      <a:pt x="33" y="5"/>
                    </a:cubicBezTo>
                    <a:cubicBezTo>
                      <a:pt x="23" y="0"/>
                      <a:pt x="11" y="3"/>
                      <a:pt x="5" y="13"/>
                    </a:cubicBezTo>
                    <a:cubicBezTo>
                      <a:pt x="5" y="13"/>
                      <a:pt x="5" y="13"/>
                      <a:pt x="5" y="13"/>
                    </a:cubicBezTo>
                    <a:cubicBezTo>
                      <a:pt x="0" y="23"/>
                      <a:pt x="3" y="35"/>
                      <a:pt x="13" y="41"/>
                    </a:cubicBezTo>
                    <a:cubicBezTo>
                      <a:pt x="22" y="46"/>
                      <a:pt x="22" y="46"/>
                      <a:pt x="22" y="46"/>
                    </a:cubicBezTo>
                    <a:cubicBezTo>
                      <a:pt x="32" y="52"/>
                      <a:pt x="45" y="48"/>
                      <a:pt x="50" y="39"/>
                    </a:cubicBezTo>
                    <a:cubicBezTo>
                      <a:pt x="50" y="39"/>
                      <a:pt x="50" y="39"/>
                      <a:pt x="50" y="39"/>
                    </a:cubicBezTo>
                    <a:cubicBezTo>
                      <a:pt x="56" y="29"/>
                      <a:pt x="52" y="16"/>
                      <a:pt x="43" y="11"/>
                    </a:cubicBezTo>
                    <a:close/>
                  </a:path>
                </a:pathLst>
              </a:custGeom>
              <a:solidFill>
                <a:srgbClr val="FFD09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8" name="iŝḷïḍe">
                <a:extLst>
                  <a:ext uri="{FF2B5EF4-FFF2-40B4-BE49-F238E27FC236}">
                    <a16:creationId xmlns:a16="http://schemas.microsoft.com/office/drawing/2014/main" id="{2190B1D1-7320-4F9C-A3C6-EF19472A05CD}"/>
                  </a:ext>
                </a:extLst>
              </p:cNvPr>
              <p:cNvSpPr/>
              <p:nvPr/>
            </p:nvSpPr>
            <p:spPr bwMode="auto">
              <a:xfrm>
                <a:off x="5008150" y="4611084"/>
                <a:ext cx="404308" cy="244330"/>
              </a:xfrm>
              <a:custGeom>
                <a:gdLst>
                  <a:gd fmla="*/ 46 w 278" name="T0"/>
                  <a:gd fmla="*/ 168 h 168" name="T1"/>
                  <a:gd fmla="*/ 0 w 278" name="T2"/>
                  <a:gd fmla="*/ 0 h 168" name="T3"/>
                  <a:gd fmla="*/ 278 w 278" name="T4"/>
                  <a:gd fmla="*/ 0 h 168" name="T5"/>
                  <a:gd fmla="*/ 231 w 278" name="T6"/>
                  <a:gd fmla="*/ 168 h 168" name="T7"/>
                  <a:gd fmla="*/ 46 w 278" name="T8"/>
                  <a:gd fmla="*/ 168 h 168" name="T9"/>
                </a:gdLst>
                <a:cxnLst>
                  <a:cxn ang="0">
                    <a:pos x="T0" y="T1"/>
                  </a:cxn>
                  <a:cxn ang="0">
                    <a:pos x="T2" y="T3"/>
                  </a:cxn>
                  <a:cxn ang="0">
                    <a:pos x="T4" y="T5"/>
                  </a:cxn>
                  <a:cxn ang="0">
                    <a:pos x="T6" y="T7"/>
                  </a:cxn>
                  <a:cxn ang="0">
                    <a:pos x="T8" y="T9"/>
                  </a:cxn>
                </a:cxnLst>
                <a:rect b="b" l="0" r="r" t="0"/>
                <a:pathLst>
                  <a:path h="168" w="278">
                    <a:moveTo>
                      <a:pt x="46" y="168"/>
                    </a:moveTo>
                    <a:lnTo>
                      <a:pt x="0" y="0"/>
                    </a:lnTo>
                    <a:lnTo>
                      <a:pt x="278" y="0"/>
                    </a:lnTo>
                    <a:lnTo>
                      <a:pt x="231" y="168"/>
                    </a:lnTo>
                    <a:lnTo>
                      <a:pt x="46" y="168"/>
                    </a:lnTo>
                    <a:close/>
                  </a:path>
                </a:pathLst>
              </a:custGeom>
              <a:solidFill>
                <a:srgbClr val="C1C1C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9" name="iSḷïḍè">
                <a:extLst>
                  <a:ext uri="{FF2B5EF4-FFF2-40B4-BE49-F238E27FC236}">
                    <a16:creationId xmlns:a16="http://schemas.microsoft.com/office/drawing/2014/main" id="{BF800755-FC66-439E-AC55-C078F80BDA34}"/>
                  </a:ext>
                </a:extLst>
              </p:cNvPr>
              <p:cNvSpPr/>
              <p:nvPr/>
            </p:nvSpPr>
            <p:spPr bwMode="auto">
              <a:xfrm>
                <a:off x="3563985" y="2543005"/>
                <a:ext cx="383947" cy="573012"/>
              </a:xfrm>
              <a:custGeom>
                <a:gdLst>
                  <a:gd fmla="*/ 68 w 127" name="T0"/>
                  <a:gd fmla="*/ 0 h 190" name="T1"/>
                  <a:gd fmla="*/ 127 w 127" name="T2"/>
                  <a:gd fmla="*/ 93 h 190" name="T3"/>
                  <a:gd fmla="*/ 65 w 127" name="T4"/>
                  <a:gd fmla="*/ 190 h 190" name="T5"/>
                  <a:gd fmla="*/ 0 w 127" name="T6"/>
                  <a:gd fmla="*/ 93 h 190" name="T7"/>
                  <a:gd fmla="*/ 68 w 127" name="T8"/>
                  <a:gd fmla="*/ 0 h 190" name="T9"/>
                </a:gdLst>
                <a:cxnLst>
                  <a:cxn ang="0">
                    <a:pos x="T0" y="T1"/>
                  </a:cxn>
                  <a:cxn ang="0">
                    <a:pos x="T2" y="T3"/>
                  </a:cxn>
                  <a:cxn ang="0">
                    <a:pos x="T4" y="T5"/>
                  </a:cxn>
                  <a:cxn ang="0">
                    <a:pos x="T6" y="T7"/>
                  </a:cxn>
                  <a:cxn ang="0">
                    <a:pos x="T8" y="T9"/>
                  </a:cxn>
                </a:cxnLst>
                <a:rect b="b" l="0" r="r" t="0"/>
                <a:pathLst>
                  <a:path h="190" w="127">
                    <a:moveTo>
                      <a:pt x="68" y="0"/>
                    </a:moveTo>
                    <a:cubicBezTo>
                      <a:pt x="103" y="0"/>
                      <a:pt x="127" y="43"/>
                      <a:pt x="127" y="93"/>
                    </a:cubicBezTo>
                    <a:cubicBezTo>
                      <a:pt x="127" y="142"/>
                      <a:pt x="100" y="190"/>
                      <a:pt x="65" y="190"/>
                    </a:cubicBezTo>
                    <a:cubicBezTo>
                      <a:pt x="30" y="190"/>
                      <a:pt x="0" y="142"/>
                      <a:pt x="0" y="93"/>
                    </a:cubicBezTo>
                    <a:cubicBezTo>
                      <a:pt x="0" y="43"/>
                      <a:pt x="33" y="0"/>
                      <a:pt x="68" y="0"/>
                    </a:cubicBezTo>
                    <a:close/>
                  </a:path>
                </a:pathLst>
              </a:custGeom>
              <a:solidFill>
                <a:srgbClr val="1B636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0" name="îṩliḓê">
                <a:extLst>
                  <a:ext uri="{FF2B5EF4-FFF2-40B4-BE49-F238E27FC236}">
                    <a16:creationId xmlns:a16="http://schemas.microsoft.com/office/drawing/2014/main" id="{6BE22E6E-62F4-4EDB-B067-240E2C07FEFB}"/>
                  </a:ext>
                </a:extLst>
              </p:cNvPr>
              <p:cNvSpPr/>
              <p:nvPr/>
            </p:nvSpPr>
            <p:spPr bwMode="auto">
              <a:xfrm>
                <a:off x="3639611" y="3034573"/>
                <a:ext cx="684997" cy="328682"/>
              </a:xfrm>
              <a:custGeom>
                <a:gdLst>
                  <a:gd fmla="*/ 0 w 227" name="T0"/>
                  <a:gd fmla="*/ 48 h 109" name="T1"/>
                  <a:gd fmla="*/ 95 w 227" name="T2"/>
                  <a:gd fmla="*/ 90 h 109" name="T3"/>
                  <a:gd fmla="*/ 227 w 227" name="T4"/>
                  <a:gd fmla="*/ 37 h 109" name="T5"/>
                  <a:gd fmla="*/ 207 w 227" name="T6"/>
                  <a:gd fmla="*/ 7 h 109" name="T7"/>
                  <a:gd fmla="*/ 112 w 227" name="T8"/>
                  <a:gd fmla="*/ 51 h 109" name="T9"/>
                  <a:gd fmla="*/ 48 w 227" name="T10"/>
                  <a:gd fmla="*/ 0 h 109" name="T11"/>
                  <a:gd fmla="*/ 0 w 227" name="T12"/>
                  <a:gd fmla="*/ 48 h 109" name="T13"/>
                </a:gdLst>
                <a:cxnLst>
                  <a:cxn ang="0">
                    <a:pos x="T0" y="T1"/>
                  </a:cxn>
                  <a:cxn ang="0">
                    <a:pos x="T2" y="T3"/>
                  </a:cxn>
                  <a:cxn ang="0">
                    <a:pos x="T4" y="T5"/>
                  </a:cxn>
                  <a:cxn ang="0">
                    <a:pos x="T6" y="T7"/>
                  </a:cxn>
                  <a:cxn ang="0">
                    <a:pos x="T8" y="T9"/>
                  </a:cxn>
                  <a:cxn ang="0">
                    <a:pos x="T10" y="T11"/>
                  </a:cxn>
                  <a:cxn ang="0">
                    <a:pos x="T12" y="T13"/>
                  </a:cxn>
                </a:cxnLst>
                <a:rect b="b" l="0" r="r" t="0"/>
                <a:pathLst>
                  <a:path h="109" w="226">
                    <a:moveTo>
                      <a:pt x="0" y="48"/>
                    </a:moveTo>
                    <a:cubicBezTo>
                      <a:pt x="0" y="48"/>
                      <a:pt x="23" y="68"/>
                      <a:pt x="95" y="90"/>
                    </a:cubicBezTo>
                    <a:cubicBezTo>
                      <a:pt x="155" y="109"/>
                      <a:pt x="227" y="37"/>
                      <a:pt x="227" y="37"/>
                    </a:cubicBezTo>
                    <a:cubicBezTo>
                      <a:pt x="207" y="7"/>
                      <a:pt x="207" y="7"/>
                      <a:pt x="207" y="7"/>
                    </a:cubicBezTo>
                    <a:cubicBezTo>
                      <a:pt x="207" y="7"/>
                      <a:pt x="135" y="61"/>
                      <a:pt x="112" y="51"/>
                    </a:cubicBezTo>
                    <a:cubicBezTo>
                      <a:pt x="67" y="32"/>
                      <a:pt x="48" y="0"/>
                      <a:pt x="48" y="0"/>
                    </a:cubicBezTo>
                    <a:lnTo>
                      <a:pt x="0" y="48"/>
                    </a:ln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1" name="iṣḷiďé">
                <a:extLst>
                  <a:ext uri="{FF2B5EF4-FFF2-40B4-BE49-F238E27FC236}">
                    <a16:creationId xmlns:a16="http://schemas.microsoft.com/office/drawing/2014/main" id="{8B7C6248-0685-46E4-8F0D-836A36443216}"/>
                  </a:ext>
                </a:extLst>
              </p:cNvPr>
              <p:cNvSpPr/>
              <p:nvPr/>
            </p:nvSpPr>
            <p:spPr bwMode="auto">
              <a:xfrm>
                <a:off x="3639611" y="3034573"/>
                <a:ext cx="274872" cy="263237"/>
              </a:xfrm>
              <a:custGeom>
                <a:gdLst>
                  <a:gd fmla="*/ 76 w 91" name="T0"/>
                  <a:gd fmla="*/ 67 h 87" name="T1"/>
                  <a:gd fmla="*/ 91 w 91" name="T2"/>
                  <a:gd fmla="*/ 36 h 87" name="T3"/>
                  <a:gd fmla="*/ 48 w 91" name="T4"/>
                  <a:gd fmla="*/ 0 h 87" name="T5"/>
                  <a:gd fmla="*/ 0 w 91" name="T6"/>
                  <a:gd fmla="*/ 48 h 87" name="T7"/>
                  <a:gd fmla="*/ 66 w 91" name="T8"/>
                  <a:gd fmla="*/ 87 h 87" name="T9"/>
                  <a:gd fmla="*/ 76 w 91" name="T10"/>
                  <a:gd fmla="*/ 67 h 87" name="T11"/>
                </a:gdLst>
                <a:cxnLst>
                  <a:cxn ang="0">
                    <a:pos x="T0" y="T1"/>
                  </a:cxn>
                  <a:cxn ang="0">
                    <a:pos x="T2" y="T3"/>
                  </a:cxn>
                  <a:cxn ang="0">
                    <a:pos x="T4" y="T5"/>
                  </a:cxn>
                  <a:cxn ang="0">
                    <a:pos x="T6" y="T7"/>
                  </a:cxn>
                  <a:cxn ang="0">
                    <a:pos x="T8" y="T9"/>
                  </a:cxn>
                  <a:cxn ang="0">
                    <a:pos x="T10" y="T11"/>
                  </a:cxn>
                </a:cxnLst>
                <a:rect b="b" l="0" r="r" t="0"/>
                <a:pathLst>
                  <a:path h="87" w="91">
                    <a:moveTo>
                      <a:pt x="76" y="67"/>
                    </a:moveTo>
                    <a:cubicBezTo>
                      <a:pt x="80" y="57"/>
                      <a:pt x="86" y="47"/>
                      <a:pt x="91" y="36"/>
                    </a:cubicBezTo>
                    <a:cubicBezTo>
                      <a:pt x="61" y="19"/>
                      <a:pt x="48" y="0"/>
                      <a:pt x="48" y="0"/>
                    </a:cubicBezTo>
                    <a:cubicBezTo>
                      <a:pt x="0" y="48"/>
                      <a:pt x="0" y="48"/>
                      <a:pt x="0" y="48"/>
                    </a:cubicBezTo>
                    <a:cubicBezTo>
                      <a:pt x="0" y="48"/>
                      <a:pt x="12" y="67"/>
                      <a:pt x="66" y="87"/>
                    </a:cubicBezTo>
                    <a:cubicBezTo>
                      <a:pt x="69" y="81"/>
                      <a:pt x="72" y="74"/>
                      <a:pt x="76" y="67"/>
                    </a:cubicBezTo>
                    <a:close/>
                  </a:path>
                </a:pathLst>
              </a:cu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2" name="iṣḻiḍe">
                <a:extLst>
                  <a:ext uri="{FF2B5EF4-FFF2-40B4-BE49-F238E27FC236}">
                    <a16:creationId xmlns:a16="http://schemas.microsoft.com/office/drawing/2014/main" id="{70D0740C-6C8E-4B8F-891F-AC4B2CB7F188}"/>
                  </a:ext>
                </a:extLst>
              </p:cNvPr>
              <p:cNvSpPr/>
              <p:nvPr/>
            </p:nvSpPr>
            <p:spPr bwMode="auto">
              <a:xfrm>
                <a:off x="3614887" y="2340851"/>
                <a:ext cx="734445" cy="353406"/>
              </a:xfrm>
              <a:custGeom>
                <a:gdLst>
                  <a:gd fmla="*/ 0 w 243" name="T0"/>
                  <a:gd fmla="*/ 51 h 117" name="T1"/>
                  <a:gd fmla="*/ 114 w 243" name="T2"/>
                  <a:gd fmla="*/ 0 h 117" name="T3"/>
                  <a:gd fmla="*/ 243 w 243" name="T4"/>
                  <a:gd fmla="*/ 82 h 117" name="T5"/>
                  <a:gd fmla="*/ 225 w 243" name="T6"/>
                  <a:gd fmla="*/ 117 h 117" name="T7"/>
                  <a:gd fmla="*/ 122 w 243" name="T8"/>
                  <a:gd fmla="*/ 46 h 117" name="T9"/>
                  <a:gd fmla="*/ 53 w 243" name="T10"/>
                  <a:gd fmla="*/ 84 h 117" name="T11"/>
                  <a:gd fmla="*/ 0 w 243" name="T12"/>
                  <a:gd fmla="*/ 51 h 117" name="T13"/>
                </a:gdLst>
                <a:cxnLst>
                  <a:cxn ang="0">
                    <a:pos x="T0" y="T1"/>
                  </a:cxn>
                  <a:cxn ang="0">
                    <a:pos x="T2" y="T3"/>
                  </a:cxn>
                  <a:cxn ang="0">
                    <a:pos x="T4" y="T5"/>
                  </a:cxn>
                  <a:cxn ang="0">
                    <a:pos x="T6" y="T7"/>
                  </a:cxn>
                  <a:cxn ang="0">
                    <a:pos x="T8" y="T9"/>
                  </a:cxn>
                  <a:cxn ang="0">
                    <a:pos x="T10" y="T11"/>
                  </a:cxn>
                  <a:cxn ang="0">
                    <a:pos x="T12" y="T13"/>
                  </a:cxn>
                </a:cxnLst>
                <a:rect b="b" l="0" r="r" t="0"/>
                <a:pathLst>
                  <a:path h="117" w="243">
                    <a:moveTo>
                      <a:pt x="0" y="51"/>
                    </a:moveTo>
                    <a:cubicBezTo>
                      <a:pt x="0" y="51"/>
                      <a:pt x="39" y="0"/>
                      <a:pt x="114" y="0"/>
                    </a:cubicBezTo>
                    <a:cubicBezTo>
                      <a:pt x="177" y="0"/>
                      <a:pt x="243" y="82"/>
                      <a:pt x="243" y="82"/>
                    </a:cubicBezTo>
                    <a:cubicBezTo>
                      <a:pt x="225" y="117"/>
                      <a:pt x="225" y="117"/>
                      <a:pt x="225" y="117"/>
                    </a:cubicBezTo>
                    <a:cubicBezTo>
                      <a:pt x="225" y="117"/>
                      <a:pt x="146" y="44"/>
                      <a:pt x="122" y="46"/>
                    </a:cubicBezTo>
                    <a:cubicBezTo>
                      <a:pt x="73" y="51"/>
                      <a:pt x="53" y="84"/>
                      <a:pt x="53" y="84"/>
                    </a:cubicBezTo>
                    <a:lnTo>
                      <a:pt x="0" y="51"/>
                    </a:ln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3" name="iṣľîḍé">
                <a:extLst>
                  <a:ext uri="{FF2B5EF4-FFF2-40B4-BE49-F238E27FC236}">
                    <a16:creationId xmlns:a16="http://schemas.microsoft.com/office/drawing/2014/main" id="{3850CC96-3447-4309-B2ED-02726426BF88}"/>
                  </a:ext>
                </a:extLst>
              </p:cNvPr>
              <p:cNvSpPr/>
              <p:nvPr/>
            </p:nvSpPr>
            <p:spPr bwMode="auto">
              <a:xfrm>
                <a:off x="3614887" y="2343760"/>
                <a:ext cx="335954" cy="250147"/>
              </a:xfrm>
              <a:custGeom>
                <a:gdLst>
                  <a:gd fmla="*/ 111 w 111" name="T0"/>
                  <a:gd fmla="*/ 50 h 83" name="T1"/>
                  <a:gd fmla="*/ 77 w 111" name="T2"/>
                  <a:gd fmla="*/ 0 h 83" name="T3"/>
                  <a:gd fmla="*/ 0 w 111" name="T4"/>
                  <a:gd fmla="*/ 50 h 83" name="T5"/>
                  <a:gd fmla="*/ 53 w 111" name="T6"/>
                  <a:gd fmla="*/ 83 h 83" name="T7"/>
                  <a:gd fmla="*/ 111 w 111" name="T8"/>
                  <a:gd fmla="*/ 50 h 83" name="T9"/>
                </a:gdLst>
                <a:cxnLst>
                  <a:cxn ang="0">
                    <a:pos x="T0" y="T1"/>
                  </a:cxn>
                  <a:cxn ang="0">
                    <a:pos x="T2" y="T3"/>
                  </a:cxn>
                  <a:cxn ang="0">
                    <a:pos x="T4" y="T5"/>
                  </a:cxn>
                  <a:cxn ang="0">
                    <a:pos x="T6" y="T7"/>
                  </a:cxn>
                  <a:cxn ang="0">
                    <a:pos x="T8" y="T9"/>
                  </a:cxn>
                </a:cxnLst>
                <a:rect b="b" l="0" r="r" t="0"/>
                <a:pathLst>
                  <a:path h="83" w="110">
                    <a:moveTo>
                      <a:pt x="111" y="50"/>
                    </a:moveTo>
                    <a:cubicBezTo>
                      <a:pt x="102" y="32"/>
                      <a:pt x="91" y="15"/>
                      <a:pt x="77" y="0"/>
                    </a:cubicBezTo>
                    <a:cubicBezTo>
                      <a:pt x="26" y="13"/>
                      <a:pt x="0" y="50"/>
                      <a:pt x="0" y="50"/>
                    </a:cubicBezTo>
                    <a:cubicBezTo>
                      <a:pt x="53" y="83"/>
                      <a:pt x="53" y="83"/>
                      <a:pt x="53" y="83"/>
                    </a:cubicBezTo>
                    <a:cubicBezTo>
                      <a:pt x="53" y="83"/>
                      <a:pt x="72" y="59"/>
                      <a:pt x="111" y="50"/>
                    </a:cubicBezTo>
                    <a:close/>
                  </a:path>
                </a:pathLst>
              </a:cu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4" name="iSlïḋe">
                <a:extLst>
                  <a:ext uri="{FF2B5EF4-FFF2-40B4-BE49-F238E27FC236}">
                    <a16:creationId xmlns:a16="http://schemas.microsoft.com/office/drawing/2014/main" id="{4FB4D7FA-961E-44CC-B22B-27D8D3042B16}"/>
                  </a:ext>
                </a:extLst>
              </p:cNvPr>
              <p:cNvSpPr/>
              <p:nvPr/>
            </p:nvSpPr>
            <p:spPr bwMode="auto">
              <a:xfrm>
                <a:off x="3505811" y="2458653"/>
                <a:ext cx="383947" cy="735899"/>
              </a:xfrm>
              <a:prstGeom prst="ellipse">
                <a:avLst/>
              </a:prstGeom>
              <a:solidFill>
                <a:srgbClr val="237F8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5" name="îślîďe">
                <a:extLst>
                  <a:ext uri="{FF2B5EF4-FFF2-40B4-BE49-F238E27FC236}">
                    <a16:creationId xmlns:a16="http://schemas.microsoft.com/office/drawing/2014/main" id="{CF4F6DC2-BA38-4A7A-8622-8CAE3F11D213}"/>
                  </a:ext>
                </a:extLst>
              </p:cNvPr>
              <p:cNvSpPr/>
              <p:nvPr/>
            </p:nvSpPr>
            <p:spPr bwMode="auto">
              <a:xfrm>
                <a:off x="3822858" y="2787335"/>
                <a:ext cx="78535" cy="81443"/>
              </a:xfrm>
              <a:custGeom>
                <a:gdLst>
                  <a:gd fmla="*/ 26 w 26" name="T0"/>
                  <a:gd fmla="*/ 14 h 27" name="T1"/>
                  <a:gd fmla="*/ 26 w 26" name="T2"/>
                  <a:gd fmla="*/ 14 h 27" name="T3"/>
                  <a:gd fmla="*/ 13 w 26" name="T4"/>
                  <a:gd fmla="*/ 27 h 27" name="T5"/>
                  <a:gd fmla="*/ 13 w 26" name="T6"/>
                  <a:gd fmla="*/ 27 h 27" name="T7"/>
                  <a:gd fmla="*/ 0 w 26" name="T8"/>
                  <a:gd fmla="*/ 14 h 27" name="T9"/>
                  <a:gd fmla="*/ 0 w 26" name="T10"/>
                  <a:gd fmla="*/ 14 h 27" name="T11"/>
                  <a:gd fmla="*/ 13 w 26" name="T12"/>
                  <a:gd fmla="*/ 0 h 27" name="T13"/>
                  <a:gd fmla="*/ 13 w 26" name="T14"/>
                  <a:gd fmla="*/ 0 h 27" name="T15"/>
                  <a:gd fmla="*/ 26 w 26" name="T16"/>
                  <a:gd fmla="*/ 14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26">
                    <a:moveTo>
                      <a:pt x="26" y="14"/>
                    </a:moveTo>
                    <a:cubicBezTo>
                      <a:pt x="26" y="14"/>
                      <a:pt x="26" y="14"/>
                      <a:pt x="26" y="14"/>
                    </a:cubicBezTo>
                    <a:cubicBezTo>
                      <a:pt x="26" y="21"/>
                      <a:pt x="21" y="27"/>
                      <a:pt x="13" y="27"/>
                    </a:cubicBezTo>
                    <a:cubicBezTo>
                      <a:pt x="13" y="27"/>
                      <a:pt x="13" y="27"/>
                      <a:pt x="13" y="27"/>
                    </a:cubicBezTo>
                    <a:cubicBezTo>
                      <a:pt x="6" y="27"/>
                      <a:pt x="0" y="21"/>
                      <a:pt x="0" y="14"/>
                    </a:cubicBezTo>
                    <a:cubicBezTo>
                      <a:pt x="0" y="14"/>
                      <a:pt x="0" y="14"/>
                      <a:pt x="0" y="14"/>
                    </a:cubicBezTo>
                    <a:cubicBezTo>
                      <a:pt x="0" y="6"/>
                      <a:pt x="6" y="0"/>
                      <a:pt x="13" y="0"/>
                    </a:cubicBezTo>
                    <a:cubicBezTo>
                      <a:pt x="13" y="0"/>
                      <a:pt x="13" y="0"/>
                      <a:pt x="13" y="0"/>
                    </a:cubicBezTo>
                    <a:cubicBezTo>
                      <a:pt x="21" y="0"/>
                      <a:pt x="26" y="6"/>
                      <a:pt x="26" y="14"/>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6" name="îṣlîďe">
                <a:extLst>
                  <a:ext uri="{FF2B5EF4-FFF2-40B4-BE49-F238E27FC236}">
                    <a16:creationId xmlns:a16="http://schemas.microsoft.com/office/drawing/2014/main" id="{759C7D85-CB66-47F1-8153-707DAF662E1C}"/>
                  </a:ext>
                </a:extLst>
              </p:cNvPr>
              <p:cNvSpPr/>
              <p:nvPr/>
            </p:nvSpPr>
            <p:spPr bwMode="auto">
              <a:xfrm>
                <a:off x="3433094" y="2633174"/>
                <a:ext cx="442121" cy="389765"/>
              </a:xfrm>
              <a:custGeom>
                <a:gdLst>
                  <a:gd fmla="*/ 146 w 146" name="T0"/>
                  <a:gd fmla="*/ 61 h 129" name="T1"/>
                  <a:gd fmla="*/ 146 w 146" name="T2"/>
                  <a:gd fmla="*/ 68 h 129" name="T3"/>
                  <a:gd fmla="*/ 85 w 146" name="T4"/>
                  <a:gd fmla="*/ 129 h 129" name="T5"/>
                  <a:gd fmla="*/ 61 w 146" name="T6"/>
                  <a:gd fmla="*/ 129 h 129" name="T7"/>
                  <a:gd fmla="*/ 0 w 146" name="T8"/>
                  <a:gd fmla="*/ 68 h 129" name="T9"/>
                  <a:gd fmla="*/ 0 w 146" name="T10"/>
                  <a:gd fmla="*/ 61 h 129" name="T11"/>
                  <a:gd fmla="*/ 61 w 146" name="T12"/>
                  <a:gd fmla="*/ 0 h 129" name="T13"/>
                  <a:gd fmla="*/ 85 w 146" name="T14"/>
                  <a:gd fmla="*/ 0 h 129" name="T15"/>
                  <a:gd fmla="*/ 146 w 146" name="T16"/>
                  <a:gd fmla="*/ 61 h 1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9" w="146">
                    <a:moveTo>
                      <a:pt x="146" y="61"/>
                    </a:moveTo>
                    <a:cubicBezTo>
                      <a:pt x="146" y="68"/>
                      <a:pt x="146" y="68"/>
                      <a:pt x="146" y="68"/>
                    </a:cubicBezTo>
                    <a:cubicBezTo>
                      <a:pt x="146" y="101"/>
                      <a:pt x="119" y="129"/>
                      <a:pt x="85" y="129"/>
                    </a:cubicBezTo>
                    <a:cubicBezTo>
                      <a:pt x="61" y="129"/>
                      <a:pt x="61" y="129"/>
                      <a:pt x="61" y="129"/>
                    </a:cubicBezTo>
                    <a:cubicBezTo>
                      <a:pt x="27" y="129"/>
                      <a:pt x="0" y="101"/>
                      <a:pt x="0" y="68"/>
                    </a:cubicBezTo>
                    <a:cubicBezTo>
                      <a:pt x="0" y="61"/>
                      <a:pt x="0" y="61"/>
                      <a:pt x="0" y="61"/>
                    </a:cubicBezTo>
                    <a:cubicBezTo>
                      <a:pt x="0" y="27"/>
                      <a:pt x="27" y="0"/>
                      <a:pt x="61" y="0"/>
                    </a:cubicBezTo>
                    <a:cubicBezTo>
                      <a:pt x="85" y="0"/>
                      <a:pt x="85" y="0"/>
                      <a:pt x="85" y="0"/>
                    </a:cubicBezTo>
                    <a:cubicBezTo>
                      <a:pt x="119" y="0"/>
                      <a:pt x="146" y="27"/>
                      <a:pt x="146" y="61"/>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7" name="ïşḻiḓé">
                <a:extLst>
                  <a:ext uri="{FF2B5EF4-FFF2-40B4-BE49-F238E27FC236}">
                    <a16:creationId xmlns:a16="http://schemas.microsoft.com/office/drawing/2014/main" id="{141062A0-F80E-4F93-AA8D-4B337068027D}"/>
                  </a:ext>
                </a:extLst>
              </p:cNvPr>
              <p:cNvSpPr/>
              <p:nvPr/>
            </p:nvSpPr>
            <p:spPr bwMode="auto">
              <a:xfrm>
                <a:off x="3611979" y="2989489"/>
                <a:ext cx="106168" cy="69809"/>
              </a:xfrm>
              <a:custGeom>
                <a:gdLst>
                  <a:gd fmla="*/ 33 w 35" name="T0"/>
                  <a:gd fmla="*/ 7 h 23" name="T1"/>
                  <a:gd fmla="*/ 33 w 35" name="T2"/>
                  <a:gd fmla="*/ 7 h 23" name="T3"/>
                  <a:gd fmla="*/ 27 w 35" name="T4"/>
                  <a:gd fmla="*/ 18 h 23" name="T5"/>
                  <a:gd fmla="*/ 13 w 35" name="T6"/>
                  <a:gd fmla="*/ 22 h 23" name="T7"/>
                  <a:gd fmla="*/ 2 w 35" name="T8"/>
                  <a:gd fmla="*/ 16 h 23" name="T9"/>
                  <a:gd fmla="*/ 2 w 35" name="T10"/>
                  <a:gd fmla="*/ 16 h 23" name="T11"/>
                  <a:gd fmla="*/ 8 w 35" name="T12"/>
                  <a:gd fmla="*/ 6 h 23" name="T13"/>
                  <a:gd fmla="*/ 22 w 35" name="T14"/>
                  <a:gd fmla="*/ 1 h 23" name="T15"/>
                  <a:gd fmla="*/ 33 w 35" name="T16"/>
                  <a:gd fmla="*/ 7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35">
                    <a:moveTo>
                      <a:pt x="33" y="7"/>
                    </a:moveTo>
                    <a:cubicBezTo>
                      <a:pt x="33" y="7"/>
                      <a:pt x="33" y="7"/>
                      <a:pt x="33" y="7"/>
                    </a:cubicBezTo>
                    <a:cubicBezTo>
                      <a:pt x="35" y="12"/>
                      <a:pt x="32" y="16"/>
                      <a:pt x="27" y="18"/>
                    </a:cubicBezTo>
                    <a:cubicBezTo>
                      <a:pt x="13" y="22"/>
                      <a:pt x="13" y="22"/>
                      <a:pt x="13" y="22"/>
                    </a:cubicBezTo>
                    <a:cubicBezTo>
                      <a:pt x="8" y="23"/>
                      <a:pt x="3" y="21"/>
                      <a:pt x="2" y="16"/>
                    </a:cubicBezTo>
                    <a:cubicBezTo>
                      <a:pt x="2" y="16"/>
                      <a:pt x="2" y="16"/>
                      <a:pt x="2" y="16"/>
                    </a:cubicBezTo>
                    <a:cubicBezTo>
                      <a:pt x="0" y="12"/>
                      <a:pt x="3" y="7"/>
                      <a:pt x="8" y="6"/>
                    </a:cubicBezTo>
                    <a:cubicBezTo>
                      <a:pt x="22" y="1"/>
                      <a:pt x="22" y="1"/>
                      <a:pt x="22" y="1"/>
                    </a:cubicBezTo>
                    <a:cubicBezTo>
                      <a:pt x="27" y="0"/>
                      <a:pt x="32" y="3"/>
                      <a:pt x="33" y="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8" name="işļîḑê">
                <a:extLst>
                  <a:ext uri="{FF2B5EF4-FFF2-40B4-BE49-F238E27FC236}">
                    <a16:creationId xmlns:a16="http://schemas.microsoft.com/office/drawing/2014/main" id="{B7729C42-E1D9-422A-889A-E90000CDBB05}"/>
                  </a:ext>
                </a:extLst>
              </p:cNvPr>
              <p:cNvSpPr/>
              <p:nvPr/>
            </p:nvSpPr>
            <p:spPr bwMode="auto">
              <a:xfrm>
                <a:off x="3611979" y="2596816"/>
                <a:ext cx="106168" cy="69809"/>
              </a:xfrm>
              <a:custGeom>
                <a:gdLst>
                  <a:gd fmla="*/ 2 w 35" name="T0"/>
                  <a:gd fmla="*/ 7 h 23" name="T1"/>
                  <a:gd fmla="*/ 2 w 35" name="T2"/>
                  <a:gd fmla="*/ 7 h 23" name="T3"/>
                  <a:gd fmla="*/ 8 w 35" name="T4"/>
                  <a:gd fmla="*/ 18 h 23" name="T5"/>
                  <a:gd fmla="*/ 22 w 35" name="T6"/>
                  <a:gd fmla="*/ 22 h 23" name="T7"/>
                  <a:gd fmla="*/ 33 w 35" name="T8"/>
                  <a:gd fmla="*/ 16 h 23" name="T9"/>
                  <a:gd fmla="*/ 33 w 35" name="T10"/>
                  <a:gd fmla="*/ 16 h 23" name="T11"/>
                  <a:gd fmla="*/ 27 w 35" name="T12"/>
                  <a:gd fmla="*/ 6 h 23" name="T13"/>
                  <a:gd fmla="*/ 13 w 35" name="T14"/>
                  <a:gd fmla="*/ 1 h 23" name="T15"/>
                  <a:gd fmla="*/ 2 w 35" name="T16"/>
                  <a:gd fmla="*/ 7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35">
                    <a:moveTo>
                      <a:pt x="2" y="7"/>
                    </a:moveTo>
                    <a:cubicBezTo>
                      <a:pt x="2" y="7"/>
                      <a:pt x="2" y="7"/>
                      <a:pt x="2" y="7"/>
                    </a:cubicBezTo>
                    <a:cubicBezTo>
                      <a:pt x="0" y="12"/>
                      <a:pt x="3" y="17"/>
                      <a:pt x="8" y="18"/>
                    </a:cubicBezTo>
                    <a:cubicBezTo>
                      <a:pt x="22" y="22"/>
                      <a:pt x="22" y="22"/>
                      <a:pt x="22" y="22"/>
                    </a:cubicBezTo>
                    <a:cubicBezTo>
                      <a:pt x="27" y="23"/>
                      <a:pt x="32" y="21"/>
                      <a:pt x="33" y="16"/>
                    </a:cubicBezTo>
                    <a:cubicBezTo>
                      <a:pt x="33" y="16"/>
                      <a:pt x="33" y="16"/>
                      <a:pt x="33" y="16"/>
                    </a:cubicBezTo>
                    <a:cubicBezTo>
                      <a:pt x="35" y="12"/>
                      <a:pt x="32" y="7"/>
                      <a:pt x="27" y="6"/>
                    </a:cubicBezTo>
                    <a:cubicBezTo>
                      <a:pt x="13" y="1"/>
                      <a:pt x="13" y="1"/>
                      <a:pt x="13" y="1"/>
                    </a:cubicBezTo>
                    <a:cubicBezTo>
                      <a:pt x="8" y="0"/>
                      <a:pt x="3" y="3"/>
                      <a:pt x="2" y="7"/>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9" name="ïsḻîḋê">
                <a:extLst>
                  <a:ext uri="{FF2B5EF4-FFF2-40B4-BE49-F238E27FC236}">
                    <a16:creationId xmlns:a16="http://schemas.microsoft.com/office/drawing/2014/main" id="{7DF01168-1BA7-4078-906E-85E48C806B3C}"/>
                  </a:ext>
                </a:extLst>
              </p:cNvPr>
              <p:cNvSpPr/>
              <p:nvPr/>
            </p:nvSpPr>
            <p:spPr bwMode="auto">
              <a:xfrm>
                <a:off x="3421459" y="2633174"/>
                <a:ext cx="420306" cy="389765"/>
              </a:xfrm>
              <a:custGeom>
                <a:gdLst>
                  <a:gd fmla="*/ 65 w 139" name="T0"/>
                  <a:gd fmla="*/ 129 h 129" name="T1"/>
                  <a:gd fmla="*/ 83 w 139" name="T2"/>
                  <a:gd fmla="*/ 129 h 129" name="T3"/>
                  <a:gd fmla="*/ 125 w 139" name="T4"/>
                  <a:gd fmla="*/ 111 h 129" name="T5"/>
                  <a:gd fmla="*/ 136 w 139" name="T6"/>
                  <a:gd fmla="*/ 64 h 129" name="T7"/>
                  <a:gd fmla="*/ 107 w 139" name="T8"/>
                  <a:gd fmla="*/ 26 h 129" name="T9"/>
                  <a:gd fmla="*/ 83 w 139" name="T10"/>
                  <a:gd fmla="*/ 0 h 129" name="T11"/>
                  <a:gd fmla="*/ 65 w 139" name="T12"/>
                  <a:gd fmla="*/ 0 h 129" name="T13"/>
                  <a:gd fmla="*/ 0 w 139" name="T14"/>
                  <a:gd fmla="*/ 63 h 129" name="T15"/>
                  <a:gd fmla="*/ 0 w 139" name="T16"/>
                  <a:gd fmla="*/ 66 h 129" name="T17"/>
                  <a:gd fmla="*/ 65 w 139" name="T18"/>
                  <a:gd fmla="*/ 129 h 12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29" w="139">
                    <a:moveTo>
                      <a:pt x="65" y="129"/>
                    </a:moveTo>
                    <a:cubicBezTo>
                      <a:pt x="83" y="129"/>
                      <a:pt x="83" y="129"/>
                      <a:pt x="83" y="129"/>
                    </a:cubicBezTo>
                    <a:cubicBezTo>
                      <a:pt x="103" y="129"/>
                      <a:pt x="117" y="123"/>
                      <a:pt x="125" y="111"/>
                    </a:cubicBezTo>
                    <a:cubicBezTo>
                      <a:pt x="135" y="97"/>
                      <a:pt x="139" y="85"/>
                      <a:pt x="136" y="64"/>
                    </a:cubicBezTo>
                    <a:cubicBezTo>
                      <a:pt x="134" y="47"/>
                      <a:pt x="122" y="32"/>
                      <a:pt x="107" y="26"/>
                    </a:cubicBezTo>
                    <a:cubicBezTo>
                      <a:pt x="107" y="10"/>
                      <a:pt x="104" y="0"/>
                      <a:pt x="83" y="0"/>
                    </a:cubicBezTo>
                    <a:cubicBezTo>
                      <a:pt x="65" y="0"/>
                      <a:pt x="65" y="0"/>
                      <a:pt x="65" y="0"/>
                    </a:cubicBezTo>
                    <a:cubicBezTo>
                      <a:pt x="30" y="0"/>
                      <a:pt x="0" y="28"/>
                      <a:pt x="0" y="63"/>
                    </a:cubicBezTo>
                    <a:cubicBezTo>
                      <a:pt x="0" y="66"/>
                      <a:pt x="0" y="66"/>
                      <a:pt x="0" y="66"/>
                    </a:cubicBezTo>
                    <a:cubicBezTo>
                      <a:pt x="0" y="100"/>
                      <a:pt x="30" y="129"/>
                      <a:pt x="65" y="129"/>
                    </a:cubicBezTo>
                    <a:close/>
                  </a:path>
                </a:pathLst>
              </a:custGeom>
              <a:solidFill>
                <a:srgbClr val="A67A5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0" name="îślîḑé">
                <a:extLst>
                  <a:ext uri="{FF2B5EF4-FFF2-40B4-BE49-F238E27FC236}">
                    <a16:creationId xmlns:a16="http://schemas.microsoft.com/office/drawing/2014/main" id="{B1B4BA52-477A-480A-ABD8-9F2D6251BBFE}"/>
                  </a:ext>
                </a:extLst>
              </p:cNvPr>
              <p:cNvSpPr/>
              <p:nvPr/>
            </p:nvSpPr>
            <p:spPr bwMode="auto">
              <a:xfrm>
                <a:off x="4410414" y="2739342"/>
                <a:ext cx="50903" cy="78535"/>
              </a:xfrm>
              <a:custGeom>
                <a:gdLst>
                  <a:gd fmla="*/ 12 w 17" name="T0"/>
                  <a:gd fmla="*/ 25 h 26" name="T1"/>
                  <a:gd fmla="*/ 12 w 17" name="T2"/>
                  <a:gd fmla="*/ 25 h 26" name="T3"/>
                  <a:gd fmla="*/ 4 w 17" name="T4"/>
                  <a:gd fmla="*/ 20 h 26" name="T5"/>
                  <a:gd fmla="*/ 0 w 17" name="T6"/>
                  <a:gd fmla="*/ 9 h 26" name="T7"/>
                  <a:gd fmla="*/ 5 w 17" name="T8"/>
                  <a:gd fmla="*/ 1 h 26" name="T9"/>
                  <a:gd fmla="*/ 5 w 17" name="T10"/>
                  <a:gd fmla="*/ 1 h 26" name="T11"/>
                  <a:gd fmla="*/ 13 w 17" name="T12"/>
                  <a:gd fmla="*/ 5 h 26" name="T13"/>
                  <a:gd fmla="*/ 16 w 17" name="T14"/>
                  <a:gd fmla="*/ 17 h 26" name="T15"/>
                  <a:gd fmla="*/ 12 w 17" name="T16"/>
                  <a:gd fmla="*/ 25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7">
                    <a:moveTo>
                      <a:pt x="12" y="25"/>
                    </a:moveTo>
                    <a:cubicBezTo>
                      <a:pt x="12" y="25"/>
                      <a:pt x="12" y="25"/>
                      <a:pt x="12" y="25"/>
                    </a:cubicBezTo>
                    <a:cubicBezTo>
                      <a:pt x="8" y="26"/>
                      <a:pt x="5" y="24"/>
                      <a:pt x="4" y="20"/>
                    </a:cubicBezTo>
                    <a:cubicBezTo>
                      <a:pt x="0" y="9"/>
                      <a:pt x="0" y="9"/>
                      <a:pt x="0" y="9"/>
                    </a:cubicBezTo>
                    <a:cubicBezTo>
                      <a:pt x="0" y="5"/>
                      <a:pt x="2" y="1"/>
                      <a:pt x="5" y="1"/>
                    </a:cubicBezTo>
                    <a:cubicBezTo>
                      <a:pt x="5" y="1"/>
                      <a:pt x="5" y="1"/>
                      <a:pt x="5" y="1"/>
                    </a:cubicBezTo>
                    <a:cubicBezTo>
                      <a:pt x="9" y="0"/>
                      <a:pt x="12" y="2"/>
                      <a:pt x="13" y="5"/>
                    </a:cubicBezTo>
                    <a:cubicBezTo>
                      <a:pt x="16" y="17"/>
                      <a:pt x="16" y="17"/>
                      <a:pt x="16" y="17"/>
                    </a:cubicBezTo>
                    <a:cubicBezTo>
                      <a:pt x="17" y="20"/>
                      <a:pt x="15" y="24"/>
                      <a:pt x="12" y="25"/>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1" name="íṣḷïḑê">
                <a:extLst>
                  <a:ext uri="{FF2B5EF4-FFF2-40B4-BE49-F238E27FC236}">
                    <a16:creationId xmlns:a16="http://schemas.microsoft.com/office/drawing/2014/main" id="{6D035A3D-56D0-4681-81A6-BA8FCADE6BE0}"/>
                  </a:ext>
                </a:extLst>
              </p:cNvPr>
              <p:cNvSpPr/>
              <p:nvPr/>
            </p:nvSpPr>
            <p:spPr bwMode="auto">
              <a:xfrm>
                <a:off x="4267888" y="2684077"/>
                <a:ext cx="53811" cy="78535"/>
              </a:xfrm>
              <a:custGeom>
                <a:gdLst>
                  <a:gd fmla="*/ 6 w 18" name="T0"/>
                  <a:gd fmla="*/ 25 h 26" name="T1"/>
                  <a:gd fmla="*/ 6 w 18" name="T2"/>
                  <a:gd fmla="*/ 25 h 26" name="T3"/>
                  <a:gd fmla="*/ 1 w 18" name="T4"/>
                  <a:gd fmla="*/ 17 h 26" name="T5"/>
                  <a:gd fmla="*/ 5 w 18" name="T6"/>
                  <a:gd fmla="*/ 5 h 26" name="T7"/>
                  <a:gd fmla="*/ 13 w 18" name="T8"/>
                  <a:gd fmla="*/ 1 h 26" name="T9"/>
                  <a:gd fmla="*/ 13 w 18" name="T10"/>
                  <a:gd fmla="*/ 1 h 26" name="T11"/>
                  <a:gd fmla="*/ 17 w 18" name="T12"/>
                  <a:gd fmla="*/ 9 h 26" name="T13"/>
                  <a:gd fmla="*/ 14 w 18" name="T14"/>
                  <a:gd fmla="*/ 20 h 26" name="T15"/>
                  <a:gd fmla="*/ 6 w 18" name="T16"/>
                  <a:gd fmla="*/ 25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8">
                    <a:moveTo>
                      <a:pt x="6" y="25"/>
                    </a:moveTo>
                    <a:cubicBezTo>
                      <a:pt x="6" y="25"/>
                      <a:pt x="6" y="25"/>
                      <a:pt x="6" y="25"/>
                    </a:cubicBezTo>
                    <a:cubicBezTo>
                      <a:pt x="2" y="24"/>
                      <a:pt x="0" y="20"/>
                      <a:pt x="1" y="17"/>
                    </a:cubicBezTo>
                    <a:cubicBezTo>
                      <a:pt x="5" y="5"/>
                      <a:pt x="5" y="5"/>
                      <a:pt x="5" y="5"/>
                    </a:cubicBezTo>
                    <a:cubicBezTo>
                      <a:pt x="6" y="2"/>
                      <a:pt x="9" y="0"/>
                      <a:pt x="13" y="1"/>
                    </a:cubicBezTo>
                    <a:cubicBezTo>
                      <a:pt x="13" y="1"/>
                      <a:pt x="13" y="1"/>
                      <a:pt x="13" y="1"/>
                    </a:cubicBezTo>
                    <a:cubicBezTo>
                      <a:pt x="16" y="2"/>
                      <a:pt x="18" y="5"/>
                      <a:pt x="17" y="9"/>
                    </a:cubicBezTo>
                    <a:cubicBezTo>
                      <a:pt x="14" y="20"/>
                      <a:pt x="14" y="20"/>
                      <a:pt x="14" y="20"/>
                    </a:cubicBezTo>
                    <a:cubicBezTo>
                      <a:pt x="13" y="24"/>
                      <a:pt x="9" y="26"/>
                      <a:pt x="6" y="25"/>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2" name="ïṥḷíḑé">
                <a:extLst>
                  <a:ext uri="{FF2B5EF4-FFF2-40B4-BE49-F238E27FC236}">
                    <a16:creationId xmlns:a16="http://schemas.microsoft.com/office/drawing/2014/main" id="{3B790A4E-1F5F-4D09-A774-C7CCAB7F56A9}"/>
                  </a:ext>
                </a:extLst>
              </p:cNvPr>
              <p:cNvSpPr/>
              <p:nvPr/>
            </p:nvSpPr>
            <p:spPr bwMode="auto">
              <a:xfrm>
                <a:off x="4267888" y="2720435"/>
                <a:ext cx="75626" cy="66900"/>
              </a:xfrm>
              <a:custGeom>
                <a:gdLst>
                  <a:gd fmla="*/ 23 w 25" name="T0"/>
                  <a:gd fmla="*/ 19 h 22" name="T1"/>
                  <a:gd fmla="*/ 23 w 25" name="T2"/>
                  <a:gd fmla="*/ 19 h 22" name="T3"/>
                  <a:gd fmla="*/ 13 w 25" name="T4"/>
                  <a:gd fmla="*/ 20 h 22" name="T5"/>
                  <a:gd fmla="*/ 4 w 25" name="T6"/>
                  <a:gd fmla="*/ 13 h 22" name="T7"/>
                  <a:gd fmla="*/ 3 w 25" name="T8"/>
                  <a:gd fmla="*/ 4 h 22" name="T9"/>
                  <a:gd fmla="*/ 3 w 25" name="T10"/>
                  <a:gd fmla="*/ 4 h 22" name="T11"/>
                  <a:gd fmla="*/ 12 w 25" name="T12"/>
                  <a:gd fmla="*/ 3 h 22" name="T13"/>
                  <a:gd fmla="*/ 21 w 25" name="T14"/>
                  <a:gd fmla="*/ 10 h 22" name="T15"/>
                  <a:gd fmla="*/ 23 w 25" name="T16"/>
                  <a:gd fmla="*/ 19 h 2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2" w="25">
                    <a:moveTo>
                      <a:pt x="23" y="19"/>
                    </a:moveTo>
                    <a:cubicBezTo>
                      <a:pt x="23" y="19"/>
                      <a:pt x="23" y="19"/>
                      <a:pt x="23" y="19"/>
                    </a:cubicBezTo>
                    <a:cubicBezTo>
                      <a:pt x="20" y="22"/>
                      <a:pt x="16" y="22"/>
                      <a:pt x="13" y="20"/>
                    </a:cubicBezTo>
                    <a:cubicBezTo>
                      <a:pt x="4" y="13"/>
                      <a:pt x="4" y="13"/>
                      <a:pt x="4" y="13"/>
                    </a:cubicBezTo>
                    <a:cubicBezTo>
                      <a:pt x="1" y="11"/>
                      <a:pt x="0" y="7"/>
                      <a:pt x="3" y="4"/>
                    </a:cubicBezTo>
                    <a:cubicBezTo>
                      <a:pt x="3" y="4"/>
                      <a:pt x="3" y="4"/>
                      <a:pt x="3" y="4"/>
                    </a:cubicBezTo>
                    <a:cubicBezTo>
                      <a:pt x="5" y="1"/>
                      <a:pt x="9" y="0"/>
                      <a:pt x="12" y="3"/>
                    </a:cubicBezTo>
                    <a:cubicBezTo>
                      <a:pt x="21" y="10"/>
                      <a:pt x="21" y="10"/>
                      <a:pt x="21" y="10"/>
                    </a:cubicBezTo>
                    <a:cubicBezTo>
                      <a:pt x="24" y="12"/>
                      <a:pt x="25" y="16"/>
                      <a:pt x="23" y="19"/>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3" name="ïšlîḑè">
                <a:extLst>
                  <a:ext uri="{FF2B5EF4-FFF2-40B4-BE49-F238E27FC236}">
                    <a16:creationId xmlns:a16="http://schemas.microsoft.com/office/drawing/2014/main" id="{49118065-9B5D-4E00-BD66-9A78968B5C22}"/>
                  </a:ext>
                </a:extLst>
              </p:cNvPr>
              <p:cNvSpPr/>
              <p:nvPr/>
            </p:nvSpPr>
            <p:spPr bwMode="auto">
              <a:xfrm>
                <a:off x="4371147" y="2641900"/>
                <a:ext cx="81443" cy="130891"/>
              </a:xfrm>
              <a:custGeom>
                <a:gdLst>
                  <a:gd fmla="*/ 14 w 27" name="T0"/>
                  <a:gd fmla="*/ 5 h 43" name="T1"/>
                  <a:gd fmla="*/ 25 w 27" name="T2"/>
                  <a:gd fmla="*/ 33 h 43" name="T3"/>
                  <a:gd fmla="*/ 22 w 27" name="T4"/>
                  <a:gd fmla="*/ 42 h 43" name="T5"/>
                  <a:gd fmla="*/ 22 w 27" name="T6"/>
                  <a:gd fmla="*/ 42 h 43" name="T7"/>
                  <a:gd fmla="*/ 13 w 27" name="T8"/>
                  <a:gd fmla="*/ 38 h 43" name="T9"/>
                  <a:gd fmla="*/ 1 w 27" name="T10"/>
                  <a:gd fmla="*/ 10 h 43" name="T11"/>
                  <a:gd fmla="*/ 5 w 27" name="T12"/>
                  <a:gd fmla="*/ 2 h 43" name="T13"/>
                  <a:gd fmla="*/ 5 w 27" name="T14"/>
                  <a:gd fmla="*/ 2 h 43" name="T15"/>
                  <a:gd fmla="*/ 14 w 27" name="T16"/>
                  <a:gd fmla="*/ 5 h 4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 w="27">
                    <a:moveTo>
                      <a:pt x="14" y="5"/>
                    </a:moveTo>
                    <a:cubicBezTo>
                      <a:pt x="25" y="33"/>
                      <a:pt x="25" y="33"/>
                      <a:pt x="25" y="33"/>
                    </a:cubicBezTo>
                    <a:cubicBezTo>
                      <a:pt x="27" y="36"/>
                      <a:pt x="25" y="40"/>
                      <a:pt x="22" y="42"/>
                    </a:cubicBezTo>
                    <a:cubicBezTo>
                      <a:pt x="22" y="42"/>
                      <a:pt x="22" y="42"/>
                      <a:pt x="22" y="42"/>
                    </a:cubicBezTo>
                    <a:cubicBezTo>
                      <a:pt x="18" y="43"/>
                      <a:pt x="14" y="42"/>
                      <a:pt x="13" y="38"/>
                    </a:cubicBezTo>
                    <a:cubicBezTo>
                      <a:pt x="1" y="10"/>
                      <a:pt x="1" y="10"/>
                      <a:pt x="1" y="10"/>
                    </a:cubicBezTo>
                    <a:cubicBezTo>
                      <a:pt x="0" y="7"/>
                      <a:pt x="1" y="3"/>
                      <a:pt x="5" y="2"/>
                    </a:cubicBezTo>
                    <a:cubicBezTo>
                      <a:pt x="5" y="2"/>
                      <a:pt x="5" y="2"/>
                      <a:pt x="5" y="2"/>
                    </a:cubicBezTo>
                    <a:cubicBezTo>
                      <a:pt x="8" y="0"/>
                      <a:pt x="12" y="2"/>
                      <a:pt x="14" y="5"/>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4" name="íṧḷíḓé">
                <a:extLst>
                  <a:ext uri="{FF2B5EF4-FFF2-40B4-BE49-F238E27FC236}">
                    <a16:creationId xmlns:a16="http://schemas.microsoft.com/office/drawing/2014/main" id="{8CD5665E-0BEC-4DC9-A33F-F487CADC2477}"/>
                  </a:ext>
                </a:extLst>
              </p:cNvPr>
              <p:cNvSpPr/>
              <p:nvPr/>
            </p:nvSpPr>
            <p:spPr bwMode="auto">
              <a:xfrm>
                <a:off x="4264979" y="2579364"/>
                <a:ext cx="159978" cy="171613"/>
              </a:xfrm>
              <a:custGeom>
                <a:gdLst>
                  <a:gd fmla="*/ 41 w 53" name="T0"/>
                  <a:gd fmla="*/ 14 h 57" name="T1"/>
                  <a:gd fmla="*/ 47 w 53" name="T2"/>
                  <a:gd fmla="*/ 23 h 57" name="T3"/>
                  <a:gd fmla="*/ 39 w 53" name="T4"/>
                  <a:gd fmla="*/ 51 h 57" name="T5"/>
                  <a:gd fmla="*/ 39 w 53" name="T6"/>
                  <a:gd fmla="*/ 51 h 57" name="T7"/>
                  <a:gd fmla="*/ 12 w 53" name="T8"/>
                  <a:gd fmla="*/ 43 h 57" name="T9"/>
                  <a:gd fmla="*/ 6 w 53" name="T10"/>
                  <a:gd fmla="*/ 34 h 57" name="T11"/>
                  <a:gd fmla="*/ 14 w 53" name="T12"/>
                  <a:gd fmla="*/ 6 h 57" name="T13"/>
                  <a:gd fmla="*/ 14 w 53" name="T14"/>
                  <a:gd fmla="*/ 6 h 57" name="T15"/>
                  <a:gd fmla="*/ 41 w 53" name="T16"/>
                  <a:gd fmla="*/ 14 h 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2">
                    <a:moveTo>
                      <a:pt x="41" y="14"/>
                    </a:moveTo>
                    <a:cubicBezTo>
                      <a:pt x="47" y="23"/>
                      <a:pt x="47" y="23"/>
                      <a:pt x="47" y="23"/>
                    </a:cubicBezTo>
                    <a:cubicBezTo>
                      <a:pt x="53" y="33"/>
                      <a:pt x="49" y="45"/>
                      <a:pt x="39" y="51"/>
                    </a:cubicBezTo>
                    <a:cubicBezTo>
                      <a:pt x="39" y="51"/>
                      <a:pt x="39" y="51"/>
                      <a:pt x="39" y="51"/>
                    </a:cubicBezTo>
                    <a:cubicBezTo>
                      <a:pt x="30" y="57"/>
                      <a:pt x="17" y="53"/>
                      <a:pt x="12" y="43"/>
                    </a:cubicBezTo>
                    <a:cubicBezTo>
                      <a:pt x="6" y="34"/>
                      <a:pt x="6" y="34"/>
                      <a:pt x="6" y="34"/>
                    </a:cubicBezTo>
                    <a:cubicBezTo>
                      <a:pt x="0" y="24"/>
                      <a:pt x="4" y="12"/>
                      <a:pt x="14" y="6"/>
                    </a:cubicBezTo>
                    <a:cubicBezTo>
                      <a:pt x="14" y="6"/>
                      <a:pt x="14" y="6"/>
                      <a:pt x="14" y="6"/>
                    </a:cubicBezTo>
                    <a:cubicBezTo>
                      <a:pt x="23" y="0"/>
                      <a:pt x="36" y="4"/>
                      <a:pt x="41" y="14"/>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5" name="iSľíďé">
                <a:extLst>
                  <a:ext uri="{FF2B5EF4-FFF2-40B4-BE49-F238E27FC236}">
                    <a16:creationId xmlns:a16="http://schemas.microsoft.com/office/drawing/2014/main" id="{8035E2B9-A179-4FA8-9D73-60311B599FE0}"/>
                  </a:ext>
                </a:extLst>
              </p:cNvPr>
              <p:cNvSpPr/>
              <p:nvPr/>
            </p:nvSpPr>
            <p:spPr bwMode="auto">
              <a:xfrm>
                <a:off x="4382782" y="2919680"/>
                <a:ext cx="53811" cy="78535"/>
              </a:xfrm>
              <a:custGeom>
                <a:gdLst>
                  <a:gd fmla="*/ 12 w 18" name="T0"/>
                  <a:gd fmla="*/ 1 h 26" name="T1"/>
                  <a:gd fmla="*/ 12 w 18" name="T2"/>
                  <a:gd fmla="*/ 1 h 26" name="T3"/>
                  <a:gd fmla="*/ 4 w 18" name="T4"/>
                  <a:gd fmla="*/ 5 h 26" name="T5"/>
                  <a:gd fmla="*/ 1 w 18" name="T6"/>
                  <a:gd fmla="*/ 17 h 26" name="T7"/>
                  <a:gd fmla="*/ 5 w 18" name="T8"/>
                  <a:gd fmla="*/ 25 h 26" name="T9"/>
                  <a:gd fmla="*/ 5 w 18" name="T10"/>
                  <a:gd fmla="*/ 25 h 26" name="T11"/>
                  <a:gd fmla="*/ 14 w 18" name="T12"/>
                  <a:gd fmla="*/ 20 h 26" name="T13"/>
                  <a:gd fmla="*/ 17 w 18" name="T14"/>
                  <a:gd fmla="*/ 9 h 26" name="T15"/>
                  <a:gd fmla="*/ 12 w 18" name="T16"/>
                  <a:gd fmla="*/ 1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8">
                    <a:moveTo>
                      <a:pt x="12" y="1"/>
                    </a:moveTo>
                    <a:cubicBezTo>
                      <a:pt x="12" y="1"/>
                      <a:pt x="12" y="1"/>
                      <a:pt x="12" y="1"/>
                    </a:cubicBezTo>
                    <a:cubicBezTo>
                      <a:pt x="9" y="0"/>
                      <a:pt x="5" y="2"/>
                      <a:pt x="4" y="5"/>
                    </a:cubicBezTo>
                    <a:cubicBezTo>
                      <a:pt x="1" y="17"/>
                      <a:pt x="1" y="17"/>
                      <a:pt x="1" y="17"/>
                    </a:cubicBezTo>
                    <a:cubicBezTo>
                      <a:pt x="0" y="20"/>
                      <a:pt x="2" y="24"/>
                      <a:pt x="5" y="25"/>
                    </a:cubicBezTo>
                    <a:cubicBezTo>
                      <a:pt x="5" y="25"/>
                      <a:pt x="5" y="25"/>
                      <a:pt x="5" y="25"/>
                    </a:cubicBezTo>
                    <a:cubicBezTo>
                      <a:pt x="9" y="26"/>
                      <a:pt x="13" y="24"/>
                      <a:pt x="14" y="20"/>
                    </a:cubicBezTo>
                    <a:cubicBezTo>
                      <a:pt x="17" y="9"/>
                      <a:pt x="17" y="9"/>
                      <a:pt x="17" y="9"/>
                    </a:cubicBezTo>
                    <a:cubicBezTo>
                      <a:pt x="18" y="5"/>
                      <a:pt x="16" y="2"/>
                      <a:pt x="12" y="1"/>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6" name="ïśľíďe">
                <a:extLst>
                  <a:ext uri="{FF2B5EF4-FFF2-40B4-BE49-F238E27FC236}">
                    <a16:creationId xmlns:a16="http://schemas.microsoft.com/office/drawing/2014/main" id="{525EE713-8FBA-48C5-9162-C4D0DE6E84C5}"/>
                  </a:ext>
                </a:extLst>
              </p:cNvPr>
              <p:cNvSpPr/>
              <p:nvPr/>
            </p:nvSpPr>
            <p:spPr bwMode="auto">
              <a:xfrm>
                <a:off x="4267888" y="2947313"/>
                <a:ext cx="42176" cy="78535"/>
              </a:xfrm>
              <a:custGeom>
                <a:gdLst>
                  <a:gd fmla="*/ 7 w 14" name="T0"/>
                  <a:gd fmla="*/ 1 h 26" name="T1"/>
                  <a:gd fmla="*/ 7 w 14" name="T2"/>
                  <a:gd fmla="*/ 1 h 26" name="T3"/>
                  <a:gd fmla="*/ 0 w 14" name="T4"/>
                  <a:gd fmla="*/ 7 h 26" name="T5"/>
                  <a:gd fmla="*/ 1 w 14" name="T6"/>
                  <a:gd fmla="*/ 19 h 26" name="T7"/>
                  <a:gd fmla="*/ 7 w 14" name="T8"/>
                  <a:gd fmla="*/ 26 h 26" name="T9"/>
                  <a:gd fmla="*/ 7 w 14" name="T10"/>
                  <a:gd fmla="*/ 26 h 26" name="T11"/>
                  <a:gd fmla="*/ 14 w 14" name="T12"/>
                  <a:gd fmla="*/ 19 h 26" name="T13"/>
                  <a:gd fmla="*/ 13 w 14" name="T14"/>
                  <a:gd fmla="*/ 7 h 26" name="T15"/>
                  <a:gd fmla="*/ 7 w 14" name="T16"/>
                  <a:gd fmla="*/ 1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4">
                    <a:moveTo>
                      <a:pt x="7" y="1"/>
                    </a:moveTo>
                    <a:cubicBezTo>
                      <a:pt x="7" y="1"/>
                      <a:pt x="7" y="1"/>
                      <a:pt x="7" y="1"/>
                    </a:cubicBezTo>
                    <a:cubicBezTo>
                      <a:pt x="3" y="1"/>
                      <a:pt x="0" y="4"/>
                      <a:pt x="0" y="7"/>
                    </a:cubicBezTo>
                    <a:cubicBezTo>
                      <a:pt x="1" y="19"/>
                      <a:pt x="1" y="19"/>
                      <a:pt x="1" y="19"/>
                    </a:cubicBezTo>
                    <a:cubicBezTo>
                      <a:pt x="1" y="23"/>
                      <a:pt x="4" y="26"/>
                      <a:pt x="7" y="26"/>
                    </a:cubicBezTo>
                    <a:cubicBezTo>
                      <a:pt x="7" y="26"/>
                      <a:pt x="7" y="26"/>
                      <a:pt x="7" y="26"/>
                    </a:cubicBezTo>
                    <a:cubicBezTo>
                      <a:pt x="11" y="25"/>
                      <a:pt x="14" y="22"/>
                      <a:pt x="14" y="19"/>
                    </a:cubicBezTo>
                    <a:cubicBezTo>
                      <a:pt x="13" y="7"/>
                      <a:pt x="13" y="7"/>
                      <a:pt x="13" y="7"/>
                    </a:cubicBezTo>
                    <a:cubicBezTo>
                      <a:pt x="13" y="3"/>
                      <a:pt x="10" y="0"/>
                      <a:pt x="7" y="1"/>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7" name="iśľïďê">
                <a:extLst>
                  <a:ext uri="{FF2B5EF4-FFF2-40B4-BE49-F238E27FC236}">
                    <a16:creationId xmlns:a16="http://schemas.microsoft.com/office/drawing/2014/main" id="{C11B0639-CACB-4F1F-B9CA-925B6AFB7A9F}"/>
                  </a:ext>
                </a:extLst>
              </p:cNvPr>
              <p:cNvSpPr/>
              <p:nvPr/>
            </p:nvSpPr>
            <p:spPr bwMode="auto">
              <a:xfrm>
                <a:off x="4267888" y="2929860"/>
                <a:ext cx="78535" cy="56720"/>
              </a:xfrm>
              <a:custGeom>
                <a:gdLst>
                  <a:gd fmla="*/ 24 w 26" name="T0"/>
                  <a:gd fmla="*/ 5 h 19" name="T1"/>
                  <a:gd fmla="*/ 24 w 26" name="T2"/>
                  <a:gd fmla="*/ 5 h 19" name="T3"/>
                  <a:gd fmla="*/ 16 w 26" name="T4"/>
                  <a:gd fmla="*/ 1 h 19" name="T5"/>
                  <a:gd fmla="*/ 5 w 26" name="T6"/>
                  <a:gd fmla="*/ 6 h 19" name="T7"/>
                  <a:gd fmla="*/ 1 w 26" name="T8"/>
                  <a:gd fmla="*/ 14 h 19" name="T9"/>
                  <a:gd fmla="*/ 1 w 26" name="T10"/>
                  <a:gd fmla="*/ 14 h 19" name="T11"/>
                  <a:gd fmla="*/ 10 w 26" name="T12"/>
                  <a:gd fmla="*/ 18 h 19" name="T13"/>
                  <a:gd fmla="*/ 21 w 26" name="T14"/>
                  <a:gd fmla="*/ 13 h 19" name="T15"/>
                  <a:gd fmla="*/ 24 w 26" name="T16"/>
                  <a:gd fmla="*/ 5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26">
                    <a:moveTo>
                      <a:pt x="24" y="5"/>
                    </a:moveTo>
                    <a:cubicBezTo>
                      <a:pt x="24" y="5"/>
                      <a:pt x="24" y="5"/>
                      <a:pt x="24" y="5"/>
                    </a:cubicBezTo>
                    <a:cubicBezTo>
                      <a:pt x="23" y="2"/>
                      <a:pt x="19" y="0"/>
                      <a:pt x="16" y="1"/>
                    </a:cubicBezTo>
                    <a:cubicBezTo>
                      <a:pt x="5" y="6"/>
                      <a:pt x="5" y="6"/>
                      <a:pt x="5" y="6"/>
                    </a:cubicBezTo>
                    <a:cubicBezTo>
                      <a:pt x="1" y="7"/>
                      <a:pt x="0" y="11"/>
                      <a:pt x="1" y="14"/>
                    </a:cubicBezTo>
                    <a:cubicBezTo>
                      <a:pt x="1" y="14"/>
                      <a:pt x="1" y="14"/>
                      <a:pt x="1" y="14"/>
                    </a:cubicBezTo>
                    <a:cubicBezTo>
                      <a:pt x="3" y="18"/>
                      <a:pt x="6" y="19"/>
                      <a:pt x="10" y="18"/>
                    </a:cubicBezTo>
                    <a:cubicBezTo>
                      <a:pt x="21" y="13"/>
                      <a:pt x="21" y="13"/>
                      <a:pt x="21" y="13"/>
                    </a:cubicBezTo>
                    <a:cubicBezTo>
                      <a:pt x="24" y="12"/>
                      <a:pt x="26" y="8"/>
                      <a:pt x="24" y="5"/>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8" name="iṩļíḓè">
                <a:extLst>
                  <a:ext uri="{FF2B5EF4-FFF2-40B4-BE49-F238E27FC236}">
                    <a16:creationId xmlns:a16="http://schemas.microsoft.com/office/drawing/2014/main" id="{DE7EFC88-ED02-451F-8ED6-9B846586FDE5}"/>
                  </a:ext>
                </a:extLst>
              </p:cNvPr>
              <p:cNvSpPr/>
              <p:nvPr/>
            </p:nvSpPr>
            <p:spPr bwMode="auto">
              <a:xfrm>
                <a:off x="4343514" y="2961856"/>
                <a:ext cx="81443" cy="130891"/>
              </a:xfrm>
              <a:custGeom>
                <a:gdLst>
                  <a:gd fmla="*/ 14 w 27" name="T0"/>
                  <a:gd fmla="*/ 38 h 43" name="T1"/>
                  <a:gd fmla="*/ 26 w 27" name="T2"/>
                  <a:gd fmla="*/ 10 h 43" name="T3"/>
                  <a:gd fmla="*/ 22 w 27" name="T4"/>
                  <a:gd fmla="*/ 2 h 43" name="T5"/>
                  <a:gd fmla="*/ 22 w 27" name="T6"/>
                  <a:gd fmla="*/ 2 h 43" name="T7"/>
                  <a:gd fmla="*/ 13 w 27" name="T8"/>
                  <a:gd fmla="*/ 5 h 43" name="T9"/>
                  <a:gd fmla="*/ 2 w 27" name="T10"/>
                  <a:gd fmla="*/ 33 h 43" name="T11"/>
                  <a:gd fmla="*/ 5 w 27" name="T12"/>
                  <a:gd fmla="*/ 42 h 43" name="T13"/>
                  <a:gd fmla="*/ 5 w 27" name="T14"/>
                  <a:gd fmla="*/ 42 h 43" name="T15"/>
                  <a:gd fmla="*/ 14 w 27" name="T16"/>
                  <a:gd fmla="*/ 38 h 4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 w="27">
                    <a:moveTo>
                      <a:pt x="14" y="38"/>
                    </a:moveTo>
                    <a:cubicBezTo>
                      <a:pt x="26" y="10"/>
                      <a:pt x="26" y="10"/>
                      <a:pt x="26" y="10"/>
                    </a:cubicBezTo>
                    <a:cubicBezTo>
                      <a:pt x="27" y="7"/>
                      <a:pt x="26" y="3"/>
                      <a:pt x="22" y="2"/>
                    </a:cubicBezTo>
                    <a:cubicBezTo>
                      <a:pt x="22" y="2"/>
                      <a:pt x="22" y="2"/>
                      <a:pt x="22" y="2"/>
                    </a:cubicBezTo>
                    <a:cubicBezTo>
                      <a:pt x="19" y="0"/>
                      <a:pt x="15" y="2"/>
                      <a:pt x="13" y="5"/>
                    </a:cubicBezTo>
                    <a:cubicBezTo>
                      <a:pt x="2" y="33"/>
                      <a:pt x="2" y="33"/>
                      <a:pt x="2" y="33"/>
                    </a:cubicBezTo>
                    <a:cubicBezTo>
                      <a:pt x="0" y="36"/>
                      <a:pt x="2" y="40"/>
                      <a:pt x="5" y="42"/>
                    </a:cubicBezTo>
                    <a:cubicBezTo>
                      <a:pt x="5" y="42"/>
                      <a:pt x="5" y="42"/>
                      <a:pt x="5" y="42"/>
                    </a:cubicBezTo>
                    <a:cubicBezTo>
                      <a:pt x="9" y="43"/>
                      <a:pt x="13" y="42"/>
                      <a:pt x="14" y="38"/>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9" name="í$ļïḋê">
                <a:extLst>
                  <a:ext uri="{FF2B5EF4-FFF2-40B4-BE49-F238E27FC236}">
                    <a16:creationId xmlns:a16="http://schemas.microsoft.com/office/drawing/2014/main" id="{F8DD853D-6EA7-435D-A2D4-E6C92848987C}"/>
                  </a:ext>
                </a:extLst>
              </p:cNvPr>
              <p:cNvSpPr/>
              <p:nvPr/>
            </p:nvSpPr>
            <p:spPr bwMode="auto">
              <a:xfrm>
                <a:off x="4240256" y="2986580"/>
                <a:ext cx="157069" cy="168704"/>
              </a:xfrm>
              <a:custGeom>
                <a:gdLst>
                  <a:gd fmla="*/ 41 w 52" name="T0"/>
                  <a:gd fmla="*/ 43 h 56" name="T1"/>
                  <a:gd fmla="*/ 46 w 52" name="T2"/>
                  <a:gd fmla="*/ 33 h 56" name="T3"/>
                  <a:gd fmla="*/ 39 w 52" name="T4"/>
                  <a:gd fmla="*/ 6 h 56" name="T5"/>
                  <a:gd fmla="*/ 39 w 52" name="T6"/>
                  <a:gd fmla="*/ 6 h 56" name="T7"/>
                  <a:gd fmla="*/ 11 w 52" name="T8"/>
                  <a:gd fmla="*/ 13 h 56" name="T9"/>
                  <a:gd fmla="*/ 6 w 52" name="T10"/>
                  <a:gd fmla="*/ 22 h 56" name="T11"/>
                  <a:gd fmla="*/ 13 w 52" name="T12"/>
                  <a:gd fmla="*/ 50 h 56" name="T13"/>
                  <a:gd fmla="*/ 13 w 52" name="T14"/>
                  <a:gd fmla="*/ 50 h 56" name="T15"/>
                  <a:gd fmla="*/ 41 w 52" name="T16"/>
                  <a:gd fmla="*/ 43 h 5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6" w="52">
                    <a:moveTo>
                      <a:pt x="41" y="43"/>
                    </a:moveTo>
                    <a:cubicBezTo>
                      <a:pt x="46" y="33"/>
                      <a:pt x="46" y="33"/>
                      <a:pt x="46" y="33"/>
                    </a:cubicBezTo>
                    <a:cubicBezTo>
                      <a:pt x="52" y="24"/>
                      <a:pt x="49" y="11"/>
                      <a:pt x="39" y="6"/>
                    </a:cubicBezTo>
                    <a:cubicBezTo>
                      <a:pt x="39" y="6"/>
                      <a:pt x="39" y="6"/>
                      <a:pt x="39" y="6"/>
                    </a:cubicBezTo>
                    <a:cubicBezTo>
                      <a:pt x="29" y="0"/>
                      <a:pt x="17" y="3"/>
                      <a:pt x="11" y="13"/>
                    </a:cubicBezTo>
                    <a:cubicBezTo>
                      <a:pt x="6" y="22"/>
                      <a:pt x="6" y="22"/>
                      <a:pt x="6" y="22"/>
                    </a:cubicBezTo>
                    <a:cubicBezTo>
                      <a:pt x="0" y="32"/>
                      <a:pt x="3" y="45"/>
                      <a:pt x="13" y="50"/>
                    </a:cubicBezTo>
                    <a:cubicBezTo>
                      <a:pt x="13" y="50"/>
                      <a:pt x="13" y="50"/>
                      <a:pt x="13" y="50"/>
                    </a:cubicBezTo>
                    <a:cubicBezTo>
                      <a:pt x="23" y="56"/>
                      <a:pt x="35" y="53"/>
                      <a:pt x="41" y="43"/>
                    </a:cubicBezTo>
                    <a:close/>
                  </a:path>
                </a:pathLst>
              </a:custGeom>
              <a:solidFill>
                <a:srgbClr val="FFD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0" name="îşḷïḑé">
                <a:extLst>
                  <a:ext uri="{FF2B5EF4-FFF2-40B4-BE49-F238E27FC236}">
                    <a16:creationId xmlns:a16="http://schemas.microsoft.com/office/drawing/2014/main" id="{5C3BD29E-DD7B-4E7E-B8ED-5B6B3698ACD2}"/>
                  </a:ext>
                </a:extLst>
              </p:cNvPr>
              <p:cNvSpPr/>
              <p:nvPr/>
            </p:nvSpPr>
            <p:spPr bwMode="auto">
              <a:xfrm>
                <a:off x="4340605" y="2644809"/>
                <a:ext cx="168704" cy="434850"/>
              </a:xfrm>
              <a:custGeom>
                <a:gdLst>
                  <a:gd fmla="*/ 52 w 56" name="T0"/>
                  <a:gd fmla="*/ 0 h 144" name="T1"/>
                  <a:gd fmla="*/ 52 w 56" name="T2"/>
                  <a:gd fmla="*/ 0 h 144" name="T3"/>
                  <a:gd fmla="*/ 52 w 56" name="T4"/>
                  <a:gd fmla="*/ 0 h 144" name="T5"/>
                  <a:gd fmla="*/ 51 w 56" name="T6"/>
                  <a:gd fmla="*/ 0 h 144" name="T7"/>
                  <a:gd fmla="*/ 51 w 56" name="T8"/>
                  <a:gd fmla="*/ 0 h 144" name="T9"/>
                  <a:gd fmla="*/ 51 w 56" name="T10"/>
                  <a:gd fmla="*/ 0 h 144" name="T11"/>
                  <a:gd fmla="*/ 51 w 56" name="T12"/>
                  <a:gd fmla="*/ 0 h 144" name="T13"/>
                  <a:gd fmla="*/ 50 w 56" name="T14"/>
                  <a:gd fmla="*/ 0 h 144" name="T15"/>
                  <a:gd fmla="*/ 50 w 56" name="T16"/>
                  <a:gd fmla="*/ 0 h 144" name="T17"/>
                  <a:gd fmla="*/ 50 w 56" name="T18"/>
                  <a:gd fmla="*/ 0 h 144" name="T19"/>
                  <a:gd fmla="*/ 49 w 56" name="T20"/>
                  <a:gd fmla="*/ 0 h 144" name="T21"/>
                  <a:gd fmla="*/ 49 w 56" name="T22"/>
                  <a:gd fmla="*/ 0 h 144" name="T23"/>
                  <a:gd fmla="*/ 49 w 56" name="T24"/>
                  <a:gd fmla="*/ 0 h 144" name="T25"/>
                  <a:gd fmla="*/ 49 w 56" name="T26"/>
                  <a:gd fmla="*/ 0 h 144" name="T27"/>
                  <a:gd fmla="*/ 48 w 56" name="T28"/>
                  <a:gd fmla="*/ 0 h 144" name="T29"/>
                  <a:gd fmla="*/ 48 w 56" name="T30"/>
                  <a:gd fmla="*/ 0 h 144" name="T31"/>
                  <a:gd fmla="*/ 48 w 56" name="T32"/>
                  <a:gd fmla="*/ 0 h 144" name="T33"/>
                  <a:gd fmla="*/ 47 w 56" name="T34"/>
                  <a:gd fmla="*/ 0 h 144" name="T35"/>
                  <a:gd fmla="*/ 47 w 56" name="T36"/>
                  <a:gd fmla="*/ 0 h 144" name="T37"/>
                  <a:gd fmla="*/ 47 w 56" name="T38"/>
                  <a:gd fmla="*/ 0 h 144" name="T39"/>
                  <a:gd fmla="*/ 46 w 56" name="T40"/>
                  <a:gd fmla="*/ 0 h 144" name="T41"/>
                  <a:gd fmla="*/ 46 w 56" name="T42"/>
                  <a:gd fmla="*/ 0 h 144" name="T43"/>
                  <a:gd fmla="*/ 46 w 56" name="T44"/>
                  <a:gd fmla="*/ 0 h 144" name="T45"/>
                  <a:gd fmla="*/ 46 w 56" name="T46"/>
                  <a:gd fmla="*/ 0 h 144" name="T47"/>
                  <a:gd fmla="*/ 45 w 56" name="T48"/>
                  <a:gd fmla="*/ 0 h 144" name="T49"/>
                  <a:gd fmla="*/ 43 w 56" name="T50"/>
                  <a:gd fmla="*/ 1 h 144" name="T51"/>
                  <a:gd fmla="*/ 0 w 56" name="T52"/>
                  <a:gd fmla="*/ 31 h 144" name="T53"/>
                  <a:gd fmla="*/ 3 w 56" name="T54"/>
                  <a:gd fmla="*/ 120 h 144" name="T55"/>
                  <a:gd fmla="*/ 45 w 56" name="T56"/>
                  <a:gd fmla="*/ 144 h 144" name="T57"/>
                  <a:gd fmla="*/ 45 w 56" name="T58"/>
                  <a:gd fmla="*/ 144 h 144" name="T59"/>
                  <a:gd fmla="*/ 46 w 56" name="T60"/>
                  <a:gd fmla="*/ 144 h 144" name="T61"/>
                  <a:gd fmla="*/ 46 w 56" name="T62"/>
                  <a:gd fmla="*/ 144 h 144" name="T63"/>
                  <a:gd fmla="*/ 46 w 56" name="T64"/>
                  <a:gd fmla="*/ 144 h 144" name="T65"/>
                  <a:gd fmla="*/ 47 w 56" name="T66"/>
                  <a:gd fmla="*/ 144 h 144" name="T67"/>
                  <a:gd fmla="*/ 47 w 56" name="T68"/>
                  <a:gd fmla="*/ 144 h 144" name="T69"/>
                  <a:gd fmla="*/ 47 w 56" name="T70"/>
                  <a:gd fmla="*/ 144 h 144" name="T71"/>
                  <a:gd fmla="*/ 48 w 56" name="T72"/>
                  <a:gd fmla="*/ 144 h 144" name="T73"/>
                  <a:gd fmla="*/ 48 w 56" name="T74"/>
                  <a:gd fmla="*/ 144 h 144" name="T75"/>
                  <a:gd fmla="*/ 48 w 56" name="T76"/>
                  <a:gd fmla="*/ 144 h 144" name="T77"/>
                  <a:gd fmla="*/ 48 w 56" name="T78"/>
                  <a:gd fmla="*/ 144 h 144" name="T79"/>
                  <a:gd fmla="*/ 49 w 56" name="T80"/>
                  <a:gd fmla="*/ 144 h 144" name="T81"/>
                  <a:gd fmla="*/ 49 w 56" name="T82"/>
                  <a:gd fmla="*/ 144 h 144" name="T83"/>
                  <a:gd fmla="*/ 49 w 56" name="T84"/>
                  <a:gd fmla="*/ 144 h 144" name="T85"/>
                  <a:gd fmla="*/ 50 w 56" name="T86"/>
                  <a:gd fmla="*/ 144 h 144" name="T87"/>
                  <a:gd fmla="*/ 50 w 56" name="T88"/>
                  <a:gd fmla="*/ 144 h 144" name="T89"/>
                  <a:gd fmla="*/ 50 w 56" name="T90"/>
                  <a:gd fmla="*/ 144 h 144" name="T91"/>
                  <a:gd fmla="*/ 50 w 56" name="T92"/>
                  <a:gd fmla="*/ 144 h 144" name="T93"/>
                  <a:gd fmla="*/ 51 w 56" name="T94"/>
                  <a:gd fmla="*/ 144 h 144" name="T95"/>
                  <a:gd fmla="*/ 51 w 56" name="T96"/>
                  <a:gd fmla="*/ 144 h 144" name="T97"/>
                  <a:gd fmla="*/ 51 w 56" name="T98"/>
                  <a:gd fmla="*/ 144 h 144" name="T99"/>
                  <a:gd fmla="*/ 52 w 56" name="T100"/>
                  <a:gd fmla="*/ 144 h 144" name="T101"/>
                  <a:gd fmla="*/ 52 w 56" name="T102"/>
                  <a:gd fmla="*/ 144 h 144" name="T103"/>
                  <a:gd fmla="*/ 52 w 56" name="T104"/>
                  <a:gd fmla="*/ 144 h 144" name="T105"/>
                  <a:gd fmla="*/ 53 w 56" name="T106"/>
                  <a:gd fmla="*/ 144 h 144" name="T107"/>
                  <a:gd fmla="*/ 56 w 56" name="T108"/>
                  <a:gd fmla="*/ 7 h 144"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44" w="56">
                    <a:moveTo>
                      <a:pt x="53" y="0"/>
                    </a:move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1" y="0"/>
                    </a:cubicBezTo>
                    <a:cubicBezTo>
                      <a:pt x="51" y="0"/>
                      <a:pt x="51" y="0"/>
                      <a:pt x="51" y="0"/>
                    </a:cubicBezTo>
                    <a:cubicBezTo>
                      <a:pt x="51" y="0"/>
                      <a:pt x="51" y="0"/>
                      <a:pt x="51" y="0"/>
                    </a:cubicBezTo>
                    <a:cubicBezTo>
                      <a:pt x="51" y="0"/>
                      <a:pt x="51" y="0"/>
                      <a:pt x="51" y="0"/>
                    </a:cubicBezTo>
                    <a:cubicBezTo>
                      <a:pt x="51" y="0"/>
                      <a:pt x="51" y="0"/>
                      <a:pt x="51" y="0"/>
                    </a:cubicBezTo>
                    <a:cubicBezTo>
                      <a:pt x="51" y="0"/>
                      <a:pt x="51" y="0"/>
                      <a:pt x="51" y="0"/>
                    </a:cubicBezTo>
                    <a:cubicBezTo>
                      <a:pt x="51" y="0"/>
                      <a:pt x="51" y="0"/>
                      <a:pt x="51" y="0"/>
                    </a:cubicBezTo>
                    <a:cubicBezTo>
                      <a:pt x="51" y="0"/>
                      <a:pt x="51" y="0"/>
                      <a:pt x="50" y="0"/>
                    </a:cubicBezTo>
                    <a:cubicBezTo>
                      <a:pt x="50" y="0"/>
                      <a:pt x="50" y="0"/>
                      <a:pt x="50" y="0"/>
                    </a:cubicBezTo>
                    <a:cubicBezTo>
                      <a:pt x="50" y="0"/>
                      <a:pt x="50" y="0"/>
                      <a:pt x="50" y="0"/>
                    </a:cubicBezTo>
                    <a:cubicBezTo>
                      <a:pt x="50" y="0"/>
                      <a:pt x="50" y="0"/>
                      <a:pt x="50" y="0"/>
                    </a:cubicBezTo>
                    <a:cubicBezTo>
                      <a:pt x="50" y="0"/>
                      <a:pt x="50" y="0"/>
                      <a:pt x="50" y="0"/>
                    </a:cubicBezTo>
                    <a:cubicBezTo>
                      <a:pt x="50" y="0"/>
                      <a:pt x="50" y="0"/>
                      <a:pt x="50" y="0"/>
                    </a:cubicBezTo>
                    <a:cubicBezTo>
                      <a:pt x="50" y="0"/>
                      <a:pt x="50" y="0"/>
                      <a:pt x="50" y="0"/>
                    </a:cubicBezTo>
                    <a:cubicBezTo>
                      <a:pt x="50" y="0"/>
                      <a:pt x="49" y="0"/>
                      <a:pt x="49" y="0"/>
                    </a:cubicBezTo>
                    <a:cubicBezTo>
                      <a:pt x="49" y="0"/>
                      <a:pt x="49" y="0"/>
                      <a:pt x="49" y="0"/>
                    </a:cubicBezTo>
                    <a:cubicBezTo>
                      <a:pt x="49" y="0"/>
                      <a:pt x="49" y="0"/>
                      <a:pt x="49" y="0"/>
                    </a:cubicBezTo>
                    <a:cubicBezTo>
                      <a:pt x="49" y="0"/>
                      <a:pt x="49" y="0"/>
                      <a:pt x="49" y="0"/>
                    </a:cubicBezTo>
                    <a:cubicBezTo>
                      <a:pt x="49" y="0"/>
                      <a:pt x="49" y="0"/>
                      <a:pt x="49" y="0"/>
                    </a:cubicBezTo>
                    <a:cubicBezTo>
                      <a:pt x="49" y="0"/>
                      <a:pt x="49" y="0"/>
                      <a:pt x="49" y="0"/>
                    </a:cubicBezTo>
                    <a:cubicBezTo>
                      <a:pt x="49" y="0"/>
                      <a:pt x="49" y="0"/>
                      <a:pt x="49"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7" y="0"/>
                    </a:cubicBezTo>
                    <a:cubicBezTo>
                      <a:pt x="47" y="0"/>
                      <a:pt x="47"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6" y="0"/>
                      <a:pt x="46" y="0"/>
                    </a:cubicBezTo>
                    <a:cubicBezTo>
                      <a:pt x="46" y="0"/>
                      <a:pt x="45" y="0"/>
                      <a:pt x="45" y="0"/>
                    </a:cubicBezTo>
                    <a:cubicBezTo>
                      <a:pt x="45" y="0"/>
                      <a:pt x="45" y="0"/>
                      <a:pt x="45" y="0"/>
                    </a:cubicBezTo>
                    <a:cubicBezTo>
                      <a:pt x="45" y="0"/>
                      <a:pt x="45" y="0"/>
                      <a:pt x="45" y="0"/>
                    </a:cubicBezTo>
                    <a:cubicBezTo>
                      <a:pt x="44" y="0"/>
                      <a:pt x="44" y="0"/>
                      <a:pt x="43" y="1"/>
                    </a:cubicBezTo>
                    <a:cubicBezTo>
                      <a:pt x="3" y="24"/>
                      <a:pt x="3" y="24"/>
                      <a:pt x="3" y="24"/>
                    </a:cubicBezTo>
                    <a:cubicBezTo>
                      <a:pt x="1" y="25"/>
                      <a:pt x="0" y="28"/>
                      <a:pt x="0" y="31"/>
                    </a:cubicBezTo>
                    <a:cubicBezTo>
                      <a:pt x="0" y="113"/>
                      <a:pt x="0" y="113"/>
                      <a:pt x="0" y="113"/>
                    </a:cubicBezTo>
                    <a:cubicBezTo>
                      <a:pt x="0" y="116"/>
                      <a:pt x="1" y="119"/>
                      <a:pt x="3" y="120"/>
                    </a:cubicBezTo>
                    <a:cubicBezTo>
                      <a:pt x="43" y="143"/>
                      <a:pt x="43" y="143"/>
                      <a:pt x="43" y="143"/>
                    </a:cubicBezTo>
                    <a:cubicBezTo>
                      <a:pt x="44" y="144"/>
                      <a:pt x="44" y="144"/>
                      <a:pt x="45" y="144"/>
                    </a:cubicBezTo>
                    <a:cubicBezTo>
                      <a:pt x="45" y="144"/>
                      <a:pt x="45" y="144"/>
                      <a:pt x="45" y="144"/>
                    </a:cubicBezTo>
                    <a:cubicBezTo>
                      <a:pt x="45" y="144"/>
                      <a:pt x="45" y="144"/>
                      <a:pt x="45" y="144"/>
                    </a:cubicBezTo>
                    <a:cubicBezTo>
                      <a:pt x="45" y="144"/>
                      <a:pt x="46" y="144"/>
                      <a:pt x="46" y="144"/>
                    </a:cubicBezTo>
                    <a:cubicBezTo>
                      <a:pt x="46" y="144"/>
                      <a:pt x="46" y="144"/>
                      <a:pt x="46" y="144"/>
                    </a:cubicBezTo>
                    <a:cubicBezTo>
                      <a:pt x="46" y="144"/>
                      <a:pt x="46" y="144"/>
                      <a:pt x="46" y="144"/>
                    </a:cubicBezTo>
                    <a:cubicBezTo>
                      <a:pt x="46" y="144"/>
                      <a:pt x="46" y="144"/>
                      <a:pt x="46" y="144"/>
                    </a:cubicBezTo>
                    <a:cubicBezTo>
                      <a:pt x="46" y="144"/>
                      <a:pt x="46" y="144"/>
                      <a:pt x="46" y="144"/>
                    </a:cubicBezTo>
                    <a:cubicBezTo>
                      <a:pt x="46" y="144"/>
                      <a:pt x="46" y="144"/>
                      <a:pt x="46" y="144"/>
                    </a:cubicBezTo>
                    <a:cubicBezTo>
                      <a:pt x="46" y="144"/>
                      <a:pt x="46" y="144"/>
                      <a:pt x="46" y="144"/>
                    </a:cubicBezTo>
                    <a:cubicBezTo>
                      <a:pt x="47" y="144"/>
                      <a:pt x="47" y="144"/>
                      <a:pt x="47" y="144"/>
                    </a:cubicBezTo>
                    <a:cubicBezTo>
                      <a:pt x="47" y="144"/>
                      <a:pt x="47" y="144"/>
                      <a:pt x="47" y="144"/>
                    </a:cubicBezTo>
                    <a:cubicBezTo>
                      <a:pt x="47" y="144"/>
                      <a:pt x="47" y="144"/>
                      <a:pt x="47" y="144"/>
                    </a:cubicBezTo>
                    <a:cubicBezTo>
                      <a:pt x="47" y="144"/>
                      <a:pt x="47" y="144"/>
                      <a:pt x="47" y="144"/>
                    </a:cubicBezTo>
                    <a:cubicBezTo>
                      <a:pt x="47" y="144"/>
                      <a:pt x="47" y="144"/>
                      <a:pt x="47" y="144"/>
                    </a:cubicBezTo>
                    <a:cubicBezTo>
                      <a:pt x="47" y="144"/>
                      <a:pt x="47" y="144"/>
                      <a:pt x="47" y="144"/>
                    </a:cubicBezTo>
                    <a:cubicBezTo>
                      <a:pt x="47" y="144"/>
                      <a:pt x="47" y="144"/>
                      <a:pt x="48" y="144"/>
                    </a:cubicBezTo>
                    <a:cubicBezTo>
                      <a:pt x="48" y="144"/>
                      <a:pt x="48" y="144"/>
                      <a:pt x="48" y="144"/>
                    </a:cubicBezTo>
                    <a:cubicBezTo>
                      <a:pt x="48" y="144"/>
                      <a:pt x="48" y="144"/>
                      <a:pt x="48" y="144"/>
                    </a:cubicBezTo>
                    <a:cubicBezTo>
                      <a:pt x="48" y="144"/>
                      <a:pt x="48" y="144"/>
                      <a:pt x="48" y="144"/>
                    </a:cubicBezTo>
                    <a:cubicBezTo>
                      <a:pt x="48" y="144"/>
                      <a:pt x="48" y="144"/>
                      <a:pt x="48" y="144"/>
                    </a:cubicBezTo>
                    <a:cubicBezTo>
                      <a:pt x="48" y="144"/>
                      <a:pt x="48" y="144"/>
                      <a:pt x="48" y="144"/>
                    </a:cubicBezTo>
                    <a:cubicBezTo>
                      <a:pt x="48" y="144"/>
                      <a:pt x="48" y="144"/>
                      <a:pt x="48" y="144"/>
                    </a:cubicBezTo>
                    <a:cubicBezTo>
                      <a:pt x="48" y="144"/>
                      <a:pt x="48" y="144"/>
                      <a:pt x="49" y="144"/>
                    </a:cubicBezTo>
                    <a:cubicBezTo>
                      <a:pt x="49" y="144"/>
                      <a:pt x="49" y="144"/>
                      <a:pt x="49" y="144"/>
                    </a:cubicBezTo>
                    <a:cubicBezTo>
                      <a:pt x="49" y="144"/>
                      <a:pt x="49" y="144"/>
                      <a:pt x="49" y="144"/>
                    </a:cubicBezTo>
                    <a:cubicBezTo>
                      <a:pt x="49" y="144"/>
                      <a:pt x="49" y="144"/>
                      <a:pt x="49" y="144"/>
                    </a:cubicBezTo>
                    <a:cubicBezTo>
                      <a:pt x="49" y="144"/>
                      <a:pt x="49" y="144"/>
                      <a:pt x="49" y="144"/>
                    </a:cubicBezTo>
                    <a:cubicBezTo>
                      <a:pt x="49" y="144"/>
                      <a:pt x="49" y="144"/>
                      <a:pt x="49" y="144"/>
                    </a:cubicBezTo>
                    <a:cubicBezTo>
                      <a:pt x="49" y="144"/>
                      <a:pt x="49" y="144"/>
                      <a:pt x="49" y="144"/>
                    </a:cubicBezTo>
                    <a:cubicBezTo>
                      <a:pt x="49" y="144"/>
                      <a:pt x="50" y="144"/>
                      <a:pt x="50" y="144"/>
                    </a:cubicBezTo>
                    <a:cubicBezTo>
                      <a:pt x="50" y="144"/>
                      <a:pt x="50" y="144"/>
                      <a:pt x="50" y="144"/>
                    </a:cubicBezTo>
                    <a:cubicBezTo>
                      <a:pt x="50" y="144"/>
                      <a:pt x="50" y="144"/>
                      <a:pt x="50" y="144"/>
                    </a:cubicBezTo>
                    <a:cubicBezTo>
                      <a:pt x="50" y="144"/>
                      <a:pt x="50" y="144"/>
                      <a:pt x="50" y="144"/>
                    </a:cubicBezTo>
                    <a:cubicBezTo>
                      <a:pt x="50" y="144"/>
                      <a:pt x="50" y="144"/>
                      <a:pt x="50" y="144"/>
                    </a:cubicBezTo>
                    <a:cubicBezTo>
                      <a:pt x="50" y="144"/>
                      <a:pt x="50" y="144"/>
                      <a:pt x="50" y="144"/>
                    </a:cubicBezTo>
                    <a:cubicBezTo>
                      <a:pt x="50" y="144"/>
                      <a:pt x="50" y="144"/>
                      <a:pt x="50" y="144"/>
                    </a:cubicBezTo>
                    <a:cubicBezTo>
                      <a:pt x="51" y="144"/>
                      <a:pt x="51" y="144"/>
                      <a:pt x="51" y="144"/>
                    </a:cubicBezTo>
                    <a:cubicBezTo>
                      <a:pt x="51" y="144"/>
                      <a:pt x="51" y="144"/>
                      <a:pt x="51" y="144"/>
                    </a:cubicBezTo>
                    <a:cubicBezTo>
                      <a:pt x="51" y="144"/>
                      <a:pt x="51" y="144"/>
                      <a:pt x="51" y="144"/>
                    </a:cubicBezTo>
                    <a:cubicBezTo>
                      <a:pt x="51" y="144"/>
                      <a:pt x="51" y="144"/>
                      <a:pt x="51" y="144"/>
                    </a:cubicBezTo>
                    <a:cubicBezTo>
                      <a:pt x="51" y="144"/>
                      <a:pt x="51" y="144"/>
                      <a:pt x="51" y="144"/>
                    </a:cubicBezTo>
                    <a:cubicBezTo>
                      <a:pt x="51" y="144"/>
                      <a:pt x="51" y="144"/>
                      <a:pt x="51" y="144"/>
                    </a:cubicBezTo>
                    <a:cubicBezTo>
                      <a:pt x="51" y="144"/>
                      <a:pt x="51" y="144"/>
                      <a:pt x="51" y="144"/>
                    </a:cubicBezTo>
                    <a:cubicBezTo>
                      <a:pt x="52" y="144"/>
                      <a:pt x="52" y="144"/>
                      <a:pt x="52" y="144"/>
                    </a:cubicBezTo>
                    <a:cubicBezTo>
                      <a:pt x="52" y="144"/>
                      <a:pt x="52" y="144"/>
                      <a:pt x="52" y="144"/>
                    </a:cubicBezTo>
                    <a:cubicBezTo>
                      <a:pt x="52" y="144"/>
                      <a:pt x="52" y="144"/>
                      <a:pt x="52" y="144"/>
                    </a:cubicBezTo>
                    <a:cubicBezTo>
                      <a:pt x="52" y="144"/>
                      <a:pt x="52" y="144"/>
                      <a:pt x="52" y="144"/>
                    </a:cubicBezTo>
                    <a:cubicBezTo>
                      <a:pt x="52" y="144"/>
                      <a:pt x="52" y="144"/>
                      <a:pt x="52" y="144"/>
                    </a:cubicBezTo>
                    <a:cubicBezTo>
                      <a:pt x="52" y="144"/>
                      <a:pt x="52" y="144"/>
                      <a:pt x="52" y="144"/>
                    </a:cubicBezTo>
                    <a:cubicBezTo>
                      <a:pt x="52" y="144"/>
                      <a:pt x="52" y="144"/>
                      <a:pt x="53" y="144"/>
                    </a:cubicBezTo>
                    <a:cubicBezTo>
                      <a:pt x="55" y="144"/>
                      <a:pt x="56" y="141"/>
                      <a:pt x="56" y="137"/>
                    </a:cubicBezTo>
                    <a:cubicBezTo>
                      <a:pt x="56" y="7"/>
                      <a:pt x="56" y="7"/>
                      <a:pt x="56" y="7"/>
                    </a:cubicBezTo>
                    <a:cubicBezTo>
                      <a:pt x="56" y="3"/>
                      <a:pt x="55" y="0"/>
                      <a:pt x="53" y="0"/>
                    </a:cubicBezTo>
                    <a:close/>
                  </a:path>
                </a:pathLst>
              </a:custGeom>
              <a:solidFill>
                <a:srgbClr val="03324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1" name="íṡļiḍè">
                <a:extLst>
                  <a:ext uri="{FF2B5EF4-FFF2-40B4-BE49-F238E27FC236}">
                    <a16:creationId xmlns:a16="http://schemas.microsoft.com/office/drawing/2014/main" id="{607D0A1F-34ED-4448-AE09-46200B878919}"/>
                  </a:ext>
                </a:extLst>
              </p:cNvPr>
              <p:cNvSpPr/>
              <p:nvPr/>
            </p:nvSpPr>
            <p:spPr bwMode="auto">
              <a:xfrm>
                <a:off x="4340605" y="2641900"/>
                <a:ext cx="148343" cy="440667"/>
              </a:xfrm>
              <a:custGeom>
                <a:gdLst>
                  <a:gd fmla="*/ 43 w 49" name="T0"/>
                  <a:gd fmla="*/ 144 h 146" name="T1"/>
                  <a:gd fmla="*/ 3 w 49" name="T2"/>
                  <a:gd fmla="*/ 121 h 146" name="T3"/>
                  <a:gd fmla="*/ 0 w 49" name="T4"/>
                  <a:gd fmla="*/ 114 h 146" name="T5"/>
                  <a:gd fmla="*/ 0 w 49" name="T6"/>
                  <a:gd fmla="*/ 32 h 146" name="T7"/>
                  <a:gd fmla="*/ 3 w 49" name="T8"/>
                  <a:gd fmla="*/ 25 h 146" name="T9"/>
                  <a:gd fmla="*/ 43 w 49" name="T10"/>
                  <a:gd fmla="*/ 2 h 146" name="T11"/>
                  <a:gd fmla="*/ 49 w 49" name="T12"/>
                  <a:gd fmla="*/ 8 h 146" name="T13"/>
                  <a:gd fmla="*/ 49 w 49" name="T14"/>
                  <a:gd fmla="*/ 138 h 146" name="T15"/>
                  <a:gd fmla="*/ 43 w 49" name="T16"/>
                  <a:gd fmla="*/ 144 h 1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6" w="49">
                    <a:moveTo>
                      <a:pt x="43" y="144"/>
                    </a:moveTo>
                    <a:cubicBezTo>
                      <a:pt x="3" y="121"/>
                      <a:pt x="3" y="121"/>
                      <a:pt x="3" y="121"/>
                    </a:cubicBezTo>
                    <a:cubicBezTo>
                      <a:pt x="1" y="120"/>
                      <a:pt x="0" y="117"/>
                      <a:pt x="0" y="114"/>
                    </a:cubicBezTo>
                    <a:cubicBezTo>
                      <a:pt x="0" y="32"/>
                      <a:pt x="0" y="32"/>
                      <a:pt x="0" y="32"/>
                    </a:cubicBezTo>
                    <a:cubicBezTo>
                      <a:pt x="0" y="29"/>
                      <a:pt x="1" y="26"/>
                      <a:pt x="3" y="25"/>
                    </a:cubicBezTo>
                    <a:cubicBezTo>
                      <a:pt x="43" y="2"/>
                      <a:pt x="43" y="2"/>
                      <a:pt x="43" y="2"/>
                    </a:cubicBezTo>
                    <a:cubicBezTo>
                      <a:pt x="46" y="0"/>
                      <a:pt x="49" y="3"/>
                      <a:pt x="49" y="8"/>
                    </a:cubicBezTo>
                    <a:cubicBezTo>
                      <a:pt x="49" y="138"/>
                      <a:pt x="49" y="138"/>
                      <a:pt x="49" y="138"/>
                    </a:cubicBezTo>
                    <a:cubicBezTo>
                      <a:pt x="49" y="143"/>
                      <a:pt x="46" y="146"/>
                      <a:pt x="43" y="144"/>
                    </a:cubicBezTo>
                    <a:close/>
                  </a:path>
                </a:pathLst>
              </a:cu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2" name="iṩḻiḍè">
                <a:extLst>
                  <a:ext uri="{FF2B5EF4-FFF2-40B4-BE49-F238E27FC236}">
                    <a16:creationId xmlns:a16="http://schemas.microsoft.com/office/drawing/2014/main" id="{C3748B25-0E19-4BD4-A4A3-BE67B8E5F861}"/>
                  </a:ext>
                </a:extLst>
              </p:cNvPr>
              <p:cNvSpPr/>
              <p:nvPr/>
            </p:nvSpPr>
            <p:spPr bwMode="auto">
              <a:xfrm>
                <a:off x="4355149" y="2686985"/>
                <a:ext cx="109076" cy="350498"/>
              </a:xfrm>
              <a:custGeom>
                <a:gdLst>
                  <a:gd fmla="*/ 31 w 36" name="T0"/>
                  <a:gd fmla="*/ 115 h 116" name="T1"/>
                  <a:gd fmla="*/ 2 w 36" name="T2"/>
                  <a:gd fmla="*/ 101 h 116" name="T3"/>
                  <a:gd fmla="*/ 0 w 36" name="T4"/>
                  <a:gd fmla="*/ 95 h 116" name="T5"/>
                  <a:gd fmla="*/ 0 w 36" name="T6"/>
                  <a:gd fmla="*/ 21 h 116" name="T7"/>
                  <a:gd fmla="*/ 2 w 36" name="T8"/>
                  <a:gd fmla="*/ 15 h 116" name="T9"/>
                  <a:gd fmla="*/ 31 w 36" name="T10"/>
                  <a:gd fmla="*/ 1 h 116" name="T11"/>
                  <a:gd fmla="*/ 36 w 36" name="T12"/>
                  <a:gd fmla="*/ 6 h 116" name="T13"/>
                  <a:gd fmla="*/ 36 w 36" name="T14"/>
                  <a:gd fmla="*/ 110 h 116" name="T15"/>
                  <a:gd fmla="*/ 31 w 36" name="T16"/>
                  <a:gd fmla="*/ 115 h 1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5" w="36">
                    <a:moveTo>
                      <a:pt x="31" y="115"/>
                    </a:moveTo>
                    <a:cubicBezTo>
                      <a:pt x="2" y="101"/>
                      <a:pt x="2" y="101"/>
                      <a:pt x="2" y="101"/>
                    </a:cubicBezTo>
                    <a:cubicBezTo>
                      <a:pt x="1" y="100"/>
                      <a:pt x="0" y="97"/>
                      <a:pt x="0" y="95"/>
                    </a:cubicBezTo>
                    <a:cubicBezTo>
                      <a:pt x="0" y="21"/>
                      <a:pt x="0" y="21"/>
                      <a:pt x="0" y="21"/>
                    </a:cubicBezTo>
                    <a:cubicBezTo>
                      <a:pt x="0" y="19"/>
                      <a:pt x="1" y="16"/>
                      <a:pt x="2" y="15"/>
                    </a:cubicBezTo>
                    <a:cubicBezTo>
                      <a:pt x="31" y="1"/>
                      <a:pt x="31" y="1"/>
                      <a:pt x="31" y="1"/>
                    </a:cubicBezTo>
                    <a:cubicBezTo>
                      <a:pt x="34" y="0"/>
                      <a:pt x="36" y="2"/>
                      <a:pt x="36" y="6"/>
                    </a:cubicBezTo>
                    <a:cubicBezTo>
                      <a:pt x="36" y="110"/>
                      <a:pt x="36" y="110"/>
                      <a:pt x="36" y="110"/>
                    </a:cubicBezTo>
                    <a:cubicBezTo>
                      <a:pt x="36" y="114"/>
                      <a:pt x="34" y="116"/>
                      <a:pt x="31" y="115"/>
                    </a:cubicBezTo>
                    <a:close/>
                  </a:path>
                </a:pathLst>
              </a:custGeom>
              <a:solidFill>
                <a:srgbClr val="01121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3" name="iŝḻïḋè">
                <a:extLst>
                  <a:ext uri="{FF2B5EF4-FFF2-40B4-BE49-F238E27FC236}">
                    <a16:creationId xmlns:a16="http://schemas.microsoft.com/office/drawing/2014/main" id="{ABF88B06-E530-4764-AE59-9E49BDC5F050}"/>
                  </a:ext>
                </a:extLst>
              </p:cNvPr>
              <p:cNvSpPr/>
              <p:nvPr/>
            </p:nvSpPr>
            <p:spPr bwMode="auto">
              <a:xfrm>
                <a:off x="4358057" y="2694257"/>
                <a:ext cx="100350" cy="337408"/>
              </a:xfrm>
              <a:custGeom>
                <a:gdLst>
                  <a:gd fmla="*/ 30 w 33" name="T0"/>
                  <a:gd fmla="*/ 111 h 112" name="T1"/>
                  <a:gd fmla="*/ 2 w 33" name="T2"/>
                  <a:gd fmla="*/ 97 h 112" name="T3"/>
                  <a:gd fmla="*/ 0 w 33" name="T4"/>
                  <a:gd fmla="*/ 92 h 112" name="T5"/>
                  <a:gd fmla="*/ 0 w 33" name="T6"/>
                  <a:gd fmla="*/ 20 h 112" name="T7"/>
                  <a:gd fmla="*/ 2 w 33" name="T8"/>
                  <a:gd fmla="*/ 15 h 112" name="T9"/>
                  <a:gd fmla="*/ 30 w 33" name="T10"/>
                  <a:gd fmla="*/ 1 h 112" name="T11"/>
                  <a:gd fmla="*/ 33 w 33" name="T12"/>
                  <a:gd fmla="*/ 6 h 112" name="T13"/>
                  <a:gd fmla="*/ 33 w 33" name="T14"/>
                  <a:gd fmla="*/ 106 h 112" name="T15"/>
                  <a:gd fmla="*/ 30 w 33" name="T16"/>
                  <a:gd fmla="*/ 111 h 1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2" w="33">
                    <a:moveTo>
                      <a:pt x="30" y="111"/>
                    </a:moveTo>
                    <a:cubicBezTo>
                      <a:pt x="2" y="97"/>
                      <a:pt x="2" y="97"/>
                      <a:pt x="2" y="97"/>
                    </a:cubicBezTo>
                    <a:cubicBezTo>
                      <a:pt x="1" y="97"/>
                      <a:pt x="0" y="94"/>
                      <a:pt x="0" y="92"/>
                    </a:cubicBezTo>
                    <a:cubicBezTo>
                      <a:pt x="0" y="20"/>
                      <a:pt x="0" y="20"/>
                      <a:pt x="0" y="20"/>
                    </a:cubicBezTo>
                    <a:cubicBezTo>
                      <a:pt x="0" y="18"/>
                      <a:pt x="1" y="15"/>
                      <a:pt x="2" y="15"/>
                    </a:cubicBezTo>
                    <a:cubicBezTo>
                      <a:pt x="30" y="1"/>
                      <a:pt x="30" y="1"/>
                      <a:pt x="30" y="1"/>
                    </a:cubicBezTo>
                    <a:cubicBezTo>
                      <a:pt x="32" y="0"/>
                      <a:pt x="33" y="2"/>
                      <a:pt x="33" y="6"/>
                    </a:cubicBezTo>
                    <a:cubicBezTo>
                      <a:pt x="33" y="106"/>
                      <a:pt x="33" y="106"/>
                      <a:pt x="33" y="106"/>
                    </a:cubicBezTo>
                    <a:cubicBezTo>
                      <a:pt x="33" y="110"/>
                      <a:pt x="32" y="112"/>
                      <a:pt x="30" y="111"/>
                    </a:cubicBezTo>
                    <a:close/>
                  </a:path>
                </a:pathLst>
              </a:custGeom>
              <a:solidFill>
                <a:srgbClr val="2EA9B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4" name="iṣliďê">
                <a:extLst>
                  <a:ext uri="{FF2B5EF4-FFF2-40B4-BE49-F238E27FC236}">
                    <a16:creationId xmlns:a16="http://schemas.microsoft.com/office/drawing/2014/main" id="{822593C0-8D8C-4D82-BAAB-3B4864185760}"/>
                  </a:ext>
                </a:extLst>
              </p:cNvPr>
              <p:cNvSpPr/>
              <p:nvPr/>
            </p:nvSpPr>
            <p:spPr bwMode="auto">
              <a:xfrm>
                <a:off x="4358057" y="2730616"/>
                <a:ext cx="18907" cy="50903"/>
              </a:xfrm>
              <a:custGeom>
                <a:gdLst>
                  <a:gd fmla="*/ 6 w 6" name="T0"/>
                  <a:gd fmla="*/ 0 h 17" name="T1"/>
                  <a:gd fmla="*/ 2 w 6" name="T2"/>
                  <a:gd fmla="*/ 3 h 17" name="T3"/>
                  <a:gd fmla="*/ 0 w 6" name="T4"/>
                  <a:gd fmla="*/ 8 h 17" name="T5"/>
                  <a:gd fmla="*/ 0 w 6" name="T6"/>
                  <a:gd fmla="*/ 17 h 17" name="T7"/>
                  <a:gd fmla="*/ 6 w 6" name="T8"/>
                  <a:gd fmla="*/ 0 h 17" name="T9"/>
                </a:gdLst>
                <a:cxnLst>
                  <a:cxn ang="0">
                    <a:pos x="T0" y="T1"/>
                  </a:cxn>
                  <a:cxn ang="0">
                    <a:pos x="T2" y="T3"/>
                  </a:cxn>
                  <a:cxn ang="0">
                    <a:pos x="T4" y="T5"/>
                  </a:cxn>
                  <a:cxn ang="0">
                    <a:pos x="T6" y="T7"/>
                  </a:cxn>
                  <a:cxn ang="0">
                    <a:pos x="T8" y="T9"/>
                  </a:cxn>
                </a:cxnLst>
                <a:rect b="b" l="0" r="r" t="0"/>
                <a:pathLst>
                  <a:path h="17" w="6">
                    <a:moveTo>
                      <a:pt x="6" y="0"/>
                    </a:moveTo>
                    <a:cubicBezTo>
                      <a:pt x="2" y="3"/>
                      <a:pt x="2" y="3"/>
                      <a:pt x="2" y="3"/>
                    </a:cubicBezTo>
                    <a:cubicBezTo>
                      <a:pt x="1" y="3"/>
                      <a:pt x="0" y="6"/>
                      <a:pt x="0" y="8"/>
                    </a:cubicBezTo>
                    <a:cubicBezTo>
                      <a:pt x="0" y="17"/>
                      <a:pt x="0" y="17"/>
                      <a:pt x="0" y="17"/>
                    </a:cubicBezTo>
                    <a:cubicBezTo>
                      <a:pt x="2" y="12"/>
                      <a:pt x="4" y="6"/>
                      <a:pt x="6" y="0"/>
                    </a:cubicBezTo>
                    <a:close/>
                  </a:path>
                </a:pathLst>
              </a:custGeom>
              <a:solidFill>
                <a:srgbClr val="32B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5" name="iS1îḑê">
                <a:extLst>
                  <a:ext uri="{FF2B5EF4-FFF2-40B4-BE49-F238E27FC236}">
                    <a16:creationId xmlns:a16="http://schemas.microsoft.com/office/drawing/2014/main" id="{7D2FEB06-870E-4B02-8E27-793F625245C2}"/>
                  </a:ext>
                </a:extLst>
              </p:cNvPr>
              <p:cNvSpPr/>
              <p:nvPr/>
            </p:nvSpPr>
            <p:spPr bwMode="auto">
              <a:xfrm>
                <a:off x="4358057" y="2702983"/>
                <a:ext cx="100350" cy="258873"/>
              </a:xfrm>
              <a:custGeom>
                <a:gdLst>
                  <a:gd fmla="*/ 33 w 33" name="T0"/>
                  <a:gd fmla="*/ 26 h 86" name="T1"/>
                  <a:gd fmla="*/ 33 w 33" name="T2"/>
                  <a:gd fmla="*/ 3 h 86" name="T3"/>
                  <a:gd fmla="*/ 33 w 33" name="T4"/>
                  <a:gd fmla="*/ 0 h 86" name="T5"/>
                  <a:gd fmla="*/ 0 w 33" name="T6"/>
                  <a:gd fmla="*/ 67 h 86" name="T7"/>
                  <a:gd fmla="*/ 0 w 33" name="T8"/>
                  <a:gd fmla="*/ 86 h 86" name="T9"/>
                  <a:gd fmla="*/ 33 w 33" name="T10"/>
                  <a:gd fmla="*/ 26 h 86" name="T11"/>
                </a:gdLst>
                <a:cxnLst>
                  <a:cxn ang="0">
                    <a:pos x="T0" y="T1"/>
                  </a:cxn>
                  <a:cxn ang="0">
                    <a:pos x="T2" y="T3"/>
                  </a:cxn>
                  <a:cxn ang="0">
                    <a:pos x="T4" y="T5"/>
                  </a:cxn>
                  <a:cxn ang="0">
                    <a:pos x="T6" y="T7"/>
                  </a:cxn>
                  <a:cxn ang="0">
                    <a:pos x="T8" y="T9"/>
                  </a:cxn>
                  <a:cxn ang="0">
                    <a:pos x="T10" y="T11"/>
                  </a:cxn>
                </a:cxnLst>
                <a:rect b="b" l="0" r="r" t="0"/>
                <a:pathLst>
                  <a:path h="86" w="33">
                    <a:moveTo>
                      <a:pt x="33" y="26"/>
                    </a:moveTo>
                    <a:cubicBezTo>
                      <a:pt x="33" y="3"/>
                      <a:pt x="33" y="3"/>
                      <a:pt x="33" y="3"/>
                    </a:cubicBezTo>
                    <a:cubicBezTo>
                      <a:pt x="33" y="2"/>
                      <a:pt x="33" y="1"/>
                      <a:pt x="33" y="0"/>
                    </a:cubicBezTo>
                    <a:cubicBezTo>
                      <a:pt x="19" y="27"/>
                      <a:pt x="9" y="49"/>
                      <a:pt x="0" y="67"/>
                    </a:cubicBezTo>
                    <a:cubicBezTo>
                      <a:pt x="0" y="86"/>
                      <a:pt x="0" y="86"/>
                      <a:pt x="0" y="86"/>
                    </a:cubicBezTo>
                    <a:cubicBezTo>
                      <a:pt x="9" y="70"/>
                      <a:pt x="20" y="51"/>
                      <a:pt x="33" y="26"/>
                    </a:cubicBezTo>
                    <a:close/>
                  </a:path>
                </a:pathLst>
              </a:custGeom>
              <a:solidFill>
                <a:srgbClr val="32B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6" name="íSļïḍè">
                <a:extLst>
                  <a:ext uri="{FF2B5EF4-FFF2-40B4-BE49-F238E27FC236}">
                    <a16:creationId xmlns:a16="http://schemas.microsoft.com/office/drawing/2014/main" id="{8CA5959C-4045-44D4-8D57-260972605738}"/>
                  </a:ext>
                </a:extLst>
              </p:cNvPr>
              <p:cNvSpPr/>
              <p:nvPr/>
            </p:nvSpPr>
            <p:spPr bwMode="auto">
              <a:xfrm>
                <a:off x="4416231" y="2953130"/>
                <a:ext cx="42176" cy="78535"/>
              </a:xfrm>
              <a:custGeom>
                <a:gdLst>
                  <a:gd fmla="*/ 0 w 14" name="T0"/>
                  <a:gd fmla="*/ 19 h 26" name="T1"/>
                  <a:gd fmla="*/ 11 w 14" name="T2"/>
                  <a:gd fmla="*/ 25 h 26" name="T3"/>
                  <a:gd fmla="*/ 14 w 14" name="T4"/>
                  <a:gd fmla="*/ 20 h 26" name="T5"/>
                  <a:gd fmla="*/ 14 w 14" name="T6"/>
                  <a:gd fmla="*/ 0 h 26" name="T7"/>
                  <a:gd fmla="*/ 0 w 14" name="T8"/>
                  <a:gd fmla="*/ 19 h 26" name="T9"/>
                </a:gdLst>
                <a:cxnLst>
                  <a:cxn ang="0">
                    <a:pos x="T0" y="T1"/>
                  </a:cxn>
                  <a:cxn ang="0">
                    <a:pos x="T2" y="T3"/>
                  </a:cxn>
                  <a:cxn ang="0">
                    <a:pos x="T4" y="T5"/>
                  </a:cxn>
                  <a:cxn ang="0">
                    <a:pos x="T6" y="T7"/>
                  </a:cxn>
                  <a:cxn ang="0">
                    <a:pos x="T8" y="T9"/>
                  </a:cxn>
                </a:cxnLst>
                <a:rect b="b" l="0" r="r" t="0"/>
                <a:pathLst>
                  <a:path h="26" w="14">
                    <a:moveTo>
                      <a:pt x="0" y="19"/>
                    </a:moveTo>
                    <a:cubicBezTo>
                      <a:pt x="11" y="25"/>
                      <a:pt x="11" y="25"/>
                      <a:pt x="11" y="25"/>
                    </a:cubicBezTo>
                    <a:cubicBezTo>
                      <a:pt x="13" y="26"/>
                      <a:pt x="14" y="24"/>
                      <a:pt x="14" y="20"/>
                    </a:cubicBezTo>
                    <a:cubicBezTo>
                      <a:pt x="14" y="0"/>
                      <a:pt x="14" y="0"/>
                      <a:pt x="14" y="0"/>
                    </a:cubicBezTo>
                    <a:cubicBezTo>
                      <a:pt x="9" y="7"/>
                      <a:pt x="4" y="13"/>
                      <a:pt x="0" y="19"/>
                    </a:cubicBezTo>
                    <a:close/>
                  </a:path>
                </a:pathLst>
              </a:custGeom>
              <a:solidFill>
                <a:srgbClr val="32B9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7" name="í$1íḍè">
                <a:extLst>
                  <a:ext uri="{FF2B5EF4-FFF2-40B4-BE49-F238E27FC236}">
                    <a16:creationId xmlns:a16="http://schemas.microsoft.com/office/drawing/2014/main" id="{074890B2-80ED-4455-8C2A-17ECECE62C13}"/>
                  </a:ext>
                </a:extLst>
              </p:cNvPr>
              <p:cNvSpPr/>
              <p:nvPr/>
            </p:nvSpPr>
            <p:spPr bwMode="auto">
              <a:xfrm>
                <a:off x="4343514" y="2851326"/>
                <a:ext cx="8726" cy="23270"/>
              </a:xfrm>
              <a:custGeom>
                <a:gdLst>
                  <a:gd fmla="*/ 3 w 3" name="T0"/>
                  <a:gd fmla="*/ 4 h 8" name="T1"/>
                  <a:gd fmla="*/ 2 w 3" name="T2"/>
                  <a:gd fmla="*/ 7 h 8" name="T3"/>
                  <a:gd fmla="*/ 0 w 3" name="T4"/>
                  <a:gd fmla="*/ 4 h 8" name="T5"/>
                  <a:gd fmla="*/ 2 w 3" name="T6"/>
                  <a:gd fmla="*/ 0 h 8" name="T7"/>
                  <a:gd fmla="*/ 3 w 3" name="T8"/>
                  <a:gd fmla="*/ 4 h 8" name="T9"/>
                </a:gdLst>
                <a:cxnLst>
                  <a:cxn ang="0">
                    <a:pos x="T0" y="T1"/>
                  </a:cxn>
                  <a:cxn ang="0">
                    <a:pos x="T2" y="T3"/>
                  </a:cxn>
                  <a:cxn ang="0">
                    <a:pos x="T4" y="T5"/>
                  </a:cxn>
                  <a:cxn ang="0">
                    <a:pos x="T6" y="T7"/>
                  </a:cxn>
                  <a:cxn ang="0">
                    <a:pos x="T8" y="T9"/>
                  </a:cxn>
                </a:cxnLst>
                <a:rect b="b" l="0" r="r" t="0"/>
                <a:pathLst>
                  <a:path h="8" w="3">
                    <a:moveTo>
                      <a:pt x="3" y="4"/>
                    </a:moveTo>
                    <a:cubicBezTo>
                      <a:pt x="3" y="6"/>
                      <a:pt x="3" y="8"/>
                      <a:pt x="2" y="7"/>
                    </a:cubicBezTo>
                    <a:cubicBezTo>
                      <a:pt x="1" y="7"/>
                      <a:pt x="0" y="6"/>
                      <a:pt x="0" y="4"/>
                    </a:cubicBezTo>
                    <a:cubicBezTo>
                      <a:pt x="0" y="2"/>
                      <a:pt x="1" y="1"/>
                      <a:pt x="2" y="0"/>
                    </a:cubicBezTo>
                    <a:cubicBezTo>
                      <a:pt x="3" y="0"/>
                      <a:pt x="3" y="2"/>
                      <a:pt x="3" y="4"/>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8" name="íśḷíḓé">
                <a:extLst>
                  <a:ext uri="{FF2B5EF4-FFF2-40B4-BE49-F238E27FC236}">
                    <a16:creationId xmlns:a16="http://schemas.microsoft.com/office/drawing/2014/main" id="{43388B0D-65A0-4DF5-B5F0-D2D5E13EEF21}"/>
                  </a:ext>
                </a:extLst>
              </p:cNvPr>
              <p:cNvSpPr/>
              <p:nvPr/>
            </p:nvSpPr>
            <p:spPr bwMode="auto">
              <a:xfrm>
                <a:off x="4346423" y="2857143"/>
                <a:ext cx="5817" cy="11635"/>
              </a:xfrm>
              <a:prstGeom prst="ellipse">
                <a:avLst/>
              </a:prstGeom>
              <a:solidFill>
                <a:srgbClr val="02223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9" name="ïšḷíḓe">
                <a:extLst>
                  <a:ext uri="{FF2B5EF4-FFF2-40B4-BE49-F238E27FC236}">
                    <a16:creationId xmlns:a16="http://schemas.microsoft.com/office/drawing/2014/main" id="{936B206B-04CE-4601-8E5E-7FF5974608DA}"/>
                  </a:ext>
                </a:extLst>
              </p:cNvPr>
              <p:cNvSpPr/>
              <p:nvPr/>
            </p:nvSpPr>
            <p:spPr bwMode="auto">
              <a:xfrm>
                <a:off x="5501173" y="3309445"/>
                <a:ext cx="269054" cy="334499"/>
              </a:xfrm>
              <a:custGeom>
                <a:gdLst>
                  <a:gd fmla="*/ 185 w 185" name="T0"/>
                  <a:gd fmla="*/ 0 h 230" name="T1"/>
                  <a:gd fmla="*/ 185 w 185" name="T2"/>
                  <a:gd fmla="*/ 23 h 230" name="T3"/>
                  <a:gd fmla="*/ 128 w 185" name="T4"/>
                  <a:gd fmla="*/ 23 h 230" name="T5"/>
                  <a:gd fmla="*/ 128 w 185" name="T6"/>
                  <a:gd fmla="*/ 230 h 230" name="T7"/>
                  <a:gd fmla="*/ 56 w 185" name="T8"/>
                  <a:gd fmla="*/ 230 h 230" name="T9"/>
                  <a:gd fmla="*/ 56 w 185" name="T10"/>
                  <a:gd fmla="*/ 23 h 230" name="T11"/>
                  <a:gd fmla="*/ 0 w 185" name="T12"/>
                  <a:gd fmla="*/ 23 h 230" name="T13"/>
                  <a:gd fmla="*/ 0 w 185" name="T14"/>
                  <a:gd fmla="*/ 0 h 230" name="T15"/>
                  <a:gd fmla="*/ 185 w 185" name="T16"/>
                  <a:gd fmla="*/ 0 h 2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0" w="185">
                    <a:moveTo>
                      <a:pt x="185" y="0"/>
                    </a:moveTo>
                    <a:lnTo>
                      <a:pt x="185" y="23"/>
                    </a:lnTo>
                    <a:lnTo>
                      <a:pt x="128" y="23"/>
                    </a:lnTo>
                    <a:lnTo>
                      <a:pt x="128" y="230"/>
                    </a:lnTo>
                    <a:lnTo>
                      <a:pt x="56" y="230"/>
                    </a:lnTo>
                    <a:lnTo>
                      <a:pt x="56" y="23"/>
                    </a:lnTo>
                    <a:lnTo>
                      <a:pt x="0" y="23"/>
                    </a:lnTo>
                    <a:lnTo>
                      <a:pt x="0" y="0"/>
                    </a:lnTo>
                    <a:lnTo>
                      <a:pt x="185" y="0"/>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0" name="íśľïďè">
                <a:extLst>
                  <a:ext uri="{FF2B5EF4-FFF2-40B4-BE49-F238E27FC236}">
                    <a16:creationId xmlns:a16="http://schemas.microsoft.com/office/drawing/2014/main" id="{D1E7599D-C6A2-4806-B310-5C44173F025F}"/>
                  </a:ext>
                </a:extLst>
              </p:cNvPr>
              <p:cNvSpPr/>
              <p:nvPr/>
            </p:nvSpPr>
            <p:spPr bwMode="auto">
              <a:xfrm>
                <a:off x="5796405" y="3309445"/>
                <a:ext cx="238513" cy="334499"/>
              </a:xfrm>
              <a:custGeom>
                <a:gdLst>
                  <a:gd fmla="*/ 150 w 164" name="T0"/>
                  <a:gd fmla="*/ 0 h 230" name="T1"/>
                  <a:gd fmla="*/ 150 w 164" name="T2"/>
                  <a:gd fmla="*/ 23 h 230" name="T3"/>
                  <a:gd fmla="*/ 67 w 164" name="T4"/>
                  <a:gd fmla="*/ 23 h 230" name="T5"/>
                  <a:gd fmla="*/ 67 w 164" name="T6"/>
                  <a:gd fmla="*/ 93 h 230" name="T7"/>
                  <a:gd fmla="*/ 137 w 164" name="T8"/>
                  <a:gd fmla="*/ 93 h 230" name="T9"/>
                  <a:gd fmla="*/ 137 w 164" name="T10"/>
                  <a:gd fmla="*/ 116 h 230" name="T11"/>
                  <a:gd fmla="*/ 67 w 164" name="T12"/>
                  <a:gd fmla="*/ 116 h 230" name="T13"/>
                  <a:gd fmla="*/ 67 w 164" name="T14"/>
                  <a:gd fmla="*/ 208 h 230" name="T15"/>
                  <a:gd fmla="*/ 164 w 164" name="T16"/>
                  <a:gd fmla="*/ 208 h 230" name="T17"/>
                  <a:gd fmla="*/ 164 w 164" name="T18"/>
                  <a:gd fmla="*/ 230 h 230" name="T19"/>
                  <a:gd fmla="*/ 0 w 164" name="T20"/>
                  <a:gd fmla="*/ 230 h 230" name="T21"/>
                  <a:gd fmla="*/ 0 w 164" name="T22"/>
                  <a:gd fmla="*/ 0 h 230" name="T23"/>
                  <a:gd fmla="*/ 150 w 164" name="T24"/>
                  <a:gd fmla="*/ 0 h 23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0" w="164">
                    <a:moveTo>
                      <a:pt x="150" y="0"/>
                    </a:moveTo>
                    <a:lnTo>
                      <a:pt x="150" y="23"/>
                    </a:lnTo>
                    <a:lnTo>
                      <a:pt x="67" y="23"/>
                    </a:lnTo>
                    <a:lnTo>
                      <a:pt x="67" y="93"/>
                    </a:lnTo>
                    <a:lnTo>
                      <a:pt x="137" y="93"/>
                    </a:lnTo>
                    <a:lnTo>
                      <a:pt x="137" y="116"/>
                    </a:lnTo>
                    <a:lnTo>
                      <a:pt x="67" y="116"/>
                    </a:lnTo>
                    <a:lnTo>
                      <a:pt x="67" y="208"/>
                    </a:lnTo>
                    <a:lnTo>
                      <a:pt x="164" y="208"/>
                    </a:lnTo>
                    <a:lnTo>
                      <a:pt x="164" y="230"/>
                    </a:lnTo>
                    <a:lnTo>
                      <a:pt x="0" y="230"/>
                    </a:lnTo>
                    <a:lnTo>
                      <a:pt x="0" y="0"/>
                    </a:lnTo>
                    <a:lnTo>
                      <a:pt x="150" y="0"/>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1" name="iṥḻiḓè">
                <a:extLst>
                  <a:ext uri="{FF2B5EF4-FFF2-40B4-BE49-F238E27FC236}">
                    <a16:creationId xmlns:a16="http://schemas.microsoft.com/office/drawing/2014/main" id="{AD7D010E-DA0B-4B42-8BE0-4D7CA7080939}"/>
                  </a:ext>
                </a:extLst>
              </p:cNvPr>
              <p:cNvSpPr/>
              <p:nvPr/>
            </p:nvSpPr>
            <p:spPr bwMode="auto">
              <a:xfrm>
                <a:off x="6032009" y="3309445"/>
                <a:ext cx="282143" cy="334499"/>
              </a:xfrm>
              <a:custGeom>
                <a:gdLst>
                  <a:gd fmla="*/ 129 w 194" name="T0"/>
                  <a:gd fmla="*/ 0 h 230" name="T1"/>
                  <a:gd fmla="*/ 194 w 194" name="T2"/>
                  <a:gd fmla="*/ 230 h 230" name="T3"/>
                  <a:gd fmla="*/ 125 w 194" name="T4"/>
                  <a:gd fmla="*/ 230 h 230" name="T5"/>
                  <a:gd fmla="*/ 113 w 194" name="T6"/>
                  <a:gd fmla="*/ 181 h 230" name="T7"/>
                  <a:gd fmla="*/ 42 w 194" name="T8"/>
                  <a:gd fmla="*/ 181 h 230" name="T9"/>
                  <a:gd fmla="*/ 27 w 194" name="T10"/>
                  <a:gd fmla="*/ 230 h 230" name="T11"/>
                  <a:gd fmla="*/ 0 w 194" name="T12"/>
                  <a:gd fmla="*/ 230 h 230" name="T13"/>
                  <a:gd fmla="*/ 69 w 194" name="T14"/>
                  <a:gd fmla="*/ 0 h 230" name="T15"/>
                  <a:gd fmla="*/ 129 w 194" name="T16"/>
                  <a:gd fmla="*/ 0 h 230" name="T17"/>
                  <a:gd fmla="*/ 48 w 194" name="T18"/>
                  <a:gd fmla="*/ 158 h 230" name="T19"/>
                  <a:gd fmla="*/ 106 w 194" name="T20"/>
                  <a:gd fmla="*/ 158 h 230" name="T21"/>
                  <a:gd fmla="*/ 77 w 194" name="T22"/>
                  <a:gd fmla="*/ 54 h 230" name="T23"/>
                  <a:gd fmla="*/ 48 w 194" name="T24"/>
                  <a:gd fmla="*/ 158 h 23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0" w="194">
                    <a:moveTo>
                      <a:pt x="129" y="0"/>
                    </a:moveTo>
                    <a:lnTo>
                      <a:pt x="194" y="230"/>
                    </a:lnTo>
                    <a:lnTo>
                      <a:pt x="125" y="230"/>
                    </a:lnTo>
                    <a:lnTo>
                      <a:pt x="113" y="181"/>
                    </a:lnTo>
                    <a:lnTo>
                      <a:pt x="42" y="181"/>
                    </a:lnTo>
                    <a:lnTo>
                      <a:pt x="27" y="230"/>
                    </a:lnTo>
                    <a:lnTo>
                      <a:pt x="0" y="230"/>
                    </a:lnTo>
                    <a:lnTo>
                      <a:pt x="69" y="0"/>
                    </a:lnTo>
                    <a:lnTo>
                      <a:pt x="129" y="0"/>
                    </a:lnTo>
                    <a:close/>
                    <a:moveTo>
                      <a:pt x="48" y="158"/>
                    </a:moveTo>
                    <a:lnTo>
                      <a:pt x="106" y="158"/>
                    </a:lnTo>
                    <a:lnTo>
                      <a:pt x="77" y="54"/>
                    </a:lnTo>
                    <a:lnTo>
                      <a:pt x="48" y="158"/>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2" name="îślíḍê">
                <a:extLst>
                  <a:ext uri="{FF2B5EF4-FFF2-40B4-BE49-F238E27FC236}">
                    <a16:creationId xmlns:a16="http://schemas.microsoft.com/office/drawing/2014/main" id="{D09DE719-5077-4B95-96D4-517F6FBFB0CA}"/>
                  </a:ext>
                </a:extLst>
              </p:cNvPr>
              <p:cNvSpPr/>
              <p:nvPr/>
            </p:nvSpPr>
            <p:spPr bwMode="auto">
              <a:xfrm>
                <a:off x="6337422" y="3309445"/>
                <a:ext cx="314139" cy="334499"/>
              </a:xfrm>
              <a:custGeom>
                <a:gdLst>
                  <a:gd fmla="*/ 216 w 216" name="T0"/>
                  <a:gd fmla="*/ 0 h 230" name="T1"/>
                  <a:gd fmla="*/ 216 w 216" name="T2"/>
                  <a:gd fmla="*/ 230 h 230" name="T3"/>
                  <a:gd fmla="*/ 152 w 216" name="T4"/>
                  <a:gd fmla="*/ 230 h 230" name="T5"/>
                  <a:gd fmla="*/ 152 w 216" name="T6"/>
                  <a:gd fmla="*/ 71 h 230" name="T7"/>
                  <a:gd fmla="*/ 106 w 216" name="T8"/>
                  <a:gd fmla="*/ 230 h 230" name="T9"/>
                  <a:gd fmla="*/ 69 w 216" name="T10"/>
                  <a:gd fmla="*/ 230 h 230" name="T11"/>
                  <a:gd fmla="*/ 23 w 216" name="T12"/>
                  <a:gd fmla="*/ 73 h 230" name="T13"/>
                  <a:gd fmla="*/ 23 w 216" name="T14"/>
                  <a:gd fmla="*/ 230 h 230" name="T15"/>
                  <a:gd fmla="*/ 0 w 216" name="T16"/>
                  <a:gd fmla="*/ 230 h 230" name="T17"/>
                  <a:gd fmla="*/ 0 w 216" name="T18"/>
                  <a:gd fmla="*/ 0 h 230" name="T19"/>
                  <a:gd fmla="*/ 69 w 216" name="T20"/>
                  <a:gd fmla="*/ 0 h 230" name="T21"/>
                  <a:gd fmla="*/ 108 w 216" name="T22"/>
                  <a:gd fmla="*/ 139 h 230" name="T23"/>
                  <a:gd fmla="*/ 148 w 216" name="T24"/>
                  <a:gd fmla="*/ 0 h 230" name="T25"/>
                  <a:gd fmla="*/ 216 w 216" name="T26"/>
                  <a:gd fmla="*/ 0 h 23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30" w="216">
                    <a:moveTo>
                      <a:pt x="216" y="0"/>
                    </a:moveTo>
                    <a:lnTo>
                      <a:pt x="216" y="230"/>
                    </a:lnTo>
                    <a:lnTo>
                      <a:pt x="152" y="230"/>
                    </a:lnTo>
                    <a:lnTo>
                      <a:pt x="152" y="71"/>
                    </a:lnTo>
                    <a:lnTo>
                      <a:pt x="106" y="230"/>
                    </a:lnTo>
                    <a:lnTo>
                      <a:pt x="69" y="230"/>
                    </a:lnTo>
                    <a:lnTo>
                      <a:pt x="23" y="73"/>
                    </a:lnTo>
                    <a:lnTo>
                      <a:pt x="23" y="230"/>
                    </a:lnTo>
                    <a:lnTo>
                      <a:pt x="0" y="230"/>
                    </a:lnTo>
                    <a:lnTo>
                      <a:pt x="0" y="0"/>
                    </a:lnTo>
                    <a:lnTo>
                      <a:pt x="69" y="0"/>
                    </a:lnTo>
                    <a:lnTo>
                      <a:pt x="108" y="139"/>
                    </a:lnTo>
                    <a:lnTo>
                      <a:pt x="148" y="0"/>
                    </a:lnTo>
                    <a:lnTo>
                      <a:pt x="216" y="0"/>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3" name="íšlïḓé">
                <a:extLst>
                  <a:ext uri="{FF2B5EF4-FFF2-40B4-BE49-F238E27FC236}">
                    <a16:creationId xmlns:a16="http://schemas.microsoft.com/office/drawing/2014/main" id="{DD94A9E9-64BA-44F9-B52F-05E6B13A678B}"/>
                  </a:ext>
                </a:extLst>
              </p:cNvPr>
              <p:cNvSpPr/>
              <p:nvPr/>
            </p:nvSpPr>
            <p:spPr bwMode="auto">
              <a:xfrm>
                <a:off x="5482267" y="3780653"/>
                <a:ext cx="398491" cy="322865"/>
              </a:xfrm>
              <a:custGeom>
                <a:gdLst>
                  <a:gd fmla="*/ 28 w 132" name="T0"/>
                  <a:gd fmla="*/ 107 h 107" name="T1"/>
                  <a:gd fmla="*/ 0 w 132" name="T2"/>
                  <a:gd fmla="*/ 0 h 107" name="T3"/>
                  <a:gd fmla="*/ 15 w 132" name="T4"/>
                  <a:gd fmla="*/ 0 h 107" name="T5"/>
                  <a:gd fmla="*/ 28 w 132" name="T6"/>
                  <a:gd fmla="*/ 54 h 107" name="T7"/>
                  <a:gd fmla="*/ 36 w 132" name="T8"/>
                  <a:gd fmla="*/ 91 h 107" name="T9"/>
                  <a:gd fmla="*/ 36 w 132" name="T10"/>
                  <a:gd fmla="*/ 91 h 107" name="T11"/>
                  <a:gd fmla="*/ 45 w 132" name="T12"/>
                  <a:gd fmla="*/ 54 h 107" name="T13"/>
                  <a:gd fmla="*/ 59 w 132" name="T14"/>
                  <a:gd fmla="*/ 0 h 107" name="T15"/>
                  <a:gd fmla="*/ 74 w 132" name="T16"/>
                  <a:gd fmla="*/ 0 h 107" name="T17"/>
                  <a:gd fmla="*/ 87 w 132" name="T18"/>
                  <a:gd fmla="*/ 54 h 107" name="T19"/>
                  <a:gd fmla="*/ 95 w 132" name="T20"/>
                  <a:gd fmla="*/ 91 h 107" name="T21"/>
                  <a:gd fmla="*/ 95 w 132" name="T22"/>
                  <a:gd fmla="*/ 91 h 107" name="T23"/>
                  <a:gd fmla="*/ 104 w 132" name="T24"/>
                  <a:gd fmla="*/ 54 h 107" name="T25"/>
                  <a:gd fmla="*/ 118 w 132" name="T26"/>
                  <a:gd fmla="*/ 0 h 107" name="T27"/>
                  <a:gd fmla="*/ 132 w 132" name="T28"/>
                  <a:gd fmla="*/ 0 h 107" name="T29"/>
                  <a:gd fmla="*/ 101 w 132" name="T30"/>
                  <a:gd fmla="*/ 107 h 107" name="T31"/>
                  <a:gd fmla="*/ 87 w 132" name="T32"/>
                  <a:gd fmla="*/ 107 h 107" name="T33"/>
                  <a:gd fmla="*/ 73 w 132" name="T34"/>
                  <a:gd fmla="*/ 51 h 107" name="T35"/>
                  <a:gd fmla="*/ 66 w 132" name="T36"/>
                  <a:gd fmla="*/ 16 h 107" name="T37"/>
                  <a:gd fmla="*/ 66 w 132" name="T38"/>
                  <a:gd fmla="*/ 16 h 107" name="T39"/>
                  <a:gd fmla="*/ 58 w 132" name="T40"/>
                  <a:gd fmla="*/ 51 h 107" name="T41"/>
                  <a:gd fmla="*/ 42 w 132" name="T42"/>
                  <a:gd fmla="*/ 107 h 107" name="T43"/>
                  <a:gd fmla="*/ 28 w 132" name="T44"/>
                  <a:gd fmla="*/ 107 h 107"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07" w="132">
                    <a:moveTo>
                      <a:pt x="28" y="107"/>
                    </a:moveTo>
                    <a:cubicBezTo>
                      <a:pt x="0" y="0"/>
                      <a:pt x="0" y="0"/>
                      <a:pt x="0" y="0"/>
                    </a:cubicBezTo>
                    <a:cubicBezTo>
                      <a:pt x="15" y="0"/>
                      <a:pt x="15" y="0"/>
                      <a:pt x="15" y="0"/>
                    </a:cubicBezTo>
                    <a:cubicBezTo>
                      <a:pt x="28" y="54"/>
                      <a:pt x="28" y="54"/>
                      <a:pt x="28" y="54"/>
                    </a:cubicBezTo>
                    <a:cubicBezTo>
                      <a:pt x="31" y="68"/>
                      <a:pt x="34" y="81"/>
                      <a:pt x="36" y="91"/>
                    </a:cubicBezTo>
                    <a:cubicBezTo>
                      <a:pt x="36" y="91"/>
                      <a:pt x="36" y="91"/>
                      <a:pt x="36" y="91"/>
                    </a:cubicBezTo>
                    <a:cubicBezTo>
                      <a:pt x="38" y="81"/>
                      <a:pt x="41" y="68"/>
                      <a:pt x="45" y="54"/>
                    </a:cubicBezTo>
                    <a:cubicBezTo>
                      <a:pt x="59" y="0"/>
                      <a:pt x="59" y="0"/>
                      <a:pt x="59" y="0"/>
                    </a:cubicBezTo>
                    <a:cubicBezTo>
                      <a:pt x="74" y="0"/>
                      <a:pt x="74" y="0"/>
                      <a:pt x="74" y="0"/>
                    </a:cubicBezTo>
                    <a:cubicBezTo>
                      <a:pt x="87" y="54"/>
                      <a:pt x="87" y="54"/>
                      <a:pt x="87" y="54"/>
                    </a:cubicBezTo>
                    <a:cubicBezTo>
                      <a:pt x="90" y="67"/>
                      <a:pt x="93" y="80"/>
                      <a:pt x="95" y="91"/>
                    </a:cubicBezTo>
                    <a:cubicBezTo>
                      <a:pt x="95" y="91"/>
                      <a:pt x="95" y="91"/>
                      <a:pt x="95" y="91"/>
                    </a:cubicBezTo>
                    <a:cubicBezTo>
                      <a:pt x="97" y="79"/>
                      <a:pt x="100" y="67"/>
                      <a:pt x="104" y="54"/>
                    </a:cubicBezTo>
                    <a:cubicBezTo>
                      <a:pt x="118" y="0"/>
                      <a:pt x="118" y="0"/>
                      <a:pt x="118" y="0"/>
                    </a:cubicBezTo>
                    <a:cubicBezTo>
                      <a:pt x="132" y="0"/>
                      <a:pt x="132" y="0"/>
                      <a:pt x="132" y="0"/>
                    </a:cubicBezTo>
                    <a:cubicBezTo>
                      <a:pt x="101" y="107"/>
                      <a:pt x="101" y="107"/>
                      <a:pt x="101" y="107"/>
                    </a:cubicBezTo>
                    <a:cubicBezTo>
                      <a:pt x="87" y="107"/>
                      <a:pt x="87" y="107"/>
                      <a:pt x="87" y="107"/>
                    </a:cubicBezTo>
                    <a:cubicBezTo>
                      <a:pt x="73" y="51"/>
                      <a:pt x="73" y="51"/>
                      <a:pt x="73" y="51"/>
                    </a:cubicBezTo>
                    <a:cubicBezTo>
                      <a:pt x="70" y="37"/>
                      <a:pt x="68" y="27"/>
                      <a:pt x="66" y="16"/>
                    </a:cubicBezTo>
                    <a:cubicBezTo>
                      <a:pt x="66" y="16"/>
                      <a:pt x="66" y="16"/>
                      <a:pt x="66" y="16"/>
                    </a:cubicBezTo>
                    <a:cubicBezTo>
                      <a:pt x="64" y="27"/>
                      <a:pt x="62" y="37"/>
                      <a:pt x="58" y="51"/>
                    </a:cubicBezTo>
                    <a:cubicBezTo>
                      <a:pt x="42" y="107"/>
                      <a:pt x="42" y="107"/>
                      <a:pt x="42" y="107"/>
                    </a:cubicBezTo>
                    <a:lnTo>
                      <a:pt x="28" y="107"/>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4" name="iŝlîḓé">
                <a:extLst>
                  <a:ext uri="{FF2B5EF4-FFF2-40B4-BE49-F238E27FC236}">
                    <a16:creationId xmlns:a16="http://schemas.microsoft.com/office/drawing/2014/main" id="{F6FF66D6-50DC-45BD-8982-62CD4E0875B7}"/>
                  </a:ext>
                </a:extLst>
              </p:cNvPr>
              <p:cNvSpPr/>
              <p:nvPr/>
            </p:nvSpPr>
            <p:spPr bwMode="auto">
              <a:xfrm>
                <a:off x="5902572" y="3774836"/>
                <a:ext cx="299595" cy="334499"/>
              </a:xfrm>
              <a:custGeom>
                <a:gdLst>
                  <a:gd fmla="*/ 99 w 99" name="T0"/>
                  <a:gd fmla="*/ 54 h 111" name="T1"/>
                  <a:gd fmla="*/ 49 w 99" name="T2"/>
                  <a:gd fmla="*/ 111 h 111" name="T3"/>
                  <a:gd fmla="*/ 0 w 99" name="T4"/>
                  <a:gd fmla="*/ 56 h 111" name="T5"/>
                  <a:gd fmla="*/ 50 w 99" name="T6"/>
                  <a:gd fmla="*/ 0 h 111" name="T7"/>
                  <a:gd fmla="*/ 99 w 99" name="T8"/>
                  <a:gd fmla="*/ 54 h 111" name="T9"/>
                  <a:gd fmla="*/ 15 w 99" name="T10"/>
                  <a:gd fmla="*/ 56 h 111" name="T11"/>
                  <a:gd fmla="*/ 49 w 99" name="T12"/>
                  <a:gd fmla="*/ 100 h 111" name="T13"/>
                  <a:gd fmla="*/ 84 w 99" name="T14"/>
                  <a:gd fmla="*/ 55 h 111" name="T15"/>
                  <a:gd fmla="*/ 50 w 99" name="T16"/>
                  <a:gd fmla="*/ 11 h 111" name="T17"/>
                  <a:gd fmla="*/ 15 w 99" name="T18"/>
                  <a:gd fmla="*/ 56 h 11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0" w="99">
                    <a:moveTo>
                      <a:pt x="99" y="54"/>
                    </a:moveTo>
                    <a:cubicBezTo>
                      <a:pt x="99" y="91"/>
                      <a:pt x="76" y="111"/>
                      <a:pt x="49" y="111"/>
                    </a:cubicBezTo>
                    <a:cubicBezTo>
                      <a:pt x="20" y="111"/>
                      <a:pt x="0" y="89"/>
                      <a:pt x="0" y="56"/>
                    </a:cubicBezTo>
                    <a:cubicBezTo>
                      <a:pt x="0" y="22"/>
                      <a:pt x="21" y="0"/>
                      <a:pt x="50" y="0"/>
                    </a:cubicBezTo>
                    <a:cubicBezTo>
                      <a:pt x="80" y="0"/>
                      <a:pt x="99" y="22"/>
                      <a:pt x="99" y="54"/>
                    </a:cubicBezTo>
                    <a:close/>
                    <a:moveTo>
                      <a:pt x="15" y="56"/>
                    </a:moveTo>
                    <a:cubicBezTo>
                      <a:pt x="15" y="79"/>
                      <a:pt x="27" y="100"/>
                      <a:pt x="49" y="100"/>
                    </a:cubicBezTo>
                    <a:cubicBezTo>
                      <a:pt x="71" y="100"/>
                      <a:pt x="84" y="79"/>
                      <a:pt x="84" y="55"/>
                    </a:cubicBezTo>
                    <a:cubicBezTo>
                      <a:pt x="84" y="34"/>
                      <a:pt x="73" y="11"/>
                      <a:pt x="50" y="11"/>
                    </a:cubicBezTo>
                    <a:cubicBezTo>
                      <a:pt x="26" y="11"/>
                      <a:pt x="15" y="32"/>
                      <a:pt x="15" y="56"/>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5" name="išlîḍe">
                <a:extLst>
                  <a:ext uri="{FF2B5EF4-FFF2-40B4-BE49-F238E27FC236}">
                    <a16:creationId xmlns:a16="http://schemas.microsoft.com/office/drawing/2014/main" id="{ED32ED0B-A447-476F-AA1D-649B16DD46FC}"/>
                  </a:ext>
                </a:extLst>
              </p:cNvPr>
              <p:cNvSpPr/>
              <p:nvPr/>
            </p:nvSpPr>
            <p:spPr bwMode="auto">
              <a:xfrm>
                <a:off x="6255978" y="3777744"/>
                <a:ext cx="212334" cy="325773"/>
              </a:xfrm>
              <a:custGeom>
                <a:gdLst>
                  <a:gd fmla="*/ 0 w 70" name="T0"/>
                  <a:gd fmla="*/ 2 h 108" name="T1"/>
                  <a:gd fmla="*/ 26 w 70" name="T2"/>
                  <a:gd fmla="*/ 0 h 108" name="T3"/>
                  <a:gd fmla="*/ 58 w 70" name="T4"/>
                  <a:gd fmla="*/ 9 h 108" name="T5"/>
                  <a:gd fmla="*/ 66 w 70" name="T6"/>
                  <a:gd fmla="*/ 29 h 108" name="T7"/>
                  <a:gd fmla="*/ 46 w 70" name="T8"/>
                  <a:gd fmla="*/ 57 h 108" name="T9"/>
                  <a:gd fmla="*/ 46 w 70" name="T10"/>
                  <a:gd fmla="*/ 57 h 108" name="T11"/>
                  <a:gd fmla="*/ 62 w 70" name="T12"/>
                  <a:gd fmla="*/ 79 h 108" name="T13"/>
                  <a:gd fmla="*/ 70 w 70" name="T14"/>
                  <a:gd fmla="*/ 108 h 108" name="T15"/>
                  <a:gd fmla="*/ 56 w 70" name="T16"/>
                  <a:gd fmla="*/ 108 h 108" name="T17"/>
                  <a:gd fmla="*/ 48 w 70" name="T18"/>
                  <a:gd fmla="*/ 83 h 108" name="T19"/>
                  <a:gd fmla="*/ 27 w 70" name="T20"/>
                  <a:gd fmla="*/ 62 h 108" name="T21"/>
                  <a:gd fmla="*/ 14 w 70" name="T22"/>
                  <a:gd fmla="*/ 62 h 108" name="T23"/>
                  <a:gd fmla="*/ 14 w 70" name="T24"/>
                  <a:gd fmla="*/ 108 h 108" name="T25"/>
                  <a:gd fmla="*/ 0 w 70" name="T26"/>
                  <a:gd fmla="*/ 108 h 108" name="T27"/>
                  <a:gd fmla="*/ 0 w 70" name="T28"/>
                  <a:gd fmla="*/ 2 h 108" name="T29"/>
                  <a:gd fmla="*/ 14 w 70" name="T30"/>
                  <a:gd fmla="*/ 51 h 108" name="T31"/>
                  <a:gd fmla="*/ 28 w 70" name="T32"/>
                  <a:gd fmla="*/ 51 h 108" name="T33"/>
                  <a:gd fmla="*/ 52 w 70" name="T34"/>
                  <a:gd fmla="*/ 31 h 108" name="T35"/>
                  <a:gd fmla="*/ 27 w 70" name="T36"/>
                  <a:gd fmla="*/ 10 h 108" name="T37"/>
                  <a:gd fmla="*/ 14 w 70" name="T38"/>
                  <a:gd fmla="*/ 12 h 108" name="T39"/>
                  <a:gd fmla="*/ 14 w 70" name="T40"/>
                  <a:gd fmla="*/ 51 h 108"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08" w="70">
                    <a:moveTo>
                      <a:pt x="0" y="2"/>
                    </a:moveTo>
                    <a:cubicBezTo>
                      <a:pt x="7" y="1"/>
                      <a:pt x="17" y="0"/>
                      <a:pt x="26" y="0"/>
                    </a:cubicBezTo>
                    <a:cubicBezTo>
                      <a:pt x="41" y="0"/>
                      <a:pt x="51" y="2"/>
                      <a:pt x="58" y="9"/>
                    </a:cubicBezTo>
                    <a:cubicBezTo>
                      <a:pt x="63" y="13"/>
                      <a:pt x="66" y="21"/>
                      <a:pt x="66" y="29"/>
                    </a:cubicBezTo>
                    <a:cubicBezTo>
                      <a:pt x="66" y="43"/>
                      <a:pt x="57" y="53"/>
                      <a:pt x="46" y="57"/>
                    </a:cubicBezTo>
                    <a:cubicBezTo>
                      <a:pt x="46" y="57"/>
                      <a:pt x="46" y="57"/>
                      <a:pt x="46" y="57"/>
                    </a:cubicBezTo>
                    <a:cubicBezTo>
                      <a:pt x="54" y="60"/>
                      <a:pt x="59" y="68"/>
                      <a:pt x="62" y="79"/>
                    </a:cubicBezTo>
                    <a:cubicBezTo>
                      <a:pt x="65" y="94"/>
                      <a:pt x="68" y="104"/>
                      <a:pt x="70" y="108"/>
                    </a:cubicBezTo>
                    <a:cubicBezTo>
                      <a:pt x="56" y="108"/>
                      <a:pt x="56" y="108"/>
                      <a:pt x="56" y="108"/>
                    </a:cubicBezTo>
                    <a:cubicBezTo>
                      <a:pt x="54" y="105"/>
                      <a:pt x="51" y="96"/>
                      <a:pt x="48" y="83"/>
                    </a:cubicBezTo>
                    <a:cubicBezTo>
                      <a:pt x="45" y="68"/>
                      <a:pt x="39" y="62"/>
                      <a:pt x="27" y="62"/>
                    </a:cubicBezTo>
                    <a:cubicBezTo>
                      <a:pt x="14" y="62"/>
                      <a:pt x="14" y="62"/>
                      <a:pt x="14" y="62"/>
                    </a:cubicBezTo>
                    <a:cubicBezTo>
                      <a:pt x="14" y="108"/>
                      <a:pt x="14" y="108"/>
                      <a:pt x="14" y="108"/>
                    </a:cubicBezTo>
                    <a:cubicBezTo>
                      <a:pt x="0" y="108"/>
                      <a:pt x="0" y="108"/>
                      <a:pt x="0" y="108"/>
                    </a:cubicBezTo>
                    <a:lnTo>
                      <a:pt x="0" y="2"/>
                    </a:lnTo>
                    <a:close/>
                    <a:moveTo>
                      <a:pt x="14" y="51"/>
                    </a:moveTo>
                    <a:cubicBezTo>
                      <a:pt x="28" y="51"/>
                      <a:pt x="28" y="51"/>
                      <a:pt x="28" y="51"/>
                    </a:cubicBezTo>
                    <a:cubicBezTo>
                      <a:pt x="43" y="51"/>
                      <a:pt x="52" y="43"/>
                      <a:pt x="52" y="31"/>
                    </a:cubicBezTo>
                    <a:cubicBezTo>
                      <a:pt x="52" y="17"/>
                      <a:pt x="42" y="11"/>
                      <a:pt x="27" y="10"/>
                    </a:cubicBezTo>
                    <a:cubicBezTo>
                      <a:pt x="21" y="10"/>
                      <a:pt x="16" y="11"/>
                      <a:pt x="14" y="12"/>
                    </a:cubicBezTo>
                    <a:lnTo>
                      <a:pt x="14" y="51"/>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6" name="iṥlîdê">
                <a:extLst>
                  <a:ext uri="{FF2B5EF4-FFF2-40B4-BE49-F238E27FC236}">
                    <a16:creationId xmlns:a16="http://schemas.microsoft.com/office/drawing/2014/main" id="{ABAA0B92-9B2A-4995-95F7-388362A590CD}"/>
                  </a:ext>
                </a:extLst>
              </p:cNvPr>
              <p:cNvSpPr/>
              <p:nvPr/>
            </p:nvSpPr>
            <p:spPr bwMode="auto">
              <a:xfrm>
                <a:off x="6516306" y="3780653"/>
                <a:ext cx="229787" cy="322865"/>
              </a:xfrm>
              <a:custGeom>
                <a:gdLst>
                  <a:gd fmla="*/ 0 w 76" name="T0"/>
                  <a:gd fmla="*/ 0 h 107" name="T1"/>
                  <a:gd fmla="*/ 14 w 76" name="T2"/>
                  <a:gd fmla="*/ 0 h 107" name="T3"/>
                  <a:gd fmla="*/ 14 w 76" name="T4"/>
                  <a:gd fmla="*/ 52 h 107" name="T5"/>
                  <a:gd fmla="*/ 14 w 76" name="T6"/>
                  <a:gd fmla="*/ 52 h 107" name="T7"/>
                  <a:gd fmla="*/ 23 w 76" name="T8"/>
                  <a:gd fmla="*/ 40 h 107" name="T9"/>
                  <a:gd fmla="*/ 56 w 76" name="T10"/>
                  <a:gd fmla="*/ 0 h 107" name="T11"/>
                  <a:gd fmla="*/ 73 w 76" name="T12"/>
                  <a:gd fmla="*/ 0 h 107" name="T13"/>
                  <a:gd fmla="*/ 34 w 76" name="T14"/>
                  <a:gd fmla="*/ 45 h 107" name="T15"/>
                  <a:gd fmla="*/ 76 w 76" name="T16"/>
                  <a:gd fmla="*/ 107 h 107" name="T17"/>
                  <a:gd fmla="*/ 60 w 76" name="T18"/>
                  <a:gd fmla="*/ 107 h 107" name="T19"/>
                  <a:gd fmla="*/ 24 w 76" name="T20"/>
                  <a:gd fmla="*/ 54 h 107" name="T21"/>
                  <a:gd fmla="*/ 14 w 76" name="T22"/>
                  <a:gd fmla="*/ 66 h 107" name="T23"/>
                  <a:gd fmla="*/ 14 w 76" name="T24"/>
                  <a:gd fmla="*/ 107 h 107" name="T25"/>
                  <a:gd fmla="*/ 0 w 76" name="T26"/>
                  <a:gd fmla="*/ 107 h 107" name="T27"/>
                  <a:gd fmla="*/ 0 w 76" name="T28"/>
                  <a:gd fmla="*/ 0 h 10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07" w="76">
                    <a:moveTo>
                      <a:pt x="0" y="0"/>
                    </a:moveTo>
                    <a:cubicBezTo>
                      <a:pt x="14" y="0"/>
                      <a:pt x="14" y="0"/>
                      <a:pt x="14" y="0"/>
                    </a:cubicBezTo>
                    <a:cubicBezTo>
                      <a:pt x="14" y="52"/>
                      <a:pt x="14" y="52"/>
                      <a:pt x="14" y="52"/>
                    </a:cubicBezTo>
                    <a:cubicBezTo>
                      <a:pt x="14" y="52"/>
                      <a:pt x="14" y="52"/>
                      <a:pt x="14" y="52"/>
                    </a:cubicBezTo>
                    <a:cubicBezTo>
                      <a:pt x="17" y="47"/>
                      <a:pt x="20" y="44"/>
                      <a:pt x="23" y="40"/>
                    </a:cubicBezTo>
                    <a:cubicBezTo>
                      <a:pt x="56" y="0"/>
                      <a:pt x="56" y="0"/>
                      <a:pt x="56" y="0"/>
                    </a:cubicBezTo>
                    <a:cubicBezTo>
                      <a:pt x="73" y="0"/>
                      <a:pt x="73" y="0"/>
                      <a:pt x="73" y="0"/>
                    </a:cubicBezTo>
                    <a:cubicBezTo>
                      <a:pt x="34" y="45"/>
                      <a:pt x="34" y="45"/>
                      <a:pt x="34" y="45"/>
                    </a:cubicBezTo>
                    <a:cubicBezTo>
                      <a:pt x="76" y="107"/>
                      <a:pt x="76" y="107"/>
                      <a:pt x="76" y="107"/>
                    </a:cubicBezTo>
                    <a:cubicBezTo>
                      <a:pt x="60" y="107"/>
                      <a:pt x="60" y="107"/>
                      <a:pt x="60" y="107"/>
                    </a:cubicBezTo>
                    <a:cubicBezTo>
                      <a:pt x="24" y="54"/>
                      <a:pt x="24" y="54"/>
                      <a:pt x="24" y="54"/>
                    </a:cubicBezTo>
                    <a:cubicBezTo>
                      <a:pt x="14" y="66"/>
                      <a:pt x="14" y="66"/>
                      <a:pt x="14" y="66"/>
                    </a:cubicBezTo>
                    <a:cubicBezTo>
                      <a:pt x="14" y="107"/>
                      <a:pt x="14" y="107"/>
                      <a:pt x="14" y="107"/>
                    </a:cubicBezTo>
                    <a:cubicBezTo>
                      <a:pt x="0" y="107"/>
                      <a:pt x="0" y="107"/>
                      <a:pt x="0" y="107"/>
                    </a:cubicBezTo>
                    <a:lnTo>
                      <a:pt x="0" y="0"/>
                    </a:ln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7" name="íśļíḑé">
                <a:extLst>
                  <a:ext uri="{FF2B5EF4-FFF2-40B4-BE49-F238E27FC236}">
                    <a16:creationId xmlns:a16="http://schemas.microsoft.com/office/drawing/2014/main" id="{AC279FFC-0B1E-4BE4-83AC-6F5BD5C48C0E}"/>
                  </a:ext>
                </a:extLst>
              </p:cNvPr>
              <p:cNvSpPr/>
              <p:nvPr/>
            </p:nvSpPr>
            <p:spPr bwMode="auto">
              <a:xfrm>
                <a:off x="7038416" y="3134924"/>
                <a:ext cx="63991" cy="87261"/>
              </a:xfrm>
              <a:custGeom>
                <a:gdLst>
                  <a:gd fmla="*/ 9 w 21" name="T0"/>
                  <a:gd fmla="*/ 25 h 29" name="T1"/>
                  <a:gd fmla="*/ 1 w 21" name="T2"/>
                  <a:gd fmla="*/ 9 h 29" name="T3"/>
                  <a:gd fmla="*/ 4 w 21" name="T4"/>
                  <a:gd fmla="*/ 2 h 29" name="T5"/>
                  <a:gd fmla="*/ 4 w 21" name="T6"/>
                  <a:gd fmla="*/ 2 h 29" name="T7"/>
                  <a:gd fmla="*/ 12 w 21" name="T8"/>
                  <a:gd fmla="*/ 4 h 29" name="T9"/>
                  <a:gd fmla="*/ 19 w 21" name="T10"/>
                  <a:gd fmla="*/ 20 h 29" name="T11"/>
                  <a:gd fmla="*/ 16 w 21" name="T12"/>
                  <a:gd fmla="*/ 28 h 29" name="T13"/>
                  <a:gd fmla="*/ 16 w 21" name="T14"/>
                  <a:gd fmla="*/ 28 h 29" name="T15"/>
                  <a:gd fmla="*/ 9 w 21" name="T16"/>
                  <a:gd fmla="*/ 25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21">
                    <a:moveTo>
                      <a:pt x="9" y="25"/>
                    </a:moveTo>
                    <a:cubicBezTo>
                      <a:pt x="1" y="9"/>
                      <a:pt x="1" y="9"/>
                      <a:pt x="1" y="9"/>
                    </a:cubicBezTo>
                    <a:cubicBezTo>
                      <a:pt x="0" y="6"/>
                      <a:pt x="1" y="3"/>
                      <a:pt x="4" y="2"/>
                    </a:cubicBezTo>
                    <a:cubicBezTo>
                      <a:pt x="4" y="2"/>
                      <a:pt x="4" y="2"/>
                      <a:pt x="4" y="2"/>
                    </a:cubicBezTo>
                    <a:cubicBezTo>
                      <a:pt x="7" y="0"/>
                      <a:pt x="10" y="1"/>
                      <a:pt x="12" y="4"/>
                    </a:cubicBezTo>
                    <a:cubicBezTo>
                      <a:pt x="19" y="20"/>
                      <a:pt x="19" y="20"/>
                      <a:pt x="19" y="20"/>
                    </a:cubicBezTo>
                    <a:cubicBezTo>
                      <a:pt x="21" y="23"/>
                      <a:pt x="19" y="26"/>
                      <a:pt x="16" y="28"/>
                    </a:cubicBezTo>
                    <a:cubicBezTo>
                      <a:pt x="16" y="28"/>
                      <a:pt x="16" y="28"/>
                      <a:pt x="16" y="28"/>
                    </a:cubicBezTo>
                    <a:cubicBezTo>
                      <a:pt x="13" y="29"/>
                      <a:pt x="10" y="28"/>
                      <a:pt x="9" y="25"/>
                    </a:cubicBezTo>
                    <a:close/>
                  </a:path>
                </a:pathLst>
              </a:custGeom>
              <a:solidFill>
                <a:srgbClr val="A0A0A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8" name="iṡľïḋê">
                <a:extLst>
                  <a:ext uri="{FF2B5EF4-FFF2-40B4-BE49-F238E27FC236}">
                    <a16:creationId xmlns:a16="http://schemas.microsoft.com/office/drawing/2014/main" id="{E1297C55-7AF3-4C9B-8FBB-8D18F681F577}"/>
                  </a:ext>
                </a:extLst>
              </p:cNvPr>
              <p:cNvSpPr/>
              <p:nvPr/>
            </p:nvSpPr>
            <p:spPr bwMode="auto">
              <a:xfrm>
                <a:off x="6920614" y="2972037"/>
                <a:ext cx="221060" cy="219607"/>
              </a:xfrm>
              <a:custGeom>
                <a:gdLst>
                  <a:gd fmla="*/ 25 w 73" name="T0"/>
                  <a:gd fmla="*/ 67 h 73" name="T1"/>
                  <a:gd fmla="*/ 6 w 73" name="T2"/>
                  <a:gd fmla="*/ 25 h 73" name="T3"/>
                  <a:gd fmla="*/ 47 w 73" name="T4"/>
                  <a:gd fmla="*/ 6 h 73" name="T5"/>
                  <a:gd fmla="*/ 67 w 73" name="T6"/>
                  <a:gd fmla="*/ 47 h 73" name="T7"/>
                  <a:gd fmla="*/ 25 w 73" name="T8"/>
                  <a:gd fmla="*/ 67 h 73" name="T9"/>
                </a:gdLst>
                <a:cxnLst>
                  <a:cxn ang="0">
                    <a:pos x="T0" y="T1"/>
                  </a:cxn>
                  <a:cxn ang="0">
                    <a:pos x="T2" y="T3"/>
                  </a:cxn>
                  <a:cxn ang="0">
                    <a:pos x="T4" y="T5"/>
                  </a:cxn>
                  <a:cxn ang="0">
                    <a:pos x="T6" y="T7"/>
                  </a:cxn>
                  <a:cxn ang="0">
                    <a:pos x="T8" y="T9"/>
                  </a:cxn>
                </a:cxnLst>
                <a:rect b="b" l="0" r="r" t="0"/>
                <a:pathLst>
                  <a:path h="73" w="73">
                    <a:moveTo>
                      <a:pt x="25" y="67"/>
                    </a:moveTo>
                    <a:cubicBezTo>
                      <a:pt x="8" y="61"/>
                      <a:pt x="0" y="42"/>
                      <a:pt x="6" y="25"/>
                    </a:cubicBezTo>
                    <a:cubicBezTo>
                      <a:pt x="12" y="8"/>
                      <a:pt x="30" y="0"/>
                      <a:pt x="47" y="6"/>
                    </a:cubicBezTo>
                    <a:cubicBezTo>
                      <a:pt x="64" y="12"/>
                      <a:pt x="73" y="30"/>
                      <a:pt x="67" y="47"/>
                    </a:cubicBezTo>
                    <a:cubicBezTo>
                      <a:pt x="61" y="64"/>
                      <a:pt x="42" y="73"/>
                      <a:pt x="25" y="67"/>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9" name="îśļîḓè">
                <a:extLst>
                  <a:ext uri="{FF2B5EF4-FFF2-40B4-BE49-F238E27FC236}">
                    <a16:creationId xmlns:a16="http://schemas.microsoft.com/office/drawing/2014/main" id="{6B2F05F4-4FF3-461B-8C9E-68F6926DC7C9}"/>
                  </a:ext>
                </a:extLst>
              </p:cNvPr>
              <p:cNvSpPr/>
              <p:nvPr/>
            </p:nvSpPr>
            <p:spPr bwMode="auto">
              <a:xfrm>
                <a:off x="6951155" y="3001124"/>
                <a:ext cx="159978" cy="159978"/>
              </a:xfrm>
              <a:custGeom>
                <a:gdLst>
                  <a:gd fmla="*/ 18 w 53" name="T0"/>
                  <a:gd fmla="*/ 48 h 53" name="T1"/>
                  <a:gd fmla="*/ 4 w 53" name="T2"/>
                  <a:gd fmla="*/ 18 h 53" name="T3"/>
                  <a:gd fmla="*/ 34 w 53" name="T4"/>
                  <a:gd fmla="*/ 4 h 53" name="T5"/>
                  <a:gd fmla="*/ 48 w 53" name="T6"/>
                  <a:gd fmla="*/ 34 h 53" name="T7"/>
                  <a:gd fmla="*/ 18 w 53" name="T8"/>
                  <a:gd fmla="*/ 48 h 53" name="T9"/>
                </a:gdLst>
                <a:cxnLst>
                  <a:cxn ang="0">
                    <a:pos x="T0" y="T1"/>
                  </a:cxn>
                  <a:cxn ang="0">
                    <a:pos x="T2" y="T3"/>
                  </a:cxn>
                  <a:cxn ang="0">
                    <a:pos x="T4" y="T5"/>
                  </a:cxn>
                  <a:cxn ang="0">
                    <a:pos x="T6" y="T7"/>
                  </a:cxn>
                  <a:cxn ang="0">
                    <a:pos x="T8" y="T9"/>
                  </a:cxn>
                </a:cxnLst>
                <a:rect b="b" l="0" r="r" t="0"/>
                <a:pathLst>
                  <a:path h="52" w="52">
                    <a:moveTo>
                      <a:pt x="18" y="48"/>
                    </a:moveTo>
                    <a:cubicBezTo>
                      <a:pt x="6" y="44"/>
                      <a:pt x="0" y="30"/>
                      <a:pt x="4" y="18"/>
                    </a:cubicBezTo>
                    <a:cubicBezTo>
                      <a:pt x="8" y="6"/>
                      <a:pt x="22" y="0"/>
                      <a:pt x="34" y="4"/>
                    </a:cubicBezTo>
                    <a:cubicBezTo>
                      <a:pt x="46" y="8"/>
                      <a:pt x="53" y="22"/>
                      <a:pt x="48" y="34"/>
                    </a:cubicBezTo>
                    <a:cubicBezTo>
                      <a:pt x="44" y="46"/>
                      <a:pt x="30" y="53"/>
                      <a:pt x="18" y="48"/>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0" name="iŝḷiďê">
                <a:extLst>
                  <a:ext uri="{FF2B5EF4-FFF2-40B4-BE49-F238E27FC236}">
                    <a16:creationId xmlns:a16="http://schemas.microsoft.com/office/drawing/2014/main" id="{BB9FBD95-2F5B-426D-BCF9-041BF7DF750D}"/>
                  </a:ext>
                </a:extLst>
              </p:cNvPr>
              <p:cNvSpPr/>
              <p:nvPr/>
            </p:nvSpPr>
            <p:spPr bwMode="auto">
              <a:xfrm>
                <a:off x="6533758" y="2243409"/>
                <a:ext cx="72717" cy="81443"/>
              </a:xfrm>
              <a:custGeom>
                <a:gdLst>
                  <a:gd fmla="*/ 22 w 24" name="T0"/>
                  <a:gd fmla="*/ 11 h 27" name="T1"/>
                  <a:gd fmla="*/ 11 w 24" name="T2"/>
                  <a:gd fmla="*/ 24 h 27" name="T3"/>
                  <a:gd fmla="*/ 3 w 24" name="T4"/>
                  <a:gd fmla="*/ 26 h 27" name="T5"/>
                  <a:gd fmla="*/ 3 w 24" name="T6"/>
                  <a:gd fmla="*/ 26 h 27" name="T7"/>
                  <a:gd fmla="*/ 2 w 24" name="T8"/>
                  <a:gd fmla="*/ 17 h 27" name="T9"/>
                  <a:gd fmla="*/ 12 w 24" name="T10"/>
                  <a:gd fmla="*/ 4 h 27" name="T11"/>
                  <a:gd fmla="*/ 21 w 24" name="T12"/>
                  <a:gd fmla="*/ 2 h 27" name="T13"/>
                  <a:gd fmla="*/ 21 w 24" name="T14"/>
                  <a:gd fmla="*/ 2 h 27" name="T15"/>
                  <a:gd fmla="*/ 22 w 24" name="T16"/>
                  <a:gd fmla="*/ 11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24">
                    <a:moveTo>
                      <a:pt x="22" y="11"/>
                    </a:moveTo>
                    <a:cubicBezTo>
                      <a:pt x="11" y="24"/>
                      <a:pt x="11" y="24"/>
                      <a:pt x="11" y="24"/>
                    </a:cubicBezTo>
                    <a:cubicBezTo>
                      <a:pt x="9" y="27"/>
                      <a:pt x="6" y="27"/>
                      <a:pt x="3" y="26"/>
                    </a:cubicBezTo>
                    <a:cubicBezTo>
                      <a:pt x="3" y="26"/>
                      <a:pt x="3" y="26"/>
                      <a:pt x="3" y="26"/>
                    </a:cubicBezTo>
                    <a:cubicBezTo>
                      <a:pt x="1" y="24"/>
                      <a:pt x="0" y="20"/>
                      <a:pt x="2" y="17"/>
                    </a:cubicBezTo>
                    <a:cubicBezTo>
                      <a:pt x="12" y="4"/>
                      <a:pt x="12" y="4"/>
                      <a:pt x="12" y="4"/>
                    </a:cubicBezTo>
                    <a:cubicBezTo>
                      <a:pt x="14" y="1"/>
                      <a:pt x="18" y="0"/>
                      <a:pt x="21" y="2"/>
                    </a:cubicBezTo>
                    <a:cubicBezTo>
                      <a:pt x="21" y="2"/>
                      <a:pt x="21" y="2"/>
                      <a:pt x="21" y="2"/>
                    </a:cubicBezTo>
                    <a:cubicBezTo>
                      <a:pt x="23" y="4"/>
                      <a:pt x="24" y="8"/>
                      <a:pt x="22" y="11"/>
                    </a:cubicBezTo>
                    <a:close/>
                  </a:path>
                </a:pathLst>
              </a:custGeom>
              <a:solidFill>
                <a:srgbClr val="18738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1" name="iSḷíḍê">
                <a:extLst>
                  <a:ext uri="{FF2B5EF4-FFF2-40B4-BE49-F238E27FC236}">
                    <a16:creationId xmlns:a16="http://schemas.microsoft.com/office/drawing/2014/main" id="{F8B7011D-802E-47FE-8F6C-5DA7AF67001E}"/>
                  </a:ext>
                </a:extLst>
              </p:cNvPr>
              <p:cNvSpPr/>
              <p:nvPr/>
            </p:nvSpPr>
            <p:spPr bwMode="auto">
              <a:xfrm>
                <a:off x="6392687" y="2259408"/>
                <a:ext cx="216698" cy="216698"/>
              </a:xfrm>
              <a:custGeom>
                <a:gdLst>
                  <a:gd fmla="*/ 69 w 72" name="T0"/>
                  <a:gd fmla="*/ 31 h 72" name="T1"/>
                  <a:gd fmla="*/ 41 w 72" name="T2"/>
                  <a:gd fmla="*/ 69 h 72" name="T3"/>
                  <a:gd fmla="*/ 3 w 72" name="T4"/>
                  <a:gd fmla="*/ 40 h 72" name="T5"/>
                  <a:gd fmla="*/ 31 w 72" name="T6"/>
                  <a:gd fmla="*/ 2 h 72" name="T7"/>
                  <a:gd fmla="*/ 69 w 72" name="T8"/>
                  <a:gd fmla="*/ 31 h 72" name="T9"/>
                </a:gdLst>
                <a:cxnLst>
                  <a:cxn ang="0">
                    <a:pos x="T0" y="T1"/>
                  </a:cxn>
                  <a:cxn ang="0">
                    <a:pos x="T2" y="T3"/>
                  </a:cxn>
                  <a:cxn ang="0">
                    <a:pos x="T4" y="T5"/>
                  </a:cxn>
                  <a:cxn ang="0">
                    <a:pos x="T6" y="T7"/>
                  </a:cxn>
                  <a:cxn ang="0">
                    <a:pos x="T8" y="T9"/>
                  </a:cxn>
                </a:cxnLst>
                <a:rect b="b" l="0" r="r" t="0"/>
                <a:pathLst>
                  <a:path h="72" w="72">
                    <a:moveTo>
                      <a:pt x="69" y="31"/>
                    </a:moveTo>
                    <a:cubicBezTo>
                      <a:pt x="72" y="49"/>
                      <a:pt x="59" y="66"/>
                      <a:pt x="41" y="69"/>
                    </a:cubicBezTo>
                    <a:cubicBezTo>
                      <a:pt x="22" y="72"/>
                      <a:pt x="5" y="59"/>
                      <a:pt x="3" y="40"/>
                    </a:cubicBezTo>
                    <a:cubicBezTo>
                      <a:pt x="0" y="22"/>
                      <a:pt x="13" y="5"/>
                      <a:pt x="31" y="2"/>
                    </a:cubicBezTo>
                    <a:cubicBezTo>
                      <a:pt x="50" y="0"/>
                      <a:pt x="67" y="13"/>
                      <a:pt x="69" y="3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2" name="ïṣḻîḑè">
                <a:extLst>
                  <a:ext uri="{FF2B5EF4-FFF2-40B4-BE49-F238E27FC236}">
                    <a16:creationId xmlns:a16="http://schemas.microsoft.com/office/drawing/2014/main" id="{050DAD16-8938-4B98-8035-9DB6E2310AEC}"/>
                  </a:ext>
                </a:extLst>
              </p:cNvPr>
              <p:cNvSpPr/>
              <p:nvPr/>
            </p:nvSpPr>
            <p:spPr bwMode="auto">
              <a:xfrm>
                <a:off x="6424682" y="2292857"/>
                <a:ext cx="151252" cy="149798"/>
              </a:xfrm>
              <a:custGeom>
                <a:gdLst>
                  <a:gd fmla="*/ 48 w 50" name="T0"/>
                  <a:gd fmla="*/ 21 h 50" name="T1"/>
                  <a:gd fmla="*/ 28 w 50" name="T2"/>
                  <a:gd fmla="*/ 48 h 50" name="T3"/>
                  <a:gd fmla="*/ 2 w 50" name="T4"/>
                  <a:gd fmla="*/ 28 h 50" name="T5"/>
                  <a:gd fmla="*/ 22 w 50" name="T6"/>
                  <a:gd fmla="*/ 1 h 50" name="T7"/>
                  <a:gd fmla="*/ 48 w 50" name="T8"/>
                  <a:gd fmla="*/ 21 h 50" name="T9"/>
                </a:gdLst>
                <a:cxnLst>
                  <a:cxn ang="0">
                    <a:pos x="T0" y="T1"/>
                  </a:cxn>
                  <a:cxn ang="0">
                    <a:pos x="T2" y="T3"/>
                  </a:cxn>
                  <a:cxn ang="0">
                    <a:pos x="T4" y="T5"/>
                  </a:cxn>
                  <a:cxn ang="0">
                    <a:pos x="T6" y="T7"/>
                  </a:cxn>
                  <a:cxn ang="0">
                    <a:pos x="T8" y="T9"/>
                  </a:cxn>
                </a:cxnLst>
                <a:rect b="b" l="0" r="r" t="0"/>
                <a:pathLst>
                  <a:path h="50" w="50">
                    <a:moveTo>
                      <a:pt x="48" y="21"/>
                    </a:moveTo>
                    <a:cubicBezTo>
                      <a:pt x="50" y="34"/>
                      <a:pt x="41" y="46"/>
                      <a:pt x="28" y="48"/>
                    </a:cubicBezTo>
                    <a:cubicBezTo>
                      <a:pt x="16" y="50"/>
                      <a:pt x="4" y="41"/>
                      <a:pt x="2" y="28"/>
                    </a:cubicBezTo>
                    <a:cubicBezTo>
                      <a:pt x="0" y="15"/>
                      <a:pt x="9" y="3"/>
                      <a:pt x="22" y="1"/>
                    </a:cubicBezTo>
                    <a:cubicBezTo>
                      <a:pt x="35" y="0"/>
                      <a:pt x="47" y="9"/>
                      <a:pt x="48" y="21"/>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3" name="iṧ1îḍè">
                <a:extLst>
                  <a:ext uri="{FF2B5EF4-FFF2-40B4-BE49-F238E27FC236}">
                    <a16:creationId xmlns:a16="http://schemas.microsoft.com/office/drawing/2014/main" id="{BBAF1C0D-723C-49BB-96DA-3E306FD81C4A}"/>
                  </a:ext>
                </a:extLst>
              </p:cNvPr>
              <p:cNvSpPr/>
              <p:nvPr/>
            </p:nvSpPr>
            <p:spPr bwMode="auto">
              <a:xfrm>
                <a:off x="4848172" y="4448197"/>
                <a:ext cx="69809" cy="81443"/>
              </a:xfrm>
              <a:custGeom>
                <a:gdLst>
                  <a:gd fmla="*/ 1 w 23" name="T0"/>
                  <a:gd fmla="*/ 17 h 27" name="T1"/>
                  <a:gd fmla="*/ 11 w 23" name="T2"/>
                  <a:gd fmla="*/ 3 h 27" name="T3"/>
                  <a:gd fmla="*/ 19 w 23" name="T4"/>
                  <a:gd fmla="*/ 1 h 27" name="T5"/>
                  <a:gd fmla="*/ 19 w 23" name="T6"/>
                  <a:gd fmla="*/ 1 h 27" name="T7"/>
                  <a:gd fmla="*/ 21 w 23" name="T8"/>
                  <a:gd fmla="*/ 10 h 27" name="T9"/>
                  <a:gd fmla="*/ 11 w 23" name="T10"/>
                  <a:gd fmla="*/ 24 h 27" name="T11"/>
                  <a:gd fmla="*/ 3 w 23" name="T12"/>
                  <a:gd fmla="*/ 25 h 27" name="T13"/>
                  <a:gd fmla="*/ 3 w 23" name="T14"/>
                  <a:gd fmla="*/ 25 h 27" name="T15"/>
                  <a:gd fmla="*/ 1 w 23" name="T16"/>
                  <a:gd fmla="*/ 17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23">
                    <a:moveTo>
                      <a:pt x="1" y="17"/>
                    </a:moveTo>
                    <a:cubicBezTo>
                      <a:pt x="11" y="3"/>
                      <a:pt x="11" y="3"/>
                      <a:pt x="11" y="3"/>
                    </a:cubicBezTo>
                    <a:cubicBezTo>
                      <a:pt x="13" y="0"/>
                      <a:pt x="17" y="0"/>
                      <a:pt x="19" y="1"/>
                    </a:cubicBezTo>
                    <a:cubicBezTo>
                      <a:pt x="19" y="1"/>
                      <a:pt x="19" y="1"/>
                      <a:pt x="19" y="1"/>
                    </a:cubicBezTo>
                    <a:cubicBezTo>
                      <a:pt x="22" y="3"/>
                      <a:pt x="23" y="7"/>
                      <a:pt x="21" y="10"/>
                    </a:cubicBezTo>
                    <a:cubicBezTo>
                      <a:pt x="11" y="24"/>
                      <a:pt x="11" y="24"/>
                      <a:pt x="11" y="24"/>
                    </a:cubicBezTo>
                    <a:cubicBezTo>
                      <a:pt x="9" y="26"/>
                      <a:pt x="6" y="27"/>
                      <a:pt x="3" y="25"/>
                    </a:cubicBezTo>
                    <a:cubicBezTo>
                      <a:pt x="3" y="25"/>
                      <a:pt x="3" y="25"/>
                      <a:pt x="3" y="25"/>
                    </a:cubicBezTo>
                    <a:cubicBezTo>
                      <a:pt x="0" y="24"/>
                      <a:pt x="0" y="20"/>
                      <a:pt x="1" y="17"/>
                    </a:cubicBezTo>
                    <a:close/>
                  </a:path>
                </a:pathLst>
              </a:custGeom>
              <a:solidFill>
                <a:srgbClr val="83838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4" name="íṩḷíďe">
                <a:extLst>
                  <a:ext uri="{FF2B5EF4-FFF2-40B4-BE49-F238E27FC236}">
                    <a16:creationId xmlns:a16="http://schemas.microsoft.com/office/drawing/2014/main" id="{DBD3307C-2BB8-4242-B1EF-D49258B1F46F}"/>
                  </a:ext>
                </a:extLst>
              </p:cNvPr>
              <p:cNvSpPr/>
              <p:nvPr/>
            </p:nvSpPr>
            <p:spPr bwMode="auto">
              <a:xfrm>
                <a:off x="4839446" y="4296945"/>
                <a:ext cx="213789" cy="213789"/>
              </a:xfrm>
              <a:custGeom>
                <a:gdLst>
                  <a:gd fmla="*/ 4 w 71" name="T0"/>
                  <a:gd fmla="*/ 42 h 71" name="T1"/>
                  <a:gd fmla="*/ 29 w 71" name="T2"/>
                  <a:gd fmla="*/ 4 h 71" name="T3"/>
                  <a:gd fmla="*/ 67 w 71" name="T4"/>
                  <a:gd fmla="*/ 30 h 71" name="T5"/>
                  <a:gd fmla="*/ 41 w 71" name="T6"/>
                  <a:gd fmla="*/ 68 h 71" name="T7"/>
                  <a:gd fmla="*/ 4 w 71" name="T8"/>
                  <a:gd fmla="*/ 42 h 71" name="T9"/>
                </a:gdLst>
                <a:cxnLst>
                  <a:cxn ang="0">
                    <a:pos x="T0" y="T1"/>
                  </a:cxn>
                  <a:cxn ang="0">
                    <a:pos x="T2" y="T3"/>
                  </a:cxn>
                  <a:cxn ang="0">
                    <a:pos x="T4" y="T5"/>
                  </a:cxn>
                  <a:cxn ang="0">
                    <a:pos x="T6" y="T7"/>
                  </a:cxn>
                  <a:cxn ang="0">
                    <a:pos x="T8" y="T9"/>
                  </a:cxn>
                </a:cxnLst>
                <a:rect b="b" l="0" r="r" t="0"/>
                <a:pathLst>
                  <a:path h="71" w="71">
                    <a:moveTo>
                      <a:pt x="4" y="42"/>
                    </a:moveTo>
                    <a:cubicBezTo>
                      <a:pt x="0" y="24"/>
                      <a:pt x="12" y="7"/>
                      <a:pt x="29" y="4"/>
                    </a:cubicBezTo>
                    <a:cubicBezTo>
                      <a:pt x="47" y="0"/>
                      <a:pt x="64" y="12"/>
                      <a:pt x="67" y="30"/>
                    </a:cubicBezTo>
                    <a:cubicBezTo>
                      <a:pt x="71" y="47"/>
                      <a:pt x="59" y="64"/>
                      <a:pt x="41" y="68"/>
                    </a:cubicBezTo>
                    <a:cubicBezTo>
                      <a:pt x="24" y="71"/>
                      <a:pt x="7" y="59"/>
                      <a:pt x="4" y="42"/>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5" name="îṩḻïḑè">
                <a:extLst>
                  <a:ext uri="{FF2B5EF4-FFF2-40B4-BE49-F238E27FC236}">
                    <a16:creationId xmlns:a16="http://schemas.microsoft.com/office/drawing/2014/main" id="{33E40B2A-62A1-44C5-973E-C51783D9FA22}"/>
                  </a:ext>
                </a:extLst>
              </p:cNvPr>
              <p:cNvSpPr/>
              <p:nvPr/>
            </p:nvSpPr>
            <p:spPr bwMode="auto">
              <a:xfrm>
                <a:off x="4868533" y="4327486"/>
                <a:ext cx="154161" cy="152707"/>
              </a:xfrm>
              <a:custGeom>
                <a:gdLst>
                  <a:gd fmla="*/ 2 w 51" name="T0"/>
                  <a:gd fmla="*/ 30 h 51" name="T1"/>
                  <a:gd fmla="*/ 21 w 51" name="T2"/>
                  <a:gd fmla="*/ 3 h 51" name="T3"/>
                  <a:gd fmla="*/ 49 w 51" name="T4"/>
                  <a:gd fmla="*/ 21 h 51" name="T5"/>
                  <a:gd fmla="*/ 30 w 51" name="T6"/>
                  <a:gd fmla="*/ 49 h 51" name="T7"/>
                  <a:gd fmla="*/ 2 w 51" name="T8"/>
                  <a:gd fmla="*/ 30 h 51" name="T9"/>
                </a:gdLst>
                <a:cxnLst>
                  <a:cxn ang="0">
                    <a:pos x="T0" y="T1"/>
                  </a:cxn>
                  <a:cxn ang="0">
                    <a:pos x="T2" y="T3"/>
                  </a:cxn>
                  <a:cxn ang="0">
                    <a:pos x="T4" y="T5"/>
                  </a:cxn>
                  <a:cxn ang="0">
                    <a:pos x="T6" y="T7"/>
                  </a:cxn>
                  <a:cxn ang="0">
                    <a:pos x="T8" y="T9"/>
                  </a:cxn>
                </a:cxnLst>
                <a:rect b="b" l="0" r="r" t="0"/>
                <a:pathLst>
                  <a:path h="51" w="51">
                    <a:moveTo>
                      <a:pt x="2" y="30"/>
                    </a:moveTo>
                    <a:cubicBezTo>
                      <a:pt x="0" y="17"/>
                      <a:pt x="8" y="5"/>
                      <a:pt x="21" y="3"/>
                    </a:cubicBezTo>
                    <a:cubicBezTo>
                      <a:pt x="34" y="0"/>
                      <a:pt x="46" y="9"/>
                      <a:pt x="49" y="21"/>
                    </a:cubicBezTo>
                    <a:cubicBezTo>
                      <a:pt x="51" y="34"/>
                      <a:pt x="43" y="46"/>
                      <a:pt x="30" y="49"/>
                    </a:cubicBezTo>
                    <a:cubicBezTo>
                      <a:pt x="17" y="51"/>
                      <a:pt x="5" y="43"/>
                      <a:pt x="2" y="30"/>
                    </a:cubicBezTo>
                    <a:close/>
                  </a:path>
                </a:pathLst>
              </a:custGeom>
              <a:solidFill>
                <a:srgbClr val="A6764B"/>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5" name="iṧlïḓè">
              <a:extLst>
                <a:ext uri="{FF2B5EF4-FFF2-40B4-BE49-F238E27FC236}">
                  <a16:creationId xmlns:a16="http://schemas.microsoft.com/office/drawing/2014/main" id="{25167A86-D0A0-4614-A825-B66E640FAC72}"/>
                </a:ext>
              </a:extLst>
            </p:cNvPr>
            <p:cNvGrpSpPr/>
            <p:nvPr/>
          </p:nvGrpSpPr>
          <p:grpSpPr>
            <a:xfrm>
              <a:off x="669925" y="1132666"/>
              <a:ext cx="3389923" cy="1046728"/>
              <a:chOff x="669925" y="1132666"/>
              <a:chExt cx="3389923" cy="1046728"/>
            </a:xfrm>
          </p:grpSpPr>
          <p:sp>
            <p:nvSpPr>
              <p:cNvPr id="33" name="iṡľîdé">
                <a:extLst>
                  <a:ext uri="{FF2B5EF4-FFF2-40B4-BE49-F238E27FC236}">
                    <a16:creationId xmlns:a16="http://schemas.microsoft.com/office/drawing/2014/main" id="{28D71396-83CD-4EDC-BE77-D56EF00A5E0D}"/>
                  </a:ext>
                </a:extLst>
              </p:cNvPr>
              <p:cNvSpPr/>
              <p:nvPr/>
            </p:nvSpPr>
            <p:spPr>
              <a:xfrm>
                <a:off x="669925" y="1569133"/>
                <a:ext cx="3389923" cy="610261"/>
              </a:xfrm>
              <a:prstGeom prst="snip2SameRect">
                <a:avLst>
                  <a:gd fmla="val 0" name="adj1"/>
                  <a:gd fmla="val 0" name="adj2"/>
                </a:avLst>
              </a:prstGeom>
              <a:ln>
                <a:noFill/>
              </a:ln>
            </p:spPr>
            <p:txBody>
              <a:bodyPr anchor="t" wrap="square">
                <a:normAutofit fontScale="92500"/>
              </a:bodyPr>
              <a:lstStyle/>
              <a:p>
                <a:pPr>
                  <a:lnSpc>
                    <a:spcPct val="150000"/>
                  </a:lnSpc>
                  <a:spcBef>
                    <a:spcPct val="0"/>
                  </a:spcBef>
                </a:pPr>
                <a:r>
                  <a:rPr altLang="en-US" lang="zh-CN" sz="900"/>
                  <a:t>您的内容打在这里，或者通过复制您的文本后，在此框中选择粘贴，并选择只保留文字</a:t>
                </a:r>
              </a:p>
            </p:txBody>
          </p:sp>
          <p:sp>
            <p:nvSpPr>
              <p:cNvPr id="34" name="îš1ídé">
                <a:extLst>
                  <a:ext uri="{FF2B5EF4-FFF2-40B4-BE49-F238E27FC236}">
                    <a16:creationId xmlns:a16="http://schemas.microsoft.com/office/drawing/2014/main" id="{673BD48C-FA61-422A-A70F-AC086D5C10BF}"/>
                  </a:ext>
                </a:extLst>
              </p:cNvPr>
              <p:cNvSpPr txBox="1"/>
              <p:nvPr/>
            </p:nvSpPr>
            <p:spPr bwMode="auto">
              <a:xfrm>
                <a:off x="669925" y="1132666"/>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sz="1600">
                    <a:solidFill>
                      <a:schemeClr val="accent1"/>
                    </a:solidFill>
                  </a:rPr>
                  <a:t>点击输入标题</a:t>
                </a:r>
              </a:p>
            </p:txBody>
          </p:sp>
        </p:grpSp>
        <p:cxnSp>
          <p:nvCxnSpPr>
            <p:cNvPr id="6" name="直接连接符 5">
              <a:extLst>
                <a:ext uri="{FF2B5EF4-FFF2-40B4-BE49-F238E27FC236}">
                  <a16:creationId xmlns:a16="http://schemas.microsoft.com/office/drawing/2014/main" id="{A7ED6095-D763-48BB-981F-7E15A6751EDC}"/>
                </a:ext>
              </a:extLst>
            </p:cNvPr>
            <p:cNvCxnSpPr/>
            <p:nvPr/>
          </p:nvCxnSpPr>
          <p:spPr>
            <a:xfrm>
              <a:off x="669925" y="2259000"/>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7" name="îsļïde">
              <a:extLst>
                <a:ext uri="{FF2B5EF4-FFF2-40B4-BE49-F238E27FC236}">
                  <a16:creationId xmlns:a16="http://schemas.microsoft.com/office/drawing/2014/main" id="{33D6F8B6-78F5-458B-9488-E90E7B92F087}"/>
                </a:ext>
              </a:extLst>
            </p:cNvPr>
            <p:cNvGrpSpPr/>
            <p:nvPr/>
          </p:nvGrpSpPr>
          <p:grpSpPr>
            <a:xfrm>
              <a:off x="669925" y="2394000"/>
              <a:ext cx="3389923" cy="1046728"/>
              <a:chOff x="669925" y="2394000"/>
              <a:chExt cx="3389923" cy="1046728"/>
            </a:xfrm>
          </p:grpSpPr>
          <p:sp>
            <p:nvSpPr>
              <p:cNvPr id="31" name="ï$ḷiḑê">
                <a:extLst>
                  <a:ext uri="{FF2B5EF4-FFF2-40B4-BE49-F238E27FC236}">
                    <a16:creationId xmlns:a16="http://schemas.microsoft.com/office/drawing/2014/main" id="{7F12BC08-22CD-4827-9D7D-4BE58E4F408F}"/>
                  </a:ext>
                </a:extLst>
              </p:cNvPr>
              <p:cNvSpPr/>
              <p:nvPr/>
            </p:nvSpPr>
            <p:spPr>
              <a:xfrm>
                <a:off x="669925" y="2830467"/>
                <a:ext cx="3389923" cy="610261"/>
              </a:xfrm>
              <a:prstGeom prst="snip2SameRect">
                <a:avLst>
                  <a:gd fmla="val 0" name="adj1"/>
                  <a:gd fmla="val 0" name="adj2"/>
                </a:avLst>
              </a:prstGeom>
              <a:ln>
                <a:noFill/>
              </a:ln>
            </p:spPr>
            <p:txBody>
              <a:bodyPr anchor="t" wrap="square">
                <a:normAutofit fontScale="92500"/>
              </a:bodyPr>
              <a:lstStyle/>
              <a:p>
                <a:pPr>
                  <a:lnSpc>
                    <a:spcPct val="150000"/>
                  </a:lnSpc>
                  <a:spcBef>
                    <a:spcPct val="0"/>
                  </a:spcBef>
                </a:pPr>
                <a:r>
                  <a:rPr altLang="en-US" lang="zh-CN" sz="900"/>
                  <a:t>您的内容打在这里，或者通过复制您的文本后，在此框中选择粘贴，并选择只保留文字</a:t>
                </a:r>
              </a:p>
            </p:txBody>
          </p:sp>
          <p:sp>
            <p:nvSpPr>
              <p:cNvPr id="32" name="iṩlíḓè">
                <a:extLst>
                  <a:ext uri="{FF2B5EF4-FFF2-40B4-BE49-F238E27FC236}">
                    <a16:creationId xmlns:a16="http://schemas.microsoft.com/office/drawing/2014/main" id="{0357F304-B993-4C28-A470-C5A68CD391A9}"/>
                  </a:ext>
                </a:extLst>
              </p:cNvPr>
              <p:cNvSpPr txBox="1"/>
              <p:nvPr/>
            </p:nvSpPr>
            <p:spPr bwMode="auto">
              <a:xfrm>
                <a:off x="669925" y="2394000"/>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sz="1600">
                    <a:solidFill>
                      <a:schemeClr val="accent1"/>
                    </a:solidFill>
                  </a:rPr>
                  <a:t>点击输入标题</a:t>
                </a:r>
              </a:p>
            </p:txBody>
          </p:sp>
        </p:grpSp>
        <p:cxnSp>
          <p:nvCxnSpPr>
            <p:cNvPr id="8" name="直接连接符 7">
              <a:extLst>
                <a:ext uri="{FF2B5EF4-FFF2-40B4-BE49-F238E27FC236}">
                  <a16:creationId xmlns:a16="http://schemas.microsoft.com/office/drawing/2014/main" id="{44E40685-2B72-46A7-B89F-81A1657B5A2D}"/>
                </a:ext>
              </a:extLst>
            </p:cNvPr>
            <p:cNvCxnSpPr/>
            <p:nvPr/>
          </p:nvCxnSpPr>
          <p:spPr>
            <a:xfrm>
              <a:off x="669925" y="3520334"/>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9" name="i$ḷïde">
              <a:extLst>
                <a:ext uri="{FF2B5EF4-FFF2-40B4-BE49-F238E27FC236}">
                  <a16:creationId xmlns:a16="http://schemas.microsoft.com/office/drawing/2014/main" id="{E100927D-1F41-4558-AA08-FDD4781A4E63}"/>
                </a:ext>
              </a:extLst>
            </p:cNvPr>
            <p:cNvGrpSpPr/>
            <p:nvPr/>
          </p:nvGrpSpPr>
          <p:grpSpPr>
            <a:xfrm>
              <a:off x="669925" y="3655334"/>
              <a:ext cx="3389923" cy="1046728"/>
              <a:chOff x="669925" y="3655334"/>
              <a:chExt cx="3389923" cy="1046728"/>
            </a:xfrm>
          </p:grpSpPr>
          <p:sp>
            <p:nvSpPr>
              <p:cNvPr id="29" name="íṧ1îḓê">
                <a:extLst>
                  <a:ext uri="{FF2B5EF4-FFF2-40B4-BE49-F238E27FC236}">
                    <a16:creationId xmlns:a16="http://schemas.microsoft.com/office/drawing/2014/main" id="{F782E341-D18C-4982-A152-6D6189C19DA1}"/>
                  </a:ext>
                </a:extLst>
              </p:cNvPr>
              <p:cNvSpPr/>
              <p:nvPr/>
            </p:nvSpPr>
            <p:spPr>
              <a:xfrm>
                <a:off x="669925" y="4091801"/>
                <a:ext cx="3389923" cy="610261"/>
              </a:xfrm>
              <a:prstGeom prst="snip2SameRect">
                <a:avLst>
                  <a:gd fmla="val 0" name="adj1"/>
                  <a:gd fmla="val 0" name="adj2"/>
                </a:avLst>
              </a:prstGeom>
              <a:ln>
                <a:noFill/>
              </a:ln>
            </p:spPr>
            <p:txBody>
              <a:bodyPr anchor="t" wrap="square">
                <a:normAutofit fontScale="92500"/>
              </a:bodyPr>
              <a:lstStyle/>
              <a:p>
                <a:pPr>
                  <a:lnSpc>
                    <a:spcPct val="150000"/>
                  </a:lnSpc>
                  <a:spcBef>
                    <a:spcPct val="0"/>
                  </a:spcBef>
                </a:pPr>
                <a:r>
                  <a:rPr altLang="en-US" lang="zh-CN" sz="900"/>
                  <a:t>您的内容打在这里，或者通过复制您的文本后，在此框中选择粘贴，并选择只保留文字</a:t>
                </a:r>
              </a:p>
            </p:txBody>
          </p:sp>
          <p:sp>
            <p:nvSpPr>
              <p:cNvPr id="30" name="iṧ1îḑe">
                <a:extLst>
                  <a:ext uri="{FF2B5EF4-FFF2-40B4-BE49-F238E27FC236}">
                    <a16:creationId xmlns:a16="http://schemas.microsoft.com/office/drawing/2014/main" id="{218D3D7F-B78D-4F46-A9EC-BDC235422289}"/>
                  </a:ext>
                </a:extLst>
              </p:cNvPr>
              <p:cNvSpPr txBox="1"/>
              <p:nvPr/>
            </p:nvSpPr>
            <p:spPr bwMode="auto">
              <a:xfrm>
                <a:off x="669925" y="3655334"/>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sz="1600">
                    <a:solidFill>
                      <a:schemeClr val="accent3"/>
                    </a:solidFill>
                  </a:rPr>
                  <a:t>点击输入标题</a:t>
                </a:r>
              </a:p>
            </p:txBody>
          </p:sp>
        </p:grpSp>
        <p:cxnSp>
          <p:nvCxnSpPr>
            <p:cNvPr id="10" name="直接连接符 9">
              <a:extLst>
                <a:ext uri="{FF2B5EF4-FFF2-40B4-BE49-F238E27FC236}">
                  <a16:creationId xmlns:a16="http://schemas.microsoft.com/office/drawing/2014/main" id="{385A3D9B-A47B-478F-812C-6D3F9061CD36}"/>
                </a:ext>
              </a:extLst>
            </p:cNvPr>
            <p:cNvCxnSpPr/>
            <p:nvPr/>
          </p:nvCxnSpPr>
          <p:spPr>
            <a:xfrm>
              <a:off x="669925" y="4781668"/>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11" name="iṣḻïďe">
              <a:extLst>
                <a:ext uri="{FF2B5EF4-FFF2-40B4-BE49-F238E27FC236}">
                  <a16:creationId xmlns:a16="http://schemas.microsoft.com/office/drawing/2014/main" id="{BDC977B7-0D65-440B-B247-0232FC34A83A}"/>
                </a:ext>
              </a:extLst>
            </p:cNvPr>
            <p:cNvGrpSpPr/>
            <p:nvPr/>
          </p:nvGrpSpPr>
          <p:grpSpPr>
            <a:xfrm>
              <a:off x="669925" y="4916668"/>
              <a:ext cx="3389923" cy="1046728"/>
              <a:chOff x="669925" y="4916668"/>
              <a:chExt cx="3389923" cy="1046728"/>
            </a:xfrm>
          </p:grpSpPr>
          <p:sp>
            <p:nvSpPr>
              <p:cNvPr id="27" name="ïṣļîďè">
                <a:extLst>
                  <a:ext uri="{FF2B5EF4-FFF2-40B4-BE49-F238E27FC236}">
                    <a16:creationId xmlns:a16="http://schemas.microsoft.com/office/drawing/2014/main" id="{597571D9-81E6-4C06-8EB5-8ABB241A72CC}"/>
                  </a:ext>
                </a:extLst>
              </p:cNvPr>
              <p:cNvSpPr/>
              <p:nvPr/>
            </p:nvSpPr>
            <p:spPr>
              <a:xfrm>
                <a:off x="669925" y="5353135"/>
                <a:ext cx="3389923" cy="610261"/>
              </a:xfrm>
              <a:prstGeom prst="snip2SameRect">
                <a:avLst>
                  <a:gd fmla="val 0" name="adj1"/>
                  <a:gd fmla="val 0" name="adj2"/>
                </a:avLst>
              </a:prstGeom>
              <a:ln>
                <a:noFill/>
              </a:ln>
            </p:spPr>
            <p:txBody>
              <a:bodyPr anchor="t" wrap="square">
                <a:normAutofit fontScale="92500"/>
              </a:bodyPr>
              <a:lstStyle/>
              <a:p>
                <a:pPr>
                  <a:lnSpc>
                    <a:spcPct val="150000"/>
                  </a:lnSpc>
                  <a:spcBef>
                    <a:spcPct val="0"/>
                  </a:spcBef>
                </a:pPr>
                <a:r>
                  <a:rPr altLang="en-US" lang="zh-CN" sz="900"/>
                  <a:t>您的内容打在这里，或者通过复制您的文本后，在此框中选择粘贴，并选择只保留文字</a:t>
                </a:r>
              </a:p>
            </p:txBody>
          </p:sp>
          <p:sp>
            <p:nvSpPr>
              <p:cNvPr id="28" name="íšľiḍê">
                <a:extLst>
                  <a:ext uri="{FF2B5EF4-FFF2-40B4-BE49-F238E27FC236}">
                    <a16:creationId xmlns:a16="http://schemas.microsoft.com/office/drawing/2014/main" id="{B0F08306-C8D3-4F47-A4D0-548B8EFEEF6C}"/>
                  </a:ext>
                </a:extLst>
              </p:cNvPr>
              <p:cNvSpPr txBox="1"/>
              <p:nvPr/>
            </p:nvSpPr>
            <p:spPr bwMode="auto">
              <a:xfrm>
                <a:off x="669925" y="4916668"/>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sz="1600">
                    <a:solidFill>
                      <a:schemeClr val="accent1"/>
                    </a:solidFill>
                  </a:rPr>
                  <a:t>点击输入标题</a:t>
                </a:r>
              </a:p>
            </p:txBody>
          </p:sp>
        </p:grpSp>
        <p:grpSp>
          <p:nvGrpSpPr>
            <p:cNvPr id="12" name="îşļîḑé">
              <a:extLst>
                <a:ext uri="{FF2B5EF4-FFF2-40B4-BE49-F238E27FC236}">
                  <a16:creationId xmlns:a16="http://schemas.microsoft.com/office/drawing/2014/main" id="{59268F24-064F-4036-A536-522337D2659B}"/>
                </a:ext>
              </a:extLst>
            </p:cNvPr>
            <p:cNvGrpSpPr/>
            <p:nvPr/>
          </p:nvGrpSpPr>
          <p:grpSpPr>
            <a:xfrm>
              <a:off x="8090728" y="1132666"/>
              <a:ext cx="3389923" cy="1046728"/>
              <a:chOff x="669925" y="1132666"/>
              <a:chExt cx="3389923" cy="1046728"/>
            </a:xfrm>
          </p:grpSpPr>
          <p:sp>
            <p:nvSpPr>
              <p:cNvPr id="25" name="íṡḻïďe">
                <a:extLst>
                  <a:ext uri="{FF2B5EF4-FFF2-40B4-BE49-F238E27FC236}">
                    <a16:creationId xmlns:a16="http://schemas.microsoft.com/office/drawing/2014/main" id="{599B8E7B-9A90-4F23-A0D5-6D295BB35D5C}"/>
                  </a:ext>
                </a:extLst>
              </p:cNvPr>
              <p:cNvSpPr/>
              <p:nvPr/>
            </p:nvSpPr>
            <p:spPr>
              <a:xfrm>
                <a:off x="669925" y="1569133"/>
                <a:ext cx="3389923" cy="610261"/>
              </a:xfrm>
              <a:prstGeom prst="snip2SameRect">
                <a:avLst>
                  <a:gd fmla="val 0" name="adj1"/>
                  <a:gd fmla="val 0" name="adj2"/>
                </a:avLst>
              </a:prstGeom>
              <a:ln>
                <a:noFill/>
              </a:ln>
            </p:spPr>
            <p:txBody>
              <a:bodyPr anchor="t" wrap="square">
                <a:normAutofit fontScale="92500"/>
              </a:bodyPr>
              <a:lstStyle/>
              <a:p>
                <a:pPr algn="r">
                  <a:lnSpc>
                    <a:spcPct val="150000"/>
                  </a:lnSpc>
                  <a:spcBef>
                    <a:spcPct val="0"/>
                  </a:spcBef>
                </a:pPr>
                <a:r>
                  <a:rPr altLang="en-US" lang="zh-CN" sz="900"/>
                  <a:t>您的内容打在这里，或者通过复制您的文本后，在此框中选择粘贴，并选择只保留文字</a:t>
                </a:r>
              </a:p>
            </p:txBody>
          </p:sp>
          <p:sp>
            <p:nvSpPr>
              <p:cNvPr id="26" name="iṣļiḋè">
                <a:extLst>
                  <a:ext uri="{FF2B5EF4-FFF2-40B4-BE49-F238E27FC236}">
                    <a16:creationId xmlns:a16="http://schemas.microsoft.com/office/drawing/2014/main" id="{F24C81A0-68BB-4B4A-9703-B9A3434E1DEC}"/>
                  </a:ext>
                </a:extLst>
              </p:cNvPr>
              <p:cNvSpPr txBox="1"/>
              <p:nvPr/>
            </p:nvSpPr>
            <p:spPr bwMode="auto">
              <a:xfrm>
                <a:off x="669925" y="1132666"/>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r">
                  <a:spcBef>
                    <a:spcPct val="0"/>
                  </a:spcBef>
                </a:pPr>
                <a:r>
                  <a:rPr altLang="en-US" b="1" lang="zh-CN" sz="1600">
                    <a:solidFill>
                      <a:schemeClr val="accent1"/>
                    </a:solidFill>
                  </a:rPr>
                  <a:t>点击输入标题</a:t>
                </a:r>
              </a:p>
            </p:txBody>
          </p:sp>
        </p:grpSp>
        <p:cxnSp>
          <p:nvCxnSpPr>
            <p:cNvPr id="13" name="直接连接符 12">
              <a:extLst>
                <a:ext uri="{FF2B5EF4-FFF2-40B4-BE49-F238E27FC236}">
                  <a16:creationId xmlns:a16="http://schemas.microsoft.com/office/drawing/2014/main" id="{BF18741B-26AD-4836-BC9E-CE925F55F14E}"/>
                </a:ext>
              </a:extLst>
            </p:cNvPr>
            <p:cNvCxnSpPr/>
            <p:nvPr/>
          </p:nvCxnSpPr>
          <p:spPr>
            <a:xfrm>
              <a:off x="8090728" y="2259000"/>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14" name="íṧḷíḋè">
              <a:extLst>
                <a:ext uri="{FF2B5EF4-FFF2-40B4-BE49-F238E27FC236}">
                  <a16:creationId xmlns:a16="http://schemas.microsoft.com/office/drawing/2014/main" id="{3416CDAC-F218-4E91-9262-064E53B876D9}"/>
                </a:ext>
              </a:extLst>
            </p:cNvPr>
            <p:cNvGrpSpPr/>
            <p:nvPr/>
          </p:nvGrpSpPr>
          <p:grpSpPr>
            <a:xfrm>
              <a:off x="8090728" y="2394000"/>
              <a:ext cx="3389923" cy="1046728"/>
              <a:chOff x="669925" y="2394000"/>
              <a:chExt cx="3389923" cy="1046728"/>
            </a:xfrm>
          </p:grpSpPr>
          <p:sp>
            <p:nvSpPr>
              <p:cNvPr id="23" name="îS1iḍe">
                <a:extLst>
                  <a:ext uri="{FF2B5EF4-FFF2-40B4-BE49-F238E27FC236}">
                    <a16:creationId xmlns:a16="http://schemas.microsoft.com/office/drawing/2014/main" id="{75F90D90-98AB-4BB6-AB75-D928A3D0D87A}"/>
                  </a:ext>
                </a:extLst>
              </p:cNvPr>
              <p:cNvSpPr/>
              <p:nvPr/>
            </p:nvSpPr>
            <p:spPr>
              <a:xfrm>
                <a:off x="669925" y="2830467"/>
                <a:ext cx="3389923" cy="610261"/>
              </a:xfrm>
              <a:prstGeom prst="snip2SameRect">
                <a:avLst>
                  <a:gd fmla="val 0" name="adj1"/>
                  <a:gd fmla="val 0" name="adj2"/>
                </a:avLst>
              </a:prstGeom>
              <a:ln>
                <a:noFill/>
              </a:ln>
            </p:spPr>
            <p:txBody>
              <a:bodyPr anchor="t" wrap="square">
                <a:normAutofit fontScale="92500"/>
              </a:bodyPr>
              <a:lstStyle/>
              <a:p>
                <a:pPr algn="r">
                  <a:lnSpc>
                    <a:spcPct val="150000"/>
                  </a:lnSpc>
                  <a:spcBef>
                    <a:spcPct val="0"/>
                  </a:spcBef>
                </a:pPr>
                <a:r>
                  <a:rPr altLang="en-US" lang="zh-CN" sz="900"/>
                  <a:t>您的内容打在这里，或者通过复制您的文本后，在此框中选择粘贴，并选择只保留文字</a:t>
                </a:r>
              </a:p>
            </p:txBody>
          </p:sp>
          <p:sp>
            <p:nvSpPr>
              <p:cNvPr id="24" name="îṩḷîdê">
                <a:extLst>
                  <a:ext uri="{FF2B5EF4-FFF2-40B4-BE49-F238E27FC236}">
                    <a16:creationId xmlns:a16="http://schemas.microsoft.com/office/drawing/2014/main" id="{508A136A-77CC-4414-9878-05F379EE38BB}"/>
                  </a:ext>
                </a:extLst>
              </p:cNvPr>
              <p:cNvSpPr txBox="1"/>
              <p:nvPr/>
            </p:nvSpPr>
            <p:spPr bwMode="auto">
              <a:xfrm>
                <a:off x="669925" y="2394000"/>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r">
                  <a:spcBef>
                    <a:spcPct val="0"/>
                  </a:spcBef>
                </a:pPr>
                <a:r>
                  <a:rPr altLang="en-US" b="1" lang="zh-CN" sz="1600">
                    <a:solidFill>
                      <a:schemeClr val="accent1"/>
                    </a:solidFill>
                  </a:rPr>
                  <a:t>点击输入标题</a:t>
                </a:r>
              </a:p>
            </p:txBody>
          </p:sp>
        </p:grpSp>
        <p:cxnSp>
          <p:nvCxnSpPr>
            <p:cNvPr id="15" name="直接连接符 14">
              <a:extLst>
                <a:ext uri="{FF2B5EF4-FFF2-40B4-BE49-F238E27FC236}">
                  <a16:creationId xmlns:a16="http://schemas.microsoft.com/office/drawing/2014/main" id="{70B8547F-050F-4CA8-B949-59E00D958480}"/>
                </a:ext>
              </a:extLst>
            </p:cNvPr>
            <p:cNvCxnSpPr/>
            <p:nvPr/>
          </p:nvCxnSpPr>
          <p:spPr>
            <a:xfrm>
              <a:off x="8090728" y="3520334"/>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16" name="iSľîḍè">
              <a:extLst>
                <a:ext uri="{FF2B5EF4-FFF2-40B4-BE49-F238E27FC236}">
                  <a16:creationId xmlns:a16="http://schemas.microsoft.com/office/drawing/2014/main" id="{E7F1571C-DACC-4C72-88A6-DD54CBE01D58}"/>
                </a:ext>
              </a:extLst>
            </p:cNvPr>
            <p:cNvGrpSpPr/>
            <p:nvPr/>
          </p:nvGrpSpPr>
          <p:grpSpPr>
            <a:xfrm>
              <a:off x="8090728" y="3655334"/>
              <a:ext cx="3389923" cy="1046728"/>
              <a:chOff x="669925" y="3655334"/>
              <a:chExt cx="3389923" cy="1046728"/>
            </a:xfrm>
          </p:grpSpPr>
          <p:sp>
            <p:nvSpPr>
              <p:cNvPr id="21" name="íṥľïďê">
                <a:extLst>
                  <a:ext uri="{FF2B5EF4-FFF2-40B4-BE49-F238E27FC236}">
                    <a16:creationId xmlns:a16="http://schemas.microsoft.com/office/drawing/2014/main" id="{54D61A82-AEFF-4493-ABCF-7A03118FE37B}"/>
                  </a:ext>
                </a:extLst>
              </p:cNvPr>
              <p:cNvSpPr/>
              <p:nvPr/>
            </p:nvSpPr>
            <p:spPr>
              <a:xfrm>
                <a:off x="669925" y="4091801"/>
                <a:ext cx="3389923" cy="610261"/>
              </a:xfrm>
              <a:prstGeom prst="snip2SameRect">
                <a:avLst>
                  <a:gd fmla="val 0" name="adj1"/>
                  <a:gd fmla="val 0" name="adj2"/>
                </a:avLst>
              </a:prstGeom>
              <a:ln>
                <a:noFill/>
              </a:ln>
            </p:spPr>
            <p:txBody>
              <a:bodyPr anchor="t" wrap="square">
                <a:normAutofit fontScale="92500"/>
              </a:bodyPr>
              <a:lstStyle/>
              <a:p>
                <a:pPr algn="r">
                  <a:lnSpc>
                    <a:spcPct val="150000"/>
                  </a:lnSpc>
                  <a:spcBef>
                    <a:spcPct val="0"/>
                  </a:spcBef>
                </a:pPr>
                <a:r>
                  <a:rPr altLang="en-US" lang="zh-CN" sz="900"/>
                  <a:t>您的内容打在这里，或者通过复制您的文本后，在此框中选择粘贴，并选择只保留文字</a:t>
                </a:r>
              </a:p>
            </p:txBody>
          </p:sp>
          <p:sp>
            <p:nvSpPr>
              <p:cNvPr id="22" name="ï$ľíḋè">
                <a:extLst>
                  <a:ext uri="{FF2B5EF4-FFF2-40B4-BE49-F238E27FC236}">
                    <a16:creationId xmlns:a16="http://schemas.microsoft.com/office/drawing/2014/main" id="{FCC5DD71-6845-47AD-93FA-98A92D56BA0B}"/>
                  </a:ext>
                </a:extLst>
              </p:cNvPr>
              <p:cNvSpPr txBox="1"/>
              <p:nvPr/>
            </p:nvSpPr>
            <p:spPr bwMode="auto">
              <a:xfrm>
                <a:off x="669925" y="3655334"/>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r">
                  <a:spcBef>
                    <a:spcPct val="0"/>
                  </a:spcBef>
                </a:pPr>
                <a:r>
                  <a:rPr altLang="en-US" b="1" lang="zh-CN" sz="1600">
                    <a:solidFill>
                      <a:schemeClr val="accent3"/>
                    </a:solidFill>
                  </a:rPr>
                  <a:t>点击输入标题</a:t>
                </a:r>
              </a:p>
            </p:txBody>
          </p:sp>
        </p:grpSp>
        <p:cxnSp>
          <p:nvCxnSpPr>
            <p:cNvPr id="17" name="直接连接符 16">
              <a:extLst>
                <a:ext uri="{FF2B5EF4-FFF2-40B4-BE49-F238E27FC236}">
                  <a16:creationId xmlns:a16="http://schemas.microsoft.com/office/drawing/2014/main" id="{22564389-9776-4D61-9EE3-8FB79EE86694}"/>
                </a:ext>
              </a:extLst>
            </p:cNvPr>
            <p:cNvCxnSpPr/>
            <p:nvPr/>
          </p:nvCxnSpPr>
          <p:spPr>
            <a:xfrm>
              <a:off x="8090728" y="4781668"/>
              <a:ext cx="3446075"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18" name="išḻiḋê">
              <a:extLst>
                <a:ext uri="{FF2B5EF4-FFF2-40B4-BE49-F238E27FC236}">
                  <a16:creationId xmlns:a16="http://schemas.microsoft.com/office/drawing/2014/main" id="{46F9680D-069D-4616-BED7-5D0201B4DAE6}"/>
                </a:ext>
              </a:extLst>
            </p:cNvPr>
            <p:cNvGrpSpPr/>
            <p:nvPr/>
          </p:nvGrpSpPr>
          <p:grpSpPr>
            <a:xfrm>
              <a:off x="8090728" y="4916668"/>
              <a:ext cx="3389923" cy="1046728"/>
              <a:chOff x="669925" y="4916668"/>
              <a:chExt cx="3389923" cy="1046728"/>
            </a:xfrm>
          </p:grpSpPr>
          <p:sp>
            <p:nvSpPr>
              <p:cNvPr id="19" name="ïsḻïḑê">
                <a:extLst>
                  <a:ext uri="{FF2B5EF4-FFF2-40B4-BE49-F238E27FC236}">
                    <a16:creationId xmlns:a16="http://schemas.microsoft.com/office/drawing/2014/main" id="{A5C8B661-3177-4747-A7BD-1733A5C09AFD}"/>
                  </a:ext>
                </a:extLst>
              </p:cNvPr>
              <p:cNvSpPr/>
              <p:nvPr/>
            </p:nvSpPr>
            <p:spPr>
              <a:xfrm>
                <a:off x="669925" y="5353135"/>
                <a:ext cx="3389923" cy="610261"/>
              </a:xfrm>
              <a:prstGeom prst="snip2SameRect">
                <a:avLst>
                  <a:gd fmla="val 0" name="adj1"/>
                  <a:gd fmla="val 0" name="adj2"/>
                </a:avLst>
              </a:prstGeom>
              <a:ln>
                <a:noFill/>
              </a:ln>
            </p:spPr>
            <p:txBody>
              <a:bodyPr anchor="t" wrap="square">
                <a:normAutofit fontScale="92500"/>
              </a:bodyPr>
              <a:lstStyle/>
              <a:p>
                <a:pPr algn="r">
                  <a:lnSpc>
                    <a:spcPct val="150000"/>
                  </a:lnSpc>
                  <a:spcBef>
                    <a:spcPct val="0"/>
                  </a:spcBef>
                </a:pPr>
                <a:r>
                  <a:rPr altLang="en-US" lang="zh-CN" sz="900"/>
                  <a:t>您的内容打在这里，或者通过复制您的文本后，在此框中选择粘贴，并选择只保留文字</a:t>
                </a:r>
              </a:p>
            </p:txBody>
          </p:sp>
          <p:sp>
            <p:nvSpPr>
              <p:cNvPr id="20" name="îşlídê">
                <a:extLst>
                  <a:ext uri="{FF2B5EF4-FFF2-40B4-BE49-F238E27FC236}">
                    <a16:creationId xmlns:a16="http://schemas.microsoft.com/office/drawing/2014/main" id="{5AB9FA19-EF1E-4A2A-B114-A45CD0FA0EC7}"/>
                  </a:ext>
                </a:extLst>
              </p:cNvPr>
              <p:cNvSpPr txBox="1"/>
              <p:nvPr/>
            </p:nvSpPr>
            <p:spPr bwMode="auto">
              <a:xfrm>
                <a:off x="669925" y="4916668"/>
                <a:ext cx="3389923" cy="4364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b" bIns="46800" lIns="90000" rIns="90000" tIns="46800" wrap="none">
                <a:normAutofit lnSpcReduction="1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r">
                  <a:spcBef>
                    <a:spcPct val="0"/>
                  </a:spcBef>
                </a:pPr>
                <a:r>
                  <a:rPr altLang="en-US" b="1" lang="zh-CN" sz="1600">
                    <a:solidFill>
                      <a:schemeClr val="accent1"/>
                    </a:solidFill>
                  </a:rPr>
                  <a:t>点击输入标题</a:t>
                </a:r>
              </a:p>
            </p:txBody>
          </p:sp>
        </p:grpSp>
      </p:grpSp>
      <p:sp>
        <p:nvSpPr>
          <p:cNvPr id="836" name="等腰三角形 835"/>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837" name="文本框 836"/>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细节提现系统</a:t>
            </a:r>
          </a:p>
        </p:txBody>
      </p:sp>
      <p:cxnSp>
        <p:nvCxnSpPr>
          <p:cNvPr id="838" name="直接连接符 837"/>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44552425"/>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836"/>
                                        </p:tgtEl>
                                        <p:attrNameLst>
                                          <p:attrName>style.visibility</p:attrName>
                                        </p:attrNameLst>
                                      </p:cBhvr>
                                      <p:to>
                                        <p:strVal val="visible"/>
                                      </p:to>
                                    </p:set>
                                    <p:animEffect filter="fade" transition="in">
                                      <p:cBhvr>
                                        <p:cTn dur="1000" id="7"/>
                                        <p:tgtEl>
                                          <p:spTgt spid="836"/>
                                        </p:tgtEl>
                                      </p:cBhvr>
                                    </p:animEffect>
                                    <p:anim calcmode="lin" valueType="num">
                                      <p:cBhvr>
                                        <p:cTn dur="1000" fill="hold" id="8"/>
                                        <p:tgtEl>
                                          <p:spTgt spid="836"/>
                                        </p:tgtEl>
                                        <p:attrNameLst>
                                          <p:attrName>ppt_x</p:attrName>
                                        </p:attrNameLst>
                                      </p:cBhvr>
                                      <p:tavLst>
                                        <p:tav tm="0">
                                          <p:val>
                                            <p:strVal val="#ppt_x"/>
                                          </p:val>
                                        </p:tav>
                                        <p:tav tm="100000">
                                          <p:val>
                                            <p:strVal val="#ppt_x"/>
                                          </p:val>
                                        </p:tav>
                                      </p:tavLst>
                                    </p:anim>
                                    <p:anim calcmode="lin" valueType="num">
                                      <p:cBhvr>
                                        <p:cTn dur="1000" fill="hold" id="9"/>
                                        <p:tgtEl>
                                          <p:spTgt spid="836"/>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837"/>
                                        </p:tgtEl>
                                        <p:attrNameLst>
                                          <p:attrName>style.visibility</p:attrName>
                                        </p:attrNameLst>
                                      </p:cBhvr>
                                      <p:to>
                                        <p:strVal val="visible"/>
                                      </p:to>
                                    </p:set>
                                    <p:anim calcmode="lin" valueType="num">
                                      <p:cBhvr>
                                        <p:cTn dur="500" fill="hold" id="14"/>
                                        <p:tgtEl>
                                          <p:spTgt spid="837"/>
                                        </p:tgtEl>
                                        <p:attrNameLst>
                                          <p:attrName>ppt_w</p:attrName>
                                        </p:attrNameLst>
                                      </p:cBhvr>
                                      <p:tavLst>
                                        <p:tav tm="0">
                                          <p:val>
                                            <p:fltVal val="0"/>
                                          </p:val>
                                        </p:tav>
                                        <p:tav tm="100000">
                                          <p:val>
                                            <p:strVal val="#ppt_w"/>
                                          </p:val>
                                        </p:tav>
                                      </p:tavLst>
                                    </p:anim>
                                    <p:anim calcmode="lin" valueType="num">
                                      <p:cBhvr>
                                        <p:cTn dur="500" fill="hold" id="15"/>
                                        <p:tgtEl>
                                          <p:spTgt spid="837"/>
                                        </p:tgtEl>
                                        <p:attrNameLst>
                                          <p:attrName>ppt_h</p:attrName>
                                        </p:attrNameLst>
                                      </p:cBhvr>
                                      <p:tavLst>
                                        <p:tav tm="0">
                                          <p:val>
                                            <p:fltVal val="0"/>
                                          </p:val>
                                        </p:tav>
                                        <p:tav tm="100000">
                                          <p:val>
                                            <p:strVal val="#ppt_h"/>
                                          </p:val>
                                        </p:tav>
                                      </p:tavLst>
                                    </p:anim>
                                    <p:animEffect filter="fade" transition="in">
                                      <p:cBhvr>
                                        <p:cTn dur="500" id="16"/>
                                        <p:tgtEl>
                                          <p:spTgt spid="837"/>
                                        </p:tgtEl>
                                      </p:cBhvr>
                                    </p:animEffect>
                                  </p:childTnLst>
                                </p:cTn>
                              </p:par>
                              <p:par>
                                <p:cTn fill="hold" id="17" nodeType="withEffect" presetClass="entr" presetID="53" presetSubtype="0">
                                  <p:stCondLst>
                                    <p:cond delay="0"/>
                                  </p:stCondLst>
                                  <p:childTnLst>
                                    <p:set>
                                      <p:cBhvr>
                                        <p:cTn dur="1" fill="hold" id="18">
                                          <p:stCondLst>
                                            <p:cond delay="0"/>
                                          </p:stCondLst>
                                        </p:cTn>
                                        <p:tgtEl>
                                          <p:spTgt spid="838"/>
                                        </p:tgtEl>
                                        <p:attrNameLst>
                                          <p:attrName>style.visibility</p:attrName>
                                        </p:attrNameLst>
                                      </p:cBhvr>
                                      <p:to>
                                        <p:strVal val="visible"/>
                                      </p:to>
                                    </p:set>
                                    <p:anim calcmode="lin" valueType="num">
                                      <p:cBhvr>
                                        <p:cTn dur="500" fill="hold" id="19"/>
                                        <p:tgtEl>
                                          <p:spTgt spid="838"/>
                                        </p:tgtEl>
                                        <p:attrNameLst>
                                          <p:attrName>ppt_w</p:attrName>
                                        </p:attrNameLst>
                                      </p:cBhvr>
                                      <p:tavLst>
                                        <p:tav tm="0">
                                          <p:val>
                                            <p:fltVal val="0"/>
                                          </p:val>
                                        </p:tav>
                                        <p:tav tm="100000">
                                          <p:val>
                                            <p:strVal val="#ppt_w"/>
                                          </p:val>
                                        </p:tav>
                                      </p:tavLst>
                                    </p:anim>
                                    <p:anim calcmode="lin" valueType="num">
                                      <p:cBhvr>
                                        <p:cTn dur="500" fill="hold" id="20"/>
                                        <p:tgtEl>
                                          <p:spTgt spid="838"/>
                                        </p:tgtEl>
                                        <p:attrNameLst>
                                          <p:attrName>ppt_h</p:attrName>
                                        </p:attrNameLst>
                                      </p:cBhvr>
                                      <p:tavLst>
                                        <p:tav tm="0">
                                          <p:val>
                                            <p:fltVal val="0"/>
                                          </p:val>
                                        </p:tav>
                                        <p:tav tm="100000">
                                          <p:val>
                                            <p:strVal val="#ppt_h"/>
                                          </p:val>
                                        </p:tav>
                                      </p:tavLst>
                                    </p:anim>
                                    <p:animEffect filter="fade" transition="in">
                                      <p:cBhvr>
                                        <p:cTn dur="500" id="21"/>
                                        <p:tgtEl>
                                          <p:spTgt spid="838"/>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decel="100000" fill="hold" id="24" nodeType="clickEffect" presetClass="entr" presetID="50" presetSubtype="0">
                                  <p:stCondLst>
                                    <p:cond delay="0"/>
                                  </p:stCondLst>
                                  <p:childTnLst>
                                    <p:set>
                                      <p:cBhvr>
                                        <p:cTn dur="1" fill="hold" id="25">
                                          <p:stCondLst>
                                            <p:cond delay="0"/>
                                          </p:stCondLst>
                                        </p:cTn>
                                        <p:tgtEl>
                                          <p:spTgt spid="3"/>
                                        </p:tgtEl>
                                        <p:attrNameLst>
                                          <p:attrName>style.visibility</p:attrName>
                                        </p:attrNameLst>
                                      </p:cBhvr>
                                      <p:to>
                                        <p:strVal val="visible"/>
                                      </p:to>
                                    </p:set>
                                    <p:anim calcmode="lin" valueType="num">
                                      <p:cBhvr>
                                        <p:cTn dur="1000" fill="hold" id="26"/>
                                        <p:tgtEl>
                                          <p:spTgt spid="3"/>
                                        </p:tgtEl>
                                        <p:attrNameLst>
                                          <p:attrName>ppt_w</p:attrName>
                                        </p:attrNameLst>
                                      </p:cBhvr>
                                      <p:tavLst>
                                        <p:tav tm="0">
                                          <p:val>
                                            <p:strVal val="#ppt_w+.3"/>
                                          </p:val>
                                        </p:tav>
                                        <p:tav tm="100000">
                                          <p:val>
                                            <p:strVal val="#ppt_w"/>
                                          </p:val>
                                        </p:tav>
                                      </p:tavLst>
                                    </p:anim>
                                    <p:anim calcmode="lin" valueType="num">
                                      <p:cBhvr>
                                        <p:cTn dur="1000" fill="hold" id="27"/>
                                        <p:tgtEl>
                                          <p:spTgt spid="3"/>
                                        </p:tgtEl>
                                        <p:attrNameLst>
                                          <p:attrName>ppt_h</p:attrName>
                                        </p:attrNameLst>
                                      </p:cBhvr>
                                      <p:tavLst>
                                        <p:tav tm="0">
                                          <p:val>
                                            <p:strVal val="#ppt_h"/>
                                          </p:val>
                                        </p:tav>
                                        <p:tav tm="100000">
                                          <p:val>
                                            <p:strVal val="#ppt_h"/>
                                          </p:val>
                                        </p:tav>
                                      </p:tavLst>
                                    </p:anim>
                                    <p:animEffect filter="fade" transition="in">
                                      <p:cBhvr>
                                        <p:cTn dur="1000" id="28"/>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36"/>
      <p:bldP grpId="0" spid="83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 name="矩形 18"/>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20"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21"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22" name="组合 21"/>
          <p:cNvGrpSpPr/>
          <p:nvPr/>
        </p:nvGrpSpPr>
        <p:grpSpPr>
          <a:xfrm>
            <a:off x="0" y="1590307"/>
            <a:ext cx="3708401" cy="4664812"/>
            <a:chOff x="-74096" y="786148"/>
            <a:chExt cx="3951118" cy="4970127"/>
          </a:xfrm>
        </p:grpSpPr>
        <p:pic>
          <p:nvPicPr>
            <p:cNvPr id="23" name="图片 22"/>
            <p:cNvPicPr>
              <a:picLocks noChangeAspect="1"/>
            </p:cNvPicPr>
            <p:nvPr/>
          </p:nvPicPr>
          <p:blipFill>
            <a:blip r:embed="rId4"/>
            <a:stretch>
              <a:fillRect/>
            </a:stretch>
          </p:blipFill>
          <p:spPr>
            <a:xfrm>
              <a:off x="-74096" y="3032012"/>
              <a:ext cx="3176743" cy="2724263"/>
            </a:xfrm>
            <a:prstGeom prst="rect">
              <a:avLst/>
            </a:prstGeom>
          </p:spPr>
        </p:pic>
        <p:pic>
          <p:nvPicPr>
            <p:cNvPr id="24" name="图片 23"/>
            <p:cNvPicPr>
              <a:picLocks noChangeAspect="1"/>
            </p:cNvPicPr>
            <p:nvPr/>
          </p:nvPicPr>
          <p:blipFill>
            <a:blip r:embed="rId5"/>
            <a:stretch>
              <a:fillRect/>
            </a:stretch>
          </p:blipFill>
          <p:spPr>
            <a:xfrm>
              <a:off x="380043" y="786148"/>
              <a:ext cx="3496979" cy="3136565"/>
            </a:xfrm>
            <a:prstGeom prst="rect">
              <a:avLst/>
            </a:prstGeom>
          </p:spPr>
        </p:pic>
      </p:grpSp>
      <p:grpSp>
        <p:nvGrpSpPr>
          <p:cNvPr id="25" name="组合 24"/>
          <p:cNvGrpSpPr/>
          <p:nvPr/>
        </p:nvGrpSpPr>
        <p:grpSpPr>
          <a:xfrm>
            <a:off x="-328678" y="2904316"/>
            <a:ext cx="11303589" cy="5257102"/>
            <a:chOff x="-328678" y="2904316"/>
            <a:chExt cx="11303589" cy="5257102"/>
          </a:xfrm>
        </p:grpSpPr>
        <p:pic>
          <p:nvPicPr>
            <p:cNvPr id="26" name="图片 25"/>
            <p:cNvPicPr>
              <a:picLocks noChangeAspect="1"/>
            </p:cNvPicPr>
            <p:nvPr/>
          </p:nvPicPr>
          <p:blipFill>
            <a:blip r:embed="rId6"/>
            <a:stretch>
              <a:fillRect/>
            </a:stretch>
          </p:blipFill>
          <p:spPr>
            <a:xfrm rot="2069809">
              <a:off x="5795223" y="2904316"/>
              <a:ext cx="5179688" cy="4339598"/>
            </a:xfrm>
            <a:prstGeom prst="rect">
              <a:avLst/>
            </a:prstGeom>
          </p:spPr>
        </p:pic>
        <p:pic>
          <p:nvPicPr>
            <p:cNvPr id="27" name="图片 26"/>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28" name="文本框 27"/>
          <p:cNvSpPr txBox="1"/>
          <p:nvPr/>
        </p:nvSpPr>
        <p:spPr>
          <a:xfrm>
            <a:off x="4938364" y="1536059"/>
            <a:ext cx="2926080" cy="640080"/>
          </a:xfrm>
          <a:prstGeom prst="rect">
            <a:avLst/>
          </a:prstGeom>
          <a:noFill/>
        </p:spPr>
        <p:txBody>
          <a:bodyPr rtlCol="0" wrap="none">
            <a:spAutoFit/>
          </a:bodyPr>
          <a:lstStyle/>
          <a:p>
            <a:pPr algn="ctr"/>
            <a:r>
              <a:rPr altLang="en-US" lang="zh-CN" sz="3600">
                <a:solidFill>
                  <a:schemeClr val="bg1"/>
                </a:solidFill>
                <a:latin charset="-122" panose="02000000000000000000" pitchFamily="2" typeface="方正正黑简体"/>
                <a:ea charset="-122" panose="02000000000000000000" pitchFamily="2" typeface="方正正黑简体"/>
              </a:rPr>
              <a:t>执行是个系统</a:t>
            </a:r>
          </a:p>
        </p:txBody>
      </p:sp>
      <p:sp>
        <p:nvSpPr>
          <p:cNvPr id="29"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30" name="文本框 29"/>
          <p:cNvSpPr txBox="1"/>
          <p:nvPr/>
        </p:nvSpPr>
        <p:spPr>
          <a:xfrm>
            <a:off x="5889046" y="790196"/>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03</a:t>
            </a:r>
          </a:p>
        </p:txBody>
      </p:sp>
    </p:spTree>
    <p:extLst>
      <p:ext uri="{BB962C8B-B14F-4D97-AF65-F5344CB8AC3E}">
        <p14:creationId val="2679800905"/>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0"/>
                                        </p:tgtEl>
                                        <p:attrNameLst>
                                          <p:attrName>style.visibility</p:attrName>
                                        </p:attrNameLst>
                                      </p:cBhvr>
                                      <p:to>
                                        <p:strVal val="visible"/>
                                      </p:to>
                                    </p:set>
                                    <p:animEffect filter="fade" transition="in">
                                      <p:cBhvr>
                                        <p:cTn dur="1000" id="7"/>
                                        <p:tgtEl>
                                          <p:spTgt spid="20"/>
                                        </p:tgtEl>
                                      </p:cBhvr>
                                    </p:animEffect>
                                    <p:anim calcmode="lin" valueType="num">
                                      <p:cBhvr>
                                        <p:cTn dur="1000" fill="hold" id="8"/>
                                        <p:tgtEl>
                                          <p:spTgt spid="20"/>
                                        </p:tgtEl>
                                        <p:attrNameLst>
                                          <p:attrName>ppt_x</p:attrName>
                                        </p:attrNameLst>
                                      </p:cBhvr>
                                      <p:tavLst>
                                        <p:tav tm="0">
                                          <p:val>
                                            <p:strVal val="#ppt_x"/>
                                          </p:val>
                                        </p:tav>
                                        <p:tav tm="100000">
                                          <p:val>
                                            <p:strVal val="#ppt_x"/>
                                          </p:val>
                                        </p:tav>
                                      </p:tavLst>
                                    </p:anim>
                                    <p:anim calcmode="lin" valueType="num">
                                      <p:cBhvr>
                                        <p:cTn dur="1000" fill="hold" id="9"/>
                                        <p:tgtEl>
                                          <p:spTgt spid="20"/>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21"/>
                                        </p:tgtEl>
                                        <p:attrNameLst>
                                          <p:attrName>style.visibility</p:attrName>
                                        </p:attrNameLst>
                                      </p:cBhvr>
                                      <p:to>
                                        <p:strVal val="visible"/>
                                      </p:to>
                                    </p:set>
                                    <p:animEffect filter="fade" transition="in">
                                      <p:cBhvr>
                                        <p:cTn dur="1000" id="12"/>
                                        <p:tgtEl>
                                          <p:spTgt spid="21"/>
                                        </p:tgtEl>
                                      </p:cBhvr>
                                    </p:animEffect>
                                    <p:anim calcmode="lin" valueType="num">
                                      <p:cBhvr>
                                        <p:cTn dur="1000" fill="hold" id="13"/>
                                        <p:tgtEl>
                                          <p:spTgt spid="21"/>
                                        </p:tgtEl>
                                        <p:attrNameLst>
                                          <p:attrName>ppt_x</p:attrName>
                                        </p:attrNameLst>
                                      </p:cBhvr>
                                      <p:tavLst>
                                        <p:tav tm="0">
                                          <p:val>
                                            <p:strVal val="#ppt_x"/>
                                          </p:val>
                                        </p:tav>
                                        <p:tav tm="100000">
                                          <p:val>
                                            <p:strVal val="#ppt_x"/>
                                          </p:val>
                                        </p:tav>
                                      </p:tavLst>
                                    </p:anim>
                                    <p:anim calcmode="lin" valueType="num">
                                      <p:cBhvr>
                                        <p:cTn dur="1000" fill="hold" id="14"/>
                                        <p:tgtEl>
                                          <p:spTgt spid="21"/>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additive="base">
                                        <p:cTn dur="500" fill="hold" id="19"/>
                                        <p:tgtEl>
                                          <p:spTgt spid="22"/>
                                        </p:tgtEl>
                                        <p:attrNameLst>
                                          <p:attrName>ppt_x</p:attrName>
                                        </p:attrNameLst>
                                      </p:cBhvr>
                                      <p:tavLst>
                                        <p:tav tm="0">
                                          <p:val>
                                            <p:strVal val="0-#ppt_w/2"/>
                                          </p:val>
                                        </p:tav>
                                        <p:tav tm="100000">
                                          <p:val>
                                            <p:strVal val="#ppt_x"/>
                                          </p:val>
                                        </p:tav>
                                      </p:tavLst>
                                    </p:anim>
                                    <p:anim calcmode="lin" valueType="num">
                                      <p:cBhvr additive="base">
                                        <p:cTn dur="500" fill="hold" id="20"/>
                                        <p:tgtEl>
                                          <p:spTgt spid="22"/>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25"/>
                                        </p:tgtEl>
                                        <p:attrNameLst>
                                          <p:attrName>style.visibility</p:attrName>
                                        </p:attrNameLst>
                                      </p:cBhvr>
                                      <p:to>
                                        <p:strVal val="visible"/>
                                      </p:to>
                                    </p:set>
                                    <p:animEffect filter="wipe(right)" transition="in">
                                      <p:cBhvr>
                                        <p:cTn dur="500" id="25"/>
                                        <p:tgtEl>
                                          <p:spTgt spid="25"/>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30"/>
                                        </p:tgtEl>
                                        <p:attrNameLst>
                                          <p:attrName>style.visibility</p:attrName>
                                        </p:attrNameLst>
                                      </p:cBhvr>
                                      <p:to>
                                        <p:strVal val="visible"/>
                                      </p:to>
                                    </p:set>
                                    <p:anim calcmode="lin" valueType="num">
                                      <p:cBhvr>
                                        <p:cTn dur="500" fill="hold" id="29"/>
                                        <p:tgtEl>
                                          <p:spTgt spid="30"/>
                                        </p:tgtEl>
                                        <p:attrNameLst>
                                          <p:attrName>ppt_w</p:attrName>
                                        </p:attrNameLst>
                                      </p:cBhvr>
                                      <p:tavLst>
                                        <p:tav tm="0">
                                          <p:val>
                                            <p:fltVal val="0"/>
                                          </p:val>
                                        </p:tav>
                                        <p:tav tm="100000">
                                          <p:val>
                                            <p:strVal val="#ppt_w"/>
                                          </p:val>
                                        </p:tav>
                                      </p:tavLst>
                                    </p:anim>
                                    <p:anim calcmode="lin" valueType="num">
                                      <p:cBhvr>
                                        <p:cTn dur="500" fill="hold" id="30"/>
                                        <p:tgtEl>
                                          <p:spTgt spid="30"/>
                                        </p:tgtEl>
                                        <p:attrNameLst>
                                          <p:attrName>ppt_h</p:attrName>
                                        </p:attrNameLst>
                                      </p:cBhvr>
                                      <p:tavLst>
                                        <p:tav tm="0">
                                          <p:val>
                                            <p:fltVal val="0"/>
                                          </p:val>
                                        </p:tav>
                                        <p:tav tm="100000">
                                          <p:val>
                                            <p:strVal val="#ppt_h"/>
                                          </p:val>
                                        </p:tav>
                                      </p:tavLst>
                                    </p:anim>
                                    <p:animEffect filter="fade" transition="in">
                                      <p:cBhvr>
                                        <p:cTn dur="500" id="31"/>
                                        <p:tgtEl>
                                          <p:spTgt spid="30"/>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28"/>
                                        </p:tgtEl>
                                        <p:attrNameLst>
                                          <p:attrName>style.visibility</p:attrName>
                                        </p:attrNameLst>
                                      </p:cBhvr>
                                      <p:to>
                                        <p:strVal val="visible"/>
                                      </p:to>
                                    </p:set>
                                    <p:animEffect filter="wipe(left)" transition="in">
                                      <p:cBhvr>
                                        <p:cTn dur="500" id="35"/>
                                        <p:tgtEl>
                                          <p:spTgt spid="28"/>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29"/>
                                        </p:tgtEl>
                                        <p:attrNameLst>
                                          <p:attrName>style.visibility</p:attrName>
                                        </p:attrNameLst>
                                      </p:cBhvr>
                                      <p:to>
                                        <p:strVal val="visible"/>
                                      </p:to>
                                    </p:set>
                                    <p:anim calcmode="lin" valueType="num">
                                      <p:cBhvr>
                                        <p:cTn dur="500" fill="hold" id="39"/>
                                        <p:tgtEl>
                                          <p:spTgt spid="29"/>
                                        </p:tgtEl>
                                        <p:attrNameLst>
                                          <p:attrName>ppt_w</p:attrName>
                                        </p:attrNameLst>
                                      </p:cBhvr>
                                      <p:tavLst>
                                        <p:tav tm="0">
                                          <p:val>
                                            <p:fltVal val="0"/>
                                          </p:val>
                                        </p:tav>
                                        <p:tav tm="100000">
                                          <p:val>
                                            <p:strVal val="#ppt_w"/>
                                          </p:val>
                                        </p:tav>
                                      </p:tavLst>
                                    </p:anim>
                                    <p:anim calcmode="lin" valueType="num">
                                      <p:cBhvr>
                                        <p:cTn dur="500" fill="hold" id="40"/>
                                        <p:tgtEl>
                                          <p:spTgt spid="29"/>
                                        </p:tgtEl>
                                        <p:attrNameLst>
                                          <p:attrName>ppt_h</p:attrName>
                                        </p:attrNameLst>
                                      </p:cBhvr>
                                      <p:tavLst>
                                        <p:tav tm="0">
                                          <p:val>
                                            <p:fltVal val="0"/>
                                          </p:val>
                                        </p:tav>
                                        <p:tav tm="100000">
                                          <p:val>
                                            <p:strVal val="#ppt_h"/>
                                          </p:val>
                                        </p:tav>
                                      </p:tavLst>
                                    </p:anim>
                                    <p:animEffect filter="fade" transition="in">
                                      <p:cBhvr>
                                        <p:cTn dur="500" id="41"/>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28"/>
      <p:bldP grpId="0" spid="29"/>
      <p:bldP grpId="0" spid="30"/>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cf008697-7000-4137-92e4-c94a6cdbf2f8" title="iSlide™ 版权声明  COPYRIGHT NOTICE"/>
          <p:cNvGrpSpPr>
            <a:grpSpLocks noChangeAspect="1"/>
          </p:cNvGrpSpPr>
          <p:nvPr>
            <p:custDataLst>
              <p:tags r:id="rId2"/>
            </p:custDataLst>
          </p:nvPr>
        </p:nvGrpSpPr>
        <p:grpSpPr>
          <a:xfrm>
            <a:off x="575273" y="1145158"/>
            <a:ext cx="7993455" cy="3720643"/>
            <a:chOff x="767030" y="1196752"/>
            <a:chExt cx="10657940" cy="4960857"/>
          </a:xfrm>
        </p:grpSpPr>
        <p:sp>
          <p:nvSpPr>
            <p:cNvPr id="4" name="ïṡlidè">
              <a:extLst>
                <a:ext uri="{FF2B5EF4-FFF2-40B4-BE49-F238E27FC236}">
                  <a16:creationId xmlns:a16="http://schemas.microsoft.com/office/drawing/2014/main" id="{E6CC092E-27AA-4B9D-9095-5687D2DABEA0}"/>
                </a:ext>
              </a:extLst>
            </p:cNvPr>
            <p:cNvSpPr/>
            <p:nvPr/>
          </p:nvSpPr>
          <p:spPr bwMode="auto">
            <a:xfrm>
              <a:off x="1073089" y="1771327"/>
              <a:ext cx="1530351" cy="1876204"/>
            </a:xfrm>
            <a:custGeom>
              <a:gdLst>
                <a:gd fmla="*/ 276 w 310" name="T0"/>
                <a:gd fmla="*/ 353 h 385" name="T1"/>
                <a:gd fmla="*/ 253 w 310" name="T2"/>
                <a:gd fmla="*/ 325 h 385" name="T3"/>
                <a:gd fmla="*/ 246 w 310" name="T4"/>
                <a:gd fmla="*/ 228 h 385" name="T5"/>
                <a:gd fmla="*/ 246 w 310" name="T6"/>
                <a:gd fmla="*/ 158 h 385" name="T7"/>
                <a:gd fmla="*/ 245 w 310" name="T8"/>
                <a:gd fmla="*/ 100 h 385" name="T9"/>
                <a:gd fmla="*/ 209 w 310" name="T10"/>
                <a:gd fmla="*/ 52 h 385" name="T11"/>
                <a:gd fmla="*/ 121 w 310" name="T12"/>
                <a:gd fmla="*/ 44 h 385" name="T13"/>
                <a:gd fmla="*/ 71 w 310" name="T14"/>
                <a:gd fmla="*/ 73 h 385" name="T15"/>
                <a:gd fmla="*/ 58 w 310" name="T16"/>
                <a:gd fmla="*/ 145 h 385" name="T17"/>
                <a:gd fmla="*/ 58 w 310" name="T18"/>
                <a:gd fmla="*/ 204 h 385" name="T19"/>
                <a:gd fmla="*/ 54 w 310" name="T20"/>
                <a:gd fmla="*/ 308 h 385" name="T21"/>
                <a:gd fmla="*/ 51 w 310" name="T22"/>
                <a:gd fmla="*/ 332 h 385" name="T23"/>
                <a:gd fmla="*/ 28 w 310" name="T24"/>
                <a:gd fmla="*/ 355 h 385" name="T25"/>
                <a:gd fmla="*/ 16 w 310" name="T26"/>
                <a:gd fmla="*/ 375 h 385" name="T27"/>
                <a:gd fmla="*/ 43 w 310" name="T28"/>
                <a:gd fmla="*/ 363 h 385" name="T29"/>
                <a:gd fmla="*/ 67 w 310" name="T30"/>
                <a:gd fmla="*/ 381 h 385" name="T31"/>
                <a:gd fmla="*/ 64 w 310" name="T32"/>
                <a:gd fmla="*/ 371 h 385" name="T33"/>
                <a:gd fmla="*/ 75 w 310" name="T34"/>
                <a:gd fmla="*/ 326 h 385" name="T35"/>
                <a:gd fmla="*/ 85 w 310" name="T36"/>
                <a:gd fmla="*/ 236 h 385" name="T37"/>
                <a:gd fmla="*/ 92 w 310" name="T38"/>
                <a:gd fmla="*/ 165 h 385" name="T39"/>
                <a:gd fmla="*/ 94 w 310" name="T40"/>
                <a:gd fmla="*/ 130 h 385" name="T41"/>
                <a:gd fmla="*/ 115 w 310" name="T42"/>
                <a:gd fmla="*/ 137 h 385" name="T43"/>
                <a:gd fmla="*/ 99 w 310" name="T44"/>
                <a:gd fmla="*/ 212 h 385" name="T45"/>
                <a:gd fmla="*/ 106 w 310" name="T46"/>
                <a:gd fmla="*/ 272 h 385" name="T47"/>
                <a:gd fmla="*/ 97 w 310" name="T48"/>
                <a:gd fmla="*/ 317 h 385" name="T49"/>
                <a:gd fmla="*/ 125 w 310" name="T50"/>
                <a:gd fmla="*/ 350 h 385" name="T51"/>
                <a:gd fmla="*/ 133 w 310" name="T52"/>
                <a:gd fmla="*/ 289 h 385" name="T53"/>
                <a:gd fmla="*/ 130 w 310" name="T54"/>
                <a:gd fmla="*/ 258 h 385" name="T55"/>
                <a:gd fmla="*/ 148 w 310" name="T56"/>
                <a:gd fmla="*/ 221 h 385" name="T57"/>
                <a:gd fmla="*/ 161 w 310" name="T58"/>
                <a:gd fmla="*/ 209 h 385" name="T59"/>
                <a:gd fmla="*/ 172 w 310" name="T60"/>
                <a:gd fmla="*/ 301 h 385" name="T61"/>
                <a:gd fmla="*/ 179 w 310" name="T62"/>
                <a:gd fmla="*/ 341 h 385" name="T63"/>
                <a:gd fmla="*/ 212 w 310" name="T64"/>
                <a:gd fmla="*/ 322 h 385" name="T65"/>
                <a:gd fmla="*/ 221 w 310" name="T66"/>
                <a:gd fmla="*/ 269 h 385" name="T67"/>
                <a:gd fmla="*/ 235 w 310" name="T68"/>
                <a:gd fmla="*/ 337 h 385" name="T69"/>
                <a:gd fmla="*/ 239 w 310" name="T70"/>
                <a:gd fmla="*/ 372 h 385" name="T71"/>
                <a:gd fmla="*/ 251 w 310" name="T72"/>
                <a:gd fmla="*/ 369 h 385" name="T73"/>
                <a:gd fmla="*/ 278 w 310" name="T74"/>
                <a:gd fmla="*/ 377 h 385" name="T75"/>
                <a:gd fmla="*/ 295 w 310" name="T76"/>
                <a:gd fmla="*/ 370 h 385" name="T77"/>
                <a:gd fmla="*/ 204 w 310" name="T78"/>
                <a:gd fmla="*/ 130 h 385" name="T79"/>
                <a:gd fmla="*/ 211 w 310" name="T80"/>
                <a:gd fmla="*/ 142 h 385" name="T81"/>
                <a:gd fmla="*/ 221 w 310" name="T82"/>
                <a:gd fmla="*/ 268 h 385"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85" w="310">
                  <a:moveTo>
                    <a:pt x="295" y="370"/>
                  </a:moveTo>
                  <a:cubicBezTo>
                    <a:pt x="285" y="370"/>
                    <a:pt x="278" y="355"/>
                    <a:pt x="276" y="353"/>
                  </a:cubicBezTo>
                  <a:cubicBezTo>
                    <a:pt x="274" y="351"/>
                    <a:pt x="276" y="348"/>
                    <a:pt x="272" y="345"/>
                  </a:cubicBezTo>
                  <a:cubicBezTo>
                    <a:pt x="267" y="342"/>
                    <a:pt x="254" y="332"/>
                    <a:pt x="253" y="325"/>
                  </a:cubicBezTo>
                  <a:cubicBezTo>
                    <a:pt x="252" y="319"/>
                    <a:pt x="248" y="289"/>
                    <a:pt x="249" y="281"/>
                  </a:cubicBezTo>
                  <a:cubicBezTo>
                    <a:pt x="250" y="273"/>
                    <a:pt x="245" y="235"/>
                    <a:pt x="246" y="228"/>
                  </a:cubicBezTo>
                  <a:cubicBezTo>
                    <a:pt x="247" y="221"/>
                    <a:pt x="243" y="212"/>
                    <a:pt x="243" y="201"/>
                  </a:cubicBezTo>
                  <a:cubicBezTo>
                    <a:pt x="243" y="190"/>
                    <a:pt x="247" y="164"/>
                    <a:pt x="246" y="158"/>
                  </a:cubicBezTo>
                  <a:cubicBezTo>
                    <a:pt x="246" y="152"/>
                    <a:pt x="241" y="139"/>
                    <a:pt x="241" y="133"/>
                  </a:cubicBezTo>
                  <a:cubicBezTo>
                    <a:pt x="242" y="127"/>
                    <a:pt x="246" y="112"/>
                    <a:pt x="245" y="100"/>
                  </a:cubicBezTo>
                  <a:cubicBezTo>
                    <a:pt x="244" y="89"/>
                    <a:pt x="235" y="73"/>
                    <a:pt x="227" y="68"/>
                  </a:cubicBezTo>
                  <a:cubicBezTo>
                    <a:pt x="219" y="63"/>
                    <a:pt x="209" y="52"/>
                    <a:pt x="209" y="52"/>
                  </a:cubicBezTo>
                  <a:cubicBezTo>
                    <a:pt x="201" y="41"/>
                    <a:pt x="186" y="42"/>
                    <a:pt x="186" y="42"/>
                  </a:cubicBezTo>
                  <a:cubicBezTo>
                    <a:pt x="148" y="0"/>
                    <a:pt x="121" y="44"/>
                    <a:pt x="121" y="44"/>
                  </a:cubicBezTo>
                  <a:cubicBezTo>
                    <a:pt x="112" y="40"/>
                    <a:pt x="98" y="54"/>
                    <a:pt x="93" y="58"/>
                  </a:cubicBezTo>
                  <a:cubicBezTo>
                    <a:pt x="88" y="62"/>
                    <a:pt x="84" y="66"/>
                    <a:pt x="71" y="73"/>
                  </a:cubicBezTo>
                  <a:cubicBezTo>
                    <a:pt x="58" y="79"/>
                    <a:pt x="58" y="106"/>
                    <a:pt x="61" y="115"/>
                  </a:cubicBezTo>
                  <a:cubicBezTo>
                    <a:pt x="63" y="124"/>
                    <a:pt x="61" y="135"/>
                    <a:pt x="58" y="145"/>
                  </a:cubicBezTo>
                  <a:cubicBezTo>
                    <a:pt x="55" y="157"/>
                    <a:pt x="59" y="165"/>
                    <a:pt x="59" y="171"/>
                  </a:cubicBezTo>
                  <a:cubicBezTo>
                    <a:pt x="59" y="177"/>
                    <a:pt x="61" y="199"/>
                    <a:pt x="58" y="204"/>
                  </a:cubicBezTo>
                  <a:cubicBezTo>
                    <a:pt x="55" y="210"/>
                    <a:pt x="57" y="227"/>
                    <a:pt x="55" y="233"/>
                  </a:cubicBezTo>
                  <a:cubicBezTo>
                    <a:pt x="53" y="238"/>
                    <a:pt x="54" y="301"/>
                    <a:pt x="54" y="308"/>
                  </a:cubicBezTo>
                  <a:cubicBezTo>
                    <a:pt x="54" y="314"/>
                    <a:pt x="55" y="320"/>
                    <a:pt x="53" y="323"/>
                  </a:cubicBezTo>
                  <a:cubicBezTo>
                    <a:pt x="51" y="326"/>
                    <a:pt x="53" y="330"/>
                    <a:pt x="51" y="332"/>
                  </a:cubicBezTo>
                  <a:cubicBezTo>
                    <a:pt x="50" y="334"/>
                    <a:pt x="41" y="340"/>
                    <a:pt x="34" y="343"/>
                  </a:cubicBezTo>
                  <a:cubicBezTo>
                    <a:pt x="27" y="346"/>
                    <a:pt x="30" y="352"/>
                    <a:pt x="28" y="355"/>
                  </a:cubicBezTo>
                  <a:cubicBezTo>
                    <a:pt x="26" y="358"/>
                    <a:pt x="24" y="367"/>
                    <a:pt x="22" y="371"/>
                  </a:cubicBezTo>
                  <a:cubicBezTo>
                    <a:pt x="21" y="375"/>
                    <a:pt x="16" y="375"/>
                    <a:pt x="16" y="375"/>
                  </a:cubicBezTo>
                  <a:cubicBezTo>
                    <a:pt x="0" y="381"/>
                    <a:pt x="25" y="382"/>
                    <a:pt x="29" y="380"/>
                  </a:cubicBezTo>
                  <a:cubicBezTo>
                    <a:pt x="33" y="378"/>
                    <a:pt x="43" y="363"/>
                    <a:pt x="43" y="363"/>
                  </a:cubicBezTo>
                  <a:cubicBezTo>
                    <a:pt x="46" y="360"/>
                    <a:pt x="55" y="375"/>
                    <a:pt x="55" y="375"/>
                  </a:cubicBezTo>
                  <a:cubicBezTo>
                    <a:pt x="57" y="385"/>
                    <a:pt x="67" y="381"/>
                    <a:pt x="67" y="381"/>
                  </a:cubicBezTo>
                  <a:cubicBezTo>
                    <a:pt x="73" y="381"/>
                    <a:pt x="74" y="376"/>
                    <a:pt x="69" y="377"/>
                  </a:cubicBezTo>
                  <a:cubicBezTo>
                    <a:pt x="65" y="377"/>
                    <a:pt x="64" y="371"/>
                    <a:pt x="64" y="371"/>
                  </a:cubicBezTo>
                  <a:cubicBezTo>
                    <a:pt x="61" y="367"/>
                    <a:pt x="67" y="357"/>
                    <a:pt x="67" y="357"/>
                  </a:cubicBezTo>
                  <a:cubicBezTo>
                    <a:pt x="73" y="350"/>
                    <a:pt x="75" y="332"/>
                    <a:pt x="75" y="326"/>
                  </a:cubicBezTo>
                  <a:cubicBezTo>
                    <a:pt x="74" y="319"/>
                    <a:pt x="77" y="289"/>
                    <a:pt x="78" y="283"/>
                  </a:cubicBezTo>
                  <a:cubicBezTo>
                    <a:pt x="79" y="278"/>
                    <a:pt x="85" y="236"/>
                    <a:pt x="85" y="236"/>
                  </a:cubicBezTo>
                  <a:cubicBezTo>
                    <a:pt x="89" y="229"/>
                    <a:pt x="87" y="215"/>
                    <a:pt x="87" y="215"/>
                  </a:cubicBezTo>
                  <a:cubicBezTo>
                    <a:pt x="90" y="209"/>
                    <a:pt x="92" y="173"/>
                    <a:pt x="92" y="165"/>
                  </a:cubicBezTo>
                  <a:cubicBezTo>
                    <a:pt x="92" y="156"/>
                    <a:pt x="94" y="132"/>
                    <a:pt x="94" y="132"/>
                  </a:cubicBezTo>
                  <a:cubicBezTo>
                    <a:pt x="94" y="132"/>
                    <a:pt x="90" y="151"/>
                    <a:pt x="94" y="130"/>
                  </a:cubicBezTo>
                  <a:cubicBezTo>
                    <a:pt x="97" y="109"/>
                    <a:pt x="108" y="121"/>
                    <a:pt x="108" y="121"/>
                  </a:cubicBezTo>
                  <a:cubicBezTo>
                    <a:pt x="113" y="123"/>
                    <a:pt x="115" y="137"/>
                    <a:pt x="115" y="137"/>
                  </a:cubicBezTo>
                  <a:cubicBezTo>
                    <a:pt x="103" y="141"/>
                    <a:pt x="99" y="171"/>
                    <a:pt x="99" y="171"/>
                  </a:cubicBezTo>
                  <a:cubicBezTo>
                    <a:pt x="90" y="188"/>
                    <a:pt x="99" y="212"/>
                    <a:pt x="99" y="212"/>
                  </a:cubicBezTo>
                  <a:cubicBezTo>
                    <a:pt x="98" y="214"/>
                    <a:pt x="99" y="221"/>
                    <a:pt x="99" y="221"/>
                  </a:cubicBezTo>
                  <a:cubicBezTo>
                    <a:pt x="82" y="226"/>
                    <a:pt x="106" y="272"/>
                    <a:pt x="106" y="272"/>
                  </a:cubicBezTo>
                  <a:cubicBezTo>
                    <a:pt x="103" y="276"/>
                    <a:pt x="101" y="293"/>
                    <a:pt x="102" y="296"/>
                  </a:cubicBezTo>
                  <a:cubicBezTo>
                    <a:pt x="103" y="300"/>
                    <a:pt x="103" y="294"/>
                    <a:pt x="97" y="317"/>
                  </a:cubicBezTo>
                  <a:cubicBezTo>
                    <a:pt x="91" y="341"/>
                    <a:pt x="108" y="351"/>
                    <a:pt x="108" y="351"/>
                  </a:cubicBezTo>
                  <a:cubicBezTo>
                    <a:pt x="125" y="350"/>
                    <a:pt x="125" y="350"/>
                    <a:pt x="125" y="350"/>
                  </a:cubicBezTo>
                  <a:cubicBezTo>
                    <a:pt x="133" y="345"/>
                    <a:pt x="137" y="325"/>
                    <a:pt x="131" y="316"/>
                  </a:cubicBezTo>
                  <a:cubicBezTo>
                    <a:pt x="126" y="306"/>
                    <a:pt x="133" y="289"/>
                    <a:pt x="133" y="289"/>
                  </a:cubicBezTo>
                  <a:cubicBezTo>
                    <a:pt x="136" y="280"/>
                    <a:pt x="135" y="270"/>
                    <a:pt x="131" y="267"/>
                  </a:cubicBezTo>
                  <a:cubicBezTo>
                    <a:pt x="128" y="264"/>
                    <a:pt x="130" y="258"/>
                    <a:pt x="130" y="258"/>
                  </a:cubicBezTo>
                  <a:cubicBezTo>
                    <a:pt x="153" y="250"/>
                    <a:pt x="143" y="232"/>
                    <a:pt x="143" y="232"/>
                  </a:cubicBezTo>
                  <a:cubicBezTo>
                    <a:pt x="145" y="230"/>
                    <a:pt x="148" y="221"/>
                    <a:pt x="148" y="221"/>
                  </a:cubicBezTo>
                  <a:cubicBezTo>
                    <a:pt x="152" y="219"/>
                    <a:pt x="157" y="209"/>
                    <a:pt x="157" y="209"/>
                  </a:cubicBezTo>
                  <a:cubicBezTo>
                    <a:pt x="159" y="210"/>
                    <a:pt x="161" y="209"/>
                    <a:pt x="161" y="209"/>
                  </a:cubicBezTo>
                  <a:cubicBezTo>
                    <a:pt x="153" y="228"/>
                    <a:pt x="168" y="267"/>
                    <a:pt x="169" y="270"/>
                  </a:cubicBezTo>
                  <a:cubicBezTo>
                    <a:pt x="170" y="272"/>
                    <a:pt x="173" y="294"/>
                    <a:pt x="172" y="301"/>
                  </a:cubicBezTo>
                  <a:cubicBezTo>
                    <a:pt x="172" y="309"/>
                    <a:pt x="174" y="328"/>
                    <a:pt x="174" y="328"/>
                  </a:cubicBezTo>
                  <a:cubicBezTo>
                    <a:pt x="176" y="330"/>
                    <a:pt x="179" y="341"/>
                    <a:pt x="179" y="341"/>
                  </a:cubicBezTo>
                  <a:cubicBezTo>
                    <a:pt x="186" y="356"/>
                    <a:pt x="202" y="350"/>
                    <a:pt x="202" y="350"/>
                  </a:cubicBezTo>
                  <a:cubicBezTo>
                    <a:pt x="208" y="347"/>
                    <a:pt x="211" y="332"/>
                    <a:pt x="212" y="322"/>
                  </a:cubicBezTo>
                  <a:cubicBezTo>
                    <a:pt x="214" y="313"/>
                    <a:pt x="221" y="269"/>
                    <a:pt x="221" y="268"/>
                  </a:cubicBezTo>
                  <a:cubicBezTo>
                    <a:pt x="221" y="268"/>
                    <a:pt x="221" y="268"/>
                    <a:pt x="221" y="269"/>
                  </a:cubicBezTo>
                  <a:cubicBezTo>
                    <a:pt x="225" y="278"/>
                    <a:pt x="233" y="319"/>
                    <a:pt x="232" y="324"/>
                  </a:cubicBezTo>
                  <a:cubicBezTo>
                    <a:pt x="231" y="331"/>
                    <a:pt x="234" y="338"/>
                    <a:pt x="235" y="337"/>
                  </a:cubicBezTo>
                  <a:cubicBezTo>
                    <a:pt x="235" y="336"/>
                    <a:pt x="241" y="362"/>
                    <a:pt x="242" y="366"/>
                  </a:cubicBezTo>
                  <a:cubicBezTo>
                    <a:pt x="243" y="370"/>
                    <a:pt x="239" y="372"/>
                    <a:pt x="239" y="372"/>
                  </a:cubicBezTo>
                  <a:cubicBezTo>
                    <a:pt x="226" y="379"/>
                    <a:pt x="245" y="378"/>
                    <a:pt x="248" y="377"/>
                  </a:cubicBezTo>
                  <a:cubicBezTo>
                    <a:pt x="252" y="376"/>
                    <a:pt x="250" y="374"/>
                    <a:pt x="251" y="369"/>
                  </a:cubicBezTo>
                  <a:cubicBezTo>
                    <a:pt x="251" y="364"/>
                    <a:pt x="258" y="361"/>
                    <a:pt x="258" y="361"/>
                  </a:cubicBezTo>
                  <a:cubicBezTo>
                    <a:pt x="265" y="359"/>
                    <a:pt x="278" y="377"/>
                    <a:pt x="278" y="377"/>
                  </a:cubicBezTo>
                  <a:cubicBezTo>
                    <a:pt x="283" y="381"/>
                    <a:pt x="299" y="376"/>
                    <a:pt x="299" y="376"/>
                  </a:cubicBezTo>
                  <a:cubicBezTo>
                    <a:pt x="310" y="373"/>
                    <a:pt x="295" y="370"/>
                    <a:pt x="295" y="370"/>
                  </a:cubicBezTo>
                  <a:close/>
                  <a:moveTo>
                    <a:pt x="211" y="142"/>
                  </a:moveTo>
                  <a:cubicBezTo>
                    <a:pt x="210" y="140"/>
                    <a:pt x="205" y="132"/>
                    <a:pt x="204" y="130"/>
                  </a:cubicBezTo>
                  <a:cubicBezTo>
                    <a:pt x="203" y="128"/>
                    <a:pt x="207" y="126"/>
                    <a:pt x="207" y="126"/>
                  </a:cubicBezTo>
                  <a:cubicBezTo>
                    <a:pt x="214" y="127"/>
                    <a:pt x="211" y="142"/>
                    <a:pt x="211" y="142"/>
                  </a:cubicBezTo>
                  <a:close/>
                  <a:moveTo>
                    <a:pt x="221" y="267"/>
                  </a:moveTo>
                  <a:cubicBezTo>
                    <a:pt x="221" y="267"/>
                    <a:pt x="221" y="267"/>
                    <a:pt x="221" y="268"/>
                  </a:cubicBezTo>
                  <a:cubicBezTo>
                    <a:pt x="221" y="267"/>
                    <a:pt x="218" y="263"/>
                    <a:pt x="221" y="267"/>
                  </a:cubicBezTo>
                  <a:close/>
                </a:path>
              </a:pathLst>
            </a:custGeom>
            <a:solidFill>
              <a:schemeClr val="accent1"/>
            </a:solidFill>
            <a:ln>
              <a:noFill/>
            </a:ln>
            <a:extLst/>
          </p:spPr>
          <p:txBody>
            <a:bodyPr anchor="ctr"/>
            <a:lstStyle/>
            <a:p>
              <a:pPr algn="ctr"/>
              <a:endParaRPr/>
            </a:p>
          </p:txBody>
        </p:sp>
        <p:sp>
          <p:nvSpPr>
            <p:cNvPr id="5" name="íślïďè">
              <a:extLst>
                <a:ext uri="{FF2B5EF4-FFF2-40B4-BE49-F238E27FC236}">
                  <a16:creationId xmlns:a16="http://schemas.microsoft.com/office/drawing/2014/main" id="{C03596F7-81E1-400B-8B15-1292D8BF7725}"/>
                </a:ext>
              </a:extLst>
            </p:cNvPr>
            <p:cNvSpPr/>
            <p:nvPr/>
          </p:nvSpPr>
          <p:spPr bwMode="auto">
            <a:xfrm>
              <a:off x="3271353" y="1912384"/>
              <a:ext cx="1721993" cy="1735147"/>
            </a:xfrm>
            <a:custGeom>
              <a:gdLst>
                <a:gd fmla="*/ 14 w 325" name="T0"/>
                <a:gd fmla="*/ 312 h 315" name="T1"/>
                <a:gd fmla="*/ 59 w 325" name="T2"/>
                <a:gd fmla="*/ 310 h 315" name="T3"/>
                <a:gd fmla="*/ 80 w 325" name="T4"/>
                <a:gd fmla="*/ 312 h 315" name="T5"/>
                <a:gd fmla="*/ 78 w 325" name="T6"/>
                <a:gd fmla="*/ 301 h 315" name="T7"/>
                <a:gd fmla="*/ 65 w 325" name="T8"/>
                <a:gd fmla="*/ 273 h 315" name="T9"/>
                <a:gd fmla="*/ 84 w 325" name="T10"/>
                <a:gd fmla="*/ 265 h 315" name="T11"/>
                <a:gd fmla="*/ 112 w 325" name="T12"/>
                <a:gd fmla="*/ 258 h 315" name="T13"/>
                <a:gd fmla="*/ 123 w 325" name="T14"/>
                <a:gd fmla="*/ 236 h 315" name="T15"/>
                <a:gd fmla="*/ 125 w 325" name="T16"/>
                <a:gd fmla="*/ 161 h 315" name="T17"/>
                <a:gd fmla="*/ 165 w 325" name="T18"/>
                <a:gd fmla="*/ 186 h 315" name="T19"/>
                <a:gd fmla="*/ 147 w 325" name="T20"/>
                <a:gd fmla="*/ 230 h 315" name="T21"/>
                <a:gd fmla="*/ 134 w 325" name="T22"/>
                <a:gd fmla="*/ 255 h 315" name="T23"/>
                <a:gd fmla="*/ 124 w 325" name="T24"/>
                <a:gd fmla="*/ 273 h 315" name="T25"/>
                <a:gd fmla="*/ 132 w 325" name="T26"/>
                <a:gd fmla="*/ 293 h 315" name="T27"/>
                <a:gd fmla="*/ 148 w 325" name="T28"/>
                <a:gd fmla="*/ 307 h 315" name="T29"/>
                <a:gd fmla="*/ 163 w 325" name="T30"/>
                <a:gd fmla="*/ 292 h 315" name="T31"/>
                <a:gd fmla="*/ 154 w 325" name="T32"/>
                <a:gd fmla="*/ 269 h 315" name="T33"/>
                <a:gd fmla="*/ 182 w 325" name="T34"/>
                <a:gd fmla="*/ 235 h 315" name="T35"/>
                <a:gd fmla="*/ 211 w 325" name="T36"/>
                <a:gd fmla="*/ 172 h 315" name="T37"/>
                <a:gd fmla="*/ 209 w 325" name="T38"/>
                <a:gd fmla="*/ 136 h 315" name="T39"/>
                <a:gd fmla="*/ 227 w 325" name="T40"/>
                <a:gd fmla="*/ 140 h 315" name="T41"/>
                <a:gd fmla="*/ 241 w 325" name="T42"/>
                <a:gd fmla="*/ 208 h 315" name="T43"/>
                <a:gd fmla="*/ 266 w 325" name="T44"/>
                <a:gd fmla="*/ 269 h 315" name="T45"/>
                <a:gd fmla="*/ 270 w 325" name="T46"/>
                <a:gd fmla="*/ 301 h 315" name="T47"/>
                <a:gd fmla="*/ 264 w 325" name="T48"/>
                <a:gd fmla="*/ 312 h 315" name="T49"/>
                <a:gd fmla="*/ 284 w 325" name="T50"/>
                <a:gd fmla="*/ 310 h 315" name="T51"/>
                <a:gd fmla="*/ 317 w 325" name="T52"/>
                <a:gd fmla="*/ 312 h 315" name="T53"/>
                <a:gd fmla="*/ 307 w 325" name="T54"/>
                <a:gd fmla="*/ 307 h 315" name="T55"/>
                <a:gd fmla="*/ 292 w 325" name="T56"/>
                <a:gd fmla="*/ 301 h 315" name="T57"/>
                <a:gd fmla="*/ 284 w 325" name="T58"/>
                <a:gd fmla="*/ 270 h 315" name="T59"/>
                <a:gd fmla="*/ 275 w 325" name="T60"/>
                <a:gd fmla="*/ 221 h 315" name="T61"/>
                <a:gd fmla="*/ 259 w 325" name="T62"/>
                <a:gd fmla="*/ 169 h 315" name="T63"/>
                <a:gd fmla="*/ 250 w 325" name="T64"/>
                <a:gd fmla="*/ 115 h 315" name="T65"/>
                <a:gd fmla="*/ 235 w 325" name="T66"/>
                <a:gd fmla="*/ 89 h 315" name="T67"/>
                <a:gd fmla="*/ 246 w 325" name="T68"/>
                <a:gd fmla="*/ 64 h 315" name="T69"/>
                <a:gd fmla="*/ 199 w 325" name="T70"/>
                <a:gd fmla="*/ 15 h 315" name="T71"/>
                <a:gd fmla="*/ 180 w 325" name="T72"/>
                <a:gd fmla="*/ 64 h 315" name="T73"/>
                <a:gd fmla="*/ 119 w 325" name="T74"/>
                <a:gd fmla="*/ 77 h 315" name="T75"/>
                <a:gd fmla="*/ 74 w 325" name="T76"/>
                <a:gd fmla="*/ 145 h 315" name="T77"/>
                <a:gd fmla="*/ 79 w 325" name="T78"/>
                <a:gd fmla="*/ 193 h 315" name="T79"/>
                <a:gd fmla="*/ 51 w 325" name="T80"/>
                <a:gd fmla="*/ 243 h 315" name="T81"/>
                <a:gd fmla="*/ 38 w 325" name="T82"/>
                <a:gd fmla="*/ 242 h 315" name="T83"/>
                <a:gd fmla="*/ 29 w 325" name="T84"/>
                <a:gd fmla="*/ 269 h 315" name="T85"/>
                <a:gd fmla="*/ 33 w 325" name="T86"/>
                <a:gd fmla="*/ 297 h 315" name="T87"/>
                <a:gd fmla="*/ 13 w 325" name="T88"/>
                <a:gd fmla="*/ 305 h 315" name="T89"/>
                <a:gd fmla="*/ 80 w 325" name="T90"/>
                <a:gd fmla="*/ 242 h 315" name="T91"/>
                <a:gd fmla="*/ 84 w 325" name="T92"/>
                <a:gd fmla="*/ 235 h 315" name="T93"/>
                <a:gd fmla="*/ 84 w 325" name="T94"/>
                <a:gd fmla="*/ 241 h 315"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315" w="325">
                  <a:moveTo>
                    <a:pt x="2" y="310"/>
                  </a:moveTo>
                  <a:cubicBezTo>
                    <a:pt x="3" y="312"/>
                    <a:pt x="10" y="312"/>
                    <a:pt x="14" y="312"/>
                  </a:cubicBezTo>
                  <a:cubicBezTo>
                    <a:pt x="14" y="312"/>
                    <a:pt x="30" y="312"/>
                    <a:pt x="35" y="312"/>
                  </a:cubicBezTo>
                  <a:cubicBezTo>
                    <a:pt x="35" y="312"/>
                    <a:pt x="56" y="315"/>
                    <a:pt x="59" y="310"/>
                  </a:cubicBezTo>
                  <a:cubicBezTo>
                    <a:pt x="59" y="310"/>
                    <a:pt x="65" y="305"/>
                    <a:pt x="71" y="307"/>
                  </a:cubicBezTo>
                  <a:cubicBezTo>
                    <a:pt x="71" y="307"/>
                    <a:pt x="78" y="311"/>
                    <a:pt x="80" y="312"/>
                  </a:cubicBezTo>
                  <a:cubicBezTo>
                    <a:pt x="80" y="312"/>
                    <a:pt x="102" y="313"/>
                    <a:pt x="87" y="307"/>
                  </a:cubicBezTo>
                  <a:cubicBezTo>
                    <a:pt x="87" y="307"/>
                    <a:pt x="81" y="303"/>
                    <a:pt x="78" y="301"/>
                  </a:cubicBezTo>
                  <a:cubicBezTo>
                    <a:pt x="74" y="300"/>
                    <a:pt x="72" y="290"/>
                    <a:pt x="69" y="287"/>
                  </a:cubicBezTo>
                  <a:cubicBezTo>
                    <a:pt x="66" y="283"/>
                    <a:pt x="63" y="277"/>
                    <a:pt x="65" y="273"/>
                  </a:cubicBezTo>
                  <a:cubicBezTo>
                    <a:pt x="67" y="269"/>
                    <a:pt x="70" y="264"/>
                    <a:pt x="70" y="264"/>
                  </a:cubicBezTo>
                  <a:cubicBezTo>
                    <a:pt x="70" y="264"/>
                    <a:pt x="80" y="265"/>
                    <a:pt x="84" y="265"/>
                  </a:cubicBezTo>
                  <a:cubicBezTo>
                    <a:pt x="84" y="265"/>
                    <a:pt x="88" y="264"/>
                    <a:pt x="91" y="265"/>
                  </a:cubicBezTo>
                  <a:cubicBezTo>
                    <a:pt x="91" y="265"/>
                    <a:pt x="107" y="267"/>
                    <a:pt x="112" y="258"/>
                  </a:cubicBezTo>
                  <a:cubicBezTo>
                    <a:pt x="112" y="258"/>
                    <a:pt x="116" y="254"/>
                    <a:pt x="117" y="253"/>
                  </a:cubicBezTo>
                  <a:cubicBezTo>
                    <a:pt x="118" y="252"/>
                    <a:pt x="123" y="243"/>
                    <a:pt x="123" y="236"/>
                  </a:cubicBezTo>
                  <a:cubicBezTo>
                    <a:pt x="123" y="228"/>
                    <a:pt x="122" y="199"/>
                    <a:pt x="122" y="195"/>
                  </a:cubicBezTo>
                  <a:cubicBezTo>
                    <a:pt x="122" y="190"/>
                    <a:pt x="127" y="164"/>
                    <a:pt x="125" y="161"/>
                  </a:cubicBezTo>
                  <a:cubicBezTo>
                    <a:pt x="125" y="161"/>
                    <a:pt x="128" y="152"/>
                    <a:pt x="131" y="155"/>
                  </a:cubicBezTo>
                  <a:cubicBezTo>
                    <a:pt x="131" y="155"/>
                    <a:pt x="156" y="182"/>
                    <a:pt x="165" y="186"/>
                  </a:cubicBezTo>
                  <a:cubicBezTo>
                    <a:pt x="165" y="186"/>
                    <a:pt x="170" y="194"/>
                    <a:pt x="171" y="195"/>
                  </a:cubicBezTo>
                  <a:cubicBezTo>
                    <a:pt x="171" y="195"/>
                    <a:pt x="150" y="215"/>
                    <a:pt x="147" y="230"/>
                  </a:cubicBezTo>
                  <a:cubicBezTo>
                    <a:pt x="147" y="230"/>
                    <a:pt x="141" y="245"/>
                    <a:pt x="137" y="250"/>
                  </a:cubicBezTo>
                  <a:cubicBezTo>
                    <a:pt x="134" y="254"/>
                    <a:pt x="134" y="255"/>
                    <a:pt x="134" y="255"/>
                  </a:cubicBezTo>
                  <a:cubicBezTo>
                    <a:pt x="134" y="255"/>
                    <a:pt x="130" y="254"/>
                    <a:pt x="129" y="259"/>
                  </a:cubicBezTo>
                  <a:cubicBezTo>
                    <a:pt x="128" y="264"/>
                    <a:pt x="126" y="270"/>
                    <a:pt x="124" y="273"/>
                  </a:cubicBezTo>
                  <a:cubicBezTo>
                    <a:pt x="121" y="276"/>
                    <a:pt x="117" y="276"/>
                    <a:pt x="121" y="283"/>
                  </a:cubicBezTo>
                  <a:cubicBezTo>
                    <a:pt x="121" y="283"/>
                    <a:pt x="130" y="292"/>
                    <a:pt x="132" y="293"/>
                  </a:cubicBezTo>
                  <a:cubicBezTo>
                    <a:pt x="135" y="295"/>
                    <a:pt x="134" y="297"/>
                    <a:pt x="133" y="300"/>
                  </a:cubicBezTo>
                  <a:cubicBezTo>
                    <a:pt x="133" y="300"/>
                    <a:pt x="131" y="307"/>
                    <a:pt x="148" y="307"/>
                  </a:cubicBezTo>
                  <a:cubicBezTo>
                    <a:pt x="148" y="307"/>
                    <a:pt x="166" y="308"/>
                    <a:pt x="167" y="304"/>
                  </a:cubicBezTo>
                  <a:cubicBezTo>
                    <a:pt x="167" y="304"/>
                    <a:pt x="169" y="297"/>
                    <a:pt x="163" y="292"/>
                  </a:cubicBezTo>
                  <a:cubicBezTo>
                    <a:pt x="163" y="292"/>
                    <a:pt x="157" y="284"/>
                    <a:pt x="155" y="277"/>
                  </a:cubicBezTo>
                  <a:cubicBezTo>
                    <a:pt x="154" y="271"/>
                    <a:pt x="154" y="269"/>
                    <a:pt x="154" y="269"/>
                  </a:cubicBezTo>
                  <a:cubicBezTo>
                    <a:pt x="154" y="269"/>
                    <a:pt x="156" y="262"/>
                    <a:pt x="152" y="261"/>
                  </a:cubicBezTo>
                  <a:cubicBezTo>
                    <a:pt x="152" y="261"/>
                    <a:pt x="177" y="238"/>
                    <a:pt x="182" y="235"/>
                  </a:cubicBezTo>
                  <a:cubicBezTo>
                    <a:pt x="187" y="232"/>
                    <a:pt x="205" y="213"/>
                    <a:pt x="204" y="209"/>
                  </a:cubicBezTo>
                  <a:cubicBezTo>
                    <a:pt x="204" y="209"/>
                    <a:pt x="219" y="185"/>
                    <a:pt x="211" y="172"/>
                  </a:cubicBezTo>
                  <a:cubicBezTo>
                    <a:pt x="203" y="159"/>
                    <a:pt x="205" y="147"/>
                    <a:pt x="199" y="144"/>
                  </a:cubicBezTo>
                  <a:cubicBezTo>
                    <a:pt x="199" y="144"/>
                    <a:pt x="208" y="138"/>
                    <a:pt x="209" y="136"/>
                  </a:cubicBezTo>
                  <a:cubicBezTo>
                    <a:pt x="209" y="136"/>
                    <a:pt x="219" y="137"/>
                    <a:pt x="221" y="135"/>
                  </a:cubicBezTo>
                  <a:cubicBezTo>
                    <a:pt x="221" y="135"/>
                    <a:pt x="227" y="136"/>
                    <a:pt x="227" y="140"/>
                  </a:cubicBezTo>
                  <a:cubicBezTo>
                    <a:pt x="227" y="144"/>
                    <a:pt x="233" y="176"/>
                    <a:pt x="235" y="183"/>
                  </a:cubicBezTo>
                  <a:cubicBezTo>
                    <a:pt x="238" y="190"/>
                    <a:pt x="240" y="202"/>
                    <a:pt x="241" y="208"/>
                  </a:cubicBezTo>
                  <a:cubicBezTo>
                    <a:pt x="241" y="214"/>
                    <a:pt x="249" y="231"/>
                    <a:pt x="254" y="239"/>
                  </a:cubicBezTo>
                  <a:cubicBezTo>
                    <a:pt x="258" y="248"/>
                    <a:pt x="265" y="264"/>
                    <a:pt x="266" y="269"/>
                  </a:cubicBezTo>
                  <a:cubicBezTo>
                    <a:pt x="268" y="274"/>
                    <a:pt x="272" y="281"/>
                    <a:pt x="272" y="286"/>
                  </a:cubicBezTo>
                  <a:cubicBezTo>
                    <a:pt x="271" y="291"/>
                    <a:pt x="270" y="299"/>
                    <a:pt x="270" y="301"/>
                  </a:cubicBezTo>
                  <a:cubicBezTo>
                    <a:pt x="270" y="303"/>
                    <a:pt x="270" y="306"/>
                    <a:pt x="266" y="307"/>
                  </a:cubicBezTo>
                  <a:cubicBezTo>
                    <a:pt x="263" y="309"/>
                    <a:pt x="261" y="310"/>
                    <a:pt x="264" y="312"/>
                  </a:cubicBezTo>
                  <a:cubicBezTo>
                    <a:pt x="264" y="312"/>
                    <a:pt x="270" y="313"/>
                    <a:pt x="273" y="311"/>
                  </a:cubicBezTo>
                  <a:cubicBezTo>
                    <a:pt x="273" y="311"/>
                    <a:pt x="277" y="307"/>
                    <a:pt x="284" y="310"/>
                  </a:cubicBezTo>
                  <a:cubicBezTo>
                    <a:pt x="284" y="310"/>
                    <a:pt x="291" y="312"/>
                    <a:pt x="295" y="312"/>
                  </a:cubicBezTo>
                  <a:cubicBezTo>
                    <a:pt x="295" y="312"/>
                    <a:pt x="316" y="313"/>
                    <a:pt x="317" y="312"/>
                  </a:cubicBezTo>
                  <a:cubicBezTo>
                    <a:pt x="317" y="312"/>
                    <a:pt x="325" y="311"/>
                    <a:pt x="317" y="307"/>
                  </a:cubicBezTo>
                  <a:cubicBezTo>
                    <a:pt x="317" y="307"/>
                    <a:pt x="311" y="307"/>
                    <a:pt x="307" y="307"/>
                  </a:cubicBezTo>
                  <a:cubicBezTo>
                    <a:pt x="304" y="307"/>
                    <a:pt x="302" y="304"/>
                    <a:pt x="299" y="305"/>
                  </a:cubicBezTo>
                  <a:cubicBezTo>
                    <a:pt x="295" y="305"/>
                    <a:pt x="296" y="304"/>
                    <a:pt x="292" y="301"/>
                  </a:cubicBezTo>
                  <a:cubicBezTo>
                    <a:pt x="289" y="297"/>
                    <a:pt x="285" y="279"/>
                    <a:pt x="285" y="277"/>
                  </a:cubicBezTo>
                  <a:cubicBezTo>
                    <a:pt x="285" y="276"/>
                    <a:pt x="285" y="272"/>
                    <a:pt x="284" y="270"/>
                  </a:cubicBezTo>
                  <a:cubicBezTo>
                    <a:pt x="283" y="268"/>
                    <a:pt x="280" y="246"/>
                    <a:pt x="279" y="241"/>
                  </a:cubicBezTo>
                  <a:cubicBezTo>
                    <a:pt x="278" y="235"/>
                    <a:pt x="277" y="225"/>
                    <a:pt x="275" y="221"/>
                  </a:cubicBezTo>
                  <a:cubicBezTo>
                    <a:pt x="274" y="217"/>
                    <a:pt x="276" y="205"/>
                    <a:pt x="269" y="196"/>
                  </a:cubicBezTo>
                  <a:cubicBezTo>
                    <a:pt x="261" y="186"/>
                    <a:pt x="259" y="178"/>
                    <a:pt x="259" y="169"/>
                  </a:cubicBezTo>
                  <a:cubicBezTo>
                    <a:pt x="258" y="160"/>
                    <a:pt x="255" y="149"/>
                    <a:pt x="254" y="146"/>
                  </a:cubicBezTo>
                  <a:cubicBezTo>
                    <a:pt x="254" y="142"/>
                    <a:pt x="255" y="128"/>
                    <a:pt x="250" y="115"/>
                  </a:cubicBezTo>
                  <a:cubicBezTo>
                    <a:pt x="245" y="101"/>
                    <a:pt x="239" y="91"/>
                    <a:pt x="234" y="89"/>
                  </a:cubicBezTo>
                  <a:cubicBezTo>
                    <a:pt x="235" y="89"/>
                    <a:pt x="235" y="89"/>
                    <a:pt x="235" y="89"/>
                  </a:cubicBezTo>
                  <a:cubicBezTo>
                    <a:pt x="235" y="89"/>
                    <a:pt x="243" y="78"/>
                    <a:pt x="242" y="70"/>
                  </a:cubicBezTo>
                  <a:cubicBezTo>
                    <a:pt x="242" y="70"/>
                    <a:pt x="244" y="65"/>
                    <a:pt x="246" y="64"/>
                  </a:cubicBezTo>
                  <a:cubicBezTo>
                    <a:pt x="246" y="64"/>
                    <a:pt x="259" y="40"/>
                    <a:pt x="245" y="25"/>
                  </a:cubicBezTo>
                  <a:cubicBezTo>
                    <a:pt x="245" y="25"/>
                    <a:pt x="226" y="0"/>
                    <a:pt x="199" y="15"/>
                  </a:cubicBezTo>
                  <a:cubicBezTo>
                    <a:pt x="199" y="15"/>
                    <a:pt x="182" y="28"/>
                    <a:pt x="181" y="45"/>
                  </a:cubicBezTo>
                  <a:cubicBezTo>
                    <a:pt x="181" y="45"/>
                    <a:pt x="176" y="48"/>
                    <a:pt x="180" y="64"/>
                  </a:cubicBezTo>
                  <a:cubicBezTo>
                    <a:pt x="180" y="64"/>
                    <a:pt x="164" y="56"/>
                    <a:pt x="155" y="60"/>
                  </a:cubicBezTo>
                  <a:cubicBezTo>
                    <a:pt x="155" y="60"/>
                    <a:pt x="131" y="66"/>
                    <a:pt x="119" y="77"/>
                  </a:cubicBezTo>
                  <a:cubicBezTo>
                    <a:pt x="119" y="77"/>
                    <a:pt x="97" y="90"/>
                    <a:pt x="87" y="104"/>
                  </a:cubicBezTo>
                  <a:cubicBezTo>
                    <a:pt x="78" y="118"/>
                    <a:pt x="74" y="132"/>
                    <a:pt x="74" y="145"/>
                  </a:cubicBezTo>
                  <a:cubicBezTo>
                    <a:pt x="74" y="158"/>
                    <a:pt x="71" y="161"/>
                    <a:pt x="75" y="163"/>
                  </a:cubicBezTo>
                  <a:cubicBezTo>
                    <a:pt x="75" y="163"/>
                    <a:pt x="78" y="189"/>
                    <a:pt x="79" y="193"/>
                  </a:cubicBezTo>
                  <a:cubicBezTo>
                    <a:pt x="79" y="193"/>
                    <a:pt x="59" y="231"/>
                    <a:pt x="57" y="240"/>
                  </a:cubicBezTo>
                  <a:cubicBezTo>
                    <a:pt x="57" y="240"/>
                    <a:pt x="55" y="244"/>
                    <a:pt x="51" y="243"/>
                  </a:cubicBezTo>
                  <a:cubicBezTo>
                    <a:pt x="51" y="243"/>
                    <a:pt x="49" y="240"/>
                    <a:pt x="42" y="242"/>
                  </a:cubicBezTo>
                  <a:cubicBezTo>
                    <a:pt x="42" y="242"/>
                    <a:pt x="39" y="243"/>
                    <a:pt x="38" y="242"/>
                  </a:cubicBezTo>
                  <a:cubicBezTo>
                    <a:pt x="36" y="241"/>
                    <a:pt x="30" y="240"/>
                    <a:pt x="27" y="245"/>
                  </a:cubicBezTo>
                  <a:cubicBezTo>
                    <a:pt x="25" y="251"/>
                    <a:pt x="27" y="263"/>
                    <a:pt x="29" y="269"/>
                  </a:cubicBezTo>
                  <a:cubicBezTo>
                    <a:pt x="30" y="276"/>
                    <a:pt x="28" y="281"/>
                    <a:pt x="28" y="285"/>
                  </a:cubicBezTo>
                  <a:cubicBezTo>
                    <a:pt x="28" y="288"/>
                    <a:pt x="30" y="295"/>
                    <a:pt x="33" y="297"/>
                  </a:cubicBezTo>
                  <a:cubicBezTo>
                    <a:pt x="33" y="297"/>
                    <a:pt x="31" y="301"/>
                    <a:pt x="27" y="302"/>
                  </a:cubicBezTo>
                  <a:cubicBezTo>
                    <a:pt x="24" y="303"/>
                    <a:pt x="16" y="304"/>
                    <a:pt x="13" y="305"/>
                  </a:cubicBezTo>
                  <a:cubicBezTo>
                    <a:pt x="10" y="306"/>
                    <a:pt x="0" y="307"/>
                    <a:pt x="2" y="310"/>
                  </a:cubicBezTo>
                  <a:close/>
                  <a:moveTo>
                    <a:pt x="80" y="242"/>
                  </a:moveTo>
                  <a:cubicBezTo>
                    <a:pt x="80" y="242"/>
                    <a:pt x="84" y="237"/>
                    <a:pt x="84" y="235"/>
                  </a:cubicBezTo>
                  <a:cubicBezTo>
                    <a:pt x="84" y="235"/>
                    <a:pt x="84" y="235"/>
                    <a:pt x="84" y="235"/>
                  </a:cubicBezTo>
                  <a:cubicBezTo>
                    <a:pt x="84" y="235"/>
                    <a:pt x="84" y="235"/>
                    <a:pt x="84" y="235"/>
                  </a:cubicBezTo>
                  <a:cubicBezTo>
                    <a:pt x="84" y="236"/>
                    <a:pt x="83" y="240"/>
                    <a:pt x="84" y="241"/>
                  </a:cubicBezTo>
                  <a:cubicBezTo>
                    <a:pt x="84" y="241"/>
                    <a:pt x="81" y="241"/>
                    <a:pt x="80" y="242"/>
                  </a:cubicBezTo>
                  <a:close/>
                </a:path>
              </a:pathLst>
            </a:custGeom>
            <a:solidFill>
              <a:schemeClr val="accent2"/>
            </a:solidFill>
            <a:ln>
              <a:noFill/>
            </a:ln>
            <a:extLst/>
          </p:spPr>
          <p:txBody>
            <a:bodyPr anchor="ctr"/>
            <a:lstStyle/>
            <a:p>
              <a:pPr algn="ctr"/>
              <a:endParaRPr/>
            </a:p>
          </p:txBody>
        </p:sp>
        <p:sp>
          <p:nvSpPr>
            <p:cNvPr id="6" name="íşliḓè">
              <a:extLst>
                <a:ext uri="{FF2B5EF4-FFF2-40B4-BE49-F238E27FC236}">
                  <a16:creationId xmlns:a16="http://schemas.microsoft.com/office/drawing/2014/main" id="{DED1E49B-1232-44F0-BF98-8812D03734BA}"/>
                </a:ext>
              </a:extLst>
            </p:cNvPr>
            <p:cNvSpPr/>
            <p:nvPr/>
          </p:nvSpPr>
          <p:spPr bwMode="auto">
            <a:xfrm>
              <a:off x="5661259" y="1335337"/>
              <a:ext cx="1016820" cy="2312194"/>
            </a:xfrm>
            <a:custGeom>
              <a:gdLst>
                <a:gd fmla="*/ 186 w 194" name="T0"/>
                <a:gd fmla="*/ 40 h 436" name="T1"/>
                <a:gd fmla="*/ 128 w 194" name="T2"/>
                <a:gd fmla="*/ 42 h 436" name="T3"/>
                <a:gd fmla="*/ 120 w 194" name="T4"/>
                <a:gd fmla="*/ 39 h 436" name="T5"/>
                <a:gd fmla="*/ 67 w 194" name="T6"/>
                <a:gd fmla="*/ 41 h 436" name="T7"/>
                <a:gd fmla="*/ 38 w 194" name="T8"/>
                <a:gd fmla="*/ 71 h 436" name="T9"/>
                <a:gd fmla="*/ 6 w 194" name="T10"/>
                <a:gd fmla="*/ 146 h 436" name="T11"/>
                <a:gd fmla="*/ 4 w 194" name="T12"/>
                <a:gd fmla="*/ 176 h 436" name="T13"/>
                <a:gd fmla="*/ 17 w 194" name="T14"/>
                <a:gd fmla="*/ 183 h 436" name="T15"/>
                <a:gd fmla="*/ 42 w 194" name="T16"/>
                <a:gd fmla="*/ 183 h 436" name="T17"/>
                <a:gd fmla="*/ 39 w 194" name="T18"/>
                <a:gd fmla="*/ 230 h 436" name="T19"/>
                <a:gd fmla="*/ 48 w 194" name="T20"/>
                <a:gd fmla="*/ 275 h 436" name="T21"/>
                <a:gd fmla="*/ 54 w 194" name="T22"/>
                <a:gd fmla="*/ 336 h 436" name="T23"/>
                <a:gd fmla="*/ 43 w 194" name="T24"/>
                <a:gd fmla="*/ 376 h 436" name="T25"/>
                <a:gd fmla="*/ 71 w 194" name="T26"/>
                <a:gd fmla="*/ 367 h 436" name="T27"/>
                <a:gd fmla="*/ 69 w 194" name="T28"/>
                <a:gd fmla="*/ 332 h 436" name="T29"/>
                <a:gd fmla="*/ 75 w 194" name="T30"/>
                <a:gd fmla="*/ 285 h 436" name="T31"/>
                <a:gd fmla="*/ 82 w 194" name="T32"/>
                <a:gd fmla="*/ 262 h 436" name="T33"/>
                <a:gd fmla="*/ 94 w 194" name="T34"/>
                <a:gd fmla="*/ 221 h 436" name="T35"/>
                <a:gd fmla="*/ 99 w 194" name="T36"/>
                <a:gd fmla="*/ 233 h 436" name="T37"/>
                <a:gd fmla="*/ 103 w 194" name="T38"/>
                <a:gd fmla="*/ 281 h 436" name="T39"/>
                <a:gd fmla="*/ 102 w 194" name="T40"/>
                <a:gd fmla="*/ 354 h 436" name="T41"/>
                <a:gd fmla="*/ 92 w 194" name="T42"/>
                <a:gd fmla="*/ 395 h 436" name="T43"/>
                <a:gd fmla="*/ 82 w 194" name="T44"/>
                <a:gd fmla="*/ 426 h 436" name="T45"/>
                <a:gd fmla="*/ 117 w 194" name="T46"/>
                <a:gd fmla="*/ 413 h 436" name="T47"/>
                <a:gd fmla="*/ 120 w 194" name="T48"/>
                <a:gd fmla="*/ 363 h 436" name="T49"/>
                <a:gd fmla="*/ 132 w 194" name="T50"/>
                <a:gd fmla="*/ 275 h 436" name="T51"/>
                <a:gd fmla="*/ 150 w 194" name="T52"/>
                <a:gd fmla="*/ 207 h 436" name="T53"/>
                <a:gd fmla="*/ 152 w 194" name="T54"/>
                <a:gd fmla="*/ 201 h 436" name="T55"/>
                <a:gd fmla="*/ 153 w 194" name="T56"/>
                <a:gd fmla="*/ 186 h 436" name="T57"/>
                <a:gd fmla="*/ 152 w 194" name="T58"/>
                <a:gd fmla="*/ 171 h 436" name="T59"/>
                <a:gd fmla="*/ 144 w 194" name="T60"/>
                <a:gd fmla="*/ 141 h 436" name="T61"/>
                <a:gd fmla="*/ 146 w 194" name="T62"/>
                <a:gd fmla="*/ 113 h 436" name="T63"/>
                <a:gd fmla="*/ 167 w 194" name="T64"/>
                <a:gd fmla="*/ 78 h 436" name="T65"/>
                <a:gd fmla="*/ 173 w 194" name="T66"/>
                <a:gd fmla="*/ 117 h 436" name="T67"/>
                <a:gd fmla="*/ 162 w 194" name="T68"/>
                <a:gd fmla="*/ 132 h 436" name="T69"/>
                <a:gd fmla="*/ 165 w 194" name="T70"/>
                <a:gd fmla="*/ 135 h 436" name="T71"/>
                <a:gd fmla="*/ 176 w 194" name="T72"/>
                <a:gd fmla="*/ 138 h 436" name="T73"/>
                <a:gd fmla="*/ 176 w 194" name="T74"/>
                <a:gd fmla="*/ 144 h 436" name="T75"/>
                <a:gd fmla="*/ 172 w 194" name="T76"/>
                <a:gd fmla="*/ 147 h 436" name="T77"/>
                <a:gd fmla="*/ 171 w 194" name="T78"/>
                <a:gd fmla="*/ 151 h 436" name="T79"/>
                <a:gd fmla="*/ 181 w 194" name="T80"/>
                <a:gd fmla="*/ 148 h 436" name="T81"/>
                <a:gd fmla="*/ 189 w 194" name="T82"/>
                <a:gd fmla="*/ 118 h 436" name="T83"/>
                <a:gd fmla="*/ 189 w 194" name="T84"/>
                <a:gd fmla="*/ 53 h 436" name="T85"/>
                <a:gd fmla="*/ 42 w 194" name="T86"/>
                <a:gd fmla="*/ 153 h 436" name="T87"/>
                <a:gd fmla="*/ 48 w 194" name="T88"/>
                <a:gd fmla="*/ 122 h 436" name="T89"/>
                <a:gd fmla="*/ 57 w 194" name="T90"/>
                <a:gd fmla="*/ 129 h 436"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436" w="194">
                  <a:moveTo>
                    <a:pt x="189" y="53"/>
                  </a:moveTo>
                  <a:cubicBezTo>
                    <a:pt x="186" y="48"/>
                    <a:pt x="186" y="40"/>
                    <a:pt x="186" y="40"/>
                  </a:cubicBezTo>
                  <a:cubicBezTo>
                    <a:pt x="177" y="24"/>
                    <a:pt x="147" y="38"/>
                    <a:pt x="147" y="38"/>
                  </a:cubicBezTo>
                  <a:cubicBezTo>
                    <a:pt x="140" y="37"/>
                    <a:pt x="131" y="42"/>
                    <a:pt x="128" y="42"/>
                  </a:cubicBezTo>
                  <a:cubicBezTo>
                    <a:pt x="126" y="42"/>
                    <a:pt x="123" y="42"/>
                    <a:pt x="123" y="42"/>
                  </a:cubicBezTo>
                  <a:cubicBezTo>
                    <a:pt x="123" y="38"/>
                    <a:pt x="120" y="39"/>
                    <a:pt x="120" y="39"/>
                  </a:cubicBezTo>
                  <a:cubicBezTo>
                    <a:pt x="125" y="0"/>
                    <a:pt x="94" y="2"/>
                    <a:pt x="94" y="2"/>
                  </a:cubicBezTo>
                  <a:cubicBezTo>
                    <a:pt x="59" y="2"/>
                    <a:pt x="67" y="41"/>
                    <a:pt x="67" y="41"/>
                  </a:cubicBezTo>
                  <a:cubicBezTo>
                    <a:pt x="59" y="32"/>
                    <a:pt x="67" y="52"/>
                    <a:pt x="67" y="52"/>
                  </a:cubicBezTo>
                  <a:cubicBezTo>
                    <a:pt x="56" y="53"/>
                    <a:pt x="38" y="71"/>
                    <a:pt x="38" y="71"/>
                  </a:cubicBezTo>
                  <a:cubicBezTo>
                    <a:pt x="23" y="79"/>
                    <a:pt x="26" y="104"/>
                    <a:pt x="21" y="108"/>
                  </a:cubicBezTo>
                  <a:cubicBezTo>
                    <a:pt x="15" y="113"/>
                    <a:pt x="6" y="143"/>
                    <a:pt x="6" y="146"/>
                  </a:cubicBezTo>
                  <a:cubicBezTo>
                    <a:pt x="5" y="149"/>
                    <a:pt x="6" y="154"/>
                    <a:pt x="3" y="161"/>
                  </a:cubicBezTo>
                  <a:cubicBezTo>
                    <a:pt x="0" y="168"/>
                    <a:pt x="0" y="167"/>
                    <a:pt x="4" y="176"/>
                  </a:cubicBezTo>
                  <a:cubicBezTo>
                    <a:pt x="8" y="185"/>
                    <a:pt x="11" y="183"/>
                    <a:pt x="11" y="183"/>
                  </a:cubicBezTo>
                  <a:cubicBezTo>
                    <a:pt x="13" y="182"/>
                    <a:pt x="17" y="183"/>
                    <a:pt x="17" y="183"/>
                  </a:cubicBezTo>
                  <a:cubicBezTo>
                    <a:pt x="25" y="185"/>
                    <a:pt x="42" y="181"/>
                    <a:pt x="42" y="181"/>
                  </a:cubicBezTo>
                  <a:cubicBezTo>
                    <a:pt x="42" y="183"/>
                    <a:pt x="42" y="183"/>
                    <a:pt x="42" y="183"/>
                  </a:cubicBezTo>
                  <a:cubicBezTo>
                    <a:pt x="39" y="184"/>
                    <a:pt x="40" y="191"/>
                    <a:pt x="40" y="191"/>
                  </a:cubicBezTo>
                  <a:cubicBezTo>
                    <a:pt x="38" y="196"/>
                    <a:pt x="41" y="216"/>
                    <a:pt x="39" y="230"/>
                  </a:cubicBezTo>
                  <a:cubicBezTo>
                    <a:pt x="37" y="244"/>
                    <a:pt x="48" y="258"/>
                    <a:pt x="48" y="258"/>
                  </a:cubicBezTo>
                  <a:cubicBezTo>
                    <a:pt x="49" y="260"/>
                    <a:pt x="48" y="275"/>
                    <a:pt x="48" y="275"/>
                  </a:cubicBezTo>
                  <a:cubicBezTo>
                    <a:pt x="42" y="286"/>
                    <a:pt x="44" y="301"/>
                    <a:pt x="46" y="306"/>
                  </a:cubicBezTo>
                  <a:cubicBezTo>
                    <a:pt x="48" y="311"/>
                    <a:pt x="53" y="328"/>
                    <a:pt x="54" y="336"/>
                  </a:cubicBezTo>
                  <a:cubicBezTo>
                    <a:pt x="56" y="343"/>
                    <a:pt x="51" y="355"/>
                    <a:pt x="49" y="359"/>
                  </a:cubicBezTo>
                  <a:cubicBezTo>
                    <a:pt x="47" y="364"/>
                    <a:pt x="43" y="376"/>
                    <a:pt x="43" y="376"/>
                  </a:cubicBezTo>
                  <a:cubicBezTo>
                    <a:pt x="39" y="387"/>
                    <a:pt x="68" y="383"/>
                    <a:pt x="68" y="383"/>
                  </a:cubicBezTo>
                  <a:cubicBezTo>
                    <a:pt x="73" y="380"/>
                    <a:pt x="71" y="374"/>
                    <a:pt x="71" y="367"/>
                  </a:cubicBezTo>
                  <a:cubicBezTo>
                    <a:pt x="72" y="360"/>
                    <a:pt x="75" y="359"/>
                    <a:pt x="75" y="354"/>
                  </a:cubicBezTo>
                  <a:cubicBezTo>
                    <a:pt x="74" y="350"/>
                    <a:pt x="70" y="338"/>
                    <a:pt x="69" y="332"/>
                  </a:cubicBezTo>
                  <a:cubicBezTo>
                    <a:pt x="67" y="326"/>
                    <a:pt x="67" y="321"/>
                    <a:pt x="70" y="314"/>
                  </a:cubicBezTo>
                  <a:cubicBezTo>
                    <a:pt x="73" y="306"/>
                    <a:pt x="77" y="290"/>
                    <a:pt x="75" y="285"/>
                  </a:cubicBezTo>
                  <a:cubicBezTo>
                    <a:pt x="74" y="280"/>
                    <a:pt x="75" y="275"/>
                    <a:pt x="75" y="275"/>
                  </a:cubicBezTo>
                  <a:cubicBezTo>
                    <a:pt x="76" y="273"/>
                    <a:pt x="82" y="262"/>
                    <a:pt x="82" y="262"/>
                  </a:cubicBezTo>
                  <a:cubicBezTo>
                    <a:pt x="85" y="260"/>
                    <a:pt x="89" y="240"/>
                    <a:pt x="89" y="239"/>
                  </a:cubicBezTo>
                  <a:cubicBezTo>
                    <a:pt x="90" y="238"/>
                    <a:pt x="91" y="224"/>
                    <a:pt x="94" y="221"/>
                  </a:cubicBezTo>
                  <a:cubicBezTo>
                    <a:pt x="97" y="219"/>
                    <a:pt x="98" y="226"/>
                    <a:pt x="98" y="227"/>
                  </a:cubicBezTo>
                  <a:cubicBezTo>
                    <a:pt x="98" y="228"/>
                    <a:pt x="99" y="233"/>
                    <a:pt x="99" y="233"/>
                  </a:cubicBezTo>
                  <a:cubicBezTo>
                    <a:pt x="98" y="237"/>
                    <a:pt x="103" y="261"/>
                    <a:pt x="103" y="261"/>
                  </a:cubicBezTo>
                  <a:cubicBezTo>
                    <a:pt x="100" y="266"/>
                    <a:pt x="103" y="281"/>
                    <a:pt x="103" y="281"/>
                  </a:cubicBezTo>
                  <a:cubicBezTo>
                    <a:pt x="105" y="285"/>
                    <a:pt x="105" y="292"/>
                    <a:pt x="105" y="292"/>
                  </a:cubicBezTo>
                  <a:cubicBezTo>
                    <a:pt x="99" y="303"/>
                    <a:pt x="102" y="348"/>
                    <a:pt x="102" y="354"/>
                  </a:cubicBezTo>
                  <a:cubicBezTo>
                    <a:pt x="101" y="360"/>
                    <a:pt x="100" y="378"/>
                    <a:pt x="97" y="382"/>
                  </a:cubicBezTo>
                  <a:cubicBezTo>
                    <a:pt x="94" y="386"/>
                    <a:pt x="93" y="390"/>
                    <a:pt x="92" y="395"/>
                  </a:cubicBezTo>
                  <a:cubicBezTo>
                    <a:pt x="91" y="400"/>
                    <a:pt x="89" y="409"/>
                    <a:pt x="89" y="409"/>
                  </a:cubicBezTo>
                  <a:cubicBezTo>
                    <a:pt x="84" y="413"/>
                    <a:pt x="82" y="426"/>
                    <a:pt x="82" y="426"/>
                  </a:cubicBezTo>
                  <a:cubicBezTo>
                    <a:pt x="81" y="436"/>
                    <a:pt x="115" y="430"/>
                    <a:pt x="115" y="430"/>
                  </a:cubicBezTo>
                  <a:cubicBezTo>
                    <a:pt x="120" y="426"/>
                    <a:pt x="118" y="418"/>
                    <a:pt x="117" y="413"/>
                  </a:cubicBezTo>
                  <a:cubicBezTo>
                    <a:pt x="117" y="407"/>
                    <a:pt x="116" y="389"/>
                    <a:pt x="116" y="389"/>
                  </a:cubicBezTo>
                  <a:cubicBezTo>
                    <a:pt x="112" y="381"/>
                    <a:pt x="120" y="363"/>
                    <a:pt x="120" y="363"/>
                  </a:cubicBezTo>
                  <a:cubicBezTo>
                    <a:pt x="141" y="300"/>
                    <a:pt x="132" y="287"/>
                    <a:pt x="132" y="287"/>
                  </a:cubicBezTo>
                  <a:cubicBezTo>
                    <a:pt x="132" y="287"/>
                    <a:pt x="132" y="280"/>
                    <a:pt x="132" y="275"/>
                  </a:cubicBezTo>
                  <a:cubicBezTo>
                    <a:pt x="132" y="269"/>
                    <a:pt x="128" y="271"/>
                    <a:pt x="138" y="252"/>
                  </a:cubicBezTo>
                  <a:cubicBezTo>
                    <a:pt x="148" y="234"/>
                    <a:pt x="150" y="208"/>
                    <a:pt x="150" y="207"/>
                  </a:cubicBezTo>
                  <a:cubicBezTo>
                    <a:pt x="151" y="206"/>
                    <a:pt x="151" y="205"/>
                    <a:pt x="150" y="203"/>
                  </a:cubicBezTo>
                  <a:cubicBezTo>
                    <a:pt x="149" y="201"/>
                    <a:pt x="150" y="203"/>
                    <a:pt x="152" y="201"/>
                  </a:cubicBezTo>
                  <a:cubicBezTo>
                    <a:pt x="153" y="199"/>
                    <a:pt x="152" y="195"/>
                    <a:pt x="152" y="194"/>
                  </a:cubicBezTo>
                  <a:cubicBezTo>
                    <a:pt x="153" y="192"/>
                    <a:pt x="153" y="188"/>
                    <a:pt x="153" y="186"/>
                  </a:cubicBezTo>
                  <a:cubicBezTo>
                    <a:pt x="153" y="184"/>
                    <a:pt x="153" y="180"/>
                    <a:pt x="153" y="178"/>
                  </a:cubicBezTo>
                  <a:cubicBezTo>
                    <a:pt x="153" y="176"/>
                    <a:pt x="151" y="176"/>
                    <a:pt x="152" y="171"/>
                  </a:cubicBezTo>
                  <a:cubicBezTo>
                    <a:pt x="153" y="167"/>
                    <a:pt x="151" y="162"/>
                    <a:pt x="151" y="162"/>
                  </a:cubicBezTo>
                  <a:cubicBezTo>
                    <a:pt x="152" y="153"/>
                    <a:pt x="143" y="143"/>
                    <a:pt x="144" y="141"/>
                  </a:cubicBezTo>
                  <a:cubicBezTo>
                    <a:pt x="144" y="138"/>
                    <a:pt x="143" y="128"/>
                    <a:pt x="142" y="126"/>
                  </a:cubicBezTo>
                  <a:cubicBezTo>
                    <a:pt x="142" y="125"/>
                    <a:pt x="146" y="113"/>
                    <a:pt x="146" y="113"/>
                  </a:cubicBezTo>
                  <a:cubicBezTo>
                    <a:pt x="149" y="110"/>
                    <a:pt x="156" y="89"/>
                    <a:pt x="157" y="88"/>
                  </a:cubicBezTo>
                  <a:cubicBezTo>
                    <a:pt x="157" y="87"/>
                    <a:pt x="167" y="78"/>
                    <a:pt x="167" y="78"/>
                  </a:cubicBezTo>
                  <a:cubicBezTo>
                    <a:pt x="167" y="80"/>
                    <a:pt x="175" y="106"/>
                    <a:pt x="175" y="109"/>
                  </a:cubicBezTo>
                  <a:cubicBezTo>
                    <a:pt x="176" y="112"/>
                    <a:pt x="176" y="115"/>
                    <a:pt x="173" y="117"/>
                  </a:cubicBezTo>
                  <a:cubicBezTo>
                    <a:pt x="170" y="119"/>
                    <a:pt x="168" y="124"/>
                    <a:pt x="167" y="126"/>
                  </a:cubicBezTo>
                  <a:cubicBezTo>
                    <a:pt x="165" y="128"/>
                    <a:pt x="164" y="131"/>
                    <a:pt x="162" y="132"/>
                  </a:cubicBezTo>
                  <a:cubicBezTo>
                    <a:pt x="160" y="133"/>
                    <a:pt x="157" y="135"/>
                    <a:pt x="157" y="135"/>
                  </a:cubicBezTo>
                  <a:cubicBezTo>
                    <a:pt x="154" y="143"/>
                    <a:pt x="165" y="135"/>
                    <a:pt x="165" y="135"/>
                  </a:cubicBezTo>
                  <a:cubicBezTo>
                    <a:pt x="167" y="133"/>
                    <a:pt x="170" y="132"/>
                    <a:pt x="170" y="132"/>
                  </a:cubicBezTo>
                  <a:cubicBezTo>
                    <a:pt x="178" y="132"/>
                    <a:pt x="176" y="138"/>
                    <a:pt x="176" y="138"/>
                  </a:cubicBezTo>
                  <a:cubicBezTo>
                    <a:pt x="169" y="136"/>
                    <a:pt x="172" y="139"/>
                    <a:pt x="172" y="139"/>
                  </a:cubicBezTo>
                  <a:cubicBezTo>
                    <a:pt x="175" y="139"/>
                    <a:pt x="176" y="144"/>
                    <a:pt x="176" y="144"/>
                  </a:cubicBezTo>
                  <a:cubicBezTo>
                    <a:pt x="175" y="145"/>
                    <a:pt x="169" y="143"/>
                    <a:pt x="169" y="143"/>
                  </a:cubicBezTo>
                  <a:cubicBezTo>
                    <a:pt x="164" y="143"/>
                    <a:pt x="172" y="147"/>
                    <a:pt x="172" y="147"/>
                  </a:cubicBezTo>
                  <a:cubicBezTo>
                    <a:pt x="168" y="147"/>
                    <a:pt x="168" y="147"/>
                    <a:pt x="168" y="147"/>
                  </a:cubicBezTo>
                  <a:cubicBezTo>
                    <a:pt x="160" y="147"/>
                    <a:pt x="171" y="151"/>
                    <a:pt x="171" y="151"/>
                  </a:cubicBezTo>
                  <a:cubicBezTo>
                    <a:pt x="163" y="156"/>
                    <a:pt x="173" y="154"/>
                    <a:pt x="174" y="154"/>
                  </a:cubicBezTo>
                  <a:cubicBezTo>
                    <a:pt x="176" y="153"/>
                    <a:pt x="181" y="148"/>
                    <a:pt x="181" y="148"/>
                  </a:cubicBezTo>
                  <a:cubicBezTo>
                    <a:pt x="186" y="142"/>
                    <a:pt x="186" y="142"/>
                    <a:pt x="186" y="142"/>
                  </a:cubicBezTo>
                  <a:cubicBezTo>
                    <a:pt x="189" y="138"/>
                    <a:pt x="188" y="123"/>
                    <a:pt x="189" y="118"/>
                  </a:cubicBezTo>
                  <a:cubicBezTo>
                    <a:pt x="189" y="112"/>
                    <a:pt x="188" y="100"/>
                    <a:pt x="188" y="100"/>
                  </a:cubicBezTo>
                  <a:cubicBezTo>
                    <a:pt x="194" y="73"/>
                    <a:pt x="189" y="53"/>
                    <a:pt x="189" y="53"/>
                  </a:cubicBezTo>
                  <a:close/>
                  <a:moveTo>
                    <a:pt x="50" y="151"/>
                  </a:moveTo>
                  <a:cubicBezTo>
                    <a:pt x="50" y="151"/>
                    <a:pt x="43" y="152"/>
                    <a:pt x="42" y="153"/>
                  </a:cubicBezTo>
                  <a:cubicBezTo>
                    <a:pt x="40" y="155"/>
                    <a:pt x="35" y="155"/>
                    <a:pt x="33" y="154"/>
                  </a:cubicBezTo>
                  <a:cubicBezTo>
                    <a:pt x="33" y="154"/>
                    <a:pt x="48" y="141"/>
                    <a:pt x="48" y="122"/>
                  </a:cubicBezTo>
                  <a:cubicBezTo>
                    <a:pt x="48" y="122"/>
                    <a:pt x="50" y="115"/>
                    <a:pt x="55" y="119"/>
                  </a:cubicBezTo>
                  <a:cubicBezTo>
                    <a:pt x="55" y="119"/>
                    <a:pt x="55" y="126"/>
                    <a:pt x="57" y="129"/>
                  </a:cubicBezTo>
                  <a:cubicBezTo>
                    <a:pt x="57" y="129"/>
                    <a:pt x="55" y="146"/>
                    <a:pt x="50" y="151"/>
                  </a:cubicBezTo>
                  <a:close/>
                </a:path>
              </a:pathLst>
            </a:custGeom>
            <a:solidFill>
              <a:schemeClr val="accent3"/>
            </a:solidFill>
            <a:ln>
              <a:noFill/>
            </a:ln>
            <a:extLst/>
          </p:spPr>
          <p:txBody>
            <a:bodyPr anchor="ctr"/>
            <a:lstStyle/>
            <a:p>
              <a:pPr algn="ctr"/>
              <a:endParaRPr/>
            </a:p>
          </p:txBody>
        </p:sp>
        <p:sp>
          <p:nvSpPr>
            <p:cNvPr id="7" name="ísļíḓé">
              <a:extLst>
                <a:ext uri="{FF2B5EF4-FFF2-40B4-BE49-F238E27FC236}">
                  <a16:creationId xmlns:a16="http://schemas.microsoft.com/office/drawing/2014/main" id="{A3DFEE79-69FD-4F91-A98B-6B7272375799}"/>
                </a:ext>
              </a:extLst>
            </p:cNvPr>
            <p:cNvSpPr/>
            <p:nvPr/>
          </p:nvSpPr>
          <p:spPr bwMode="auto">
            <a:xfrm>
              <a:off x="7345991" y="1196752"/>
              <a:ext cx="1623495" cy="2450779"/>
            </a:xfrm>
            <a:custGeom>
              <a:gdLst>
                <a:gd fmla="*/ 217 w 318" name="T0"/>
                <a:gd fmla="*/ 58 h 422" name="T1"/>
                <a:gd fmla="*/ 261 w 318" name="T2"/>
                <a:gd fmla="*/ 27 h 422" name="T3"/>
                <a:gd fmla="*/ 262 w 318" name="T4"/>
                <a:gd fmla="*/ 51 h 422" name="T5"/>
                <a:gd fmla="*/ 258 w 318" name="T6"/>
                <a:gd fmla="*/ 64 h 422" name="T7"/>
                <a:gd fmla="*/ 254 w 318" name="T8"/>
                <a:gd fmla="*/ 75 h 422" name="T9"/>
                <a:gd fmla="*/ 259 w 318" name="T10"/>
                <a:gd fmla="*/ 92 h 422" name="T11"/>
                <a:gd fmla="*/ 278 w 318" name="T12"/>
                <a:gd fmla="*/ 126 h 422" name="T13"/>
                <a:gd fmla="*/ 288 w 318" name="T14"/>
                <a:gd fmla="*/ 104 h 422" name="T15"/>
                <a:gd fmla="*/ 288 w 318" name="T16"/>
                <a:gd fmla="*/ 77 h 422" name="T17"/>
                <a:gd fmla="*/ 294 w 318" name="T18"/>
                <a:gd fmla="*/ 82 h 422" name="T19"/>
                <a:gd fmla="*/ 311 w 318" name="T20"/>
                <a:gd fmla="*/ 66 h 422" name="T21"/>
                <a:gd fmla="*/ 315 w 318" name="T22"/>
                <a:gd fmla="*/ 76 h 422" name="T23"/>
                <a:gd fmla="*/ 311 w 318" name="T24"/>
                <a:gd fmla="*/ 92 h 422" name="T25"/>
                <a:gd fmla="*/ 299 w 318" name="T26"/>
                <a:gd fmla="*/ 117 h 422" name="T27"/>
                <a:gd fmla="*/ 275 w 318" name="T28"/>
                <a:gd fmla="*/ 158 h 422" name="T29"/>
                <a:gd fmla="*/ 250 w 318" name="T30"/>
                <a:gd fmla="*/ 125 h 422" name="T31"/>
                <a:gd fmla="*/ 223 w 318" name="T32"/>
                <a:gd fmla="*/ 178 h 422" name="T33"/>
                <a:gd fmla="*/ 215 w 318" name="T34"/>
                <a:gd fmla="*/ 205 h 422" name="T35"/>
                <a:gd fmla="*/ 289 w 318" name="T36"/>
                <a:gd fmla="*/ 257 h 422" name="T37"/>
                <a:gd fmla="*/ 227 w 318" name="T38"/>
                <a:gd fmla="*/ 329 h 422" name="T39"/>
                <a:gd fmla="*/ 233 w 318" name="T40"/>
                <a:gd fmla="*/ 352 h 422" name="T41"/>
                <a:gd fmla="*/ 222 w 318" name="T42"/>
                <a:gd fmla="*/ 364 h 422" name="T43"/>
                <a:gd fmla="*/ 193 w 318" name="T44"/>
                <a:gd fmla="*/ 334 h 422" name="T45"/>
                <a:gd fmla="*/ 219 w 318" name="T46"/>
                <a:gd fmla="*/ 304 h 422" name="T47"/>
                <a:gd fmla="*/ 231 w 318" name="T48"/>
                <a:gd fmla="*/ 254 h 422" name="T49"/>
                <a:gd fmla="*/ 129 w 318" name="T50"/>
                <a:gd fmla="*/ 292 h 422" name="T51"/>
                <a:gd fmla="*/ 105 w 318" name="T52"/>
                <a:gd fmla="*/ 308 h 422" name="T53"/>
                <a:gd fmla="*/ 50 w 318" name="T54"/>
                <a:gd fmla="*/ 348 h 422" name="T55"/>
                <a:gd fmla="*/ 34 w 318" name="T56"/>
                <a:gd fmla="*/ 377 h 422" name="T57"/>
                <a:gd fmla="*/ 13 w 318" name="T58"/>
                <a:gd fmla="*/ 405 h 422" name="T59"/>
                <a:gd fmla="*/ 3 w 318" name="T60"/>
                <a:gd fmla="*/ 377 h 422" name="T61"/>
                <a:gd fmla="*/ 12 w 318" name="T62"/>
                <a:gd fmla="*/ 346 h 422" name="T63"/>
                <a:gd fmla="*/ 45 w 318" name="T64"/>
                <a:gd fmla="*/ 321 h 422" name="T65"/>
                <a:gd fmla="*/ 108 w 318" name="T66"/>
                <a:gd fmla="*/ 274 h 422" name="T67"/>
                <a:gd fmla="*/ 160 w 318" name="T68"/>
                <a:gd fmla="*/ 192 h 422" name="T69"/>
                <a:gd fmla="*/ 185 w 318" name="T70"/>
                <a:gd fmla="*/ 109 h 422" name="T71"/>
                <a:gd fmla="*/ 156 w 318" name="T72"/>
                <a:gd fmla="*/ 99 h 422" name="T73"/>
                <a:gd fmla="*/ 134 w 318" name="T74"/>
                <a:gd fmla="*/ 135 h 422" name="T75"/>
                <a:gd fmla="*/ 140 w 318" name="T76"/>
                <a:gd fmla="*/ 166 h 422" name="T77"/>
                <a:gd fmla="*/ 133 w 318" name="T78"/>
                <a:gd fmla="*/ 167 h 422" name="T79"/>
                <a:gd fmla="*/ 111 w 318" name="T80"/>
                <a:gd fmla="*/ 187 h 422" name="T81"/>
                <a:gd fmla="*/ 105 w 318" name="T82"/>
                <a:gd fmla="*/ 180 h 422" name="T83"/>
                <a:gd fmla="*/ 102 w 318" name="T84"/>
                <a:gd fmla="*/ 173 h 422" name="T85"/>
                <a:gd fmla="*/ 109 w 318" name="T86"/>
                <a:gd fmla="*/ 158 h 422" name="T87"/>
                <a:gd fmla="*/ 121 w 318" name="T88"/>
                <a:gd fmla="*/ 128 h 422" name="T89"/>
                <a:gd fmla="*/ 156 w 318" name="T90"/>
                <a:gd fmla="*/ 75 h 422" name="T91"/>
                <a:gd fmla="*/ 213 w 318" name="T92"/>
                <a:gd fmla="*/ 71 h 422"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422" w="318">
                  <a:moveTo>
                    <a:pt x="213" y="71"/>
                  </a:moveTo>
                  <a:cubicBezTo>
                    <a:pt x="213" y="71"/>
                    <a:pt x="223" y="64"/>
                    <a:pt x="217" y="58"/>
                  </a:cubicBezTo>
                  <a:cubicBezTo>
                    <a:pt x="211" y="53"/>
                    <a:pt x="208" y="32"/>
                    <a:pt x="217" y="22"/>
                  </a:cubicBezTo>
                  <a:cubicBezTo>
                    <a:pt x="217" y="22"/>
                    <a:pt x="243" y="0"/>
                    <a:pt x="261" y="27"/>
                  </a:cubicBezTo>
                  <a:cubicBezTo>
                    <a:pt x="261" y="27"/>
                    <a:pt x="263" y="39"/>
                    <a:pt x="261" y="44"/>
                  </a:cubicBezTo>
                  <a:cubicBezTo>
                    <a:pt x="261" y="44"/>
                    <a:pt x="261" y="49"/>
                    <a:pt x="262" y="51"/>
                  </a:cubicBezTo>
                  <a:cubicBezTo>
                    <a:pt x="262" y="51"/>
                    <a:pt x="267" y="59"/>
                    <a:pt x="260" y="59"/>
                  </a:cubicBezTo>
                  <a:cubicBezTo>
                    <a:pt x="260" y="59"/>
                    <a:pt x="259" y="63"/>
                    <a:pt x="258" y="64"/>
                  </a:cubicBezTo>
                  <a:cubicBezTo>
                    <a:pt x="258" y="64"/>
                    <a:pt x="258" y="67"/>
                    <a:pt x="257" y="67"/>
                  </a:cubicBezTo>
                  <a:cubicBezTo>
                    <a:pt x="257" y="67"/>
                    <a:pt x="256" y="75"/>
                    <a:pt x="254" y="75"/>
                  </a:cubicBezTo>
                  <a:cubicBezTo>
                    <a:pt x="246" y="75"/>
                    <a:pt x="246" y="75"/>
                    <a:pt x="246" y="75"/>
                  </a:cubicBezTo>
                  <a:cubicBezTo>
                    <a:pt x="246" y="75"/>
                    <a:pt x="256" y="82"/>
                    <a:pt x="259" y="92"/>
                  </a:cubicBezTo>
                  <a:cubicBezTo>
                    <a:pt x="263" y="103"/>
                    <a:pt x="263" y="103"/>
                    <a:pt x="263" y="103"/>
                  </a:cubicBezTo>
                  <a:cubicBezTo>
                    <a:pt x="263" y="103"/>
                    <a:pt x="274" y="116"/>
                    <a:pt x="278" y="126"/>
                  </a:cubicBezTo>
                  <a:cubicBezTo>
                    <a:pt x="278" y="126"/>
                    <a:pt x="284" y="116"/>
                    <a:pt x="286" y="114"/>
                  </a:cubicBezTo>
                  <a:cubicBezTo>
                    <a:pt x="288" y="111"/>
                    <a:pt x="288" y="107"/>
                    <a:pt x="288" y="104"/>
                  </a:cubicBezTo>
                  <a:cubicBezTo>
                    <a:pt x="288" y="101"/>
                    <a:pt x="285" y="88"/>
                    <a:pt x="287" y="86"/>
                  </a:cubicBezTo>
                  <a:cubicBezTo>
                    <a:pt x="289" y="83"/>
                    <a:pt x="288" y="77"/>
                    <a:pt x="288" y="77"/>
                  </a:cubicBezTo>
                  <a:cubicBezTo>
                    <a:pt x="288" y="77"/>
                    <a:pt x="290" y="71"/>
                    <a:pt x="293" y="77"/>
                  </a:cubicBezTo>
                  <a:cubicBezTo>
                    <a:pt x="294" y="82"/>
                    <a:pt x="294" y="82"/>
                    <a:pt x="294" y="82"/>
                  </a:cubicBezTo>
                  <a:cubicBezTo>
                    <a:pt x="294" y="82"/>
                    <a:pt x="297" y="80"/>
                    <a:pt x="298" y="80"/>
                  </a:cubicBezTo>
                  <a:cubicBezTo>
                    <a:pt x="299" y="79"/>
                    <a:pt x="309" y="65"/>
                    <a:pt x="311" y="66"/>
                  </a:cubicBezTo>
                  <a:cubicBezTo>
                    <a:pt x="311" y="66"/>
                    <a:pt x="317" y="63"/>
                    <a:pt x="317" y="69"/>
                  </a:cubicBezTo>
                  <a:cubicBezTo>
                    <a:pt x="317" y="75"/>
                    <a:pt x="315" y="76"/>
                    <a:pt x="315" y="76"/>
                  </a:cubicBezTo>
                  <a:cubicBezTo>
                    <a:pt x="315" y="76"/>
                    <a:pt x="318" y="77"/>
                    <a:pt x="316" y="81"/>
                  </a:cubicBezTo>
                  <a:cubicBezTo>
                    <a:pt x="316" y="81"/>
                    <a:pt x="312" y="89"/>
                    <a:pt x="311" y="92"/>
                  </a:cubicBezTo>
                  <a:cubicBezTo>
                    <a:pt x="310" y="96"/>
                    <a:pt x="306" y="105"/>
                    <a:pt x="303" y="109"/>
                  </a:cubicBezTo>
                  <a:cubicBezTo>
                    <a:pt x="300" y="112"/>
                    <a:pt x="301" y="110"/>
                    <a:pt x="299" y="117"/>
                  </a:cubicBezTo>
                  <a:cubicBezTo>
                    <a:pt x="297" y="125"/>
                    <a:pt x="290" y="146"/>
                    <a:pt x="285" y="152"/>
                  </a:cubicBezTo>
                  <a:cubicBezTo>
                    <a:pt x="285" y="152"/>
                    <a:pt x="284" y="158"/>
                    <a:pt x="275" y="158"/>
                  </a:cubicBezTo>
                  <a:cubicBezTo>
                    <a:pt x="275" y="158"/>
                    <a:pt x="268" y="156"/>
                    <a:pt x="267" y="151"/>
                  </a:cubicBezTo>
                  <a:cubicBezTo>
                    <a:pt x="266" y="146"/>
                    <a:pt x="251" y="127"/>
                    <a:pt x="250" y="125"/>
                  </a:cubicBezTo>
                  <a:cubicBezTo>
                    <a:pt x="250" y="125"/>
                    <a:pt x="242" y="138"/>
                    <a:pt x="236" y="140"/>
                  </a:cubicBezTo>
                  <a:cubicBezTo>
                    <a:pt x="236" y="140"/>
                    <a:pt x="227" y="168"/>
                    <a:pt x="223" y="178"/>
                  </a:cubicBezTo>
                  <a:cubicBezTo>
                    <a:pt x="218" y="188"/>
                    <a:pt x="222" y="181"/>
                    <a:pt x="222" y="181"/>
                  </a:cubicBezTo>
                  <a:cubicBezTo>
                    <a:pt x="222" y="181"/>
                    <a:pt x="217" y="201"/>
                    <a:pt x="215" y="205"/>
                  </a:cubicBezTo>
                  <a:cubicBezTo>
                    <a:pt x="215" y="205"/>
                    <a:pt x="237" y="202"/>
                    <a:pt x="267" y="227"/>
                  </a:cubicBezTo>
                  <a:cubicBezTo>
                    <a:pt x="267" y="227"/>
                    <a:pt x="297" y="241"/>
                    <a:pt x="289" y="257"/>
                  </a:cubicBezTo>
                  <a:cubicBezTo>
                    <a:pt x="289" y="257"/>
                    <a:pt x="270" y="281"/>
                    <a:pt x="267" y="284"/>
                  </a:cubicBezTo>
                  <a:cubicBezTo>
                    <a:pt x="265" y="287"/>
                    <a:pt x="225" y="320"/>
                    <a:pt x="227" y="329"/>
                  </a:cubicBezTo>
                  <a:cubicBezTo>
                    <a:pt x="227" y="329"/>
                    <a:pt x="230" y="333"/>
                    <a:pt x="229" y="336"/>
                  </a:cubicBezTo>
                  <a:cubicBezTo>
                    <a:pt x="229" y="339"/>
                    <a:pt x="229" y="348"/>
                    <a:pt x="233" y="352"/>
                  </a:cubicBezTo>
                  <a:cubicBezTo>
                    <a:pt x="237" y="355"/>
                    <a:pt x="257" y="367"/>
                    <a:pt x="247" y="371"/>
                  </a:cubicBezTo>
                  <a:cubicBezTo>
                    <a:pt x="247" y="371"/>
                    <a:pt x="226" y="372"/>
                    <a:pt x="222" y="364"/>
                  </a:cubicBezTo>
                  <a:cubicBezTo>
                    <a:pt x="222" y="364"/>
                    <a:pt x="211" y="353"/>
                    <a:pt x="205" y="352"/>
                  </a:cubicBezTo>
                  <a:cubicBezTo>
                    <a:pt x="205" y="352"/>
                    <a:pt x="184" y="344"/>
                    <a:pt x="193" y="334"/>
                  </a:cubicBezTo>
                  <a:cubicBezTo>
                    <a:pt x="193" y="334"/>
                    <a:pt x="200" y="322"/>
                    <a:pt x="203" y="323"/>
                  </a:cubicBezTo>
                  <a:cubicBezTo>
                    <a:pt x="203" y="323"/>
                    <a:pt x="216" y="312"/>
                    <a:pt x="219" y="304"/>
                  </a:cubicBezTo>
                  <a:cubicBezTo>
                    <a:pt x="223" y="296"/>
                    <a:pt x="241" y="259"/>
                    <a:pt x="248" y="256"/>
                  </a:cubicBezTo>
                  <a:cubicBezTo>
                    <a:pt x="248" y="256"/>
                    <a:pt x="238" y="254"/>
                    <a:pt x="231" y="254"/>
                  </a:cubicBezTo>
                  <a:cubicBezTo>
                    <a:pt x="223" y="254"/>
                    <a:pt x="197" y="251"/>
                    <a:pt x="186" y="245"/>
                  </a:cubicBezTo>
                  <a:cubicBezTo>
                    <a:pt x="186" y="245"/>
                    <a:pt x="144" y="285"/>
                    <a:pt x="129" y="292"/>
                  </a:cubicBezTo>
                  <a:cubicBezTo>
                    <a:pt x="129" y="292"/>
                    <a:pt x="125" y="298"/>
                    <a:pt x="123" y="299"/>
                  </a:cubicBezTo>
                  <a:cubicBezTo>
                    <a:pt x="123" y="299"/>
                    <a:pt x="113" y="307"/>
                    <a:pt x="105" y="308"/>
                  </a:cubicBezTo>
                  <a:cubicBezTo>
                    <a:pt x="105" y="308"/>
                    <a:pt x="92" y="315"/>
                    <a:pt x="89" y="318"/>
                  </a:cubicBezTo>
                  <a:cubicBezTo>
                    <a:pt x="85" y="321"/>
                    <a:pt x="53" y="346"/>
                    <a:pt x="50" y="348"/>
                  </a:cubicBezTo>
                  <a:cubicBezTo>
                    <a:pt x="50" y="348"/>
                    <a:pt x="36" y="365"/>
                    <a:pt x="35" y="369"/>
                  </a:cubicBezTo>
                  <a:cubicBezTo>
                    <a:pt x="35" y="369"/>
                    <a:pt x="40" y="375"/>
                    <a:pt x="34" y="377"/>
                  </a:cubicBezTo>
                  <a:cubicBezTo>
                    <a:pt x="34" y="377"/>
                    <a:pt x="21" y="386"/>
                    <a:pt x="18" y="391"/>
                  </a:cubicBezTo>
                  <a:cubicBezTo>
                    <a:pt x="16" y="396"/>
                    <a:pt x="12" y="402"/>
                    <a:pt x="13" y="405"/>
                  </a:cubicBezTo>
                  <a:cubicBezTo>
                    <a:pt x="14" y="409"/>
                    <a:pt x="5" y="422"/>
                    <a:pt x="0" y="404"/>
                  </a:cubicBezTo>
                  <a:cubicBezTo>
                    <a:pt x="0" y="404"/>
                    <a:pt x="1" y="386"/>
                    <a:pt x="3" y="377"/>
                  </a:cubicBezTo>
                  <a:cubicBezTo>
                    <a:pt x="6" y="367"/>
                    <a:pt x="7" y="365"/>
                    <a:pt x="6" y="362"/>
                  </a:cubicBezTo>
                  <a:cubicBezTo>
                    <a:pt x="5" y="358"/>
                    <a:pt x="4" y="348"/>
                    <a:pt x="12" y="346"/>
                  </a:cubicBezTo>
                  <a:cubicBezTo>
                    <a:pt x="20" y="344"/>
                    <a:pt x="27" y="345"/>
                    <a:pt x="27" y="345"/>
                  </a:cubicBezTo>
                  <a:cubicBezTo>
                    <a:pt x="27" y="345"/>
                    <a:pt x="41" y="329"/>
                    <a:pt x="45" y="321"/>
                  </a:cubicBezTo>
                  <a:cubicBezTo>
                    <a:pt x="50" y="313"/>
                    <a:pt x="69" y="296"/>
                    <a:pt x="77" y="292"/>
                  </a:cubicBezTo>
                  <a:cubicBezTo>
                    <a:pt x="84" y="288"/>
                    <a:pt x="103" y="280"/>
                    <a:pt x="108" y="274"/>
                  </a:cubicBezTo>
                  <a:cubicBezTo>
                    <a:pt x="113" y="267"/>
                    <a:pt x="133" y="235"/>
                    <a:pt x="142" y="232"/>
                  </a:cubicBezTo>
                  <a:cubicBezTo>
                    <a:pt x="142" y="232"/>
                    <a:pt x="141" y="199"/>
                    <a:pt x="160" y="192"/>
                  </a:cubicBezTo>
                  <a:cubicBezTo>
                    <a:pt x="160" y="192"/>
                    <a:pt x="170" y="188"/>
                    <a:pt x="175" y="175"/>
                  </a:cubicBezTo>
                  <a:cubicBezTo>
                    <a:pt x="180" y="163"/>
                    <a:pt x="180" y="117"/>
                    <a:pt x="185" y="109"/>
                  </a:cubicBezTo>
                  <a:cubicBezTo>
                    <a:pt x="185" y="109"/>
                    <a:pt x="184" y="104"/>
                    <a:pt x="185" y="102"/>
                  </a:cubicBezTo>
                  <a:cubicBezTo>
                    <a:pt x="185" y="102"/>
                    <a:pt x="160" y="101"/>
                    <a:pt x="156" y="99"/>
                  </a:cubicBezTo>
                  <a:cubicBezTo>
                    <a:pt x="156" y="99"/>
                    <a:pt x="149" y="94"/>
                    <a:pt x="146" y="103"/>
                  </a:cubicBezTo>
                  <a:cubicBezTo>
                    <a:pt x="146" y="103"/>
                    <a:pt x="136" y="127"/>
                    <a:pt x="134" y="135"/>
                  </a:cubicBezTo>
                  <a:cubicBezTo>
                    <a:pt x="134" y="135"/>
                    <a:pt x="133" y="148"/>
                    <a:pt x="134" y="153"/>
                  </a:cubicBezTo>
                  <a:cubicBezTo>
                    <a:pt x="135" y="157"/>
                    <a:pt x="138" y="164"/>
                    <a:pt x="140" y="166"/>
                  </a:cubicBezTo>
                  <a:cubicBezTo>
                    <a:pt x="142" y="168"/>
                    <a:pt x="144" y="172"/>
                    <a:pt x="141" y="172"/>
                  </a:cubicBezTo>
                  <a:cubicBezTo>
                    <a:pt x="141" y="172"/>
                    <a:pt x="135" y="171"/>
                    <a:pt x="133" y="167"/>
                  </a:cubicBezTo>
                  <a:cubicBezTo>
                    <a:pt x="133" y="167"/>
                    <a:pt x="132" y="160"/>
                    <a:pt x="127" y="168"/>
                  </a:cubicBezTo>
                  <a:cubicBezTo>
                    <a:pt x="127" y="168"/>
                    <a:pt x="110" y="200"/>
                    <a:pt x="111" y="187"/>
                  </a:cubicBezTo>
                  <a:cubicBezTo>
                    <a:pt x="111" y="187"/>
                    <a:pt x="103" y="195"/>
                    <a:pt x="107" y="185"/>
                  </a:cubicBezTo>
                  <a:cubicBezTo>
                    <a:pt x="107" y="185"/>
                    <a:pt x="101" y="187"/>
                    <a:pt x="105" y="180"/>
                  </a:cubicBezTo>
                  <a:cubicBezTo>
                    <a:pt x="105" y="180"/>
                    <a:pt x="114" y="161"/>
                    <a:pt x="108" y="167"/>
                  </a:cubicBezTo>
                  <a:cubicBezTo>
                    <a:pt x="102" y="173"/>
                    <a:pt x="102" y="173"/>
                    <a:pt x="102" y="173"/>
                  </a:cubicBezTo>
                  <a:cubicBezTo>
                    <a:pt x="102" y="173"/>
                    <a:pt x="96" y="176"/>
                    <a:pt x="100" y="170"/>
                  </a:cubicBezTo>
                  <a:cubicBezTo>
                    <a:pt x="100" y="170"/>
                    <a:pt x="107" y="163"/>
                    <a:pt x="109" y="158"/>
                  </a:cubicBezTo>
                  <a:cubicBezTo>
                    <a:pt x="111" y="154"/>
                    <a:pt x="114" y="149"/>
                    <a:pt x="118" y="146"/>
                  </a:cubicBezTo>
                  <a:cubicBezTo>
                    <a:pt x="121" y="142"/>
                    <a:pt x="120" y="132"/>
                    <a:pt x="121" y="128"/>
                  </a:cubicBezTo>
                  <a:cubicBezTo>
                    <a:pt x="121" y="124"/>
                    <a:pt x="125" y="86"/>
                    <a:pt x="134" y="82"/>
                  </a:cubicBezTo>
                  <a:cubicBezTo>
                    <a:pt x="144" y="77"/>
                    <a:pt x="150" y="77"/>
                    <a:pt x="156" y="75"/>
                  </a:cubicBezTo>
                  <a:cubicBezTo>
                    <a:pt x="161" y="73"/>
                    <a:pt x="189" y="70"/>
                    <a:pt x="197" y="72"/>
                  </a:cubicBezTo>
                  <a:cubicBezTo>
                    <a:pt x="197" y="72"/>
                    <a:pt x="211" y="72"/>
                    <a:pt x="213" y="71"/>
                  </a:cubicBezTo>
                  <a:close/>
                </a:path>
              </a:pathLst>
            </a:custGeom>
            <a:solidFill>
              <a:schemeClr val="accent4"/>
            </a:solidFill>
            <a:ln>
              <a:noFill/>
            </a:ln>
            <a:extLst/>
          </p:spPr>
          <p:txBody>
            <a:bodyPr anchor="ctr"/>
            <a:lstStyle/>
            <a:p>
              <a:pPr algn="ctr"/>
              <a:endParaRPr/>
            </a:p>
          </p:txBody>
        </p:sp>
        <p:sp>
          <p:nvSpPr>
            <p:cNvPr id="8" name="ïṡ1îḑê">
              <a:extLst>
                <a:ext uri="{FF2B5EF4-FFF2-40B4-BE49-F238E27FC236}">
                  <a16:creationId xmlns:a16="http://schemas.microsoft.com/office/drawing/2014/main" id="{011BB2B2-A2B2-4FF0-A6AB-86042622C686}"/>
                </a:ext>
              </a:extLst>
            </p:cNvPr>
            <p:cNvSpPr/>
            <p:nvPr/>
          </p:nvSpPr>
          <p:spPr bwMode="auto">
            <a:xfrm>
              <a:off x="9637399" y="1304301"/>
              <a:ext cx="1432670" cy="2343230"/>
            </a:xfrm>
            <a:custGeom>
              <a:gdLst>
                <a:gd fmla="*/ 205 w 213" name="T0"/>
                <a:gd fmla="*/ 194 h 401" name="T1"/>
                <a:gd fmla="*/ 200 w 213" name="T2"/>
                <a:gd fmla="*/ 202 h 401" name="T3"/>
                <a:gd fmla="*/ 177 w 213" name="T4"/>
                <a:gd fmla="*/ 273 h 401" name="T5"/>
                <a:gd fmla="*/ 140 w 213" name="T6"/>
                <a:gd fmla="*/ 275 h 401" name="T7"/>
                <a:gd fmla="*/ 76 w 213" name="T8"/>
                <a:gd fmla="*/ 300 h 401" name="T9"/>
                <a:gd fmla="*/ 59 w 213" name="T10"/>
                <a:gd fmla="*/ 357 h 401" name="T11"/>
                <a:gd fmla="*/ 20 w 213" name="T12"/>
                <a:gd fmla="*/ 400 h 401" name="T13"/>
                <a:gd fmla="*/ 21 w 213" name="T14"/>
                <a:gd fmla="*/ 383 h 401" name="T15"/>
                <a:gd fmla="*/ 25 w 213" name="T16"/>
                <a:gd fmla="*/ 375 h 401" name="T17"/>
                <a:gd fmla="*/ 19 w 213" name="T18"/>
                <a:gd fmla="*/ 369 h 401" name="T19"/>
                <a:gd fmla="*/ 23 w 213" name="T20"/>
                <a:gd fmla="*/ 364 h 401" name="T21"/>
                <a:gd fmla="*/ 29 w 213" name="T22"/>
                <a:gd fmla="*/ 361 h 401" name="T23"/>
                <a:gd fmla="*/ 27 w 213" name="T24"/>
                <a:gd fmla="*/ 348 h 401" name="T25"/>
                <a:gd fmla="*/ 37 w 213" name="T26"/>
                <a:gd fmla="*/ 315 h 401" name="T27"/>
                <a:gd fmla="*/ 55 w 213" name="T28"/>
                <a:gd fmla="*/ 265 h 401" name="T29"/>
                <a:gd fmla="*/ 61 w 213" name="T30"/>
                <a:gd fmla="*/ 251 h 401" name="T31"/>
                <a:gd fmla="*/ 69 w 213" name="T32"/>
                <a:gd fmla="*/ 219 h 401" name="T33"/>
                <a:gd fmla="*/ 78 w 213" name="T34"/>
                <a:gd fmla="*/ 198 h 401" name="T35"/>
                <a:gd fmla="*/ 71 w 213" name="T36"/>
                <a:gd fmla="*/ 169 h 401" name="T37"/>
                <a:gd fmla="*/ 52 w 213" name="T38"/>
                <a:gd fmla="*/ 103 h 401" name="T39"/>
                <a:gd fmla="*/ 31 w 213" name="T40"/>
                <a:gd fmla="*/ 91 h 401" name="T41"/>
                <a:gd fmla="*/ 26 w 213" name="T42"/>
                <a:gd fmla="*/ 26 h 401" name="T43"/>
                <a:gd fmla="*/ 43 w 213" name="T44"/>
                <a:gd fmla="*/ 10 h 401" name="T45"/>
                <a:gd fmla="*/ 63 w 213" name="T46"/>
                <a:gd fmla="*/ 9 h 401" name="T47"/>
                <a:gd fmla="*/ 64 w 213" name="T48"/>
                <a:gd fmla="*/ 22 h 401" name="T49"/>
                <a:gd fmla="*/ 36 w 213" name="T50"/>
                <a:gd fmla="*/ 35 h 401" name="T51"/>
                <a:gd fmla="*/ 25 w 213" name="T52"/>
                <a:gd fmla="*/ 59 h 401" name="T53"/>
                <a:gd fmla="*/ 64 w 213" name="T54"/>
                <a:gd fmla="*/ 76 h 401" name="T55"/>
                <a:gd fmla="*/ 75 w 213" name="T56"/>
                <a:gd fmla="*/ 81 h 401" name="T57"/>
                <a:gd fmla="*/ 71 w 213" name="T58"/>
                <a:gd fmla="*/ 54 h 401" name="T59"/>
                <a:gd fmla="*/ 74 w 213" name="T60"/>
                <a:gd fmla="*/ 33 h 401" name="T61"/>
                <a:gd fmla="*/ 79 w 213" name="T62"/>
                <a:gd fmla="*/ 28 h 401" name="T63"/>
                <a:gd fmla="*/ 108 w 213" name="T64"/>
                <a:gd fmla="*/ 35 h 401" name="T65"/>
                <a:gd fmla="*/ 109 w 213" name="T66"/>
                <a:gd fmla="*/ 37 h 401" name="T67"/>
                <a:gd fmla="*/ 111 w 213" name="T68"/>
                <a:gd fmla="*/ 44 h 401" name="T69"/>
                <a:gd fmla="*/ 107 w 213" name="T70"/>
                <a:gd fmla="*/ 77 h 401" name="T71"/>
                <a:gd fmla="*/ 132 w 213" name="T72"/>
                <a:gd fmla="*/ 88 h 401" name="T73"/>
                <a:gd fmla="*/ 149 w 213" name="T74"/>
                <a:gd fmla="*/ 102 h 401" name="T75"/>
                <a:gd fmla="*/ 173 w 213" name="T76"/>
                <a:gd fmla="*/ 143 h 401" name="T77"/>
                <a:gd fmla="*/ 146 w 213" name="T78"/>
                <a:gd fmla="*/ 188 h 401" name="T79"/>
                <a:gd fmla="*/ 140 w 213" name="T80"/>
                <a:gd fmla="*/ 199 h 401" name="T81"/>
                <a:gd fmla="*/ 154 w 213" name="T82"/>
                <a:gd fmla="*/ 238 h 401" name="T83"/>
                <a:gd fmla="*/ 168 w 213" name="T84"/>
                <a:gd fmla="*/ 221 h 401" name="T85"/>
                <a:gd fmla="*/ 182 w 213" name="T86"/>
                <a:gd fmla="*/ 197 h 401" name="T87"/>
                <a:gd fmla="*/ 212 w 213" name="T88"/>
                <a:gd fmla="*/ 172 h 401" name="T89"/>
                <a:gd fmla="*/ 60 w 213" name="T90"/>
                <a:gd fmla="*/ 19 h 401" name="T91"/>
                <a:gd fmla="*/ 136 w 213" name="T92"/>
                <a:gd fmla="*/ 143 h 401" name="T93"/>
                <a:gd fmla="*/ 149 w 213" name="T94"/>
                <a:gd fmla="*/ 161 h 401" name="T95"/>
                <a:gd fmla="*/ 143 w 213" name="T96"/>
                <a:gd fmla="*/ 135 h 40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401" w="213">
                  <a:moveTo>
                    <a:pt x="212" y="172"/>
                  </a:moveTo>
                  <a:cubicBezTo>
                    <a:pt x="212" y="174"/>
                    <a:pt x="213" y="176"/>
                    <a:pt x="213" y="177"/>
                  </a:cubicBezTo>
                  <a:cubicBezTo>
                    <a:pt x="212" y="183"/>
                    <a:pt x="207" y="187"/>
                    <a:pt x="206" y="192"/>
                  </a:cubicBezTo>
                  <a:cubicBezTo>
                    <a:pt x="206" y="192"/>
                    <a:pt x="206" y="193"/>
                    <a:pt x="205" y="194"/>
                  </a:cubicBezTo>
                  <a:cubicBezTo>
                    <a:pt x="205" y="196"/>
                    <a:pt x="203" y="199"/>
                    <a:pt x="202" y="201"/>
                  </a:cubicBezTo>
                  <a:cubicBezTo>
                    <a:pt x="201" y="201"/>
                    <a:pt x="200" y="200"/>
                    <a:pt x="199" y="201"/>
                  </a:cubicBezTo>
                  <a:cubicBezTo>
                    <a:pt x="199" y="201"/>
                    <a:pt x="199" y="201"/>
                    <a:pt x="199" y="201"/>
                  </a:cubicBezTo>
                  <a:cubicBezTo>
                    <a:pt x="199" y="202"/>
                    <a:pt x="199" y="202"/>
                    <a:pt x="200" y="202"/>
                  </a:cubicBezTo>
                  <a:cubicBezTo>
                    <a:pt x="197" y="207"/>
                    <a:pt x="195" y="212"/>
                    <a:pt x="194" y="217"/>
                  </a:cubicBezTo>
                  <a:cubicBezTo>
                    <a:pt x="193" y="223"/>
                    <a:pt x="193" y="229"/>
                    <a:pt x="191" y="235"/>
                  </a:cubicBezTo>
                  <a:cubicBezTo>
                    <a:pt x="189" y="241"/>
                    <a:pt x="188" y="248"/>
                    <a:pt x="186" y="254"/>
                  </a:cubicBezTo>
                  <a:cubicBezTo>
                    <a:pt x="183" y="260"/>
                    <a:pt x="180" y="267"/>
                    <a:pt x="177" y="273"/>
                  </a:cubicBezTo>
                  <a:cubicBezTo>
                    <a:pt x="175" y="278"/>
                    <a:pt x="166" y="290"/>
                    <a:pt x="159" y="288"/>
                  </a:cubicBezTo>
                  <a:cubicBezTo>
                    <a:pt x="157" y="288"/>
                    <a:pt x="156" y="287"/>
                    <a:pt x="154" y="286"/>
                  </a:cubicBezTo>
                  <a:cubicBezTo>
                    <a:pt x="152" y="285"/>
                    <a:pt x="150" y="284"/>
                    <a:pt x="148" y="283"/>
                  </a:cubicBezTo>
                  <a:cubicBezTo>
                    <a:pt x="145" y="280"/>
                    <a:pt x="143" y="278"/>
                    <a:pt x="140" y="275"/>
                  </a:cubicBezTo>
                  <a:cubicBezTo>
                    <a:pt x="132" y="268"/>
                    <a:pt x="124" y="261"/>
                    <a:pt x="115" y="254"/>
                  </a:cubicBezTo>
                  <a:cubicBezTo>
                    <a:pt x="113" y="251"/>
                    <a:pt x="107" y="244"/>
                    <a:pt x="103" y="243"/>
                  </a:cubicBezTo>
                  <a:cubicBezTo>
                    <a:pt x="98" y="253"/>
                    <a:pt x="89" y="260"/>
                    <a:pt x="85" y="270"/>
                  </a:cubicBezTo>
                  <a:cubicBezTo>
                    <a:pt x="82" y="279"/>
                    <a:pt x="79" y="289"/>
                    <a:pt x="76" y="300"/>
                  </a:cubicBezTo>
                  <a:cubicBezTo>
                    <a:pt x="74" y="307"/>
                    <a:pt x="71" y="316"/>
                    <a:pt x="68" y="323"/>
                  </a:cubicBezTo>
                  <a:cubicBezTo>
                    <a:pt x="66" y="327"/>
                    <a:pt x="64" y="330"/>
                    <a:pt x="63" y="334"/>
                  </a:cubicBezTo>
                  <a:cubicBezTo>
                    <a:pt x="61" y="342"/>
                    <a:pt x="63" y="347"/>
                    <a:pt x="57" y="352"/>
                  </a:cubicBezTo>
                  <a:cubicBezTo>
                    <a:pt x="57" y="354"/>
                    <a:pt x="58" y="355"/>
                    <a:pt x="59" y="357"/>
                  </a:cubicBezTo>
                  <a:cubicBezTo>
                    <a:pt x="59" y="360"/>
                    <a:pt x="57" y="360"/>
                    <a:pt x="58" y="363"/>
                  </a:cubicBezTo>
                  <a:cubicBezTo>
                    <a:pt x="59" y="365"/>
                    <a:pt x="64" y="372"/>
                    <a:pt x="62" y="376"/>
                  </a:cubicBezTo>
                  <a:cubicBezTo>
                    <a:pt x="60" y="380"/>
                    <a:pt x="51" y="383"/>
                    <a:pt x="46" y="385"/>
                  </a:cubicBezTo>
                  <a:cubicBezTo>
                    <a:pt x="36" y="391"/>
                    <a:pt x="34" y="398"/>
                    <a:pt x="20" y="400"/>
                  </a:cubicBezTo>
                  <a:cubicBezTo>
                    <a:pt x="15" y="401"/>
                    <a:pt x="12" y="399"/>
                    <a:pt x="9" y="397"/>
                  </a:cubicBezTo>
                  <a:cubicBezTo>
                    <a:pt x="9" y="397"/>
                    <a:pt x="9" y="397"/>
                    <a:pt x="9" y="397"/>
                  </a:cubicBezTo>
                  <a:cubicBezTo>
                    <a:pt x="10" y="396"/>
                    <a:pt x="13" y="391"/>
                    <a:pt x="14" y="389"/>
                  </a:cubicBezTo>
                  <a:cubicBezTo>
                    <a:pt x="16" y="387"/>
                    <a:pt x="19" y="385"/>
                    <a:pt x="21" y="383"/>
                  </a:cubicBezTo>
                  <a:cubicBezTo>
                    <a:pt x="24" y="381"/>
                    <a:pt x="27" y="375"/>
                    <a:pt x="28" y="371"/>
                  </a:cubicBezTo>
                  <a:cubicBezTo>
                    <a:pt x="28" y="371"/>
                    <a:pt x="28" y="371"/>
                    <a:pt x="28" y="371"/>
                  </a:cubicBezTo>
                  <a:cubicBezTo>
                    <a:pt x="27" y="372"/>
                    <a:pt x="26" y="374"/>
                    <a:pt x="25" y="375"/>
                  </a:cubicBezTo>
                  <a:cubicBezTo>
                    <a:pt x="25" y="375"/>
                    <a:pt x="25" y="375"/>
                    <a:pt x="25" y="375"/>
                  </a:cubicBezTo>
                  <a:cubicBezTo>
                    <a:pt x="25" y="375"/>
                    <a:pt x="25" y="375"/>
                    <a:pt x="25" y="375"/>
                  </a:cubicBezTo>
                  <a:cubicBezTo>
                    <a:pt x="26" y="373"/>
                    <a:pt x="29" y="370"/>
                    <a:pt x="29" y="368"/>
                  </a:cubicBezTo>
                  <a:cubicBezTo>
                    <a:pt x="27" y="369"/>
                    <a:pt x="22" y="371"/>
                    <a:pt x="19" y="370"/>
                  </a:cubicBezTo>
                  <a:cubicBezTo>
                    <a:pt x="19" y="370"/>
                    <a:pt x="19" y="369"/>
                    <a:pt x="19" y="369"/>
                  </a:cubicBezTo>
                  <a:cubicBezTo>
                    <a:pt x="26" y="367"/>
                    <a:pt x="26" y="370"/>
                    <a:pt x="30" y="364"/>
                  </a:cubicBezTo>
                  <a:cubicBezTo>
                    <a:pt x="30" y="364"/>
                    <a:pt x="30" y="364"/>
                    <a:pt x="29" y="364"/>
                  </a:cubicBezTo>
                  <a:cubicBezTo>
                    <a:pt x="27" y="364"/>
                    <a:pt x="25" y="364"/>
                    <a:pt x="23" y="364"/>
                  </a:cubicBezTo>
                  <a:cubicBezTo>
                    <a:pt x="23" y="364"/>
                    <a:pt x="23" y="364"/>
                    <a:pt x="23" y="364"/>
                  </a:cubicBezTo>
                  <a:cubicBezTo>
                    <a:pt x="25" y="364"/>
                    <a:pt x="26" y="363"/>
                    <a:pt x="27" y="363"/>
                  </a:cubicBezTo>
                  <a:cubicBezTo>
                    <a:pt x="28" y="363"/>
                    <a:pt x="30" y="363"/>
                    <a:pt x="31" y="363"/>
                  </a:cubicBezTo>
                  <a:cubicBezTo>
                    <a:pt x="31" y="363"/>
                    <a:pt x="31" y="363"/>
                    <a:pt x="31" y="363"/>
                  </a:cubicBezTo>
                  <a:cubicBezTo>
                    <a:pt x="30" y="362"/>
                    <a:pt x="30" y="361"/>
                    <a:pt x="29" y="361"/>
                  </a:cubicBezTo>
                  <a:cubicBezTo>
                    <a:pt x="28" y="360"/>
                    <a:pt x="26" y="360"/>
                    <a:pt x="25" y="359"/>
                  </a:cubicBezTo>
                  <a:cubicBezTo>
                    <a:pt x="24" y="357"/>
                    <a:pt x="23" y="354"/>
                    <a:pt x="23" y="351"/>
                  </a:cubicBezTo>
                  <a:cubicBezTo>
                    <a:pt x="24" y="350"/>
                    <a:pt x="25" y="348"/>
                    <a:pt x="26" y="348"/>
                  </a:cubicBezTo>
                  <a:cubicBezTo>
                    <a:pt x="26" y="348"/>
                    <a:pt x="27" y="348"/>
                    <a:pt x="27" y="348"/>
                  </a:cubicBezTo>
                  <a:cubicBezTo>
                    <a:pt x="27" y="347"/>
                    <a:pt x="27" y="346"/>
                    <a:pt x="27" y="345"/>
                  </a:cubicBezTo>
                  <a:cubicBezTo>
                    <a:pt x="26" y="340"/>
                    <a:pt x="28" y="335"/>
                    <a:pt x="29" y="332"/>
                  </a:cubicBezTo>
                  <a:cubicBezTo>
                    <a:pt x="30" y="329"/>
                    <a:pt x="31" y="327"/>
                    <a:pt x="32" y="324"/>
                  </a:cubicBezTo>
                  <a:cubicBezTo>
                    <a:pt x="34" y="321"/>
                    <a:pt x="35" y="318"/>
                    <a:pt x="37" y="315"/>
                  </a:cubicBezTo>
                  <a:cubicBezTo>
                    <a:pt x="38" y="313"/>
                    <a:pt x="39" y="310"/>
                    <a:pt x="40" y="307"/>
                  </a:cubicBezTo>
                  <a:cubicBezTo>
                    <a:pt x="41" y="306"/>
                    <a:pt x="43" y="305"/>
                    <a:pt x="44" y="304"/>
                  </a:cubicBezTo>
                  <a:cubicBezTo>
                    <a:pt x="44" y="291"/>
                    <a:pt x="43" y="273"/>
                    <a:pt x="53" y="270"/>
                  </a:cubicBezTo>
                  <a:cubicBezTo>
                    <a:pt x="53" y="268"/>
                    <a:pt x="54" y="266"/>
                    <a:pt x="55" y="265"/>
                  </a:cubicBezTo>
                  <a:cubicBezTo>
                    <a:pt x="56" y="265"/>
                    <a:pt x="56" y="265"/>
                    <a:pt x="57" y="264"/>
                  </a:cubicBezTo>
                  <a:cubicBezTo>
                    <a:pt x="57" y="263"/>
                    <a:pt x="58" y="262"/>
                    <a:pt x="58" y="260"/>
                  </a:cubicBezTo>
                  <a:cubicBezTo>
                    <a:pt x="59" y="259"/>
                    <a:pt x="60" y="258"/>
                    <a:pt x="61" y="257"/>
                  </a:cubicBezTo>
                  <a:cubicBezTo>
                    <a:pt x="61" y="255"/>
                    <a:pt x="61" y="253"/>
                    <a:pt x="61" y="251"/>
                  </a:cubicBezTo>
                  <a:cubicBezTo>
                    <a:pt x="62" y="247"/>
                    <a:pt x="63" y="242"/>
                    <a:pt x="64" y="237"/>
                  </a:cubicBezTo>
                  <a:cubicBezTo>
                    <a:pt x="65" y="234"/>
                    <a:pt x="65" y="230"/>
                    <a:pt x="66" y="227"/>
                  </a:cubicBezTo>
                  <a:cubicBezTo>
                    <a:pt x="67" y="225"/>
                    <a:pt x="68" y="224"/>
                    <a:pt x="68" y="222"/>
                  </a:cubicBezTo>
                  <a:cubicBezTo>
                    <a:pt x="68" y="221"/>
                    <a:pt x="69" y="220"/>
                    <a:pt x="69" y="219"/>
                  </a:cubicBezTo>
                  <a:cubicBezTo>
                    <a:pt x="69" y="218"/>
                    <a:pt x="70" y="218"/>
                    <a:pt x="70" y="217"/>
                  </a:cubicBezTo>
                  <a:cubicBezTo>
                    <a:pt x="71" y="216"/>
                    <a:pt x="72" y="213"/>
                    <a:pt x="73" y="212"/>
                  </a:cubicBezTo>
                  <a:cubicBezTo>
                    <a:pt x="74" y="207"/>
                    <a:pt x="75" y="203"/>
                    <a:pt x="77" y="198"/>
                  </a:cubicBezTo>
                  <a:cubicBezTo>
                    <a:pt x="77" y="198"/>
                    <a:pt x="78" y="198"/>
                    <a:pt x="78" y="198"/>
                  </a:cubicBezTo>
                  <a:cubicBezTo>
                    <a:pt x="78" y="196"/>
                    <a:pt x="79" y="196"/>
                    <a:pt x="79" y="194"/>
                  </a:cubicBezTo>
                  <a:cubicBezTo>
                    <a:pt x="79" y="194"/>
                    <a:pt x="79" y="194"/>
                    <a:pt x="79" y="194"/>
                  </a:cubicBezTo>
                  <a:cubicBezTo>
                    <a:pt x="78" y="194"/>
                    <a:pt x="76" y="194"/>
                    <a:pt x="75" y="194"/>
                  </a:cubicBezTo>
                  <a:cubicBezTo>
                    <a:pt x="75" y="185"/>
                    <a:pt x="72" y="177"/>
                    <a:pt x="71" y="169"/>
                  </a:cubicBezTo>
                  <a:cubicBezTo>
                    <a:pt x="69" y="162"/>
                    <a:pt x="69" y="155"/>
                    <a:pt x="68" y="148"/>
                  </a:cubicBezTo>
                  <a:cubicBezTo>
                    <a:pt x="66" y="137"/>
                    <a:pt x="63" y="127"/>
                    <a:pt x="59" y="119"/>
                  </a:cubicBezTo>
                  <a:cubicBezTo>
                    <a:pt x="59" y="118"/>
                    <a:pt x="58" y="117"/>
                    <a:pt x="58" y="115"/>
                  </a:cubicBezTo>
                  <a:cubicBezTo>
                    <a:pt x="56" y="111"/>
                    <a:pt x="55" y="106"/>
                    <a:pt x="52" y="103"/>
                  </a:cubicBezTo>
                  <a:cubicBezTo>
                    <a:pt x="51" y="101"/>
                    <a:pt x="48" y="100"/>
                    <a:pt x="46" y="100"/>
                  </a:cubicBezTo>
                  <a:cubicBezTo>
                    <a:pt x="45" y="99"/>
                    <a:pt x="44" y="99"/>
                    <a:pt x="43" y="99"/>
                  </a:cubicBezTo>
                  <a:cubicBezTo>
                    <a:pt x="41" y="98"/>
                    <a:pt x="41" y="95"/>
                    <a:pt x="39" y="94"/>
                  </a:cubicBezTo>
                  <a:cubicBezTo>
                    <a:pt x="37" y="93"/>
                    <a:pt x="34" y="92"/>
                    <a:pt x="31" y="91"/>
                  </a:cubicBezTo>
                  <a:cubicBezTo>
                    <a:pt x="23" y="86"/>
                    <a:pt x="17" y="80"/>
                    <a:pt x="11" y="73"/>
                  </a:cubicBezTo>
                  <a:cubicBezTo>
                    <a:pt x="8" y="70"/>
                    <a:pt x="2" y="67"/>
                    <a:pt x="1" y="63"/>
                  </a:cubicBezTo>
                  <a:cubicBezTo>
                    <a:pt x="0" y="58"/>
                    <a:pt x="8" y="49"/>
                    <a:pt x="10" y="46"/>
                  </a:cubicBezTo>
                  <a:cubicBezTo>
                    <a:pt x="15" y="39"/>
                    <a:pt x="21" y="33"/>
                    <a:pt x="26" y="26"/>
                  </a:cubicBezTo>
                  <a:cubicBezTo>
                    <a:pt x="28" y="24"/>
                    <a:pt x="31" y="21"/>
                    <a:pt x="33" y="19"/>
                  </a:cubicBezTo>
                  <a:cubicBezTo>
                    <a:pt x="34" y="19"/>
                    <a:pt x="34" y="19"/>
                    <a:pt x="35" y="19"/>
                  </a:cubicBezTo>
                  <a:cubicBezTo>
                    <a:pt x="36" y="17"/>
                    <a:pt x="36" y="16"/>
                    <a:pt x="37" y="15"/>
                  </a:cubicBezTo>
                  <a:cubicBezTo>
                    <a:pt x="39" y="13"/>
                    <a:pt x="41" y="11"/>
                    <a:pt x="43" y="10"/>
                  </a:cubicBezTo>
                  <a:cubicBezTo>
                    <a:pt x="44" y="9"/>
                    <a:pt x="45" y="7"/>
                    <a:pt x="45" y="6"/>
                  </a:cubicBezTo>
                  <a:cubicBezTo>
                    <a:pt x="47" y="5"/>
                    <a:pt x="49" y="3"/>
                    <a:pt x="51" y="2"/>
                  </a:cubicBezTo>
                  <a:cubicBezTo>
                    <a:pt x="54" y="0"/>
                    <a:pt x="59" y="2"/>
                    <a:pt x="60" y="4"/>
                  </a:cubicBezTo>
                  <a:cubicBezTo>
                    <a:pt x="61" y="5"/>
                    <a:pt x="62" y="8"/>
                    <a:pt x="63" y="9"/>
                  </a:cubicBezTo>
                  <a:cubicBezTo>
                    <a:pt x="63" y="9"/>
                    <a:pt x="63" y="10"/>
                    <a:pt x="64" y="10"/>
                  </a:cubicBezTo>
                  <a:cubicBezTo>
                    <a:pt x="64" y="11"/>
                    <a:pt x="64" y="11"/>
                    <a:pt x="64" y="12"/>
                  </a:cubicBezTo>
                  <a:cubicBezTo>
                    <a:pt x="64" y="13"/>
                    <a:pt x="65" y="13"/>
                    <a:pt x="65" y="15"/>
                  </a:cubicBezTo>
                  <a:cubicBezTo>
                    <a:pt x="63" y="17"/>
                    <a:pt x="65" y="20"/>
                    <a:pt x="64" y="22"/>
                  </a:cubicBezTo>
                  <a:cubicBezTo>
                    <a:pt x="63" y="24"/>
                    <a:pt x="59" y="25"/>
                    <a:pt x="57" y="26"/>
                  </a:cubicBezTo>
                  <a:cubicBezTo>
                    <a:pt x="54" y="26"/>
                    <a:pt x="51" y="22"/>
                    <a:pt x="48" y="23"/>
                  </a:cubicBezTo>
                  <a:cubicBezTo>
                    <a:pt x="46" y="24"/>
                    <a:pt x="44" y="27"/>
                    <a:pt x="42" y="29"/>
                  </a:cubicBezTo>
                  <a:cubicBezTo>
                    <a:pt x="41" y="31"/>
                    <a:pt x="38" y="33"/>
                    <a:pt x="36" y="35"/>
                  </a:cubicBezTo>
                  <a:cubicBezTo>
                    <a:pt x="35" y="37"/>
                    <a:pt x="34" y="39"/>
                    <a:pt x="33" y="41"/>
                  </a:cubicBezTo>
                  <a:cubicBezTo>
                    <a:pt x="32" y="41"/>
                    <a:pt x="32" y="42"/>
                    <a:pt x="31" y="42"/>
                  </a:cubicBezTo>
                  <a:cubicBezTo>
                    <a:pt x="30" y="44"/>
                    <a:pt x="29" y="47"/>
                    <a:pt x="28" y="49"/>
                  </a:cubicBezTo>
                  <a:cubicBezTo>
                    <a:pt x="27" y="51"/>
                    <a:pt x="24" y="57"/>
                    <a:pt x="25" y="59"/>
                  </a:cubicBezTo>
                  <a:cubicBezTo>
                    <a:pt x="27" y="60"/>
                    <a:pt x="29" y="60"/>
                    <a:pt x="31" y="60"/>
                  </a:cubicBezTo>
                  <a:cubicBezTo>
                    <a:pt x="34" y="61"/>
                    <a:pt x="38" y="63"/>
                    <a:pt x="40" y="65"/>
                  </a:cubicBezTo>
                  <a:cubicBezTo>
                    <a:pt x="46" y="68"/>
                    <a:pt x="46" y="74"/>
                    <a:pt x="55" y="72"/>
                  </a:cubicBezTo>
                  <a:cubicBezTo>
                    <a:pt x="55" y="73"/>
                    <a:pt x="64" y="77"/>
                    <a:pt x="64" y="76"/>
                  </a:cubicBezTo>
                  <a:cubicBezTo>
                    <a:pt x="65" y="76"/>
                    <a:pt x="65" y="76"/>
                    <a:pt x="66" y="76"/>
                  </a:cubicBezTo>
                  <a:cubicBezTo>
                    <a:pt x="66" y="76"/>
                    <a:pt x="67" y="76"/>
                    <a:pt x="68" y="76"/>
                  </a:cubicBezTo>
                  <a:cubicBezTo>
                    <a:pt x="68" y="77"/>
                    <a:pt x="68" y="78"/>
                    <a:pt x="69" y="78"/>
                  </a:cubicBezTo>
                  <a:cubicBezTo>
                    <a:pt x="71" y="79"/>
                    <a:pt x="73" y="80"/>
                    <a:pt x="75" y="81"/>
                  </a:cubicBezTo>
                  <a:cubicBezTo>
                    <a:pt x="75" y="77"/>
                    <a:pt x="73" y="74"/>
                    <a:pt x="73" y="71"/>
                  </a:cubicBezTo>
                  <a:cubicBezTo>
                    <a:pt x="73" y="69"/>
                    <a:pt x="73" y="68"/>
                    <a:pt x="73" y="66"/>
                  </a:cubicBezTo>
                  <a:cubicBezTo>
                    <a:pt x="71" y="64"/>
                    <a:pt x="71" y="64"/>
                    <a:pt x="71" y="62"/>
                  </a:cubicBezTo>
                  <a:cubicBezTo>
                    <a:pt x="70" y="59"/>
                    <a:pt x="72" y="55"/>
                    <a:pt x="71" y="54"/>
                  </a:cubicBezTo>
                  <a:cubicBezTo>
                    <a:pt x="71" y="53"/>
                    <a:pt x="71" y="52"/>
                    <a:pt x="70" y="51"/>
                  </a:cubicBezTo>
                  <a:cubicBezTo>
                    <a:pt x="70" y="50"/>
                    <a:pt x="71" y="40"/>
                    <a:pt x="71" y="40"/>
                  </a:cubicBezTo>
                  <a:cubicBezTo>
                    <a:pt x="71" y="37"/>
                    <a:pt x="74" y="36"/>
                    <a:pt x="74" y="34"/>
                  </a:cubicBezTo>
                  <a:cubicBezTo>
                    <a:pt x="74" y="33"/>
                    <a:pt x="74" y="34"/>
                    <a:pt x="74" y="33"/>
                  </a:cubicBezTo>
                  <a:cubicBezTo>
                    <a:pt x="75" y="33"/>
                    <a:pt x="76" y="32"/>
                    <a:pt x="76" y="31"/>
                  </a:cubicBezTo>
                  <a:cubicBezTo>
                    <a:pt x="76" y="31"/>
                    <a:pt x="75" y="31"/>
                    <a:pt x="75" y="31"/>
                  </a:cubicBezTo>
                  <a:cubicBezTo>
                    <a:pt x="76" y="30"/>
                    <a:pt x="77" y="30"/>
                    <a:pt x="79" y="29"/>
                  </a:cubicBezTo>
                  <a:cubicBezTo>
                    <a:pt x="79" y="29"/>
                    <a:pt x="79" y="29"/>
                    <a:pt x="79" y="28"/>
                  </a:cubicBezTo>
                  <a:cubicBezTo>
                    <a:pt x="80" y="28"/>
                    <a:pt x="80" y="27"/>
                    <a:pt x="81" y="27"/>
                  </a:cubicBezTo>
                  <a:cubicBezTo>
                    <a:pt x="81" y="27"/>
                    <a:pt x="95" y="27"/>
                    <a:pt x="96" y="27"/>
                  </a:cubicBezTo>
                  <a:cubicBezTo>
                    <a:pt x="100" y="29"/>
                    <a:pt x="102" y="32"/>
                    <a:pt x="107" y="32"/>
                  </a:cubicBezTo>
                  <a:cubicBezTo>
                    <a:pt x="107" y="33"/>
                    <a:pt x="108" y="34"/>
                    <a:pt x="108" y="35"/>
                  </a:cubicBezTo>
                  <a:cubicBezTo>
                    <a:pt x="107" y="35"/>
                    <a:pt x="107" y="35"/>
                    <a:pt x="106" y="36"/>
                  </a:cubicBezTo>
                  <a:cubicBezTo>
                    <a:pt x="106" y="36"/>
                    <a:pt x="106" y="36"/>
                    <a:pt x="106" y="36"/>
                  </a:cubicBezTo>
                  <a:cubicBezTo>
                    <a:pt x="107" y="36"/>
                    <a:pt x="107" y="36"/>
                    <a:pt x="108" y="36"/>
                  </a:cubicBezTo>
                  <a:cubicBezTo>
                    <a:pt x="108" y="36"/>
                    <a:pt x="108" y="37"/>
                    <a:pt x="109" y="37"/>
                  </a:cubicBezTo>
                  <a:cubicBezTo>
                    <a:pt x="108" y="37"/>
                    <a:pt x="108" y="37"/>
                    <a:pt x="107" y="37"/>
                  </a:cubicBezTo>
                  <a:cubicBezTo>
                    <a:pt x="109" y="40"/>
                    <a:pt x="110" y="40"/>
                    <a:pt x="111" y="43"/>
                  </a:cubicBezTo>
                  <a:cubicBezTo>
                    <a:pt x="110" y="42"/>
                    <a:pt x="109" y="41"/>
                    <a:pt x="108" y="41"/>
                  </a:cubicBezTo>
                  <a:cubicBezTo>
                    <a:pt x="109" y="42"/>
                    <a:pt x="110" y="43"/>
                    <a:pt x="111" y="44"/>
                  </a:cubicBezTo>
                  <a:cubicBezTo>
                    <a:pt x="113" y="48"/>
                    <a:pt x="108" y="58"/>
                    <a:pt x="107" y="61"/>
                  </a:cubicBezTo>
                  <a:cubicBezTo>
                    <a:pt x="106" y="64"/>
                    <a:pt x="106" y="69"/>
                    <a:pt x="105" y="72"/>
                  </a:cubicBezTo>
                  <a:cubicBezTo>
                    <a:pt x="105" y="73"/>
                    <a:pt x="106" y="73"/>
                    <a:pt x="107" y="73"/>
                  </a:cubicBezTo>
                  <a:cubicBezTo>
                    <a:pt x="107" y="74"/>
                    <a:pt x="107" y="76"/>
                    <a:pt x="107" y="77"/>
                  </a:cubicBezTo>
                  <a:cubicBezTo>
                    <a:pt x="108" y="77"/>
                    <a:pt x="109" y="78"/>
                    <a:pt x="110" y="78"/>
                  </a:cubicBezTo>
                  <a:cubicBezTo>
                    <a:pt x="110" y="81"/>
                    <a:pt x="114" y="82"/>
                    <a:pt x="116" y="83"/>
                  </a:cubicBezTo>
                  <a:cubicBezTo>
                    <a:pt x="120" y="84"/>
                    <a:pt x="123" y="86"/>
                    <a:pt x="127" y="88"/>
                  </a:cubicBezTo>
                  <a:cubicBezTo>
                    <a:pt x="128" y="88"/>
                    <a:pt x="131" y="88"/>
                    <a:pt x="132" y="88"/>
                  </a:cubicBezTo>
                  <a:cubicBezTo>
                    <a:pt x="132" y="90"/>
                    <a:pt x="133" y="90"/>
                    <a:pt x="133" y="90"/>
                  </a:cubicBezTo>
                  <a:cubicBezTo>
                    <a:pt x="134" y="90"/>
                    <a:pt x="134" y="90"/>
                    <a:pt x="135" y="90"/>
                  </a:cubicBezTo>
                  <a:cubicBezTo>
                    <a:pt x="139" y="93"/>
                    <a:pt x="141" y="97"/>
                    <a:pt x="145" y="100"/>
                  </a:cubicBezTo>
                  <a:cubicBezTo>
                    <a:pt x="146" y="101"/>
                    <a:pt x="147" y="101"/>
                    <a:pt x="149" y="102"/>
                  </a:cubicBezTo>
                  <a:cubicBezTo>
                    <a:pt x="150" y="104"/>
                    <a:pt x="150" y="107"/>
                    <a:pt x="151" y="109"/>
                  </a:cubicBezTo>
                  <a:cubicBezTo>
                    <a:pt x="151" y="110"/>
                    <a:pt x="155" y="113"/>
                    <a:pt x="156" y="114"/>
                  </a:cubicBezTo>
                  <a:cubicBezTo>
                    <a:pt x="159" y="118"/>
                    <a:pt x="161" y="122"/>
                    <a:pt x="164" y="126"/>
                  </a:cubicBezTo>
                  <a:cubicBezTo>
                    <a:pt x="167" y="129"/>
                    <a:pt x="174" y="137"/>
                    <a:pt x="173" y="143"/>
                  </a:cubicBezTo>
                  <a:cubicBezTo>
                    <a:pt x="172" y="148"/>
                    <a:pt x="169" y="151"/>
                    <a:pt x="168" y="155"/>
                  </a:cubicBezTo>
                  <a:cubicBezTo>
                    <a:pt x="167" y="157"/>
                    <a:pt x="166" y="159"/>
                    <a:pt x="165" y="161"/>
                  </a:cubicBezTo>
                  <a:cubicBezTo>
                    <a:pt x="160" y="169"/>
                    <a:pt x="155" y="176"/>
                    <a:pt x="149" y="182"/>
                  </a:cubicBezTo>
                  <a:cubicBezTo>
                    <a:pt x="148" y="184"/>
                    <a:pt x="147" y="186"/>
                    <a:pt x="146" y="188"/>
                  </a:cubicBezTo>
                  <a:cubicBezTo>
                    <a:pt x="145" y="189"/>
                    <a:pt x="143" y="191"/>
                    <a:pt x="141" y="192"/>
                  </a:cubicBezTo>
                  <a:cubicBezTo>
                    <a:pt x="142" y="193"/>
                    <a:pt x="142" y="194"/>
                    <a:pt x="142" y="195"/>
                  </a:cubicBezTo>
                  <a:cubicBezTo>
                    <a:pt x="140" y="196"/>
                    <a:pt x="140" y="198"/>
                    <a:pt x="139" y="199"/>
                  </a:cubicBezTo>
                  <a:cubicBezTo>
                    <a:pt x="140" y="199"/>
                    <a:pt x="140" y="199"/>
                    <a:pt x="140" y="199"/>
                  </a:cubicBezTo>
                  <a:cubicBezTo>
                    <a:pt x="141" y="198"/>
                    <a:pt x="141" y="198"/>
                    <a:pt x="142" y="198"/>
                  </a:cubicBezTo>
                  <a:cubicBezTo>
                    <a:pt x="141" y="201"/>
                    <a:pt x="145" y="208"/>
                    <a:pt x="145" y="213"/>
                  </a:cubicBezTo>
                  <a:cubicBezTo>
                    <a:pt x="148" y="214"/>
                    <a:pt x="146" y="217"/>
                    <a:pt x="147" y="221"/>
                  </a:cubicBezTo>
                  <a:cubicBezTo>
                    <a:pt x="149" y="227"/>
                    <a:pt x="152" y="233"/>
                    <a:pt x="154" y="238"/>
                  </a:cubicBezTo>
                  <a:cubicBezTo>
                    <a:pt x="155" y="240"/>
                    <a:pt x="155" y="242"/>
                    <a:pt x="157" y="243"/>
                  </a:cubicBezTo>
                  <a:cubicBezTo>
                    <a:pt x="157" y="243"/>
                    <a:pt x="157" y="243"/>
                    <a:pt x="157" y="243"/>
                  </a:cubicBezTo>
                  <a:cubicBezTo>
                    <a:pt x="158" y="242"/>
                    <a:pt x="159" y="241"/>
                    <a:pt x="160" y="240"/>
                  </a:cubicBezTo>
                  <a:cubicBezTo>
                    <a:pt x="162" y="232"/>
                    <a:pt x="165" y="227"/>
                    <a:pt x="168" y="221"/>
                  </a:cubicBezTo>
                  <a:cubicBezTo>
                    <a:pt x="171" y="216"/>
                    <a:pt x="173" y="209"/>
                    <a:pt x="180" y="207"/>
                  </a:cubicBezTo>
                  <a:cubicBezTo>
                    <a:pt x="180" y="206"/>
                    <a:pt x="181" y="206"/>
                    <a:pt x="181" y="206"/>
                  </a:cubicBezTo>
                  <a:cubicBezTo>
                    <a:pt x="181" y="205"/>
                    <a:pt x="181" y="204"/>
                    <a:pt x="181" y="204"/>
                  </a:cubicBezTo>
                  <a:cubicBezTo>
                    <a:pt x="181" y="201"/>
                    <a:pt x="181" y="199"/>
                    <a:pt x="182" y="197"/>
                  </a:cubicBezTo>
                  <a:cubicBezTo>
                    <a:pt x="182" y="194"/>
                    <a:pt x="181" y="187"/>
                    <a:pt x="181" y="185"/>
                  </a:cubicBezTo>
                  <a:cubicBezTo>
                    <a:pt x="183" y="182"/>
                    <a:pt x="187" y="182"/>
                    <a:pt x="189" y="180"/>
                  </a:cubicBezTo>
                  <a:cubicBezTo>
                    <a:pt x="192" y="179"/>
                    <a:pt x="192" y="176"/>
                    <a:pt x="194" y="175"/>
                  </a:cubicBezTo>
                  <a:cubicBezTo>
                    <a:pt x="198" y="172"/>
                    <a:pt x="206" y="172"/>
                    <a:pt x="212" y="172"/>
                  </a:cubicBezTo>
                  <a:close/>
                  <a:moveTo>
                    <a:pt x="57" y="18"/>
                  </a:moveTo>
                  <a:cubicBezTo>
                    <a:pt x="57" y="19"/>
                    <a:pt x="57" y="20"/>
                    <a:pt x="57" y="21"/>
                  </a:cubicBezTo>
                  <a:cubicBezTo>
                    <a:pt x="58" y="20"/>
                    <a:pt x="60" y="20"/>
                    <a:pt x="60" y="19"/>
                  </a:cubicBezTo>
                  <a:cubicBezTo>
                    <a:pt x="60" y="19"/>
                    <a:pt x="60" y="19"/>
                    <a:pt x="60" y="19"/>
                  </a:cubicBezTo>
                  <a:cubicBezTo>
                    <a:pt x="59" y="19"/>
                    <a:pt x="58" y="19"/>
                    <a:pt x="57" y="18"/>
                  </a:cubicBezTo>
                  <a:close/>
                  <a:moveTo>
                    <a:pt x="137" y="129"/>
                  </a:moveTo>
                  <a:cubicBezTo>
                    <a:pt x="136" y="130"/>
                    <a:pt x="136" y="130"/>
                    <a:pt x="135" y="131"/>
                  </a:cubicBezTo>
                  <a:cubicBezTo>
                    <a:pt x="136" y="135"/>
                    <a:pt x="136" y="139"/>
                    <a:pt x="136" y="143"/>
                  </a:cubicBezTo>
                  <a:cubicBezTo>
                    <a:pt x="136" y="146"/>
                    <a:pt x="137" y="149"/>
                    <a:pt x="137" y="152"/>
                  </a:cubicBezTo>
                  <a:cubicBezTo>
                    <a:pt x="137" y="154"/>
                    <a:pt x="137" y="156"/>
                    <a:pt x="137" y="158"/>
                  </a:cubicBezTo>
                  <a:cubicBezTo>
                    <a:pt x="136" y="165"/>
                    <a:pt x="135" y="172"/>
                    <a:pt x="136" y="179"/>
                  </a:cubicBezTo>
                  <a:cubicBezTo>
                    <a:pt x="140" y="177"/>
                    <a:pt x="147" y="166"/>
                    <a:pt x="149" y="161"/>
                  </a:cubicBezTo>
                  <a:cubicBezTo>
                    <a:pt x="150" y="159"/>
                    <a:pt x="151" y="156"/>
                    <a:pt x="151" y="153"/>
                  </a:cubicBezTo>
                  <a:cubicBezTo>
                    <a:pt x="153" y="150"/>
                    <a:pt x="155" y="147"/>
                    <a:pt x="155" y="142"/>
                  </a:cubicBezTo>
                  <a:cubicBezTo>
                    <a:pt x="152" y="140"/>
                    <a:pt x="149" y="138"/>
                    <a:pt x="146" y="136"/>
                  </a:cubicBezTo>
                  <a:cubicBezTo>
                    <a:pt x="145" y="136"/>
                    <a:pt x="144" y="135"/>
                    <a:pt x="143" y="135"/>
                  </a:cubicBezTo>
                  <a:cubicBezTo>
                    <a:pt x="141" y="133"/>
                    <a:pt x="139" y="131"/>
                    <a:pt x="137" y="129"/>
                  </a:cubicBezTo>
                  <a:close/>
                </a:path>
              </a:pathLst>
            </a:custGeom>
            <a:solidFill>
              <a:schemeClr val="accent5"/>
            </a:solidFill>
            <a:ln>
              <a:noFill/>
            </a:ln>
            <a:extLst/>
          </p:spPr>
          <p:txBody>
            <a:bodyPr anchor="ctr"/>
            <a:lstStyle/>
            <a:p>
              <a:pPr algn="ctr"/>
              <a:endParaRPr/>
            </a:p>
          </p:txBody>
        </p:sp>
        <p:sp>
          <p:nvSpPr>
            <p:cNvPr id="9" name="íṧlîḑê">
              <a:extLst>
                <a:ext uri="{FF2B5EF4-FFF2-40B4-BE49-F238E27FC236}">
                  <a16:creationId xmlns:a16="http://schemas.microsoft.com/office/drawing/2014/main" id="{0B5D9B1B-CBD7-41D3-B02F-22FC23CF090F}"/>
                </a:ext>
              </a:extLst>
            </p:cNvPr>
            <p:cNvSpPr/>
            <p:nvPr/>
          </p:nvSpPr>
          <p:spPr bwMode="auto">
            <a:xfrm>
              <a:off x="767030" y="4375677"/>
              <a:ext cx="2142470" cy="8539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77500" lnSpcReduction="20000"/>
            </a:bodyPr>
            <a:lstStyle/>
            <a:p>
              <a:pPr algn="ctr">
                <a:lnSpc>
                  <a:spcPct val="150000"/>
                </a:lnSpc>
              </a:pPr>
              <a:r>
                <a:rPr altLang="en-US" lang="zh-CN" sz="1000"/>
                <a:t>您的内容打在这里，或者通过复制您的文本后，在此框中选择粘贴，并选择只保留文字</a:t>
              </a:r>
            </a:p>
          </p:txBody>
        </p:sp>
        <p:sp>
          <p:nvSpPr>
            <p:cNvPr id="10" name="îś1ïḑe">
              <a:extLst>
                <a:ext uri="{FF2B5EF4-FFF2-40B4-BE49-F238E27FC236}">
                  <a16:creationId xmlns:a16="http://schemas.microsoft.com/office/drawing/2014/main" id="{4B42DB7E-FAD4-4D71-91C0-B6F0F1D8DB60}"/>
                </a:ext>
              </a:extLst>
            </p:cNvPr>
            <p:cNvSpPr txBox="1"/>
            <p:nvPr/>
          </p:nvSpPr>
          <p:spPr bwMode="auto">
            <a:xfrm>
              <a:off x="767031" y="3962797"/>
              <a:ext cx="2142470"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a:bodyPr>
            <a:lstStyle/>
            <a:p>
              <a:pPr algn="ctr">
                <a:spcBef>
                  <a:spcPct val="0"/>
                </a:spcBef>
              </a:pPr>
              <a:r>
                <a:rPr altLang="en-US" b="1" lang="zh-CN">
                  <a:solidFill>
                    <a:schemeClr val="accent1"/>
                  </a:solidFill>
                </a:rPr>
                <a:t>文本标题</a:t>
              </a:r>
            </a:p>
          </p:txBody>
        </p:sp>
        <p:sp>
          <p:nvSpPr>
            <p:cNvPr id="11" name="îSlîḋé">
              <a:extLst>
                <a:ext uri="{FF2B5EF4-FFF2-40B4-BE49-F238E27FC236}">
                  <a16:creationId xmlns:a16="http://schemas.microsoft.com/office/drawing/2014/main" id="{7C856807-5DFC-42B4-A0C5-9FE2FB983CE9}"/>
                </a:ext>
              </a:extLst>
            </p:cNvPr>
            <p:cNvSpPr/>
            <p:nvPr/>
          </p:nvSpPr>
          <p:spPr bwMode="auto">
            <a:xfrm>
              <a:off x="9282499" y="4375677"/>
              <a:ext cx="2142470" cy="8539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77500" lnSpcReduction="20000"/>
            </a:bodyPr>
            <a:lstStyle/>
            <a:p>
              <a:pPr algn="ctr">
                <a:lnSpc>
                  <a:spcPct val="150000"/>
                </a:lnSpc>
              </a:pPr>
              <a:r>
                <a:rPr altLang="en-US" lang="zh-CN" sz="1000"/>
                <a:t>您的内容打在这里，或者通过复制您的文本后，在此框中选择粘贴，并选择只保留文字</a:t>
              </a:r>
            </a:p>
          </p:txBody>
        </p:sp>
        <p:sp>
          <p:nvSpPr>
            <p:cNvPr id="12" name="iṩľîḍé">
              <a:extLst>
                <a:ext uri="{FF2B5EF4-FFF2-40B4-BE49-F238E27FC236}">
                  <a16:creationId xmlns:a16="http://schemas.microsoft.com/office/drawing/2014/main" id="{AE5EA543-9D50-4FBB-AE50-4405A9938419}"/>
                </a:ext>
              </a:extLst>
            </p:cNvPr>
            <p:cNvSpPr txBox="1"/>
            <p:nvPr/>
          </p:nvSpPr>
          <p:spPr bwMode="auto">
            <a:xfrm>
              <a:off x="9282500" y="3962797"/>
              <a:ext cx="2142470"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a:bodyPr>
            <a:lstStyle/>
            <a:p>
              <a:pPr algn="ctr">
                <a:spcBef>
                  <a:spcPct val="0"/>
                </a:spcBef>
              </a:pPr>
              <a:r>
                <a:rPr altLang="en-US" b="1" lang="zh-CN">
                  <a:solidFill>
                    <a:schemeClr val="accent5"/>
                  </a:solidFill>
                </a:rPr>
                <a:t>文本标题</a:t>
              </a:r>
            </a:p>
          </p:txBody>
        </p:sp>
        <p:sp>
          <p:nvSpPr>
            <p:cNvPr id="13" name="íṡļîḋé">
              <a:extLst>
                <a:ext uri="{FF2B5EF4-FFF2-40B4-BE49-F238E27FC236}">
                  <a16:creationId xmlns:a16="http://schemas.microsoft.com/office/drawing/2014/main" id="{C5D09778-0C2B-4DE0-BE0F-B29EC1BCBF01}"/>
                </a:ext>
              </a:extLst>
            </p:cNvPr>
            <p:cNvSpPr/>
            <p:nvPr/>
          </p:nvSpPr>
          <p:spPr bwMode="auto">
            <a:xfrm>
              <a:off x="2895897" y="5229615"/>
              <a:ext cx="2142470" cy="8539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77500" lnSpcReduction="20000"/>
            </a:bodyPr>
            <a:lstStyle/>
            <a:p>
              <a:pPr algn="ctr">
                <a:lnSpc>
                  <a:spcPct val="150000"/>
                </a:lnSpc>
              </a:pPr>
              <a:r>
                <a:rPr altLang="en-US" lang="zh-CN" sz="1000"/>
                <a:t>您的内容打在这里，或者通过复制您的文本后，在此框中选择粘贴，并选择只保留文字</a:t>
              </a:r>
            </a:p>
          </p:txBody>
        </p:sp>
        <p:sp>
          <p:nvSpPr>
            <p:cNvPr id="14" name="íṣḷíḍe">
              <a:extLst>
                <a:ext uri="{FF2B5EF4-FFF2-40B4-BE49-F238E27FC236}">
                  <a16:creationId xmlns:a16="http://schemas.microsoft.com/office/drawing/2014/main" id="{5E924F44-6BB9-4161-85DF-900B9A4C11FF}"/>
                </a:ext>
              </a:extLst>
            </p:cNvPr>
            <p:cNvSpPr txBox="1"/>
            <p:nvPr/>
          </p:nvSpPr>
          <p:spPr bwMode="auto">
            <a:xfrm>
              <a:off x="2895898" y="4816735"/>
              <a:ext cx="2142470"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a:bodyPr>
            <a:lstStyle/>
            <a:p>
              <a:pPr algn="ctr">
                <a:spcBef>
                  <a:spcPct val="0"/>
                </a:spcBef>
              </a:pPr>
              <a:r>
                <a:rPr altLang="en-US" b="1" lang="zh-CN">
                  <a:solidFill>
                    <a:schemeClr val="accent2"/>
                  </a:solidFill>
                </a:rPr>
                <a:t>文本标题</a:t>
              </a:r>
            </a:p>
          </p:txBody>
        </p:sp>
        <p:sp>
          <p:nvSpPr>
            <p:cNvPr id="15" name="išľíḍè">
              <a:extLst>
                <a:ext uri="{FF2B5EF4-FFF2-40B4-BE49-F238E27FC236}">
                  <a16:creationId xmlns:a16="http://schemas.microsoft.com/office/drawing/2014/main" id="{9F56F97C-71B5-4D74-9BB2-C906F784F7DD}"/>
                </a:ext>
              </a:extLst>
            </p:cNvPr>
            <p:cNvSpPr/>
            <p:nvPr/>
          </p:nvSpPr>
          <p:spPr bwMode="auto">
            <a:xfrm>
              <a:off x="5024764" y="4375677"/>
              <a:ext cx="2142470" cy="8539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77500" lnSpcReduction="20000"/>
            </a:bodyPr>
            <a:lstStyle/>
            <a:p>
              <a:pPr algn="ctr">
                <a:lnSpc>
                  <a:spcPct val="150000"/>
                </a:lnSpc>
              </a:pPr>
              <a:r>
                <a:rPr altLang="en-US" lang="zh-CN" sz="1000"/>
                <a:t>您的内容打在这里，或者通过复制您的文本后，在此框中选择粘贴，并选择只保留文字</a:t>
              </a:r>
            </a:p>
          </p:txBody>
        </p:sp>
        <p:sp>
          <p:nvSpPr>
            <p:cNvPr id="16" name="iṥļíḓé">
              <a:extLst>
                <a:ext uri="{FF2B5EF4-FFF2-40B4-BE49-F238E27FC236}">
                  <a16:creationId xmlns:a16="http://schemas.microsoft.com/office/drawing/2014/main" id="{7A937C3B-35E0-45CC-98F8-A6EB2192F2DF}"/>
                </a:ext>
              </a:extLst>
            </p:cNvPr>
            <p:cNvSpPr txBox="1"/>
            <p:nvPr/>
          </p:nvSpPr>
          <p:spPr bwMode="auto">
            <a:xfrm>
              <a:off x="5024765" y="3962797"/>
              <a:ext cx="2142470"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a:bodyPr>
            <a:lstStyle/>
            <a:p>
              <a:pPr algn="ctr">
                <a:spcBef>
                  <a:spcPct val="0"/>
                </a:spcBef>
              </a:pPr>
              <a:r>
                <a:rPr altLang="en-US" b="1" lang="zh-CN">
                  <a:solidFill>
                    <a:schemeClr val="accent3"/>
                  </a:solidFill>
                </a:rPr>
                <a:t>文本标题</a:t>
              </a:r>
            </a:p>
          </p:txBody>
        </p:sp>
        <p:sp>
          <p:nvSpPr>
            <p:cNvPr id="17" name="íślîḑe">
              <a:extLst>
                <a:ext uri="{FF2B5EF4-FFF2-40B4-BE49-F238E27FC236}">
                  <a16:creationId xmlns:a16="http://schemas.microsoft.com/office/drawing/2014/main" id="{54FB6410-69E1-49C3-AFD2-DB85D20FC26A}"/>
                </a:ext>
              </a:extLst>
            </p:cNvPr>
            <p:cNvSpPr/>
            <p:nvPr/>
          </p:nvSpPr>
          <p:spPr bwMode="auto">
            <a:xfrm>
              <a:off x="7153631" y="5229615"/>
              <a:ext cx="2142470" cy="8539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77500" lnSpcReduction="20000"/>
            </a:bodyPr>
            <a:lstStyle/>
            <a:p>
              <a:pPr algn="ctr">
                <a:lnSpc>
                  <a:spcPct val="150000"/>
                </a:lnSpc>
              </a:pPr>
              <a:r>
                <a:rPr altLang="en-US" lang="zh-CN" sz="1000"/>
                <a:t>您的内容打在这里，或者通过复制您的文本后，在此框中选择粘贴，并选择只保留文字</a:t>
              </a:r>
            </a:p>
          </p:txBody>
        </p:sp>
        <p:sp>
          <p:nvSpPr>
            <p:cNvPr id="18" name="íšlîde">
              <a:extLst>
                <a:ext uri="{FF2B5EF4-FFF2-40B4-BE49-F238E27FC236}">
                  <a16:creationId xmlns:a16="http://schemas.microsoft.com/office/drawing/2014/main" id="{22F7D16A-671A-468B-AE58-A0C2D98CA352}"/>
                </a:ext>
              </a:extLst>
            </p:cNvPr>
            <p:cNvSpPr txBox="1"/>
            <p:nvPr/>
          </p:nvSpPr>
          <p:spPr bwMode="auto">
            <a:xfrm>
              <a:off x="7153632" y="4816735"/>
              <a:ext cx="2142470"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a:bodyPr>
            <a:lstStyle/>
            <a:p>
              <a:pPr algn="ctr">
                <a:spcBef>
                  <a:spcPct val="0"/>
                </a:spcBef>
              </a:pPr>
              <a:r>
                <a:rPr altLang="en-US" b="1" lang="zh-CN">
                  <a:solidFill>
                    <a:schemeClr val="accent4"/>
                  </a:solidFill>
                </a:rPr>
                <a:t>文本标题</a:t>
              </a:r>
            </a:p>
          </p:txBody>
        </p:sp>
        <p:cxnSp>
          <p:nvCxnSpPr>
            <p:cNvPr id="19" name="直接连接符 18">
              <a:extLst>
                <a:ext uri="{FF2B5EF4-FFF2-40B4-BE49-F238E27FC236}">
                  <a16:creationId xmlns:a16="http://schemas.microsoft.com/office/drawing/2014/main" id="{5389D152-4198-4B33-8B76-4B7B012980A5}"/>
                </a:ext>
              </a:extLst>
            </p:cNvPr>
            <p:cNvCxnSpPr/>
            <p:nvPr/>
          </p:nvCxnSpPr>
          <p:spPr>
            <a:xfrm flipH="1">
              <a:off x="2902699" y="3719539"/>
              <a:ext cx="0" cy="243807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E331BAEB-EEF2-4296-9F90-75A8B53584EE}"/>
                </a:ext>
              </a:extLst>
            </p:cNvPr>
            <p:cNvCxnSpPr/>
            <p:nvPr/>
          </p:nvCxnSpPr>
          <p:spPr>
            <a:xfrm flipH="1">
              <a:off x="5031566" y="3719539"/>
              <a:ext cx="0" cy="2418614"/>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12677CFE-814C-40DC-A727-2D8BC9F4CE88}"/>
                </a:ext>
              </a:extLst>
            </p:cNvPr>
            <p:cNvCxnSpPr/>
            <p:nvPr/>
          </p:nvCxnSpPr>
          <p:spPr>
            <a:xfrm flipH="1">
              <a:off x="7160433" y="3719539"/>
              <a:ext cx="0" cy="243807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A0F3BA83-B086-4D5C-BD28-A36CD69878F3}"/>
                </a:ext>
              </a:extLst>
            </p:cNvPr>
            <p:cNvCxnSpPr/>
            <p:nvPr/>
          </p:nvCxnSpPr>
          <p:spPr>
            <a:xfrm flipH="1">
              <a:off x="9289300" y="3719539"/>
              <a:ext cx="0" cy="2418614"/>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sp>
        <p:nvSpPr>
          <p:cNvPr id="23" name="等腰三角形 22"/>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24" name="文本框 23"/>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执行是个系统</a:t>
            </a:r>
          </a:p>
        </p:txBody>
      </p:sp>
      <p:cxnSp>
        <p:nvCxnSpPr>
          <p:cNvPr id="25" name="直接连接符 24"/>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244172740"/>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23"/>
                                        </p:tgtEl>
                                        <p:attrNameLst>
                                          <p:attrName>style.visibility</p:attrName>
                                        </p:attrNameLst>
                                      </p:cBhvr>
                                      <p:to>
                                        <p:strVal val="visible"/>
                                      </p:to>
                                    </p:set>
                                    <p:animEffect filter="fade" transition="in">
                                      <p:cBhvr>
                                        <p:cTn dur="1000" id="7"/>
                                        <p:tgtEl>
                                          <p:spTgt spid="23"/>
                                        </p:tgtEl>
                                      </p:cBhvr>
                                    </p:animEffect>
                                    <p:anim calcmode="lin" valueType="num">
                                      <p:cBhvr>
                                        <p:cTn dur="1000" fill="hold" id="8"/>
                                        <p:tgtEl>
                                          <p:spTgt spid="23"/>
                                        </p:tgtEl>
                                        <p:attrNameLst>
                                          <p:attrName>ppt_x</p:attrName>
                                        </p:attrNameLst>
                                      </p:cBhvr>
                                      <p:tavLst>
                                        <p:tav tm="0">
                                          <p:val>
                                            <p:strVal val="#ppt_x"/>
                                          </p:val>
                                        </p:tav>
                                        <p:tav tm="100000">
                                          <p:val>
                                            <p:strVal val="#ppt_x"/>
                                          </p:val>
                                        </p:tav>
                                      </p:tavLst>
                                    </p:anim>
                                    <p:anim calcmode="lin" valueType="num">
                                      <p:cBhvr>
                                        <p:cTn dur="1000" fill="hold" id="9"/>
                                        <p:tgtEl>
                                          <p:spTgt spid="23"/>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24"/>
                                        </p:tgtEl>
                                        <p:attrNameLst>
                                          <p:attrName>style.visibility</p:attrName>
                                        </p:attrNameLst>
                                      </p:cBhvr>
                                      <p:to>
                                        <p:strVal val="visible"/>
                                      </p:to>
                                    </p:set>
                                    <p:anim calcmode="lin" valueType="num">
                                      <p:cBhvr>
                                        <p:cTn dur="500" fill="hold" id="14"/>
                                        <p:tgtEl>
                                          <p:spTgt spid="24"/>
                                        </p:tgtEl>
                                        <p:attrNameLst>
                                          <p:attrName>ppt_w</p:attrName>
                                        </p:attrNameLst>
                                      </p:cBhvr>
                                      <p:tavLst>
                                        <p:tav tm="0">
                                          <p:val>
                                            <p:fltVal val="0"/>
                                          </p:val>
                                        </p:tav>
                                        <p:tav tm="100000">
                                          <p:val>
                                            <p:strVal val="#ppt_w"/>
                                          </p:val>
                                        </p:tav>
                                      </p:tavLst>
                                    </p:anim>
                                    <p:anim calcmode="lin" valueType="num">
                                      <p:cBhvr>
                                        <p:cTn dur="500" fill="hold" id="15"/>
                                        <p:tgtEl>
                                          <p:spTgt spid="24"/>
                                        </p:tgtEl>
                                        <p:attrNameLst>
                                          <p:attrName>ppt_h</p:attrName>
                                        </p:attrNameLst>
                                      </p:cBhvr>
                                      <p:tavLst>
                                        <p:tav tm="0">
                                          <p:val>
                                            <p:fltVal val="0"/>
                                          </p:val>
                                        </p:tav>
                                        <p:tav tm="100000">
                                          <p:val>
                                            <p:strVal val="#ppt_h"/>
                                          </p:val>
                                        </p:tav>
                                      </p:tavLst>
                                    </p:anim>
                                    <p:animEffect filter="fade" transition="in">
                                      <p:cBhvr>
                                        <p:cTn dur="500" id="16"/>
                                        <p:tgtEl>
                                          <p:spTgt spid="24"/>
                                        </p:tgtEl>
                                      </p:cBhvr>
                                    </p:animEffect>
                                  </p:childTnLst>
                                </p:cTn>
                              </p:par>
                              <p:par>
                                <p:cTn fill="hold" id="17" nodeType="withEffect" presetClass="entr" presetID="53" presetSubtype="0">
                                  <p:stCondLst>
                                    <p:cond delay="0"/>
                                  </p:stCondLst>
                                  <p:childTnLst>
                                    <p:set>
                                      <p:cBhvr>
                                        <p:cTn dur="1" fill="hold" id="18">
                                          <p:stCondLst>
                                            <p:cond delay="0"/>
                                          </p:stCondLst>
                                        </p:cTn>
                                        <p:tgtEl>
                                          <p:spTgt spid="25"/>
                                        </p:tgtEl>
                                        <p:attrNameLst>
                                          <p:attrName>style.visibility</p:attrName>
                                        </p:attrNameLst>
                                      </p:cBhvr>
                                      <p:to>
                                        <p:strVal val="visible"/>
                                      </p:to>
                                    </p:set>
                                    <p:anim calcmode="lin" valueType="num">
                                      <p:cBhvr>
                                        <p:cTn dur="500" fill="hold" id="19"/>
                                        <p:tgtEl>
                                          <p:spTgt spid="25"/>
                                        </p:tgtEl>
                                        <p:attrNameLst>
                                          <p:attrName>ppt_w</p:attrName>
                                        </p:attrNameLst>
                                      </p:cBhvr>
                                      <p:tavLst>
                                        <p:tav tm="0">
                                          <p:val>
                                            <p:fltVal val="0"/>
                                          </p:val>
                                        </p:tav>
                                        <p:tav tm="100000">
                                          <p:val>
                                            <p:strVal val="#ppt_w"/>
                                          </p:val>
                                        </p:tav>
                                      </p:tavLst>
                                    </p:anim>
                                    <p:anim calcmode="lin" valueType="num">
                                      <p:cBhvr>
                                        <p:cTn dur="500" fill="hold" id="20"/>
                                        <p:tgtEl>
                                          <p:spTgt spid="25"/>
                                        </p:tgtEl>
                                        <p:attrNameLst>
                                          <p:attrName>ppt_h</p:attrName>
                                        </p:attrNameLst>
                                      </p:cBhvr>
                                      <p:tavLst>
                                        <p:tav tm="0">
                                          <p:val>
                                            <p:fltVal val="0"/>
                                          </p:val>
                                        </p:tav>
                                        <p:tav tm="100000">
                                          <p:val>
                                            <p:strVal val="#ppt_h"/>
                                          </p:val>
                                        </p:tav>
                                      </p:tavLst>
                                    </p:anim>
                                    <p:animEffect filter="fade" transition="in">
                                      <p:cBhvr>
                                        <p:cTn dur="500" id="21"/>
                                        <p:tgtEl>
                                          <p:spTgt spid="2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25" presetSubtype="0">
                                  <p:stCondLst>
                                    <p:cond delay="0"/>
                                  </p:stCondLst>
                                  <p:childTnLst>
                                    <p:set>
                                      <p:cBhvr>
                                        <p:cTn dur="1" fill="hold" id="25">
                                          <p:stCondLst>
                                            <p:cond delay="0"/>
                                          </p:stCondLst>
                                        </p:cTn>
                                        <p:tgtEl>
                                          <p:spTgt spid="3"/>
                                        </p:tgtEl>
                                        <p:attrNameLst>
                                          <p:attrName>style.visibility</p:attrName>
                                        </p:attrNameLst>
                                      </p:cBhvr>
                                      <p:to>
                                        <p:strVal val="visible"/>
                                      </p:to>
                                    </p:set>
                                    <p:anim calcmode="lin" valueType="num">
                                      <p:cBhvr>
                                        <p:cTn decel="50000" dur="500" fill="hold" id="26">
                                          <p:stCondLst>
                                            <p:cond delay="0"/>
                                          </p:stCondLst>
                                        </p:cTn>
                                        <p:tgtEl>
                                          <p:spTgt spid="3"/>
                                        </p:tgtEl>
                                        <p:attrNameLst>
                                          <p:attrName>style.rotation</p:attrName>
                                        </p:attrNameLst>
                                      </p:cBhvr>
                                      <p:tavLst>
                                        <p:tav tm="0">
                                          <p:val>
                                            <p:fltVal val="-90"/>
                                          </p:val>
                                        </p:tav>
                                        <p:tav tm="100000">
                                          <p:val>
                                            <p:fltVal val="0"/>
                                          </p:val>
                                        </p:tav>
                                      </p:tavLst>
                                    </p:anim>
                                    <p:anim calcmode="lin" valueType="num">
                                      <p:cBhvr>
                                        <p:cTn decel="50000" dur="500" fill="hold" id="27">
                                          <p:stCondLst>
                                            <p:cond delay="0"/>
                                          </p:stCondLst>
                                        </p:cTn>
                                        <p:tgtEl>
                                          <p:spTgt spid="3"/>
                                        </p:tgtEl>
                                        <p:attrNameLst>
                                          <p:attrName>ppt_w</p:attrName>
                                        </p:attrNameLst>
                                      </p:cBhvr>
                                      <p:tavLst>
                                        <p:tav tm="0">
                                          <p:val>
                                            <p:strVal val="#ppt_w"/>
                                          </p:val>
                                        </p:tav>
                                        <p:tav tm="100000">
                                          <p:val>
                                            <p:strVal val="#ppt_w*.05"/>
                                          </p:val>
                                        </p:tav>
                                      </p:tavLst>
                                    </p:anim>
                                    <p:anim calcmode="lin" valueType="num">
                                      <p:cBhvr>
                                        <p:cTn accel="50000" dur="500" fill="hold" id="28">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dur="1000" fill="hold" id="29"/>
                                        <p:tgtEl>
                                          <p:spTgt spid="3"/>
                                        </p:tgtEl>
                                        <p:attrNameLst>
                                          <p:attrName>ppt_h</p:attrName>
                                        </p:attrNameLst>
                                      </p:cBhvr>
                                      <p:tavLst>
                                        <p:tav tm="0">
                                          <p:val>
                                            <p:strVal val="#ppt_h"/>
                                          </p:val>
                                        </p:tav>
                                        <p:tav tm="100000">
                                          <p:val>
                                            <p:strVal val="#ppt_h"/>
                                          </p:val>
                                        </p:tav>
                                      </p:tavLst>
                                    </p:anim>
                                    <p:anim calcmode="lin" valueType="num">
                                      <p:cBhvr>
                                        <p:cTn decel="50000" dur="500" fill="hold" id="30">
                                          <p:stCondLst>
                                            <p:cond delay="0"/>
                                          </p:stCondLst>
                                        </p:cTn>
                                        <p:tgtEl>
                                          <p:spTgt spid="3"/>
                                        </p:tgtEl>
                                        <p:attrNameLst>
                                          <p:attrName>ppt_x</p:attrName>
                                        </p:attrNameLst>
                                      </p:cBhvr>
                                      <p:tavLst>
                                        <p:tav tm="0">
                                          <p:val>
                                            <p:strVal val="#ppt_x+.4"/>
                                          </p:val>
                                        </p:tav>
                                        <p:tav tm="100000">
                                          <p:val>
                                            <p:strVal val="#ppt_x"/>
                                          </p:val>
                                        </p:tav>
                                      </p:tavLst>
                                    </p:anim>
                                    <p:anim calcmode="lin" valueType="num">
                                      <p:cBhvr>
                                        <p:cTn decel="50000" dur="500" fill="hold" id="31">
                                          <p:stCondLst>
                                            <p:cond delay="0"/>
                                          </p:stCondLst>
                                        </p:cTn>
                                        <p:tgtEl>
                                          <p:spTgt spid="3"/>
                                        </p:tgtEl>
                                        <p:attrNameLst>
                                          <p:attrName>ppt_y</p:attrName>
                                        </p:attrNameLst>
                                      </p:cBhvr>
                                      <p:tavLst>
                                        <p:tav tm="0">
                                          <p:val>
                                            <p:strVal val="#ppt_y-.2"/>
                                          </p:val>
                                        </p:tav>
                                        <p:tav tm="100000">
                                          <p:val>
                                            <p:strVal val="#ppt_y+.1"/>
                                          </p:val>
                                        </p:tav>
                                      </p:tavLst>
                                    </p:anim>
                                    <p:anim calcmode="lin" valueType="num">
                                      <p:cBhvr>
                                        <p:cTn accel="50000" dur="500" fill="hold" id="32">
                                          <p:stCondLst>
                                            <p:cond delay="500"/>
                                          </p:stCondLst>
                                        </p:cTn>
                                        <p:tgtEl>
                                          <p:spTgt spid="3"/>
                                        </p:tgtEl>
                                        <p:attrNameLst>
                                          <p:attrName>ppt_y</p:attrName>
                                        </p:attrNameLst>
                                      </p:cBhvr>
                                      <p:tavLst>
                                        <p:tav tm="0">
                                          <p:val>
                                            <p:strVal val="#ppt_y+.1"/>
                                          </p:val>
                                        </p:tav>
                                        <p:tav tm="100000">
                                          <p:val>
                                            <p:strVal val="#ppt_y"/>
                                          </p:val>
                                        </p:tav>
                                      </p:tavLst>
                                    </p:anim>
                                    <p:animEffect filter="fade" transition="in">
                                      <p:cBhvr>
                                        <p:cTn decel="50000" dur="1000" id="33">
                                          <p:stCondLst>
                                            <p:cond delay="0"/>
                                          </p:stCondLst>
                                        </p:cTn>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24"/>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 name="Freeform 6"/>
          <p:cNvSpPr/>
          <p:nvPr/>
        </p:nvSpPr>
        <p:spPr bwMode="auto">
          <a:xfrm>
            <a:off x="4111112" y="1743547"/>
            <a:ext cx="899392" cy="781494"/>
          </a:xfrm>
          <a:custGeom>
            <a:gdLst>
              <a:gd fmla="*/ 0 w 267" name="T0"/>
              <a:gd fmla="*/ 232 h 232" name="T1"/>
              <a:gd fmla="*/ 135 w 267" name="T2"/>
              <a:gd fmla="*/ 0 h 232" name="T3"/>
              <a:gd fmla="*/ 267 w 267" name="T4"/>
              <a:gd fmla="*/ 232 h 232" name="T5"/>
              <a:gd fmla="*/ 0 w 267" name="T6"/>
              <a:gd fmla="*/ 232 h 232" name="T7"/>
            </a:gdLst>
            <a:cxnLst>
              <a:cxn ang="0">
                <a:pos x="T0" y="T1"/>
              </a:cxn>
              <a:cxn ang="0">
                <a:pos x="T2" y="T3"/>
              </a:cxn>
              <a:cxn ang="0">
                <a:pos x="T4" y="T5"/>
              </a:cxn>
              <a:cxn ang="0">
                <a:pos x="T6" y="T7"/>
              </a:cxn>
            </a:cxnLst>
            <a:rect b="b" l="0" r="r" t="0"/>
            <a:pathLst>
              <a:path h="231" w="267">
                <a:moveTo>
                  <a:pt x="0" y="232"/>
                </a:moveTo>
                <a:lnTo>
                  <a:pt x="135" y="0"/>
                </a:lnTo>
                <a:lnTo>
                  <a:pt x="267" y="232"/>
                </a:lnTo>
                <a:lnTo>
                  <a:pt x="0" y="232"/>
                </a:lnTo>
                <a:close/>
              </a:path>
            </a:pathLst>
          </a:custGeom>
          <a:solidFill>
            <a:schemeClr val="accent1"/>
          </a:solidFill>
          <a:ln cap="flat" w="5">
            <a:noFill/>
            <a:prstDash val="solid"/>
            <a:miter lim="800000"/>
          </a:ln>
        </p:spPr>
        <p:txBody>
          <a:bodyPr anchor="b" anchorCtr="0" bIns="34282" compatLnSpc="1" lIns="68564" numCol="1" rIns="68564" tIns="34282" vert="horz" wrap="square">
            <a:prstTxWarp prst="textNoShape">
              <a:avLst/>
            </a:prstTxWarp>
          </a:bodyPr>
          <a:lstStyle/>
          <a:p>
            <a:pPr algn="ctr"/>
            <a:r>
              <a:rPr altLang="en-US" b="1" lang="zh-CN" sz="1050">
                <a:solidFill>
                  <a:schemeClr val="bg1"/>
                </a:solidFill>
                <a:latin charset="-122" panose="020b0503020204020204" pitchFamily="34" typeface="微软雅黑"/>
                <a:ea charset="-122" panose="020b0503020204020204" pitchFamily="34" typeface="微软雅黑"/>
              </a:rPr>
              <a:t>添加标题</a:t>
            </a:r>
          </a:p>
        </p:txBody>
      </p:sp>
      <p:sp>
        <p:nvSpPr>
          <p:cNvPr id="20" name="Freeform 7"/>
          <p:cNvSpPr/>
          <p:nvPr/>
        </p:nvSpPr>
        <p:spPr bwMode="auto">
          <a:xfrm>
            <a:off x="3801208" y="2690099"/>
            <a:ext cx="1519198" cy="367169"/>
          </a:xfrm>
          <a:custGeom>
            <a:gdLst>
              <a:gd fmla="*/ 0 w 451" name="T0"/>
              <a:gd fmla="*/ 109 h 109" name="T1"/>
              <a:gd fmla="*/ 64 w 451" name="T2"/>
              <a:gd fmla="*/ 0 h 109" name="T3"/>
              <a:gd fmla="*/ 387 w 451" name="T4"/>
              <a:gd fmla="*/ 0 h 109" name="T5"/>
              <a:gd fmla="*/ 451 w 451" name="T6"/>
              <a:gd fmla="*/ 109 h 109" name="T7"/>
              <a:gd fmla="*/ 0 w 451" name="T8"/>
              <a:gd fmla="*/ 109 h 109" name="T9"/>
            </a:gdLst>
            <a:cxnLst>
              <a:cxn ang="0">
                <a:pos x="T0" y="T1"/>
              </a:cxn>
              <a:cxn ang="0">
                <a:pos x="T2" y="T3"/>
              </a:cxn>
              <a:cxn ang="0">
                <a:pos x="T4" y="T5"/>
              </a:cxn>
              <a:cxn ang="0">
                <a:pos x="T6" y="T7"/>
              </a:cxn>
              <a:cxn ang="0">
                <a:pos x="T8" y="T9"/>
              </a:cxn>
            </a:cxnLst>
            <a:rect b="b" l="0" r="r" t="0"/>
            <a:pathLst>
              <a:path h="109" w="451">
                <a:moveTo>
                  <a:pt x="0" y="109"/>
                </a:moveTo>
                <a:lnTo>
                  <a:pt x="64" y="0"/>
                </a:lnTo>
                <a:lnTo>
                  <a:pt x="387" y="0"/>
                </a:lnTo>
                <a:lnTo>
                  <a:pt x="451" y="109"/>
                </a:lnTo>
                <a:lnTo>
                  <a:pt x="0" y="109"/>
                </a:lnTo>
                <a:close/>
              </a:path>
            </a:pathLst>
          </a:custGeom>
          <a:solidFill>
            <a:schemeClr val="accent4"/>
          </a:solidFill>
          <a:ln cap="flat" w="5">
            <a:noFill/>
            <a:prstDash val="solid"/>
            <a:miter lim="800000"/>
          </a:ln>
        </p:spPr>
        <p:txBody>
          <a:bodyPr anchor="ctr" anchorCtr="0" bIns="34282" compatLnSpc="1" lIns="68564" numCol="1" rIns="68564" tIns="34282" vert="horz" wrap="square">
            <a:prstTxWarp prst="textNoShape">
              <a:avLst/>
            </a:prstTxWarp>
          </a:bodyPr>
          <a:lstStyle/>
          <a:p>
            <a:pPr algn="ctr"/>
            <a:r>
              <a:rPr altLang="en-US" b="1" lang="zh-CN" sz="1200">
                <a:solidFill>
                  <a:schemeClr val="bg1"/>
                </a:solidFill>
                <a:latin charset="-122" panose="020b0503020204020204" pitchFamily="34" typeface="微软雅黑"/>
                <a:ea charset="-122" panose="020b0503020204020204" pitchFamily="34" typeface="微软雅黑"/>
              </a:rPr>
              <a:t>添加标题</a:t>
            </a:r>
          </a:p>
        </p:txBody>
      </p:sp>
      <p:sp>
        <p:nvSpPr>
          <p:cNvPr id="21" name="Freeform 8"/>
          <p:cNvSpPr/>
          <p:nvPr/>
        </p:nvSpPr>
        <p:spPr bwMode="auto">
          <a:xfrm>
            <a:off x="3498043" y="3225690"/>
            <a:ext cx="2132266" cy="363800"/>
          </a:xfrm>
          <a:custGeom>
            <a:gdLst>
              <a:gd fmla="*/ 0 w 633" name="T0"/>
              <a:gd fmla="*/ 108 h 108" name="T1"/>
              <a:gd fmla="*/ 62 w 633" name="T2"/>
              <a:gd fmla="*/ 0 h 108" name="T3"/>
              <a:gd fmla="*/ 570 w 633" name="T4"/>
              <a:gd fmla="*/ 0 h 108" name="T5"/>
              <a:gd fmla="*/ 633 w 633" name="T6"/>
              <a:gd fmla="*/ 108 h 108" name="T7"/>
              <a:gd fmla="*/ 0 w 633" name="T8"/>
              <a:gd fmla="*/ 108 h 108" name="T9"/>
            </a:gdLst>
            <a:cxnLst>
              <a:cxn ang="0">
                <a:pos x="T0" y="T1"/>
              </a:cxn>
              <a:cxn ang="0">
                <a:pos x="T2" y="T3"/>
              </a:cxn>
              <a:cxn ang="0">
                <a:pos x="T4" y="T5"/>
              </a:cxn>
              <a:cxn ang="0">
                <a:pos x="T6" y="T7"/>
              </a:cxn>
              <a:cxn ang="0">
                <a:pos x="T8" y="T9"/>
              </a:cxn>
            </a:cxnLst>
            <a:rect b="b" l="0" r="r" t="0"/>
            <a:pathLst>
              <a:path h="108" w="633">
                <a:moveTo>
                  <a:pt x="0" y="108"/>
                </a:moveTo>
                <a:lnTo>
                  <a:pt x="62" y="0"/>
                </a:lnTo>
                <a:lnTo>
                  <a:pt x="570" y="0"/>
                </a:lnTo>
                <a:lnTo>
                  <a:pt x="633" y="108"/>
                </a:lnTo>
                <a:lnTo>
                  <a:pt x="0" y="108"/>
                </a:lnTo>
                <a:close/>
              </a:path>
            </a:pathLst>
          </a:custGeom>
          <a:solidFill>
            <a:schemeClr val="accent3"/>
          </a:solidFill>
          <a:ln cap="flat" w="5">
            <a:noFill/>
            <a:prstDash val="solid"/>
            <a:miter lim="800000"/>
          </a:ln>
        </p:spPr>
        <p:txBody>
          <a:bodyPr anchor="ctr" anchorCtr="0" bIns="34282" compatLnSpc="1" lIns="68564" numCol="1" rIns="68564" tIns="34282" vert="horz" wrap="square">
            <a:prstTxWarp prst="textNoShape">
              <a:avLst/>
            </a:prstTxWarp>
          </a:bodyPr>
          <a:lstStyle/>
          <a:p>
            <a:pPr algn="ctr"/>
            <a:r>
              <a:rPr altLang="en-US" b="1" lang="zh-CN" sz="1013">
                <a:solidFill>
                  <a:schemeClr val="bg1"/>
                </a:solidFill>
                <a:latin charset="-122" panose="020b0503020204020204" pitchFamily="34" typeface="微软雅黑"/>
                <a:ea charset="-122" panose="020b0503020204020204" pitchFamily="34" typeface="微软雅黑"/>
              </a:rPr>
              <a:t>添加标题</a:t>
            </a:r>
          </a:p>
        </p:txBody>
      </p:sp>
      <p:sp>
        <p:nvSpPr>
          <p:cNvPr id="22" name="Freeform 9"/>
          <p:cNvSpPr/>
          <p:nvPr/>
        </p:nvSpPr>
        <p:spPr bwMode="auto">
          <a:xfrm>
            <a:off x="3029819" y="3757915"/>
            <a:ext cx="3072079" cy="646754"/>
          </a:xfrm>
          <a:custGeom>
            <a:gdLst>
              <a:gd fmla="*/ 0 w 912" name="T0"/>
              <a:gd fmla="*/ 192 h 192" name="T1"/>
              <a:gd fmla="*/ 111 w 912" name="T2"/>
              <a:gd fmla="*/ 0 h 192" name="T3"/>
              <a:gd fmla="*/ 801 w 912" name="T4"/>
              <a:gd fmla="*/ 0 h 192" name="T5"/>
              <a:gd fmla="*/ 912 w 912" name="T6"/>
              <a:gd fmla="*/ 192 h 192" name="T7"/>
              <a:gd fmla="*/ 0 w 912" name="T8"/>
              <a:gd fmla="*/ 192 h 192" name="T9"/>
            </a:gdLst>
            <a:cxnLst>
              <a:cxn ang="0">
                <a:pos x="T0" y="T1"/>
              </a:cxn>
              <a:cxn ang="0">
                <a:pos x="T2" y="T3"/>
              </a:cxn>
              <a:cxn ang="0">
                <a:pos x="T4" y="T5"/>
              </a:cxn>
              <a:cxn ang="0">
                <a:pos x="T6" y="T7"/>
              </a:cxn>
              <a:cxn ang="0">
                <a:pos x="T8" y="T9"/>
              </a:cxn>
            </a:cxnLst>
            <a:rect b="b" l="0" r="r" t="0"/>
            <a:pathLst>
              <a:path h="192" w="912">
                <a:moveTo>
                  <a:pt x="0" y="192"/>
                </a:moveTo>
                <a:lnTo>
                  <a:pt x="111" y="0"/>
                </a:lnTo>
                <a:lnTo>
                  <a:pt x="801" y="0"/>
                </a:lnTo>
                <a:lnTo>
                  <a:pt x="912" y="192"/>
                </a:lnTo>
                <a:lnTo>
                  <a:pt x="0" y="192"/>
                </a:lnTo>
                <a:close/>
              </a:path>
            </a:pathLst>
          </a:custGeom>
          <a:solidFill>
            <a:schemeClr val="accent2"/>
          </a:solidFill>
          <a:ln cap="flat" w="5">
            <a:noFill/>
            <a:prstDash val="solid"/>
            <a:miter lim="800000"/>
          </a:ln>
        </p:spPr>
        <p:txBody>
          <a:bodyPr anchor="ctr" anchorCtr="0" bIns="34282" compatLnSpc="1" lIns="68564" numCol="1" rIns="68564" tIns="34282" vert="horz" wrap="square">
            <a:prstTxWarp prst="textNoShape">
              <a:avLst/>
            </a:prstTxWarp>
          </a:bodyPr>
          <a:lstStyle/>
          <a:p>
            <a:pPr algn="ctr"/>
            <a:r>
              <a:rPr altLang="en-US" b="1" lang="zh-CN" sz="1800">
                <a:solidFill>
                  <a:schemeClr val="bg1"/>
                </a:solidFill>
                <a:latin charset="-122" panose="020b0503020204020204" pitchFamily="34" typeface="微软雅黑"/>
                <a:ea charset="-122" panose="020b0503020204020204" pitchFamily="34" typeface="微软雅黑"/>
              </a:rPr>
              <a:t>添加标题</a:t>
            </a:r>
          </a:p>
        </p:txBody>
      </p:sp>
      <p:sp>
        <p:nvSpPr>
          <p:cNvPr id="23" name="Freeform 10"/>
          <p:cNvSpPr/>
          <p:nvPr/>
        </p:nvSpPr>
        <p:spPr bwMode="auto">
          <a:xfrm>
            <a:off x="4111111" y="2525041"/>
            <a:ext cx="993710" cy="165058"/>
          </a:xfrm>
          <a:custGeom>
            <a:gdLst>
              <a:gd fmla="*/ 0 w 295" name="T0"/>
              <a:gd fmla="*/ 0 h 49" name="T1"/>
              <a:gd fmla="*/ 206 w 295" name="T2"/>
              <a:gd fmla="*/ 0 h 49" name="T3"/>
              <a:gd fmla="*/ 295 w 295" name="T4"/>
              <a:gd fmla="*/ 49 h 49" name="T5"/>
              <a:gd fmla="*/ 90 w 295" name="T6"/>
              <a:gd fmla="*/ 49 h 49" name="T7"/>
              <a:gd fmla="*/ 0 w 295" name="T8"/>
              <a:gd fmla="*/ 0 h 49" name="T9"/>
            </a:gdLst>
            <a:cxnLst>
              <a:cxn ang="0">
                <a:pos x="T0" y="T1"/>
              </a:cxn>
              <a:cxn ang="0">
                <a:pos x="T2" y="T3"/>
              </a:cxn>
              <a:cxn ang="0">
                <a:pos x="T4" y="T5"/>
              </a:cxn>
              <a:cxn ang="0">
                <a:pos x="T6" y="T7"/>
              </a:cxn>
              <a:cxn ang="0">
                <a:pos x="T8" y="T9"/>
              </a:cxn>
            </a:cxnLst>
            <a:rect b="b" l="0" r="r" t="0"/>
            <a:pathLst>
              <a:path h="49" w="295">
                <a:moveTo>
                  <a:pt x="0" y="0"/>
                </a:moveTo>
                <a:lnTo>
                  <a:pt x="206" y="0"/>
                </a:lnTo>
                <a:lnTo>
                  <a:pt x="295" y="49"/>
                </a:lnTo>
                <a:lnTo>
                  <a:pt x="90" y="49"/>
                </a:lnTo>
                <a:lnTo>
                  <a:pt x="0" y="0"/>
                </a:lnTo>
                <a:close/>
              </a:path>
            </a:pathLst>
          </a:custGeom>
          <a:solidFill>
            <a:schemeClr val="tx1">
              <a:lumMod val="75000"/>
              <a:lumOff val="25000"/>
            </a:schemeClr>
          </a:solidFill>
          <a:ln cap="flat" w="5">
            <a:noFill/>
            <a:prstDash val="solid"/>
            <a:miter lim="800000"/>
          </a:ln>
        </p:spPr>
        <p:txBody>
          <a:bodyPr anchor="t" anchorCtr="0" bIns="34282" compatLnSpc="1" lIns="68564" numCol="1" rIns="68564" tIns="34282" vert="horz" wrap="square">
            <a:prstTxWarp prst="textNoShape">
              <a:avLst/>
            </a:prstTxWarp>
          </a:bodyPr>
          <a:lstStyle/>
          <a:p>
            <a:endParaRPr altLang="en-US" lang="zh-CN" sz="1013">
              <a:latin charset="0" pitchFamily="50" typeface="Avant GardeBook"/>
            </a:endParaRPr>
          </a:p>
        </p:txBody>
      </p:sp>
      <p:sp>
        <p:nvSpPr>
          <p:cNvPr id="24" name="Freeform 11"/>
          <p:cNvSpPr/>
          <p:nvPr/>
        </p:nvSpPr>
        <p:spPr bwMode="auto">
          <a:xfrm>
            <a:off x="3801208" y="3057266"/>
            <a:ext cx="1616884" cy="168425"/>
          </a:xfrm>
          <a:custGeom>
            <a:gdLst>
              <a:gd fmla="*/ 0 w 480" name="T0"/>
              <a:gd fmla="*/ 0 h 50" name="T1"/>
              <a:gd fmla="*/ 333 w 480" name="T2"/>
              <a:gd fmla="*/ 0 h 50" name="T3"/>
              <a:gd fmla="*/ 480 w 480" name="T4"/>
              <a:gd fmla="*/ 50 h 50" name="T5"/>
              <a:gd fmla="*/ 146 w 480" name="T6"/>
              <a:gd fmla="*/ 50 h 50" name="T7"/>
              <a:gd fmla="*/ 0 w 480" name="T8"/>
              <a:gd fmla="*/ 0 h 50" name="T9"/>
            </a:gdLst>
            <a:cxnLst>
              <a:cxn ang="0">
                <a:pos x="T0" y="T1"/>
              </a:cxn>
              <a:cxn ang="0">
                <a:pos x="T2" y="T3"/>
              </a:cxn>
              <a:cxn ang="0">
                <a:pos x="T4" y="T5"/>
              </a:cxn>
              <a:cxn ang="0">
                <a:pos x="T6" y="T7"/>
              </a:cxn>
              <a:cxn ang="0">
                <a:pos x="T8" y="T9"/>
              </a:cxn>
            </a:cxnLst>
            <a:rect b="b" l="0" r="r" t="0"/>
            <a:pathLst>
              <a:path h="50" w="480">
                <a:moveTo>
                  <a:pt x="0" y="0"/>
                </a:moveTo>
                <a:lnTo>
                  <a:pt x="333" y="0"/>
                </a:lnTo>
                <a:lnTo>
                  <a:pt x="480" y="50"/>
                </a:lnTo>
                <a:lnTo>
                  <a:pt x="146" y="50"/>
                </a:lnTo>
                <a:lnTo>
                  <a:pt x="0" y="0"/>
                </a:lnTo>
                <a:close/>
              </a:path>
            </a:pathLst>
          </a:custGeom>
          <a:solidFill>
            <a:schemeClr val="tx1">
              <a:lumMod val="75000"/>
              <a:lumOff val="25000"/>
            </a:schemeClr>
          </a:solidFill>
          <a:ln cap="flat" w="5">
            <a:noFill/>
            <a:prstDash val="solid"/>
            <a:miter lim="800000"/>
          </a:ln>
        </p:spPr>
        <p:txBody>
          <a:bodyPr anchor="t" anchorCtr="0" bIns="34282" compatLnSpc="1" lIns="68564" numCol="1" rIns="68564" tIns="34282" vert="horz" wrap="square">
            <a:prstTxWarp prst="textNoShape">
              <a:avLst/>
            </a:prstTxWarp>
          </a:bodyPr>
          <a:lstStyle/>
          <a:p>
            <a:endParaRPr altLang="en-US" lang="zh-CN" sz="1013">
              <a:latin charset="0" pitchFamily="50" typeface="Avant GardeBook"/>
            </a:endParaRPr>
          </a:p>
        </p:txBody>
      </p:sp>
      <p:sp>
        <p:nvSpPr>
          <p:cNvPr id="25" name="Freeform 12"/>
          <p:cNvSpPr/>
          <p:nvPr/>
        </p:nvSpPr>
        <p:spPr bwMode="auto">
          <a:xfrm>
            <a:off x="3498043" y="3589491"/>
            <a:ext cx="2229952" cy="168425"/>
          </a:xfrm>
          <a:custGeom>
            <a:gdLst>
              <a:gd fmla="*/ 0 w 662" name="T0"/>
              <a:gd fmla="*/ 0 h 50" name="T1"/>
              <a:gd fmla="*/ 461 w 662" name="T2"/>
              <a:gd fmla="*/ 0 h 50" name="T3"/>
              <a:gd fmla="*/ 662 w 662" name="T4"/>
              <a:gd fmla="*/ 50 h 50" name="T5"/>
              <a:gd fmla="*/ 201 w 662" name="T6"/>
              <a:gd fmla="*/ 50 h 50" name="T7"/>
              <a:gd fmla="*/ 0 w 662" name="T8"/>
              <a:gd fmla="*/ 0 h 50" name="T9"/>
            </a:gdLst>
            <a:cxnLst>
              <a:cxn ang="0">
                <a:pos x="T0" y="T1"/>
              </a:cxn>
              <a:cxn ang="0">
                <a:pos x="T2" y="T3"/>
              </a:cxn>
              <a:cxn ang="0">
                <a:pos x="T4" y="T5"/>
              </a:cxn>
              <a:cxn ang="0">
                <a:pos x="T6" y="T7"/>
              </a:cxn>
              <a:cxn ang="0">
                <a:pos x="T8" y="T9"/>
              </a:cxn>
            </a:cxnLst>
            <a:rect b="b" l="0" r="r" t="0"/>
            <a:pathLst>
              <a:path h="50" w="662">
                <a:moveTo>
                  <a:pt x="0" y="0"/>
                </a:moveTo>
                <a:lnTo>
                  <a:pt x="461" y="0"/>
                </a:lnTo>
                <a:lnTo>
                  <a:pt x="662" y="50"/>
                </a:lnTo>
                <a:lnTo>
                  <a:pt x="201" y="50"/>
                </a:lnTo>
                <a:lnTo>
                  <a:pt x="0" y="0"/>
                </a:lnTo>
                <a:close/>
              </a:path>
            </a:pathLst>
          </a:custGeom>
          <a:solidFill>
            <a:schemeClr val="tx1">
              <a:lumMod val="75000"/>
              <a:lumOff val="25000"/>
            </a:schemeClr>
          </a:solidFill>
          <a:ln cap="flat" w="5">
            <a:noFill/>
            <a:prstDash val="solid"/>
            <a:miter lim="800000"/>
          </a:ln>
        </p:spPr>
        <p:txBody>
          <a:bodyPr anchor="t" anchorCtr="0" bIns="34282" compatLnSpc="1" lIns="68564" numCol="1" rIns="68564" tIns="34282" vert="horz" wrap="square">
            <a:prstTxWarp prst="textNoShape">
              <a:avLst/>
            </a:prstTxWarp>
          </a:bodyPr>
          <a:lstStyle/>
          <a:p>
            <a:endParaRPr altLang="en-US" lang="zh-CN" sz="1013">
              <a:latin charset="0" pitchFamily="50" typeface="Avant GardeBook"/>
            </a:endParaRPr>
          </a:p>
        </p:txBody>
      </p:sp>
      <p:sp>
        <p:nvSpPr>
          <p:cNvPr id="26" name="TextBox 41"/>
          <p:cNvSpPr txBox="1"/>
          <p:nvPr/>
        </p:nvSpPr>
        <p:spPr>
          <a:xfrm>
            <a:off x="1429956" y="1820044"/>
            <a:ext cx="2200736" cy="507492"/>
          </a:xfrm>
          <a:prstGeom prst="rect">
            <a:avLst/>
          </a:prstGeom>
          <a:noFill/>
        </p:spPr>
        <p:txBody>
          <a:bodyPr rtlCol="0" wrap="square">
            <a:spAutoFit/>
          </a:bodyPr>
          <a:lstStyle/>
          <a:p>
            <a:pP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sp>
        <p:nvSpPr>
          <p:cNvPr id="27" name="TextBox 42"/>
          <p:cNvSpPr txBox="1"/>
          <p:nvPr/>
        </p:nvSpPr>
        <p:spPr>
          <a:xfrm>
            <a:off x="1429956" y="2759860"/>
            <a:ext cx="1799768" cy="715518"/>
          </a:xfrm>
          <a:prstGeom prst="rect">
            <a:avLst/>
          </a:prstGeom>
          <a:noFill/>
        </p:spPr>
        <p:txBody>
          <a:bodyPr rtlCol="0" wrap="square">
            <a:spAutoFit/>
          </a:bodyPr>
          <a:lstStyle/>
          <a:p>
            <a:pP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sp>
        <p:nvSpPr>
          <p:cNvPr id="28" name="TextBox 43"/>
          <p:cNvSpPr txBox="1"/>
          <p:nvPr/>
        </p:nvSpPr>
        <p:spPr>
          <a:xfrm>
            <a:off x="1429956" y="3632445"/>
            <a:ext cx="1580806" cy="715518"/>
          </a:xfrm>
          <a:prstGeom prst="rect">
            <a:avLst/>
          </a:prstGeom>
          <a:noFill/>
        </p:spPr>
        <p:txBody>
          <a:bodyPr rtlCol="0" wrap="square">
            <a:spAutoFit/>
          </a:bodyPr>
          <a:lstStyle/>
          <a:p>
            <a:pP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sp>
        <p:nvSpPr>
          <p:cNvPr id="29" name="TextBox 44"/>
          <p:cNvSpPr txBox="1"/>
          <p:nvPr/>
        </p:nvSpPr>
        <p:spPr>
          <a:xfrm>
            <a:off x="5406091" y="1820044"/>
            <a:ext cx="2213734" cy="507492"/>
          </a:xfrm>
          <a:prstGeom prst="rect">
            <a:avLst/>
          </a:prstGeom>
          <a:noFill/>
        </p:spPr>
        <p:txBody>
          <a:bodyPr rtlCol="0" wrap="square">
            <a:spAutoFit/>
          </a:bodyPr>
          <a:lstStyle/>
          <a:p>
            <a:pPr algn="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sp>
        <p:nvSpPr>
          <p:cNvPr id="30" name="TextBox 45"/>
          <p:cNvSpPr txBox="1"/>
          <p:nvPr/>
        </p:nvSpPr>
        <p:spPr>
          <a:xfrm>
            <a:off x="5807057" y="2759860"/>
            <a:ext cx="1812767" cy="715518"/>
          </a:xfrm>
          <a:prstGeom prst="rect">
            <a:avLst/>
          </a:prstGeom>
          <a:noFill/>
        </p:spPr>
        <p:txBody>
          <a:bodyPr rtlCol="0" wrap="square">
            <a:spAutoFit/>
          </a:bodyPr>
          <a:lstStyle/>
          <a:p>
            <a:pPr algn="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sp>
        <p:nvSpPr>
          <p:cNvPr id="31" name="TextBox 46"/>
          <p:cNvSpPr txBox="1"/>
          <p:nvPr/>
        </p:nvSpPr>
        <p:spPr>
          <a:xfrm>
            <a:off x="6032756" y="3632445"/>
            <a:ext cx="1587068" cy="715518"/>
          </a:xfrm>
          <a:prstGeom prst="rect">
            <a:avLst/>
          </a:prstGeom>
          <a:noFill/>
        </p:spPr>
        <p:txBody>
          <a:bodyPr rtlCol="0" wrap="square">
            <a:spAutoFit/>
          </a:bodyPr>
          <a:lstStyle/>
          <a:p>
            <a:pPr algn="r">
              <a:lnSpc>
                <a:spcPct val="130000"/>
              </a:lnSpc>
            </a:pPr>
            <a:r>
              <a:rPr altLang="en-US" lang="zh-CN" sz="1050">
                <a:solidFill>
                  <a:schemeClr val="tx1">
                    <a:lumMod val="65000"/>
                    <a:lumOff val="35000"/>
                  </a:schemeClr>
                </a:solidFill>
                <a:latin charset="-122" panose="020b0503020204020204" pitchFamily="34" typeface="微软雅黑"/>
                <a:ea charset="-122" panose="020b0503020204020204" pitchFamily="34" typeface="微软雅黑"/>
              </a:rPr>
              <a:t>您的内容打在这里，或者通过复制您的文本后在此框中选择粘贴</a:t>
            </a:r>
          </a:p>
        </p:txBody>
      </p:sp>
      <p:grpSp>
        <p:nvGrpSpPr>
          <p:cNvPr id="32" name="组合 31"/>
          <p:cNvGrpSpPr/>
          <p:nvPr/>
        </p:nvGrpSpPr>
        <p:grpSpPr>
          <a:xfrm>
            <a:off x="7707567" y="1753874"/>
            <a:ext cx="576404" cy="575474"/>
            <a:chOff x="10370105" y="2202210"/>
            <a:chExt cx="586620" cy="585674"/>
          </a:xfrm>
          <a:solidFill>
            <a:schemeClr val="tx1">
              <a:lumMod val="75000"/>
              <a:lumOff val="25000"/>
            </a:schemeClr>
          </a:solidFill>
        </p:grpSpPr>
        <p:sp>
          <p:nvSpPr>
            <p:cNvPr id="33" name="Oval 11"/>
            <p:cNvSpPr>
              <a:spLocks noChangeArrowheads="1"/>
            </p:cNvSpPr>
            <p:nvPr/>
          </p:nvSpPr>
          <p:spPr bwMode="auto">
            <a:xfrm>
              <a:off x="10370105" y="2202210"/>
              <a:ext cx="586620" cy="585674"/>
            </a:xfrm>
            <a:prstGeom prst="ellipse">
              <a:avLst/>
            </a:prstGeom>
            <a:solidFill>
              <a:schemeClr val="accent1"/>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34" name="Freeform 13"/>
            <p:cNvSpPr>
              <a:spLocks noEditPoints="1"/>
            </p:cNvSpPr>
            <p:nvPr/>
          </p:nvSpPr>
          <p:spPr bwMode="auto">
            <a:xfrm>
              <a:off x="10451124" y="2353677"/>
              <a:ext cx="356573" cy="305964"/>
            </a:xfrm>
            <a:custGeom>
              <a:gdLst>
                <a:gd fmla="*/ 282 w 766" name="T0"/>
                <a:gd fmla="*/ 304 h 600" name="T1"/>
                <a:gd fmla="*/ 391 w 766" name="T2"/>
                <a:gd fmla="*/ 248 h 600" name="T3"/>
                <a:gd fmla="*/ 596 w 766" name="T4"/>
                <a:gd fmla="*/ 213 h 600" name="T5"/>
                <a:gd fmla="*/ 652 w 766" name="T6"/>
                <a:gd fmla="*/ 129 h 600" name="T7"/>
                <a:gd fmla="*/ 570 w 766" name="T8"/>
                <a:gd fmla="*/ 186 h 600" name="T9"/>
                <a:gd fmla="*/ 391 w 766" name="T10"/>
                <a:gd fmla="*/ 195 h 600" name="T11"/>
                <a:gd fmla="*/ 766 w 766" name="T12"/>
                <a:gd fmla="*/ 80 h 600" name="T13"/>
                <a:gd fmla="*/ 465 w 766" name="T14"/>
                <a:gd fmla="*/ 32 h 600" name="T15"/>
                <a:gd fmla="*/ 437 w 766" name="T16"/>
                <a:gd fmla="*/ 0 h 600" name="T17"/>
                <a:gd fmla="*/ 154 w 766" name="T18"/>
                <a:gd fmla="*/ 32 h 600" name="T19"/>
                <a:gd fmla="*/ 175 w 766" name="T20"/>
                <a:gd fmla="*/ 80 h 600" name="T21"/>
                <a:gd fmla="*/ 216 w 766" name="T22"/>
                <a:gd fmla="*/ 135 h 600" name="T23"/>
                <a:gd fmla="*/ 706 w 766" name="T24"/>
                <a:gd fmla="*/ 80 h 600" name="T25"/>
                <a:gd fmla="*/ 355 w 766" name="T26"/>
                <a:gd fmla="*/ 394 h 600" name="T27"/>
                <a:gd fmla="*/ 706 w 766" name="T28"/>
                <a:gd fmla="*/ 410 h 600" name="T29"/>
                <a:gd fmla="*/ 361 w 766" name="T30"/>
                <a:gd fmla="*/ 427 h 600" name="T31"/>
                <a:gd fmla="*/ 362 w 766" name="T32"/>
                <a:gd fmla="*/ 478 h 600" name="T33"/>
                <a:gd fmla="*/ 437 w 766" name="T34"/>
                <a:gd fmla="*/ 595 h 600" name="T35"/>
                <a:gd fmla="*/ 465 w 766" name="T36"/>
                <a:gd fmla="*/ 478 h 600" name="T37"/>
                <a:gd fmla="*/ 603 w 766" name="T38"/>
                <a:gd fmla="*/ 592 h 600" name="T39"/>
                <a:gd fmla="*/ 591 w 766" name="T40"/>
                <a:gd fmla="*/ 478 h 600" name="T41"/>
                <a:gd fmla="*/ 766 w 766" name="T42"/>
                <a:gd fmla="*/ 427 h 600" name="T43"/>
                <a:gd fmla="*/ 747 w 766" name="T44"/>
                <a:gd fmla="*/ 80 h 600" name="T45"/>
                <a:gd fmla="*/ 161 w 766" name="T46"/>
                <a:gd fmla="*/ 310 h 600" name="T47"/>
                <a:gd fmla="*/ 235 w 766" name="T48"/>
                <a:gd fmla="*/ 236 h 600" name="T49"/>
                <a:gd fmla="*/ 86 w 766" name="T50"/>
                <a:gd fmla="*/ 236 h 600" name="T51"/>
                <a:gd fmla="*/ 208 w 766" name="T52"/>
                <a:gd fmla="*/ 325 h 600" name="T53"/>
                <a:gd fmla="*/ 181 w 766" name="T54"/>
                <a:gd fmla="*/ 325 h 600" name="T55"/>
                <a:gd fmla="*/ 188 w 766" name="T56"/>
                <a:gd fmla="*/ 339 h 600" name="T57"/>
                <a:gd fmla="*/ 196 w 766" name="T58"/>
                <a:gd fmla="*/ 510 h 600" name="T59"/>
                <a:gd fmla="*/ 129 w 766" name="T60"/>
                <a:gd fmla="*/ 510 h 600" name="T61"/>
                <a:gd fmla="*/ 137 w 766" name="T62"/>
                <a:gd fmla="*/ 339 h 600" name="T63"/>
                <a:gd fmla="*/ 145 w 766" name="T64"/>
                <a:gd fmla="*/ 325 h 600" name="T65"/>
                <a:gd fmla="*/ 0 w 766" name="T66"/>
                <a:gd fmla="*/ 438 h 600" name="T67"/>
                <a:gd fmla="*/ 66 w 766" name="T68"/>
                <a:gd fmla="*/ 600 h 600" name="T69"/>
                <a:gd fmla="*/ 89 w 766" name="T70"/>
                <a:gd fmla="*/ 432 h 600" name="T71"/>
                <a:gd fmla="*/ 230 w 766" name="T72"/>
                <a:gd fmla="*/ 600 h 600" name="T73"/>
                <a:gd fmla="*/ 253 w 766" name="T74"/>
                <a:gd fmla="*/ 432 h 600" name="T75"/>
                <a:gd fmla="*/ 321 w 766" name="T76"/>
                <a:gd fmla="*/ 600 h 600" name="T77"/>
                <a:gd fmla="*/ 208 w 766" name="T78"/>
                <a:gd fmla="*/ 325 h 600"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600" w="766">
                  <a:moveTo>
                    <a:pt x="391" y="195"/>
                  </a:moveTo>
                  <a:lnTo>
                    <a:pt x="282" y="304"/>
                  </a:lnTo>
                  <a:cubicBezTo>
                    <a:pt x="293" y="310"/>
                    <a:pt x="303" y="317"/>
                    <a:pt x="312" y="326"/>
                  </a:cubicBezTo>
                  <a:lnTo>
                    <a:pt x="391" y="248"/>
                  </a:lnTo>
                  <a:lnTo>
                    <a:pt x="476" y="333"/>
                  </a:lnTo>
                  <a:lnTo>
                    <a:pt x="596" y="213"/>
                  </a:lnTo>
                  <a:lnTo>
                    <a:pt x="614" y="259"/>
                  </a:lnTo>
                  <a:lnTo>
                    <a:pt x="652" y="129"/>
                  </a:lnTo>
                  <a:lnTo>
                    <a:pt x="522" y="167"/>
                  </a:lnTo>
                  <a:lnTo>
                    <a:pt x="570" y="186"/>
                  </a:lnTo>
                  <a:lnTo>
                    <a:pt x="476" y="280"/>
                  </a:lnTo>
                  <a:lnTo>
                    <a:pt x="391" y="195"/>
                  </a:lnTo>
                  <a:close/>
                  <a:moveTo>
                    <a:pt x="766" y="80"/>
                  </a:moveTo>
                  <a:lnTo>
                    <a:pt x="766" y="80"/>
                  </a:lnTo>
                  <a:lnTo>
                    <a:pt x="766" y="32"/>
                  </a:lnTo>
                  <a:lnTo>
                    <a:pt x="465" y="32"/>
                  </a:lnTo>
                  <a:lnTo>
                    <a:pt x="465" y="0"/>
                  </a:lnTo>
                  <a:lnTo>
                    <a:pt x="437" y="0"/>
                  </a:lnTo>
                  <a:lnTo>
                    <a:pt x="437" y="32"/>
                  </a:lnTo>
                  <a:lnTo>
                    <a:pt x="154" y="32"/>
                  </a:lnTo>
                  <a:lnTo>
                    <a:pt x="154" y="80"/>
                  </a:lnTo>
                  <a:lnTo>
                    <a:pt x="175" y="80"/>
                  </a:lnTo>
                  <a:lnTo>
                    <a:pt x="175" y="122"/>
                  </a:lnTo>
                  <a:cubicBezTo>
                    <a:pt x="190" y="124"/>
                    <a:pt x="203" y="128"/>
                    <a:pt x="216" y="135"/>
                  </a:cubicBezTo>
                  <a:lnTo>
                    <a:pt x="216" y="80"/>
                  </a:lnTo>
                  <a:lnTo>
                    <a:pt x="706" y="80"/>
                  </a:lnTo>
                  <a:lnTo>
                    <a:pt x="706" y="394"/>
                  </a:lnTo>
                  <a:lnTo>
                    <a:pt x="355" y="394"/>
                  </a:lnTo>
                  <a:cubicBezTo>
                    <a:pt x="356" y="399"/>
                    <a:pt x="358" y="404"/>
                    <a:pt x="359" y="410"/>
                  </a:cubicBezTo>
                  <a:lnTo>
                    <a:pt x="706" y="410"/>
                  </a:lnTo>
                  <a:lnTo>
                    <a:pt x="706" y="427"/>
                  </a:lnTo>
                  <a:lnTo>
                    <a:pt x="361" y="427"/>
                  </a:lnTo>
                  <a:cubicBezTo>
                    <a:pt x="361" y="430"/>
                    <a:pt x="362" y="434"/>
                    <a:pt x="362" y="438"/>
                  </a:cubicBezTo>
                  <a:lnTo>
                    <a:pt x="362" y="478"/>
                  </a:lnTo>
                  <a:lnTo>
                    <a:pt x="437" y="478"/>
                  </a:lnTo>
                  <a:lnTo>
                    <a:pt x="437" y="595"/>
                  </a:lnTo>
                  <a:lnTo>
                    <a:pt x="465" y="595"/>
                  </a:lnTo>
                  <a:lnTo>
                    <a:pt x="465" y="478"/>
                  </a:lnTo>
                  <a:lnTo>
                    <a:pt x="560" y="478"/>
                  </a:lnTo>
                  <a:lnTo>
                    <a:pt x="603" y="592"/>
                  </a:lnTo>
                  <a:lnTo>
                    <a:pt x="631" y="585"/>
                  </a:lnTo>
                  <a:lnTo>
                    <a:pt x="591" y="478"/>
                  </a:lnTo>
                  <a:lnTo>
                    <a:pt x="766" y="478"/>
                  </a:lnTo>
                  <a:lnTo>
                    <a:pt x="766" y="427"/>
                  </a:lnTo>
                  <a:lnTo>
                    <a:pt x="747" y="427"/>
                  </a:lnTo>
                  <a:lnTo>
                    <a:pt x="747" y="80"/>
                  </a:lnTo>
                  <a:lnTo>
                    <a:pt x="766" y="80"/>
                  </a:lnTo>
                  <a:close/>
                  <a:moveTo>
                    <a:pt x="161" y="310"/>
                  </a:moveTo>
                  <a:lnTo>
                    <a:pt x="161" y="310"/>
                  </a:lnTo>
                  <a:cubicBezTo>
                    <a:pt x="202" y="310"/>
                    <a:pt x="235" y="277"/>
                    <a:pt x="235" y="236"/>
                  </a:cubicBezTo>
                  <a:cubicBezTo>
                    <a:pt x="235" y="194"/>
                    <a:pt x="202" y="161"/>
                    <a:pt x="161" y="161"/>
                  </a:cubicBezTo>
                  <a:cubicBezTo>
                    <a:pt x="119" y="161"/>
                    <a:pt x="86" y="194"/>
                    <a:pt x="86" y="236"/>
                  </a:cubicBezTo>
                  <a:cubicBezTo>
                    <a:pt x="86" y="277"/>
                    <a:pt x="119" y="310"/>
                    <a:pt x="161" y="310"/>
                  </a:cubicBezTo>
                  <a:close/>
                  <a:moveTo>
                    <a:pt x="208" y="325"/>
                  </a:moveTo>
                  <a:lnTo>
                    <a:pt x="208" y="325"/>
                  </a:lnTo>
                  <a:lnTo>
                    <a:pt x="181" y="325"/>
                  </a:lnTo>
                  <a:lnTo>
                    <a:pt x="185" y="328"/>
                  </a:lnTo>
                  <a:cubicBezTo>
                    <a:pt x="188" y="331"/>
                    <a:pt x="190" y="336"/>
                    <a:pt x="188" y="339"/>
                  </a:cubicBezTo>
                  <a:lnTo>
                    <a:pt x="178" y="365"/>
                  </a:lnTo>
                  <a:lnTo>
                    <a:pt x="196" y="510"/>
                  </a:lnTo>
                  <a:lnTo>
                    <a:pt x="163" y="540"/>
                  </a:lnTo>
                  <a:lnTo>
                    <a:pt x="129" y="510"/>
                  </a:lnTo>
                  <a:lnTo>
                    <a:pt x="147" y="365"/>
                  </a:lnTo>
                  <a:lnTo>
                    <a:pt x="137" y="339"/>
                  </a:lnTo>
                  <a:cubicBezTo>
                    <a:pt x="135" y="336"/>
                    <a:pt x="137" y="331"/>
                    <a:pt x="140" y="328"/>
                  </a:cubicBezTo>
                  <a:lnTo>
                    <a:pt x="145" y="325"/>
                  </a:lnTo>
                  <a:lnTo>
                    <a:pt x="112" y="325"/>
                  </a:lnTo>
                  <a:cubicBezTo>
                    <a:pt x="50" y="325"/>
                    <a:pt x="0" y="376"/>
                    <a:pt x="0" y="438"/>
                  </a:cubicBezTo>
                  <a:lnTo>
                    <a:pt x="0" y="600"/>
                  </a:lnTo>
                  <a:lnTo>
                    <a:pt x="66" y="600"/>
                  </a:lnTo>
                  <a:lnTo>
                    <a:pt x="66" y="432"/>
                  </a:lnTo>
                  <a:lnTo>
                    <a:pt x="89" y="432"/>
                  </a:lnTo>
                  <a:lnTo>
                    <a:pt x="89" y="600"/>
                  </a:lnTo>
                  <a:lnTo>
                    <a:pt x="230" y="600"/>
                  </a:lnTo>
                  <a:lnTo>
                    <a:pt x="230" y="432"/>
                  </a:lnTo>
                  <a:lnTo>
                    <a:pt x="253" y="432"/>
                  </a:lnTo>
                  <a:lnTo>
                    <a:pt x="253" y="600"/>
                  </a:lnTo>
                  <a:lnTo>
                    <a:pt x="321" y="600"/>
                  </a:lnTo>
                  <a:lnTo>
                    <a:pt x="321" y="438"/>
                  </a:lnTo>
                  <a:cubicBezTo>
                    <a:pt x="321" y="376"/>
                    <a:pt x="271" y="325"/>
                    <a:pt x="208" y="325"/>
                  </a:cubicBez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grpSp>
        <p:nvGrpSpPr>
          <p:cNvPr id="35" name="组合 34"/>
          <p:cNvGrpSpPr/>
          <p:nvPr/>
        </p:nvGrpSpPr>
        <p:grpSpPr>
          <a:xfrm>
            <a:off x="771525" y="2706237"/>
            <a:ext cx="576404" cy="575474"/>
            <a:chOff x="1196126" y="3459619"/>
            <a:chExt cx="586620" cy="585674"/>
          </a:xfrm>
          <a:solidFill>
            <a:schemeClr val="tx1">
              <a:lumMod val="75000"/>
              <a:lumOff val="25000"/>
            </a:schemeClr>
          </a:solidFill>
        </p:grpSpPr>
        <p:sp>
          <p:nvSpPr>
            <p:cNvPr id="36" name="Oval 7"/>
            <p:cNvSpPr>
              <a:spLocks noChangeArrowheads="1"/>
            </p:cNvSpPr>
            <p:nvPr/>
          </p:nvSpPr>
          <p:spPr bwMode="auto">
            <a:xfrm>
              <a:off x="1196126" y="3459619"/>
              <a:ext cx="586620" cy="585674"/>
            </a:xfrm>
            <a:prstGeom prst="ellipse">
              <a:avLst/>
            </a:prstGeom>
            <a:solidFill>
              <a:schemeClr val="accent4"/>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37" name="Freeform 17"/>
            <p:cNvSpPr>
              <a:spLocks noEditPoints="1"/>
            </p:cNvSpPr>
            <p:nvPr/>
          </p:nvSpPr>
          <p:spPr bwMode="auto">
            <a:xfrm>
              <a:off x="1298275" y="3554870"/>
              <a:ext cx="338274" cy="395172"/>
            </a:xfrm>
            <a:custGeom>
              <a:gdLst>
                <a:gd fmla="*/ 224 w 593" name="T0"/>
                <a:gd fmla="*/ 394 h 633" name="T1"/>
                <a:gd fmla="*/ 213 w 593" name="T2"/>
                <a:gd fmla="*/ 358 h 633" name="T3"/>
                <a:gd fmla="*/ 259 w 593" name="T4"/>
                <a:gd fmla="*/ 173 h 633" name="T5"/>
                <a:gd fmla="*/ 307 w 593" name="T6"/>
                <a:gd fmla="*/ 323 h 633" name="T7"/>
                <a:gd fmla="*/ 367 w 593" name="T8"/>
                <a:gd fmla="*/ 149 h 633" name="T9"/>
                <a:gd fmla="*/ 234 w 593" name="T10"/>
                <a:gd fmla="*/ 296 h 633" name="T11"/>
                <a:gd fmla="*/ 223 w 593" name="T12"/>
                <a:gd fmla="*/ 315 h 633" name="T13"/>
                <a:gd fmla="*/ 304 w 593" name="T14"/>
                <a:gd fmla="*/ 363 h 633" name="T15"/>
                <a:gd fmla="*/ 391 w 593" name="T16"/>
                <a:gd fmla="*/ 127 h 633" name="T17"/>
                <a:gd fmla="*/ 395 w 593" name="T18"/>
                <a:gd fmla="*/ 81 h 633" name="T19"/>
                <a:gd fmla="*/ 391 w 593" name="T20"/>
                <a:gd fmla="*/ 127 h 633" name="T21"/>
                <a:gd fmla="*/ 463 w 593" name="T22"/>
                <a:gd fmla="*/ 149 h 633" name="T23"/>
                <a:gd fmla="*/ 417 w 593" name="T24"/>
                <a:gd fmla="*/ 154 h 633" name="T25"/>
                <a:gd fmla="*/ 338 w 593" name="T26"/>
                <a:gd fmla="*/ 107 h 633" name="T27"/>
                <a:gd fmla="*/ 319 w 593" name="T28"/>
                <a:gd fmla="*/ 65 h 633" name="T29"/>
                <a:gd fmla="*/ 338 w 593" name="T30"/>
                <a:gd fmla="*/ 107 h 633" name="T31"/>
                <a:gd fmla="*/ 261 w 593" name="T32"/>
                <a:gd fmla="*/ 79 h 633" name="T33"/>
                <a:gd fmla="*/ 266 w 593" name="T34"/>
                <a:gd fmla="*/ 125 h 633" name="T35"/>
                <a:gd fmla="*/ 435 w 593" name="T36"/>
                <a:gd fmla="*/ 226 h 633" name="T37"/>
                <a:gd fmla="*/ 477 w 593" name="T38"/>
                <a:gd fmla="*/ 207 h 633" name="T39"/>
                <a:gd fmla="*/ 435 w 593" name="T40"/>
                <a:gd fmla="*/ 226 h 633" name="T41"/>
                <a:gd fmla="*/ 218 w 593" name="T42"/>
                <a:gd fmla="*/ 324 h 633" name="T43"/>
                <a:gd fmla="*/ 206 w 593" name="T44"/>
                <a:gd fmla="*/ 344 h 633" name="T45"/>
                <a:gd fmla="*/ 288 w 593" name="T46"/>
                <a:gd fmla="*/ 391 h 633" name="T47"/>
                <a:gd fmla="*/ 216 w 593" name="T48"/>
                <a:gd fmla="*/ 633 h 633" name="T49"/>
                <a:gd fmla="*/ 231 w 593" name="T50"/>
                <a:gd fmla="*/ 37 h 633" name="T51"/>
                <a:gd fmla="*/ 564 w 593" name="T52"/>
                <a:gd fmla="*/ 180 h 633" name="T53"/>
                <a:gd fmla="*/ 569 w 593" name="T54"/>
                <a:gd fmla="*/ 276 h 633" name="T55"/>
                <a:gd fmla="*/ 586 w 593" name="T56"/>
                <a:gd fmla="*/ 396 h 633" name="T57"/>
                <a:gd fmla="*/ 565 w 593" name="T58"/>
                <a:gd fmla="*/ 498 h 633" name="T59"/>
                <a:gd fmla="*/ 442 w 593" name="T60"/>
                <a:gd fmla="*/ 526 h 633" name="T61"/>
                <a:gd fmla="*/ 216 w 593" name="T62"/>
                <a:gd fmla="*/ 633 h 63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633" w="593">
                  <a:moveTo>
                    <a:pt x="213" y="358"/>
                  </a:moveTo>
                  <a:cubicBezTo>
                    <a:pt x="207" y="371"/>
                    <a:pt x="212" y="387"/>
                    <a:pt x="224" y="394"/>
                  </a:cubicBezTo>
                  <a:cubicBezTo>
                    <a:pt x="235" y="400"/>
                    <a:pt x="248" y="398"/>
                    <a:pt x="257" y="391"/>
                  </a:cubicBezTo>
                  <a:lnTo>
                    <a:pt x="213" y="358"/>
                  </a:lnTo>
                  <a:close/>
                  <a:moveTo>
                    <a:pt x="367" y="149"/>
                  </a:moveTo>
                  <a:cubicBezTo>
                    <a:pt x="328" y="126"/>
                    <a:pt x="279" y="137"/>
                    <a:pt x="259" y="173"/>
                  </a:cubicBezTo>
                  <a:cubicBezTo>
                    <a:pt x="238" y="210"/>
                    <a:pt x="265" y="250"/>
                    <a:pt x="246" y="288"/>
                  </a:cubicBezTo>
                  <a:lnTo>
                    <a:pt x="307" y="323"/>
                  </a:lnTo>
                  <a:cubicBezTo>
                    <a:pt x="330" y="288"/>
                    <a:pt x="380" y="291"/>
                    <a:pt x="401" y="255"/>
                  </a:cubicBezTo>
                  <a:cubicBezTo>
                    <a:pt x="421" y="219"/>
                    <a:pt x="406" y="172"/>
                    <a:pt x="367" y="149"/>
                  </a:cubicBezTo>
                  <a:close/>
                  <a:moveTo>
                    <a:pt x="301" y="346"/>
                  </a:moveTo>
                  <a:lnTo>
                    <a:pt x="234" y="296"/>
                  </a:lnTo>
                  <a:cubicBezTo>
                    <a:pt x="229" y="292"/>
                    <a:pt x="223" y="293"/>
                    <a:pt x="219" y="299"/>
                  </a:cubicBezTo>
                  <a:cubicBezTo>
                    <a:pt x="216" y="304"/>
                    <a:pt x="218" y="312"/>
                    <a:pt x="223" y="315"/>
                  </a:cubicBezTo>
                  <a:lnTo>
                    <a:pt x="289" y="366"/>
                  </a:lnTo>
                  <a:cubicBezTo>
                    <a:pt x="295" y="370"/>
                    <a:pt x="301" y="368"/>
                    <a:pt x="304" y="363"/>
                  </a:cubicBezTo>
                  <a:cubicBezTo>
                    <a:pt x="307" y="357"/>
                    <a:pt x="306" y="350"/>
                    <a:pt x="301" y="346"/>
                  </a:cubicBezTo>
                  <a:close/>
                  <a:moveTo>
                    <a:pt x="391" y="127"/>
                  </a:moveTo>
                  <a:lnTo>
                    <a:pt x="412" y="90"/>
                  </a:lnTo>
                  <a:lnTo>
                    <a:pt x="395" y="81"/>
                  </a:lnTo>
                  <a:lnTo>
                    <a:pt x="374" y="117"/>
                  </a:lnTo>
                  <a:lnTo>
                    <a:pt x="391" y="127"/>
                  </a:lnTo>
                  <a:close/>
                  <a:moveTo>
                    <a:pt x="426" y="170"/>
                  </a:moveTo>
                  <a:lnTo>
                    <a:pt x="463" y="149"/>
                  </a:lnTo>
                  <a:lnTo>
                    <a:pt x="453" y="133"/>
                  </a:lnTo>
                  <a:lnTo>
                    <a:pt x="417" y="154"/>
                  </a:lnTo>
                  <a:lnTo>
                    <a:pt x="426" y="170"/>
                  </a:lnTo>
                  <a:close/>
                  <a:moveTo>
                    <a:pt x="338" y="107"/>
                  </a:moveTo>
                  <a:lnTo>
                    <a:pt x="338" y="65"/>
                  </a:lnTo>
                  <a:lnTo>
                    <a:pt x="319" y="65"/>
                  </a:lnTo>
                  <a:lnTo>
                    <a:pt x="319" y="107"/>
                  </a:lnTo>
                  <a:lnTo>
                    <a:pt x="338" y="107"/>
                  </a:lnTo>
                  <a:close/>
                  <a:moveTo>
                    <a:pt x="282" y="116"/>
                  </a:moveTo>
                  <a:lnTo>
                    <a:pt x="261" y="79"/>
                  </a:lnTo>
                  <a:lnTo>
                    <a:pt x="245" y="89"/>
                  </a:lnTo>
                  <a:lnTo>
                    <a:pt x="266" y="125"/>
                  </a:lnTo>
                  <a:lnTo>
                    <a:pt x="282" y="116"/>
                  </a:lnTo>
                  <a:close/>
                  <a:moveTo>
                    <a:pt x="435" y="226"/>
                  </a:moveTo>
                  <a:lnTo>
                    <a:pt x="477" y="226"/>
                  </a:lnTo>
                  <a:lnTo>
                    <a:pt x="477" y="207"/>
                  </a:lnTo>
                  <a:lnTo>
                    <a:pt x="436" y="207"/>
                  </a:lnTo>
                  <a:lnTo>
                    <a:pt x="435" y="226"/>
                  </a:lnTo>
                  <a:close/>
                  <a:moveTo>
                    <a:pt x="284" y="375"/>
                  </a:moveTo>
                  <a:lnTo>
                    <a:pt x="218" y="324"/>
                  </a:lnTo>
                  <a:cubicBezTo>
                    <a:pt x="213" y="320"/>
                    <a:pt x="206" y="322"/>
                    <a:pt x="203" y="327"/>
                  </a:cubicBezTo>
                  <a:cubicBezTo>
                    <a:pt x="200" y="333"/>
                    <a:pt x="201" y="340"/>
                    <a:pt x="206" y="344"/>
                  </a:cubicBezTo>
                  <a:lnTo>
                    <a:pt x="273" y="394"/>
                  </a:lnTo>
                  <a:cubicBezTo>
                    <a:pt x="278" y="398"/>
                    <a:pt x="285" y="397"/>
                    <a:pt x="288" y="391"/>
                  </a:cubicBezTo>
                  <a:cubicBezTo>
                    <a:pt x="291" y="386"/>
                    <a:pt x="289" y="378"/>
                    <a:pt x="284" y="375"/>
                  </a:cubicBezTo>
                  <a:close/>
                  <a:moveTo>
                    <a:pt x="216" y="633"/>
                  </a:moveTo>
                  <a:cubicBezTo>
                    <a:pt x="223" y="583"/>
                    <a:pt x="223" y="530"/>
                    <a:pt x="210" y="483"/>
                  </a:cubicBezTo>
                  <a:cubicBezTo>
                    <a:pt x="0" y="365"/>
                    <a:pt x="55" y="92"/>
                    <a:pt x="231" y="37"/>
                  </a:cubicBezTo>
                  <a:cubicBezTo>
                    <a:pt x="324" y="0"/>
                    <a:pt x="450" y="22"/>
                    <a:pt x="533" y="105"/>
                  </a:cubicBezTo>
                  <a:cubicBezTo>
                    <a:pt x="593" y="165"/>
                    <a:pt x="564" y="180"/>
                    <a:pt x="564" y="180"/>
                  </a:cubicBezTo>
                  <a:lnTo>
                    <a:pt x="551" y="187"/>
                  </a:lnTo>
                  <a:cubicBezTo>
                    <a:pt x="558" y="216"/>
                    <a:pt x="571" y="268"/>
                    <a:pt x="569" y="276"/>
                  </a:cubicBezTo>
                  <a:cubicBezTo>
                    <a:pt x="567" y="285"/>
                    <a:pt x="556" y="295"/>
                    <a:pt x="556" y="295"/>
                  </a:cubicBezTo>
                  <a:lnTo>
                    <a:pt x="586" y="396"/>
                  </a:lnTo>
                  <a:lnTo>
                    <a:pt x="559" y="407"/>
                  </a:lnTo>
                  <a:cubicBezTo>
                    <a:pt x="565" y="439"/>
                    <a:pt x="568" y="466"/>
                    <a:pt x="565" y="498"/>
                  </a:cubicBezTo>
                  <a:cubicBezTo>
                    <a:pt x="565" y="503"/>
                    <a:pt x="547" y="519"/>
                    <a:pt x="532" y="520"/>
                  </a:cubicBezTo>
                  <a:lnTo>
                    <a:pt x="442" y="526"/>
                  </a:lnTo>
                  <a:lnTo>
                    <a:pt x="448" y="633"/>
                  </a:lnTo>
                  <a:lnTo>
                    <a:pt x="216" y="633"/>
                  </a:ln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grpSp>
        <p:nvGrpSpPr>
          <p:cNvPr id="38" name="组合 37"/>
          <p:cNvGrpSpPr/>
          <p:nvPr/>
        </p:nvGrpSpPr>
        <p:grpSpPr>
          <a:xfrm>
            <a:off x="771525" y="3649076"/>
            <a:ext cx="576404" cy="575474"/>
            <a:chOff x="1196126" y="4717028"/>
            <a:chExt cx="586620" cy="585674"/>
          </a:xfrm>
          <a:solidFill>
            <a:schemeClr val="tx1">
              <a:lumMod val="75000"/>
              <a:lumOff val="25000"/>
            </a:schemeClr>
          </a:solidFill>
        </p:grpSpPr>
        <p:sp>
          <p:nvSpPr>
            <p:cNvPr id="39" name="Oval 55"/>
            <p:cNvSpPr>
              <a:spLocks noChangeArrowheads="1"/>
            </p:cNvSpPr>
            <p:nvPr/>
          </p:nvSpPr>
          <p:spPr bwMode="auto">
            <a:xfrm>
              <a:off x="1196126" y="4717028"/>
              <a:ext cx="586620" cy="585674"/>
            </a:xfrm>
            <a:prstGeom prst="ellipse">
              <a:avLst/>
            </a:prstGeom>
            <a:solidFill>
              <a:schemeClr val="accent2"/>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40" name="Freeform 22"/>
            <p:cNvSpPr>
              <a:spLocks noEditPoints="1"/>
            </p:cNvSpPr>
            <p:nvPr/>
          </p:nvSpPr>
          <p:spPr bwMode="auto">
            <a:xfrm>
              <a:off x="1329973" y="4830825"/>
              <a:ext cx="318840" cy="345550"/>
            </a:xfrm>
            <a:custGeom>
              <a:gdLst>
                <a:gd fmla="*/ 553 w 612" name="T0"/>
                <a:gd fmla="*/ 521 h 605" name="T1"/>
                <a:gd fmla="*/ 490 w 612" name="T2"/>
                <a:gd fmla="*/ 521 h 605" name="T3"/>
                <a:gd fmla="*/ 590 w 612" name="T4"/>
                <a:gd fmla="*/ 59 h 605" name="T5"/>
                <a:gd fmla="*/ 508 w 612" name="T6"/>
                <a:gd fmla="*/ 0 h 605" name="T7"/>
                <a:gd fmla="*/ 288 w 612" name="T8"/>
                <a:gd fmla="*/ 196 h 605" name="T9"/>
                <a:gd fmla="*/ 256 w 612" name="T10"/>
                <a:gd fmla="*/ 241 h 605" name="T11"/>
                <a:gd fmla="*/ 229 w 612" name="T12"/>
                <a:gd fmla="*/ 254 h 605" name="T13"/>
                <a:gd fmla="*/ 232 w 612" name="T14"/>
                <a:gd fmla="*/ 338 h 605" name="T15"/>
                <a:gd fmla="*/ 55 w 612" name="T16"/>
                <a:gd fmla="*/ 492 h 605" name="T17"/>
                <a:gd fmla="*/ 35 w 612" name="T18"/>
                <a:gd fmla="*/ 605 h 605" name="T19"/>
                <a:gd fmla="*/ 127 w 612" name="T20"/>
                <a:gd fmla="*/ 513 h 605" name="T21"/>
                <a:gd fmla="*/ 271 w 612" name="T22"/>
                <a:gd fmla="*/ 377 h 605" name="T23"/>
                <a:gd fmla="*/ 352 w 612" name="T24"/>
                <a:gd fmla="*/ 377 h 605" name="T25"/>
                <a:gd fmla="*/ 375 w 612" name="T26"/>
                <a:gd fmla="*/ 326 h 605" name="T27"/>
                <a:gd fmla="*/ 410 w 612" name="T28"/>
                <a:gd fmla="*/ 319 h 605" name="T29"/>
                <a:gd fmla="*/ 590 w 612" name="T30"/>
                <a:gd fmla="*/ 59 h 605" name="T31"/>
                <a:gd fmla="*/ 239 w 612" name="T32"/>
                <a:gd fmla="*/ 197 h 605" name="T33"/>
                <a:gd fmla="*/ 246 w 612" name="T34"/>
                <a:gd fmla="*/ 190 h 605" name="T35"/>
                <a:gd fmla="*/ 266 w 612" name="T36"/>
                <a:gd fmla="*/ 171 h 605" name="T37"/>
                <a:gd fmla="*/ 131 w 612" name="T38"/>
                <a:gd fmla="*/ 1 h 605" name="T39"/>
                <a:gd fmla="*/ 171 w 612" name="T40"/>
                <a:gd fmla="*/ 97 h 605" name="T41"/>
                <a:gd fmla="*/ 13 w 612" name="T42"/>
                <a:gd fmla="*/ 118 h 605" name="T43"/>
                <a:gd fmla="*/ 141 w 612" name="T44"/>
                <a:gd fmla="*/ 272 h 605" name="T45"/>
                <a:gd fmla="*/ 185 w 612" name="T46"/>
                <a:gd fmla="*/ 263 h 605" name="T47"/>
                <a:gd fmla="*/ 221 w 612" name="T48"/>
                <a:gd fmla="*/ 215 h 605" name="T49"/>
                <a:gd fmla="*/ 409 w 612" name="T50"/>
                <a:gd fmla="*/ 368 h 605" name="T51"/>
                <a:gd fmla="*/ 376 w 612" name="T52"/>
                <a:gd fmla="*/ 401 h 605" name="T53"/>
                <a:gd fmla="*/ 451 w 612" name="T54"/>
                <a:gd fmla="*/ 529 h 605" name="T55"/>
                <a:gd fmla="*/ 529 w 612" name="T56"/>
                <a:gd fmla="*/ 605 h 605" name="T57"/>
                <a:gd fmla="*/ 597 w 612" name="T58"/>
                <a:gd fmla="*/ 502 h 605" name="T59"/>
                <a:gd fmla="*/ 427 w 612" name="T60"/>
                <a:gd fmla="*/ 350 h 605" name="T61"/>
                <a:gd fmla="*/ 401 w 612" name="T62"/>
                <a:gd fmla="*/ 352 h 605"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605" w="612">
                  <a:moveTo>
                    <a:pt x="522" y="490"/>
                  </a:moveTo>
                  <a:cubicBezTo>
                    <a:pt x="539" y="490"/>
                    <a:pt x="553" y="504"/>
                    <a:pt x="553" y="521"/>
                  </a:cubicBezTo>
                  <a:cubicBezTo>
                    <a:pt x="553" y="539"/>
                    <a:pt x="539" y="553"/>
                    <a:pt x="522" y="553"/>
                  </a:cubicBezTo>
                  <a:cubicBezTo>
                    <a:pt x="504" y="553"/>
                    <a:pt x="490" y="539"/>
                    <a:pt x="490" y="521"/>
                  </a:cubicBezTo>
                  <a:cubicBezTo>
                    <a:pt x="490" y="504"/>
                    <a:pt x="504" y="490"/>
                    <a:pt x="522" y="490"/>
                  </a:cubicBezTo>
                  <a:close/>
                  <a:moveTo>
                    <a:pt x="590" y="59"/>
                  </a:moveTo>
                  <a:lnTo>
                    <a:pt x="548" y="17"/>
                  </a:lnTo>
                  <a:cubicBezTo>
                    <a:pt x="537" y="5"/>
                    <a:pt x="522" y="0"/>
                    <a:pt x="508" y="0"/>
                  </a:cubicBezTo>
                  <a:cubicBezTo>
                    <a:pt x="493" y="0"/>
                    <a:pt x="478" y="5"/>
                    <a:pt x="467" y="17"/>
                  </a:cubicBezTo>
                  <a:lnTo>
                    <a:pt x="288" y="196"/>
                  </a:lnTo>
                  <a:cubicBezTo>
                    <a:pt x="293" y="207"/>
                    <a:pt x="289" y="223"/>
                    <a:pt x="281" y="231"/>
                  </a:cubicBezTo>
                  <a:cubicBezTo>
                    <a:pt x="275" y="237"/>
                    <a:pt x="265" y="241"/>
                    <a:pt x="256" y="241"/>
                  </a:cubicBezTo>
                  <a:cubicBezTo>
                    <a:pt x="252" y="241"/>
                    <a:pt x="249" y="240"/>
                    <a:pt x="245" y="239"/>
                  </a:cubicBezTo>
                  <a:lnTo>
                    <a:pt x="229" y="254"/>
                  </a:lnTo>
                  <a:cubicBezTo>
                    <a:pt x="207" y="277"/>
                    <a:pt x="207" y="313"/>
                    <a:pt x="229" y="335"/>
                  </a:cubicBezTo>
                  <a:lnTo>
                    <a:pt x="232" y="338"/>
                  </a:lnTo>
                  <a:lnTo>
                    <a:pt x="92" y="478"/>
                  </a:lnTo>
                  <a:lnTo>
                    <a:pt x="55" y="492"/>
                  </a:lnTo>
                  <a:lnTo>
                    <a:pt x="0" y="570"/>
                  </a:lnTo>
                  <a:lnTo>
                    <a:pt x="35" y="605"/>
                  </a:lnTo>
                  <a:lnTo>
                    <a:pt x="113" y="551"/>
                  </a:lnTo>
                  <a:lnTo>
                    <a:pt x="127" y="513"/>
                  </a:lnTo>
                  <a:lnTo>
                    <a:pt x="267" y="373"/>
                  </a:lnTo>
                  <a:lnTo>
                    <a:pt x="271" y="377"/>
                  </a:lnTo>
                  <a:cubicBezTo>
                    <a:pt x="283" y="388"/>
                    <a:pt x="297" y="394"/>
                    <a:pt x="312" y="394"/>
                  </a:cubicBezTo>
                  <a:cubicBezTo>
                    <a:pt x="326" y="394"/>
                    <a:pt x="341" y="388"/>
                    <a:pt x="352" y="377"/>
                  </a:cubicBezTo>
                  <a:lnTo>
                    <a:pt x="368" y="361"/>
                  </a:lnTo>
                  <a:cubicBezTo>
                    <a:pt x="363" y="351"/>
                    <a:pt x="367" y="335"/>
                    <a:pt x="375" y="326"/>
                  </a:cubicBezTo>
                  <a:cubicBezTo>
                    <a:pt x="381" y="320"/>
                    <a:pt x="391" y="317"/>
                    <a:pt x="399" y="317"/>
                  </a:cubicBezTo>
                  <a:cubicBezTo>
                    <a:pt x="403" y="317"/>
                    <a:pt x="407" y="317"/>
                    <a:pt x="410" y="319"/>
                  </a:cubicBezTo>
                  <a:lnTo>
                    <a:pt x="590" y="139"/>
                  </a:lnTo>
                  <a:cubicBezTo>
                    <a:pt x="612" y="117"/>
                    <a:pt x="612" y="81"/>
                    <a:pt x="590" y="59"/>
                  </a:cubicBezTo>
                  <a:close/>
                  <a:moveTo>
                    <a:pt x="221" y="215"/>
                  </a:moveTo>
                  <a:lnTo>
                    <a:pt x="239" y="197"/>
                  </a:lnTo>
                  <a:lnTo>
                    <a:pt x="255" y="206"/>
                  </a:lnTo>
                  <a:lnTo>
                    <a:pt x="246" y="190"/>
                  </a:lnTo>
                  <a:lnTo>
                    <a:pt x="264" y="172"/>
                  </a:lnTo>
                  <a:lnTo>
                    <a:pt x="266" y="171"/>
                  </a:lnTo>
                  <a:cubicBezTo>
                    <a:pt x="270" y="161"/>
                    <a:pt x="272" y="151"/>
                    <a:pt x="272" y="141"/>
                  </a:cubicBezTo>
                  <a:cubicBezTo>
                    <a:pt x="272" y="69"/>
                    <a:pt x="203" y="0"/>
                    <a:pt x="131" y="1"/>
                  </a:cubicBezTo>
                  <a:cubicBezTo>
                    <a:pt x="131" y="1"/>
                    <a:pt x="123" y="9"/>
                    <a:pt x="118" y="13"/>
                  </a:cubicBezTo>
                  <a:cubicBezTo>
                    <a:pt x="176" y="71"/>
                    <a:pt x="171" y="62"/>
                    <a:pt x="171" y="97"/>
                  </a:cubicBezTo>
                  <a:cubicBezTo>
                    <a:pt x="171" y="126"/>
                    <a:pt x="125" y="171"/>
                    <a:pt x="97" y="171"/>
                  </a:cubicBezTo>
                  <a:cubicBezTo>
                    <a:pt x="61" y="171"/>
                    <a:pt x="72" y="177"/>
                    <a:pt x="13" y="118"/>
                  </a:cubicBezTo>
                  <a:cubicBezTo>
                    <a:pt x="9" y="123"/>
                    <a:pt x="1" y="131"/>
                    <a:pt x="1" y="131"/>
                  </a:cubicBezTo>
                  <a:cubicBezTo>
                    <a:pt x="2" y="203"/>
                    <a:pt x="70" y="272"/>
                    <a:pt x="141" y="272"/>
                  </a:cubicBezTo>
                  <a:cubicBezTo>
                    <a:pt x="154" y="272"/>
                    <a:pt x="168" y="267"/>
                    <a:pt x="182" y="261"/>
                  </a:cubicBezTo>
                  <a:lnTo>
                    <a:pt x="185" y="263"/>
                  </a:lnTo>
                  <a:cubicBezTo>
                    <a:pt x="189" y="251"/>
                    <a:pt x="196" y="240"/>
                    <a:pt x="206" y="231"/>
                  </a:cubicBezTo>
                  <a:lnTo>
                    <a:pt x="221" y="215"/>
                  </a:lnTo>
                  <a:close/>
                  <a:moveTo>
                    <a:pt x="401" y="352"/>
                  </a:moveTo>
                  <a:lnTo>
                    <a:pt x="409" y="368"/>
                  </a:lnTo>
                  <a:lnTo>
                    <a:pt x="392" y="385"/>
                  </a:lnTo>
                  <a:lnTo>
                    <a:pt x="376" y="401"/>
                  </a:lnTo>
                  <a:cubicBezTo>
                    <a:pt x="367" y="410"/>
                    <a:pt x="356" y="417"/>
                    <a:pt x="343" y="422"/>
                  </a:cubicBezTo>
                  <a:lnTo>
                    <a:pt x="451" y="529"/>
                  </a:lnTo>
                  <a:lnTo>
                    <a:pt x="502" y="597"/>
                  </a:lnTo>
                  <a:lnTo>
                    <a:pt x="529" y="605"/>
                  </a:lnTo>
                  <a:lnTo>
                    <a:pt x="604" y="529"/>
                  </a:lnTo>
                  <a:lnTo>
                    <a:pt x="597" y="502"/>
                  </a:lnTo>
                  <a:lnTo>
                    <a:pt x="529" y="451"/>
                  </a:lnTo>
                  <a:lnTo>
                    <a:pt x="427" y="350"/>
                  </a:lnTo>
                  <a:lnTo>
                    <a:pt x="417" y="360"/>
                  </a:lnTo>
                  <a:lnTo>
                    <a:pt x="401" y="352"/>
                  </a:ln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grpSp>
        <p:nvGrpSpPr>
          <p:cNvPr id="41" name="组合 40"/>
          <p:cNvGrpSpPr/>
          <p:nvPr/>
        </p:nvGrpSpPr>
        <p:grpSpPr>
          <a:xfrm>
            <a:off x="771525" y="1763399"/>
            <a:ext cx="576404" cy="575474"/>
            <a:chOff x="1196126" y="2202210"/>
            <a:chExt cx="586620" cy="585674"/>
          </a:xfrm>
          <a:solidFill>
            <a:schemeClr val="tx1">
              <a:lumMod val="75000"/>
              <a:lumOff val="25000"/>
            </a:schemeClr>
          </a:solidFill>
        </p:grpSpPr>
        <p:sp>
          <p:nvSpPr>
            <p:cNvPr id="42" name="Oval 18"/>
            <p:cNvSpPr>
              <a:spLocks noChangeArrowheads="1"/>
            </p:cNvSpPr>
            <p:nvPr/>
          </p:nvSpPr>
          <p:spPr bwMode="auto">
            <a:xfrm>
              <a:off x="1196126" y="2202210"/>
              <a:ext cx="586620" cy="585674"/>
            </a:xfrm>
            <a:prstGeom prst="ellipse">
              <a:avLst/>
            </a:prstGeom>
            <a:solidFill>
              <a:schemeClr val="accent1"/>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43" name="Freeform 25"/>
            <p:cNvSpPr>
              <a:spLocks noEditPoints="1"/>
            </p:cNvSpPr>
            <p:nvPr/>
          </p:nvSpPr>
          <p:spPr bwMode="auto">
            <a:xfrm>
              <a:off x="1371121" y="2282569"/>
              <a:ext cx="252669" cy="377072"/>
            </a:xfrm>
            <a:custGeom>
              <a:gdLst>
                <a:gd fmla="*/ 58 w 443" name="T0"/>
                <a:gd fmla="*/ 98 h 605" name="T1"/>
                <a:gd fmla="*/ 49 w 443" name="T2"/>
                <a:gd fmla="*/ 605 h 605" name="T3"/>
                <a:gd fmla="*/ 443 w 443" name="T4"/>
                <a:gd fmla="*/ 149 h 605" name="T5"/>
                <a:gd fmla="*/ 410 w 443" name="T6"/>
                <a:gd fmla="*/ 159 h 605" name="T7"/>
                <a:gd fmla="*/ 51 w 443" name="T8"/>
                <a:gd fmla="*/ 570 h 605" name="T9"/>
                <a:gd fmla="*/ 192 w 443" name="T10"/>
                <a:gd fmla="*/ 64 h 605" name="T11"/>
                <a:gd fmla="*/ 252 w 443" name="T12"/>
                <a:gd fmla="*/ 64 h 605" name="T13"/>
                <a:gd fmla="*/ 221 w 443" name="T14"/>
                <a:gd fmla="*/ 96 h 605" name="T15"/>
                <a:gd fmla="*/ 155 w 443" name="T16"/>
                <a:gd fmla="*/ 66 h 605" name="T17"/>
                <a:gd fmla="*/ 81 w 443" name="T18"/>
                <a:gd fmla="*/ 153 h 605" name="T19"/>
                <a:gd fmla="*/ 362 w 443" name="T20"/>
                <a:gd fmla="*/ 153 h 605" name="T21"/>
                <a:gd fmla="*/ 288 w 443" name="T22"/>
                <a:gd fmla="*/ 66 h 605" name="T23"/>
                <a:gd fmla="*/ 155 w 443" name="T24"/>
                <a:gd fmla="*/ 66 h 605" name="T25"/>
                <a:gd fmla="*/ 156 w 443" name="T26"/>
                <a:gd fmla="*/ 459 h 605" name="T27"/>
                <a:gd fmla="*/ 107 w 443" name="T28"/>
                <a:gd fmla="*/ 473 h 605" name="T29"/>
                <a:gd fmla="*/ 97 w 443" name="T30"/>
                <a:gd fmla="*/ 484 h 605" name="T31"/>
                <a:gd fmla="*/ 156 w 443" name="T32"/>
                <a:gd fmla="*/ 489 h 605" name="T33"/>
                <a:gd fmla="*/ 94 w 443" name="T34"/>
                <a:gd fmla="*/ 519 h 605" name="T35"/>
                <a:gd fmla="*/ 172 w 443" name="T36"/>
                <a:gd fmla="*/ 481 h 605" name="T37"/>
                <a:gd fmla="*/ 172 w 443" name="T38"/>
                <a:gd fmla="*/ 456 h 605" name="T39"/>
                <a:gd fmla="*/ 78 w 443" name="T40"/>
                <a:gd fmla="*/ 461 h 605" name="T41"/>
                <a:gd fmla="*/ 152 w 443" name="T42"/>
                <a:gd fmla="*/ 539 h 605" name="T43"/>
                <a:gd fmla="*/ 152 w 443" name="T44"/>
                <a:gd fmla="*/ 237 h 605" name="T45"/>
                <a:gd fmla="*/ 107 w 443" name="T46"/>
                <a:gd fmla="*/ 251 h 605" name="T47"/>
                <a:gd fmla="*/ 123 w 443" name="T48"/>
                <a:gd fmla="*/ 291 h 605" name="T49"/>
                <a:gd fmla="*/ 94 w 443" name="T50"/>
                <a:gd fmla="*/ 302 h 605" name="T51"/>
                <a:gd fmla="*/ 152 w 443" name="T52"/>
                <a:gd fmla="*/ 222 h 605" name="T53"/>
                <a:gd fmla="*/ 78 w 443" name="T54"/>
                <a:gd fmla="*/ 300 h 605" name="T55"/>
                <a:gd fmla="*/ 171 w 443" name="T56"/>
                <a:gd fmla="*/ 255 h 605" name="T57"/>
                <a:gd fmla="*/ 170 w 443" name="T58"/>
                <a:gd fmla="*/ 234 h 605" name="T59"/>
                <a:gd fmla="*/ 156 w 443" name="T60"/>
                <a:gd fmla="*/ 357 h 605" name="T61"/>
                <a:gd fmla="*/ 97 w 443" name="T62"/>
                <a:gd fmla="*/ 372 h 605" name="T63"/>
                <a:gd fmla="*/ 156 w 443" name="T64"/>
                <a:gd fmla="*/ 412 h 605" name="T65"/>
                <a:gd fmla="*/ 171 w 443" name="T66"/>
                <a:gd fmla="*/ 345 h 605" name="T67"/>
                <a:gd fmla="*/ 78 w 443" name="T68"/>
                <a:gd fmla="*/ 349 h 605" name="T69"/>
                <a:gd fmla="*/ 156 w 443" name="T70"/>
                <a:gd fmla="*/ 427 h 605" name="T71"/>
                <a:gd fmla="*/ 205 w 443" name="T72"/>
                <a:gd fmla="*/ 330 h 605" name="T73"/>
                <a:gd fmla="*/ 232 w 443" name="T74"/>
                <a:gd fmla="*/ 513 h 605" name="T75"/>
                <a:gd fmla="*/ 356 w 443" name="T76"/>
                <a:gd fmla="*/ 475 h 605" name="T77"/>
                <a:gd fmla="*/ 227 w 443" name="T78"/>
                <a:gd fmla="*/ 508 h 605" name="T79"/>
                <a:gd fmla="*/ 356 w 443" name="T80"/>
                <a:gd fmla="*/ 360 h 605" name="T81"/>
                <a:gd fmla="*/ 227 w 443" name="T82"/>
                <a:gd fmla="*/ 291 h 605" name="T83"/>
                <a:gd fmla="*/ 227 w 443" name="T84"/>
                <a:gd fmla="*/ 250 h 605"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605" w="442">
                  <a:moveTo>
                    <a:pt x="34" y="159"/>
                  </a:moveTo>
                  <a:cubicBezTo>
                    <a:pt x="34" y="142"/>
                    <a:pt x="42" y="134"/>
                    <a:pt x="58" y="133"/>
                  </a:cubicBezTo>
                  <a:lnTo>
                    <a:pt x="58" y="98"/>
                  </a:lnTo>
                  <a:cubicBezTo>
                    <a:pt x="27" y="99"/>
                    <a:pt x="0" y="118"/>
                    <a:pt x="0" y="149"/>
                  </a:cubicBezTo>
                  <a:lnTo>
                    <a:pt x="0" y="556"/>
                  </a:lnTo>
                  <a:cubicBezTo>
                    <a:pt x="0" y="581"/>
                    <a:pt x="24" y="605"/>
                    <a:pt x="49" y="605"/>
                  </a:cubicBezTo>
                  <a:lnTo>
                    <a:pt x="394" y="605"/>
                  </a:lnTo>
                  <a:cubicBezTo>
                    <a:pt x="419" y="605"/>
                    <a:pt x="443" y="581"/>
                    <a:pt x="443" y="556"/>
                  </a:cubicBezTo>
                  <a:lnTo>
                    <a:pt x="443" y="149"/>
                  </a:lnTo>
                  <a:cubicBezTo>
                    <a:pt x="443" y="118"/>
                    <a:pt x="416" y="99"/>
                    <a:pt x="385" y="98"/>
                  </a:cubicBezTo>
                  <a:lnTo>
                    <a:pt x="385" y="133"/>
                  </a:lnTo>
                  <a:cubicBezTo>
                    <a:pt x="402" y="134"/>
                    <a:pt x="410" y="142"/>
                    <a:pt x="410" y="159"/>
                  </a:cubicBezTo>
                  <a:lnTo>
                    <a:pt x="410" y="545"/>
                  </a:lnTo>
                  <a:cubicBezTo>
                    <a:pt x="410" y="557"/>
                    <a:pt x="404" y="570"/>
                    <a:pt x="393" y="570"/>
                  </a:cubicBezTo>
                  <a:lnTo>
                    <a:pt x="51" y="570"/>
                  </a:lnTo>
                  <a:cubicBezTo>
                    <a:pt x="37" y="570"/>
                    <a:pt x="34" y="556"/>
                    <a:pt x="34" y="542"/>
                  </a:cubicBezTo>
                  <a:lnTo>
                    <a:pt x="34" y="159"/>
                  </a:lnTo>
                  <a:close/>
                  <a:moveTo>
                    <a:pt x="192" y="64"/>
                  </a:moveTo>
                  <a:cubicBezTo>
                    <a:pt x="192" y="50"/>
                    <a:pt x="205" y="37"/>
                    <a:pt x="219" y="37"/>
                  </a:cubicBezTo>
                  <a:lnTo>
                    <a:pt x="224" y="37"/>
                  </a:lnTo>
                  <a:cubicBezTo>
                    <a:pt x="238" y="37"/>
                    <a:pt x="252" y="50"/>
                    <a:pt x="252" y="64"/>
                  </a:cubicBezTo>
                  <a:lnTo>
                    <a:pt x="252" y="67"/>
                  </a:lnTo>
                  <a:cubicBezTo>
                    <a:pt x="252" y="83"/>
                    <a:pt x="238" y="96"/>
                    <a:pt x="222" y="96"/>
                  </a:cubicBezTo>
                  <a:lnTo>
                    <a:pt x="221" y="96"/>
                  </a:lnTo>
                  <a:cubicBezTo>
                    <a:pt x="205" y="96"/>
                    <a:pt x="192" y="83"/>
                    <a:pt x="192" y="67"/>
                  </a:cubicBezTo>
                  <a:lnTo>
                    <a:pt x="192" y="64"/>
                  </a:lnTo>
                  <a:close/>
                  <a:moveTo>
                    <a:pt x="155" y="66"/>
                  </a:moveTo>
                  <a:lnTo>
                    <a:pt x="106" y="66"/>
                  </a:lnTo>
                  <a:cubicBezTo>
                    <a:pt x="89" y="66"/>
                    <a:pt x="81" y="74"/>
                    <a:pt x="81" y="90"/>
                  </a:cubicBezTo>
                  <a:lnTo>
                    <a:pt x="81" y="153"/>
                  </a:lnTo>
                  <a:cubicBezTo>
                    <a:pt x="81" y="164"/>
                    <a:pt x="88" y="175"/>
                    <a:pt x="98" y="175"/>
                  </a:cubicBezTo>
                  <a:lnTo>
                    <a:pt x="345" y="175"/>
                  </a:lnTo>
                  <a:cubicBezTo>
                    <a:pt x="355" y="175"/>
                    <a:pt x="362" y="164"/>
                    <a:pt x="362" y="153"/>
                  </a:cubicBezTo>
                  <a:lnTo>
                    <a:pt x="362" y="90"/>
                  </a:lnTo>
                  <a:cubicBezTo>
                    <a:pt x="362" y="74"/>
                    <a:pt x="354" y="66"/>
                    <a:pt x="337" y="66"/>
                  </a:cubicBezTo>
                  <a:lnTo>
                    <a:pt x="288" y="66"/>
                  </a:lnTo>
                  <a:cubicBezTo>
                    <a:pt x="288" y="32"/>
                    <a:pt x="260" y="0"/>
                    <a:pt x="227" y="0"/>
                  </a:cubicBezTo>
                  <a:lnTo>
                    <a:pt x="216" y="0"/>
                  </a:lnTo>
                  <a:cubicBezTo>
                    <a:pt x="184" y="0"/>
                    <a:pt x="155" y="32"/>
                    <a:pt x="155" y="66"/>
                  </a:cubicBezTo>
                  <a:close/>
                  <a:moveTo>
                    <a:pt x="94" y="464"/>
                  </a:moveTo>
                  <a:cubicBezTo>
                    <a:pt x="94" y="460"/>
                    <a:pt x="95" y="459"/>
                    <a:pt x="98" y="459"/>
                  </a:cubicBezTo>
                  <a:lnTo>
                    <a:pt x="156" y="459"/>
                  </a:lnTo>
                  <a:lnTo>
                    <a:pt x="156" y="464"/>
                  </a:lnTo>
                  <a:cubicBezTo>
                    <a:pt x="156" y="469"/>
                    <a:pt x="132" y="483"/>
                    <a:pt x="127" y="485"/>
                  </a:cubicBezTo>
                  <a:cubicBezTo>
                    <a:pt x="123" y="482"/>
                    <a:pt x="114" y="473"/>
                    <a:pt x="107" y="473"/>
                  </a:cubicBezTo>
                  <a:lnTo>
                    <a:pt x="106" y="473"/>
                  </a:lnTo>
                  <a:cubicBezTo>
                    <a:pt x="102" y="473"/>
                    <a:pt x="97" y="479"/>
                    <a:pt x="97" y="482"/>
                  </a:cubicBezTo>
                  <a:lnTo>
                    <a:pt x="97" y="484"/>
                  </a:lnTo>
                  <a:cubicBezTo>
                    <a:pt x="97" y="488"/>
                    <a:pt x="118" y="511"/>
                    <a:pt x="123" y="511"/>
                  </a:cubicBezTo>
                  <a:lnTo>
                    <a:pt x="124" y="511"/>
                  </a:lnTo>
                  <a:cubicBezTo>
                    <a:pt x="128" y="511"/>
                    <a:pt x="152" y="492"/>
                    <a:pt x="156" y="489"/>
                  </a:cubicBezTo>
                  <a:cubicBezTo>
                    <a:pt x="156" y="497"/>
                    <a:pt x="160" y="524"/>
                    <a:pt x="152" y="524"/>
                  </a:cubicBezTo>
                  <a:lnTo>
                    <a:pt x="98" y="524"/>
                  </a:lnTo>
                  <a:cubicBezTo>
                    <a:pt x="95" y="524"/>
                    <a:pt x="94" y="523"/>
                    <a:pt x="94" y="519"/>
                  </a:cubicBezTo>
                  <a:lnTo>
                    <a:pt x="94" y="464"/>
                  </a:lnTo>
                  <a:close/>
                  <a:moveTo>
                    <a:pt x="152" y="539"/>
                  </a:moveTo>
                  <a:cubicBezTo>
                    <a:pt x="181" y="539"/>
                    <a:pt x="170" y="508"/>
                    <a:pt x="172" y="481"/>
                  </a:cubicBezTo>
                  <a:cubicBezTo>
                    <a:pt x="173" y="467"/>
                    <a:pt x="207" y="455"/>
                    <a:pt x="210" y="443"/>
                  </a:cubicBezTo>
                  <a:lnTo>
                    <a:pt x="206" y="443"/>
                  </a:lnTo>
                  <a:cubicBezTo>
                    <a:pt x="195" y="443"/>
                    <a:pt x="179" y="452"/>
                    <a:pt x="172" y="456"/>
                  </a:cubicBezTo>
                  <a:cubicBezTo>
                    <a:pt x="168" y="451"/>
                    <a:pt x="164" y="444"/>
                    <a:pt x="155" y="444"/>
                  </a:cubicBezTo>
                  <a:lnTo>
                    <a:pt x="95" y="444"/>
                  </a:lnTo>
                  <a:cubicBezTo>
                    <a:pt x="86" y="444"/>
                    <a:pt x="78" y="452"/>
                    <a:pt x="78" y="461"/>
                  </a:cubicBezTo>
                  <a:lnTo>
                    <a:pt x="78" y="522"/>
                  </a:lnTo>
                  <a:cubicBezTo>
                    <a:pt x="78" y="533"/>
                    <a:pt x="87" y="539"/>
                    <a:pt x="98" y="539"/>
                  </a:cubicBezTo>
                  <a:lnTo>
                    <a:pt x="152" y="539"/>
                  </a:lnTo>
                  <a:close/>
                  <a:moveTo>
                    <a:pt x="94" y="242"/>
                  </a:moveTo>
                  <a:cubicBezTo>
                    <a:pt x="94" y="238"/>
                    <a:pt x="95" y="237"/>
                    <a:pt x="98" y="237"/>
                  </a:cubicBezTo>
                  <a:lnTo>
                    <a:pt x="152" y="237"/>
                  </a:lnTo>
                  <a:cubicBezTo>
                    <a:pt x="155" y="237"/>
                    <a:pt x="156" y="238"/>
                    <a:pt x="156" y="242"/>
                  </a:cubicBezTo>
                  <a:cubicBezTo>
                    <a:pt x="156" y="246"/>
                    <a:pt x="130" y="263"/>
                    <a:pt x="127" y="263"/>
                  </a:cubicBezTo>
                  <a:cubicBezTo>
                    <a:pt x="124" y="263"/>
                    <a:pt x="116" y="251"/>
                    <a:pt x="107" y="251"/>
                  </a:cubicBezTo>
                  <a:cubicBezTo>
                    <a:pt x="103" y="251"/>
                    <a:pt x="97" y="256"/>
                    <a:pt x="97" y="260"/>
                  </a:cubicBezTo>
                  <a:lnTo>
                    <a:pt x="97" y="262"/>
                  </a:lnTo>
                  <a:cubicBezTo>
                    <a:pt x="97" y="268"/>
                    <a:pt x="118" y="288"/>
                    <a:pt x="123" y="291"/>
                  </a:cubicBezTo>
                  <a:lnTo>
                    <a:pt x="156" y="266"/>
                  </a:lnTo>
                  <a:lnTo>
                    <a:pt x="156" y="302"/>
                  </a:lnTo>
                  <a:lnTo>
                    <a:pt x="94" y="302"/>
                  </a:lnTo>
                  <a:lnTo>
                    <a:pt x="94" y="242"/>
                  </a:lnTo>
                  <a:close/>
                  <a:moveTo>
                    <a:pt x="170" y="234"/>
                  </a:moveTo>
                  <a:cubicBezTo>
                    <a:pt x="168" y="226"/>
                    <a:pt x="162" y="222"/>
                    <a:pt x="152" y="222"/>
                  </a:cubicBezTo>
                  <a:lnTo>
                    <a:pt x="98" y="222"/>
                  </a:lnTo>
                  <a:cubicBezTo>
                    <a:pt x="87" y="222"/>
                    <a:pt x="78" y="229"/>
                    <a:pt x="78" y="239"/>
                  </a:cubicBezTo>
                  <a:lnTo>
                    <a:pt x="78" y="300"/>
                  </a:lnTo>
                  <a:cubicBezTo>
                    <a:pt x="78" y="309"/>
                    <a:pt x="86" y="317"/>
                    <a:pt x="95" y="317"/>
                  </a:cubicBezTo>
                  <a:lnTo>
                    <a:pt x="155" y="317"/>
                  </a:lnTo>
                  <a:cubicBezTo>
                    <a:pt x="179" y="317"/>
                    <a:pt x="172" y="279"/>
                    <a:pt x="171" y="255"/>
                  </a:cubicBezTo>
                  <a:lnTo>
                    <a:pt x="210" y="222"/>
                  </a:lnTo>
                  <a:cubicBezTo>
                    <a:pt x="210" y="222"/>
                    <a:pt x="207" y="221"/>
                    <a:pt x="207" y="221"/>
                  </a:cubicBezTo>
                  <a:cubicBezTo>
                    <a:pt x="192" y="221"/>
                    <a:pt x="180" y="234"/>
                    <a:pt x="170" y="234"/>
                  </a:cubicBezTo>
                  <a:close/>
                  <a:moveTo>
                    <a:pt x="94" y="349"/>
                  </a:moveTo>
                  <a:lnTo>
                    <a:pt x="156" y="349"/>
                  </a:lnTo>
                  <a:lnTo>
                    <a:pt x="156" y="357"/>
                  </a:lnTo>
                  <a:lnTo>
                    <a:pt x="127" y="375"/>
                  </a:lnTo>
                  <a:lnTo>
                    <a:pt x="108" y="361"/>
                  </a:lnTo>
                  <a:cubicBezTo>
                    <a:pt x="103" y="364"/>
                    <a:pt x="97" y="365"/>
                    <a:pt x="97" y="372"/>
                  </a:cubicBezTo>
                  <a:cubicBezTo>
                    <a:pt x="97" y="377"/>
                    <a:pt x="118" y="401"/>
                    <a:pt x="123" y="401"/>
                  </a:cubicBezTo>
                  <a:cubicBezTo>
                    <a:pt x="130" y="401"/>
                    <a:pt x="148" y="380"/>
                    <a:pt x="156" y="378"/>
                  </a:cubicBezTo>
                  <a:lnTo>
                    <a:pt x="156" y="412"/>
                  </a:lnTo>
                  <a:lnTo>
                    <a:pt x="94" y="412"/>
                  </a:lnTo>
                  <a:lnTo>
                    <a:pt x="94" y="349"/>
                  </a:lnTo>
                  <a:close/>
                  <a:moveTo>
                    <a:pt x="171" y="345"/>
                  </a:moveTo>
                  <a:cubicBezTo>
                    <a:pt x="169" y="340"/>
                    <a:pt x="165" y="334"/>
                    <a:pt x="156" y="334"/>
                  </a:cubicBezTo>
                  <a:lnTo>
                    <a:pt x="94" y="334"/>
                  </a:lnTo>
                  <a:cubicBezTo>
                    <a:pt x="86" y="334"/>
                    <a:pt x="78" y="341"/>
                    <a:pt x="78" y="349"/>
                  </a:cubicBezTo>
                  <a:lnTo>
                    <a:pt x="78" y="412"/>
                  </a:lnTo>
                  <a:cubicBezTo>
                    <a:pt x="78" y="420"/>
                    <a:pt x="86" y="427"/>
                    <a:pt x="94" y="427"/>
                  </a:cubicBezTo>
                  <a:lnTo>
                    <a:pt x="156" y="427"/>
                  </a:lnTo>
                  <a:cubicBezTo>
                    <a:pt x="179" y="427"/>
                    <a:pt x="172" y="388"/>
                    <a:pt x="171" y="365"/>
                  </a:cubicBezTo>
                  <a:lnTo>
                    <a:pt x="210" y="333"/>
                  </a:lnTo>
                  <a:lnTo>
                    <a:pt x="205" y="330"/>
                  </a:lnTo>
                  <a:lnTo>
                    <a:pt x="171" y="345"/>
                  </a:lnTo>
                  <a:close/>
                  <a:moveTo>
                    <a:pt x="227" y="508"/>
                  </a:moveTo>
                  <a:cubicBezTo>
                    <a:pt x="227" y="512"/>
                    <a:pt x="228" y="513"/>
                    <a:pt x="232" y="513"/>
                  </a:cubicBezTo>
                  <a:lnTo>
                    <a:pt x="351" y="513"/>
                  </a:lnTo>
                  <a:cubicBezTo>
                    <a:pt x="355" y="513"/>
                    <a:pt x="356" y="512"/>
                    <a:pt x="356" y="508"/>
                  </a:cubicBezTo>
                  <a:lnTo>
                    <a:pt x="356" y="475"/>
                  </a:lnTo>
                  <a:cubicBezTo>
                    <a:pt x="356" y="471"/>
                    <a:pt x="355" y="470"/>
                    <a:pt x="351" y="470"/>
                  </a:cubicBezTo>
                  <a:lnTo>
                    <a:pt x="227" y="470"/>
                  </a:lnTo>
                  <a:lnTo>
                    <a:pt x="227" y="508"/>
                  </a:lnTo>
                  <a:close/>
                  <a:moveTo>
                    <a:pt x="227" y="401"/>
                  </a:moveTo>
                  <a:lnTo>
                    <a:pt x="356" y="401"/>
                  </a:lnTo>
                  <a:lnTo>
                    <a:pt x="356" y="360"/>
                  </a:lnTo>
                  <a:lnTo>
                    <a:pt x="227" y="360"/>
                  </a:lnTo>
                  <a:lnTo>
                    <a:pt x="227" y="401"/>
                  </a:lnTo>
                  <a:close/>
                  <a:moveTo>
                    <a:pt x="227" y="291"/>
                  </a:moveTo>
                  <a:lnTo>
                    <a:pt x="321" y="291"/>
                  </a:lnTo>
                  <a:lnTo>
                    <a:pt x="321" y="250"/>
                  </a:lnTo>
                  <a:lnTo>
                    <a:pt x="227" y="250"/>
                  </a:lnTo>
                  <a:lnTo>
                    <a:pt x="227" y="291"/>
                  </a:ln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grpSp>
        <p:nvGrpSpPr>
          <p:cNvPr id="44" name="组合 43"/>
          <p:cNvGrpSpPr/>
          <p:nvPr/>
        </p:nvGrpSpPr>
        <p:grpSpPr>
          <a:xfrm>
            <a:off x="7707567" y="3638621"/>
            <a:ext cx="576404" cy="576404"/>
            <a:chOff x="10370105" y="4716082"/>
            <a:chExt cx="586620" cy="586620"/>
          </a:xfrm>
          <a:solidFill>
            <a:schemeClr val="tx1">
              <a:lumMod val="75000"/>
              <a:lumOff val="25000"/>
            </a:schemeClr>
          </a:solidFill>
        </p:grpSpPr>
        <p:sp>
          <p:nvSpPr>
            <p:cNvPr id="45" name="Oval 58"/>
            <p:cNvSpPr>
              <a:spLocks noChangeArrowheads="1"/>
            </p:cNvSpPr>
            <p:nvPr/>
          </p:nvSpPr>
          <p:spPr bwMode="auto">
            <a:xfrm>
              <a:off x="10370105" y="4716082"/>
              <a:ext cx="586620" cy="586620"/>
            </a:xfrm>
            <a:prstGeom prst="ellipse">
              <a:avLst/>
            </a:prstGeom>
            <a:solidFill>
              <a:schemeClr val="accent2"/>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46" name="Freeform 8"/>
            <p:cNvSpPr>
              <a:spLocks noEditPoints="1"/>
            </p:cNvSpPr>
            <p:nvPr/>
          </p:nvSpPr>
          <p:spPr bwMode="auto">
            <a:xfrm>
              <a:off x="10470075" y="4813003"/>
              <a:ext cx="386677" cy="381193"/>
            </a:xfrm>
            <a:custGeom>
              <a:gdLst>
                <a:gd fmla="*/ 170 w 648" name="T0"/>
                <a:gd fmla="*/ 280 h 639" name="T1"/>
                <a:gd fmla="*/ 226 w 648" name="T2"/>
                <a:gd fmla="*/ 183 h 639" name="T3"/>
                <a:gd fmla="*/ 240 w 648" name="T4"/>
                <a:gd fmla="*/ 167 h 639" name="T5"/>
                <a:gd fmla="*/ 366 w 648" name="T6"/>
                <a:gd fmla="*/ 177 h 639" name="T7"/>
                <a:gd fmla="*/ 359 w 648" name="T8"/>
                <a:gd fmla="*/ 162 h 639" name="T9"/>
                <a:gd fmla="*/ 388 w 648" name="T10"/>
                <a:gd fmla="*/ 153 h 639" name="T11"/>
                <a:gd fmla="*/ 408 w 648" name="T12"/>
                <a:gd fmla="*/ 154 h 639" name="T13"/>
                <a:gd fmla="*/ 402 w 648" name="T14"/>
                <a:gd fmla="*/ 183 h 639" name="T15"/>
                <a:gd fmla="*/ 391 w 648" name="T16"/>
                <a:gd fmla="*/ 199 h 639" name="T17"/>
                <a:gd fmla="*/ 319 w 648" name="T18"/>
                <a:gd fmla="*/ 265 h 639" name="T19"/>
                <a:gd fmla="*/ 318 w 648" name="T20"/>
                <a:gd fmla="*/ 266 h 639" name="T21"/>
                <a:gd fmla="*/ 616 w 648" name="T22"/>
                <a:gd fmla="*/ 615 h 639" name="T23"/>
                <a:gd fmla="*/ 497 w 648" name="T24"/>
                <a:gd fmla="*/ 615 h 639" name="T25"/>
                <a:gd fmla="*/ 272 w 648" name="T26"/>
                <a:gd fmla="*/ 546 h 639" name="T27"/>
                <a:gd fmla="*/ 272 w 648" name="T28"/>
                <a:gd fmla="*/ 0 h 639" name="T29"/>
                <a:gd fmla="*/ 515 w 648" name="T30"/>
                <a:gd fmla="*/ 397 h 639" name="T31"/>
                <a:gd fmla="*/ 616 w 648" name="T32"/>
                <a:gd fmla="*/ 615 h 639" name="T33"/>
                <a:gd fmla="*/ 272 w 648" name="T34"/>
                <a:gd fmla="*/ 511 h 639" name="T35"/>
                <a:gd fmla="*/ 272 w 648" name="T36"/>
                <a:gd fmla="*/ 35 h 639" name="T37"/>
                <a:gd fmla="*/ 272 w 648" name="T38"/>
                <a:gd fmla="*/ 511 h 639" name="T39"/>
                <a:gd fmla="*/ 445 w 648" name="T40"/>
                <a:gd fmla="*/ 391 h 639" name="T41"/>
                <a:gd fmla="*/ 409 w 648" name="T42"/>
                <a:gd fmla="*/ 401 h 639" name="T43"/>
                <a:gd fmla="*/ 338 w 648" name="T44"/>
                <a:gd fmla="*/ 401 h 639" name="T45"/>
                <a:gd fmla="*/ 266 w 648" name="T46"/>
                <a:gd fmla="*/ 401 h 639" name="T47"/>
                <a:gd fmla="*/ 194 w 648" name="T48"/>
                <a:gd fmla="*/ 401 h 639" name="T49"/>
                <a:gd fmla="*/ 111 w 648" name="T50"/>
                <a:gd fmla="*/ 401 h 639" name="T51"/>
                <a:gd fmla="*/ 100 w 648" name="T52"/>
                <a:gd fmla="*/ 391 h 639" name="T53"/>
                <a:gd fmla="*/ 111 w 648" name="T54"/>
                <a:gd fmla="*/ 145 h 639" name="T55"/>
                <a:gd fmla="*/ 122 w 648" name="T56"/>
                <a:gd fmla="*/ 380 h 639" name="T57"/>
                <a:gd fmla="*/ 152 w 648" name="T58"/>
                <a:gd fmla="*/ 331 h 639" name="T59"/>
                <a:gd fmla="*/ 183 w 648" name="T60"/>
                <a:gd fmla="*/ 320 h 639" name="T61"/>
                <a:gd fmla="*/ 194 w 648" name="T62"/>
                <a:gd fmla="*/ 380 h 639" name="T63"/>
                <a:gd fmla="*/ 224 w 648" name="T64"/>
                <a:gd fmla="*/ 256 h 639" name="T65"/>
                <a:gd fmla="*/ 255 w 648" name="T66"/>
                <a:gd fmla="*/ 245 h 639" name="T67"/>
                <a:gd fmla="*/ 266 w 648" name="T68"/>
                <a:gd fmla="*/ 380 h 639" name="T69"/>
                <a:gd fmla="*/ 296 w 648" name="T70"/>
                <a:gd fmla="*/ 292 h 639" name="T71"/>
                <a:gd fmla="*/ 327 w 648" name="T72"/>
                <a:gd fmla="*/ 282 h 639" name="T73"/>
                <a:gd fmla="*/ 338 w 648" name="T74"/>
                <a:gd fmla="*/ 380 h 639" name="T75"/>
                <a:gd fmla="*/ 368 w 648" name="T76"/>
                <a:gd fmla="*/ 231 h 639" name="T77"/>
                <a:gd fmla="*/ 399 w 648" name="T78"/>
                <a:gd fmla="*/ 220 h 639" name="T79"/>
                <a:gd fmla="*/ 409 w 648" name="T80"/>
                <a:gd fmla="*/ 380 h 639"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39" w="648">
                  <a:moveTo>
                    <a:pt x="242" y="199"/>
                  </a:moveTo>
                  <a:lnTo>
                    <a:pt x="170" y="280"/>
                  </a:lnTo>
                  <a:lnTo>
                    <a:pt x="153" y="266"/>
                  </a:lnTo>
                  <a:lnTo>
                    <a:pt x="226" y="183"/>
                  </a:lnTo>
                  <a:lnTo>
                    <a:pt x="226" y="183"/>
                  </a:lnTo>
                  <a:lnTo>
                    <a:pt x="240" y="167"/>
                  </a:lnTo>
                  <a:lnTo>
                    <a:pt x="316" y="234"/>
                  </a:lnTo>
                  <a:lnTo>
                    <a:pt x="366" y="177"/>
                  </a:lnTo>
                  <a:lnTo>
                    <a:pt x="357" y="169"/>
                  </a:lnTo>
                  <a:cubicBezTo>
                    <a:pt x="354" y="167"/>
                    <a:pt x="355" y="163"/>
                    <a:pt x="359" y="162"/>
                  </a:cubicBezTo>
                  <a:lnTo>
                    <a:pt x="373" y="158"/>
                  </a:lnTo>
                  <a:cubicBezTo>
                    <a:pt x="377" y="156"/>
                    <a:pt x="384" y="154"/>
                    <a:pt x="388" y="153"/>
                  </a:cubicBezTo>
                  <a:lnTo>
                    <a:pt x="402" y="149"/>
                  </a:lnTo>
                  <a:cubicBezTo>
                    <a:pt x="406" y="147"/>
                    <a:pt x="409" y="150"/>
                    <a:pt x="408" y="154"/>
                  </a:cubicBezTo>
                  <a:lnTo>
                    <a:pt x="405" y="167"/>
                  </a:lnTo>
                  <a:cubicBezTo>
                    <a:pt x="404" y="172"/>
                    <a:pt x="402" y="179"/>
                    <a:pt x="402" y="183"/>
                  </a:cubicBezTo>
                  <a:lnTo>
                    <a:pt x="399" y="196"/>
                  </a:lnTo>
                  <a:cubicBezTo>
                    <a:pt x="398" y="200"/>
                    <a:pt x="395" y="202"/>
                    <a:pt x="391" y="199"/>
                  </a:cubicBezTo>
                  <a:lnTo>
                    <a:pt x="383" y="192"/>
                  </a:lnTo>
                  <a:lnTo>
                    <a:pt x="319" y="265"/>
                  </a:lnTo>
                  <a:lnTo>
                    <a:pt x="319" y="265"/>
                  </a:lnTo>
                  <a:lnTo>
                    <a:pt x="318" y="266"/>
                  </a:lnTo>
                  <a:lnTo>
                    <a:pt x="242" y="199"/>
                  </a:lnTo>
                  <a:close/>
                  <a:moveTo>
                    <a:pt x="616" y="615"/>
                  </a:moveTo>
                  <a:cubicBezTo>
                    <a:pt x="599" y="631"/>
                    <a:pt x="578" y="639"/>
                    <a:pt x="556" y="639"/>
                  </a:cubicBezTo>
                  <a:cubicBezTo>
                    <a:pt x="535" y="639"/>
                    <a:pt x="513" y="631"/>
                    <a:pt x="497" y="615"/>
                  </a:cubicBezTo>
                  <a:lnTo>
                    <a:pt x="396" y="516"/>
                  </a:lnTo>
                  <a:cubicBezTo>
                    <a:pt x="359" y="535"/>
                    <a:pt x="317" y="546"/>
                    <a:pt x="272" y="546"/>
                  </a:cubicBezTo>
                  <a:cubicBezTo>
                    <a:pt x="122" y="546"/>
                    <a:pt x="0" y="424"/>
                    <a:pt x="0" y="273"/>
                  </a:cubicBezTo>
                  <a:cubicBezTo>
                    <a:pt x="0" y="123"/>
                    <a:pt x="122" y="0"/>
                    <a:pt x="272" y="0"/>
                  </a:cubicBezTo>
                  <a:cubicBezTo>
                    <a:pt x="423" y="0"/>
                    <a:pt x="545" y="123"/>
                    <a:pt x="545" y="273"/>
                  </a:cubicBezTo>
                  <a:cubicBezTo>
                    <a:pt x="545" y="318"/>
                    <a:pt x="534" y="360"/>
                    <a:pt x="515" y="397"/>
                  </a:cubicBezTo>
                  <a:lnTo>
                    <a:pt x="616" y="496"/>
                  </a:lnTo>
                  <a:cubicBezTo>
                    <a:pt x="648" y="529"/>
                    <a:pt x="648" y="582"/>
                    <a:pt x="616" y="615"/>
                  </a:cubicBezTo>
                  <a:close/>
                  <a:moveTo>
                    <a:pt x="272" y="511"/>
                  </a:moveTo>
                  <a:lnTo>
                    <a:pt x="272" y="511"/>
                  </a:lnTo>
                  <a:cubicBezTo>
                    <a:pt x="404" y="511"/>
                    <a:pt x="510" y="405"/>
                    <a:pt x="510" y="273"/>
                  </a:cubicBezTo>
                  <a:cubicBezTo>
                    <a:pt x="510" y="142"/>
                    <a:pt x="404" y="35"/>
                    <a:pt x="272" y="35"/>
                  </a:cubicBezTo>
                  <a:cubicBezTo>
                    <a:pt x="141" y="35"/>
                    <a:pt x="35" y="142"/>
                    <a:pt x="35" y="273"/>
                  </a:cubicBezTo>
                  <a:cubicBezTo>
                    <a:pt x="35" y="405"/>
                    <a:pt x="141" y="511"/>
                    <a:pt x="272" y="511"/>
                  </a:cubicBezTo>
                  <a:close/>
                  <a:moveTo>
                    <a:pt x="434" y="380"/>
                  </a:moveTo>
                  <a:cubicBezTo>
                    <a:pt x="440" y="380"/>
                    <a:pt x="445" y="385"/>
                    <a:pt x="445" y="391"/>
                  </a:cubicBezTo>
                  <a:cubicBezTo>
                    <a:pt x="445" y="397"/>
                    <a:pt x="440" y="401"/>
                    <a:pt x="434" y="401"/>
                  </a:cubicBezTo>
                  <a:lnTo>
                    <a:pt x="409" y="401"/>
                  </a:lnTo>
                  <a:lnTo>
                    <a:pt x="368" y="401"/>
                  </a:lnTo>
                  <a:lnTo>
                    <a:pt x="338" y="401"/>
                  </a:lnTo>
                  <a:lnTo>
                    <a:pt x="296" y="401"/>
                  </a:lnTo>
                  <a:lnTo>
                    <a:pt x="266" y="401"/>
                  </a:lnTo>
                  <a:lnTo>
                    <a:pt x="224" y="401"/>
                  </a:lnTo>
                  <a:lnTo>
                    <a:pt x="194" y="401"/>
                  </a:lnTo>
                  <a:lnTo>
                    <a:pt x="152" y="401"/>
                  </a:lnTo>
                  <a:lnTo>
                    <a:pt x="111" y="401"/>
                  </a:lnTo>
                  <a:lnTo>
                    <a:pt x="111" y="401"/>
                  </a:lnTo>
                  <a:cubicBezTo>
                    <a:pt x="105" y="401"/>
                    <a:pt x="100" y="397"/>
                    <a:pt x="100" y="391"/>
                  </a:cubicBezTo>
                  <a:lnTo>
                    <a:pt x="100" y="155"/>
                  </a:lnTo>
                  <a:cubicBezTo>
                    <a:pt x="100" y="150"/>
                    <a:pt x="105" y="145"/>
                    <a:pt x="111" y="145"/>
                  </a:cubicBezTo>
                  <a:cubicBezTo>
                    <a:pt x="117" y="145"/>
                    <a:pt x="121" y="150"/>
                    <a:pt x="121" y="155"/>
                  </a:cubicBezTo>
                  <a:lnTo>
                    <a:pt x="122" y="380"/>
                  </a:lnTo>
                  <a:lnTo>
                    <a:pt x="152" y="380"/>
                  </a:lnTo>
                  <a:lnTo>
                    <a:pt x="152" y="331"/>
                  </a:lnTo>
                  <a:cubicBezTo>
                    <a:pt x="152" y="325"/>
                    <a:pt x="157" y="320"/>
                    <a:pt x="163" y="320"/>
                  </a:cubicBezTo>
                  <a:lnTo>
                    <a:pt x="183" y="320"/>
                  </a:lnTo>
                  <a:cubicBezTo>
                    <a:pt x="189" y="320"/>
                    <a:pt x="194" y="325"/>
                    <a:pt x="194" y="331"/>
                  </a:cubicBezTo>
                  <a:lnTo>
                    <a:pt x="194" y="380"/>
                  </a:lnTo>
                  <a:lnTo>
                    <a:pt x="224" y="380"/>
                  </a:lnTo>
                  <a:lnTo>
                    <a:pt x="224" y="256"/>
                  </a:lnTo>
                  <a:cubicBezTo>
                    <a:pt x="224" y="250"/>
                    <a:pt x="229" y="245"/>
                    <a:pt x="235" y="245"/>
                  </a:cubicBezTo>
                  <a:lnTo>
                    <a:pt x="255" y="245"/>
                  </a:lnTo>
                  <a:cubicBezTo>
                    <a:pt x="261" y="245"/>
                    <a:pt x="266" y="250"/>
                    <a:pt x="266" y="256"/>
                  </a:cubicBezTo>
                  <a:lnTo>
                    <a:pt x="266" y="380"/>
                  </a:lnTo>
                  <a:lnTo>
                    <a:pt x="296" y="380"/>
                  </a:lnTo>
                  <a:lnTo>
                    <a:pt x="296" y="292"/>
                  </a:lnTo>
                  <a:cubicBezTo>
                    <a:pt x="296" y="286"/>
                    <a:pt x="300" y="282"/>
                    <a:pt x="307" y="282"/>
                  </a:cubicBezTo>
                  <a:lnTo>
                    <a:pt x="327" y="282"/>
                  </a:lnTo>
                  <a:cubicBezTo>
                    <a:pt x="333" y="282"/>
                    <a:pt x="338" y="286"/>
                    <a:pt x="338" y="292"/>
                  </a:cubicBezTo>
                  <a:lnTo>
                    <a:pt x="338" y="380"/>
                  </a:lnTo>
                  <a:lnTo>
                    <a:pt x="368" y="380"/>
                  </a:lnTo>
                  <a:lnTo>
                    <a:pt x="368" y="231"/>
                  </a:lnTo>
                  <a:cubicBezTo>
                    <a:pt x="368" y="225"/>
                    <a:pt x="372" y="220"/>
                    <a:pt x="378" y="220"/>
                  </a:cubicBezTo>
                  <a:lnTo>
                    <a:pt x="399" y="220"/>
                  </a:lnTo>
                  <a:cubicBezTo>
                    <a:pt x="405" y="220"/>
                    <a:pt x="409" y="225"/>
                    <a:pt x="409" y="231"/>
                  </a:cubicBezTo>
                  <a:lnTo>
                    <a:pt x="409" y="380"/>
                  </a:lnTo>
                  <a:lnTo>
                    <a:pt x="434" y="380"/>
                  </a:ln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grpSp>
        <p:nvGrpSpPr>
          <p:cNvPr id="47" name="组合 46"/>
          <p:cNvGrpSpPr/>
          <p:nvPr/>
        </p:nvGrpSpPr>
        <p:grpSpPr>
          <a:xfrm>
            <a:off x="7707567" y="2696712"/>
            <a:ext cx="576404" cy="575474"/>
            <a:chOff x="10370105" y="3459619"/>
            <a:chExt cx="586620" cy="585674"/>
          </a:xfrm>
          <a:solidFill>
            <a:schemeClr val="tx1">
              <a:lumMod val="75000"/>
              <a:lumOff val="25000"/>
            </a:schemeClr>
          </a:solidFill>
        </p:grpSpPr>
        <p:sp>
          <p:nvSpPr>
            <p:cNvPr id="48" name="Oval 49"/>
            <p:cNvSpPr>
              <a:spLocks noChangeArrowheads="1"/>
            </p:cNvSpPr>
            <p:nvPr/>
          </p:nvSpPr>
          <p:spPr bwMode="auto">
            <a:xfrm>
              <a:off x="10370105" y="3459619"/>
              <a:ext cx="586620" cy="585674"/>
            </a:xfrm>
            <a:prstGeom prst="ellipse">
              <a:avLst/>
            </a:prstGeom>
            <a:solidFill>
              <a:schemeClr val="accent4"/>
            </a:solidFill>
            <a:ln>
              <a:noFill/>
            </a:ln>
          </p:spPr>
          <p:txBody>
            <a:bodyPr anchor="t" anchorCtr="0" bIns="34282" compatLnSpc="1" lIns="68564" numCol="1" rIns="68564" tIns="34282" vert="horz" wrap="square">
              <a:prstTxWarp prst="textNoShape">
                <a:avLst/>
              </a:prstTxWarp>
            </a:bodyPr>
            <a:lstStyle/>
            <a:p>
              <a:endParaRPr altLang="en-US" lang="zh-CN" sz="1013"/>
            </a:p>
          </p:txBody>
        </p:sp>
        <p:sp>
          <p:nvSpPr>
            <p:cNvPr id="49" name="Freeform 14"/>
            <p:cNvSpPr>
              <a:spLocks noEditPoints="1"/>
            </p:cNvSpPr>
            <p:nvPr/>
          </p:nvSpPr>
          <p:spPr bwMode="auto">
            <a:xfrm>
              <a:off x="10519132" y="3571967"/>
              <a:ext cx="288565" cy="360978"/>
            </a:xfrm>
            <a:custGeom>
              <a:gdLst>
                <a:gd fmla="*/ 82 w 484" name="T0"/>
                <a:gd fmla="*/ 166 h 606" name="T1"/>
                <a:gd fmla="*/ 82 w 484" name="T2"/>
                <a:gd fmla="*/ 186 h 606" name="T3"/>
                <a:gd fmla="*/ 331 w 484" name="T4"/>
                <a:gd fmla="*/ 193 h 606" name="T5"/>
                <a:gd fmla="*/ 331 w 484" name="T6"/>
                <a:gd fmla="*/ 173 h 606" name="T7"/>
                <a:gd fmla="*/ 387 w 484" name="T8"/>
                <a:gd fmla="*/ 556 h 606" name="T9"/>
                <a:gd fmla="*/ 388 w 484" name="T10"/>
                <a:gd fmla="*/ 564 h 606" name="T11"/>
                <a:gd fmla="*/ 418 w 484" name="T12"/>
                <a:gd fmla="*/ 594 h 606" name="T13"/>
                <a:gd fmla="*/ 474 w 484" name="T14"/>
                <a:gd fmla="*/ 581 h 606" name="T15"/>
                <a:gd fmla="*/ 474 w 484" name="T16"/>
                <a:gd fmla="*/ 531 h 606" name="T17"/>
                <a:gd fmla="*/ 444 w 484" name="T18"/>
                <a:gd fmla="*/ 501 h 606" name="T19"/>
                <a:gd fmla="*/ 418 w 484" name="T20"/>
                <a:gd fmla="*/ 519 h 606" name="T21"/>
                <a:gd fmla="*/ 384 w 484" name="T22"/>
                <a:gd fmla="*/ 553 h 606" name="T23"/>
                <a:gd fmla="*/ 218 w 484" name="T24"/>
                <a:gd fmla="*/ 354 h 606" name="T25"/>
                <a:gd fmla="*/ 229 w 484" name="T26"/>
                <a:gd fmla="*/ 336 h 606" name="T27"/>
                <a:gd fmla="*/ 207 w 484" name="T28"/>
                <a:gd fmla="*/ 320 h 606" name="T29"/>
                <a:gd fmla="*/ 207 w 484" name="T30"/>
                <a:gd fmla="*/ 327 h 606" name="T31"/>
                <a:gd fmla="*/ 246 w 484" name="T32"/>
                <a:gd fmla="*/ 422 h 606" name="T33"/>
                <a:gd fmla="*/ 297 w 484" name="T34"/>
                <a:gd fmla="*/ 364 h 606" name="T35"/>
                <a:gd fmla="*/ 296 w 484" name="T36"/>
                <a:gd fmla="*/ 357 h 606" name="T37"/>
                <a:gd fmla="*/ 224 w 484" name="T38"/>
                <a:gd fmla="*/ 362 h 606" name="T39"/>
                <a:gd fmla="*/ 224 w 484" name="T40"/>
                <a:gd fmla="*/ 368 h 606" name="T41"/>
                <a:gd fmla="*/ 246 w 484" name="T42"/>
                <a:gd fmla="*/ 422 h 606" name="T43"/>
                <a:gd fmla="*/ 429 w 484" name="T44"/>
                <a:gd fmla="*/ 493 h 606" name="T45"/>
                <a:gd fmla="*/ 429 w 484" name="T46"/>
                <a:gd fmla="*/ 487 h 606" name="T47"/>
                <a:gd fmla="*/ 394 w 484" name="T48"/>
                <a:gd fmla="*/ 451 h 606" name="T49"/>
                <a:gd fmla="*/ 256 w 484" name="T50"/>
                <a:gd fmla="*/ 425 h 606" name="T51"/>
                <a:gd fmla="*/ 256 w 484" name="T52"/>
                <a:gd fmla="*/ 432 h 606" name="T53"/>
                <a:gd fmla="*/ 354 w 484" name="T54"/>
                <a:gd fmla="*/ 530 h 606" name="T55"/>
                <a:gd fmla="*/ 395 w 484" name="T56"/>
                <a:gd fmla="*/ 528 h 606" name="T57"/>
                <a:gd fmla="*/ 20 w 484" name="T58"/>
                <a:gd fmla="*/ 150 h 606" name="T59"/>
                <a:gd fmla="*/ 89 w 484" name="T60"/>
                <a:gd fmla="*/ 152 h 606" name="T61"/>
                <a:gd fmla="*/ 141 w 484" name="T62"/>
                <a:gd fmla="*/ 100 h 606" name="T63"/>
                <a:gd fmla="*/ 141 w 484" name="T64"/>
                <a:gd fmla="*/ 93 h 606" name="T65"/>
                <a:gd fmla="*/ 383 w 484" name="T66"/>
                <a:gd fmla="*/ 28 h 606" name="T67"/>
                <a:gd fmla="*/ 394 w 484" name="T68"/>
                <a:gd fmla="*/ 422 h 606" name="T69"/>
                <a:gd fmla="*/ 414 w 484" name="T70"/>
                <a:gd fmla="*/ 449 h 606" name="T71"/>
                <a:gd fmla="*/ 414 w 484" name="T72"/>
                <a:gd fmla="*/ 39 h 606" name="T73"/>
                <a:gd fmla="*/ 383 w 484" name="T74"/>
                <a:gd fmla="*/ 0 h 606" name="T75"/>
                <a:gd fmla="*/ 121 w 484" name="T76"/>
                <a:gd fmla="*/ 2 h 606" name="T77"/>
                <a:gd fmla="*/ 0 w 484" name="T78"/>
                <a:gd fmla="*/ 123 h 606" name="T79"/>
                <a:gd fmla="*/ 0 w 484" name="T80"/>
                <a:gd fmla="*/ 492 h 606" name="T81"/>
                <a:gd fmla="*/ 31 w 484" name="T82"/>
                <a:gd fmla="*/ 530 h 606" name="T83"/>
                <a:gd fmla="*/ 319 w 484" name="T84"/>
                <a:gd fmla="*/ 524 h 606" name="T85"/>
                <a:gd fmla="*/ 305 w 484" name="T86"/>
                <a:gd fmla="*/ 503 h 606" name="T87"/>
                <a:gd fmla="*/ 20 w 484" name="T88"/>
                <a:gd fmla="*/ 492 h 606" name="T89"/>
                <a:gd fmla="*/ 20 w 484" name="T90"/>
                <a:gd fmla="*/ 150 h 606" name="T91"/>
                <a:gd fmla="*/ 156 w 484" name="T92"/>
                <a:gd fmla="*/ 322 h 606" name="T93"/>
                <a:gd fmla="*/ 156 w 484" name="T94"/>
                <a:gd fmla="*/ 301 h 606" name="T95"/>
                <a:gd fmla="*/ 82 w 484" name="T96"/>
                <a:gd fmla="*/ 294 h 606" name="T97"/>
                <a:gd fmla="*/ 82 w 484" name="T98"/>
                <a:gd fmla="*/ 315 h 606" name="T99"/>
                <a:gd fmla="*/ 82 w 484" name="T100"/>
                <a:gd fmla="*/ 272 h 606" name="T101"/>
                <a:gd fmla="*/ 331 w 484" name="T102"/>
                <a:gd fmla="*/ 279 h 606" name="T103"/>
                <a:gd fmla="*/ 331 w 484" name="T104"/>
                <a:gd fmla="*/ 258 h 606" name="T105"/>
                <a:gd fmla="*/ 82 w 484" name="T106"/>
                <a:gd fmla="*/ 252 h 606" name="T107"/>
                <a:gd fmla="*/ 82 w 484" name="T108"/>
                <a:gd fmla="*/ 272 h 606" name="T109"/>
                <a:gd fmla="*/ 82 w 484" name="T110"/>
                <a:gd fmla="*/ 236 h 606" name="T111"/>
                <a:gd fmla="*/ 331 w 484" name="T112"/>
                <a:gd fmla="*/ 229 h 606" name="T113"/>
                <a:gd fmla="*/ 331 w 484" name="T114"/>
                <a:gd fmla="*/ 209 h 606" name="T115"/>
                <a:gd fmla="*/ 82 w 484" name="T116"/>
                <a:gd fmla="*/ 216 h 606"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606" w="483">
                  <a:moveTo>
                    <a:pt x="331" y="166"/>
                  </a:moveTo>
                  <a:lnTo>
                    <a:pt x="82" y="166"/>
                  </a:lnTo>
                  <a:lnTo>
                    <a:pt x="82" y="173"/>
                  </a:lnTo>
                  <a:lnTo>
                    <a:pt x="82" y="186"/>
                  </a:lnTo>
                  <a:lnTo>
                    <a:pt x="82" y="193"/>
                  </a:lnTo>
                  <a:lnTo>
                    <a:pt x="331" y="193"/>
                  </a:lnTo>
                  <a:lnTo>
                    <a:pt x="331" y="186"/>
                  </a:lnTo>
                  <a:lnTo>
                    <a:pt x="331" y="173"/>
                  </a:lnTo>
                  <a:lnTo>
                    <a:pt x="331" y="166"/>
                  </a:lnTo>
                  <a:close/>
                  <a:moveTo>
                    <a:pt x="387" y="556"/>
                  </a:moveTo>
                  <a:lnTo>
                    <a:pt x="384" y="560"/>
                  </a:lnTo>
                  <a:lnTo>
                    <a:pt x="388" y="564"/>
                  </a:lnTo>
                  <a:lnTo>
                    <a:pt x="408" y="583"/>
                  </a:lnTo>
                  <a:lnTo>
                    <a:pt x="418" y="594"/>
                  </a:lnTo>
                  <a:cubicBezTo>
                    <a:pt x="430" y="606"/>
                    <a:pt x="450" y="606"/>
                    <a:pt x="462" y="594"/>
                  </a:cubicBezTo>
                  <a:lnTo>
                    <a:pt x="474" y="581"/>
                  </a:lnTo>
                  <a:cubicBezTo>
                    <a:pt x="481" y="575"/>
                    <a:pt x="484" y="565"/>
                    <a:pt x="483" y="556"/>
                  </a:cubicBezTo>
                  <a:cubicBezTo>
                    <a:pt x="484" y="548"/>
                    <a:pt x="481" y="538"/>
                    <a:pt x="474" y="531"/>
                  </a:cubicBezTo>
                  <a:lnTo>
                    <a:pt x="462" y="519"/>
                  </a:lnTo>
                  <a:lnTo>
                    <a:pt x="444" y="501"/>
                  </a:lnTo>
                  <a:lnTo>
                    <a:pt x="440" y="497"/>
                  </a:lnTo>
                  <a:lnTo>
                    <a:pt x="418" y="519"/>
                  </a:lnTo>
                  <a:lnTo>
                    <a:pt x="412" y="525"/>
                  </a:lnTo>
                  <a:lnTo>
                    <a:pt x="384" y="553"/>
                  </a:lnTo>
                  <a:lnTo>
                    <a:pt x="387" y="556"/>
                  </a:lnTo>
                  <a:close/>
                  <a:moveTo>
                    <a:pt x="218" y="354"/>
                  </a:moveTo>
                  <a:lnTo>
                    <a:pt x="234" y="338"/>
                  </a:lnTo>
                  <a:lnTo>
                    <a:pt x="229" y="336"/>
                  </a:lnTo>
                  <a:lnTo>
                    <a:pt x="234" y="331"/>
                  </a:lnTo>
                  <a:lnTo>
                    <a:pt x="207" y="320"/>
                  </a:lnTo>
                  <a:lnTo>
                    <a:pt x="211" y="328"/>
                  </a:lnTo>
                  <a:lnTo>
                    <a:pt x="207" y="327"/>
                  </a:lnTo>
                  <a:lnTo>
                    <a:pt x="218" y="354"/>
                  </a:lnTo>
                  <a:close/>
                  <a:moveTo>
                    <a:pt x="246" y="422"/>
                  </a:moveTo>
                  <a:lnTo>
                    <a:pt x="302" y="366"/>
                  </a:lnTo>
                  <a:lnTo>
                    <a:pt x="297" y="364"/>
                  </a:lnTo>
                  <a:lnTo>
                    <a:pt x="302" y="359"/>
                  </a:lnTo>
                  <a:lnTo>
                    <a:pt x="296" y="357"/>
                  </a:lnTo>
                  <a:lnTo>
                    <a:pt x="249" y="337"/>
                  </a:lnTo>
                  <a:lnTo>
                    <a:pt x="224" y="362"/>
                  </a:lnTo>
                  <a:lnTo>
                    <a:pt x="226" y="367"/>
                  </a:lnTo>
                  <a:lnTo>
                    <a:pt x="224" y="368"/>
                  </a:lnTo>
                  <a:lnTo>
                    <a:pt x="243" y="416"/>
                  </a:lnTo>
                  <a:lnTo>
                    <a:pt x="246" y="422"/>
                  </a:lnTo>
                  <a:close/>
                  <a:moveTo>
                    <a:pt x="412" y="511"/>
                  </a:moveTo>
                  <a:lnTo>
                    <a:pt x="429" y="493"/>
                  </a:lnTo>
                  <a:lnTo>
                    <a:pt x="426" y="490"/>
                  </a:lnTo>
                  <a:lnTo>
                    <a:pt x="429" y="487"/>
                  </a:lnTo>
                  <a:lnTo>
                    <a:pt x="414" y="472"/>
                  </a:lnTo>
                  <a:lnTo>
                    <a:pt x="394" y="451"/>
                  </a:lnTo>
                  <a:lnTo>
                    <a:pt x="312" y="369"/>
                  </a:lnTo>
                  <a:lnTo>
                    <a:pt x="256" y="425"/>
                  </a:lnTo>
                  <a:lnTo>
                    <a:pt x="260" y="429"/>
                  </a:lnTo>
                  <a:lnTo>
                    <a:pt x="256" y="432"/>
                  </a:lnTo>
                  <a:lnTo>
                    <a:pt x="334" y="510"/>
                  </a:lnTo>
                  <a:lnTo>
                    <a:pt x="354" y="530"/>
                  </a:lnTo>
                  <a:lnTo>
                    <a:pt x="374" y="549"/>
                  </a:lnTo>
                  <a:lnTo>
                    <a:pt x="395" y="528"/>
                  </a:lnTo>
                  <a:lnTo>
                    <a:pt x="412" y="511"/>
                  </a:lnTo>
                  <a:close/>
                  <a:moveTo>
                    <a:pt x="20" y="150"/>
                  </a:moveTo>
                  <a:lnTo>
                    <a:pt x="89" y="152"/>
                  </a:lnTo>
                  <a:lnTo>
                    <a:pt x="89" y="152"/>
                  </a:lnTo>
                  <a:lnTo>
                    <a:pt x="89" y="152"/>
                  </a:lnTo>
                  <a:cubicBezTo>
                    <a:pt x="118" y="152"/>
                    <a:pt x="141" y="129"/>
                    <a:pt x="141" y="100"/>
                  </a:cubicBezTo>
                  <a:lnTo>
                    <a:pt x="141" y="94"/>
                  </a:lnTo>
                  <a:lnTo>
                    <a:pt x="141" y="93"/>
                  </a:lnTo>
                  <a:lnTo>
                    <a:pt x="141" y="28"/>
                  </a:lnTo>
                  <a:lnTo>
                    <a:pt x="383" y="28"/>
                  </a:lnTo>
                  <a:cubicBezTo>
                    <a:pt x="389" y="28"/>
                    <a:pt x="394" y="32"/>
                    <a:pt x="394" y="38"/>
                  </a:cubicBezTo>
                  <a:lnTo>
                    <a:pt x="394" y="422"/>
                  </a:lnTo>
                  <a:lnTo>
                    <a:pt x="394" y="429"/>
                  </a:lnTo>
                  <a:lnTo>
                    <a:pt x="414" y="449"/>
                  </a:lnTo>
                  <a:lnTo>
                    <a:pt x="414" y="443"/>
                  </a:lnTo>
                  <a:lnTo>
                    <a:pt x="414" y="39"/>
                  </a:lnTo>
                  <a:lnTo>
                    <a:pt x="414" y="32"/>
                  </a:lnTo>
                  <a:cubicBezTo>
                    <a:pt x="414" y="15"/>
                    <a:pt x="400" y="0"/>
                    <a:pt x="383" y="0"/>
                  </a:cubicBezTo>
                  <a:lnTo>
                    <a:pt x="123" y="0"/>
                  </a:lnTo>
                  <a:lnTo>
                    <a:pt x="121" y="2"/>
                  </a:lnTo>
                  <a:lnTo>
                    <a:pt x="1" y="122"/>
                  </a:lnTo>
                  <a:lnTo>
                    <a:pt x="0" y="123"/>
                  </a:lnTo>
                  <a:lnTo>
                    <a:pt x="0" y="130"/>
                  </a:lnTo>
                  <a:lnTo>
                    <a:pt x="0" y="492"/>
                  </a:lnTo>
                  <a:lnTo>
                    <a:pt x="0" y="499"/>
                  </a:lnTo>
                  <a:cubicBezTo>
                    <a:pt x="0" y="516"/>
                    <a:pt x="14" y="530"/>
                    <a:pt x="31" y="530"/>
                  </a:cubicBezTo>
                  <a:lnTo>
                    <a:pt x="326" y="530"/>
                  </a:lnTo>
                  <a:lnTo>
                    <a:pt x="319" y="524"/>
                  </a:lnTo>
                  <a:lnTo>
                    <a:pt x="326" y="524"/>
                  </a:lnTo>
                  <a:lnTo>
                    <a:pt x="305" y="503"/>
                  </a:lnTo>
                  <a:lnTo>
                    <a:pt x="31" y="503"/>
                  </a:lnTo>
                  <a:cubicBezTo>
                    <a:pt x="25" y="503"/>
                    <a:pt x="21" y="498"/>
                    <a:pt x="20" y="492"/>
                  </a:cubicBezTo>
                  <a:lnTo>
                    <a:pt x="20" y="492"/>
                  </a:lnTo>
                  <a:lnTo>
                    <a:pt x="20" y="150"/>
                  </a:lnTo>
                  <a:close/>
                  <a:moveTo>
                    <a:pt x="82" y="322"/>
                  </a:moveTo>
                  <a:lnTo>
                    <a:pt x="156" y="322"/>
                  </a:lnTo>
                  <a:lnTo>
                    <a:pt x="156" y="315"/>
                  </a:lnTo>
                  <a:lnTo>
                    <a:pt x="156" y="301"/>
                  </a:lnTo>
                  <a:lnTo>
                    <a:pt x="156" y="294"/>
                  </a:lnTo>
                  <a:lnTo>
                    <a:pt x="82" y="294"/>
                  </a:lnTo>
                  <a:lnTo>
                    <a:pt x="82" y="301"/>
                  </a:lnTo>
                  <a:lnTo>
                    <a:pt x="82" y="315"/>
                  </a:lnTo>
                  <a:lnTo>
                    <a:pt x="82" y="322"/>
                  </a:lnTo>
                  <a:close/>
                  <a:moveTo>
                    <a:pt x="82" y="272"/>
                  </a:moveTo>
                  <a:lnTo>
                    <a:pt x="82" y="279"/>
                  </a:lnTo>
                  <a:lnTo>
                    <a:pt x="331" y="279"/>
                  </a:lnTo>
                  <a:lnTo>
                    <a:pt x="331" y="272"/>
                  </a:lnTo>
                  <a:lnTo>
                    <a:pt x="331" y="258"/>
                  </a:lnTo>
                  <a:lnTo>
                    <a:pt x="331" y="252"/>
                  </a:lnTo>
                  <a:lnTo>
                    <a:pt x="82" y="252"/>
                  </a:lnTo>
                  <a:lnTo>
                    <a:pt x="82" y="258"/>
                  </a:lnTo>
                  <a:lnTo>
                    <a:pt x="82" y="272"/>
                  </a:lnTo>
                  <a:close/>
                  <a:moveTo>
                    <a:pt x="82" y="229"/>
                  </a:moveTo>
                  <a:lnTo>
                    <a:pt x="82" y="236"/>
                  </a:lnTo>
                  <a:lnTo>
                    <a:pt x="331" y="236"/>
                  </a:lnTo>
                  <a:lnTo>
                    <a:pt x="331" y="229"/>
                  </a:lnTo>
                  <a:lnTo>
                    <a:pt x="331" y="216"/>
                  </a:lnTo>
                  <a:lnTo>
                    <a:pt x="331" y="209"/>
                  </a:lnTo>
                  <a:lnTo>
                    <a:pt x="82" y="209"/>
                  </a:lnTo>
                  <a:lnTo>
                    <a:pt x="82" y="216"/>
                  </a:lnTo>
                  <a:lnTo>
                    <a:pt x="82" y="229"/>
                  </a:lnTo>
                  <a:close/>
                </a:path>
              </a:pathLst>
            </a:custGeom>
            <a:solidFill>
              <a:schemeClr val="bg1"/>
            </a:solidFill>
            <a:ln>
              <a:noFill/>
            </a:ln>
            <a:extLst/>
          </p:spPr>
          <p:txBody>
            <a:bodyPr anchor="t" anchorCtr="0" bIns="34272" compatLnSpc="1" lIns="68545" numCol="1" rIns="68545" tIns="34272" vert="horz" wrap="square">
              <a:prstTxWarp prst="textNoShape">
                <a:avLst/>
              </a:prstTxWarp>
            </a:bodyPr>
            <a:lstStyle/>
            <a:p>
              <a:endParaRPr altLang="en-US" lang="zh-CN" sz="1013"/>
            </a:p>
          </p:txBody>
        </p:sp>
      </p:grpSp>
      <p:sp>
        <p:nvSpPr>
          <p:cNvPr id="50" name="等腰三角形 49"/>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51" name="文本框 50"/>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执行是个系统</a:t>
            </a:r>
          </a:p>
        </p:txBody>
      </p:sp>
      <p:cxnSp>
        <p:nvCxnSpPr>
          <p:cNvPr id="52" name="直接连接符 51"/>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629115744"/>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50"/>
                                        </p:tgtEl>
                                        <p:attrNameLst>
                                          <p:attrName>style.visibility</p:attrName>
                                        </p:attrNameLst>
                                      </p:cBhvr>
                                      <p:to>
                                        <p:strVal val="visible"/>
                                      </p:to>
                                    </p:set>
                                    <p:animEffect filter="fade" transition="in">
                                      <p:cBhvr>
                                        <p:cTn dur="1000" id="7"/>
                                        <p:tgtEl>
                                          <p:spTgt spid="50"/>
                                        </p:tgtEl>
                                      </p:cBhvr>
                                    </p:animEffect>
                                    <p:anim calcmode="lin" valueType="num">
                                      <p:cBhvr>
                                        <p:cTn dur="1000" fill="hold" id="8"/>
                                        <p:tgtEl>
                                          <p:spTgt spid="50"/>
                                        </p:tgtEl>
                                        <p:attrNameLst>
                                          <p:attrName>ppt_x</p:attrName>
                                        </p:attrNameLst>
                                      </p:cBhvr>
                                      <p:tavLst>
                                        <p:tav tm="0">
                                          <p:val>
                                            <p:strVal val="#ppt_x"/>
                                          </p:val>
                                        </p:tav>
                                        <p:tav tm="100000">
                                          <p:val>
                                            <p:strVal val="#ppt_x"/>
                                          </p:val>
                                        </p:tav>
                                      </p:tavLst>
                                    </p:anim>
                                    <p:anim calcmode="lin" valueType="num">
                                      <p:cBhvr>
                                        <p:cTn dur="1000" fill="hold" id="9"/>
                                        <p:tgtEl>
                                          <p:spTgt spid="50"/>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51"/>
                                        </p:tgtEl>
                                        <p:attrNameLst>
                                          <p:attrName>style.visibility</p:attrName>
                                        </p:attrNameLst>
                                      </p:cBhvr>
                                      <p:to>
                                        <p:strVal val="visible"/>
                                      </p:to>
                                    </p:set>
                                    <p:anim calcmode="lin" valueType="num">
                                      <p:cBhvr>
                                        <p:cTn dur="500" fill="hold" id="14"/>
                                        <p:tgtEl>
                                          <p:spTgt spid="51"/>
                                        </p:tgtEl>
                                        <p:attrNameLst>
                                          <p:attrName>ppt_w</p:attrName>
                                        </p:attrNameLst>
                                      </p:cBhvr>
                                      <p:tavLst>
                                        <p:tav tm="0">
                                          <p:val>
                                            <p:fltVal val="0"/>
                                          </p:val>
                                        </p:tav>
                                        <p:tav tm="100000">
                                          <p:val>
                                            <p:strVal val="#ppt_w"/>
                                          </p:val>
                                        </p:tav>
                                      </p:tavLst>
                                    </p:anim>
                                    <p:anim calcmode="lin" valueType="num">
                                      <p:cBhvr>
                                        <p:cTn dur="500" fill="hold" id="15"/>
                                        <p:tgtEl>
                                          <p:spTgt spid="51"/>
                                        </p:tgtEl>
                                        <p:attrNameLst>
                                          <p:attrName>ppt_h</p:attrName>
                                        </p:attrNameLst>
                                      </p:cBhvr>
                                      <p:tavLst>
                                        <p:tav tm="0">
                                          <p:val>
                                            <p:fltVal val="0"/>
                                          </p:val>
                                        </p:tav>
                                        <p:tav tm="100000">
                                          <p:val>
                                            <p:strVal val="#ppt_h"/>
                                          </p:val>
                                        </p:tav>
                                      </p:tavLst>
                                    </p:anim>
                                    <p:animEffect filter="fade" transition="in">
                                      <p:cBhvr>
                                        <p:cTn dur="500" id="16"/>
                                        <p:tgtEl>
                                          <p:spTgt spid="51"/>
                                        </p:tgtEl>
                                      </p:cBhvr>
                                    </p:animEffect>
                                  </p:childTnLst>
                                </p:cTn>
                              </p:par>
                              <p:par>
                                <p:cTn fill="hold" id="17" nodeType="withEffect" presetClass="entr" presetID="53" presetSubtype="0">
                                  <p:stCondLst>
                                    <p:cond delay="0"/>
                                  </p:stCondLst>
                                  <p:childTnLst>
                                    <p:set>
                                      <p:cBhvr>
                                        <p:cTn dur="1" fill="hold" id="18">
                                          <p:stCondLst>
                                            <p:cond delay="0"/>
                                          </p:stCondLst>
                                        </p:cTn>
                                        <p:tgtEl>
                                          <p:spTgt spid="52"/>
                                        </p:tgtEl>
                                        <p:attrNameLst>
                                          <p:attrName>style.visibility</p:attrName>
                                        </p:attrNameLst>
                                      </p:cBhvr>
                                      <p:to>
                                        <p:strVal val="visible"/>
                                      </p:to>
                                    </p:set>
                                    <p:anim calcmode="lin" valueType="num">
                                      <p:cBhvr>
                                        <p:cTn dur="500" fill="hold" id="19"/>
                                        <p:tgtEl>
                                          <p:spTgt spid="52"/>
                                        </p:tgtEl>
                                        <p:attrNameLst>
                                          <p:attrName>ppt_w</p:attrName>
                                        </p:attrNameLst>
                                      </p:cBhvr>
                                      <p:tavLst>
                                        <p:tav tm="0">
                                          <p:val>
                                            <p:fltVal val="0"/>
                                          </p:val>
                                        </p:tav>
                                        <p:tav tm="100000">
                                          <p:val>
                                            <p:strVal val="#ppt_w"/>
                                          </p:val>
                                        </p:tav>
                                      </p:tavLst>
                                    </p:anim>
                                    <p:anim calcmode="lin" valueType="num">
                                      <p:cBhvr>
                                        <p:cTn dur="500" fill="hold" id="20"/>
                                        <p:tgtEl>
                                          <p:spTgt spid="52"/>
                                        </p:tgtEl>
                                        <p:attrNameLst>
                                          <p:attrName>ppt_h</p:attrName>
                                        </p:attrNameLst>
                                      </p:cBhvr>
                                      <p:tavLst>
                                        <p:tav tm="0">
                                          <p:val>
                                            <p:fltVal val="0"/>
                                          </p:val>
                                        </p:tav>
                                        <p:tav tm="100000">
                                          <p:val>
                                            <p:strVal val="#ppt_h"/>
                                          </p:val>
                                        </p:tav>
                                      </p:tavLst>
                                    </p:anim>
                                    <p:animEffect filter="fade" transition="in">
                                      <p:cBhvr>
                                        <p:cTn dur="500" id="21"/>
                                        <p:tgtEl>
                                          <p:spTgt spid="52"/>
                                        </p:tgtEl>
                                      </p:cBhvr>
                                    </p:animEffect>
                                  </p:childTnLst>
                                </p:cTn>
                              </p:par>
                            </p:childTnLst>
                          </p:cTn>
                        </p:par>
                        <p:par>
                          <p:cTn fill="hold" id="22" nodeType="afterGroup">
                            <p:stCondLst>
                              <p:cond delay="500"/>
                            </p:stCondLst>
                            <p:childTnLst>
                              <p:par>
                                <p:cTn fill="hold" grpId="0" id="23" nodeType="afterEffect" presetClass="entr" presetID="22" presetSubtype="8">
                                  <p:stCondLst>
                                    <p:cond delay="0"/>
                                  </p:stCondLst>
                                  <p:childTnLst>
                                    <p:set>
                                      <p:cBhvr>
                                        <p:cTn dur="1" fill="hold" id="24">
                                          <p:stCondLst>
                                            <p:cond delay="0"/>
                                          </p:stCondLst>
                                        </p:cTn>
                                        <p:tgtEl>
                                          <p:spTgt spid="22"/>
                                        </p:tgtEl>
                                        <p:attrNameLst>
                                          <p:attrName>style.visibility</p:attrName>
                                        </p:attrNameLst>
                                      </p:cBhvr>
                                      <p:to>
                                        <p:strVal val="visible"/>
                                      </p:to>
                                    </p:set>
                                    <p:animEffect filter="wipe(left)" transition="in">
                                      <p:cBhvr>
                                        <p:cTn dur="300" id="25"/>
                                        <p:tgtEl>
                                          <p:spTgt spid="22"/>
                                        </p:tgtEl>
                                      </p:cBhvr>
                                    </p:animEffect>
                                  </p:childTnLst>
                                </p:cTn>
                              </p:par>
                            </p:childTnLst>
                          </p:cTn>
                        </p:par>
                        <p:par>
                          <p:cTn fill="hold" id="26" nodeType="afterGroup">
                            <p:stCondLst>
                              <p:cond delay="800"/>
                            </p:stCondLst>
                            <p:childTnLst>
                              <p:par>
                                <p:cTn fill="hold" grpId="0" id="27" nodeType="afterEffect" presetClass="entr" presetID="22" presetSubtype="2">
                                  <p:stCondLst>
                                    <p:cond delay="0"/>
                                  </p:stCondLst>
                                  <p:childTnLst>
                                    <p:set>
                                      <p:cBhvr>
                                        <p:cTn dur="1" fill="hold" id="28">
                                          <p:stCondLst>
                                            <p:cond delay="0"/>
                                          </p:stCondLst>
                                        </p:cTn>
                                        <p:tgtEl>
                                          <p:spTgt spid="25"/>
                                        </p:tgtEl>
                                        <p:attrNameLst>
                                          <p:attrName>style.visibility</p:attrName>
                                        </p:attrNameLst>
                                      </p:cBhvr>
                                      <p:to>
                                        <p:strVal val="visible"/>
                                      </p:to>
                                    </p:set>
                                    <p:animEffect filter="wipe(right)" transition="in">
                                      <p:cBhvr>
                                        <p:cTn dur="300" id="29"/>
                                        <p:tgtEl>
                                          <p:spTgt spid="25"/>
                                        </p:tgtEl>
                                      </p:cBhvr>
                                    </p:animEffect>
                                  </p:childTnLst>
                                </p:cTn>
                              </p:par>
                            </p:childTnLst>
                          </p:cTn>
                        </p:par>
                        <p:par>
                          <p:cTn fill="hold" id="30" nodeType="afterGroup">
                            <p:stCondLst>
                              <p:cond delay="1100"/>
                            </p:stCondLst>
                            <p:childTnLst>
                              <p:par>
                                <p:cTn fill="hold" grpId="0" id="31" nodeType="afterEffect" presetClass="entr" presetID="22" presetSubtype="8">
                                  <p:stCondLst>
                                    <p:cond delay="0"/>
                                  </p:stCondLst>
                                  <p:childTnLst>
                                    <p:set>
                                      <p:cBhvr>
                                        <p:cTn dur="1" fill="hold" id="32">
                                          <p:stCondLst>
                                            <p:cond delay="0"/>
                                          </p:stCondLst>
                                        </p:cTn>
                                        <p:tgtEl>
                                          <p:spTgt spid="21"/>
                                        </p:tgtEl>
                                        <p:attrNameLst>
                                          <p:attrName>style.visibility</p:attrName>
                                        </p:attrNameLst>
                                      </p:cBhvr>
                                      <p:to>
                                        <p:strVal val="visible"/>
                                      </p:to>
                                    </p:set>
                                    <p:animEffect filter="wipe(left)" transition="in">
                                      <p:cBhvr>
                                        <p:cTn dur="300" id="33"/>
                                        <p:tgtEl>
                                          <p:spTgt spid="21"/>
                                        </p:tgtEl>
                                      </p:cBhvr>
                                    </p:animEffect>
                                  </p:childTnLst>
                                </p:cTn>
                              </p:par>
                            </p:childTnLst>
                          </p:cTn>
                        </p:par>
                        <p:par>
                          <p:cTn fill="hold" id="34" nodeType="afterGroup">
                            <p:stCondLst>
                              <p:cond delay="1400"/>
                            </p:stCondLst>
                            <p:childTnLst>
                              <p:par>
                                <p:cTn fill="hold" grpId="0" id="35" nodeType="afterEffect" presetClass="entr" presetID="22" presetSubtype="2">
                                  <p:stCondLst>
                                    <p:cond delay="0"/>
                                  </p:stCondLst>
                                  <p:childTnLst>
                                    <p:set>
                                      <p:cBhvr>
                                        <p:cTn dur="1" fill="hold" id="36">
                                          <p:stCondLst>
                                            <p:cond delay="0"/>
                                          </p:stCondLst>
                                        </p:cTn>
                                        <p:tgtEl>
                                          <p:spTgt spid="24"/>
                                        </p:tgtEl>
                                        <p:attrNameLst>
                                          <p:attrName>style.visibility</p:attrName>
                                        </p:attrNameLst>
                                      </p:cBhvr>
                                      <p:to>
                                        <p:strVal val="visible"/>
                                      </p:to>
                                    </p:set>
                                    <p:animEffect filter="wipe(right)" transition="in">
                                      <p:cBhvr>
                                        <p:cTn dur="300" id="37"/>
                                        <p:tgtEl>
                                          <p:spTgt spid="24"/>
                                        </p:tgtEl>
                                      </p:cBhvr>
                                    </p:animEffect>
                                  </p:childTnLst>
                                </p:cTn>
                              </p:par>
                            </p:childTnLst>
                          </p:cTn>
                        </p:par>
                        <p:par>
                          <p:cTn fill="hold" id="38" nodeType="afterGroup">
                            <p:stCondLst>
                              <p:cond delay="1700"/>
                            </p:stCondLst>
                            <p:childTnLst>
                              <p:par>
                                <p:cTn fill="hold" grpId="0" id="39" nodeType="afterEffect" presetClass="entr" presetID="22" presetSubtype="8">
                                  <p:stCondLst>
                                    <p:cond delay="0"/>
                                  </p:stCondLst>
                                  <p:childTnLst>
                                    <p:set>
                                      <p:cBhvr>
                                        <p:cTn dur="1" fill="hold" id="40">
                                          <p:stCondLst>
                                            <p:cond delay="0"/>
                                          </p:stCondLst>
                                        </p:cTn>
                                        <p:tgtEl>
                                          <p:spTgt spid="20"/>
                                        </p:tgtEl>
                                        <p:attrNameLst>
                                          <p:attrName>style.visibility</p:attrName>
                                        </p:attrNameLst>
                                      </p:cBhvr>
                                      <p:to>
                                        <p:strVal val="visible"/>
                                      </p:to>
                                    </p:set>
                                    <p:animEffect filter="wipe(left)" transition="in">
                                      <p:cBhvr>
                                        <p:cTn dur="300" id="41"/>
                                        <p:tgtEl>
                                          <p:spTgt spid="20"/>
                                        </p:tgtEl>
                                      </p:cBhvr>
                                    </p:animEffect>
                                  </p:childTnLst>
                                </p:cTn>
                              </p:par>
                            </p:childTnLst>
                          </p:cTn>
                        </p:par>
                        <p:par>
                          <p:cTn fill="hold" id="42" nodeType="afterGroup">
                            <p:stCondLst>
                              <p:cond delay="2000"/>
                            </p:stCondLst>
                            <p:childTnLst>
                              <p:par>
                                <p:cTn fill="hold" grpId="0" id="43" nodeType="afterEffect" presetClass="entr" presetID="22" presetSubtype="2">
                                  <p:stCondLst>
                                    <p:cond delay="0"/>
                                  </p:stCondLst>
                                  <p:childTnLst>
                                    <p:set>
                                      <p:cBhvr>
                                        <p:cTn dur="1" fill="hold" id="44">
                                          <p:stCondLst>
                                            <p:cond delay="0"/>
                                          </p:stCondLst>
                                        </p:cTn>
                                        <p:tgtEl>
                                          <p:spTgt spid="23"/>
                                        </p:tgtEl>
                                        <p:attrNameLst>
                                          <p:attrName>style.visibility</p:attrName>
                                        </p:attrNameLst>
                                      </p:cBhvr>
                                      <p:to>
                                        <p:strVal val="visible"/>
                                      </p:to>
                                    </p:set>
                                    <p:animEffect filter="wipe(right)" transition="in">
                                      <p:cBhvr>
                                        <p:cTn dur="300" id="45"/>
                                        <p:tgtEl>
                                          <p:spTgt spid="23"/>
                                        </p:tgtEl>
                                      </p:cBhvr>
                                    </p:animEffect>
                                  </p:childTnLst>
                                </p:cTn>
                              </p:par>
                            </p:childTnLst>
                          </p:cTn>
                        </p:par>
                        <p:par>
                          <p:cTn fill="hold" id="46" nodeType="afterGroup">
                            <p:stCondLst>
                              <p:cond delay="2300"/>
                            </p:stCondLst>
                            <p:childTnLst>
                              <p:par>
                                <p:cTn fill="hold" grpId="0" id="47" nodeType="afterEffect" presetClass="entr" presetID="22" presetSubtype="4">
                                  <p:stCondLst>
                                    <p:cond delay="0"/>
                                  </p:stCondLst>
                                  <p:childTnLst>
                                    <p:set>
                                      <p:cBhvr>
                                        <p:cTn dur="1" fill="hold" id="48">
                                          <p:stCondLst>
                                            <p:cond delay="0"/>
                                          </p:stCondLst>
                                        </p:cTn>
                                        <p:tgtEl>
                                          <p:spTgt spid="19"/>
                                        </p:tgtEl>
                                        <p:attrNameLst>
                                          <p:attrName>style.visibility</p:attrName>
                                        </p:attrNameLst>
                                      </p:cBhvr>
                                      <p:to>
                                        <p:strVal val="visible"/>
                                      </p:to>
                                    </p:set>
                                    <p:animEffect filter="wipe(down)" transition="in">
                                      <p:cBhvr>
                                        <p:cTn dur="300" id="49"/>
                                        <p:tgtEl>
                                          <p:spTgt spid="19"/>
                                        </p:tgtEl>
                                      </p:cBhvr>
                                    </p:animEffect>
                                  </p:childTnLst>
                                </p:cTn>
                              </p:par>
                            </p:childTnLst>
                          </p:cTn>
                        </p:par>
                        <p:par>
                          <p:cTn fill="hold" id="50" nodeType="afterGroup">
                            <p:stCondLst>
                              <p:cond delay="2600"/>
                            </p:stCondLst>
                            <p:childTnLst>
                              <p:par>
                                <p:cTn fill="hold" id="51" nodeType="afterEffect" presetClass="entr" presetID="53" presetSubtype="0">
                                  <p:stCondLst>
                                    <p:cond delay="0"/>
                                  </p:stCondLst>
                                  <p:childTnLst>
                                    <p:set>
                                      <p:cBhvr>
                                        <p:cTn dur="1" fill="hold" id="52">
                                          <p:stCondLst>
                                            <p:cond delay="0"/>
                                          </p:stCondLst>
                                        </p:cTn>
                                        <p:tgtEl>
                                          <p:spTgt spid="41"/>
                                        </p:tgtEl>
                                        <p:attrNameLst>
                                          <p:attrName>style.visibility</p:attrName>
                                        </p:attrNameLst>
                                      </p:cBhvr>
                                      <p:to>
                                        <p:strVal val="visible"/>
                                      </p:to>
                                    </p:set>
                                    <p:anim calcmode="lin" valueType="num">
                                      <p:cBhvr>
                                        <p:cTn dur="500" fill="hold" id="53"/>
                                        <p:tgtEl>
                                          <p:spTgt spid="41"/>
                                        </p:tgtEl>
                                        <p:attrNameLst>
                                          <p:attrName>ppt_w</p:attrName>
                                        </p:attrNameLst>
                                      </p:cBhvr>
                                      <p:tavLst>
                                        <p:tav tm="0">
                                          <p:val>
                                            <p:fltVal val="0"/>
                                          </p:val>
                                        </p:tav>
                                        <p:tav tm="100000">
                                          <p:val>
                                            <p:strVal val="#ppt_w"/>
                                          </p:val>
                                        </p:tav>
                                      </p:tavLst>
                                    </p:anim>
                                    <p:anim calcmode="lin" valueType="num">
                                      <p:cBhvr>
                                        <p:cTn dur="500" fill="hold" id="54"/>
                                        <p:tgtEl>
                                          <p:spTgt spid="41"/>
                                        </p:tgtEl>
                                        <p:attrNameLst>
                                          <p:attrName>ppt_h</p:attrName>
                                        </p:attrNameLst>
                                      </p:cBhvr>
                                      <p:tavLst>
                                        <p:tav tm="0">
                                          <p:val>
                                            <p:fltVal val="0"/>
                                          </p:val>
                                        </p:tav>
                                        <p:tav tm="100000">
                                          <p:val>
                                            <p:strVal val="#ppt_h"/>
                                          </p:val>
                                        </p:tav>
                                      </p:tavLst>
                                    </p:anim>
                                    <p:animEffect filter="fade" transition="in">
                                      <p:cBhvr>
                                        <p:cTn dur="500" id="55"/>
                                        <p:tgtEl>
                                          <p:spTgt spid="41"/>
                                        </p:tgtEl>
                                      </p:cBhvr>
                                    </p:animEffect>
                                  </p:childTnLst>
                                </p:cTn>
                              </p:par>
                              <p:par>
                                <p:cTn fill="hold" grpId="0" id="56" nodeType="withEffect" presetClass="entr" presetID="12" presetSubtype="2">
                                  <p:stCondLst>
                                    <p:cond delay="0"/>
                                  </p:stCondLst>
                                  <p:childTnLst>
                                    <p:set>
                                      <p:cBhvr>
                                        <p:cTn dur="1" fill="hold" id="57">
                                          <p:stCondLst>
                                            <p:cond delay="0"/>
                                          </p:stCondLst>
                                        </p:cTn>
                                        <p:tgtEl>
                                          <p:spTgt spid="26"/>
                                        </p:tgtEl>
                                        <p:attrNameLst>
                                          <p:attrName>style.visibility</p:attrName>
                                        </p:attrNameLst>
                                      </p:cBhvr>
                                      <p:to>
                                        <p:strVal val="visible"/>
                                      </p:to>
                                    </p:set>
                                    <p:anim calcmode="lin" valueType="num">
                                      <p:cBhvr additive="base">
                                        <p:cTn dur="500" id="58"/>
                                        <p:tgtEl>
                                          <p:spTgt spid="26"/>
                                        </p:tgtEl>
                                        <p:attrNameLst>
                                          <p:attrName>ppt_x</p:attrName>
                                        </p:attrNameLst>
                                      </p:cBhvr>
                                      <p:tavLst>
                                        <p:tav tm="0">
                                          <p:val>
                                            <p:strVal val="#ppt_x+#ppt_w*1.125000"/>
                                          </p:val>
                                        </p:tav>
                                        <p:tav tm="100000">
                                          <p:val>
                                            <p:strVal val="#ppt_x"/>
                                          </p:val>
                                        </p:tav>
                                      </p:tavLst>
                                    </p:anim>
                                    <p:animEffect filter="wipe(left)" transition="in">
                                      <p:cBhvr>
                                        <p:cTn dur="500" id="59"/>
                                        <p:tgtEl>
                                          <p:spTgt spid="26"/>
                                        </p:tgtEl>
                                      </p:cBhvr>
                                    </p:animEffect>
                                  </p:childTnLst>
                                </p:cTn>
                              </p:par>
                            </p:childTnLst>
                          </p:cTn>
                        </p:par>
                        <p:par>
                          <p:cTn fill="hold" id="60" nodeType="afterGroup">
                            <p:stCondLst>
                              <p:cond delay="3100"/>
                            </p:stCondLst>
                            <p:childTnLst>
                              <p:par>
                                <p:cTn fill="hold" id="61" nodeType="afterEffect" presetClass="entr" presetID="53" presetSubtype="0">
                                  <p:stCondLst>
                                    <p:cond delay="0"/>
                                  </p:stCondLst>
                                  <p:childTnLst>
                                    <p:set>
                                      <p:cBhvr>
                                        <p:cTn dur="1" fill="hold" id="62">
                                          <p:stCondLst>
                                            <p:cond delay="0"/>
                                          </p:stCondLst>
                                        </p:cTn>
                                        <p:tgtEl>
                                          <p:spTgt spid="35"/>
                                        </p:tgtEl>
                                        <p:attrNameLst>
                                          <p:attrName>style.visibility</p:attrName>
                                        </p:attrNameLst>
                                      </p:cBhvr>
                                      <p:to>
                                        <p:strVal val="visible"/>
                                      </p:to>
                                    </p:set>
                                    <p:anim calcmode="lin" valueType="num">
                                      <p:cBhvr>
                                        <p:cTn dur="500" fill="hold" id="63"/>
                                        <p:tgtEl>
                                          <p:spTgt spid="35"/>
                                        </p:tgtEl>
                                        <p:attrNameLst>
                                          <p:attrName>ppt_w</p:attrName>
                                        </p:attrNameLst>
                                      </p:cBhvr>
                                      <p:tavLst>
                                        <p:tav tm="0">
                                          <p:val>
                                            <p:fltVal val="0"/>
                                          </p:val>
                                        </p:tav>
                                        <p:tav tm="100000">
                                          <p:val>
                                            <p:strVal val="#ppt_w"/>
                                          </p:val>
                                        </p:tav>
                                      </p:tavLst>
                                    </p:anim>
                                    <p:anim calcmode="lin" valueType="num">
                                      <p:cBhvr>
                                        <p:cTn dur="500" fill="hold" id="64"/>
                                        <p:tgtEl>
                                          <p:spTgt spid="35"/>
                                        </p:tgtEl>
                                        <p:attrNameLst>
                                          <p:attrName>ppt_h</p:attrName>
                                        </p:attrNameLst>
                                      </p:cBhvr>
                                      <p:tavLst>
                                        <p:tav tm="0">
                                          <p:val>
                                            <p:fltVal val="0"/>
                                          </p:val>
                                        </p:tav>
                                        <p:tav tm="100000">
                                          <p:val>
                                            <p:strVal val="#ppt_h"/>
                                          </p:val>
                                        </p:tav>
                                      </p:tavLst>
                                    </p:anim>
                                    <p:animEffect filter="fade" transition="in">
                                      <p:cBhvr>
                                        <p:cTn dur="500" id="65"/>
                                        <p:tgtEl>
                                          <p:spTgt spid="35"/>
                                        </p:tgtEl>
                                      </p:cBhvr>
                                    </p:animEffect>
                                  </p:childTnLst>
                                </p:cTn>
                              </p:par>
                              <p:par>
                                <p:cTn fill="hold" grpId="0" id="66" nodeType="withEffect" presetClass="entr" presetID="12" presetSubtype="2">
                                  <p:stCondLst>
                                    <p:cond delay="0"/>
                                  </p:stCondLst>
                                  <p:childTnLst>
                                    <p:set>
                                      <p:cBhvr>
                                        <p:cTn dur="1" fill="hold" id="67">
                                          <p:stCondLst>
                                            <p:cond delay="0"/>
                                          </p:stCondLst>
                                        </p:cTn>
                                        <p:tgtEl>
                                          <p:spTgt spid="27"/>
                                        </p:tgtEl>
                                        <p:attrNameLst>
                                          <p:attrName>style.visibility</p:attrName>
                                        </p:attrNameLst>
                                      </p:cBhvr>
                                      <p:to>
                                        <p:strVal val="visible"/>
                                      </p:to>
                                    </p:set>
                                    <p:anim calcmode="lin" valueType="num">
                                      <p:cBhvr additive="base">
                                        <p:cTn dur="500" id="68"/>
                                        <p:tgtEl>
                                          <p:spTgt spid="27"/>
                                        </p:tgtEl>
                                        <p:attrNameLst>
                                          <p:attrName>ppt_x</p:attrName>
                                        </p:attrNameLst>
                                      </p:cBhvr>
                                      <p:tavLst>
                                        <p:tav tm="0">
                                          <p:val>
                                            <p:strVal val="#ppt_x+#ppt_w*1.125000"/>
                                          </p:val>
                                        </p:tav>
                                        <p:tav tm="100000">
                                          <p:val>
                                            <p:strVal val="#ppt_x"/>
                                          </p:val>
                                        </p:tav>
                                      </p:tavLst>
                                    </p:anim>
                                    <p:animEffect filter="wipe(left)" transition="in">
                                      <p:cBhvr>
                                        <p:cTn dur="500" id="69"/>
                                        <p:tgtEl>
                                          <p:spTgt spid="27"/>
                                        </p:tgtEl>
                                      </p:cBhvr>
                                    </p:animEffect>
                                  </p:childTnLst>
                                </p:cTn>
                              </p:par>
                            </p:childTnLst>
                          </p:cTn>
                        </p:par>
                        <p:par>
                          <p:cTn fill="hold" id="70" nodeType="afterGroup">
                            <p:stCondLst>
                              <p:cond delay="3600"/>
                            </p:stCondLst>
                            <p:childTnLst>
                              <p:par>
                                <p:cTn fill="hold" id="71" nodeType="afterEffect" presetClass="entr" presetID="53" presetSubtype="0">
                                  <p:stCondLst>
                                    <p:cond delay="0"/>
                                  </p:stCondLst>
                                  <p:childTnLst>
                                    <p:set>
                                      <p:cBhvr>
                                        <p:cTn dur="1" fill="hold" id="72">
                                          <p:stCondLst>
                                            <p:cond delay="0"/>
                                          </p:stCondLst>
                                        </p:cTn>
                                        <p:tgtEl>
                                          <p:spTgt spid="38"/>
                                        </p:tgtEl>
                                        <p:attrNameLst>
                                          <p:attrName>style.visibility</p:attrName>
                                        </p:attrNameLst>
                                      </p:cBhvr>
                                      <p:to>
                                        <p:strVal val="visible"/>
                                      </p:to>
                                    </p:set>
                                    <p:anim calcmode="lin" valueType="num">
                                      <p:cBhvr>
                                        <p:cTn dur="500" fill="hold" id="73"/>
                                        <p:tgtEl>
                                          <p:spTgt spid="38"/>
                                        </p:tgtEl>
                                        <p:attrNameLst>
                                          <p:attrName>ppt_w</p:attrName>
                                        </p:attrNameLst>
                                      </p:cBhvr>
                                      <p:tavLst>
                                        <p:tav tm="0">
                                          <p:val>
                                            <p:fltVal val="0"/>
                                          </p:val>
                                        </p:tav>
                                        <p:tav tm="100000">
                                          <p:val>
                                            <p:strVal val="#ppt_w"/>
                                          </p:val>
                                        </p:tav>
                                      </p:tavLst>
                                    </p:anim>
                                    <p:anim calcmode="lin" valueType="num">
                                      <p:cBhvr>
                                        <p:cTn dur="500" fill="hold" id="74"/>
                                        <p:tgtEl>
                                          <p:spTgt spid="38"/>
                                        </p:tgtEl>
                                        <p:attrNameLst>
                                          <p:attrName>ppt_h</p:attrName>
                                        </p:attrNameLst>
                                      </p:cBhvr>
                                      <p:tavLst>
                                        <p:tav tm="0">
                                          <p:val>
                                            <p:fltVal val="0"/>
                                          </p:val>
                                        </p:tav>
                                        <p:tav tm="100000">
                                          <p:val>
                                            <p:strVal val="#ppt_h"/>
                                          </p:val>
                                        </p:tav>
                                      </p:tavLst>
                                    </p:anim>
                                    <p:animEffect filter="fade" transition="in">
                                      <p:cBhvr>
                                        <p:cTn dur="500" id="75"/>
                                        <p:tgtEl>
                                          <p:spTgt spid="38"/>
                                        </p:tgtEl>
                                      </p:cBhvr>
                                    </p:animEffect>
                                  </p:childTnLst>
                                </p:cTn>
                              </p:par>
                              <p:par>
                                <p:cTn fill="hold" grpId="0" id="76" nodeType="withEffect" presetClass="entr" presetID="12" presetSubtype="2">
                                  <p:stCondLst>
                                    <p:cond delay="0"/>
                                  </p:stCondLst>
                                  <p:childTnLst>
                                    <p:set>
                                      <p:cBhvr>
                                        <p:cTn dur="1" fill="hold" id="77">
                                          <p:stCondLst>
                                            <p:cond delay="0"/>
                                          </p:stCondLst>
                                        </p:cTn>
                                        <p:tgtEl>
                                          <p:spTgt spid="28"/>
                                        </p:tgtEl>
                                        <p:attrNameLst>
                                          <p:attrName>style.visibility</p:attrName>
                                        </p:attrNameLst>
                                      </p:cBhvr>
                                      <p:to>
                                        <p:strVal val="visible"/>
                                      </p:to>
                                    </p:set>
                                    <p:anim calcmode="lin" valueType="num">
                                      <p:cBhvr additive="base">
                                        <p:cTn dur="500" id="78"/>
                                        <p:tgtEl>
                                          <p:spTgt spid="28"/>
                                        </p:tgtEl>
                                        <p:attrNameLst>
                                          <p:attrName>ppt_x</p:attrName>
                                        </p:attrNameLst>
                                      </p:cBhvr>
                                      <p:tavLst>
                                        <p:tav tm="0">
                                          <p:val>
                                            <p:strVal val="#ppt_x+#ppt_w*1.125000"/>
                                          </p:val>
                                        </p:tav>
                                        <p:tav tm="100000">
                                          <p:val>
                                            <p:strVal val="#ppt_x"/>
                                          </p:val>
                                        </p:tav>
                                      </p:tavLst>
                                    </p:anim>
                                    <p:animEffect filter="wipe(left)" transition="in">
                                      <p:cBhvr>
                                        <p:cTn dur="500" id="79"/>
                                        <p:tgtEl>
                                          <p:spTgt spid="28"/>
                                        </p:tgtEl>
                                      </p:cBhvr>
                                    </p:animEffect>
                                  </p:childTnLst>
                                </p:cTn>
                              </p:par>
                            </p:childTnLst>
                          </p:cTn>
                        </p:par>
                        <p:par>
                          <p:cTn fill="hold" id="80" nodeType="afterGroup">
                            <p:stCondLst>
                              <p:cond delay="4100"/>
                            </p:stCondLst>
                            <p:childTnLst>
                              <p:par>
                                <p:cTn fill="hold" id="81" nodeType="afterEffect" presetClass="entr" presetID="53" presetSubtype="0">
                                  <p:stCondLst>
                                    <p:cond delay="0"/>
                                  </p:stCondLst>
                                  <p:childTnLst>
                                    <p:set>
                                      <p:cBhvr>
                                        <p:cTn dur="1" fill="hold" id="82">
                                          <p:stCondLst>
                                            <p:cond delay="0"/>
                                          </p:stCondLst>
                                        </p:cTn>
                                        <p:tgtEl>
                                          <p:spTgt spid="32"/>
                                        </p:tgtEl>
                                        <p:attrNameLst>
                                          <p:attrName>style.visibility</p:attrName>
                                        </p:attrNameLst>
                                      </p:cBhvr>
                                      <p:to>
                                        <p:strVal val="visible"/>
                                      </p:to>
                                    </p:set>
                                    <p:anim calcmode="lin" valueType="num">
                                      <p:cBhvr>
                                        <p:cTn dur="500" fill="hold" id="83"/>
                                        <p:tgtEl>
                                          <p:spTgt spid="32"/>
                                        </p:tgtEl>
                                        <p:attrNameLst>
                                          <p:attrName>ppt_w</p:attrName>
                                        </p:attrNameLst>
                                      </p:cBhvr>
                                      <p:tavLst>
                                        <p:tav tm="0">
                                          <p:val>
                                            <p:fltVal val="0"/>
                                          </p:val>
                                        </p:tav>
                                        <p:tav tm="100000">
                                          <p:val>
                                            <p:strVal val="#ppt_w"/>
                                          </p:val>
                                        </p:tav>
                                      </p:tavLst>
                                    </p:anim>
                                    <p:anim calcmode="lin" valueType="num">
                                      <p:cBhvr>
                                        <p:cTn dur="500" fill="hold" id="84"/>
                                        <p:tgtEl>
                                          <p:spTgt spid="32"/>
                                        </p:tgtEl>
                                        <p:attrNameLst>
                                          <p:attrName>ppt_h</p:attrName>
                                        </p:attrNameLst>
                                      </p:cBhvr>
                                      <p:tavLst>
                                        <p:tav tm="0">
                                          <p:val>
                                            <p:fltVal val="0"/>
                                          </p:val>
                                        </p:tav>
                                        <p:tav tm="100000">
                                          <p:val>
                                            <p:strVal val="#ppt_h"/>
                                          </p:val>
                                        </p:tav>
                                      </p:tavLst>
                                    </p:anim>
                                    <p:animEffect filter="fade" transition="in">
                                      <p:cBhvr>
                                        <p:cTn dur="500" id="85"/>
                                        <p:tgtEl>
                                          <p:spTgt spid="32"/>
                                        </p:tgtEl>
                                      </p:cBhvr>
                                    </p:animEffect>
                                  </p:childTnLst>
                                </p:cTn>
                              </p:par>
                              <p:par>
                                <p:cTn fill="hold" grpId="0" id="86" nodeType="withEffect" presetClass="entr" presetID="12" presetSubtype="8">
                                  <p:stCondLst>
                                    <p:cond delay="0"/>
                                  </p:stCondLst>
                                  <p:childTnLst>
                                    <p:set>
                                      <p:cBhvr>
                                        <p:cTn dur="1" fill="hold" id="87">
                                          <p:stCondLst>
                                            <p:cond delay="0"/>
                                          </p:stCondLst>
                                        </p:cTn>
                                        <p:tgtEl>
                                          <p:spTgt spid="29"/>
                                        </p:tgtEl>
                                        <p:attrNameLst>
                                          <p:attrName>style.visibility</p:attrName>
                                        </p:attrNameLst>
                                      </p:cBhvr>
                                      <p:to>
                                        <p:strVal val="visible"/>
                                      </p:to>
                                    </p:set>
                                    <p:anim calcmode="lin" valueType="num">
                                      <p:cBhvr additive="base">
                                        <p:cTn dur="500" id="88"/>
                                        <p:tgtEl>
                                          <p:spTgt spid="29"/>
                                        </p:tgtEl>
                                        <p:attrNameLst>
                                          <p:attrName>ppt_x</p:attrName>
                                        </p:attrNameLst>
                                      </p:cBhvr>
                                      <p:tavLst>
                                        <p:tav tm="0">
                                          <p:val>
                                            <p:strVal val="#ppt_x-#ppt_w*1.125000"/>
                                          </p:val>
                                        </p:tav>
                                        <p:tav tm="100000">
                                          <p:val>
                                            <p:strVal val="#ppt_x"/>
                                          </p:val>
                                        </p:tav>
                                      </p:tavLst>
                                    </p:anim>
                                    <p:animEffect filter="wipe(right)" transition="in">
                                      <p:cBhvr>
                                        <p:cTn dur="500" id="89"/>
                                        <p:tgtEl>
                                          <p:spTgt spid="29"/>
                                        </p:tgtEl>
                                      </p:cBhvr>
                                    </p:animEffect>
                                  </p:childTnLst>
                                </p:cTn>
                              </p:par>
                            </p:childTnLst>
                          </p:cTn>
                        </p:par>
                        <p:par>
                          <p:cTn fill="hold" id="90" nodeType="afterGroup">
                            <p:stCondLst>
                              <p:cond delay="4600"/>
                            </p:stCondLst>
                            <p:childTnLst>
                              <p:par>
                                <p:cTn fill="hold" id="91" nodeType="afterEffect" presetClass="entr" presetID="53" presetSubtype="0">
                                  <p:stCondLst>
                                    <p:cond delay="0"/>
                                  </p:stCondLst>
                                  <p:childTnLst>
                                    <p:set>
                                      <p:cBhvr>
                                        <p:cTn dur="1" fill="hold" id="92">
                                          <p:stCondLst>
                                            <p:cond delay="0"/>
                                          </p:stCondLst>
                                        </p:cTn>
                                        <p:tgtEl>
                                          <p:spTgt spid="47"/>
                                        </p:tgtEl>
                                        <p:attrNameLst>
                                          <p:attrName>style.visibility</p:attrName>
                                        </p:attrNameLst>
                                      </p:cBhvr>
                                      <p:to>
                                        <p:strVal val="visible"/>
                                      </p:to>
                                    </p:set>
                                    <p:anim calcmode="lin" valueType="num">
                                      <p:cBhvr>
                                        <p:cTn dur="500" fill="hold" id="93"/>
                                        <p:tgtEl>
                                          <p:spTgt spid="47"/>
                                        </p:tgtEl>
                                        <p:attrNameLst>
                                          <p:attrName>ppt_w</p:attrName>
                                        </p:attrNameLst>
                                      </p:cBhvr>
                                      <p:tavLst>
                                        <p:tav tm="0">
                                          <p:val>
                                            <p:fltVal val="0"/>
                                          </p:val>
                                        </p:tav>
                                        <p:tav tm="100000">
                                          <p:val>
                                            <p:strVal val="#ppt_w"/>
                                          </p:val>
                                        </p:tav>
                                      </p:tavLst>
                                    </p:anim>
                                    <p:anim calcmode="lin" valueType="num">
                                      <p:cBhvr>
                                        <p:cTn dur="500" fill="hold" id="94"/>
                                        <p:tgtEl>
                                          <p:spTgt spid="47"/>
                                        </p:tgtEl>
                                        <p:attrNameLst>
                                          <p:attrName>ppt_h</p:attrName>
                                        </p:attrNameLst>
                                      </p:cBhvr>
                                      <p:tavLst>
                                        <p:tav tm="0">
                                          <p:val>
                                            <p:fltVal val="0"/>
                                          </p:val>
                                        </p:tav>
                                        <p:tav tm="100000">
                                          <p:val>
                                            <p:strVal val="#ppt_h"/>
                                          </p:val>
                                        </p:tav>
                                      </p:tavLst>
                                    </p:anim>
                                    <p:animEffect filter="fade" transition="in">
                                      <p:cBhvr>
                                        <p:cTn dur="500" id="95"/>
                                        <p:tgtEl>
                                          <p:spTgt spid="47"/>
                                        </p:tgtEl>
                                      </p:cBhvr>
                                    </p:animEffect>
                                  </p:childTnLst>
                                </p:cTn>
                              </p:par>
                              <p:par>
                                <p:cTn fill="hold" grpId="0" id="96" nodeType="withEffect" presetClass="entr" presetID="12" presetSubtype="8">
                                  <p:stCondLst>
                                    <p:cond delay="0"/>
                                  </p:stCondLst>
                                  <p:childTnLst>
                                    <p:set>
                                      <p:cBhvr>
                                        <p:cTn dur="1" fill="hold" id="97">
                                          <p:stCondLst>
                                            <p:cond delay="0"/>
                                          </p:stCondLst>
                                        </p:cTn>
                                        <p:tgtEl>
                                          <p:spTgt spid="30"/>
                                        </p:tgtEl>
                                        <p:attrNameLst>
                                          <p:attrName>style.visibility</p:attrName>
                                        </p:attrNameLst>
                                      </p:cBhvr>
                                      <p:to>
                                        <p:strVal val="visible"/>
                                      </p:to>
                                    </p:set>
                                    <p:anim calcmode="lin" valueType="num">
                                      <p:cBhvr additive="base">
                                        <p:cTn dur="500" id="98"/>
                                        <p:tgtEl>
                                          <p:spTgt spid="30"/>
                                        </p:tgtEl>
                                        <p:attrNameLst>
                                          <p:attrName>ppt_x</p:attrName>
                                        </p:attrNameLst>
                                      </p:cBhvr>
                                      <p:tavLst>
                                        <p:tav tm="0">
                                          <p:val>
                                            <p:strVal val="#ppt_x-#ppt_w*1.125000"/>
                                          </p:val>
                                        </p:tav>
                                        <p:tav tm="100000">
                                          <p:val>
                                            <p:strVal val="#ppt_x"/>
                                          </p:val>
                                        </p:tav>
                                      </p:tavLst>
                                    </p:anim>
                                    <p:animEffect filter="wipe(right)" transition="in">
                                      <p:cBhvr>
                                        <p:cTn dur="500" id="99"/>
                                        <p:tgtEl>
                                          <p:spTgt spid="30"/>
                                        </p:tgtEl>
                                      </p:cBhvr>
                                    </p:animEffect>
                                  </p:childTnLst>
                                </p:cTn>
                              </p:par>
                            </p:childTnLst>
                          </p:cTn>
                        </p:par>
                        <p:par>
                          <p:cTn fill="hold" id="100" nodeType="afterGroup">
                            <p:stCondLst>
                              <p:cond delay="5100"/>
                            </p:stCondLst>
                            <p:childTnLst>
                              <p:par>
                                <p:cTn fill="hold" id="101" nodeType="afterEffect" presetClass="entr" presetID="53" presetSubtype="0">
                                  <p:stCondLst>
                                    <p:cond delay="0"/>
                                  </p:stCondLst>
                                  <p:childTnLst>
                                    <p:set>
                                      <p:cBhvr>
                                        <p:cTn dur="1" fill="hold" id="102">
                                          <p:stCondLst>
                                            <p:cond delay="0"/>
                                          </p:stCondLst>
                                        </p:cTn>
                                        <p:tgtEl>
                                          <p:spTgt spid="44"/>
                                        </p:tgtEl>
                                        <p:attrNameLst>
                                          <p:attrName>style.visibility</p:attrName>
                                        </p:attrNameLst>
                                      </p:cBhvr>
                                      <p:to>
                                        <p:strVal val="visible"/>
                                      </p:to>
                                    </p:set>
                                    <p:anim calcmode="lin" valueType="num">
                                      <p:cBhvr>
                                        <p:cTn dur="500" fill="hold" id="103"/>
                                        <p:tgtEl>
                                          <p:spTgt spid="44"/>
                                        </p:tgtEl>
                                        <p:attrNameLst>
                                          <p:attrName>ppt_w</p:attrName>
                                        </p:attrNameLst>
                                      </p:cBhvr>
                                      <p:tavLst>
                                        <p:tav tm="0">
                                          <p:val>
                                            <p:fltVal val="0"/>
                                          </p:val>
                                        </p:tav>
                                        <p:tav tm="100000">
                                          <p:val>
                                            <p:strVal val="#ppt_w"/>
                                          </p:val>
                                        </p:tav>
                                      </p:tavLst>
                                    </p:anim>
                                    <p:anim calcmode="lin" valueType="num">
                                      <p:cBhvr>
                                        <p:cTn dur="500" fill="hold" id="104"/>
                                        <p:tgtEl>
                                          <p:spTgt spid="44"/>
                                        </p:tgtEl>
                                        <p:attrNameLst>
                                          <p:attrName>ppt_h</p:attrName>
                                        </p:attrNameLst>
                                      </p:cBhvr>
                                      <p:tavLst>
                                        <p:tav tm="0">
                                          <p:val>
                                            <p:fltVal val="0"/>
                                          </p:val>
                                        </p:tav>
                                        <p:tav tm="100000">
                                          <p:val>
                                            <p:strVal val="#ppt_h"/>
                                          </p:val>
                                        </p:tav>
                                      </p:tavLst>
                                    </p:anim>
                                    <p:animEffect filter="fade" transition="in">
                                      <p:cBhvr>
                                        <p:cTn dur="500" id="105"/>
                                        <p:tgtEl>
                                          <p:spTgt spid="44"/>
                                        </p:tgtEl>
                                      </p:cBhvr>
                                    </p:animEffect>
                                  </p:childTnLst>
                                </p:cTn>
                              </p:par>
                              <p:par>
                                <p:cTn fill="hold" grpId="0" id="106" nodeType="withEffect" presetClass="entr" presetID="12" presetSubtype="8">
                                  <p:stCondLst>
                                    <p:cond delay="0"/>
                                  </p:stCondLst>
                                  <p:childTnLst>
                                    <p:set>
                                      <p:cBhvr>
                                        <p:cTn dur="1" fill="hold" id="107">
                                          <p:stCondLst>
                                            <p:cond delay="0"/>
                                          </p:stCondLst>
                                        </p:cTn>
                                        <p:tgtEl>
                                          <p:spTgt spid="31"/>
                                        </p:tgtEl>
                                        <p:attrNameLst>
                                          <p:attrName>style.visibility</p:attrName>
                                        </p:attrNameLst>
                                      </p:cBhvr>
                                      <p:to>
                                        <p:strVal val="visible"/>
                                      </p:to>
                                    </p:set>
                                    <p:anim calcmode="lin" valueType="num">
                                      <p:cBhvr additive="base">
                                        <p:cTn dur="500" id="108"/>
                                        <p:tgtEl>
                                          <p:spTgt spid="31"/>
                                        </p:tgtEl>
                                        <p:attrNameLst>
                                          <p:attrName>ppt_x</p:attrName>
                                        </p:attrNameLst>
                                      </p:cBhvr>
                                      <p:tavLst>
                                        <p:tav tm="0">
                                          <p:val>
                                            <p:strVal val="#ppt_x-#ppt_w*1.125000"/>
                                          </p:val>
                                        </p:tav>
                                        <p:tav tm="100000">
                                          <p:val>
                                            <p:strVal val="#ppt_x"/>
                                          </p:val>
                                        </p:tav>
                                      </p:tavLst>
                                    </p:anim>
                                    <p:animEffect filter="wipe(right)" transition="in">
                                      <p:cBhvr>
                                        <p:cTn dur="500" id="109"/>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0"/>
      <p:bldP grpId="0" spid="21"/>
      <p:bldP grpId="0" spid="22"/>
      <p:bldP grpId="0" spid="23"/>
      <p:bldP grpId="0" spid="24"/>
      <p:bldP grpId="0" spid="25"/>
      <p:bldP grpId="0" spid="26"/>
      <p:bldP grpId="0" spid="27"/>
      <p:bldP grpId="0" spid="28"/>
      <p:bldP grpId="0" spid="29"/>
      <p:bldP grpId="0" spid="30"/>
      <p:bldP grpId="0" spid="31"/>
      <p:bldP grpId="0" spid="50"/>
      <p:bldP grpId="0" spid="51"/>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ïSľïďé">
            <a:extLst>
              <a:ext uri="{FF2B5EF4-FFF2-40B4-BE49-F238E27FC236}">
                <a16:creationId xmlns:a16="http://schemas.microsoft.com/office/drawing/2014/main" id="{6DC55B96-9F06-4802-8A1F-498F6FFE69C7}"/>
              </a:ext>
            </a:extLst>
          </p:cNvPr>
          <p:cNvGrpSpPr/>
          <p:nvPr/>
        </p:nvGrpSpPr>
        <p:grpSpPr>
          <a:xfrm>
            <a:off x="502444" y="1650829"/>
            <a:ext cx="3557394" cy="3082219"/>
            <a:chOff x="19005550" y="6627813"/>
            <a:chExt cx="10993437" cy="9525001"/>
          </a:xfrm>
        </p:grpSpPr>
        <p:sp>
          <p:nvSpPr>
            <p:cNvPr id="36" name="ïṣḻïḋè">
              <a:extLst>
                <a:ext uri="{FF2B5EF4-FFF2-40B4-BE49-F238E27FC236}">
                  <a16:creationId xmlns:a16="http://schemas.microsoft.com/office/drawing/2014/main" id="{6BBF3407-4401-4468-8769-887D9FFA77EE}"/>
                </a:ext>
              </a:extLst>
            </p:cNvPr>
            <p:cNvSpPr/>
            <p:nvPr/>
          </p:nvSpPr>
          <p:spPr bwMode="auto">
            <a:xfrm>
              <a:off x="20461288" y="6627813"/>
              <a:ext cx="8264525" cy="5224463"/>
            </a:xfrm>
            <a:prstGeom prst="rect">
              <a:avLst/>
            </a:prstGeom>
            <a:solidFill>
              <a:srgbClr val="0EB3BF"/>
            </a:solidFill>
            <a:ln w="9525">
              <a:noFill/>
              <a:miter lim="800000"/>
            </a:ln>
          </p:spPr>
          <p:txBody>
            <a:bodyPr anchor="ctr"/>
            <a:lstStyle/>
            <a:p>
              <a:pPr algn="ctr"/>
              <a:endParaRPr/>
            </a:p>
          </p:txBody>
        </p:sp>
        <p:sp>
          <p:nvSpPr>
            <p:cNvPr id="37" name="iš1íḍè">
              <a:extLst>
                <a:ext uri="{FF2B5EF4-FFF2-40B4-BE49-F238E27FC236}">
                  <a16:creationId xmlns:a16="http://schemas.microsoft.com/office/drawing/2014/main" id="{B47053C3-1D98-4BA6-9846-D23C2AB35A4A}"/>
                </a:ext>
              </a:extLst>
            </p:cNvPr>
            <p:cNvSpPr/>
            <p:nvPr/>
          </p:nvSpPr>
          <p:spPr bwMode="auto">
            <a:xfrm>
              <a:off x="20720050" y="6808788"/>
              <a:ext cx="7732712" cy="4860925"/>
            </a:xfrm>
            <a:prstGeom prst="rect">
              <a:avLst/>
            </a:prstGeom>
            <a:solidFill>
              <a:srgbClr val="FFFFFF"/>
            </a:solidFill>
            <a:ln w="9525">
              <a:noFill/>
              <a:miter lim="800000"/>
            </a:ln>
          </p:spPr>
          <p:txBody>
            <a:bodyPr anchor="ctr"/>
            <a:lstStyle/>
            <a:p>
              <a:pPr algn="ctr"/>
              <a:endParaRPr/>
            </a:p>
          </p:txBody>
        </p:sp>
        <p:sp>
          <p:nvSpPr>
            <p:cNvPr id="38" name="îsḻïdê">
              <a:extLst>
                <a:ext uri="{FF2B5EF4-FFF2-40B4-BE49-F238E27FC236}">
                  <a16:creationId xmlns:a16="http://schemas.microsoft.com/office/drawing/2014/main" id="{F7ACD4F4-87B5-4F0F-934E-2A8CC8647B7F}"/>
                </a:ext>
              </a:extLst>
            </p:cNvPr>
            <p:cNvSpPr/>
            <p:nvPr/>
          </p:nvSpPr>
          <p:spPr bwMode="auto">
            <a:xfrm>
              <a:off x="24618950" y="12411076"/>
              <a:ext cx="3249612" cy="2273300"/>
            </a:xfrm>
            <a:custGeom>
              <a:cxnLst>
                <a:cxn ang="0">
                  <a:pos x="37" y="175"/>
                </a:cxn>
                <a:cxn ang="0">
                  <a:pos x="43" y="126"/>
                </a:cxn>
                <a:cxn ang="0">
                  <a:pos x="46" y="123"/>
                </a:cxn>
                <a:cxn ang="0">
                  <a:pos x="48" y="126"/>
                </a:cxn>
                <a:cxn ang="0">
                  <a:pos x="48" y="175"/>
                </a:cxn>
                <a:cxn ang="0">
                  <a:pos x="202" y="175"/>
                </a:cxn>
                <a:cxn ang="0">
                  <a:pos x="202" y="126"/>
                </a:cxn>
                <a:cxn ang="0">
                  <a:pos x="204" y="123"/>
                </a:cxn>
                <a:cxn ang="0">
                  <a:pos x="208" y="127"/>
                </a:cxn>
                <a:cxn ang="0">
                  <a:pos x="213" y="175"/>
                </a:cxn>
                <a:cxn ang="0">
                  <a:pos x="250" y="175"/>
                </a:cxn>
                <a:cxn ang="0">
                  <a:pos x="244" y="71"/>
                </a:cxn>
                <a:cxn ang="0">
                  <a:pos x="215" y="43"/>
                </a:cxn>
                <a:cxn ang="0">
                  <a:pos x="160" y="35"/>
                </a:cxn>
                <a:cxn ang="0">
                  <a:pos x="152" y="24"/>
                </a:cxn>
                <a:cxn ang="0">
                  <a:pos x="151" y="0"/>
                </a:cxn>
                <a:cxn ang="0">
                  <a:pos x="123" y="0"/>
                </a:cxn>
                <a:cxn ang="0">
                  <a:pos x="99" y="0"/>
                </a:cxn>
                <a:cxn ang="0">
                  <a:pos x="97" y="25"/>
                </a:cxn>
                <a:cxn ang="0">
                  <a:pos x="89" y="34"/>
                </a:cxn>
                <a:cxn ang="0">
                  <a:pos x="35" y="43"/>
                </a:cxn>
                <a:cxn ang="0">
                  <a:pos x="6" y="71"/>
                </a:cxn>
                <a:cxn ang="0">
                  <a:pos x="0" y="175"/>
                </a:cxn>
                <a:cxn ang="0">
                  <a:pos x="37" y="175"/>
                </a:cxn>
              </a:cxnLst>
              <a:rect b="b" l="0" r="r" t="0"/>
              <a:pathLst>
                <a:path h="175" w="250">
                  <a:moveTo>
                    <a:pt x="37" y="175"/>
                  </a:moveTo>
                  <a:cubicBezTo>
                    <a:pt x="43" y="126"/>
                    <a:pt x="43" y="126"/>
                    <a:pt x="43" y="126"/>
                  </a:cubicBezTo>
                  <a:cubicBezTo>
                    <a:pt x="43" y="124"/>
                    <a:pt x="44" y="123"/>
                    <a:pt x="46" y="123"/>
                  </a:cubicBezTo>
                  <a:cubicBezTo>
                    <a:pt x="47" y="123"/>
                    <a:pt x="48" y="124"/>
                    <a:pt x="48" y="126"/>
                  </a:cubicBezTo>
                  <a:cubicBezTo>
                    <a:pt x="48" y="175"/>
                    <a:pt x="48" y="175"/>
                    <a:pt x="48" y="175"/>
                  </a:cubicBezTo>
                  <a:cubicBezTo>
                    <a:pt x="202" y="175"/>
                    <a:pt x="202" y="175"/>
                    <a:pt x="202" y="175"/>
                  </a:cubicBezTo>
                  <a:cubicBezTo>
                    <a:pt x="202" y="126"/>
                    <a:pt x="202" y="126"/>
                    <a:pt x="202" y="126"/>
                  </a:cubicBezTo>
                  <a:cubicBezTo>
                    <a:pt x="202" y="124"/>
                    <a:pt x="203" y="123"/>
                    <a:pt x="204" y="123"/>
                  </a:cubicBezTo>
                  <a:cubicBezTo>
                    <a:pt x="206" y="123"/>
                    <a:pt x="208" y="123"/>
                    <a:pt x="208" y="127"/>
                  </a:cubicBezTo>
                  <a:cubicBezTo>
                    <a:pt x="213" y="175"/>
                    <a:pt x="213" y="175"/>
                    <a:pt x="213" y="175"/>
                  </a:cubicBezTo>
                  <a:cubicBezTo>
                    <a:pt x="250" y="175"/>
                    <a:pt x="250" y="175"/>
                    <a:pt x="250" y="175"/>
                  </a:cubicBezTo>
                  <a:cubicBezTo>
                    <a:pt x="244" y="71"/>
                    <a:pt x="244" y="71"/>
                    <a:pt x="244" y="71"/>
                  </a:cubicBezTo>
                  <a:cubicBezTo>
                    <a:pt x="241" y="57"/>
                    <a:pt x="230" y="45"/>
                    <a:pt x="215" y="43"/>
                  </a:cubicBezTo>
                  <a:cubicBezTo>
                    <a:pt x="160" y="35"/>
                    <a:pt x="160" y="35"/>
                    <a:pt x="160" y="35"/>
                  </a:cubicBezTo>
                  <a:cubicBezTo>
                    <a:pt x="156" y="34"/>
                    <a:pt x="152" y="29"/>
                    <a:pt x="152" y="24"/>
                  </a:cubicBezTo>
                  <a:cubicBezTo>
                    <a:pt x="151" y="0"/>
                    <a:pt x="151" y="0"/>
                    <a:pt x="151" y="0"/>
                  </a:cubicBezTo>
                  <a:cubicBezTo>
                    <a:pt x="123" y="0"/>
                    <a:pt x="123" y="0"/>
                    <a:pt x="123" y="0"/>
                  </a:cubicBezTo>
                  <a:cubicBezTo>
                    <a:pt x="99" y="0"/>
                    <a:pt x="99" y="0"/>
                    <a:pt x="99" y="0"/>
                  </a:cubicBezTo>
                  <a:cubicBezTo>
                    <a:pt x="97" y="25"/>
                    <a:pt x="97" y="25"/>
                    <a:pt x="97" y="25"/>
                  </a:cubicBezTo>
                  <a:cubicBezTo>
                    <a:pt x="97" y="30"/>
                    <a:pt x="94" y="34"/>
                    <a:pt x="89" y="34"/>
                  </a:cubicBezTo>
                  <a:cubicBezTo>
                    <a:pt x="35" y="43"/>
                    <a:pt x="35" y="43"/>
                    <a:pt x="35" y="43"/>
                  </a:cubicBezTo>
                  <a:cubicBezTo>
                    <a:pt x="20" y="45"/>
                    <a:pt x="8" y="57"/>
                    <a:pt x="6" y="71"/>
                  </a:cubicBezTo>
                  <a:cubicBezTo>
                    <a:pt x="0" y="175"/>
                    <a:pt x="0" y="175"/>
                    <a:pt x="0" y="175"/>
                  </a:cubicBezTo>
                  <a:lnTo>
                    <a:pt x="37" y="175"/>
                  </a:lnTo>
                  <a:close/>
                </a:path>
              </a:pathLst>
            </a:custGeom>
            <a:solidFill>
              <a:srgbClr val="FFE1CC"/>
            </a:solidFill>
            <a:ln w="9525">
              <a:noFill/>
              <a:round/>
            </a:ln>
          </p:spPr>
          <p:txBody>
            <a:bodyPr anchor="ctr"/>
            <a:lstStyle/>
            <a:p>
              <a:pPr algn="ctr"/>
              <a:endParaRPr/>
            </a:p>
          </p:txBody>
        </p:sp>
        <p:sp>
          <p:nvSpPr>
            <p:cNvPr id="39" name="î$1iḓê">
              <a:extLst>
                <a:ext uri="{FF2B5EF4-FFF2-40B4-BE49-F238E27FC236}">
                  <a16:creationId xmlns:a16="http://schemas.microsoft.com/office/drawing/2014/main" id="{1C0BB9E4-2A78-4C0B-B65A-1209289D209F}"/>
                </a:ext>
              </a:extLst>
            </p:cNvPr>
            <p:cNvSpPr/>
            <p:nvPr/>
          </p:nvSpPr>
          <p:spPr bwMode="auto">
            <a:xfrm>
              <a:off x="25620662" y="12734926"/>
              <a:ext cx="1233487" cy="1949450"/>
            </a:xfrm>
            <a:custGeom>
              <a:cxnLst>
                <a:cxn ang="0">
                  <a:pos x="77" y="150"/>
                </a:cxn>
                <a:cxn ang="0">
                  <a:pos x="95" y="10"/>
                </a:cxn>
                <a:cxn ang="0">
                  <a:pos x="85" y="9"/>
                </a:cxn>
                <a:cxn ang="0">
                  <a:pos x="76" y="0"/>
                </a:cxn>
                <a:cxn ang="0">
                  <a:pos x="48" y="28"/>
                </a:cxn>
                <a:cxn ang="0">
                  <a:pos x="19" y="0"/>
                </a:cxn>
                <a:cxn ang="0">
                  <a:pos x="11" y="9"/>
                </a:cxn>
                <a:cxn ang="0">
                  <a:pos x="0" y="10"/>
                </a:cxn>
                <a:cxn ang="0">
                  <a:pos x="25" y="150"/>
                </a:cxn>
                <a:cxn ang="0">
                  <a:pos x="77" y="150"/>
                </a:cxn>
              </a:cxnLst>
              <a:rect b="b" l="0" r="r" t="0"/>
              <a:pathLst>
                <a:path h="150" w="95">
                  <a:moveTo>
                    <a:pt x="77" y="150"/>
                  </a:moveTo>
                  <a:cubicBezTo>
                    <a:pt x="95" y="10"/>
                    <a:pt x="95" y="10"/>
                    <a:pt x="95" y="10"/>
                  </a:cubicBezTo>
                  <a:cubicBezTo>
                    <a:pt x="85" y="9"/>
                    <a:pt x="85" y="9"/>
                    <a:pt x="85" y="9"/>
                  </a:cubicBezTo>
                  <a:cubicBezTo>
                    <a:pt x="80" y="9"/>
                    <a:pt x="77" y="5"/>
                    <a:pt x="76" y="0"/>
                  </a:cubicBezTo>
                  <a:cubicBezTo>
                    <a:pt x="48" y="28"/>
                    <a:pt x="48" y="28"/>
                    <a:pt x="48" y="28"/>
                  </a:cubicBezTo>
                  <a:cubicBezTo>
                    <a:pt x="19" y="0"/>
                    <a:pt x="19" y="0"/>
                    <a:pt x="19" y="0"/>
                  </a:cubicBezTo>
                  <a:cubicBezTo>
                    <a:pt x="19" y="5"/>
                    <a:pt x="16" y="9"/>
                    <a:pt x="11" y="9"/>
                  </a:cubicBezTo>
                  <a:cubicBezTo>
                    <a:pt x="0" y="10"/>
                    <a:pt x="0" y="10"/>
                    <a:pt x="0" y="10"/>
                  </a:cubicBezTo>
                  <a:cubicBezTo>
                    <a:pt x="25" y="150"/>
                    <a:pt x="25" y="150"/>
                    <a:pt x="25" y="150"/>
                  </a:cubicBezTo>
                  <a:lnTo>
                    <a:pt x="77" y="150"/>
                  </a:lnTo>
                  <a:close/>
                </a:path>
              </a:pathLst>
            </a:custGeom>
            <a:solidFill>
              <a:srgbClr val="D7E9F7"/>
            </a:solidFill>
            <a:ln w="9525">
              <a:noFill/>
              <a:round/>
            </a:ln>
          </p:spPr>
          <p:txBody>
            <a:bodyPr anchor="ctr"/>
            <a:lstStyle/>
            <a:p>
              <a:pPr algn="ctr"/>
              <a:endParaRPr/>
            </a:p>
          </p:txBody>
        </p:sp>
        <p:sp>
          <p:nvSpPr>
            <p:cNvPr id="40" name="îṥḷïḋè">
              <a:extLst>
                <a:ext uri="{FF2B5EF4-FFF2-40B4-BE49-F238E27FC236}">
                  <a16:creationId xmlns:a16="http://schemas.microsoft.com/office/drawing/2014/main" id="{5A83D46E-8E2F-4634-BABE-34C4FD481896}"/>
                </a:ext>
              </a:extLst>
            </p:cNvPr>
            <p:cNvSpPr/>
            <p:nvPr/>
          </p:nvSpPr>
          <p:spPr bwMode="auto">
            <a:xfrm>
              <a:off x="25893712" y="12411076"/>
              <a:ext cx="687387" cy="323850"/>
            </a:xfrm>
            <a:custGeom>
              <a:cxnLst>
                <a:cxn ang="0">
                  <a:pos x="50" y="19"/>
                </a:cxn>
                <a:cxn ang="0">
                  <a:pos x="53" y="15"/>
                </a:cxn>
                <a:cxn ang="0">
                  <a:pos x="53" y="0"/>
                </a:cxn>
                <a:cxn ang="0">
                  <a:pos x="25" y="0"/>
                </a:cxn>
                <a:cxn ang="0">
                  <a:pos x="1" y="0"/>
                </a:cxn>
                <a:cxn ang="0">
                  <a:pos x="0" y="15"/>
                </a:cxn>
                <a:cxn ang="0">
                  <a:pos x="4" y="19"/>
                </a:cxn>
                <a:cxn ang="0">
                  <a:pos x="18" y="25"/>
                </a:cxn>
                <a:cxn ang="0">
                  <a:pos x="27" y="25"/>
                </a:cxn>
                <a:cxn ang="0">
                  <a:pos x="27" y="25"/>
                </a:cxn>
                <a:cxn ang="0">
                  <a:pos x="36" y="25"/>
                </a:cxn>
                <a:cxn ang="0">
                  <a:pos x="50" y="19"/>
                </a:cxn>
              </a:cxnLst>
              <a:rect b="b" l="0" r="r" t="0"/>
              <a:pathLst>
                <a:path h="25" w="52">
                  <a:moveTo>
                    <a:pt x="50" y="19"/>
                  </a:moveTo>
                  <a:cubicBezTo>
                    <a:pt x="53" y="15"/>
                    <a:pt x="53" y="15"/>
                    <a:pt x="53" y="15"/>
                  </a:cubicBezTo>
                  <a:cubicBezTo>
                    <a:pt x="53" y="0"/>
                    <a:pt x="53" y="0"/>
                    <a:pt x="53" y="0"/>
                  </a:cubicBezTo>
                  <a:cubicBezTo>
                    <a:pt x="25" y="0"/>
                    <a:pt x="25" y="0"/>
                    <a:pt x="25" y="0"/>
                  </a:cubicBezTo>
                  <a:cubicBezTo>
                    <a:pt x="1" y="0"/>
                    <a:pt x="1" y="0"/>
                    <a:pt x="1" y="0"/>
                  </a:cubicBezTo>
                  <a:cubicBezTo>
                    <a:pt x="0" y="15"/>
                    <a:pt x="0" y="15"/>
                    <a:pt x="0" y="15"/>
                  </a:cubicBezTo>
                  <a:cubicBezTo>
                    <a:pt x="4" y="19"/>
                    <a:pt x="4" y="19"/>
                    <a:pt x="4" y="19"/>
                  </a:cubicBezTo>
                  <a:cubicBezTo>
                    <a:pt x="8" y="23"/>
                    <a:pt x="13" y="25"/>
                    <a:pt x="18" y="25"/>
                  </a:cubicBezTo>
                  <a:cubicBezTo>
                    <a:pt x="27" y="25"/>
                    <a:pt x="27" y="25"/>
                    <a:pt x="27" y="25"/>
                  </a:cubicBezTo>
                  <a:cubicBezTo>
                    <a:pt x="27" y="25"/>
                    <a:pt x="27" y="25"/>
                    <a:pt x="27" y="25"/>
                  </a:cubicBezTo>
                  <a:cubicBezTo>
                    <a:pt x="36" y="25"/>
                    <a:pt x="36" y="25"/>
                    <a:pt x="36" y="25"/>
                  </a:cubicBezTo>
                  <a:cubicBezTo>
                    <a:pt x="41" y="25"/>
                    <a:pt x="47" y="23"/>
                    <a:pt x="50" y="19"/>
                  </a:cubicBezTo>
                  <a:close/>
                </a:path>
              </a:pathLst>
            </a:custGeom>
            <a:solidFill>
              <a:srgbClr val="E8C5AC"/>
            </a:solidFill>
            <a:ln w="9525">
              <a:noFill/>
              <a:round/>
            </a:ln>
          </p:spPr>
          <p:txBody>
            <a:bodyPr anchor="ctr"/>
            <a:lstStyle/>
            <a:p>
              <a:pPr algn="ctr"/>
              <a:endParaRPr/>
            </a:p>
          </p:txBody>
        </p:sp>
        <p:sp>
          <p:nvSpPr>
            <p:cNvPr id="41" name="ïsliḋê">
              <a:extLst>
                <a:ext uri="{FF2B5EF4-FFF2-40B4-BE49-F238E27FC236}">
                  <a16:creationId xmlns:a16="http://schemas.microsoft.com/office/drawing/2014/main" id="{CF5124F5-B8AB-452C-9B75-5916BCFF111A}"/>
                </a:ext>
              </a:extLst>
            </p:cNvPr>
            <p:cNvSpPr/>
            <p:nvPr/>
          </p:nvSpPr>
          <p:spPr bwMode="auto">
            <a:xfrm>
              <a:off x="25723850" y="12657138"/>
              <a:ext cx="520700" cy="766763"/>
            </a:xfrm>
            <a:custGeom>
              <a:cxnLst>
                <a:cxn ang="0">
                  <a:pos x="13" y="2"/>
                </a:cxn>
                <a:cxn ang="0">
                  <a:pos x="0" y="15"/>
                </a:cxn>
                <a:cxn ang="0">
                  <a:pos x="25" y="56"/>
                </a:cxn>
                <a:cxn ang="0">
                  <a:pos x="29" y="56"/>
                </a:cxn>
                <a:cxn ang="0">
                  <a:pos x="40" y="34"/>
                </a:cxn>
                <a:cxn ang="0">
                  <a:pos x="13" y="2"/>
                </a:cxn>
              </a:cxnLst>
              <a:rect b="b" l="0" r="r" t="0"/>
              <a:pathLst>
                <a:path h="59" w="40">
                  <a:moveTo>
                    <a:pt x="13" y="2"/>
                  </a:moveTo>
                  <a:cubicBezTo>
                    <a:pt x="11" y="0"/>
                    <a:pt x="0" y="15"/>
                    <a:pt x="0" y="15"/>
                  </a:cubicBezTo>
                  <a:cubicBezTo>
                    <a:pt x="25" y="56"/>
                    <a:pt x="25" y="56"/>
                    <a:pt x="25" y="56"/>
                  </a:cubicBezTo>
                  <a:cubicBezTo>
                    <a:pt x="26" y="59"/>
                    <a:pt x="28" y="59"/>
                    <a:pt x="29" y="56"/>
                  </a:cubicBezTo>
                  <a:cubicBezTo>
                    <a:pt x="40" y="34"/>
                    <a:pt x="40" y="34"/>
                    <a:pt x="40" y="34"/>
                  </a:cubicBezTo>
                  <a:lnTo>
                    <a:pt x="13" y="2"/>
                  </a:lnTo>
                  <a:close/>
                </a:path>
              </a:pathLst>
            </a:custGeom>
            <a:solidFill>
              <a:srgbClr val="FFFFFF"/>
            </a:solidFill>
            <a:ln w="9525">
              <a:noFill/>
              <a:round/>
            </a:ln>
          </p:spPr>
          <p:txBody>
            <a:bodyPr anchor="ctr"/>
            <a:lstStyle/>
            <a:p>
              <a:pPr algn="ctr"/>
              <a:endParaRPr/>
            </a:p>
          </p:txBody>
        </p:sp>
        <p:sp>
          <p:nvSpPr>
            <p:cNvPr id="42" name="îšlîdè">
              <a:extLst>
                <a:ext uri="{FF2B5EF4-FFF2-40B4-BE49-F238E27FC236}">
                  <a16:creationId xmlns:a16="http://schemas.microsoft.com/office/drawing/2014/main" id="{86D4BFBA-4011-487C-9C2B-D02E696CB9DC}"/>
                </a:ext>
              </a:extLst>
            </p:cNvPr>
            <p:cNvSpPr/>
            <p:nvPr/>
          </p:nvSpPr>
          <p:spPr bwMode="auto">
            <a:xfrm>
              <a:off x="26244550" y="12644438"/>
              <a:ext cx="519112" cy="779463"/>
            </a:xfrm>
            <a:custGeom>
              <a:cxnLst>
                <a:cxn ang="0">
                  <a:pos x="27" y="3"/>
                </a:cxn>
                <a:cxn ang="0">
                  <a:pos x="32" y="3"/>
                </a:cxn>
                <a:cxn ang="0">
                  <a:pos x="40" y="16"/>
                </a:cxn>
                <a:cxn ang="0">
                  <a:pos x="15" y="57"/>
                </a:cxn>
                <a:cxn ang="0">
                  <a:pos x="11" y="57"/>
                </a:cxn>
                <a:cxn ang="0">
                  <a:pos x="0" y="35"/>
                </a:cxn>
                <a:cxn ang="0">
                  <a:pos x="27" y="3"/>
                </a:cxn>
              </a:cxnLst>
              <a:rect b="b" l="0" r="r" t="0"/>
              <a:pathLst>
                <a:path h="60" w="40">
                  <a:moveTo>
                    <a:pt x="27" y="3"/>
                  </a:moveTo>
                  <a:cubicBezTo>
                    <a:pt x="29" y="1"/>
                    <a:pt x="30" y="0"/>
                    <a:pt x="32" y="3"/>
                  </a:cubicBezTo>
                  <a:cubicBezTo>
                    <a:pt x="40" y="16"/>
                    <a:pt x="40" y="16"/>
                    <a:pt x="40" y="16"/>
                  </a:cubicBezTo>
                  <a:cubicBezTo>
                    <a:pt x="15" y="57"/>
                    <a:pt x="15" y="57"/>
                    <a:pt x="15" y="57"/>
                  </a:cubicBezTo>
                  <a:cubicBezTo>
                    <a:pt x="14" y="60"/>
                    <a:pt x="12" y="60"/>
                    <a:pt x="11" y="57"/>
                  </a:cubicBezTo>
                  <a:cubicBezTo>
                    <a:pt x="0" y="35"/>
                    <a:pt x="0" y="35"/>
                    <a:pt x="0" y="35"/>
                  </a:cubicBezTo>
                  <a:lnTo>
                    <a:pt x="27" y="3"/>
                  </a:lnTo>
                  <a:close/>
                </a:path>
              </a:pathLst>
            </a:custGeom>
            <a:solidFill>
              <a:srgbClr val="FFFFFF"/>
            </a:solidFill>
            <a:ln w="9525">
              <a:noFill/>
              <a:round/>
            </a:ln>
          </p:spPr>
          <p:txBody>
            <a:bodyPr anchor="ctr"/>
            <a:lstStyle/>
            <a:p>
              <a:pPr algn="ctr"/>
              <a:endParaRPr/>
            </a:p>
          </p:txBody>
        </p:sp>
        <p:sp>
          <p:nvSpPr>
            <p:cNvPr id="43" name="ïṥḻïḋè">
              <a:extLst>
                <a:ext uri="{FF2B5EF4-FFF2-40B4-BE49-F238E27FC236}">
                  <a16:creationId xmlns:a16="http://schemas.microsoft.com/office/drawing/2014/main" id="{86BF546A-55FE-44EF-ABD7-8FCCB622BB46}"/>
                </a:ext>
              </a:extLst>
            </p:cNvPr>
            <p:cNvSpPr/>
            <p:nvPr/>
          </p:nvSpPr>
          <p:spPr bwMode="auto">
            <a:xfrm>
              <a:off x="26101675" y="13100052"/>
              <a:ext cx="271462" cy="1584325"/>
            </a:xfrm>
            <a:custGeom>
              <a:cxnLst>
                <a:cxn ang="0">
                  <a:pos x="6" y="34"/>
                </a:cxn>
                <a:cxn ang="0">
                  <a:pos x="2" y="122"/>
                </a:cxn>
                <a:cxn ang="0">
                  <a:pos x="20" y="122"/>
                </a:cxn>
                <a:cxn ang="0">
                  <a:pos x="16" y="34"/>
                </a:cxn>
                <a:cxn ang="0">
                  <a:pos x="16" y="29"/>
                </a:cxn>
                <a:cxn ang="0">
                  <a:pos x="21" y="18"/>
                </a:cxn>
                <a:cxn ang="0">
                  <a:pos x="11" y="0"/>
                </a:cxn>
                <a:cxn ang="0">
                  <a:pos x="11" y="0"/>
                </a:cxn>
                <a:cxn ang="0">
                  <a:pos x="11" y="0"/>
                </a:cxn>
                <a:cxn ang="0">
                  <a:pos x="11" y="0"/>
                </a:cxn>
                <a:cxn ang="0">
                  <a:pos x="11" y="0"/>
                </a:cxn>
                <a:cxn ang="0">
                  <a:pos x="0" y="18"/>
                </a:cxn>
                <a:cxn ang="0">
                  <a:pos x="6" y="29"/>
                </a:cxn>
                <a:cxn ang="0">
                  <a:pos x="6" y="34"/>
                </a:cxn>
              </a:cxnLst>
              <a:rect b="b" l="0" r="r" t="0"/>
              <a:pathLst>
                <a:path h="122" w="21">
                  <a:moveTo>
                    <a:pt x="6" y="34"/>
                  </a:moveTo>
                  <a:cubicBezTo>
                    <a:pt x="2" y="122"/>
                    <a:pt x="2" y="122"/>
                    <a:pt x="2" y="122"/>
                  </a:cubicBezTo>
                  <a:cubicBezTo>
                    <a:pt x="20" y="122"/>
                    <a:pt x="20" y="122"/>
                    <a:pt x="20" y="122"/>
                  </a:cubicBezTo>
                  <a:cubicBezTo>
                    <a:pt x="16" y="34"/>
                    <a:pt x="16" y="34"/>
                    <a:pt x="16" y="34"/>
                  </a:cubicBezTo>
                  <a:cubicBezTo>
                    <a:pt x="15" y="32"/>
                    <a:pt x="16" y="30"/>
                    <a:pt x="16" y="29"/>
                  </a:cubicBezTo>
                  <a:cubicBezTo>
                    <a:pt x="21" y="18"/>
                    <a:pt x="21" y="18"/>
                    <a:pt x="21" y="18"/>
                  </a:cubicBezTo>
                  <a:cubicBezTo>
                    <a:pt x="11" y="0"/>
                    <a:pt x="11" y="0"/>
                    <a:pt x="11" y="0"/>
                  </a:cubicBezTo>
                  <a:cubicBezTo>
                    <a:pt x="11" y="0"/>
                    <a:pt x="11" y="0"/>
                    <a:pt x="11" y="0"/>
                  </a:cubicBezTo>
                  <a:cubicBezTo>
                    <a:pt x="11" y="0"/>
                    <a:pt x="11" y="0"/>
                    <a:pt x="11" y="0"/>
                  </a:cubicBezTo>
                  <a:cubicBezTo>
                    <a:pt x="11" y="0"/>
                    <a:pt x="11" y="0"/>
                    <a:pt x="11" y="0"/>
                  </a:cubicBezTo>
                  <a:cubicBezTo>
                    <a:pt x="11" y="0"/>
                    <a:pt x="11" y="0"/>
                    <a:pt x="11" y="0"/>
                  </a:cubicBezTo>
                  <a:cubicBezTo>
                    <a:pt x="0" y="18"/>
                    <a:pt x="0" y="18"/>
                    <a:pt x="0" y="18"/>
                  </a:cubicBezTo>
                  <a:cubicBezTo>
                    <a:pt x="6" y="29"/>
                    <a:pt x="6" y="29"/>
                    <a:pt x="6" y="29"/>
                  </a:cubicBezTo>
                  <a:cubicBezTo>
                    <a:pt x="6" y="30"/>
                    <a:pt x="6" y="32"/>
                    <a:pt x="6" y="34"/>
                  </a:cubicBezTo>
                  <a:close/>
                </a:path>
              </a:pathLst>
            </a:custGeom>
            <a:solidFill>
              <a:srgbClr val="253F59"/>
            </a:solidFill>
            <a:ln w="9525">
              <a:noFill/>
              <a:round/>
            </a:ln>
          </p:spPr>
          <p:txBody>
            <a:bodyPr anchor="ctr"/>
            <a:lstStyle/>
            <a:p>
              <a:pPr algn="ctr"/>
              <a:endParaRPr/>
            </a:p>
          </p:txBody>
        </p:sp>
        <p:sp>
          <p:nvSpPr>
            <p:cNvPr id="44" name="íṣľíḓê">
              <a:extLst>
                <a:ext uri="{FF2B5EF4-FFF2-40B4-BE49-F238E27FC236}">
                  <a16:creationId xmlns:a16="http://schemas.microsoft.com/office/drawing/2014/main" id="{B714EEB0-E3E9-475B-B1F8-DCB7EDDDE89A}"/>
                </a:ext>
              </a:extLst>
            </p:cNvPr>
            <p:cNvSpPr/>
            <p:nvPr/>
          </p:nvSpPr>
          <p:spPr bwMode="auto">
            <a:xfrm>
              <a:off x="26308050" y="12892088"/>
              <a:ext cx="1598612" cy="1792288"/>
            </a:xfrm>
            <a:custGeom>
              <a:cxnLst>
                <a:cxn ang="0">
                  <a:pos x="76" y="138"/>
                </a:cxn>
                <a:cxn ang="0">
                  <a:pos x="76" y="101"/>
                </a:cxn>
                <a:cxn ang="0">
                  <a:pos x="78" y="102"/>
                </a:cxn>
                <a:cxn ang="0">
                  <a:pos x="80" y="138"/>
                </a:cxn>
                <a:cxn ang="0">
                  <a:pos x="123" y="138"/>
                </a:cxn>
                <a:cxn ang="0">
                  <a:pos x="120" y="39"/>
                </a:cxn>
                <a:cxn ang="0">
                  <a:pos x="90" y="5"/>
                </a:cxn>
                <a:cxn ang="0">
                  <a:pos x="43" y="0"/>
                </a:cxn>
                <a:cxn ang="0">
                  <a:pos x="0" y="126"/>
                </a:cxn>
                <a:cxn ang="0">
                  <a:pos x="0" y="138"/>
                </a:cxn>
                <a:cxn ang="0">
                  <a:pos x="76" y="138"/>
                </a:cxn>
              </a:cxnLst>
              <a:rect b="b" l="0" r="r" t="0"/>
              <a:pathLst>
                <a:path h="138" w="123">
                  <a:moveTo>
                    <a:pt x="76" y="138"/>
                  </a:moveTo>
                  <a:cubicBezTo>
                    <a:pt x="76" y="101"/>
                    <a:pt x="76" y="101"/>
                    <a:pt x="76" y="101"/>
                  </a:cubicBezTo>
                  <a:cubicBezTo>
                    <a:pt x="76" y="99"/>
                    <a:pt x="77" y="100"/>
                    <a:pt x="78" y="102"/>
                  </a:cubicBezTo>
                  <a:cubicBezTo>
                    <a:pt x="80" y="138"/>
                    <a:pt x="80" y="138"/>
                    <a:pt x="80" y="138"/>
                  </a:cubicBezTo>
                  <a:cubicBezTo>
                    <a:pt x="123" y="138"/>
                    <a:pt x="123" y="138"/>
                    <a:pt x="123" y="138"/>
                  </a:cubicBezTo>
                  <a:cubicBezTo>
                    <a:pt x="120" y="39"/>
                    <a:pt x="120" y="39"/>
                    <a:pt x="120" y="39"/>
                  </a:cubicBezTo>
                  <a:cubicBezTo>
                    <a:pt x="120" y="19"/>
                    <a:pt x="109" y="9"/>
                    <a:pt x="90" y="5"/>
                  </a:cubicBezTo>
                  <a:cubicBezTo>
                    <a:pt x="43" y="0"/>
                    <a:pt x="43" y="0"/>
                    <a:pt x="43" y="0"/>
                  </a:cubicBezTo>
                  <a:cubicBezTo>
                    <a:pt x="0" y="126"/>
                    <a:pt x="0" y="126"/>
                    <a:pt x="0" y="126"/>
                  </a:cubicBezTo>
                  <a:cubicBezTo>
                    <a:pt x="0" y="138"/>
                    <a:pt x="0" y="138"/>
                    <a:pt x="0" y="138"/>
                  </a:cubicBezTo>
                  <a:lnTo>
                    <a:pt x="76" y="138"/>
                  </a:lnTo>
                  <a:close/>
                </a:path>
              </a:pathLst>
            </a:custGeom>
            <a:solidFill>
              <a:srgbClr val="3D5F75"/>
            </a:solidFill>
            <a:ln w="9525">
              <a:noFill/>
              <a:round/>
            </a:ln>
          </p:spPr>
          <p:txBody>
            <a:bodyPr anchor="ctr"/>
            <a:lstStyle/>
            <a:p>
              <a:pPr algn="ctr"/>
              <a:endParaRPr/>
            </a:p>
          </p:txBody>
        </p:sp>
        <p:sp>
          <p:nvSpPr>
            <p:cNvPr id="45" name="iŝḻiḋê">
              <a:extLst>
                <a:ext uri="{FF2B5EF4-FFF2-40B4-BE49-F238E27FC236}">
                  <a16:creationId xmlns:a16="http://schemas.microsoft.com/office/drawing/2014/main" id="{68EEA798-4C94-41A3-B880-6A524D7F0628}"/>
                </a:ext>
              </a:extLst>
            </p:cNvPr>
            <p:cNvSpPr/>
            <p:nvPr/>
          </p:nvSpPr>
          <p:spPr bwMode="auto">
            <a:xfrm>
              <a:off x="26308050" y="12839701"/>
              <a:ext cx="650875" cy="1689100"/>
            </a:xfrm>
            <a:custGeom>
              <a:cxnLst>
                <a:cxn ang="0">
                  <a:pos x="34" y="0"/>
                </a:cxn>
                <a:cxn ang="0">
                  <a:pos x="48" y="3"/>
                </a:cxn>
                <a:cxn ang="0">
                  <a:pos x="49" y="3"/>
                </a:cxn>
                <a:cxn ang="0">
                  <a:pos x="50" y="5"/>
                </a:cxn>
                <a:cxn ang="0">
                  <a:pos x="50" y="33"/>
                </a:cxn>
                <a:cxn ang="0">
                  <a:pos x="46" y="39"/>
                </a:cxn>
                <a:cxn ang="0">
                  <a:pos x="31" y="39"/>
                </a:cxn>
                <a:cxn ang="0">
                  <a:pos x="44" y="56"/>
                </a:cxn>
                <a:cxn ang="0">
                  <a:pos x="44" y="66"/>
                </a:cxn>
                <a:cxn ang="0">
                  <a:pos x="0" y="130"/>
                </a:cxn>
                <a:cxn ang="0">
                  <a:pos x="34" y="0"/>
                </a:cxn>
              </a:cxnLst>
              <a:rect b="b" l="0" r="r" t="0"/>
              <a:pathLst>
                <a:path h="130" w="50">
                  <a:moveTo>
                    <a:pt x="34" y="0"/>
                  </a:moveTo>
                  <a:cubicBezTo>
                    <a:pt x="48" y="3"/>
                    <a:pt x="48" y="3"/>
                    <a:pt x="48" y="3"/>
                  </a:cubicBezTo>
                  <a:cubicBezTo>
                    <a:pt x="49" y="3"/>
                    <a:pt x="49" y="3"/>
                    <a:pt x="49" y="3"/>
                  </a:cubicBezTo>
                  <a:cubicBezTo>
                    <a:pt x="50" y="5"/>
                    <a:pt x="50" y="5"/>
                    <a:pt x="50" y="5"/>
                  </a:cubicBezTo>
                  <a:cubicBezTo>
                    <a:pt x="50" y="33"/>
                    <a:pt x="50" y="33"/>
                    <a:pt x="50" y="33"/>
                  </a:cubicBezTo>
                  <a:cubicBezTo>
                    <a:pt x="50" y="38"/>
                    <a:pt x="50" y="39"/>
                    <a:pt x="46" y="39"/>
                  </a:cubicBezTo>
                  <a:cubicBezTo>
                    <a:pt x="31" y="39"/>
                    <a:pt x="31" y="39"/>
                    <a:pt x="31" y="39"/>
                  </a:cubicBezTo>
                  <a:cubicBezTo>
                    <a:pt x="44" y="56"/>
                    <a:pt x="44" y="56"/>
                    <a:pt x="44" y="56"/>
                  </a:cubicBezTo>
                  <a:cubicBezTo>
                    <a:pt x="49" y="60"/>
                    <a:pt x="46" y="63"/>
                    <a:pt x="44" y="66"/>
                  </a:cubicBezTo>
                  <a:cubicBezTo>
                    <a:pt x="0" y="130"/>
                    <a:pt x="0" y="130"/>
                    <a:pt x="0" y="130"/>
                  </a:cubicBezTo>
                  <a:lnTo>
                    <a:pt x="34" y="0"/>
                  </a:lnTo>
                  <a:close/>
                </a:path>
              </a:pathLst>
            </a:custGeom>
            <a:solidFill>
              <a:srgbClr val="6D9CBC"/>
            </a:solidFill>
            <a:ln w="9525">
              <a:noFill/>
              <a:round/>
            </a:ln>
          </p:spPr>
          <p:txBody>
            <a:bodyPr anchor="ctr"/>
            <a:lstStyle/>
            <a:p>
              <a:pPr algn="ctr"/>
              <a:endParaRPr/>
            </a:p>
          </p:txBody>
        </p:sp>
        <p:sp>
          <p:nvSpPr>
            <p:cNvPr id="46" name="îṡļïḑè">
              <a:extLst>
                <a:ext uri="{FF2B5EF4-FFF2-40B4-BE49-F238E27FC236}">
                  <a16:creationId xmlns:a16="http://schemas.microsoft.com/office/drawing/2014/main" id="{97291D00-7FDA-4456-9ECB-CF66812F6BAE}"/>
                </a:ext>
              </a:extLst>
            </p:cNvPr>
            <p:cNvSpPr/>
            <p:nvPr/>
          </p:nvSpPr>
          <p:spPr bwMode="auto">
            <a:xfrm>
              <a:off x="24593550" y="12877801"/>
              <a:ext cx="1598612" cy="1806575"/>
            </a:xfrm>
            <a:custGeom>
              <a:cxnLst>
                <a:cxn ang="0">
                  <a:pos x="80" y="0"/>
                </a:cxn>
                <a:cxn ang="0">
                  <a:pos x="33" y="6"/>
                </a:cxn>
                <a:cxn ang="0">
                  <a:pos x="3" y="40"/>
                </a:cxn>
                <a:cxn ang="0">
                  <a:pos x="0" y="139"/>
                </a:cxn>
                <a:cxn ang="0">
                  <a:pos x="43" y="139"/>
                </a:cxn>
                <a:cxn ang="0">
                  <a:pos x="46" y="103"/>
                </a:cxn>
                <a:cxn ang="0">
                  <a:pos x="48" y="102"/>
                </a:cxn>
                <a:cxn ang="0">
                  <a:pos x="48" y="139"/>
                </a:cxn>
                <a:cxn ang="0">
                  <a:pos x="123" y="139"/>
                </a:cxn>
                <a:cxn ang="0">
                  <a:pos x="123" y="127"/>
                </a:cxn>
                <a:cxn ang="0">
                  <a:pos x="116" y="106"/>
                </a:cxn>
                <a:cxn ang="0">
                  <a:pos x="80" y="0"/>
                </a:cxn>
              </a:cxnLst>
              <a:rect b="b" l="0" r="r" t="0"/>
              <a:pathLst>
                <a:path h="139" w="123">
                  <a:moveTo>
                    <a:pt x="80" y="0"/>
                  </a:moveTo>
                  <a:cubicBezTo>
                    <a:pt x="33" y="6"/>
                    <a:pt x="33" y="6"/>
                    <a:pt x="33" y="6"/>
                  </a:cubicBezTo>
                  <a:cubicBezTo>
                    <a:pt x="15" y="10"/>
                    <a:pt x="3" y="20"/>
                    <a:pt x="3" y="40"/>
                  </a:cubicBezTo>
                  <a:cubicBezTo>
                    <a:pt x="0" y="139"/>
                    <a:pt x="0" y="139"/>
                    <a:pt x="0" y="139"/>
                  </a:cubicBezTo>
                  <a:cubicBezTo>
                    <a:pt x="43" y="139"/>
                    <a:pt x="43" y="139"/>
                    <a:pt x="43" y="139"/>
                  </a:cubicBezTo>
                  <a:cubicBezTo>
                    <a:pt x="46" y="103"/>
                    <a:pt x="46" y="103"/>
                    <a:pt x="46" y="103"/>
                  </a:cubicBezTo>
                  <a:cubicBezTo>
                    <a:pt x="46" y="101"/>
                    <a:pt x="48" y="100"/>
                    <a:pt x="48" y="102"/>
                  </a:cubicBezTo>
                  <a:cubicBezTo>
                    <a:pt x="48" y="139"/>
                    <a:pt x="48" y="139"/>
                    <a:pt x="48" y="139"/>
                  </a:cubicBezTo>
                  <a:cubicBezTo>
                    <a:pt x="123" y="139"/>
                    <a:pt x="123" y="139"/>
                    <a:pt x="123" y="139"/>
                  </a:cubicBezTo>
                  <a:cubicBezTo>
                    <a:pt x="123" y="127"/>
                    <a:pt x="123" y="127"/>
                    <a:pt x="123" y="127"/>
                  </a:cubicBezTo>
                  <a:cubicBezTo>
                    <a:pt x="123" y="127"/>
                    <a:pt x="118" y="112"/>
                    <a:pt x="116" y="106"/>
                  </a:cubicBezTo>
                  <a:lnTo>
                    <a:pt x="80" y="0"/>
                  </a:lnTo>
                  <a:close/>
                </a:path>
              </a:pathLst>
            </a:custGeom>
            <a:solidFill>
              <a:srgbClr val="527C9D"/>
            </a:solidFill>
            <a:ln w="9525">
              <a:noFill/>
              <a:round/>
            </a:ln>
          </p:spPr>
          <p:txBody>
            <a:bodyPr anchor="ctr"/>
            <a:lstStyle/>
            <a:p>
              <a:pPr algn="ctr"/>
              <a:endParaRPr/>
            </a:p>
          </p:txBody>
        </p:sp>
        <p:sp>
          <p:nvSpPr>
            <p:cNvPr id="47" name="ïṥḻïḋe">
              <a:extLst>
                <a:ext uri="{FF2B5EF4-FFF2-40B4-BE49-F238E27FC236}">
                  <a16:creationId xmlns:a16="http://schemas.microsoft.com/office/drawing/2014/main" id="{9A9263D3-CC81-4327-A686-A536BED18C2A}"/>
                </a:ext>
              </a:extLst>
            </p:cNvPr>
            <p:cNvSpPr/>
            <p:nvPr/>
          </p:nvSpPr>
          <p:spPr bwMode="auto">
            <a:xfrm>
              <a:off x="25515888" y="12852401"/>
              <a:ext cx="676275" cy="1676400"/>
            </a:xfrm>
            <a:custGeom>
              <a:cxnLst>
                <a:cxn ang="0">
                  <a:pos x="16" y="0"/>
                </a:cxn>
                <a:cxn ang="0">
                  <a:pos x="3" y="2"/>
                </a:cxn>
                <a:cxn ang="0">
                  <a:pos x="1" y="3"/>
                </a:cxn>
                <a:cxn ang="0">
                  <a:pos x="1" y="4"/>
                </a:cxn>
                <a:cxn ang="0">
                  <a:pos x="0" y="32"/>
                </a:cxn>
                <a:cxn ang="0">
                  <a:pos x="5" y="38"/>
                </a:cxn>
                <a:cxn ang="0">
                  <a:pos x="20" y="38"/>
                </a:cxn>
                <a:cxn ang="0">
                  <a:pos x="6" y="55"/>
                </a:cxn>
                <a:cxn ang="0">
                  <a:pos x="7" y="65"/>
                </a:cxn>
                <a:cxn ang="0">
                  <a:pos x="52" y="129"/>
                </a:cxn>
                <a:cxn ang="0">
                  <a:pos x="16" y="0"/>
                </a:cxn>
              </a:cxnLst>
              <a:rect b="b" l="0" r="r" t="0"/>
              <a:pathLst>
                <a:path h="129" w="52">
                  <a:moveTo>
                    <a:pt x="16" y="0"/>
                  </a:moveTo>
                  <a:cubicBezTo>
                    <a:pt x="3" y="2"/>
                    <a:pt x="3" y="2"/>
                    <a:pt x="3" y="2"/>
                  </a:cubicBezTo>
                  <a:cubicBezTo>
                    <a:pt x="3" y="2"/>
                    <a:pt x="2" y="2"/>
                    <a:pt x="1" y="3"/>
                  </a:cubicBezTo>
                  <a:cubicBezTo>
                    <a:pt x="1" y="4"/>
                    <a:pt x="1" y="4"/>
                    <a:pt x="1" y="4"/>
                  </a:cubicBezTo>
                  <a:cubicBezTo>
                    <a:pt x="0" y="32"/>
                    <a:pt x="0" y="32"/>
                    <a:pt x="0" y="32"/>
                  </a:cubicBezTo>
                  <a:cubicBezTo>
                    <a:pt x="0" y="37"/>
                    <a:pt x="1" y="38"/>
                    <a:pt x="5" y="38"/>
                  </a:cubicBezTo>
                  <a:cubicBezTo>
                    <a:pt x="20" y="38"/>
                    <a:pt x="20" y="38"/>
                    <a:pt x="20" y="38"/>
                  </a:cubicBezTo>
                  <a:cubicBezTo>
                    <a:pt x="6" y="55"/>
                    <a:pt x="6" y="55"/>
                    <a:pt x="6" y="55"/>
                  </a:cubicBezTo>
                  <a:cubicBezTo>
                    <a:pt x="2" y="59"/>
                    <a:pt x="4" y="62"/>
                    <a:pt x="7" y="65"/>
                  </a:cubicBezTo>
                  <a:cubicBezTo>
                    <a:pt x="52" y="129"/>
                    <a:pt x="52" y="129"/>
                    <a:pt x="52" y="129"/>
                  </a:cubicBezTo>
                  <a:lnTo>
                    <a:pt x="16" y="0"/>
                  </a:lnTo>
                  <a:close/>
                </a:path>
              </a:pathLst>
            </a:custGeom>
            <a:solidFill>
              <a:srgbClr val="6D9CBC"/>
            </a:solidFill>
            <a:ln w="9525">
              <a:noFill/>
              <a:round/>
            </a:ln>
          </p:spPr>
          <p:txBody>
            <a:bodyPr anchor="ctr"/>
            <a:lstStyle/>
            <a:p>
              <a:pPr algn="ctr"/>
              <a:endParaRPr/>
            </a:p>
          </p:txBody>
        </p:sp>
        <p:sp>
          <p:nvSpPr>
            <p:cNvPr id="48" name="îSlîḋe">
              <a:extLst>
                <a:ext uri="{FF2B5EF4-FFF2-40B4-BE49-F238E27FC236}">
                  <a16:creationId xmlns:a16="http://schemas.microsoft.com/office/drawing/2014/main" id="{AE59B68D-EA4B-42AD-A16F-9B9480B9AFAC}"/>
                </a:ext>
              </a:extLst>
            </p:cNvPr>
            <p:cNvSpPr/>
            <p:nvPr/>
          </p:nvSpPr>
          <p:spPr bwMode="auto">
            <a:xfrm>
              <a:off x="26673175" y="11123613"/>
              <a:ext cx="273050" cy="909638"/>
            </a:xfrm>
            <a:custGeom>
              <a:cxnLst>
                <a:cxn ang="0">
                  <a:pos x="82" y="434"/>
                </a:cxn>
                <a:cxn ang="0">
                  <a:pos x="0" y="573"/>
                </a:cxn>
                <a:cxn ang="0">
                  <a:pos x="0" y="98"/>
                </a:cxn>
                <a:cxn ang="0">
                  <a:pos x="172" y="0"/>
                </a:cxn>
                <a:cxn ang="0">
                  <a:pos x="82" y="434"/>
                </a:cxn>
              </a:cxnLst>
              <a:rect b="b" l="0" r="r" t="0"/>
              <a:pathLst>
                <a:path h="573" w="172">
                  <a:moveTo>
                    <a:pt x="82" y="434"/>
                  </a:moveTo>
                  <a:lnTo>
                    <a:pt x="0" y="573"/>
                  </a:lnTo>
                  <a:lnTo>
                    <a:pt x="0" y="98"/>
                  </a:lnTo>
                  <a:lnTo>
                    <a:pt x="172" y="0"/>
                  </a:lnTo>
                  <a:lnTo>
                    <a:pt x="82" y="434"/>
                  </a:lnTo>
                  <a:close/>
                </a:path>
              </a:pathLst>
            </a:custGeom>
            <a:solidFill>
              <a:srgbClr val="253F59"/>
            </a:solidFill>
            <a:ln w="9525">
              <a:noFill/>
              <a:round/>
            </a:ln>
          </p:spPr>
          <p:txBody>
            <a:bodyPr anchor="ctr"/>
            <a:lstStyle/>
            <a:p>
              <a:pPr algn="ctr"/>
              <a:endParaRPr/>
            </a:p>
          </p:txBody>
        </p:sp>
        <p:sp>
          <p:nvSpPr>
            <p:cNvPr id="49" name="ïṧlíḋé">
              <a:extLst>
                <a:ext uri="{FF2B5EF4-FFF2-40B4-BE49-F238E27FC236}">
                  <a16:creationId xmlns:a16="http://schemas.microsoft.com/office/drawing/2014/main" id="{8864AEE5-9EF2-47A3-AEBC-2A9AB2F1428A}"/>
                </a:ext>
              </a:extLst>
            </p:cNvPr>
            <p:cNvSpPr/>
            <p:nvPr/>
          </p:nvSpPr>
          <p:spPr bwMode="auto">
            <a:xfrm>
              <a:off x="26723975" y="11709401"/>
              <a:ext cx="195262" cy="479425"/>
            </a:xfrm>
            <a:custGeom>
              <a:cxnLst>
                <a:cxn ang="0">
                  <a:pos x="3" y="0"/>
                </a:cxn>
                <a:cxn ang="0">
                  <a:pos x="6" y="0"/>
                </a:cxn>
                <a:cxn ang="0">
                  <a:pos x="14" y="12"/>
                </a:cxn>
                <a:cxn ang="0">
                  <a:pos x="11" y="26"/>
                </a:cxn>
                <a:cxn ang="0">
                  <a:pos x="0" y="34"/>
                </a:cxn>
                <a:cxn ang="0">
                  <a:pos x="3" y="0"/>
                </a:cxn>
              </a:cxnLst>
              <a:rect b="b" l="0" r="r" t="0"/>
              <a:pathLst>
                <a:path h="37" w="15">
                  <a:moveTo>
                    <a:pt x="3" y="0"/>
                  </a:moveTo>
                  <a:cubicBezTo>
                    <a:pt x="6" y="0"/>
                    <a:pt x="6" y="0"/>
                    <a:pt x="6" y="0"/>
                  </a:cubicBezTo>
                  <a:cubicBezTo>
                    <a:pt x="10" y="1"/>
                    <a:pt x="15" y="5"/>
                    <a:pt x="14" y="12"/>
                  </a:cubicBezTo>
                  <a:cubicBezTo>
                    <a:pt x="13" y="18"/>
                    <a:pt x="12" y="19"/>
                    <a:pt x="11" y="26"/>
                  </a:cubicBezTo>
                  <a:cubicBezTo>
                    <a:pt x="9" y="37"/>
                    <a:pt x="0" y="34"/>
                    <a:pt x="0" y="34"/>
                  </a:cubicBezTo>
                  <a:lnTo>
                    <a:pt x="3" y="0"/>
                  </a:lnTo>
                  <a:close/>
                </a:path>
              </a:pathLst>
            </a:custGeom>
            <a:solidFill>
              <a:srgbClr val="E8C5AC"/>
            </a:solidFill>
            <a:ln w="9525">
              <a:noFill/>
              <a:round/>
            </a:ln>
          </p:spPr>
          <p:txBody>
            <a:bodyPr anchor="ctr"/>
            <a:lstStyle/>
            <a:p>
              <a:pPr algn="ctr"/>
              <a:endParaRPr/>
            </a:p>
          </p:txBody>
        </p:sp>
        <p:sp>
          <p:nvSpPr>
            <p:cNvPr id="50" name="ïṩľíďé">
              <a:extLst>
                <a:ext uri="{FF2B5EF4-FFF2-40B4-BE49-F238E27FC236}">
                  <a16:creationId xmlns:a16="http://schemas.microsoft.com/office/drawing/2014/main" id="{F6D39681-4DD9-429A-8922-53A58853917B}"/>
                </a:ext>
              </a:extLst>
            </p:cNvPr>
            <p:cNvSpPr/>
            <p:nvPr/>
          </p:nvSpPr>
          <p:spPr bwMode="auto">
            <a:xfrm>
              <a:off x="25593675" y="11709401"/>
              <a:ext cx="195262" cy="479425"/>
            </a:xfrm>
            <a:custGeom>
              <a:cxnLst>
                <a:cxn ang="0">
                  <a:pos x="12" y="0"/>
                </a:cxn>
                <a:cxn ang="0">
                  <a:pos x="10" y="0"/>
                </a:cxn>
                <a:cxn ang="0">
                  <a:pos x="1" y="12"/>
                </a:cxn>
                <a:cxn ang="0">
                  <a:pos x="4" y="26"/>
                </a:cxn>
                <a:cxn ang="0">
                  <a:pos x="15" y="34"/>
                </a:cxn>
                <a:cxn ang="0">
                  <a:pos x="12" y="0"/>
                </a:cxn>
              </a:cxnLst>
              <a:rect b="b" l="0" r="r" t="0"/>
              <a:pathLst>
                <a:path h="37" w="15">
                  <a:moveTo>
                    <a:pt x="12" y="0"/>
                  </a:moveTo>
                  <a:cubicBezTo>
                    <a:pt x="10" y="0"/>
                    <a:pt x="10" y="0"/>
                    <a:pt x="10" y="0"/>
                  </a:cubicBezTo>
                  <a:cubicBezTo>
                    <a:pt x="5" y="1"/>
                    <a:pt x="0" y="5"/>
                    <a:pt x="1" y="12"/>
                  </a:cubicBezTo>
                  <a:cubicBezTo>
                    <a:pt x="2" y="18"/>
                    <a:pt x="3" y="19"/>
                    <a:pt x="4" y="26"/>
                  </a:cubicBezTo>
                  <a:cubicBezTo>
                    <a:pt x="6" y="37"/>
                    <a:pt x="15" y="34"/>
                    <a:pt x="15" y="34"/>
                  </a:cubicBezTo>
                  <a:lnTo>
                    <a:pt x="12" y="0"/>
                  </a:lnTo>
                  <a:close/>
                </a:path>
              </a:pathLst>
            </a:custGeom>
            <a:solidFill>
              <a:srgbClr val="E8C5AC"/>
            </a:solidFill>
            <a:ln w="9525">
              <a:noFill/>
              <a:round/>
            </a:ln>
          </p:spPr>
          <p:txBody>
            <a:bodyPr anchor="ctr"/>
            <a:lstStyle/>
            <a:p>
              <a:pPr algn="ctr"/>
              <a:endParaRPr/>
            </a:p>
          </p:txBody>
        </p:sp>
        <p:sp>
          <p:nvSpPr>
            <p:cNvPr id="51" name="ïṡļîďé">
              <a:extLst>
                <a:ext uri="{FF2B5EF4-FFF2-40B4-BE49-F238E27FC236}">
                  <a16:creationId xmlns:a16="http://schemas.microsoft.com/office/drawing/2014/main" id="{0805597A-EF80-44E6-82A5-D23B5981AD05}"/>
                </a:ext>
              </a:extLst>
            </p:cNvPr>
            <p:cNvSpPr/>
            <p:nvPr/>
          </p:nvSpPr>
          <p:spPr bwMode="auto">
            <a:xfrm>
              <a:off x="25736550" y="11241088"/>
              <a:ext cx="1039812" cy="1403350"/>
            </a:xfrm>
            <a:custGeom>
              <a:cxnLst>
                <a:cxn ang="0">
                  <a:pos x="40" y="0"/>
                </a:cxn>
                <a:cxn ang="0">
                  <a:pos x="40" y="0"/>
                </a:cxn>
                <a:cxn ang="0">
                  <a:pos x="0" y="0"/>
                </a:cxn>
                <a:cxn ang="0">
                  <a:pos x="0" y="76"/>
                </a:cxn>
                <a:cxn ang="0">
                  <a:pos x="5" y="90"/>
                </a:cxn>
                <a:cxn ang="0">
                  <a:pos x="18" y="102"/>
                </a:cxn>
                <a:cxn ang="0">
                  <a:pos x="31" y="108"/>
                </a:cxn>
                <a:cxn ang="0">
                  <a:pos x="40" y="108"/>
                </a:cxn>
                <a:cxn ang="0">
                  <a:pos x="40" y="108"/>
                </a:cxn>
                <a:cxn ang="0">
                  <a:pos x="48" y="108"/>
                </a:cxn>
                <a:cxn ang="0">
                  <a:pos x="62" y="102"/>
                </a:cxn>
                <a:cxn ang="0">
                  <a:pos x="74" y="90"/>
                </a:cxn>
                <a:cxn ang="0">
                  <a:pos x="80" y="76"/>
                </a:cxn>
                <a:cxn ang="0">
                  <a:pos x="80" y="0"/>
                </a:cxn>
                <a:cxn ang="0">
                  <a:pos x="40" y="0"/>
                </a:cxn>
              </a:cxnLst>
              <a:rect b="b" l="0" r="r" t="0"/>
              <a:pathLst>
                <a:path h="108" w="80">
                  <a:moveTo>
                    <a:pt x="40" y="0"/>
                  </a:moveTo>
                  <a:cubicBezTo>
                    <a:pt x="40" y="0"/>
                    <a:pt x="40" y="0"/>
                    <a:pt x="40" y="0"/>
                  </a:cubicBezTo>
                  <a:cubicBezTo>
                    <a:pt x="0" y="0"/>
                    <a:pt x="0" y="0"/>
                    <a:pt x="0" y="0"/>
                  </a:cubicBezTo>
                  <a:cubicBezTo>
                    <a:pt x="0" y="76"/>
                    <a:pt x="0" y="76"/>
                    <a:pt x="0" y="76"/>
                  </a:cubicBezTo>
                  <a:cubicBezTo>
                    <a:pt x="0" y="81"/>
                    <a:pt x="2" y="86"/>
                    <a:pt x="5" y="90"/>
                  </a:cubicBezTo>
                  <a:cubicBezTo>
                    <a:pt x="18" y="102"/>
                    <a:pt x="18" y="102"/>
                    <a:pt x="18" y="102"/>
                  </a:cubicBezTo>
                  <a:cubicBezTo>
                    <a:pt x="21" y="106"/>
                    <a:pt x="26" y="108"/>
                    <a:pt x="31" y="108"/>
                  </a:cubicBezTo>
                  <a:cubicBezTo>
                    <a:pt x="40" y="108"/>
                    <a:pt x="40" y="108"/>
                    <a:pt x="40" y="108"/>
                  </a:cubicBezTo>
                  <a:cubicBezTo>
                    <a:pt x="40" y="108"/>
                    <a:pt x="40" y="108"/>
                    <a:pt x="40" y="108"/>
                  </a:cubicBezTo>
                  <a:cubicBezTo>
                    <a:pt x="48" y="108"/>
                    <a:pt x="48" y="108"/>
                    <a:pt x="48" y="108"/>
                  </a:cubicBezTo>
                  <a:cubicBezTo>
                    <a:pt x="54" y="108"/>
                    <a:pt x="59" y="106"/>
                    <a:pt x="62" y="102"/>
                  </a:cubicBezTo>
                  <a:cubicBezTo>
                    <a:pt x="74" y="90"/>
                    <a:pt x="74" y="90"/>
                    <a:pt x="74" y="90"/>
                  </a:cubicBezTo>
                  <a:cubicBezTo>
                    <a:pt x="78" y="86"/>
                    <a:pt x="80" y="81"/>
                    <a:pt x="80" y="76"/>
                  </a:cubicBezTo>
                  <a:cubicBezTo>
                    <a:pt x="80" y="0"/>
                    <a:pt x="80" y="0"/>
                    <a:pt x="80" y="0"/>
                  </a:cubicBezTo>
                  <a:lnTo>
                    <a:pt x="40" y="0"/>
                  </a:lnTo>
                  <a:close/>
                </a:path>
              </a:pathLst>
            </a:custGeom>
            <a:solidFill>
              <a:srgbClr val="FFE1CC"/>
            </a:solidFill>
            <a:ln w="9525">
              <a:noFill/>
              <a:round/>
            </a:ln>
          </p:spPr>
          <p:txBody>
            <a:bodyPr anchor="ctr"/>
            <a:lstStyle/>
            <a:p>
              <a:pPr algn="ctr"/>
              <a:endParaRPr/>
            </a:p>
          </p:txBody>
        </p:sp>
        <p:sp>
          <p:nvSpPr>
            <p:cNvPr id="52" name="îS1îďé">
              <a:extLst>
                <a:ext uri="{FF2B5EF4-FFF2-40B4-BE49-F238E27FC236}">
                  <a16:creationId xmlns:a16="http://schemas.microsoft.com/office/drawing/2014/main" id="{43EE7BB7-58F2-4851-A19A-3949FA25AB10}"/>
                </a:ext>
              </a:extLst>
            </p:cNvPr>
            <p:cNvSpPr/>
            <p:nvPr/>
          </p:nvSpPr>
          <p:spPr bwMode="auto">
            <a:xfrm>
              <a:off x="25528588" y="10785476"/>
              <a:ext cx="1676400" cy="1027113"/>
            </a:xfrm>
            <a:custGeom>
              <a:cxnLst>
                <a:cxn ang="0">
                  <a:pos x="5" y="42"/>
                </a:cxn>
                <a:cxn ang="0">
                  <a:pos x="13" y="61"/>
                </a:cxn>
                <a:cxn ang="0">
                  <a:pos x="30" y="75"/>
                </a:cxn>
                <a:cxn ang="0">
                  <a:pos x="42" y="73"/>
                </a:cxn>
                <a:cxn ang="0">
                  <a:pos x="71" y="47"/>
                </a:cxn>
                <a:cxn ang="0">
                  <a:pos x="71" y="57"/>
                </a:cxn>
                <a:cxn ang="0">
                  <a:pos x="78" y="58"/>
                </a:cxn>
                <a:cxn ang="0">
                  <a:pos x="98" y="41"/>
                </a:cxn>
                <a:cxn ang="0">
                  <a:pos x="88" y="16"/>
                </a:cxn>
                <a:cxn ang="0">
                  <a:pos x="64" y="9"/>
                </a:cxn>
                <a:cxn ang="0">
                  <a:pos x="5" y="42"/>
                </a:cxn>
              </a:cxnLst>
              <a:rect b="b" l="0" r="r" t="0"/>
              <a:pathLst>
                <a:path h="79" w="129">
                  <a:moveTo>
                    <a:pt x="5" y="42"/>
                  </a:moveTo>
                  <a:cubicBezTo>
                    <a:pt x="5" y="42"/>
                    <a:pt x="8" y="56"/>
                    <a:pt x="13" y="61"/>
                  </a:cubicBezTo>
                  <a:cubicBezTo>
                    <a:pt x="17" y="64"/>
                    <a:pt x="21" y="68"/>
                    <a:pt x="30" y="75"/>
                  </a:cubicBezTo>
                  <a:cubicBezTo>
                    <a:pt x="33" y="77"/>
                    <a:pt x="35" y="79"/>
                    <a:pt x="42" y="73"/>
                  </a:cubicBezTo>
                  <a:cubicBezTo>
                    <a:pt x="71" y="47"/>
                    <a:pt x="71" y="47"/>
                    <a:pt x="71" y="47"/>
                  </a:cubicBezTo>
                  <a:cubicBezTo>
                    <a:pt x="71" y="47"/>
                    <a:pt x="71" y="54"/>
                    <a:pt x="71" y="57"/>
                  </a:cubicBezTo>
                  <a:cubicBezTo>
                    <a:pt x="71" y="60"/>
                    <a:pt x="72" y="64"/>
                    <a:pt x="78" y="58"/>
                  </a:cubicBezTo>
                  <a:cubicBezTo>
                    <a:pt x="98" y="41"/>
                    <a:pt x="98" y="41"/>
                    <a:pt x="98" y="41"/>
                  </a:cubicBezTo>
                  <a:cubicBezTo>
                    <a:pt x="98" y="41"/>
                    <a:pt x="129" y="16"/>
                    <a:pt x="88" y="16"/>
                  </a:cubicBezTo>
                  <a:cubicBezTo>
                    <a:pt x="86" y="16"/>
                    <a:pt x="74" y="11"/>
                    <a:pt x="64" y="9"/>
                  </a:cubicBezTo>
                  <a:cubicBezTo>
                    <a:pt x="26" y="0"/>
                    <a:pt x="0" y="16"/>
                    <a:pt x="5" y="42"/>
                  </a:cubicBezTo>
                  <a:close/>
                </a:path>
              </a:pathLst>
            </a:custGeom>
            <a:solidFill>
              <a:srgbClr val="253F59"/>
            </a:solidFill>
            <a:ln w="9525">
              <a:noFill/>
              <a:round/>
            </a:ln>
          </p:spPr>
          <p:txBody>
            <a:bodyPr anchor="ctr"/>
            <a:lstStyle/>
            <a:p>
              <a:pPr algn="ctr"/>
              <a:endParaRPr/>
            </a:p>
          </p:txBody>
        </p:sp>
        <p:sp>
          <p:nvSpPr>
            <p:cNvPr id="53" name="íṩľíďé">
              <a:extLst>
                <a:ext uri="{FF2B5EF4-FFF2-40B4-BE49-F238E27FC236}">
                  <a16:creationId xmlns:a16="http://schemas.microsoft.com/office/drawing/2014/main" id="{4F4C3DCA-CC15-46B1-B310-54CA47E365FE}"/>
                </a:ext>
              </a:extLst>
            </p:cNvPr>
            <p:cNvSpPr/>
            <p:nvPr/>
          </p:nvSpPr>
          <p:spPr bwMode="auto">
            <a:xfrm>
              <a:off x="25593675" y="11331576"/>
              <a:ext cx="247650" cy="520700"/>
            </a:xfrm>
            <a:custGeom>
              <a:cxnLst>
                <a:cxn ang="0">
                  <a:pos x="90" y="328"/>
                </a:cxn>
                <a:cxn ang="0">
                  <a:pos x="90" y="156"/>
                </a:cxn>
                <a:cxn ang="0">
                  <a:pos x="156" y="41"/>
                </a:cxn>
                <a:cxn ang="0">
                  <a:pos x="0" y="0"/>
                </a:cxn>
                <a:cxn ang="0">
                  <a:pos x="90" y="328"/>
                </a:cxn>
              </a:cxnLst>
              <a:rect b="b" l="0" r="r" t="0"/>
              <a:pathLst>
                <a:path h="328" w="156">
                  <a:moveTo>
                    <a:pt x="90" y="328"/>
                  </a:moveTo>
                  <a:lnTo>
                    <a:pt x="90" y="156"/>
                  </a:lnTo>
                  <a:lnTo>
                    <a:pt x="156" y="41"/>
                  </a:lnTo>
                  <a:lnTo>
                    <a:pt x="0" y="0"/>
                  </a:lnTo>
                  <a:lnTo>
                    <a:pt x="90" y="328"/>
                  </a:lnTo>
                  <a:close/>
                </a:path>
              </a:pathLst>
            </a:custGeom>
            <a:solidFill>
              <a:srgbClr val="253F59"/>
            </a:solidFill>
            <a:ln w="9525">
              <a:noFill/>
              <a:round/>
            </a:ln>
          </p:spPr>
          <p:txBody>
            <a:bodyPr anchor="ctr"/>
            <a:lstStyle/>
            <a:p>
              <a:pPr algn="ctr"/>
              <a:endParaRPr/>
            </a:p>
          </p:txBody>
        </p:sp>
        <p:sp>
          <p:nvSpPr>
            <p:cNvPr id="54" name="ïṩľîḋè">
              <a:extLst>
                <a:ext uri="{FF2B5EF4-FFF2-40B4-BE49-F238E27FC236}">
                  <a16:creationId xmlns:a16="http://schemas.microsoft.com/office/drawing/2014/main" id="{1BC4984C-ADA5-41EC-A493-A649FACAA5C1}"/>
                </a:ext>
              </a:extLst>
            </p:cNvPr>
            <p:cNvSpPr/>
            <p:nvPr/>
          </p:nvSpPr>
          <p:spPr bwMode="auto">
            <a:xfrm>
              <a:off x="21032788" y="12436476"/>
              <a:ext cx="3248025" cy="2260600"/>
            </a:xfrm>
            <a:custGeom>
              <a:cxnLst>
                <a:cxn ang="0">
                  <a:pos x="38" y="174"/>
                </a:cxn>
                <a:cxn ang="0">
                  <a:pos x="43" y="125"/>
                </a:cxn>
                <a:cxn ang="0">
                  <a:pos x="46" y="123"/>
                </a:cxn>
                <a:cxn ang="0">
                  <a:pos x="48" y="125"/>
                </a:cxn>
                <a:cxn ang="0">
                  <a:pos x="48" y="174"/>
                </a:cxn>
                <a:cxn ang="0">
                  <a:pos x="202" y="174"/>
                </a:cxn>
                <a:cxn ang="0">
                  <a:pos x="202" y="125"/>
                </a:cxn>
                <a:cxn ang="0">
                  <a:pos x="204" y="123"/>
                </a:cxn>
                <a:cxn ang="0">
                  <a:pos x="208" y="126"/>
                </a:cxn>
                <a:cxn ang="0">
                  <a:pos x="213" y="174"/>
                </a:cxn>
                <a:cxn ang="0">
                  <a:pos x="250" y="174"/>
                </a:cxn>
                <a:cxn ang="0">
                  <a:pos x="244" y="71"/>
                </a:cxn>
                <a:cxn ang="0">
                  <a:pos x="215" y="42"/>
                </a:cxn>
                <a:cxn ang="0">
                  <a:pos x="161" y="34"/>
                </a:cxn>
                <a:cxn ang="0">
                  <a:pos x="152" y="23"/>
                </a:cxn>
                <a:cxn ang="0">
                  <a:pos x="151" y="0"/>
                </a:cxn>
                <a:cxn ang="0">
                  <a:pos x="123" y="0"/>
                </a:cxn>
                <a:cxn ang="0">
                  <a:pos x="99" y="0"/>
                </a:cxn>
                <a:cxn ang="0">
                  <a:pos x="98" y="24"/>
                </a:cxn>
                <a:cxn ang="0">
                  <a:pos x="89" y="34"/>
                </a:cxn>
                <a:cxn ang="0">
                  <a:pos x="35" y="42"/>
                </a:cxn>
                <a:cxn ang="0">
                  <a:pos x="6" y="71"/>
                </a:cxn>
                <a:cxn ang="0">
                  <a:pos x="0" y="174"/>
                </a:cxn>
                <a:cxn ang="0">
                  <a:pos x="38" y="174"/>
                </a:cxn>
              </a:cxnLst>
              <a:rect b="b" l="0" r="r" t="0"/>
              <a:pathLst>
                <a:path h="174" w="250">
                  <a:moveTo>
                    <a:pt x="38" y="174"/>
                  </a:moveTo>
                  <a:cubicBezTo>
                    <a:pt x="43" y="125"/>
                    <a:pt x="43" y="125"/>
                    <a:pt x="43" y="125"/>
                  </a:cubicBezTo>
                  <a:cubicBezTo>
                    <a:pt x="43" y="124"/>
                    <a:pt x="45" y="123"/>
                    <a:pt x="46" y="123"/>
                  </a:cubicBezTo>
                  <a:cubicBezTo>
                    <a:pt x="47" y="123"/>
                    <a:pt x="48" y="124"/>
                    <a:pt x="48" y="125"/>
                  </a:cubicBezTo>
                  <a:cubicBezTo>
                    <a:pt x="48" y="174"/>
                    <a:pt x="48" y="174"/>
                    <a:pt x="48" y="174"/>
                  </a:cubicBezTo>
                  <a:cubicBezTo>
                    <a:pt x="202" y="174"/>
                    <a:pt x="202" y="174"/>
                    <a:pt x="202" y="174"/>
                  </a:cubicBezTo>
                  <a:cubicBezTo>
                    <a:pt x="202" y="125"/>
                    <a:pt x="202" y="125"/>
                    <a:pt x="202" y="125"/>
                  </a:cubicBezTo>
                  <a:cubicBezTo>
                    <a:pt x="202" y="124"/>
                    <a:pt x="203" y="123"/>
                    <a:pt x="204" y="123"/>
                  </a:cubicBezTo>
                  <a:cubicBezTo>
                    <a:pt x="206" y="123"/>
                    <a:pt x="208" y="123"/>
                    <a:pt x="208" y="126"/>
                  </a:cubicBezTo>
                  <a:cubicBezTo>
                    <a:pt x="213" y="174"/>
                    <a:pt x="213" y="174"/>
                    <a:pt x="213" y="174"/>
                  </a:cubicBezTo>
                  <a:cubicBezTo>
                    <a:pt x="250" y="174"/>
                    <a:pt x="250" y="174"/>
                    <a:pt x="250" y="174"/>
                  </a:cubicBezTo>
                  <a:cubicBezTo>
                    <a:pt x="244" y="71"/>
                    <a:pt x="244" y="71"/>
                    <a:pt x="244" y="71"/>
                  </a:cubicBezTo>
                  <a:cubicBezTo>
                    <a:pt x="242" y="56"/>
                    <a:pt x="230" y="45"/>
                    <a:pt x="215" y="42"/>
                  </a:cubicBezTo>
                  <a:cubicBezTo>
                    <a:pt x="161" y="34"/>
                    <a:pt x="161" y="34"/>
                    <a:pt x="161" y="34"/>
                  </a:cubicBezTo>
                  <a:cubicBezTo>
                    <a:pt x="156" y="33"/>
                    <a:pt x="152" y="29"/>
                    <a:pt x="152" y="23"/>
                  </a:cubicBezTo>
                  <a:cubicBezTo>
                    <a:pt x="151" y="0"/>
                    <a:pt x="151" y="0"/>
                    <a:pt x="151" y="0"/>
                  </a:cubicBezTo>
                  <a:cubicBezTo>
                    <a:pt x="123" y="0"/>
                    <a:pt x="123" y="0"/>
                    <a:pt x="123" y="0"/>
                  </a:cubicBezTo>
                  <a:cubicBezTo>
                    <a:pt x="99" y="0"/>
                    <a:pt x="99" y="0"/>
                    <a:pt x="99" y="0"/>
                  </a:cubicBezTo>
                  <a:cubicBezTo>
                    <a:pt x="98" y="24"/>
                    <a:pt x="98" y="24"/>
                    <a:pt x="98" y="24"/>
                  </a:cubicBezTo>
                  <a:cubicBezTo>
                    <a:pt x="97" y="29"/>
                    <a:pt x="94" y="33"/>
                    <a:pt x="89" y="34"/>
                  </a:cubicBezTo>
                  <a:cubicBezTo>
                    <a:pt x="35" y="42"/>
                    <a:pt x="35" y="42"/>
                    <a:pt x="35" y="42"/>
                  </a:cubicBezTo>
                  <a:cubicBezTo>
                    <a:pt x="20" y="45"/>
                    <a:pt x="9" y="56"/>
                    <a:pt x="6" y="71"/>
                  </a:cubicBezTo>
                  <a:cubicBezTo>
                    <a:pt x="0" y="174"/>
                    <a:pt x="0" y="174"/>
                    <a:pt x="0" y="174"/>
                  </a:cubicBezTo>
                  <a:lnTo>
                    <a:pt x="38" y="174"/>
                  </a:lnTo>
                  <a:close/>
                </a:path>
              </a:pathLst>
            </a:custGeom>
            <a:solidFill>
              <a:srgbClr val="FFE1CC"/>
            </a:solidFill>
            <a:ln w="9525">
              <a:noFill/>
              <a:round/>
            </a:ln>
          </p:spPr>
          <p:txBody>
            <a:bodyPr anchor="ctr"/>
            <a:lstStyle/>
            <a:p>
              <a:pPr algn="ctr"/>
              <a:endParaRPr/>
            </a:p>
          </p:txBody>
        </p:sp>
        <p:sp>
          <p:nvSpPr>
            <p:cNvPr id="55" name="îs1iďe">
              <a:extLst>
                <a:ext uri="{FF2B5EF4-FFF2-40B4-BE49-F238E27FC236}">
                  <a16:creationId xmlns:a16="http://schemas.microsoft.com/office/drawing/2014/main" id="{0E2AB251-A37D-426F-B2E3-923F1AE64340}"/>
                </a:ext>
              </a:extLst>
            </p:cNvPr>
            <p:cNvSpPr/>
            <p:nvPr/>
          </p:nvSpPr>
          <p:spPr bwMode="auto">
            <a:xfrm>
              <a:off x="22045612" y="12747626"/>
              <a:ext cx="1235075" cy="1949450"/>
            </a:xfrm>
            <a:custGeom>
              <a:cxnLst>
                <a:cxn ang="0">
                  <a:pos x="77" y="150"/>
                </a:cxn>
                <a:cxn ang="0">
                  <a:pos x="95" y="11"/>
                </a:cxn>
                <a:cxn ang="0">
                  <a:pos x="84" y="10"/>
                </a:cxn>
                <a:cxn ang="0">
                  <a:pos x="76" y="0"/>
                </a:cxn>
                <a:cxn ang="0">
                  <a:pos x="47" y="28"/>
                </a:cxn>
                <a:cxn ang="0">
                  <a:pos x="19" y="0"/>
                </a:cxn>
                <a:cxn ang="0">
                  <a:pos x="10" y="10"/>
                </a:cxn>
                <a:cxn ang="0">
                  <a:pos x="0" y="11"/>
                </a:cxn>
                <a:cxn ang="0">
                  <a:pos x="24" y="150"/>
                </a:cxn>
                <a:cxn ang="0">
                  <a:pos x="77" y="150"/>
                </a:cxn>
              </a:cxnLst>
              <a:rect b="b" l="0" r="r" t="0"/>
              <a:pathLst>
                <a:path h="150" w="95">
                  <a:moveTo>
                    <a:pt x="77" y="150"/>
                  </a:moveTo>
                  <a:cubicBezTo>
                    <a:pt x="95" y="11"/>
                    <a:pt x="95" y="11"/>
                    <a:pt x="95" y="11"/>
                  </a:cubicBezTo>
                  <a:cubicBezTo>
                    <a:pt x="84" y="10"/>
                    <a:pt x="84" y="10"/>
                    <a:pt x="84" y="10"/>
                  </a:cubicBezTo>
                  <a:cubicBezTo>
                    <a:pt x="79" y="9"/>
                    <a:pt x="76" y="5"/>
                    <a:pt x="76" y="0"/>
                  </a:cubicBezTo>
                  <a:cubicBezTo>
                    <a:pt x="47" y="28"/>
                    <a:pt x="47" y="28"/>
                    <a:pt x="47" y="28"/>
                  </a:cubicBezTo>
                  <a:cubicBezTo>
                    <a:pt x="19" y="0"/>
                    <a:pt x="19" y="0"/>
                    <a:pt x="19" y="0"/>
                  </a:cubicBezTo>
                  <a:cubicBezTo>
                    <a:pt x="18" y="5"/>
                    <a:pt x="15" y="9"/>
                    <a:pt x="10" y="10"/>
                  </a:cubicBezTo>
                  <a:cubicBezTo>
                    <a:pt x="0" y="11"/>
                    <a:pt x="0" y="11"/>
                    <a:pt x="0" y="11"/>
                  </a:cubicBezTo>
                  <a:cubicBezTo>
                    <a:pt x="24" y="150"/>
                    <a:pt x="24" y="150"/>
                    <a:pt x="24" y="150"/>
                  </a:cubicBezTo>
                  <a:lnTo>
                    <a:pt x="77" y="150"/>
                  </a:lnTo>
                  <a:close/>
                </a:path>
              </a:pathLst>
            </a:custGeom>
            <a:solidFill>
              <a:srgbClr val="FF6D3A"/>
            </a:solidFill>
            <a:ln w="9525">
              <a:noFill/>
              <a:round/>
            </a:ln>
          </p:spPr>
          <p:txBody>
            <a:bodyPr anchor="ctr"/>
            <a:lstStyle/>
            <a:p>
              <a:pPr algn="ctr"/>
              <a:endParaRPr/>
            </a:p>
          </p:txBody>
        </p:sp>
        <p:sp>
          <p:nvSpPr>
            <p:cNvPr id="56" name="ïṣḷíďê">
              <a:extLst>
                <a:ext uri="{FF2B5EF4-FFF2-40B4-BE49-F238E27FC236}">
                  <a16:creationId xmlns:a16="http://schemas.microsoft.com/office/drawing/2014/main" id="{833226B7-EDFF-4DC0-88C4-C2419E20CE52}"/>
                </a:ext>
              </a:extLst>
            </p:cNvPr>
            <p:cNvSpPr/>
            <p:nvPr/>
          </p:nvSpPr>
          <p:spPr bwMode="auto">
            <a:xfrm>
              <a:off x="22305962" y="12436476"/>
              <a:ext cx="701675" cy="325438"/>
            </a:xfrm>
            <a:custGeom>
              <a:cxnLst>
                <a:cxn ang="0">
                  <a:pos x="50" y="18"/>
                </a:cxn>
                <a:cxn ang="0">
                  <a:pos x="54" y="15"/>
                </a:cxn>
                <a:cxn ang="0">
                  <a:pos x="53" y="0"/>
                </a:cxn>
                <a:cxn ang="0">
                  <a:pos x="25" y="0"/>
                </a:cxn>
                <a:cxn ang="0">
                  <a:pos x="1" y="0"/>
                </a:cxn>
                <a:cxn ang="0">
                  <a:pos x="0" y="14"/>
                </a:cxn>
                <a:cxn ang="0">
                  <a:pos x="4" y="19"/>
                </a:cxn>
                <a:cxn ang="0">
                  <a:pos x="18" y="25"/>
                </a:cxn>
                <a:cxn ang="0">
                  <a:pos x="27" y="25"/>
                </a:cxn>
                <a:cxn ang="0">
                  <a:pos x="27" y="24"/>
                </a:cxn>
                <a:cxn ang="0">
                  <a:pos x="36" y="24"/>
                </a:cxn>
                <a:cxn ang="0">
                  <a:pos x="50" y="18"/>
                </a:cxn>
              </a:cxnLst>
              <a:rect b="b" l="0" r="r" t="0"/>
              <a:pathLst>
                <a:path h="25" w="54">
                  <a:moveTo>
                    <a:pt x="50" y="18"/>
                  </a:moveTo>
                  <a:cubicBezTo>
                    <a:pt x="54" y="15"/>
                    <a:pt x="54" y="15"/>
                    <a:pt x="54" y="15"/>
                  </a:cubicBezTo>
                  <a:cubicBezTo>
                    <a:pt x="53" y="0"/>
                    <a:pt x="53" y="0"/>
                    <a:pt x="53" y="0"/>
                  </a:cubicBezTo>
                  <a:cubicBezTo>
                    <a:pt x="25" y="0"/>
                    <a:pt x="25" y="0"/>
                    <a:pt x="25" y="0"/>
                  </a:cubicBezTo>
                  <a:cubicBezTo>
                    <a:pt x="1" y="0"/>
                    <a:pt x="1" y="0"/>
                    <a:pt x="1" y="0"/>
                  </a:cubicBezTo>
                  <a:cubicBezTo>
                    <a:pt x="0" y="14"/>
                    <a:pt x="0" y="14"/>
                    <a:pt x="0" y="14"/>
                  </a:cubicBezTo>
                  <a:cubicBezTo>
                    <a:pt x="4" y="19"/>
                    <a:pt x="4" y="19"/>
                    <a:pt x="4" y="19"/>
                  </a:cubicBezTo>
                  <a:cubicBezTo>
                    <a:pt x="8" y="22"/>
                    <a:pt x="13" y="25"/>
                    <a:pt x="18" y="25"/>
                  </a:cubicBezTo>
                  <a:cubicBezTo>
                    <a:pt x="27" y="25"/>
                    <a:pt x="27" y="25"/>
                    <a:pt x="27" y="25"/>
                  </a:cubicBezTo>
                  <a:cubicBezTo>
                    <a:pt x="27" y="24"/>
                    <a:pt x="27" y="24"/>
                    <a:pt x="27" y="24"/>
                  </a:cubicBezTo>
                  <a:cubicBezTo>
                    <a:pt x="36" y="24"/>
                    <a:pt x="36" y="24"/>
                    <a:pt x="36" y="24"/>
                  </a:cubicBezTo>
                  <a:cubicBezTo>
                    <a:pt x="42" y="24"/>
                    <a:pt x="47" y="22"/>
                    <a:pt x="50" y="18"/>
                  </a:cubicBezTo>
                  <a:close/>
                </a:path>
              </a:pathLst>
            </a:custGeom>
            <a:solidFill>
              <a:srgbClr val="E8C5AC"/>
            </a:solidFill>
            <a:ln w="9525">
              <a:noFill/>
              <a:round/>
            </a:ln>
          </p:spPr>
          <p:txBody>
            <a:bodyPr anchor="ctr"/>
            <a:lstStyle/>
            <a:p>
              <a:pPr algn="ctr"/>
              <a:endParaRPr/>
            </a:p>
          </p:txBody>
        </p:sp>
        <p:sp>
          <p:nvSpPr>
            <p:cNvPr id="57" name="îS1îďè">
              <a:extLst>
                <a:ext uri="{FF2B5EF4-FFF2-40B4-BE49-F238E27FC236}">
                  <a16:creationId xmlns:a16="http://schemas.microsoft.com/office/drawing/2014/main" id="{9009BD2C-FD16-4F5F-8C36-2DAC81FC98DD}"/>
                </a:ext>
              </a:extLst>
            </p:cNvPr>
            <p:cNvSpPr/>
            <p:nvPr/>
          </p:nvSpPr>
          <p:spPr bwMode="auto">
            <a:xfrm>
              <a:off x="22137688" y="12669838"/>
              <a:ext cx="519112" cy="781050"/>
            </a:xfrm>
            <a:custGeom>
              <a:cxnLst>
                <a:cxn ang="0">
                  <a:pos x="13" y="3"/>
                </a:cxn>
                <a:cxn ang="0">
                  <a:pos x="0" y="16"/>
                </a:cxn>
                <a:cxn ang="0">
                  <a:pos x="25" y="57"/>
                </a:cxn>
                <a:cxn ang="0">
                  <a:pos x="29" y="57"/>
                </a:cxn>
                <a:cxn ang="0">
                  <a:pos x="40" y="34"/>
                </a:cxn>
                <a:cxn ang="0">
                  <a:pos x="13" y="3"/>
                </a:cxn>
              </a:cxnLst>
              <a:rect b="b" l="0" r="r" t="0"/>
              <a:pathLst>
                <a:path h="60" w="40">
                  <a:moveTo>
                    <a:pt x="13" y="3"/>
                  </a:moveTo>
                  <a:cubicBezTo>
                    <a:pt x="11" y="0"/>
                    <a:pt x="0" y="16"/>
                    <a:pt x="0" y="16"/>
                  </a:cubicBezTo>
                  <a:cubicBezTo>
                    <a:pt x="25" y="57"/>
                    <a:pt x="25" y="57"/>
                    <a:pt x="25" y="57"/>
                  </a:cubicBezTo>
                  <a:cubicBezTo>
                    <a:pt x="26" y="60"/>
                    <a:pt x="28" y="60"/>
                    <a:pt x="29" y="57"/>
                  </a:cubicBezTo>
                  <a:cubicBezTo>
                    <a:pt x="40" y="34"/>
                    <a:pt x="40" y="34"/>
                    <a:pt x="40" y="34"/>
                  </a:cubicBezTo>
                  <a:lnTo>
                    <a:pt x="13" y="3"/>
                  </a:lnTo>
                  <a:close/>
                </a:path>
              </a:pathLst>
            </a:custGeom>
            <a:solidFill>
              <a:srgbClr val="F7997C"/>
            </a:solidFill>
            <a:ln w="9525">
              <a:noFill/>
              <a:round/>
            </a:ln>
          </p:spPr>
          <p:txBody>
            <a:bodyPr anchor="ctr"/>
            <a:lstStyle/>
            <a:p>
              <a:pPr algn="ctr"/>
              <a:endParaRPr/>
            </a:p>
          </p:txBody>
        </p:sp>
        <p:sp>
          <p:nvSpPr>
            <p:cNvPr id="58" name="i$ḻîdê">
              <a:extLst>
                <a:ext uri="{FF2B5EF4-FFF2-40B4-BE49-F238E27FC236}">
                  <a16:creationId xmlns:a16="http://schemas.microsoft.com/office/drawing/2014/main" id="{9D8F14D2-32AF-44BA-930B-965F5179DCD5}"/>
                </a:ext>
              </a:extLst>
            </p:cNvPr>
            <p:cNvSpPr/>
            <p:nvPr/>
          </p:nvSpPr>
          <p:spPr bwMode="auto">
            <a:xfrm>
              <a:off x="22656800" y="12669838"/>
              <a:ext cx="520700" cy="781050"/>
            </a:xfrm>
            <a:custGeom>
              <a:cxnLst>
                <a:cxn ang="0">
                  <a:pos x="27" y="3"/>
                </a:cxn>
                <a:cxn ang="0">
                  <a:pos x="32" y="3"/>
                </a:cxn>
                <a:cxn ang="0">
                  <a:pos x="40" y="16"/>
                </a:cxn>
                <a:cxn ang="0">
                  <a:pos x="15" y="57"/>
                </a:cxn>
                <a:cxn ang="0">
                  <a:pos x="11" y="57"/>
                </a:cxn>
                <a:cxn ang="0">
                  <a:pos x="0" y="34"/>
                </a:cxn>
                <a:cxn ang="0">
                  <a:pos x="27" y="3"/>
                </a:cxn>
              </a:cxnLst>
              <a:rect b="b" l="0" r="r" t="0"/>
              <a:pathLst>
                <a:path h="60" w="40">
                  <a:moveTo>
                    <a:pt x="27" y="3"/>
                  </a:moveTo>
                  <a:cubicBezTo>
                    <a:pt x="29" y="0"/>
                    <a:pt x="30" y="0"/>
                    <a:pt x="32" y="3"/>
                  </a:cubicBezTo>
                  <a:cubicBezTo>
                    <a:pt x="40" y="16"/>
                    <a:pt x="40" y="16"/>
                    <a:pt x="40" y="16"/>
                  </a:cubicBezTo>
                  <a:cubicBezTo>
                    <a:pt x="15" y="57"/>
                    <a:pt x="15" y="57"/>
                    <a:pt x="15" y="57"/>
                  </a:cubicBezTo>
                  <a:cubicBezTo>
                    <a:pt x="14" y="60"/>
                    <a:pt x="12" y="60"/>
                    <a:pt x="11" y="57"/>
                  </a:cubicBezTo>
                  <a:cubicBezTo>
                    <a:pt x="0" y="34"/>
                    <a:pt x="0" y="34"/>
                    <a:pt x="0" y="34"/>
                  </a:cubicBezTo>
                  <a:lnTo>
                    <a:pt x="27" y="3"/>
                  </a:lnTo>
                  <a:close/>
                </a:path>
              </a:pathLst>
            </a:custGeom>
            <a:solidFill>
              <a:srgbClr val="F7997C"/>
            </a:solidFill>
            <a:ln w="9525">
              <a:noFill/>
              <a:round/>
            </a:ln>
          </p:spPr>
          <p:txBody>
            <a:bodyPr anchor="ctr"/>
            <a:lstStyle/>
            <a:p>
              <a:pPr algn="ctr"/>
              <a:endParaRPr/>
            </a:p>
          </p:txBody>
        </p:sp>
        <p:sp>
          <p:nvSpPr>
            <p:cNvPr id="59" name="íṣľîḑè">
              <a:extLst>
                <a:ext uri="{FF2B5EF4-FFF2-40B4-BE49-F238E27FC236}">
                  <a16:creationId xmlns:a16="http://schemas.microsoft.com/office/drawing/2014/main" id="{C8C4DE6B-AEE7-4D60-8379-F2C2CDB97908}"/>
                </a:ext>
              </a:extLst>
            </p:cNvPr>
            <p:cNvSpPr/>
            <p:nvPr/>
          </p:nvSpPr>
          <p:spPr bwMode="auto">
            <a:xfrm>
              <a:off x="22526625" y="13112752"/>
              <a:ext cx="273050" cy="1584325"/>
            </a:xfrm>
            <a:custGeom>
              <a:cxnLst>
                <a:cxn ang="0">
                  <a:pos x="6" y="35"/>
                </a:cxn>
                <a:cxn ang="0">
                  <a:pos x="1" y="122"/>
                </a:cxn>
                <a:cxn ang="0">
                  <a:pos x="19" y="122"/>
                </a:cxn>
                <a:cxn ang="0">
                  <a:pos x="15" y="35"/>
                </a:cxn>
                <a:cxn ang="0">
                  <a:pos x="15" y="29"/>
                </a:cxn>
                <a:cxn ang="0">
                  <a:pos x="21" y="19"/>
                </a:cxn>
                <a:cxn ang="0">
                  <a:pos x="10" y="1"/>
                </a:cxn>
                <a:cxn ang="0">
                  <a:pos x="10" y="0"/>
                </a:cxn>
                <a:cxn ang="0">
                  <a:pos x="10" y="1"/>
                </a:cxn>
                <a:cxn ang="0">
                  <a:pos x="10" y="0"/>
                </a:cxn>
                <a:cxn ang="0">
                  <a:pos x="10" y="1"/>
                </a:cxn>
                <a:cxn ang="0">
                  <a:pos x="0" y="19"/>
                </a:cxn>
                <a:cxn ang="0">
                  <a:pos x="5" y="30"/>
                </a:cxn>
                <a:cxn ang="0">
                  <a:pos x="6" y="35"/>
                </a:cxn>
              </a:cxnLst>
              <a:rect b="b" l="0" r="r" t="0"/>
              <a:pathLst>
                <a:path h="122" w="21">
                  <a:moveTo>
                    <a:pt x="6" y="35"/>
                  </a:moveTo>
                  <a:cubicBezTo>
                    <a:pt x="1" y="122"/>
                    <a:pt x="1" y="122"/>
                    <a:pt x="1" y="122"/>
                  </a:cubicBezTo>
                  <a:cubicBezTo>
                    <a:pt x="19" y="122"/>
                    <a:pt x="19" y="122"/>
                    <a:pt x="19" y="122"/>
                  </a:cubicBezTo>
                  <a:cubicBezTo>
                    <a:pt x="15" y="35"/>
                    <a:pt x="15" y="35"/>
                    <a:pt x="15" y="35"/>
                  </a:cubicBezTo>
                  <a:cubicBezTo>
                    <a:pt x="15" y="33"/>
                    <a:pt x="15" y="30"/>
                    <a:pt x="15" y="29"/>
                  </a:cubicBezTo>
                  <a:cubicBezTo>
                    <a:pt x="21" y="19"/>
                    <a:pt x="21" y="19"/>
                    <a:pt x="21" y="19"/>
                  </a:cubicBezTo>
                  <a:cubicBezTo>
                    <a:pt x="10" y="1"/>
                    <a:pt x="10" y="1"/>
                    <a:pt x="10" y="1"/>
                  </a:cubicBezTo>
                  <a:cubicBezTo>
                    <a:pt x="10" y="0"/>
                    <a:pt x="10" y="0"/>
                    <a:pt x="10" y="0"/>
                  </a:cubicBezTo>
                  <a:cubicBezTo>
                    <a:pt x="10" y="1"/>
                    <a:pt x="10" y="1"/>
                    <a:pt x="10" y="1"/>
                  </a:cubicBezTo>
                  <a:cubicBezTo>
                    <a:pt x="10" y="0"/>
                    <a:pt x="10" y="0"/>
                    <a:pt x="10" y="0"/>
                  </a:cubicBezTo>
                  <a:cubicBezTo>
                    <a:pt x="10" y="1"/>
                    <a:pt x="10" y="1"/>
                    <a:pt x="10" y="1"/>
                  </a:cubicBezTo>
                  <a:cubicBezTo>
                    <a:pt x="0" y="19"/>
                    <a:pt x="0" y="19"/>
                    <a:pt x="0" y="19"/>
                  </a:cubicBezTo>
                  <a:cubicBezTo>
                    <a:pt x="5" y="30"/>
                    <a:pt x="5" y="30"/>
                    <a:pt x="5" y="30"/>
                  </a:cubicBezTo>
                  <a:cubicBezTo>
                    <a:pt x="6" y="31"/>
                    <a:pt x="6" y="33"/>
                    <a:pt x="6" y="35"/>
                  </a:cubicBezTo>
                  <a:close/>
                </a:path>
              </a:pathLst>
            </a:custGeom>
            <a:solidFill>
              <a:srgbClr val="253F59"/>
            </a:solidFill>
            <a:ln w="9525">
              <a:noFill/>
              <a:round/>
            </a:ln>
          </p:spPr>
          <p:txBody>
            <a:bodyPr anchor="ctr"/>
            <a:lstStyle/>
            <a:p>
              <a:pPr algn="ctr"/>
              <a:endParaRPr/>
            </a:p>
          </p:txBody>
        </p:sp>
        <p:sp>
          <p:nvSpPr>
            <p:cNvPr id="60" name="iś1iďê">
              <a:extLst>
                <a:ext uri="{FF2B5EF4-FFF2-40B4-BE49-F238E27FC236}">
                  <a16:creationId xmlns:a16="http://schemas.microsoft.com/office/drawing/2014/main" id="{46D1B037-E703-4F53-B201-4845F49D2F62}"/>
                </a:ext>
              </a:extLst>
            </p:cNvPr>
            <p:cNvSpPr/>
            <p:nvPr/>
          </p:nvSpPr>
          <p:spPr bwMode="auto">
            <a:xfrm>
              <a:off x="22721888" y="12904788"/>
              <a:ext cx="1598612" cy="1792288"/>
            </a:xfrm>
            <a:custGeom>
              <a:cxnLst>
                <a:cxn ang="0">
                  <a:pos x="76" y="138"/>
                </a:cxn>
                <a:cxn ang="0">
                  <a:pos x="76" y="101"/>
                </a:cxn>
                <a:cxn ang="0">
                  <a:pos x="78" y="102"/>
                </a:cxn>
                <a:cxn ang="0">
                  <a:pos x="80" y="138"/>
                </a:cxn>
                <a:cxn ang="0">
                  <a:pos x="123" y="138"/>
                </a:cxn>
                <a:cxn ang="0">
                  <a:pos x="121" y="40"/>
                </a:cxn>
                <a:cxn ang="0">
                  <a:pos x="90" y="5"/>
                </a:cxn>
                <a:cxn ang="0">
                  <a:pos x="44" y="0"/>
                </a:cxn>
                <a:cxn ang="0">
                  <a:pos x="0" y="127"/>
                </a:cxn>
                <a:cxn ang="0">
                  <a:pos x="0" y="138"/>
                </a:cxn>
                <a:cxn ang="0">
                  <a:pos x="76" y="138"/>
                </a:cxn>
              </a:cxnLst>
              <a:rect b="b" l="0" r="r" t="0"/>
              <a:pathLst>
                <a:path h="138" w="123">
                  <a:moveTo>
                    <a:pt x="76" y="138"/>
                  </a:moveTo>
                  <a:cubicBezTo>
                    <a:pt x="76" y="101"/>
                    <a:pt x="76" y="101"/>
                    <a:pt x="76" y="101"/>
                  </a:cubicBezTo>
                  <a:cubicBezTo>
                    <a:pt x="76" y="100"/>
                    <a:pt x="78" y="101"/>
                    <a:pt x="78" y="102"/>
                  </a:cubicBezTo>
                  <a:cubicBezTo>
                    <a:pt x="80" y="138"/>
                    <a:pt x="80" y="138"/>
                    <a:pt x="80" y="138"/>
                  </a:cubicBezTo>
                  <a:cubicBezTo>
                    <a:pt x="123" y="138"/>
                    <a:pt x="123" y="138"/>
                    <a:pt x="123" y="138"/>
                  </a:cubicBezTo>
                  <a:cubicBezTo>
                    <a:pt x="121" y="40"/>
                    <a:pt x="121" y="40"/>
                    <a:pt x="121" y="40"/>
                  </a:cubicBezTo>
                  <a:cubicBezTo>
                    <a:pt x="121" y="20"/>
                    <a:pt x="109" y="9"/>
                    <a:pt x="90" y="5"/>
                  </a:cubicBezTo>
                  <a:cubicBezTo>
                    <a:pt x="44" y="0"/>
                    <a:pt x="44" y="0"/>
                    <a:pt x="44" y="0"/>
                  </a:cubicBezTo>
                  <a:cubicBezTo>
                    <a:pt x="0" y="127"/>
                    <a:pt x="0" y="127"/>
                    <a:pt x="0" y="127"/>
                  </a:cubicBezTo>
                  <a:cubicBezTo>
                    <a:pt x="0" y="138"/>
                    <a:pt x="0" y="138"/>
                    <a:pt x="0" y="138"/>
                  </a:cubicBezTo>
                  <a:lnTo>
                    <a:pt x="76" y="138"/>
                  </a:lnTo>
                  <a:close/>
                </a:path>
              </a:pathLst>
            </a:custGeom>
            <a:solidFill>
              <a:srgbClr val="3D5F75"/>
            </a:solidFill>
            <a:ln w="9525">
              <a:noFill/>
              <a:round/>
            </a:ln>
          </p:spPr>
          <p:txBody>
            <a:bodyPr anchor="ctr"/>
            <a:lstStyle/>
            <a:p>
              <a:pPr algn="ctr"/>
              <a:endParaRPr/>
            </a:p>
          </p:txBody>
        </p:sp>
        <p:sp>
          <p:nvSpPr>
            <p:cNvPr id="61" name="îŝ1ïḓè">
              <a:extLst>
                <a:ext uri="{FF2B5EF4-FFF2-40B4-BE49-F238E27FC236}">
                  <a16:creationId xmlns:a16="http://schemas.microsoft.com/office/drawing/2014/main" id="{269BD0AF-BDED-433C-9D9D-7220967CA165}"/>
                </a:ext>
              </a:extLst>
            </p:cNvPr>
            <p:cNvSpPr/>
            <p:nvPr/>
          </p:nvSpPr>
          <p:spPr bwMode="auto">
            <a:xfrm>
              <a:off x="22721888" y="12865101"/>
              <a:ext cx="663575" cy="1689100"/>
            </a:xfrm>
            <a:custGeom>
              <a:cxnLst>
                <a:cxn ang="0">
                  <a:pos x="34" y="0"/>
                </a:cxn>
                <a:cxn ang="0">
                  <a:pos x="48" y="2"/>
                </a:cxn>
                <a:cxn ang="0">
                  <a:pos x="49" y="3"/>
                </a:cxn>
                <a:cxn ang="0">
                  <a:pos x="50" y="4"/>
                </a:cxn>
                <a:cxn ang="0">
                  <a:pos x="51" y="32"/>
                </a:cxn>
                <a:cxn ang="0">
                  <a:pos x="46" y="38"/>
                </a:cxn>
                <a:cxn ang="0">
                  <a:pos x="31" y="38"/>
                </a:cxn>
                <a:cxn ang="0">
                  <a:pos x="45" y="55"/>
                </a:cxn>
                <a:cxn ang="0">
                  <a:pos x="44" y="65"/>
                </a:cxn>
                <a:cxn ang="0">
                  <a:pos x="0" y="130"/>
                </a:cxn>
                <a:cxn ang="0">
                  <a:pos x="34" y="0"/>
                </a:cxn>
              </a:cxnLst>
              <a:rect b="b" l="0" r="r" t="0"/>
              <a:pathLst>
                <a:path h="130" w="51">
                  <a:moveTo>
                    <a:pt x="34" y="0"/>
                  </a:moveTo>
                  <a:cubicBezTo>
                    <a:pt x="48" y="2"/>
                    <a:pt x="48" y="2"/>
                    <a:pt x="48" y="2"/>
                  </a:cubicBezTo>
                  <a:cubicBezTo>
                    <a:pt x="49" y="3"/>
                    <a:pt x="49" y="3"/>
                    <a:pt x="49" y="3"/>
                  </a:cubicBezTo>
                  <a:cubicBezTo>
                    <a:pt x="50" y="4"/>
                    <a:pt x="50" y="4"/>
                    <a:pt x="50" y="4"/>
                  </a:cubicBezTo>
                  <a:cubicBezTo>
                    <a:pt x="51" y="32"/>
                    <a:pt x="51" y="32"/>
                    <a:pt x="51" y="32"/>
                  </a:cubicBezTo>
                  <a:cubicBezTo>
                    <a:pt x="51" y="37"/>
                    <a:pt x="50" y="38"/>
                    <a:pt x="46" y="38"/>
                  </a:cubicBezTo>
                  <a:cubicBezTo>
                    <a:pt x="31" y="38"/>
                    <a:pt x="31" y="38"/>
                    <a:pt x="31" y="38"/>
                  </a:cubicBezTo>
                  <a:cubicBezTo>
                    <a:pt x="45" y="55"/>
                    <a:pt x="45" y="55"/>
                    <a:pt x="45" y="55"/>
                  </a:cubicBezTo>
                  <a:cubicBezTo>
                    <a:pt x="49" y="60"/>
                    <a:pt x="47" y="62"/>
                    <a:pt x="44" y="65"/>
                  </a:cubicBezTo>
                  <a:cubicBezTo>
                    <a:pt x="0" y="130"/>
                    <a:pt x="0" y="130"/>
                    <a:pt x="0" y="130"/>
                  </a:cubicBezTo>
                  <a:lnTo>
                    <a:pt x="34" y="0"/>
                  </a:lnTo>
                  <a:close/>
                </a:path>
              </a:pathLst>
            </a:custGeom>
            <a:solidFill>
              <a:srgbClr val="6D9CBC"/>
            </a:solidFill>
            <a:ln w="9525">
              <a:noFill/>
              <a:round/>
            </a:ln>
          </p:spPr>
          <p:txBody>
            <a:bodyPr anchor="ctr"/>
            <a:lstStyle/>
            <a:p>
              <a:pPr algn="ctr"/>
              <a:endParaRPr/>
            </a:p>
          </p:txBody>
        </p:sp>
        <p:sp>
          <p:nvSpPr>
            <p:cNvPr id="62" name="ïSľíḓê">
              <a:extLst>
                <a:ext uri="{FF2B5EF4-FFF2-40B4-BE49-F238E27FC236}">
                  <a16:creationId xmlns:a16="http://schemas.microsoft.com/office/drawing/2014/main" id="{4F6690EC-EF1B-4984-A33A-1CF34D995C22}"/>
                </a:ext>
              </a:extLst>
            </p:cNvPr>
            <p:cNvSpPr/>
            <p:nvPr/>
          </p:nvSpPr>
          <p:spPr bwMode="auto">
            <a:xfrm>
              <a:off x="21007388" y="12904788"/>
              <a:ext cx="1597025" cy="1792288"/>
            </a:xfrm>
            <a:custGeom>
              <a:cxnLst>
                <a:cxn ang="0">
                  <a:pos x="80" y="0"/>
                </a:cxn>
                <a:cxn ang="0">
                  <a:pos x="34" y="5"/>
                </a:cxn>
                <a:cxn ang="0">
                  <a:pos x="3" y="40"/>
                </a:cxn>
                <a:cxn ang="0">
                  <a:pos x="0" y="138"/>
                </a:cxn>
                <a:cxn ang="0">
                  <a:pos x="43" y="138"/>
                </a:cxn>
                <a:cxn ang="0">
                  <a:pos x="46" y="102"/>
                </a:cxn>
                <a:cxn ang="0">
                  <a:pos x="48" y="101"/>
                </a:cxn>
                <a:cxn ang="0">
                  <a:pos x="48" y="138"/>
                </a:cxn>
                <a:cxn ang="0">
                  <a:pos x="123" y="138"/>
                </a:cxn>
                <a:cxn ang="0">
                  <a:pos x="123" y="127"/>
                </a:cxn>
                <a:cxn ang="0">
                  <a:pos x="117" y="106"/>
                </a:cxn>
                <a:cxn ang="0">
                  <a:pos x="80" y="0"/>
                </a:cxn>
              </a:cxnLst>
              <a:rect b="b" l="0" r="r" t="0"/>
              <a:pathLst>
                <a:path h="138" w="123">
                  <a:moveTo>
                    <a:pt x="80" y="0"/>
                  </a:moveTo>
                  <a:cubicBezTo>
                    <a:pt x="34" y="5"/>
                    <a:pt x="34" y="5"/>
                    <a:pt x="34" y="5"/>
                  </a:cubicBezTo>
                  <a:cubicBezTo>
                    <a:pt x="15" y="9"/>
                    <a:pt x="3" y="20"/>
                    <a:pt x="3" y="40"/>
                  </a:cubicBezTo>
                  <a:cubicBezTo>
                    <a:pt x="0" y="138"/>
                    <a:pt x="0" y="138"/>
                    <a:pt x="0" y="138"/>
                  </a:cubicBezTo>
                  <a:cubicBezTo>
                    <a:pt x="43" y="138"/>
                    <a:pt x="43" y="138"/>
                    <a:pt x="43" y="138"/>
                  </a:cubicBezTo>
                  <a:cubicBezTo>
                    <a:pt x="46" y="102"/>
                    <a:pt x="46" y="102"/>
                    <a:pt x="46" y="102"/>
                  </a:cubicBezTo>
                  <a:cubicBezTo>
                    <a:pt x="47" y="101"/>
                    <a:pt x="48" y="100"/>
                    <a:pt x="48" y="101"/>
                  </a:cubicBezTo>
                  <a:cubicBezTo>
                    <a:pt x="48" y="138"/>
                    <a:pt x="48" y="138"/>
                    <a:pt x="48" y="138"/>
                  </a:cubicBezTo>
                  <a:cubicBezTo>
                    <a:pt x="123" y="138"/>
                    <a:pt x="123" y="138"/>
                    <a:pt x="123" y="138"/>
                  </a:cubicBezTo>
                  <a:cubicBezTo>
                    <a:pt x="123" y="127"/>
                    <a:pt x="123" y="127"/>
                    <a:pt x="123" y="127"/>
                  </a:cubicBezTo>
                  <a:cubicBezTo>
                    <a:pt x="123" y="127"/>
                    <a:pt x="118" y="111"/>
                    <a:pt x="117" y="106"/>
                  </a:cubicBezTo>
                  <a:lnTo>
                    <a:pt x="80" y="0"/>
                  </a:lnTo>
                  <a:close/>
                </a:path>
              </a:pathLst>
            </a:custGeom>
            <a:solidFill>
              <a:srgbClr val="527C9D"/>
            </a:solidFill>
            <a:ln w="9525">
              <a:noFill/>
              <a:round/>
            </a:ln>
          </p:spPr>
          <p:txBody>
            <a:bodyPr anchor="ctr"/>
            <a:lstStyle/>
            <a:p>
              <a:pPr algn="ctr"/>
              <a:endParaRPr/>
            </a:p>
          </p:txBody>
        </p:sp>
        <p:sp>
          <p:nvSpPr>
            <p:cNvPr id="63" name="îśļiḑe">
              <a:extLst>
                <a:ext uri="{FF2B5EF4-FFF2-40B4-BE49-F238E27FC236}">
                  <a16:creationId xmlns:a16="http://schemas.microsoft.com/office/drawing/2014/main" id="{9242DF14-2EF7-4FCA-8DFD-59203D7CF71A}"/>
                </a:ext>
              </a:extLst>
            </p:cNvPr>
            <p:cNvSpPr/>
            <p:nvPr/>
          </p:nvSpPr>
          <p:spPr bwMode="auto">
            <a:xfrm>
              <a:off x="21929725" y="12877801"/>
              <a:ext cx="674687" cy="1676400"/>
            </a:xfrm>
            <a:custGeom>
              <a:cxnLst>
                <a:cxn ang="0">
                  <a:pos x="16" y="0"/>
                </a:cxn>
                <a:cxn ang="0">
                  <a:pos x="4" y="1"/>
                </a:cxn>
                <a:cxn ang="0">
                  <a:pos x="2" y="3"/>
                </a:cxn>
                <a:cxn ang="0">
                  <a:pos x="1" y="4"/>
                </a:cxn>
                <a:cxn ang="0">
                  <a:pos x="0" y="31"/>
                </a:cxn>
                <a:cxn ang="0">
                  <a:pos x="5" y="37"/>
                </a:cxn>
                <a:cxn ang="0">
                  <a:pos x="20" y="37"/>
                </a:cxn>
                <a:cxn ang="0">
                  <a:pos x="6" y="54"/>
                </a:cxn>
                <a:cxn ang="0">
                  <a:pos x="7" y="64"/>
                </a:cxn>
                <a:cxn ang="0">
                  <a:pos x="52" y="129"/>
                </a:cxn>
                <a:cxn ang="0">
                  <a:pos x="16" y="0"/>
                </a:cxn>
              </a:cxnLst>
              <a:rect b="b" l="0" r="r" t="0"/>
              <a:pathLst>
                <a:path h="129" w="52">
                  <a:moveTo>
                    <a:pt x="16" y="0"/>
                  </a:moveTo>
                  <a:cubicBezTo>
                    <a:pt x="4" y="1"/>
                    <a:pt x="4" y="1"/>
                    <a:pt x="4" y="1"/>
                  </a:cubicBezTo>
                  <a:cubicBezTo>
                    <a:pt x="4" y="1"/>
                    <a:pt x="2" y="2"/>
                    <a:pt x="2" y="3"/>
                  </a:cubicBezTo>
                  <a:cubicBezTo>
                    <a:pt x="1" y="4"/>
                    <a:pt x="1" y="4"/>
                    <a:pt x="1" y="4"/>
                  </a:cubicBezTo>
                  <a:cubicBezTo>
                    <a:pt x="0" y="31"/>
                    <a:pt x="0" y="31"/>
                    <a:pt x="0" y="31"/>
                  </a:cubicBezTo>
                  <a:cubicBezTo>
                    <a:pt x="0" y="36"/>
                    <a:pt x="1" y="37"/>
                    <a:pt x="5" y="37"/>
                  </a:cubicBezTo>
                  <a:cubicBezTo>
                    <a:pt x="20" y="37"/>
                    <a:pt x="20" y="37"/>
                    <a:pt x="20" y="37"/>
                  </a:cubicBezTo>
                  <a:cubicBezTo>
                    <a:pt x="6" y="54"/>
                    <a:pt x="6" y="54"/>
                    <a:pt x="6" y="54"/>
                  </a:cubicBezTo>
                  <a:cubicBezTo>
                    <a:pt x="2" y="59"/>
                    <a:pt x="4" y="61"/>
                    <a:pt x="7" y="64"/>
                  </a:cubicBezTo>
                  <a:cubicBezTo>
                    <a:pt x="52" y="129"/>
                    <a:pt x="52" y="129"/>
                    <a:pt x="52" y="129"/>
                  </a:cubicBezTo>
                  <a:lnTo>
                    <a:pt x="16" y="0"/>
                  </a:lnTo>
                  <a:close/>
                </a:path>
              </a:pathLst>
            </a:custGeom>
            <a:solidFill>
              <a:srgbClr val="6D9CBC"/>
            </a:solidFill>
            <a:ln w="9525">
              <a:noFill/>
              <a:round/>
            </a:ln>
          </p:spPr>
          <p:txBody>
            <a:bodyPr anchor="ctr"/>
            <a:lstStyle/>
            <a:p>
              <a:pPr algn="ctr"/>
              <a:endParaRPr/>
            </a:p>
          </p:txBody>
        </p:sp>
        <p:sp>
          <p:nvSpPr>
            <p:cNvPr id="64" name="îş1iḓe">
              <a:extLst>
                <a:ext uri="{FF2B5EF4-FFF2-40B4-BE49-F238E27FC236}">
                  <a16:creationId xmlns:a16="http://schemas.microsoft.com/office/drawing/2014/main" id="{F20414E5-296C-4D77-B363-864297E4B911}"/>
                </a:ext>
              </a:extLst>
            </p:cNvPr>
            <p:cNvSpPr/>
            <p:nvPr/>
          </p:nvSpPr>
          <p:spPr bwMode="auto">
            <a:xfrm>
              <a:off x="23137812" y="11772901"/>
              <a:ext cx="182562" cy="468313"/>
            </a:xfrm>
            <a:custGeom>
              <a:cxnLst>
                <a:cxn ang="0">
                  <a:pos x="2" y="0"/>
                </a:cxn>
                <a:cxn ang="0">
                  <a:pos x="5" y="0"/>
                </a:cxn>
                <a:cxn ang="0">
                  <a:pos x="13" y="12"/>
                </a:cxn>
                <a:cxn ang="0">
                  <a:pos x="10" y="26"/>
                </a:cxn>
                <a:cxn ang="0">
                  <a:pos x="0" y="33"/>
                </a:cxn>
                <a:cxn ang="0">
                  <a:pos x="2" y="0"/>
                </a:cxn>
              </a:cxnLst>
              <a:rect b="b" l="0" r="r" t="0"/>
              <a:pathLst>
                <a:path h="36" w="14">
                  <a:moveTo>
                    <a:pt x="2" y="0"/>
                  </a:moveTo>
                  <a:cubicBezTo>
                    <a:pt x="5" y="0"/>
                    <a:pt x="5" y="0"/>
                    <a:pt x="5" y="0"/>
                  </a:cubicBezTo>
                  <a:cubicBezTo>
                    <a:pt x="9" y="1"/>
                    <a:pt x="14" y="5"/>
                    <a:pt x="13" y="12"/>
                  </a:cubicBezTo>
                  <a:cubicBezTo>
                    <a:pt x="12" y="18"/>
                    <a:pt x="11" y="18"/>
                    <a:pt x="10" y="26"/>
                  </a:cubicBezTo>
                  <a:cubicBezTo>
                    <a:pt x="8" y="36"/>
                    <a:pt x="0" y="33"/>
                    <a:pt x="0" y="33"/>
                  </a:cubicBezTo>
                  <a:lnTo>
                    <a:pt x="2" y="0"/>
                  </a:lnTo>
                  <a:close/>
                </a:path>
              </a:pathLst>
            </a:custGeom>
            <a:solidFill>
              <a:srgbClr val="E8C5AC"/>
            </a:solidFill>
            <a:ln w="9525">
              <a:noFill/>
              <a:round/>
            </a:ln>
          </p:spPr>
          <p:txBody>
            <a:bodyPr anchor="ctr"/>
            <a:lstStyle/>
            <a:p>
              <a:pPr algn="ctr"/>
              <a:endParaRPr/>
            </a:p>
          </p:txBody>
        </p:sp>
        <p:sp>
          <p:nvSpPr>
            <p:cNvPr id="65" name="îs1íḋé">
              <a:extLst>
                <a:ext uri="{FF2B5EF4-FFF2-40B4-BE49-F238E27FC236}">
                  <a16:creationId xmlns:a16="http://schemas.microsoft.com/office/drawing/2014/main" id="{4B18842C-8099-48AE-944D-B97419D14B18}"/>
                </a:ext>
              </a:extLst>
            </p:cNvPr>
            <p:cNvSpPr/>
            <p:nvPr/>
          </p:nvSpPr>
          <p:spPr bwMode="auto">
            <a:xfrm>
              <a:off x="22032912" y="11772901"/>
              <a:ext cx="182562" cy="468313"/>
            </a:xfrm>
            <a:custGeom>
              <a:cxnLst>
                <a:cxn ang="0">
                  <a:pos x="11" y="0"/>
                </a:cxn>
                <a:cxn ang="0">
                  <a:pos x="9" y="0"/>
                </a:cxn>
                <a:cxn ang="0">
                  <a:pos x="1" y="12"/>
                </a:cxn>
                <a:cxn ang="0">
                  <a:pos x="3" y="26"/>
                </a:cxn>
                <a:cxn ang="0">
                  <a:pos x="14" y="33"/>
                </a:cxn>
                <a:cxn ang="0">
                  <a:pos x="11" y="0"/>
                </a:cxn>
              </a:cxnLst>
              <a:rect b="b" l="0" r="r" t="0"/>
              <a:pathLst>
                <a:path h="36" w="14">
                  <a:moveTo>
                    <a:pt x="11" y="0"/>
                  </a:moveTo>
                  <a:cubicBezTo>
                    <a:pt x="9" y="0"/>
                    <a:pt x="9" y="0"/>
                    <a:pt x="9" y="0"/>
                  </a:cubicBezTo>
                  <a:cubicBezTo>
                    <a:pt x="4" y="1"/>
                    <a:pt x="0" y="5"/>
                    <a:pt x="1" y="12"/>
                  </a:cubicBezTo>
                  <a:cubicBezTo>
                    <a:pt x="2" y="18"/>
                    <a:pt x="2" y="18"/>
                    <a:pt x="3" y="26"/>
                  </a:cubicBezTo>
                  <a:cubicBezTo>
                    <a:pt x="5" y="36"/>
                    <a:pt x="14" y="33"/>
                    <a:pt x="14" y="33"/>
                  </a:cubicBezTo>
                  <a:lnTo>
                    <a:pt x="11" y="0"/>
                  </a:lnTo>
                  <a:close/>
                </a:path>
              </a:pathLst>
            </a:custGeom>
            <a:solidFill>
              <a:srgbClr val="E8C5AC"/>
            </a:solidFill>
            <a:ln w="9525">
              <a:noFill/>
              <a:round/>
            </a:ln>
          </p:spPr>
          <p:txBody>
            <a:bodyPr anchor="ctr"/>
            <a:lstStyle/>
            <a:p>
              <a:pPr algn="ctr"/>
              <a:endParaRPr/>
            </a:p>
          </p:txBody>
        </p:sp>
        <p:sp>
          <p:nvSpPr>
            <p:cNvPr id="66" name="îṡ1iďè">
              <a:extLst>
                <a:ext uri="{FF2B5EF4-FFF2-40B4-BE49-F238E27FC236}">
                  <a16:creationId xmlns:a16="http://schemas.microsoft.com/office/drawing/2014/main" id="{99F6F355-FD6F-4AEC-91C5-1B3FEB5171FE}"/>
                </a:ext>
              </a:extLst>
            </p:cNvPr>
            <p:cNvSpPr/>
            <p:nvPr/>
          </p:nvSpPr>
          <p:spPr bwMode="auto">
            <a:xfrm>
              <a:off x="22163088" y="11306176"/>
              <a:ext cx="1014412" cy="1377950"/>
            </a:xfrm>
            <a:custGeom>
              <a:cxnLst>
                <a:cxn ang="0">
                  <a:pos x="39" y="0"/>
                </a:cxn>
                <a:cxn ang="0">
                  <a:pos x="39" y="0"/>
                </a:cxn>
                <a:cxn ang="0">
                  <a:pos x="0" y="1"/>
                </a:cxn>
                <a:cxn ang="0">
                  <a:pos x="0" y="75"/>
                </a:cxn>
                <a:cxn ang="0">
                  <a:pos x="5" y="88"/>
                </a:cxn>
                <a:cxn ang="0">
                  <a:pos x="17" y="101"/>
                </a:cxn>
                <a:cxn ang="0">
                  <a:pos x="31" y="106"/>
                </a:cxn>
                <a:cxn ang="0">
                  <a:pos x="39" y="106"/>
                </a:cxn>
                <a:cxn ang="0">
                  <a:pos x="39" y="106"/>
                </a:cxn>
                <a:cxn ang="0">
                  <a:pos x="48" y="106"/>
                </a:cxn>
                <a:cxn ang="0">
                  <a:pos x="61" y="101"/>
                </a:cxn>
                <a:cxn ang="0">
                  <a:pos x="73" y="88"/>
                </a:cxn>
                <a:cxn ang="0">
                  <a:pos x="78" y="75"/>
                </a:cxn>
                <a:cxn ang="0">
                  <a:pos x="78" y="1"/>
                </a:cxn>
                <a:cxn ang="0">
                  <a:pos x="39" y="0"/>
                </a:cxn>
              </a:cxnLst>
              <a:rect b="b" l="0" r="r" t="0"/>
              <a:pathLst>
                <a:path h="105" w="78">
                  <a:moveTo>
                    <a:pt x="39" y="0"/>
                  </a:moveTo>
                  <a:cubicBezTo>
                    <a:pt x="39" y="0"/>
                    <a:pt x="39" y="0"/>
                    <a:pt x="39" y="0"/>
                  </a:cubicBezTo>
                  <a:cubicBezTo>
                    <a:pt x="0" y="1"/>
                    <a:pt x="0" y="1"/>
                    <a:pt x="0" y="1"/>
                  </a:cubicBezTo>
                  <a:cubicBezTo>
                    <a:pt x="0" y="75"/>
                    <a:pt x="0" y="75"/>
                    <a:pt x="0" y="75"/>
                  </a:cubicBezTo>
                  <a:cubicBezTo>
                    <a:pt x="0" y="80"/>
                    <a:pt x="2" y="85"/>
                    <a:pt x="5" y="88"/>
                  </a:cubicBezTo>
                  <a:cubicBezTo>
                    <a:pt x="17" y="101"/>
                    <a:pt x="17" y="101"/>
                    <a:pt x="17" y="101"/>
                  </a:cubicBezTo>
                  <a:cubicBezTo>
                    <a:pt x="21" y="104"/>
                    <a:pt x="25" y="106"/>
                    <a:pt x="31" y="106"/>
                  </a:cubicBezTo>
                  <a:cubicBezTo>
                    <a:pt x="39" y="106"/>
                    <a:pt x="39" y="106"/>
                    <a:pt x="39" y="106"/>
                  </a:cubicBezTo>
                  <a:cubicBezTo>
                    <a:pt x="39" y="106"/>
                    <a:pt x="39" y="106"/>
                    <a:pt x="39" y="106"/>
                  </a:cubicBezTo>
                  <a:cubicBezTo>
                    <a:pt x="48" y="106"/>
                    <a:pt x="48" y="106"/>
                    <a:pt x="48" y="106"/>
                  </a:cubicBezTo>
                  <a:cubicBezTo>
                    <a:pt x="53" y="106"/>
                    <a:pt x="57" y="104"/>
                    <a:pt x="61" y="101"/>
                  </a:cubicBezTo>
                  <a:cubicBezTo>
                    <a:pt x="73" y="88"/>
                    <a:pt x="73" y="88"/>
                    <a:pt x="73" y="88"/>
                  </a:cubicBezTo>
                  <a:cubicBezTo>
                    <a:pt x="76" y="85"/>
                    <a:pt x="78" y="80"/>
                    <a:pt x="78" y="75"/>
                  </a:cubicBezTo>
                  <a:cubicBezTo>
                    <a:pt x="78" y="1"/>
                    <a:pt x="78" y="1"/>
                    <a:pt x="78" y="1"/>
                  </a:cubicBezTo>
                  <a:lnTo>
                    <a:pt x="39" y="0"/>
                  </a:lnTo>
                  <a:close/>
                </a:path>
              </a:pathLst>
            </a:custGeom>
            <a:solidFill>
              <a:srgbClr val="FFE1CC"/>
            </a:solidFill>
            <a:ln w="9525">
              <a:noFill/>
              <a:round/>
            </a:ln>
          </p:spPr>
          <p:txBody>
            <a:bodyPr anchor="ctr"/>
            <a:lstStyle/>
            <a:p>
              <a:pPr algn="ctr"/>
              <a:endParaRPr/>
            </a:p>
          </p:txBody>
        </p:sp>
        <p:sp>
          <p:nvSpPr>
            <p:cNvPr id="67" name="isľîḑe">
              <a:extLst>
                <a:ext uri="{FF2B5EF4-FFF2-40B4-BE49-F238E27FC236}">
                  <a16:creationId xmlns:a16="http://schemas.microsoft.com/office/drawing/2014/main" id="{963EF3AA-8304-412B-8B67-EA98B90807D4}"/>
                </a:ext>
              </a:extLst>
            </p:cNvPr>
            <p:cNvSpPr/>
            <p:nvPr/>
          </p:nvSpPr>
          <p:spPr bwMode="auto">
            <a:xfrm>
              <a:off x="21994812" y="11045826"/>
              <a:ext cx="338137" cy="922338"/>
            </a:xfrm>
            <a:custGeom>
              <a:cxnLst>
                <a:cxn ang="0">
                  <a:pos x="20" y="8"/>
                </a:cxn>
                <a:cxn ang="0">
                  <a:pos x="20" y="0"/>
                </a:cxn>
                <a:cxn ang="0">
                  <a:pos x="2" y="19"/>
                </a:cxn>
                <a:cxn ang="0">
                  <a:pos x="6" y="59"/>
                </a:cxn>
                <a:cxn ang="0">
                  <a:pos x="13" y="63"/>
                </a:cxn>
                <a:cxn ang="0">
                  <a:pos x="13" y="71"/>
                </a:cxn>
                <a:cxn ang="0">
                  <a:pos x="13" y="71"/>
                </a:cxn>
                <a:cxn ang="0">
                  <a:pos x="20" y="64"/>
                </a:cxn>
                <a:cxn ang="0">
                  <a:pos x="20" y="21"/>
                </a:cxn>
                <a:cxn ang="0">
                  <a:pos x="22" y="17"/>
                </a:cxn>
                <a:cxn ang="0">
                  <a:pos x="20" y="8"/>
                </a:cxn>
              </a:cxnLst>
              <a:rect b="b" l="0" r="r" t="0"/>
              <a:pathLst>
                <a:path h="71" w="26">
                  <a:moveTo>
                    <a:pt x="20" y="8"/>
                  </a:moveTo>
                  <a:cubicBezTo>
                    <a:pt x="20" y="0"/>
                    <a:pt x="20" y="0"/>
                    <a:pt x="20" y="0"/>
                  </a:cubicBezTo>
                  <a:cubicBezTo>
                    <a:pt x="20" y="0"/>
                    <a:pt x="0" y="0"/>
                    <a:pt x="2" y="19"/>
                  </a:cubicBezTo>
                  <a:cubicBezTo>
                    <a:pt x="3" y="29"/>
                    <a:pt x="5" y="48"/>
                    <a:pt x="6" y="59"/>
                  </a:cubicBezTo>
                  <a:cubicBezTo>
                    <a:pt x="8" y="58"/>
                    <a:pt x="13" y="57"/>
                    <a:pt x="13" y="63"/>
                  </a:cubicBezTo>
                  <a:cubicBezTo>
                    <a:pt x="13" y="70"/>
                    <a:pt x="13" y="71"/>
                    <a:pt x="13" y="71"/>
                  </a:cubicBezTo>
                  <a:cubicBezTo>
                    <a:pt x="13" y="71"/>
                    <a:pt x="13" y="71"/>
                    <a:pt x="13" y="71"/>
                  </a:cubicBezTo>
                  <a:cubicBezTo>
                    <a:pt x="17" y="71"/>
                    <a:pt x="20" y="68"/>
                    <a:pt x="20" y="64"/>
                  </a:cubicBezTo>
                  <a:cubicBezTo>
                    <a:pt x="20" y="21"/>
                    <a:pt x="20" y="21"/>
                    <a:pt x="20" y="21"/>
                  </a:cubicBezTo>
                  <a:cubicBezTo>
                    <a:pt x="21" y="19"/>
                    <a:pt x="21" y="18"/>
                    <a:pt x="22" y="17"/>
                  </a:cubicBezTo>
                  <a:cubicBezTo>
                    <a:pt x="26" y="12"/>
                    <a:pt x="21" y="9"/>
                    <a:pt x="20" y="8"/>
                  </a:cubicBezTo>
                  <a:close/>
                </a:path>
              </a:pathLst>
            </a:custGeom>
            <a:solidFill>
              <a:srgbClr val="253F59"/>
            </a:solidFill>
            <a:ln w="9525">
              <a:noFill/>
              <a:round/>
            </a:ln>
          </p:spPr>
          <p:txBody>
            <a:bodyPr anchor="ctr"/>
            <a:lstStyle/>
            <a:p>
              <a:pPr algn="ctr"/>
              <a:endParaRPr/>
            </a:p>
          </p:txBody>
        </p:sp>
        <p:sp>
          <p:nvSpPr>
            <p:cNvPr id="68" name="íṧḻîdè">
              <a:extLst>
                <a:ext uri="{FF2B5EF4-FFF2-40B4-BE49-F238E27FC236}">
                  <a16:creationId xmlns:a16="http://schemas.microsoft.com/office/drawing/2014/main" id="{BDF3F45E-427D-4013-839D-C3A9AA21A5B9}"/>
                </a:ext>
              </a:extLst>
            </p:cNvPr>
            <p:cNvSpPr/>
            <p:nvPr/>
          </p:nvSpPr>
          <p:spPr bwMode="auto">
            <a:xfrm>
              <a:off x="23007638" y="10890251"/>
              <a:ext cx="338137" cy="1077913"/>
            </a:xfrm>
            <a:custGeom>
              <a:cxnLst>
                <a:cxn ang="0">
                  <a:pos x="6" y="20"/>
                </a:cxn>
                <a:cxn ang="0">
                  <a:pos x="5" y="0"/>
                </a:cxn>
                <a:cxn ang="0">
                  <a:pos x="24" y="29"/>
                </a:cxn>
                <a:cxn ang="0">
                  <a:pos x="20" y="71"/>
                </a:cxn>
                <a:cxn ang="0">
                  <a:pos x="13" y="75"/>
                </a:cxn>
                <a:cxn ang="0">
                  <a:pos x="13" y="83"/>
                </a:cxn>
                <a:cxn ang="0">
                  <a:pos x="13" y="83"/>
                </a:cxn>
                <a:cxn ang="0">
                  <a:pos x="6" y="76"/>
                </a:cxn>
                <a:cxn ang="0">
                  <a:pos x="6" y="33"/>
                </a:cxn>
                <a:cxn ang="0">
                  <a:pos x="4" y="29"/>
                </a:cxn>
                <a:cxn ang="0">
                  <a:pos x="6" y="20"/>
                </a:cxn>
              </a:cxnLst>
              <a:rect b="b" l="0" r="r" t="0"/>
              <a:pathLst>
                <a:path h="83" w="26">
                  <a:moveTo>
                    <a:pt x="6" y="20"/>
                  </a:moveTo>
                  <a:cubicBezTo>
                    <a:pt x="5" y="0"/>
                    <a:pt x="5" y="0"/>
                    <a:pt x="5" y="0"/>
                  </a:cubicBezTo>
                  <a:cubicBezTo>
                    <a:pt x="5" y="0"/>
                    <a:pt x="26" y="2"/>
                    <a:pt x="24" y="29"/>
                  </a:cubicBezTo>
                  <a:cubicBezTo>
                    <a:pt x="24" y="39"/>
                    <a:pt x="21" y="59"/>
                    <a:pt x="20" y="71"/>
                  </a:cubicBezTo>
                  <a:cubicBezTo>
                    <a:pt x="18" y="70"/>
                    <a:pt x="13" y="69"/>
                    <a:pt x="13" y="75"/>
                  </a:cubicBezTo>
                  <a:cubicBezTo>
                    <a:pt x="13" y="82"/>
                    <a:pt x="13" y="83"/>
                    <a:pt x="13" y="83"/>
                  </a:cubicBezTo>
                  <a:cubicBezTo>
                    <a:pt x="13" y="83"/>
                    <a:pt x="13" y="83"/>
                    <a:pt x="13" y="83"/>
                  </a:cubicBezTo>
                  <a:cubicBezTo>
                    <a:pt x="9" y="83"/>
                    <a:pt x="6" y="80"/>
                    <a:pt x="6" y="76"/>
                  </a:cubicBezTo>
                  <a:cubicBezTo>
                    <a:pt x="6" y="33"/>
                    <a:pt x="6" y="33"/>
                    <a:pt x="6" y="33"/>
                  </a:cubicBezTo>
                  <a:cubicBezTo>
                    <a:pt x="5" y="31"/>
                    <a:pt x="5" y="30"/>
                    <a:pt x="4" y="29"/>
                  </a:cubicBezTo>
                  <a:cubicBezTo>
                    <a:pt x="0" y="24"/>
                    <a:pt x="5" y="21"/>
                    <a:pt x="6" y="20"/>
                  </a:cubicBezTo>
                  <a:close/>
                </a:path>
              </a:pathLst>
            </a:custGeom>
            <a:solidFill>
              <a:srgbClr val="253F59"/>
            </a:solidFill>
            <a:ln w="9525">
              <a:noFill/>
              <a:round/>
            </a:ln>
          </p:spPr>
          <p:txBody>
            <a:bodyPr anchor="ctr"/>
            <a:lstStyle/>
            <a:p>
              <a:pPr algn="ctr"/>
              <a:endParaRPr/>
            </a:p>
          </p:txBody>
        </p:sp>
        <p:sp>
          <p:nvSpPr>
            <p:cNvPr id="69" name="ïšḷiḑe">
              <a:extLst>
                <a:ext uri="{FF2B5EF4-FFF2-40B4-BE49-F238E27FC236}">
                  <a16:creationId xmlns:a16="http://schemas.microsoft.com/office/drawing/2014/main" id="{780BC776-B5BC-47D2-8710-34A53E122898}"/>
                </a:ext>
              </a:extLst>
            </p:cNvPr>
            <p:cNvSpPr/>
            <p:nvPr/>
          </p:nvSpPr>
          <p:spPr bwMode="auto">
            <a:xfrm>
              <a:off x="21955125" y="10890251"/>
              <a:ext cx="1325562" cy="571500"/>
            </a:xfrm>
            <a:custGeom>
              <a:cxnLst>
                <a:cxn ang="0">
                  <a:pos x="43" y="44"/>
                </a:cxn>
                <a:cxn ang="0">
                  <a:pos x="82" y="44"/>
                </a:cxn>
                <a:cxn ang="0">
                  <a:pos x="101" y="25"/>
                </a:cxn>
                <a:cxn ang="0">
                  <a:pos x="81" y="0"/>
                </a:cxn>
                <a:cxn ang="0">
                  <a:pos x="0" y="0"/>
                </a:cxn>
                <a:cxn ang="0">
                  <a:pos x="2" y="16"/>
                </a:cxn>
                <a:cxn ang="0">
                  <a:pos x="43" y="44"/>
                </a:cxn>
              </a:cxnLst>
              <a:rect b="b" l="0" r="r" t="0"/>
              <a:pathLst>
                <a:path h="44" w="102">
                  <a:moveTo>
                    <a:pt x="43" y="44"/>
                  </a:moveTo>
                  <a:cubicBezTo>
                    <a:pt x="82" y="44"/>
                    <a:pt x="82" y="44"/>
                    <a:pt x="82" y="44"/>
                  </a:cubicBezTo>
                  <a:cubicBezTo>
                    <a:pt x="82" y="44"/>
                    <a:pt x="99" y="44"/>
                    <a:pt x="101" y="25"/>
                  </a:cubicBezTo>
                  <a:cubicBezTo>
                    <a:pt x="102" y="4"/>
                    <a:pt x="90" y="0"/>
                    <a:pt x="81" y="0"/>
                  </a:cubicBezTo>
                  <a:cubicBezTo>
                    <a:pt x="69" y="0"/>
                    <a:pt x="0" y="0"/>
                    <a:pt x="0" y="0"/>
                  </a:cubicBezTo>
                  <a:cubicBezTo>
                    <a:pt x="0" y="0"/>
                    <a:pt x="0" y="6"/>
                    <a:pt x="2" y="16"/>
                  </a:cubicBezTo>
                  <a:cubicBezTo>
                    <a:pt x="2" y="16"/>
                    <a:pt x="5" y="44"/>
                    <a:pt x="43" y="44"/>
                  </a:cubicBezTo>
                  <a:close/>
                </a:path>
              </a:pathLst>
            </a:custGeom>
            <a:solidFill>
              <a:srgbClr val="537591"/>
            </a:solidFill>
            <a:ln w="9525">
              <a:noFill/>
              <a:round/>
            </a:ln>
          </p:spPr>
          <p:txBody>
            <a:bodyPr anchor="ctr"/>
            <a:lstStyle/>
            <a:p>
              <a:pPr algn="ctr"/>
              <a:endParaRPr/>
            </a:p>
          </p:txBody>
        </p:sp>
        <p:sp>
          <p:nvSpPr>
            <p:cNvPr id="70" name="ïṩḻïḍé">
              <a:extLst>
                <a:ext uri="{FF2B5EF4-FFF2-40B4-BE49-F238E27FC236}">
                  <a16:creationId xmlns:a16="http://schemas.microsoft.com/office/drawing/2014/main" id="{796EF212-FB49-48AF-BA36-B70FB12719A5}"/>
                </a:ext>
              </a:extLst>
            </p:cNvPr>
            <p:cNvSpPr/>
            <p:nvPr/>
          </p:nvSpPr>
          <p:spPr bwMode="auto">
            <a:xfrm>
              <a:off x="21045488" y="7602538"/>
              <a:ext cx="7186612" cy="3676650"/>
            </a:xfrm>
            <a:custGeom>
              <a:cxnLst>
                <a:cxn ang="0">
                  <a:pos x="4322" y="458"/>
                </a:cxn>
                <a:cxn ang="0">
                  <a:pos x="4527" y="0"/>
                </a:cxn>
                <a:cxn ang="0">
                  <a:pos x="4028" y="73"/>
                </a:cxn>
                <a:cxn ang="0">
                  <a:pos x="4134" y="213"/>
                </a:cxn>
                <a:cxn ang="0">
                  <a:pos x="3176" y="1015"/>
                </a:cxn>
                <a:cxn ang="0">
                  <a:pos x="2865" y="630"/>
                </a:cxn>
                <a:cxn ang="0">
                  <a:pos x="1785" y="1539"/>
                </a:cxn>
                <a:cxn ang="0">
                  <a:pos x="1375" y="1048"/>
                </a:cxn>
                <a:cxn ang="0">
                  <a:pos x="0" y="2202"/>
                </a:cxn>
                <a:cxn ang="0">
                  <a:pos x="90" y="2316"/>
                </a:cxn>
                <a:cxn ang="0">
                  <a:pos x="1359" y="1260"/>
                </a:cxn>
                <a:cxn ang="0">
                  <a:pos x="1760" y="1752"/>
                </a:cxn>
                <a:cxn ang="0">
                  <a:pos x="1760" y="1743"/>
                </a:cxn>
                <a:cxn ang="0">
                  <a:pos x="1768" y="1752"/>
                </a:cxn>
                <a:cxn ang="0">
                  <a:pos x="2841" y="843"/>
                </a:cxn>
                <a:cxn ang="0">
                  <a:pos x="3160" y="1228"/>
                </a:cxn>
                <a:cxn ang="0">
                  <a:pos x="4232" y="335"/>
                </a:cxn>
                <a:cxn ang="0">
                  <a:pos x="4322" y="458"/>
                </a:cxn>
              </a:cxnLst>
              <a:rect b="b" l="0" r="r" t="0"/>
              <a:pathLst>
                <a:path h="2316" w="4527">
                  <a:moveTo>
                    <a:pt x="4322" y="458"/>
                  </a:moveTo>
                  <a:lnTo>
                    <a:pt x="4527" y="0"/>
                  </a:lnTo>
                  <a:lnTo>
                    <a:pt x="4028" y="73"/>
                  </a:lnTo>
                  <a:lnTo>
                    <a:pt x="4134" y="213"/>
                  </a:lnTo>
                  <a:lnTo>
                    <a:pt x="3176" y="1015"/>
                  </a:lnTo>
                  <a:lnTo>
                    <a:pt x="2865" y="630"/>
                  </a:lnTo>
                  <a:lnTo>
                    <a:pt x="1785" y="1539"/>
                  </a:lnTo>
                  <a:lnTo>
                    <a:pt x="1375" y="1048"/>
                  </a:lnTo>
                  <a:lnTo>
                    <a:pt x="0" y="2202"/>
                  </a:lnTo>
                  <a:lnTo>
                    <a:pt x="90" y="2316"/>
                  </a:lnTo>
                  <a:lnTo>
                    <a:pt x="1359" y="1260"/>
                  </a:lnTo>
                  <a:lnTo>
                    <a:pt x="1760" y="1752"/>
                  </a:lnTo>
                  <a:lnTo>
                    <a:pt x="1760" y="1743"/>
                  </a:lnTo>
                  <a:lnTo>
                    <a:pt x="1768" y="1752"/>
                  </a:lnTo>
                  <a:lnTo>
                    <a:pt x="2841" y="843"/>
                  </a:lnTo>
                  <a:lnTo>
                    <a:pt x="3160" y="1228"/>
                  </a:lnTo>
                  <a:lnTo>
                    <a:pt x="4232" y="335"/>
                  </a:lnTo>
                  <a:lnTo>
                    <a:pt x="4322" y="458"/>
                  </a:lnTo>
                  <a:close/>
                </a:path>
              </a:pathLst>
            </a:custGeom>
            <a:solidFill>
              <a:srgbClr val="FF6D3A"/>
            </a:solidFill>
            <a:ln w="9525">
              <a:noFill/>
              <a:round/>
            </a:ln>
          </p:spPr>
          <p:txBody>
            <a:bodyPr anchor="ctr"/>
            <a:lstStyle/>
            <a:p>
              <a:pPr algn="ctr"/>
              <a:endParaRPr/>
            </a:p>
          </p:txBody>
        </p:sp>
        <p:sp>
          <p:nvSpPr>
            <p:cNvPr id="71" name="íŝḷïḓè">
              <a:extLst>
                <a:ext uri="{FF2B5EF4-FFF2-40B4-BE49-F238E27FC236}">
                  <a16:creationId xmlns:a16="http://schemas.microsoft.com/office/drawing/2014/main" id="{85ACF492-8262-46B1-9585-F3DED9A5EC96}"/>
                </a:ext>
              </a:extLst>
            </p:cNvPr>
            <p:cNvSpPr/>
            <p:nvPr/>
          </p:nvSpPr>
          <p:spPr bwMode="auto">
            <a:xfrm>
              <a:off x="19005550" y="13696952"/>
              <a:ext cx="3521075" cy="2455863"/>
            </a:xfrm>
            <a:custGeom>
              <a:cxnLst>
                <a:cxn ang="0">
                  <a:pos x="41" y="189"/>
                </a:cxn>
                <a:cxn ang="0">
                  <a:pos x="47" y="136"/>
                </a:cxn>
                <a:cxn ang="0">
                  <a:pos x="50" y="133"/>
                </a:cxn>
                <a:cxn ang="0">
                  <a:pos x="53" y="136"/>
                </a:cxn>
                <a:cxn ang="0">
                  <a:pos x="53" y="189"/>
                </a:cxn>
                <a:cxn ang="0">
                  <a:pos x="219" y="189"/>
                </a:cxn>
                <a:cxn ang="0">
                  <a:pos x="219" y="136"/>
                </a:cxn>
                <a:cxn ang="0">
                  <a:pos x="222" y="133"/>
                </a:cxn>
                <a:cxn ang="0">
                  <a:pos x="226" y="137"/>
                </a:cxn>
                <a:cxn ang="0">
                  <a:pos x="230" y="189"/>
                </a:cxn>
                <a:cxn ang="0">
                  <a:pos x="271" y="189"/>
                </a:cxn>
                <a:cxn ang="0">
                  <a:pos x="265" y="77"/>
                </a:cxn>
                <a:cxn ang="0">
                  <a:pos x="233" y="46"/>
                </a:cxn>
                <a:cxn ang="0">
                  <a:pos x="174" y="37"/>
                </a:cxn>
                <a:cxn ang="0">
                  <a:pos x="165" y="25"/>
                </a:cxn>
                <a:cxn ang="0">
                  <a:pos x="164" y="0"/>
                </a:cxn>
                <a:cxn ang="0">
                  <a:pos x="134" y="0"/>
                </a:cxn>
                <a:cxn ang="0">
                  <a:pos x="107" y="0"/>
                </a:cxn>
                <a:cxn ang="0">
                  <a:pos x="106" y="26"/>
                </a:cxn>
                <a:cxn ang="0">
                  <a:pos x="96" y="37"/>
                </a:cxn>
                <a:cxn ang="0">
                  <a:pos x="38" y="46"/>
                </a:cxn>
                <a:cxn ang="0">
                  <a:pos x="6" y="77"/>
                </a:cxn>
                <a:cxn ang="0">
                  <a:pos x="0" y="189"/>
                </a:cxn>
                <a:cxn ang="0">
                  <a:pos x="41" y="189"/>
                </a:cxn>
              </a:cxnLst>
              <a:rect b="b" l="0" r="r" t="0"/>
              <a:pathLst>
                <a:path h="189" w="271">
                  <a:moveTo>
                    <a:pt x="41" y="189"/>
                  </a:moveTo>
                  <a:cubicBezTo>
                    <a:pt x="47" y="136"/>
                    <a:pt x="47" y="136"/>
                    <a:pt x="47" y="136"/>
                  </a:cubicBezTo>
                  <a:cubicBezTo>
                    <a:pt x="47" y="134"/>
                    <a:pt x="48" y="133"/>
                    <a:pt x="50" y="133"/>
                  </a:cubicBezTo>
                  <a:cubicBezTo>
                    <a:pt x="51" y="133"/>
                    <a:pt x="53" y="135"/>
                    <a:pt x="53" y="136"/>
                  </a:cubicBezTo>
                  <a:cubicBezTo>
                    <a:pt x="53" y="189"/>
                    <a:pt x="53" y="189"/>
                    <a:pt x="53" y="189"/>
                  </a:cubicBezTo>
                  <a:cubicBezTo>
                    <a:pt x="219" y="189"/>
                    <a:pt x="219" y="189"/>
                    <a:pt x="219" y="189"/>
                  </a:cubicBezTo>
                  <a:cubicBezTo>
                    <a:pt x="219" y="136"/>
                    <a:pt x="219" y="136"/>
                    <a:pt x="219" y="136"/>
                  </a:cubicBezTo>
                  <a:cubicBezTo>
                    <a:pt x="219" y="135"/>
                    <a:pt x="220" y="133"/>
                    <a:pt x="222" y="133"/>
                  </a:cubicBezTo>
                  <a:cubicBezTo>
                    <a:pt x="223" y="134"/>
                    <a:pt x="226" y="133"/>
                    <a:pt x="226" y="137"/>
                  </a:cubicBezTo>
                  <a:cubicBezTo>
                    <a:pt x="230" y="189"/>
                    <a:pt x="230" y="189"/>
                    <a:pt x="230" y="189"/>
                  </a:cubicBezTo>
                  <a:cubicBezTo>
                    <a:pt x="271" y="189"/>
                    <a:pt x="271" y="189"/>
                    <a:pt x="271" y="189"/>
                  </a:cubicBezTo>
                  <a:cubicBezTo>
                    <a:pt x="265" y="77"/>
                    <a:pt x="265" y="77"/>
                    <a:pt x="265" y="77"/>
                  </a:cubicBezTo>
                  <a:cubicBezTo>
                    <a:pt x="262" y="61"/>
                    <a:pt x="249" y="49"/>
                    <a:pt x="233" y="46"/>
                  </a:cubicBezTo>
                  <a:cubicBezTo>
                    <a:pt x="174" y="37"/>
                    <a:pt x="174" y="37"/>
                    <a:pt x="174" y="37"/>
                  </a:cubicBezTo>
                  <a:cubicBezTo>
                    <a:pt x="169" y="36"/>
                    <a:pt x="165" y="31"/>
                    <a:pt x="165" y="25"/>
                  </a:cubicBezTo>
                  <a:cubicBezTo>
                    <a:pt x="164" y="0"/>
                    <a:pt x="164" y="0"/>
                    <a:pt x="164" y="0"/>
                  </a:cubicBezTo>
                  <a:cubicBezTo>
                    <a:pt x="134" y="0"/>
                    <a:pt x="134" y="0"/>
                    <a:pt x="134" y="0"/>
                  </a:cubicBezTo>
                  <a:cubicBezTo>
                    <a:pt x="107" y="0"/>
                    <a:pt x="107" y="0"/>
                    <a:pt x="107" y="0"/>
                  </a:cubicBezTo>
                  <a:cubicBezTo>
                    <a:pt x="106" y="26"/>
                    <a:pt x="106" y="26"/>
                    <a:pt x="106" y="26"/>
                  </a:cubicBezTo>
                  <a:cubicBezTo>
                    <a:pt x="106" y="32"/>
                    <a:pt x="102" y="36"/>
                    <a:pt x="96" y="37"/>
                  </a:cubicBezTo>
                  <a:cubicBezTo>
                    <a:pt x="38" y="46"/>
                    <a:pt x="38" y="46"/>
                    <a:pt x="38" y="46"/>
                  </a:cubicBezTo>
                  <a:cubicBezTo>
                    <a:pt x="22" y="49"/>
                    <a:pt x="9" y="61"/>
                    <a:pt x="6" y="77"/>
                  </a:cubicBezTo>
                  <a:cubicBezTo>
                    <a:pt x="0" y="189"/>
                    <a:pt x="0" y="189"/>
                    <a:pt x="0" y="189"/>
                  </a:cubicBezTo>
                  <a:lnTo>
                    <a:pt x="41" y="189"/>
                  </a:lnTo>
                  <a:close/>
                </a:path>
              </a:pathLst>
            </a:custGeom>
            <a:solidFill>
              <a:srgbClr val="FFE1CC"/>
            </a:solidFill>
            <a:ln w="9525">
              <a:noFill/>
              <a:round/>
            </a:ln>
          </p:spPr>
          <p:txBody>
            <a:bodyPr anchor="ctr"/>
            <a:lstStyle/>
            <a:p>
              <a:pPr algn="ctr"/>
              <a:endParaRPr/>
            </a:p>
          </p:txBody>
        </p:sp>
        <p:sp>
          <p:nvSpPr>
            <p:cNvPr id="72" name="ïṡľidè">
              <a:extLst>
                <a:ext uri="{FF2B5EF4-FFF2-40B4-BE49-F238E27FC236}">
                  <a16:creationId xmlns:a16="http://schemas.microsoft.com/office/drawing/2014/main" id="{45BBDE87-D60D-400A-9CBF-3004B8D56AB0}"/>
                </a:ext>
              </a:extLst>
            </p:cNvPr>
            <p:cNvSpPr/>
            <p:nvPr/>
          </p:nvSpPr>
          <p:spPr bwMode="auto">
            <a:xfrm>
              <a:off x="20097750" y="14035088"/>
              <a:ext cx="1338262" cy="2117725"/>
            </a:xfrm>
            <a:custGeom>
              <a:cxnLst>
                <a:cxn ang="0">
                  <a:pos x="87" y="163"/>
                </a:cxn>
                <a:cxn ang="0">
                  <a:pos x="103" y="12"/>
                </a:cxn>
                <a:cxn ang="0">
                  <a:pos x="92" y="11"/>
                </a:cxn>
                <a:cxn ang="0">
                  <a:pos x="83" y="0"/>
                </a:cxn>
                <a:cxn ang="0">
                  <a:pos x="52" y="31"/>
                </a:cxn>
                <a:cxn ang="0">
                  <a:pos x="21" y="0"/>
                </a:cxn>
                <a:cxn ang="0">
                  <a:pos x="11" y="11"/>
                </a:cxn>
                <a:cxn ang="0">
                  <a:pos x="0" y="12"/>
                </a:cxn>
                <a:cxn ang="0">
                  <a:pos x="22" y="163"/>
                </a:cxn>
                <a:cxn ang="0">
                  <a:pos x="87" y="163"/>
                </a:cxn>
              </a:cxnLst>
              <a:rect b="b" l="0" r="r" t="0"/>
              <a:pathLst>
                <a:path h="163" w="103">
                  <a:moveTo>
                    <a:pt x="87" y="163"/>
                  </a:moveTo>
                  <a:cubicBezTo>
                    <a:pt x="103" y="12"/>
                    <a:pt x="103" y="12"/>
                    <a:pt x="103" y="12"/>
                  </a:cubicBezTo>
                  <a:cubicBezTo>
                    <a:pt x="92" y="11"/>
                    <a:pt x="92" y="11"/>
                    <a:pt x="92" y="11"/>
                  </a:cubicBezTo>
                  <a:cubicBezTo>
                    <a:pt x="87" y="10"/>
                    <a:pt x="83" y="6"/>
                    <a:pt x="83" y="0"/>
                  </a:cubicBezTo>
                  <a:cubicBezTo>
                    <a:pt x="52" y="31"/>
                    <a:pt x="52" y="31"/>
                    <a:pt x="52" y="31"/>
                  </a:cubicBezTo>
                  <a:cubicBezTo>
                    <a:pt x="21" y="0"/>
                    <a:pt x="21" y="0"/>
                    <a:pt x="21" y="0"/>
                  </a:cubicBezTo>
                  <a:cubicBezTo>
                    <a:pt x="21" y="6"/>
                    <a:pt x="17" y="10"/>
                    <a:pt x="11" y="11"/>
                  </a:cubicBezTo>
                  <a:cubicBezTo>
                    <a:pt x="0" y="12"/>
                    <a:pt x="0" y="12"/>
                    <a:pt x="0" y="12"/>
                  </a:cubicBezTo>
                  <a:cubicBezTo>
                    <a:pt x="22" y="163"/>
                    <a:pt x="22" y="163"/>
                    <a:pt x="22" y="163"/>
                  </a:cubicBezTo>
                  <a:lnTo>
                    <a:pt x="87" y="163"/>
                  </a:lnTo>
                  <a:close/>
                </a:path>
              </a:pathLst>
            </a:custGeom>
            <a:solidFill>
              <a:srgbClr val="0D979B"/>
            </a:solidFill>
            <a:ln w="9525">
              <a:noFill/>
              <a:round/>
            </a:ln>
          </p:spPr>
          <p:txBody>
            <a:bodyPr anchor="ctr"/>
            <a:lstStyle/>
            <a:p>
              <a:pPr algn="ctr"/>
              <a:endParaRPr/>
            </a:p>
          </p:txBody>
        </p:sp>
        <p:sp>
          <p:nvSpPr>
            <p:cNvPr id="73" name="îşľiďê">
              <a:extLst>
                <a:ext uri="{FF2B5EF4-FFF2-40B4-BE49-F238E27FC236}">
                  <a16:creationId xmlns:a16="http://schemas.microsoft.com/office/drawing/2014/main" id="{30804DBA-7632-491E-AA70-EEC414CDCF69}"/>
                </a:ext>
              </a:extLst>
            </p:cNvPr>
            <p:cNvSpPr/>
            <p:nvPr/>
          </p:nvSpPr>
          <p:spPr bwMode="auto">
            <a:xfrm>
              <a:off x="20213638" y="13944602"/>
              <a:ext cx="558800" cy="844550"/>
            </a:xfrm>
            <a:custGeom>
              <a:cxnLst>
                <a:cxn ang="0">
                  <a:pos x="13" y="4"/>
                </a:cxn>
                <a:cxn ang="0">
                  <a:pos x="8" y="3"/>
                </a:cxn>
                <a:cxn ang="0">
                  <a:pos x="0" y="17"/>
                </a:cxn>
                <a:cxn ang="0">
                  <a:pos x="26" y="62"/>
                </a:cxn>
                <a:cxn ang="0">
                  <a:pos x="31" y="62"/>
                </a:cxn>
                <a:cxn ang="0">
                  <a:pos x="43" y="38"/>
                </a:cxn>
                <a:cxn ang="0">
                  <a:pos x="13" y="4"/>
                </a:cxn>
              </a:cxnLst>
              <a:rect b="b" l="0" r="r" t="0"/>
              <a:pathLst>
                <a:path h="65" w="43">
                  <a:moveTo>
                    <a:pt x="13" y="4"/>
                  </a:moveTo>
                  <a:cubicBezTo>
                    <a:pt x="11" y="1"/>
                    <a:pt x="10" y="0"/>
                    <a:pt x="8" y="3"/>
                  </a:cubicBezTo>
                  <a:cubicBezTo>
                    <a:pt x="0" y="17"/>
                    <a:pt x="0" y="17"/>
                    <a:pt x="0" y="17"/>
                  </a:cubicBezTo>
                  <a:cubicBezTo>
                    <a:pt x="26" y="62"/>
                    <a:pt x="26" y="62"/>
                    <a:pt x="26" y="62"/>
                  </a:cubicBezTo>
                  <a:cubicBezTo>
                    <a:pt x="28" y="65"/>
                    <a:pt x="29" y="65"/>
                    <a:pt x="31" y="62"/>
                  </a:cubicBezTo>
                  <a:cubicBezTo>
                    <a:pt x="43" y="38"/>
                    <a:pt x="43" y="38"/>
                    <a:pt x="43" y="38"/>
                  </a:cubicBezTo>
                  <a:lnTo>
                    <a:pt x="13" y="4"/>
                  </a:lnTo>
                  <a:close/>
                </a:path>
              </a:pathLst>
            </a:custGeom>
            <a:solidFill>
              <a:srgbClr val="0EB3BF"/>
            </a:solidFill>
            <a:ln w="9525">
              <a:noFill/>
              <a:round/>
            </a:ln>
          </p:spPr>
          <p:txBody>
            <a:bodyPr anchor="ctr"/>
            <a:lstStyle/>
            <a:p>
              <a:pPr algn="ctr"/>
              <a:endParaRPr/>
            </a:p>
          </p:txBody>
        </p:sp>
        <p:sp>
          <p:nvSpPr>
            <p:cNvPr id="74" name="ísḻîḍè">
              <a:extLst>
                <a:ext uri="{FF2B5EF4-FFF2-40B4-BE49-F238E27FC236}">
                  <a16:creationId xmlns:a16="http://schemas.microsoft.com/office/drawing/2014/main" id="{796994FB-7053-4FC6-86C6-A324DC3ECEB3}"/>
                </a:ext>
              </a:extLst>
            </p:cNvPr>
            <p:cNvSpPr/>
            <p:nvPr/>
          </p:nvSpPr>
          <p:spPr bwMode="auto">
            <a:xfrm>
              <a:off x="20772438" y="13944602"/>
              <a:ext cx="558800" cy="844550"/>
            </a:xfrm>
            <a:custGeom>
              <a:cxnLst>
                <a:cxn ang="0">
                  <a:pos x="29" y="4"/>
                </a:cxn>
                <a:cxn ang="0">
                  <a:pos x="34" y="3"/>
                </a:cxn>
                <a:cxn ang="0">
                  <a:pos x="43" y="17"/>
                </a:cxn>
                <a:cxn ang="0">
                  <a:pos x="16" y="62"/>
                </a:cxn>
                <a:cxn ang="0">
                  <a:pos x="11" y="62"/>
                </a:cxn>
                <a:cxn ang="0">
                  <a:pos x="0" y="38"/>
                </a:cxn>
                <a:cxn ang="0">
                  <a:pos x="29" y="4"/>
                </a:cxn>
              </a:cxnLst>
              <a:rect b="b" l="0" r="r" t="0"/>
              <a:pathLst>
                <a:path h="65" w="43">
                  <a:moveTo>
                    <a:pt x="29" y="4"/>
                  </a:moveTo>
                  <a:cubicBezTo>
                    <a:pt x="32" y="1"/>
                    <a:pt x="33" y="0"/>
                    <a:pt x="34" y="3"/>
                  </a:cubicBezTo>
                  <a:cubicBezTo>
                    <a:pt x="43" y="17"/>
                    <a:pt x="43" y="17"/>
                    <a:pt x="43" y="17"/>
                  </a:cubicBezTo>
                  <a:cubicBezTo>
                    <a:pt x="16" y="62"/>
                    <a:pt x="16" y="62"/>
                    <a:pt x="16" y="62"/>
                  </a:cubicBezTo>
                  <a:cubicBezTo>
                    <a:pt x="15" y="65"/>
                    <a:pt x="13" y="65"/>
                    <a:pt x="11" y="62"/>
                  </a:cubicBezTo>
                  <a:cubicBezTo>
                    <a:pt x="0" y="38"/>
                    <a:pt x="0" y="38"/>
                    <a:pt x="0" y="38"/>
                  </a:cubicBezTo>
                  <a:lnTo>
                    <a:pt x="29" y="4"/>
                  </a:lnTo>
                  <a:close/>
                </a:path>
              </a:pathLst>
            </a:custGeom>
            <a:solidFill>
              <a:srgbClr val="0EB3BF"/>
            </a:solidFill>
            <a:ln w="9525">
              <a:noFill/>
              <a:round/>
            </a:ln>
          </p:spPr>
          <p:txBody>
            <a:bodyPr anchor="ctr"/>
            <a:lstStyle/>
            <a:p>
              <a:pPr algn="ctr"/>
              <a:endParaRPr/>
            </a:p>
          </p:txBody>
        </p:sp>
        <p:sp>
          <p:nvSpPr>
            <p:cNvPr id="75" name="ïṣḷiḍè">
              <a:extLst>
                <a:ext uri="{FF2B5EF4-FFF2-40B4-BE49-F238E27FC236}">
                  <a16:creationId xmlns:a16="http://schemas.microsoft.com/office/drawing/2014/main" id="{F559574B-5EE2-416C-92CB-430F091B054C}"/>
                </a:ext>
              </a:extLst>
            </p:cNvPr>
            <p:cNvSpPr/>
            <p:nvPr/>
          </p:nvSpPr>
          <p:spPr bwMode="auto">
            <a:xfrm>
              <a:off x="20616862" y="14438312"/>
              <a:ext cx="298450" cy="1714500"/>
            </a:xfrm>
            <a:custGeom>
              <a:cxnLst>
                <a:cxn ang="0">
                  <a:pos x="7" y="37"/>
                </a:cxn>
                <a:cxn ang="0">
                  <a:pos x="2" y="132"/>
                </a:cxn>
                <a:cxn ang="0">
                  <a:pos x="22" y="132"/>
                </a:cxn>
                <a:cxn ang="0">
                  <a:pos x="17" y="37"/>
                </a:cxn>
                <a:cxn ang="0">
                  <a:pos x="18" y="31"/>
                </a:cxn>
                <a:cxn ang="0">
                  <a:pos x="23" y="20"/>
                </a:cxn>
                <a:cxn ang="0">
                  <a:pos x="12" y="0"/>
                </a:cxn>
                <a:cxn ang="0">
                  <a:pos x="12" y="0"/>
                </a:cxn>
                <a:cxn ang="0">
                  <a:pos x="12" y="0"/>
                </a:cxn>
                <a:cxn ang="0">
                  <a:pos x="12" y="0"/>
                </a:cxn>
                <a:cxn ang="0">
                  <a:pos x="12" y="0"/>
                </a:cxn>
                <a:cxn ang="0">
                  <a:pos x="0" y="20"/>
                </a:cxn>
                <a:cxn ang="0">
                  <a:pos x="6" y="31"/>
                </a:cxn>
                <a:cxn ang="0">
                  <a:pos x="7" y="37"/>
                </a:cxn>
              </a:cxnLst>
              <a:rect b="b" l="0" r="r" t="0"/>
              <a:pathLst>
                <a:path h="132" w="23">
                  <a:moveTo>
                    <a:pt x="7" y="37"/>
                  </a:moveTo>
                  <a:cubicBezTo>
                    <a:pt x="2" y="132"/>
                    <a:pt x="2" y="132"/>
                    <a:pt x="2" y="132"/>
                  </a:cubicBezTo>
                  <a:cubicBezTo>
                    <a:pt x="22" y="132"/>
                    <a:pt x="22" y="132"/>
                    <a:pt x="22" y="132"/>
                  </a:cubicBezTo>
                  <a:cubicBezTo>
                    <a:pt x="17" y="37"/>
                    <a:pt x="17" y="37"/>
                    <a:pt x="17" y="37"/>
                  </a:cubicBezTo>
                  <a:cubicBezTo>
                    <a:pt x="17" y="35"/>
                    <a:pt x="17" y="32"/>
                    <a:pt x="18" y="31"/>
                  </a:cubicBezTo>
                  <a:cubicBezTo>
                    <a:pt x="23" y="20"/>
                    <a:pt x="23" y="20"/>
                    <a:pt x="23" y="20"/>
                  </a:cubicBezTo>
                  <a:cubicBezTo>
                    <a:pt x="12" y="0"/>
                    <a:pt x="12" y="0"/>
                    <a:pt x="12" y="0"/>
                  </a:cubicBezTo>
                  <a:cubicBezTo>
                    <a:pt x="12" y="0"/>
                    <a:pt x="12" y="0"/>
                    <a:pt x="12" y="0"/>
                  </a:cubicBezTo>
                  <a:cubicBezTo>
                    <a:pt x="12" y="0"/>
                    <a:pt x="12" y="0"/>
                    <a:pt x="12" y="0"/>
                  </a:cubicBezTo>
                  <a:cubicBezTo>
                    <a:pt x="12" y="0"/>
                    <a:pt x="12" y="0"/>
                    <a:pt x="12" y="0"/>
                  </a:cubicBezTo>
                  <a:cubicBezTo>
                    <a:pt x="12" y="0"/>
                    <a:pt x="12" y="0"/>
                    <a:pt x="12" y="0"/>
                  </a:cubicBezTo>
                  <a:cubicBezTo>
                    <a:pt x="0" y="20"/>
                    <a:pt x="0" y="20"/>
                    <a:pt x="0" y="20"/>
                  </a:cubicBezTo>
                  <a:cubicBezTo>
                    <a:pt x="6" y="31"/>
                    <a:pt x="6" y="31"/>
                    <a:pt x="6" y="31"/>
                  </a:cubicBezTo>
                  <a:cubicBezTo>
                    <a:pt x="7" y="33"/>
                    <a:pt x="7" y="35"/>
                    <a:pt x="7" y="37"/>
                  </a:cubicBezTo>
                  <a:close/>
                </a:path>
              </a:pathLst>
            </a:custGeom>
            <a:solidFill>
              <a:srgbClr val="253F59"/>
            </a:solidFill>
            <a:ln w="9525">
              <a:noFill/>
              <a:round/>
            </a:ln>
          </p:spPr>
          <p:txBody>
            <a:bodyPr anchor="ctr"/>
            <a:lstStyle/>
            <a:p>
              <a:pPr algn="ctr"/>
              <a:endParaRPr/>
            </a:p>
          </p:txBody>
        </p:sp>
        <p:sp>
          <p:nvSpPr>
            <p:cNvPr id="76" name="í$ḷïḋê">
              <a:extLst>
                <a:ext uri="{FF2B5EF4-FFF2-40B4-BE49-F238E27FC236}">
                  <a16:creationId xmlns:a16="http://schemas.microsoft.com/office/drawing/2014/main" id="{C9FD1833-F0BE-406C-87F0-81EF59C41CCA}"/>
                </a:ext>
              </a:extLst>
            </p:cNvPr>
            <p:cNvSpPr/>
            <p:nvPr/>
          </p:nvSpPr>
          <p:spPr bwMode="auto">
            <a:xfrm>
              <a:off x="20837525" y="14203362"/>
              <a:ext cx="1716087" cy="1949450"/>
            </a:xfrm>
            <a:custGeom>
              <a:cxnLst>
                <a:cxn ang="0">
                  <a:pos x="82" y="150"/>
                </a:cxn>
                <a:cxn ang="0">
                  <a:pos x="82" y="110"/>
                </a:cxn>
                <a:cxn ang="0">
                  <a:pos x="85" y="111"/>
                </a:cxn>
                <a:cxn ang="0">
                  <a:pos x="85" y="150"/>
                </a:cxn>
                <a:cxn ang="0">
                  <a:pos x="132" y="150"/>
                </a:cxn>
                <a:cxn ang="0">
                  <a:pos x="131" y="43"/>
                </a:cxn>
                <a:cxn ang="0">
                  <a:pos x="98" y="6"/>
                </a:cxn>
                <a:cxn ang="0">
                  <a:pos x="47" y="0"/>
                </a:cxn>
                <a:cxn ang="0">
                  <a:pos x="0" y="137"/>
                </a:cxn>
                <a:cxn ang="0">
                  <a:pos x="0" y="150"/>
                </a:cxn>
                <a:cxn ang="0">
                  <a:pos x="82" y="150"/>
                </a:cxn>
              </a:cxnLst>
              <a:rect b="b" l="0" r="r" t="0"/>
              <a:pathLst>
                <a:path h="150" w="132">
                  <a:moveTo>
                    <a:pt x="82" y="150"/>
                  </a:moveTo>
                  <a:cubicBezTo>
                    <a:pt x="82" y="110"/>
                    <a:pt x="82" y="110"/>
                    <a:pt x="82" y="110"/>
                  </a:cubicBezTo>
                  <a:cubicBezTo>
                    <a:pt x="82" y="108"/>
                    <a:pt x="84" y="109"/>
                    <a:pt x="85" y="111"/>
                  </a:cubicBezTo>
                  <a:cubicBezTo>
                    <a:pt x="85" y="150"/>
                    <a:pt x="85" y="150"/>
                    <a:pt x="85" y="150"/>
                  </a:cubicBezTo>
                  <a:cubicBezTo>
                    <a:pt x="132" y="150"/>
                    <a:pt x="132" y="150"/>
                    <a:pt x="132" y="150"/>
                  </a:cubicBezTo>
                  <a:cubicBezTo>
                    <a:pt x="131" y="43"/>
                    <a:pt x="131" y="43"/>
                    <a:pt x="131" y="43"/>
                  </a:cubicBezTo>
                  <a:cubicBezTo>
                    <a:pt x="131" y="21"/>
                    <a:pt x="119" y="10"/>
                    <a:pt x="98" y="6"/>
                  </a:cubicBezTo>
                  <a:cubicBezTo>
                    <a:pt x="47" y="0"/>
                    <a:pt x="47" y="0"/>
                    <a:pt x="47" y="0"/>
                  </a:cubicBezTo>
                  <a:cubicBezTo>
                    <a:pt x="0" y="137"/>
                    <a:pt x="0" y="137"/>
                    <a:pt x="0" y="137"/>
                  </a:cubicBezTo>
                  <a:cubicBezTo>
                    <a:pt x="0" y="150"/>
                    <a:pt x="0" y="150"/>
                    <a:pt x="0" y="150"/>
                  </a:cubicBezTo>
                  <a:lnTo>
                    <a:pt x="82" y="150"/>
                  </a:lnTo>
                  <a:close/>
                </a:path>
              </a:pathLst>
            </a:custGeom>
            <a:solidFill>
              <a:srgbClr val="253F59"/>
            </a:solidFill>
            <a:ln w="9525">
              <a:noFill/>
              <a:round/>
            </a:ln>
          </p:spPr>
          <p:txBody>
            <a:bodyPr anchor="ctr"/>
            <a:lstStyle/>
            <a:p>
              <a:pPr algn="ctr"/>
              <a:endParaRPr/>
            </a:p>
          </p:txBody>
        </p:sp>
        <p:sp>
          <p:nvSpPr>
            <p:cNvPr id="77" name="íṥḻîḑê">
              <a:extLst>
                <a:ext uri="{FF2B5EF4-FFF2-40B4-BE49-F238E27FC236}">
                  <a16:creationId xmlns:a16="http://schemas.microsoft.com/office/drawing/2014/main" id="{5376D2CA-6C60-46E3-B123-78789C8C2E13}"/>
                </a:ext>
              </a:extLst>
            </p:cNvPr>
            <p:cNvSpPr/>
            <p:nvPr/>
          </p:nvSpPr>
          <p:spPr bwMode="auto">
            <a:xfrm>
              <a:off x="19005550" y="14203362"/>
              <a:ext cx="1701800" cy="1949450"/>
            </a:xfrm>
            <a:custGeom>
              <a:cxnLst>
                <a:cxn ang="0">
                  <a:pos x="48" y="150"/>
                </a:cxn>
                <a:cxn ang="0">
                  <a:pos x="48" y="111"/>
                </a:cxn>
                <a:cxn ang="0">
                  <a:pos x="50" y="110"/>
                </a:cxn>
                <a:cxn ang="0">
                  <a:pos x="50" y="150"/>
                </a:cxn>
                <a:cxn ang="0">
                  <a:pos x="131" y="150"/>
                </a:cxn>
                <a:cxn ang="0">
                  <a:pos x="131" y="137"/>
                </a:cxn>
                <a:cxn ang="0">
                  <a:pos x="124" y="115"/>
                </a:cxn>
                <a:cxn ang="0">
                  <a:pos x="85" y="0"/>
                </a:cxn>
                <a:cxn ang="0">
                  <a:pos x="34" y="6"/>
                </a:cxn>
                <a:cxn ang="0">
                  <a:pos x="1" y="43"/>
                </a:cxn>
                <a:cxn ang="0">
                  <a:pos x="0" y="150"/>
                </a:cxn>
                <a:cxn ang="0">
                  <a:pos x="48" y="150"/>
                </a:cxn>
              </a:cxnLst>
              <a:rect b="b" l="0" r="r" t="0"/>
              <a:pathLst>
                <a:path h="150" w="131">
                  <a:moveTo>
                    <a:pt x="48" y="150"/>
                  </a:moveTo>
                  <a:cubicBezTo>
                    <a:pt x="48" y="111"/>
                    <a:pt x="48" y="111"/>
                    <a:pt x="48" y="111"/>
                  </a:cubicBezTo>
                  <a:cubicBezTo>
                    <a:pt x="48" y="109"/>
                    <a:pt x="50" y="108"/>
                    <a:pt x="50" y="110"/>
                  </a:cubicBezTo>
                  <a:cubicBezTo>
                    <a:pt x="50" y="150"/>
                    <a:pt x="50" y="150"/>
                    <a:pt x="50" y="150"/>
                  </a:cubicBezTo>
                  <a:cubicBezTo>
                    <a:pt x="131" y="150"/>
                    <a:pt x="131" y="150"/>
                    <a:pt x="131" y="150"/>
                  </a:cubicBezTo>
                  <a:cubicBezTo>
                    <a:pt x="131" y="137"/>
                    <a:pt x="131" y="137"/>
                    <a:pt x="131" y="137"/>
                  </a:cubicBezTo>
                  <a:cubicBezTo>
                    <a:pt x="131" y="137"/>
                    <a:pt x="126" y="121"/>
                    <a:pt x="124" y="115"/>
                  </a:cubicBezTo>
                  <a:cubicBezTo>
                    <a:pt x="85" y="0"/>
                    <a:pt x="85" y="0"/>
                    <a:pt x="85" y="0"/>
                  </a:cubicBezTo>
                  <a:cubicBezTo>
                    <a:pt x="34" y="6"/>
                    <a:pt x="34" y="6"/>
                    <a:pt x="34" y="6"/>
                  </a:cubicBezTo>
                  <a:cubicBezTo>
                    <a:pt x="14" y="10"/>
                    <a:pt x="1" y="21"/>
                    <a:pt x="1" y="43"/>
                  </a:cubicBezTo>
                  <a:cubicBezTo>
                    <a:pt x="0" y="150"/>
                    <a:pt x="0" y="150"/>
                    <a:pt x="0" y="150"/>
                  </a:cubicBezTo>
                  <a:lnTo>
                    <a:pt x="48" y="150"/>
                  </a:lnTo>
                  <a:close/>
                </a:path>
              </a:pathLst>
            </a:custGeom>
            <a:solidFill>
              <a:srgbClr val="3D5F75"/>
            </a:solidFill>
            <a:ln w="9525">
              <a:noFill/>
              <a:round/>
            </a:ln>
          </p:spPr>
          <p:txBody>
            <a:bodyPr anchor="ctr"/>
            <a:lstStyle/>
            <a:p>
              <a:pPr algn="ctr"/>
              <a:endParaRPr/>
            </a:p>
          </p:txBody>
        </p:sp>
        <p:sp>
          <p:nvSpPr>
            <p:cNvPr id="78" name="ïṣḻíḍé">
              <a:extLst>
                <a:ext uri="{FF2B5EF4-FFF2-40B4-BE49-F238E27FC236}">
                  <a16:creationId xmlns:a16="http://schemas.microsoft.com/office/drawing/2014/main" id="{E1476E88-73FF-4D05-BA8F-713CFC918A6A}"/>
                </a:ext>
              </a:extLst>
            </p:cNvPr>
            <p:cNvSpPr/>
            <p:nvPr/>
          </p:nvSpPr>
          <p:spPr bwMode="auto">
            <a:xfrm>
              <a:off x="20383500" y="13696952"/>
              <a:ext cx="766762" cy="350838"/>
            </a:xfrm>
            <a:custGeom>
              <a:cxnLst>
                <a:cxn ang="0">
                  <a:pos x="55" y="20"/>
                </a:cxn>
                <a:cxn ang="0">
                  <a:pos x="59" y="16"/>
                </a:cxn>
                <a:cxn ang="0">
                  <a:pos x="58" y="0"/>
                </a:cxn>
                <a:cxn ang="0">
                  <a:pos x="28" y="0"/>
                </a:cxn>
                <a:cxn ang="0">
                  <a:pos x="1" y="0"/>
                </a:cxn>
                <a:cxn ang="0">
                  <a:pos x="0" y="15"/>
                </a:cxn>
                <a:cxn ang="0">
                  <a:pos x="5" y="20"/>
                </a:cxn>
                <a:cxn ang="0">
                  <a:pos x="20" y="27"/>
                </a:cxn>
                <a:cxn ang="0">
                  <a:pos x="30" y="27"/>
                </a:cxn>
                <a:cxn ang="0">
                  <a:pos x="30" y="26"/>
                </a:cxn>
                <a:cxn ang="0">
                  <a:pos x="40" y="26"/>
                </a:cxn>
                <a:cxn ang="0">
                  <a:pos x="55" y="20"/>
                </a:cxn>
              </a:cxnLst>
              <a:rect b="b" l="0" r="r" t="0"/>
              <a:pathLst>
                <a:path h="27" w="59">
                  <a:moveTo>
                    <a:pt x="55" y="20"/>
                  </a:moveTo>
                  <a:cubicBezTo>
                    <a:pt x="59" y="16"/>
                    <a:pt x="59" y="16"/>
                    <a:pt x="59" y="16"/>
                  </a:cubicBezTo>
                  <a:cubicBezTo>
                    <a:pt x="58" y="0"/>
                    <a:pt x="58" y="0"/>
                    <a:pt x="58" y="0"/>
                  </a:cubicBezTo>
                  <a:cubicBezTo>
                    <a:pt x="28" y="0"/>
                    <a:pt x="28" y="0"/>
                    <a:pt x="28" y="0"/>
                  </a:cubicBezTo>
                  <a:cubicBezTo>
                    <a:pt x="1" y="0"/>
                    <a:pt x="1" y="0"/>
                    <a:pt x="1" y="0"/>
                  </a:cubicBezTo>
                  <a:cubicBezTo>
                    <a:pt x="0" y="15"/>
                    <a:pt x="0" y="15"/>
                    <a:pt x="0" y="15"/>
                  </a:cubicBezTo>
                  <a:cubicBezTo>
                    <a:pt x="5" y="20"/>
                    <a:pt x="5" y="20"/>
                    <a:pt x="5" y="20"/>
                  </a:cubicBezTo>
                  <a:cubicBezTo>
                    <a:pt x="9" y="24"/>
                    <a:pt x="14" y="27"/>
                    <a:pt x="20" y="27"/>
                  </a:cubicBezTo>
                  <a:cubicBezTo>
                    <a:pt x="30" y="27"/>
                    <a:pt x="30" y="27"/>
                    <a:pt x="30" y="27"/>
                  </a:cubicBezTo>
                  <a:cubicBezTo>
                    <a:pt x="30" y="26"/>
                    <a:pt x="30" y="26"/>
                    <a:pt x="30" y="26"/>
                  </a:cubicBezTo>
                  <a:cubicBezTo>
                    <a:pt x="40" y="26"/>
                    <a:pt x="40" y="26"/>
                    <a:pt x="40" y="26"/>
                  </a:cubicBezTo>
                  <a:cubicBezTo>
                    <a:pt x="46" y="26"/>
                    <a:pt x="51" y="24"/>
                    <a:pt x="55" y="20"/>
                  </a:cubicBezTo>
                  <a:close/>
                </a:path>
              </a:pathLst>
            </a:custGeom>
            <a:solidFill>
              <a:srgbClr val="EACEBB"/>
            </a:solidFill>
            <a:ln w="9525">
              <a:noFill/>
              <a:round/>
            </a:ln>
          </p:spPr>
          <p:txBody>
            <a:bodyPr anchor="ctr"/>
            <a:lstStyle/>
            <a:p>
              <a:pPr algn="ctr"/>
              <a:endParaRPr/>
            </a:p>
          </p:txBody>
        </p:sp>
        <p:sp>
          <p:nvSpPr>
            <p:cNvPr id="79" name="îṧļïḑè">
              <a:extLst>
                <a:ext uri="{FF2B5EF4-FFF2-40B4-BE49-F238E27FC236}">
                  <a16:creationId xmlns:a16="http://schemas.microsoft.com/office/drawing/2014/main" id="{42BFE851-6A7C-4DC0-AE62-857CF5910BE3}"/>
                </a:ext>
              </a:extLst>
            </p:cNvPr>
            <p:cNvSpPr/>
            <p:nvPr/>
          </p:nvSpPr>
          <p:spPr bwMode="auto">
            <a:xfrm>
              <a:off x="21305838" y="12865101"/>
              <a:ext cx="207962" cy="546100"/>
            </a:xfrm>
            <a:custGeom>
              <a:cxnLst>
                <a:cxn ang="0">
                  <a:pos x="3" y="0"/>
                </a:cxn>
                <a:cxn ang="0">
                  <a:pos x="6" y="1"/>
                </a:cxn>
                <a:cxn ang="0">
                  <a:pos x="15" y="14"/>
                </a:cxn>
                <a:cxn ang="0">
                  <a:pos x="12" y="30"/>
                </a:cxn>
                <a:cxn ang="0">
                  <a:pos x="0" y="38"/>
                </a:cxn>
                <a:cxn ang="0">
                  <a:pos x="3" y="0"/>
                </a:cxn>
              </a:cxnLst>
              <a:rect b="b" l="0" r="r" t="0"/>
              <a:pathLst>
                <a:path h="42" w="16">
                  <a:moveTo>
                    <a:pt x="3" y="0"/>
                  </a:moveTo>
                  <a:cubicBezTo>
                    <a:pt x="6" y="1"/>
                    <a:pt x="6" y="1"/>
                    <a:pt x="6" y="1"/>
                  </a:cubicBezTo>
                  <a:cubicBezTo>
                    <a:pt x="11" y="2"/>
                    <a:pt x="16" y="7"/>
                    <a:pt x="15" y="14"/>
                  </a:cubicBezTo>
                  <a:cubicBezTo>
                    <a:pt x="14" y="21"/>
                    <a:pt x="13" y="22"/>
                    <a:pt x="12" y="30"/>
                  </a:cubicBezTo>
                  <a:cubicBezTo>
                    <a:pt x="10" y="42"/>
                    <a:pt x="0" y="38"/>
                    <a:pt x="0" y="38"/>
                  </a:cubicBezTo>
                  <a:lnTo>
                    <a:pt x="3" y="0"/>
                  </a:lnTo>
                  <a:close/>
                </a:path>
              </a:pathLst>
            </a:custGeom>
            <a:solidFill>
              <a:srgbClr val="EACEBB"/>
            </a:solidFill>
            <a:ln w="9525">
              <a:noFill/>
              <a:round/>
            </a:ln>
          </p:spPr>
          <p:txBody>
            <a:bodyPr anchor="ctr"/>
            <a:lstStyle/>
            <a:p>
              <a:pPr algn="ctr"/>
              <a:endParaRPr/>
            </a:p>
          </p:txBody>
        </p:sp>
        <p:sp>
          <p:nvSpPr>
            <p:cNvPr id="80" name="îṣlíďe">
              <a:extLst>
                <a:ext uri="{FF2B5EF4-FFF2-40B4-BE49-F238E27FC236}">
                  <a16:creationId xmlns:a16="http://schemas.microsoft.com/office/drawing/2014/main" id="{48A829C1-80E3-41B1-99D1-19F38900FB55}"/>
                </a:ext>
              </a:extLst>
            </p:cNvPr>
            <p:cNvSpPr/>
            <p:nvPr/>
          </p:nvSpPr>
          <p:spPr bwMode="auto">
            <a:xfrm>
              <a:off x="20032662" y="12865101"/>
              <a:ext cx="207962" cy="546100"/>
            </a:xfrm>
            <a:custGeom>
              <a:cxnLst>
                <a:cxn ang="0">
                  <a:pos x="14" y="0"/>
                </a:cxn>
                <a:cxn ang="0">
                  <a:pos x="10" y="1"/>
                </a:cxn>
                <a:cxn ang="0">
                  <a:pos x="1" y="14"/>
                </a:cxn>
                <a:cxn ang="0">
                  <a:pos x="5" y="30"/>
                </a:cxn>
                <a:cxn ang="0">
                  <a:pos x="16" y="38"/>
                </a:cxn>
                <a:cxn ang="0">
                  <a:pos x="14" y="0"/>
                </a:cxn>
              </a:cxnLst>
              <a:rect b="b" l="0" r="r" t="0"/>
              <a:pathLst>
                <a:path h="42" w="16">
                  <a:moveTo>
                    <a:pt x="14" y="0"/>
                  </a:moveTo>
                  <a:cubicBezTo>
                    <a:pt x="10" y="1"/>
                    <a:pt x="10" y="1"/>
                    <a:pt x="10" y="1"/>
                  </a:cubicBezTo>
                  <a:cubicBezTo>
                    <a:pt x="6" y="2"/>
                    <a:pt x="0" y="7"/>
                    <a:pt x="1" y="14"/>
                  </a:cubicBezTo>
                  <a:cubicBezTo>
                    <a:pt x="3" y="21"/>
                    <a:pt x="3" y="22"/>
                    <a:pt x="5" y="30"/>
                  </a:cubicBezTo>
                  <a:cubicBezTo>
                    <a:pt x="6" y="42"/>
                    <a:pt x="16" y="38"/>
                    <a:pt x="16" y="38"/>
                  </a:cubicBezTo>
                  <a:lnTo>
                    <a:pt x="14" y="0"/>
                  </a:lnTo>
                  <a:close/>
                </a:path>
              </a:pathLst>
            </a:custGeom>
            <a:solidFill>
              <a:srgbClr val="EACEBB"/>
            </a:solidFill>
            <a:ln w="9525">
              <a:noFill/>
              <a:round/>
            </a:ln>
          </p:spPr>
          <p:txBody>
            <a:bodyPr anchor="ctr"/>
            <a:lstStyle/>
            <a:p>
              <a:pPr algn="ctr"/>
              <a:endParaRPr/>
            </a:p>
          </p:txBody>
        </p:sp>
        <p:sp>
          <p:nvSpPr>
            <p:cNvPr id="81" name="îšḻïďê">
              <a:extLst>
                <a:ext uri="{FF2B5EF4-FFF2-40B4-BE49-F238E27FC236}">
                  <a16:creationId xmlns:a16="http://schemas.microsoft.com/office/drawing/2014/main" id="{AFD0DB7A-325B-4D7B-865A-8D286763C7AE}"/>
                </a:ext>
              </a:extLst>
            </p:cNvPr>
            <p:cNvSpPr/>
            <p:nvPr/>
          </p:nvSpPr>
          <p:spPr bwMode="auto">
            <a:xfrm>
              <a:off x="20188238" y="12345988"/>
              <a:ext cx="1169987" cy="1584325"/>
            </a:xfrm>
            <a:custGeom>
              <a:cxnLst>
                <a:cxn ang="0">
                  <a:pos x="45" y="0"/>
                </a:cxn>
                <a:cxn ang="0">
                  <a:pos x="45" y="0"/>
                </a:cxn>
                <a:cxn ang="0">
                  <a:pos x="0" y="0"/>
                </a:cxn>
                <a:cxn ang="0">
                  <a:pos x="0" y="85"/>
                </a:cxn>
                <a:cxn ang="0">
                  <a:pos x="6" y="101"/>
                </a:cxn>
                <a:cxn ang="0">
                  <a:pos x="20" y="115"/>
                </a:cxn>
                <a:cxn ang="0">
                  <a:pos x="35" y="122"/>
                </a:cxn>
                <a:cxn ang="0">
                  <a:pos x="45" y="122"/>
                </a:cxn>
                <a:cxn ang="0">
                  <a:pos x="45" y="122"/>
                </a:cxn>
                <a:cxn ang="0">
                  <a:pos x="55" y="122"/>
                </a:cxn>
                <a:cxn ang="0">
                  <a:pos x="70" y="115"/>
                </a:cxn>
                <a:cxn ang="0">
                  <a:pos x="84" y="101"/>
                </a:cxn>
                <a:cxn ang="0">
                  <a:pos x="90" y="85"/>
                </a:cxn>
                <a:cxn ang="0">
                  <a:pos x="90" y="0"/>
                </a:cxn>
                <a:cxn ang="0">
                  <a:pos x="45" y="0"/>
                </a:cxn>
              </a:cxnLst>
              <a:rect b="b" l="0" r="r" t="0"/>
              <a:pathLst>
                <a:path h="122" w="90">
                  <a:moveTo>
                    <a:pt x="45" y="0"/>
                  </a:moveTo>
                  <a:cubicBezTo>
                    <a:pt x="45" y="0"/>
                    <a:pt x="45" y="0"/>
                    <a:pt x="45" y="0"/>
                  </a:cubicBezTo>
                  <a:cubicBezTo>
                    <a:pt x="0" y="0"/>
                    <a:pt x="0" y="0"/>
                    <a:pt x="0" y="0"/>
                  </a:cubicBezTo>
                  <a:cubicBezTo>
                    <a:pt x="0" y="85"/>
                    <a:pt x="0" y="85"/>
                    <a:pt x="0" y="85"/>
                  </a:cubicBezTo>
                  <a:cubicBezTo>
                    <a:pt x="0" y="91"/>
                    <a:pt x="2" y="97"/>
                    <a:pt x="6" y="101"/>
                  </a:cubicBezTo>
                  <a:cubicBezTo>
                    <a:pt x="20" y="115"/>
                    <a:pt x="20" y="115"/>
                    <a:pt x="20" y="115"/>
                  </a:cubicBezTo>
                  <a:cubicBezTo>
                    <a:pt x="24" y="120"/>
                    <a:pt x="29" y="122"/>
                    <a:pt x="35" y="122"/>
                  </a:cubicBezTo>
                  <a:cubicBezTo>
                    <a:pt x="45" y="122"/>
                    <a:pt x="45" y="122"/>
                    <a:pt x="45" y="122"/>
                  </a:cubicBezTo>
                  <a:cubicBezTo>
                    <a:pt x="45" y="122"/>
                    <a:pt x="45" y="122"/>
                    <a:pt x="45" y="122"/>
                  </a:cubicBezTo>
                  <a:cubicBezTo>
                    <a:pt x="55" y="122"/>
                    <a:pt x="55" y="122"/>
                    <a:pt x="55" y="122"/>
                  </a:cubicBezTo>
                  <a:cubicBezTo>
                    <a:pt x="61" y="122"/>
                    <a:pt x="66" y="120"/>
                    <a:pt x="70" y="115"/>
                  </a:cubicBezTo>
                  <a:cubicBezTo>
                    <a:pt x="84" y="101"/>
                    <a:pt x="84" y="101"/>
                    <a:pt x="84" y="101"/>
                  </a:cubicBezTo>
                  <a:cubicBezTo>
                    <a:pt x="88" y="97"/>
                    <a:pt x="90" y="91"/>
                    <a:pt x="90" y="85"/>
                  </a:cubicBezTo>
                  <a:cubicBezTo>
                    <a:pt x="90" y="0"/>
                    <a:pt x="90" y="0"/>
                    <a:pt x="90" y="0"/>
                  </a:cubicBezTo>
                  <a:lnTo>
                    <a:pt x="45" y="0"/>
                  </a:lnTo>
                  <a:close/>
                </a:path>
              </a:pathLst>
            </a:custGeom>
            <a:solidFill>
              <a:srgbClr val="FFE1CC"/>
            </a:solidFill>
            <a:ln w="9525">
              <a:noFill/>
              <a:round/>
            </a:ln>
          </p:spPr>
          <p:txBody>
            <a:bodyPr anchor="ctr"/>
            <a:lstStyle/>
            <a:p>
              <a:pPr algn="ctr"/>
              <a:endParaRPr/>
            </a:p>
          </p:txBody>
        </p:sp>
        <p:sp>
          <p:nvSpPr>
            <p:cNvPr id="82" name="îšḷíḓè">
              <a:extLst>
                <a:ext uri="{FF2B5EF4-FFF2-40B4-BE49-F238E27FC236}">
                  <a16:creationId xmlns:a16="http://schemas.microsoft.com/office/drawing/2014/main" id="{EF00EC86-4FFB-4869-8260-E45A2F392985}"/>
                </a:ext>
              </a:extLst>
            </p:cNvPr>
            <p:cNvSpPr/>
            <p:nvPr/>
          </p:nvSpPr>
          <p:spPr bwMode="auto">
            <a:xfrm>
              <a:off x="20837525" y="14152562"/>
              <a:ext cx="714375" cy="1831975"/>
            </a:xfrm>
            <a:custGeom>
              <a:cxnLst>
                <a:cxn ang="0">
                  <a:pos x="37" y="0"/>
                </a:cxn>
                <a:cxn ang="0">
                  <a:pos x="52" y="3"/>
                </a:cxn>
                <a:cxn ang="0">
                  <a:pos x="54" y="4"/>
                </a:cxn>
                <a:cxn ang="0">
                  <a:pos x="54" y="6"/>
                </a:cxn>
                <a:cxn ang="0">
                  <a:pos x="55" y="36"/>
                </a:cxn>
                <a:cxn ang="0">
                  <a:pos x="50" y="42"/>
                </a:cxn>
                <a:cxn ang="0">
                  <a:pos x="34" y="42"/>
                </a:cxn>
                <a:cxn ang="0">
                  <a:pos x="49" y="61"/>
                </a:cxn>
                <a:cxn ang="0">
                  <a:pos x="48" y="72"/>
                </a:cxn>
                <a:cxn ang="0">
                  <a:pos x="0" y="141"/>
                </a:cxn>
                <a:cxn ang="0">
                  <a:pos x="37" y="0"/>
                </a:cxn>
              </a:cxnLst>
              <a:rect b="b" l="0" r="r" t="0"/>
              <a:pathLst>
                <a:path h="141" w="55">
                  <a:moveTo>
                    <a:pt x="37" y="0"/>
                  </a:moveTo>
                  <a:cubicBezTo>
                    <a:pt x="52" y="3"/>
                    <a:pt x="52" y="3"/>
                    <a:pt x="52" y="3"/>
                  </a:cubicBezTo>
                  <a:cubicBezTo>
                    <a:pt x="54" y="4"/>
                    <a:pt x="54" y="4"/>
                    <a:pt x="54" y="4"/>
                  </a:cubicBezTo>
                  <a:cubicBezTo>
                    <a:pt x="54" y="4"/>
                    <a:pt x="54" y="6"/>
                    <a:pt x="54" y="6"/>
                  </a:cubicBezTo>
                  <a:cubicBezTo>
                    <a:pt x="55" y="36"/>
                    <a:pt x="55" y="36"/>
                    <a:pt x="55" y="36"/>
                  </a:cubicBezTo>
                  <a:cubicBezTo>
                    <a:pt x="55" y="41"/>
                    <a:pt x="54" y="42"/>
                    <a:pt x="50" y="42"/>
                  </a:cubicBezTo>
                  <a:cubicBezTo>
                    <a:pt x="34" y="42"/>
                    <a:pt x="34" y="42"/>
                    <a:pt x="34" y="42"/>
                  </a:cubicBezTo>
                  <a:cubicBezTo>
                    <a:pt x="49" y="61"/>
                    <a:pt x="49" y="61"/>
                    <a:pt x="49" y="61"/>
                  </a:cubicBezTo>
                  <a:cubicBezTo>
                    <a:pt x="53" y="66"/>
                    <a:pt x="51" y="68"/>
                    <a:pt x="48" y="72"/>
                  </a:cubicBezTo>
                  <a:cubicBezTo>
                    <a:pt x="0" y="141"/>
                    <a:pt x="0" y="141"/>
                    <a:pt x="0" y="141"/>
                  </a:cubicBezTo>
                  <a:lnTo>
                    <a:pt x="37" y="0"/>
                  </a:lnTo>
                  <a:close/>
                </a:path>
              </a:pathLst>
            </a:custGeom>
            <a:solidFill>
              <a:srgbClr val="6D9CBC"/>
            </a:solidFill>
            <a:ln w="9525">
              <a:noFill/>
              <a:round/>
            </a:ln>
          </p:spPr>
          <p:txBody>
            <a:bodyPr anchor="ctr"/>
            <a:lstStyle/>
            <a:p>
              <a:pPr algn="ctr"/>
              <a:endParaRPr/>
            </a:p>
          </p:txBody>
        </p:sp>
        <p:sp>
          <p:nvSpPr>
            <p:cNvPr id="83" name="iṥļiḓé">
              <a:extLst>
                <a:ext uri="{FF2B5EF4-FFF2-40B4-BE49-F238E27FC236}">
                  <a16:creationId xmlns:a16="http://schemas.microsoft.com/office/drawing/2014/main" id="{EE91ABA7-7324-4022-8784-2A2D2EE9BC37}"/>
                </a:ext>
              </a:extLst>
            </p:cNvPr>
            <p:cNvSpPr/>
            <p:nvPr/>
          </p:nvSpPr>
          <p:spPr bwMode="auto">
            <a:xfrm>
              <a:off x="19980275" y="14165262"/>
              <a:ext cx="727075" cy="1819275"/>
            </a:xfrm>
            <a:custGeom>
              <a:cxnLst>
                <a:cxn ang="0">
                  <a:pos x="18" y="0"/>
                </a:cxn>
                <a:cxn ang="0">
                  <a:pos x="4" y="2"/>
                </a:cxn>
                <a:cxn ang="0">
                  <a:pos x="2" y="4"/>
                </a:cxn>
                <a:cxn ang="0">
                  <a:pos x="1" y="5"/>
                </a:cxn>
                <a:cxn ang="0">
                  <a:pos x="0" y="35"/>
                </a:cxn>
                <a:cxn ang="0">
                  <a:pos x="6" y="41"/>
                </a:cxn>
                <a:cxn ang="0">
                  <a:pos x="22" y="41"/>
                </a:cxn>
                <a:cxn ang="0">
                  <a:pos x="7" y="60"/>
                </a:cxn>
                <a:cxn ang="0">
                  <a:pos x="7" y="71"/>
                </a:cxn>
                <a:cxn ang="0">
                  <a:pos x="56" y="140"/>
                </a:cxn>
                <a:cxn ang="0">
                  <a:pos x="18" y="0"/>
                </a:cxn>
              </a:cxnLst>
              <a:rect b="b" l="0" r="r" t="0"/>
              <a:pathLst>
                <a:path h="140" w="56">
                  <a:moveTo>
                    <a:pt x="18" y="0"/>
                  </a:moveTo>
                  <a:cubicBezTo>
                    <a:pt x="4" y="2"/>
                    <a:pt x="4" y="2"/>
                    <a:pt x="4" y="2"/>
                  </a:cubicBezTo>
                  <a:cubicBezTo>
                    <a:pt x="4" y="2"/>
                    <a:pt x="2" y="3"/>
                    <a:pt x="2" y="4"/>
                  </a:cubicBezTo>
                  <a:cubicBezTo>
                    <a:pt x="1" y="4"/>
                    <a:pt x="1" y="5"/>
                    <a:pt x="1" y="5"/>
                  </a:cubicBezTo>
                  <a:cubicBezTo>
                    <a:pt x="0" y="35"/>
                    <a:pt x="0" y="35"/>
                    <a:pt x="0" y="35"/>
                  </a:cubicBezTo>
                  <a:cubicBezTo>
                    <a:pt x="0" y="40"/>
                    <a:pt x="1" y="41"/>
                    <a:pt x="6" y="41"/>
                  </a:cubicBezTo>
                  <a:cubicBezTo>
                    <a:pt x="22" y="41"/>
                    <a:pt x="22" y="41"/>
                    <a:pt x="22" y="41"/>
                  </a:cubicBezTo>
                  <a:cubicBezTo>
                    <a:pt x="7" y="60"/>
                    <a:pt x="7" y="60"/>
                    <a:pt x="7" y="60"/>
                  </a:cubicBezTo>
                  <a:cubicBezTo>
                    <a:pt x="2" y="65"/>
                    <a:pt x="5" y="67"/>
                    <a:pt x="7" y="71"/>
                  </a:cubicBezTo>
                  <a:cubicBezTo>
                    <a:pt x="56" y="140"/>
                    <a:pt x="56" y="140"/>
                    <a:pt x="56" y="140"/>
                  </a:cubicBezTo>
                  <a:lnTo>
                    <a:pt x="18" y="0"/>
                  </a:lnTo>
                  <a:close/>
                </a:path>
              </a:pathLst>
            </a:custGeom>
            <a:solidFill>
              <a:srgbClr val="6D9CBC"/>
            </a:solidFill>
            <a:ln w="9525">
              <a:noFill/>
              <a:round/>
            </a:ln>
          </p:spPr>
          <p:txBody>
            <a:bodyPr anchor="ctr"/>
            <a:lstStyle/>
            <a:p>
              <a:pPr algn="ctr"/>
              <a:endParaRPr/>
            </a:p>
          </p:txBody>
        </p:sp>
        <p:sp>
          <p:nvSpPr>
            <p:cNvPr id="84" name="îṥ1iḍé">
              <a:extLst>
                <a:ext uri="{FF2B5EF4-FFF2-40B4-BE49-F238E27FC236}">
                  <a16:creationId xmlns:a16="http://schemas.microsoft.com/office/drawing/2014/main" id="{10B69C77-1199-4169-B161-D63719F849B4}"/>
                </a:ext>
              </a:extLst>
            </p:cNvPr>
            <p:cNvSpPr/>
            <p:nvPr/>
          </p:nvSpPr>
          <p:spPr bwMode="auto">
            <a:xfrm>
              <a:off x="19967575" y="11917363"/>
              <a:ext cx="1611312" cy="1168400"/>
            </a:xfrm>
            <a:custGeom>
              <a:cxnLst>
                <a:cxn ang="0">
                  <a:pos x="19" y="49"/>
                </a:cxn>
                <a:cxn ang="0">
                  <a:pos x="32" y="32"/>
                </a:cxn>
                <a:cxn ang="0">
                  <a:pos x="88" y="31"/>
                </a:cxn>
                <a:cxn ang="0">
                  <a:pos x="105" y="50"/>
                </a:cxn>
                <a:cxn ang="0">
                  <a:pos x="105" y="85"/>
                </a:cxn>
                <a:cxn ang="0">
                  <a:pos x="112" y="80"/>
                </a:cxn>
                <a:cxn ang="0">
                  <a:pos x="119" y="51"/>
                </a:cxn>
                <a:cxn ang="0">
                  <a:pos x="71" y="0"/>
                </a:cxn>
                <a:cxn ang="0">
                  <a:pos x="53" y="0"/>
                </a:cxn>
                <a:cxn ang="0">
                  <a:pos x="6" y="52"/>
                </a:cxn>
                <a:cxn ang="0">
                  <a:pos x="12" y="80"/>
                </a:cxn>
                <a:cxn ang="0">
                  <a:pos x="19" y="85"/>
                </a:cxn>
                <a:cxn ang="0">
                  <a:pos x="19" y="49"/>
                </a:cxn>
              </a:cxnLst>
              <a:rect b="b" l="0" r="r" t="0"/>
              <a:pathLst>
                <a:path h="90" w="124">
                  <a:moveTo>
                    <a:pt x="19" y="49"/>
                  </a:moveTo>
                  <a:cubicBezTo>
                    <a:pt x="19" y="38"/>
                    <a:pt x="28" y="32"/>
                    <a:pt x="32" y="32"/>
                  </a:cubicBezTo>
                  <a:cubicBezTo>
                    <a:pt x="88" y="31"/>
                    <a:pt x="88" y="31"/>
                    <a:pt x="88" y="31"/>
                  </a:cubicBezTo>
                  <a:cubicBezTo>
                    <a:pt x="106" y="31"/>
                    <a:pt x="105" y="47"/>
                    <a:pt x="105" y="50"/>
                  </a:cubicBezTo>
                  <a:cubicBezTo>
                    <a:pt x="105" y="85"/>
                    <a:pt x="105" y="85"/>
                    <a:pt x="105" y="85"/>
                  </a:cubicBezTo>
                  <a:cubicBezTo>
                    <a:pt x="106" y="89"/>
                    <a:pt x="110" y="89"/>
                    <a:pt x="112" y="80"/>
                  </a:cubicBezTo>
                  <a:cubicBezTo>
                    <a:pt x="113" y="76"/>
                    <a:pt x="119" y="51"/>
                    <a:pt x="119" y="51"/>
                  </a:cubicBezTo>
                  <a:cubicBezTo>
                    <a:pt x="124" y="22"/>
                    <a:pt x="97" y="0"/>
                    <a:pt x="71" y="0"/>
                  </a:cubicBezTo>
                  <a:cubicBezTo>
                    <a:pt x="71" y="0"/>
                    <a:pt x="66" y="0"/>
                    <a:pt x="53" y="0"/>
                  </a:cubicBezTo>
                  <a:cubicBezTo>
                    <a:pt x="28" y="0"/>
                    <a:pt x="0" y="19"/>
                    <a:pt x="6" y="52"/>
                  </a:cubicBezTo>
                  <a:cubicBezTo>
                    <a:pt x="12" y="80"/>
                    <a:pt x="12" y="80"/>
                    <a:pt x="12" y="80"/>
                  </a:cubicBezTo>
                  <a:cubicBezTo>
                    <a:pt x="14" y="88"/>
                    <a:pt x="19" y="90"/>
                    <a:pt x="19" y="85"/>
                  </a:cubicBezTo>
                  <a:lnTo>
                    <a:pt x="19" y="49"/>
                  </a:lnTo>
                  <a:close/>
                </a:path>
              </a:pathLst>
            </a:custGeom>
            <a:solidFill>
              <a:srgbClr val="253F59"/>
            </a:solidFill>
            <a:ln w="9525">
              <a:noFill/>
              <a:round/>
            </a:ln>
          </p:spPr>
          <p:txBody>
            <a:bodyPr anchor="ctr"/>
            <a:lstStyle/>
            <a:p>
              <a:pPr algn="ctr"/>
              <a:endParaRPr/>
            </a:p>
          </p:txBody>
        </p:sp>
        <p:sp>
          <p:nvSpPr>
            <p:cNvPr id="85" name="ïṩļîdé">
              <a:extLst>
                <a:ext uri="{FF2B5EF4-FFF2-40B4-BE49-F238E27FC236}">
                  <a16:creationId xmlns:a16="http://schemas.microsoft.com/office/drawing/2014/main" id="{F66CC901-CF63-4611-B385-D664FBC82D00}"/>
                </a:ext>
              </a:extLst>
            </p:cNvPr>
            <p:cNvSpPr/>
            <p:nvPr/>
          </p:nvSpPr>
          <p:spPr bwMode="auto">
            <a:xfrm>
              <a:off x="20253325" y="12176126"/>
              <a:ext cx="1052512" cy="468313"/>
            </a:xfrm>
            <a:custGeom>
              <a:cxnLst>
                <a:cxn ang="0">
                  <a:pos x="4" y="0"/>
                </a:cxn>
                <a:cxn ang="0">
                  <a:pos x="0" y="15"/>
                </a:cxn>
                <a:cxn ang="0">
                  <a:pos x="10" y="29"/>
                </a:cxn>
                <a:cxn ang="0">
                  <a:pos x="24" y="34"/>
                </a:cxn>
                <a:cxn ang="0">
                  <a:pos x="81" y="13"/>
                </a:cxn>
                <a:cxn ang="0">
                  <a:pos x="80" y="0"/>
                </a:cxn>
                <a:cxn ang="0">
                  <a:pos x="4" y="0"/>
                </a:cxn>
              </a:cxnLst>
              <a:rect b="b" l="0" r="r" t="0"/>
              <a:pathLst>
                <a:path h="36" w="81">
                  <a:moveTo>
                    <a:pt x="4" y="0"/>
                  </a:moveTo>
                  <a:cubicBezTo>
                    <a:pt x="0" y="15"/>
                    <a:pt x="0" y="15"/>
                    <a:pt x="0" y="15"/>
                  </a:cubicBezTo>
                  <a:cubicBezTo>
                    <a:pt x="10" y="29"/>
                    <a:pt x="10" y="29"/>
                    <a:pt x="10" y="29"/>
                  </a:cubicBezTo>
                  <a:cubicBezTo>
                    <a:pt x="13" y="34"/>
                    <a:pt x="19" y="36"/>
                    <a:pt x="24" y="34"/>
                  </a:cubicBezTo>
                  <a:cubicBezTo>
                    <a:pt x="81" y="13"/>
                    <a:pt x="81" y="13"/>
                    <a:pt x="81" y="13"/>
                  </a:cubicBezTo>
                  <a:cubicBezTo>
                    <a:pt x="80" y="0"/>
                    <a:pt x="80" y="0"/>
                    <a:pt x="80" y="0"/>
                  </a:cubicBezTo>
                  <a:lnTo>
                    <a:pt x="4" y="0"/>
                  </a:lnTo>
                  <a:close/>
                </a:path>
              </a:pathLst>
            </a:custGeom>
            <a:solidFill>
              <a:srgbClr val="253F59"/>
            </a:solidFill>
            <a:ln w="9525">
              <a:noFill/>
              <a:round/>
            </a:ln>
          </p:spPr>
          <p:txBody>
            <a:bodyPr anchor="ctr"/>
            <a:lstStyle/>
            <a:p>
              <a:pPr algn="ctr"/>
              <a:endParaRPr/>
            </a:p>
          </p:txBody>
        </p:sp>
        <p:sp>
          <p:nvSpPr>
            <p:cNvPr id="86" name="îSļïdé">
              <a:extLst>
                <a:ext uri="{FF2B5EF4-FFF2-40B4-BE49-F238E27FC236}">
                  <a16:creationId xmlns:a16="http://schemas.microsoft.com/office/drawing/2014/main" id="{CFC7438C-47EB-4F71-A46C-1C5D2B7BDB21}"/>
                </a:ext>
              </a:extLst>
            </p:cNvPr>
            <p:cNvSpPr/>
            <p:nvPr/>
          </p:nvSpPr>
          <p:spPr bwMode="auto">
            <a:xfrm>
              <a:off x="26322338" y="13619162"/>
              <a:ext cx="3625850" cy="2533650"/>
            </a:xfrm>
            <a:custGeom>
              <a:cxnLst>
                <a:cxn ang="0">
                  <a:pos x="42" y="195"/>
                </a:cxn>
                <a:cxn ang="0">
                  <a:pos x="48" y="140"/>
                </a:cxn>
                <a:cxn ang="0">
                  <a:pos x="51" y="137"/>
                </a:cxn>
                <a:cxn ang="0">
                  <a:pos x="54" y="140"/>
                </a:cxn>
                <a:cxn ang="0">
                  <a:pos x="54" y="195"/>
                </a:cxn>
                <a:cxn ang="0">
                  <a:pos x="225" y="195"/>
                </a:cxn>
                <a:cxn ang="0">
                  <a:pos x="225" y="140"/>
                </a:cxn>
                <a:cxn ang="0">
                  <a:pos x="228" y="138"/>
                </a:cxn>
                <a:cxn ang="0">
                  <a:pos x="232" y="141"/>
                </a:cxn>
                <a:cxn ang="0">
                  <a:pos x="238" y="195"/>
                </a:cxn>
                <a:cxn ang="0">
                  <a:pos x="279" y="195"/>
                </a:cxn>
                <a:cxn ang="0">
                  <a:pos x="273" y="79"/>
                </a:cxn>
                <a:cxn ang="0">
                  <a:pos x="240" y="47"/>
                </a:cxn>
                <a:cxn ang="0">
                  <a:pos x="179" y="38"/>
                </a:cxn>
                <a:cxn ang="0">
                  <a:pos x="170" y="26"/>
                </a:cxn>
                <a:cxn ang="0">
                  <a:pos x="168" y="0"/>
                </a:cxn>
                <a:cxn ang="0">
                  <a:pos x="137" y="0"/>
                </a:cxn>
                <a:cxn ang="0">
                  <a:pos x="110" y="0"/>
                </a:cxn>
                <a:cxn ang="0">
                  <a:pos x="109" y="28"/>
                </a:cxn>
                <a:cxn ang="0">
                  <a:pos x="99" y="38"/>
                </a:cxn>
                <a:cxn ang="0">
                  <a:pos x="39" y="47"/>
                </a:cxn>
                <a:cxn ang="0">
                  <a:pos x="6" y="79"/>
                </a:cxn>
                <a:cxn ang="0">
                  <a:pos x="0" y="195"/>
                </a:cxn>
                <a:cxn ang="0">
                  <a:pos x="42" y="195"/>
                </a:cxn>
              </a:cxnLst>
              <a:rect b="b" l="0" r="r" t="0"/>
              <a:pathLst>
                <a:path h="195" w="279">
                  <a:moveTo>
                    <a:pt x="42" y="195"/>
                  </a:moveTo>
                  <a:cubicBezTo>
                    <a:pt x="48" y="140"/>
                    <a:pt x="48" y="140"/>
                    <a:pt x="48" y="140"/>
                  </a:cubicBezTo>
                  <a:cubicBezTo>
                    <a:pt x="48" y="139"/>
                    <a:pt x="50" y="137"/>
                    <a:pt x="51" y="137"/>
                  </a:cubicBezTo>
                  <a:cubicBezTo>
                    <a:pt x="53" y="138"/>
                    <a:pt x="54" y="139"/>
                    <a:pt x="54" y="140"/>
                  </a:cubicBezTo>
                  <a:cubicBezTo>
                    <a:pt x="54" y="195"/>
                    <a:pt x="54" y="195"/>
                    <a:pt x="54" y="195"/>
                  </a:cubicBezTo>
                  <a:cubicBezTo>
                    <a:pt x="225" y="195"/>
                    <a:pt x="225" y="195"/>
                    <a:pt x="225" y="195"/>
                  </a:cubicBezTo>
                  <a:cubicBezTo>
                    <a:pt x="225" y="140"/>
                    <a:pt x="225" y="140"/>
                    <a:pt x="225" y="140"/>
                  </a:cubicBezTo>
                  <a:cubicBezTo>
                    <a:pt x="225" y="139"/>
                    <a:pt x="226" y="138"/>
                    <a:pt x="228" y="138"/>
                  </a:cubicBezTo>
                  <a:cubicBezTo>
                    <a:pt x="230" y="138"/>
                    <a:pt x="232" y="138"/>
                    <a:pt x="232" y="141"/>
                  </a:cubicBezTo>
                  <a:cubicBezTo>
                    <a:pt x="238" y="195"/>
                    <a:pt x="238" y="195"/>
                    <a:pt x="238" y="195"/>
                  </a:cubicBezTo>
                  <a:cubicBezTo>
                    <a:pt x="279" y="195"/>
                    <a:pt x="279" y="195"/>
                    <a:pt x="279" y="195"/>
                  </a:cubicBezTo>
                  <a:cubicBezTo>
                    <a:pt x="273" y="79"/>
                    <a:pt x="273" y="79"/>
                    <a:pt x="273" y="79"/>
                  </a:cubicBezTo>
                  <a:cubicBezTo>
                    <a:pt x="270" y="63"/>
                    <a:pt x="256" y="51"/>
                    <a:pt x="240" y="47"/>
                  </a:cubicBezTo>
                  <a:cubicBezTo>
                    <a:pt x="179" y="38"/>
                    <a:pt x="179" y="38"/>
                    <a:pt x="179" y="38"/>
                  </a:cubicBezTo>
                  <a:cubicBezTo>
                    <a:pt x="174" y="38"/>
                    <a:pt x="170" y="32"/>
                    <a:pt x="170" y="26"/>
                  </a:cubicBezTo>
                  <a:cubicBezTo>
                    <a:pt x="168" y="0"/>
                    <a:pt x="168" y="0"/>
                    <a:pt x="168" y="0"/>
                  </a:cubicBezTo>
                  <a:cubicBezTo>
                    <a:pt x="137" y="0"/>
                    <a:pt x="137" y="0"/>
                    <a:pt x="137" y="0"/>
                  </a:cubicBezTo>
                  <a:cubicBezTo>
                    <a:pt x="110" y="0"/>
                    <a:pt x="110" y="0"/>
                    <a:pt x="110" y="0"/>
                  </a:cubicBezTo>
                  <a:cubicBezTo>
                    <a:pt x="109" y="28"/>
                    <a:pt x="109" y="28"/>
                    <a:pt x="109" y="28"/>
                  </a:cubicBezTo>
                  <a:cubicBezTo>
                    <a:pt x="108" y="33"/>
                    <a:pt x="104" y="37"/>
                    <a:pt x="99" y="38"/>
                  </a:cubicBezTo>
                  <a:cubicBezTo>
                    <a:pt x="39" y="47"/>
                    <a:pt x="39" y="47"/>
                    <a:pt x="39" y="47"/>
                  </a:cubicBezTo>
                  <a:cubicBezTo>
                    <a:pt x="23" y="51"/>
                    <a:pt x="9" y="63"/>
                    <a:pt x="6" y="79"/>
                  </a:cubicBezTo>
                  <a:cubicBezTo>
                    <a:pt x="0" y="195"/>
                    <a:pt x="0" y="195"/>
                    <a:pt x="0" y="195"/>
                  </a:cubicBezTo>
                  <a:lnTo>
                    <a:pt x="42" y="195"/>
                  </a:lnTo>
                  <a:close/>
                </a:path>
              </a:pathLst>
            </a:custGeom>
            <a:solidFill>
              <a:srgbClr val="FFE1CC"/>
            </a:solidFill>
            <a:ln w="9525">
              <a:noFill/>
              <a:round/>
            </a:ln>
          </p:spPr>
          <p:txBody>
            <a:bodyPr anchor="ctr"/>
            <a:lstStyle/>
            <a:p>
              <a:pPr algn="ctr"/>
              <a:endParaRPr/>
            </a:p>
          </p:txBody>
        </p:sp>
        <p:sp>
          <p:nvSpPr>
            <p:cNvPr id="87" name="ïşḷiḓé">
              <a:extLst>
                <a:ext uri="{FF2B5EF4-FFF2-40B4-BE49-F238E27FC236}">
                  <a16:creationId xmlns:a16="http://schemas.microsoft.com/office/drawing/2014/main" id="{F5149729-6CB6-4DE4-ADFC-43E78873D45A}"/>
                </a:ext>
              </a:extLst>
            </p:cNvPr>
            <p:cNvSpPr/>
            <p:nvPr/>
          </p:nvSpPr>
          <p:spPr bwMode="auto">
            <a:xfrm>
              <a:off x="27439938" y="13982702"/>
              <a:ext cx="1390650" cy="2170113"/>
            </a:xfrm>
            <a:custGeom>
              <a:cxnLst>
                <a:cxn ang="0">
                  <a:pos x="86" y="167"/>
                </a:cxn>
                <a:cxn ang="0">
                  <a:pos x="107" y="11"/>
                </a:cxn>
                <a:cxn ang="0">
                  <a:pos x="95" y="10"/>
                </a:cxn>
                <a:cxn ang="0">
                  <a:pos x="85" y="0"/>
                </a:cxn>
                <a:cxn ang="0">
                  <a:pos x="53" y="31"/>
                </a:cxn>
                <a:cxn ang="0">
                  <a:pos x="22" y="0"/>
                </a:cxn>
                <a:cxn ang="0">
                  <a:pos x="12" y="10"/>
                </a:cxn>
                <a:cxn ang="0">
                  <a:pos x="0" y="11"/>
                </a:cxn>
                <a:cxn ang="0">
                  <a:pos x="28" y="167"/>
                </a:cxn>
                <a:cxn ang="0">
                  <a:pos x="86" y="167"/>
                </a:cxn>
              </a:cxnLst>
              <a:rect b="b" l="0" r="r" t="0"/>
              <a:pathLst>
                <a:path h="167" w="107">
                  <a:moveTo>
                    <a:pt x="86" y="167"/>
                  </a:moveTo>
                  <a:cubicBezTo>
                    <a:pt x="107" y="11"/>
                    <a:pt x="107" y="11"/>
                    <a:pt x="107" y="11"/>
                  </a:cubicBezTo>
                  <a:cubicBezTo>
                    <a:pt x="95" y="10"/>
                    <a:pt x="95" y="10"/>
                    <a:pt x="95" y="10"/>
                  </a:cubicBezTo>
                  <a:cubicBezTo>
                    <a:pt x="90" y="9"/>
                    <a:pt x="86" y="5"/>
                    <a:pt x="85" y="0"/>
                  </a:cubicBezTo>
                  <a:cubicBezTo>
                    <a:pt x="53" y="31"/>
                    <a:pt x="53" y="31"/>
                    <a:pt x="53" y="31"/>
                  </a:cubicBezTo>
                  <a:cubicBezTo>
                    <a:pt x="22" y="0"/>
                    <a:pt x="22" y="0"/>
                    <a:pt x="22" y="0"/>
                  </a:cubicBezTo>
                  <a:cubicBezTo>
                    <a:pt x="21" y="5"/>
                    <a:pt x="17" y="9"/>
                    <a:pt x="12" y="10"/>
                  </a:cubicBezTo>
                  <a:cubicBezTo>
                    <a:pt x="0" y="11"/>
                    <a:pt x="0" y="11"/>
                    <a:pt x="0" y="11"/>
                  </a:cubicBezTo>
                  <a:cubicBezTo>
                    <a:pt x="28" y="167"/>
                    <a:pt x="28" y="167"/>
                    <a:pt x="28" y="167"/>
                  </a:cubicBezTo>
                  <a:lnTo>
                    <a:pt x="86" y="167"/>
                  </a:lnTo>
                  <a:close/>
                </a:path>
              </a:pathLst>
            </a:custGeom>
            <a:solidFill>
              <a:srgbClr val="0D979B"/>
            </a:solidFill>
            <a:ln w="9525">
              <a:noFill/>
              <a:round/>
            </a:ln>
          </p:spPr>
          <p:txBody>
            <a:bodyPr anchor="ctr"/>
            <a:lstStyle/>
            <a:p>
              <a:pPr algn="ctr"/>
              <a:endParaRPr/>
            </a:p>
          </p:txBody>
        </p:sp>
        <p:sp>
          <p:nvSpPr>
            <p:cNvPr id="88" name="i$1iďe">
              <a:extLst>
                <a:ext uri="{FF2B5EF4-FFF2-40B4-BE49-F238E27FC236}">
                  <a16:creationId xmlns:a16="http://schemas.microsoft.com/office/drawing/2014/main" id="{8C99B87A-6E8F-4279-AD03-2D5D6B2D790F}"/>
                </a:ext>
              </a:extLst>
            </p:cNvPr>
            <p:cNvSpPr/>
            <p:nvPr/>
          </p:nvSpPr>
          <p:spPr bwMode="auto">
            <a:xfrm>
              <a:off x="27738388" y="13619162"/>
              <a:ext cx="779462" cy="363538"/>
            </a:xfrm>
            <a:custGeom>
              <a:cxnLst>
                <a:cxn ang="0">
                  <a:pos x="57" y="21"/>
                </a:cxn>
                <a:cxn ang="0">
                  <a:pos x="60" y="17"/>
                </a:cxn>
                <a:cxn ang="0">
                  <a:pos x="59" y="0"/>
                </a:cxn>
                <a:cxn ang="0">
                  <a:pos x="28" y="0"/>
                </a:cxn>
                <a:cxn ang="0">
                  <a:pos x="1" y="0"/>
                </a:cxn>
                <a:cxn ang="0">
                  <a:pos x="0" y="16"/>
                </a:cxn>
                <a:cxn ang="0">
                  <a:pos x="5" y="21"/>
                </a:cxn>
                <a:cxn ang="0">
                  <a:pos x="21" y="28"/>
                </a:cxn>
                <a:cxn ang="0">
                  <a:pos x="31" y="28"/>
                </a:cxn>
                <a:cxn ang="0">
                  <a:pos x="31" y="28"/>
                </a:cxn>
                <a:cxn ang="0">
                  <a:pos x="41" y="28"/>
                </a:cxn>
                <a:cxn ang="0">
                  <a:pos x="57" y="21"/>
                </a:cxn>
              </a:cxnLst>
              <a:rect b="b" l="0" r="r" t="0"/>
              <a:pathLst>
                <a:path h="28" w="60">
                  <a:moveTo>
                    <a:pt x="57" y="21"/>
                  </a:moveTo>
                  <a:cubicBezTo>
                    <a:pt x="60" y="17"/>
                    <a:pt x="60" y="17"/>
                    <a:pt x="60" y="17"/>
                  </a:cubicBezTo>
                  <a:cubicBezTo>
                    <a:pt x="59" y="0"/>
                    <a:pt x="59" y="0"/>
                    <a:pt x="59" y="0"/>
                  </a:cubicBezTo>
                  <a:cubicBezTo>
                    <a:pt x="28" y="0"/>
                    <a:pt x="28" y="0"/>
                    <a:pt x="28" y="0"/>
                  </a:cubicBezTo>
                  <a:cubicBezTo>
                    <a:pt x="1" y="0"/>
                    <a:pt x="1" y="0"/>
                    <a:pt x="1" y="0"/>
                  </a:cubicBezTo>
                  <a:cubicBezTo>
                    <a:pt x="0" y="16"/>
                    <a:pt x="0" y="16"/>
                    <a:pt x="0" y="16"/>
                  </a:cubicBezTo>
                  <a:cubicBezTo>
                    <a:pt x="5" y="21"/>
                    <a:pt x="5" y="21"/>
                    <a:pt x="5" y="21"/>
                  </a:cubicBezTo>
                  <a:cubicBezTo>
                    <a:pt x="9" y="25"/>
                    <a:pt x="15" y="28"/>
                    <a:pt x="21" y="28"/>
                  </a:cubicBezTo>
                  <a:cubicBezTo>
                    <a:pt x="31" y="28"/>
                    <a:pt x="31" y="28"/>
                    <a:pt x="31" y="28"/>
                  </a:cubicBezTo>
                  <a:cubicBezTo>
                    <a:pt x="31" y="28"/>
                    <a:pt x="31" y="28"/>
                    <a:pt x="31" y="28"/>
                  </a:cubicBezTo>
                  <a:cubicBezTo>
                    <a:pt x="41" y="28"/>
                    <a:pt x="41" y="28"/>
                    <a:pt x="41" y="28"/>
                  </a:cubicBezTo>
                  <a:cubicBezTo>
                    <a:pt x="47" y="28"/>
                    <a:pt x="52" y="25"/>
                    <a:pt x="57" y="21"/>
                  </a:cubicBezTo>
                  <a:close/>
                </a:path>
              </a:pathLst>
            </a:custGeom>
            <a:solidFill>
              <a:srgbClr val="EACEBB"/>
            </a:solidFill>
            <a:ln w="9525">
              <a:noFill/>
              <a:round/>
            </a:ln>
          </p:spPr>
          <p:txBody>
            <a:bodyPr anchor="ctr"/>
            <a:lstStyle/>
            <a:p>
              <a:pPr algn="ctr"/>
              <a:endParaRPr/>
            </a:p>
          </p:txBody>
        </p:sp>
        <p:sp>
          <p:nvSpPr>
            <p:cNvPr id="89" name="ïṩḷîḓè">
              <a:extLst>
                <a:ext uri="{FF2B5EF4-FFF2-40B4-BE49-F238E27FC236}">
                  <a16:creationId xmlns:a16="http://schemas.microsoft.com/office/drawing/2014/main" id="{8EE50290-C334-417B-AEC7-3DFBD116F693}"/>
                </a:ext>
              </a:extLst>
            </p:cNvPr>
            <p:cNvSpPr/>
            <p:nvPr/>
          </p:nvSpPr>
          <p:spPr bwMode="auto">
            <a:xfrm>
              <a:off x="28687712" y="12774613"/>
              <a:ext cx="220662" cy="558800"/>
            </a:xfrm>
            <a:custGeom>
              <a:cxnLst>
                <a:cxn ang="0">
                  <a:pos x="3" y="0"/>
                </a:cxn>
                <a:cxn ang="0">
                  <a:pos x="6" y="0"/>
                </a:cxn>
                <a:cxn ang="0">
                  <a:pos x="15" y="14"/>
                </a:cxn>
                <a:cxn ang="0">
                  <a:pos x="12" y="31"/>
                </a:cxn>
                <a:cxn ang="0">
                  <a:pos x="0" y="39"/>
                </a:cxn>
                <a:cxn ang="0">
                  <a:pos x="3" y="0"/>
                </a:cxn>
              </a:cxnLst>
              <a:rect b="b" l="0" r="r" t="0"/>
              <a:pathLst>
                <a:path h="43" w="17">
                  <a:moveTo>
                    <a:pt x="3" y="0"/>
                  </a:moveTo>
                  <a:cubicBezTo>
                    <a:pt x="6" y="0"/>
                    <a:pt x="6" y="0"/>
                    <a:pt x="6" y="0"/>
                  </a:cubicBezTo>
                  <a:cubicBezTo>
                    <a:pt x="11" y="2"/>
                    <a:pt x="17" y="6"/>
                    <a:pt x="15" y="14"/>
                  </a:cubicBezTo>
                  <a:cubicBezTo>
                    <a:pt x="14" y="21"/>
                    <a:pt x="14" y="22"/>
                    <a:pt x="12" y="31"/>
                  </a:cubicBezTo>
                  <a:cubicBezTo>
                    <a:pt x="10" y="43"/>
                    <a:pt x="0" y="39"/>
                    <a:pt x="0" y="39"/>
                  </a:cubicBezTo>
                  <a:lnTo>
                    <a:pt x="3" y="0"/>
                  </a:lnTo>
                  <a:close/>
                </a:path>
              </a:pathLst>
            </a:custGeom>
            <a:solidFill>
              <a:srgbClr val="EACEBB"/>
            </a:solidFill>
            <a:ln w="9525">
              <a:noFill/>
              <a:round/>
            </a:ln>
          </p:spPr>
          <p:txBody>
            <a:bodyPr anchor="ctr"/>
            <a:lstStyle/>
            <a:p>
              <a:pPr algn="ctr"/>
              <a:endParaRPr/>
            </a:p>
          </p:txBody>
        </p:sp>
        <p:sp>
          <p:nvSpPr>
            <p:cNvPr id="90" name="iṥļídè">
              <a:extLst>
                <a:ext uri="{FF2B5EF4-FFF2-40B4-BE49-F238E27FC236}">
                  <a16:creationId xmlns:a16="http://schemas.microsoft.com/office/drawing/2014/main" id="{F663BC81-0EF6-45D8-A8EE-751BF527B692}"/>
                </a:ext>
              </a:extLst>
            </p:cNvPr>
            <p:cNvSpPr/>
            <p:nvPr/>
          </p:nvSpPr>
          <p:spPr bwMode="auto">
            <a:xfrm>
              <a:off x="27374850" y="12774613"/>
              <a:ext cx="220662" cy="558800"/>
            </a:xfrm>
            <a:custGeom>
              <a:cxnLst>
                <a:cxn ang="0">
                  <a:pos x="14" y="0"/>
                </a:cxn>
                <a:cxn ang="0">
                  <a:pos x="11" y="0"/>
                </a:cxn>
                <a:cxn ang="0">
                  <a:pos x="2" y="14"/>
                </a:cxn>
                <a:cxn ang="0">
                  <a:pos x="5" y="31"/>
                </a:cxn>
                <a:cxn ang="0">
                  <a:pos x="17" y="39"/>
                </a:cxn>
                <a:cxn ang="0">
                  <a:pos x="14" y="0"/>
                </a:cxn>
              </a:cxnLst>
              <a:rect b="b" l="0" r="r" t="0"/>
              <a:pathLst>
                <a:path h="43" w="17">
                  <a:moveTo>
                    <a:pt x="14" y="0"/>
                  </a:moveTo>
                  <a:cubicBezTo>
                    <a:pt x="11" y="0"/>
                    <a:pt x="11" y="0"/>
                    <a:pt x="11" y="0"/>
                  </a:cubicBezTo>
                  <a:cubicBezTo>
                    <a:pt x="6" y="2"/>
                    <a:pt x="0" y="6"/>
                    <a:pt x="2" y="14"/>
                  </a:cubicBezTo>
                  <a:cubicBezTo>
                    <a:pt x="3" y="21"/>
                    <a:pt x="3" y="22"/>
                    <a:pt x="5" y="31"/>
                  </a:cubicBezTo>
                  <a:cubicBezTo>
                    <a:pt x="7" y="43"/>
                    <a:pt x="17" y="39"/>
                    <a:pt x="17" y="39"/>
                  </a:cubicBezTo>
                  <a:lnTo>
                    <a:pt x="14" y="0"/>
                  </a:lnTo>
                  <a:close/>
                </a:path>
              </a:pathLst>
            </a:custGeom>
            <a:solidFill>
              <a:srgbClr val="EACEBB"/>
            </a:solidFill>
            <a:ln w="9525">
              <a:noFill/>
              <a:round/>
            </a:ln>
          </p:spPr>
          <p:txBody>
            <a:bodyPr anchor="ctr"/>
            <a:lstStyle/>
            <a:p>
              <a:pPr algn="ctr"/>
              <a:endParaRPr/>
            </a:p>
          </p:txBody>
        </p:sp>
        <p:sp>
          <p:nvSpPr>
            <p:cNvPr id="91" name="ísḷïďé">
              <a:extLst>
                <a:ext uri="{FF2B5EF4-FFF2-40B4-BE49-F238E27FC236}">
                  <a16:creationId xmlns:a16="http://schemas.microsoft.com/office/drawing/2014/main" id="{FA7CCDA8-435D-4562-8462-3F142BCB7353}"/>
                </a:ext>
              </a:extLst>
            </p:cNvPr>
            <p:cNvSpPr/>
            <p:nvPr/>
          </p:nvSpPr>
          <p:spPr bwMode="auto">
            <a:xfrm>
              <a:off x="27530425" y="12228513"/>
              <a:ext cx="1208087" cy="1638300"/>
            </a:xfrm>
            <a:custGeom>
              <a:cxnLst>
                <a:cxn ang="0">
                  <a:pos x="47" y="0"/>
                </a:cxn>
                <a:cxn ang="0">
                  <a:pos x="47" y="0"/>
                </a:cxn>
                <a:cxn ang="0">
                  <a:pos x="0" y="0"/>
                </a:cxn>
                <a:cxn ang="0">
                  <a:pos x="0" y="88"/>
                </a:cxn>
                <a:cxn ang="0">
                  <a:pos x="7" y="104"/>
                </a:cxn>
                <a:cxn ang="0">
                  <a:pos x="21" y="119"/>
                </a:cxn>
                <a:cxn ang="0">
                  <a:pos x="37" y="126"/>
                </a:cxn>
                <a:cxn ang="0">
                  <a:pos x="47" y="126"/>
                </a:cxn>
                <a:cxn ang="0">
                  <a:pos x="47" y="126"/>
                </a:cxn>
                <a:cxn ang="0">
                  <a:pos x="57" y="126"/>
                </a:cxn>
                <a:cxn ang="0">
                  <a:pos x="73" y="119"/>
                </a:cxn>
                <a:cxn ang="0">
                  <a:pos x="87" y="104"/>
                </a:cxn>
                <a:cxn ang="0">
                  <a:pos x="93" y="88"/>
                </a:cxn>
                <a:cxn ang="0">
                  <a:pos x="93" y="0"/>
                </a:cxn>
                <a:cxn ang="0">
                  <a:pos x="47" y="0"/>
                </a:cxn>
              </a:cxnLst>
              <a:rect b="b" l="0" r="r" t="0"/>
              <a:pathLst>
                <a:path h="125" w="93">
                  <a:moveTo>
                    <a:pt x="47" y="0"/>
                  </a:moveTo>
                  <a:cubicBezTo>
                    <a:pt x="47" y="0"/>
                    <a:pt x="47" y="0"/>
                    <a:pt x="47" y="0"/>
                  </a:cubicBezTo>
                  <a:cubicBezTo>
                    <a:pt x="0" y="0"/>
                    <a:pt x="0" y="0"/>
                    <a:pt x="0" y="0"/>
                  </a:cubicBezTo>
                  <a:cubicBezTo>
                    <a:pt x="0" y="88"/>
                    <a:pt x="0" y="88"/>
                    <a:pt x="0" y="88"/>
                  </a:cubicBezTo>
                  <a:cubicBezTo>
                    <a:pt x="0" y="94"/>
                    <a:pt x="3" y="100"/>
                    <a:pt x="7" y="104"/>
                  </a:cubicBezTo>
                  <a:cubicBezTo>
                    <a:pt x="21" y="119"/>
                    <a:pt x="21" y="119"/>
                    <a:pt x="21" y="119"/>
                  </a:cubicBezTo>
                  <a:cubicBezTo>
                    <a:pt x="25" y="123"/>
                    <a:pt x="31" y="126"/>
                    <a:pt x="37" y="126"/>
                  </a:cubicBezTo>
                  <a:cubicBezTo>
                    <a:pt x="47" y="126"/>
                    <a:pt x="47" y="126"/>
                    <a:pt x="47" y="126"/>
                  </a:cubicBezTo>
                  <a:cubicBezTo>
                    <a:pt x="47" y="126"/>
                    <a:pt x="47" y="126"/>
                    <a:pt x="47" y="126"/>
                  </a:cubicBezTo>
                  <a:cubicBezTo>
                    <a:pt x="57" y="126"/>
                    <a:pt x="57" y="126"/>
                    <a:pt x="57" y="126"/>
                  </a:cubicBezTo>
                  <a:cubicBezTo>
                    <a:pt x="63" y="126"/>
                    <a:pt x="68" y="123"/>
                    <a:pt x="73" y="119"/>
                  </a:cubicBezTo>
                  <a:cubicBezTo>
                    <a:pt x="87" y="104"/>
                    <a:pt x="87" y="104"/>
                    <a:pt x="87" y="104"/>
                  </a:cubicBezTo>
                  <a:cubicBezTo>
                    <a:pt x="91" y="100"/>
                    <a:pt x="93" y="94"/>
                    <a:pt x="93" y="88"/>
                  </a:cubicBezTo>
                  <a:cubicBezTo>
                    <a:pt x="93" y="0"/>
                    <a:pt x="93" y="0"/>
                    <a:pt x="93" y="0"/>
                  </a:cubicBezTo>
                  <a:lnTo>
                    <a:pt x="47" y="0"/>
                  </a:lnTo>
                  <a:close/>
                </a:path>
              </a:pathLst>
            </a:custGeom>
            <a:solidFill>
              <a:srgbClr val="FFE1CC"/>
            </a:solidFill>
            <a:ln w="9525">
              <a:noFill/>
              <a:round/>
            </a:ln>
          </p:spPr>
          <p:txBody>
            <a:bodyPr anchor="ctr"/>
            <a:lstStyle/>
            <a:p>
              <a:pPr algn="ctr"/>
              <a:endParaRPr/>
            </a:p>
          </p:txBody>
        </p:sp>
        <p:sp>
          <p:nvSpPr>
            <p:cNvPr id="92" name="ï$ľïḍê">
              <a:extLst>
                <a:ext uri="{FF2B5EF4-FFF2-40B4-BE49-F238E27FC236}">
                  <a16:creationId xmlns:a16="http://schemas.microsoft.com/office/drawing/2014/main" id="{45019DCB-8840-48E2-A6C2-5F915ECC3088}"/>
                </a:ext>
              </a:extLst>
            </p:cNvPr>
            <p:cNvSpPr/>
            <p:nvPr/>
          </p:nvSpPr>
          <p:spPr bwMode="auto">
            <a:xfrm>
              <a:off x="27555825" y="13879512"/>
              <a:ext cx="585787" cy="869950"/>
            </a:xfrm>
            <a:custGeom>
              <a:cxnLst>
                <a:cxn ang="0">
                  <a:pos x="14" y="4"/>
                </a:cxn>
                <a:cxn ang="0">
                  <a:pos x="9" y="3"/>
                </a:cxn>
                <a:cxn ang="0">
                  <a:pos x="0" y="18"/>
                </a:cxn>
                <a:cxn ang="0">
                  <a:pos x="27" y="64"/>
                </a:cxn>
                <a:cxn ang="0">
                  <a:pos x="33" y="64"/>
                </a:cxn>
                <a:cxn ang="0">
                  <a:pos x="45" y="39"/>
                </a:cxn>
                <a:cxn ang="0">
                  <a:pos x="14" y="4"/>
                </a:cxn>
              </a:cxnLst>
              <a:rect b="b" l="0" r="r" t="0"/>
              <a:pathLst>
                <a:path h="67" w="45">
                  <a:moveTo>
                    <a:pt x="14" y="4"/>
                  </a:moveTo>
                  <a:cubicBezTo>
                    <a:pt x="12" y="1"/>
                    <a:pt x="11" y="0"/>
                    <a:pt x="9" y="3"/>
                  </a:cubicBezTo>
                  <a:cubicBezTo>
                    <a:pt x="0" y="18"/>
                    <a:pt x="0" y="18"/>
                    <a:pt x="0" y="18"/>
                  </a:cubicBezTo>
                  <a:cubicBezTo>
                    <a:pt x="27" y="64"/>
                    <a:pt x="27" y="64"/>
                    <a:pt x="27" y="64"/>
                  </a:cubicBezTo>
                  <a:cubicBezTo>
                    <a:pt x="29" y="67"/>
                    <a:pt x="31" y="67"/>
                    <a:pt x="33" y="64"/>
                  </a:cubicBezTo>
                  <a:cubicBezTo>
                    <a:pt x="45" y="39"/>
                    <a:pt x="45" y="39"/>
                    <a:pt x="45" y="39"/>
                  </a:cubicBezTo>
                  <a:lnTo>
                    <a:pt x="14" y="4"/>
                  </a:lnTo>
                  <a:close/>
                </a:path>
              </a:pathLst>
            </a:custGeom>
            <a:solidFill>
              <a:srgbClr val="0EB3BF"/>
            </a:solidFill>
            <a:ln w="9525">
              <a:noFill/>
              <a:round/>
            </a:ln>
          </p:spPr>
          <p:txBody>
            <a:bodyPr anchor="ctr"/>
            <a:lstStyle/>
            <a:p>
              <a:pPr algn="ctr"/>
              <a:endParaRPr/>
            </a:p>
          </p:txBody>
        </p:sp>
        <p:sp>
          <p:nvSpPr>
            <p:cNvPr id="93" name="ïṥḷîde">
              <a:extLst>
                <a:ext uri="{FF2B5EF4-FFF2-40B4-BE49-F238E27FC236}">
                  <a16:creationId xmlns:a16="http://schemas.microsoft.com/office/drawing/2014/main" id="{FC484B53-788F-4E22-9F52-5F8CF223D5C2}"/>
                </a:ext>
              </a:extLst>
            </p:cNvPr>
            <p:cNvSpPr/>
            <p:nvPr/>
          </p:nvSpPr>
          <p:spPr bwMode="auto">
            <a:xfrm>
              <a:off x="28128912" y="13879512"/>
              <a:ext cx="584200" cy="869950"/>
            </a:xfrm>
            <a:custGeom>
              <a:cxnLst>
                <a:cxn ang="0">
                  <a:pos x="31" y="4"/>
                </a:cxn>
                <a:cxn ang="0">
                  <a:pos x="36" y="3"/>
                </a:cxn>
                <a:cxn ang="0">
                  <a:pos x="45" y="18"/>
                </a:cxn>
                <a:cxn ang="0">
                  <a:pos x="18" y="64"/>
                </a:cxn>
                <a:cxn ang="0">
                  <a:pos x="12" y="64"/>
                </a:cxn>
                <a:cxn ang="0">
                  <a:pos x="0" y="39"/>
                </a:cxn>
                <a:cxn ang="0">
                  <a:pos x="31" y="4"/>
                </a:cxn>
              </a:cxnLst>
              <a:rect b="b" l="0" r="r" t="0"/>
              <a:pathLst>
                <a:path h="67" w="45">
                  <a:moveTo>
                    <a:pt x="31" y="4"/>
                  </a:moveTo>
                  <a:cubicBezTo>
                    <a:pt x="33" y="1"/>
                    <a:pt x="34" y="0"/>
                    <a:pt x="36" y="3"/>
                  </a:cubicBezTo>
                  <a:cubicBezTo>
                    <a:pt x="45" y="18"/>
                    <a:pt x="45" y="18"/>
                    <a:pt x="45" y="18"/>
                  </a:cubicBezTo>
                  <a:cubicBezTo>
                    <a:pt x="18" y="64"/>
                    <a:pt x="18" y="64"/>
                    <a:pt x="18" y="64"/>
                  </a:cubicBezTo>
                  <a:cubicBezTo>
                    <a:pt x="16" y="67"/>
                    <a:pt x="14" y="67"/>
                    <a:pt x="12" y="64"/>
                  </a:cubicBezTo>
                  <a:cubicBezTo>
                    <a:pt x="0" y="39"/>
                    <a:pt x="0" y="39"/>
                    <a:pt x="0" y="39"/>
                  </a:cubicBezTo>
                  <a:lnTo>
                    <a:pt x="31" y="4"/>
                  </a:lnTo>
                  <a:close/>
                </a:path>
              </a:pathLst>
            </a:custGeom>
            <a:solidFill>
              <a:srgbClr val="0EB3BF"/>
            </a:solidFill>
            <a:ln w="9525">
              <a:noFill/>
              <a:round/>
            </a:ln>
          </p:spPr>
          <p:txBody>
            <a:bodyPr anchor="ctr"/>
            <a:lstStyle/>
            <a:p>
              <a:pPr algn="ctr"/>
              <a:endParaRPr/>
            </a:p>
          </p:txBody>
        </p:sp>
        <p:sp>
          <p:nvSpPr>
            <p:cNvPr id="94" name="îṣļíḓé">
              <a:extLst>
                <a:ext uri="{FF2B5EF4-FFF2-40B4-BE49-F238E27FC236}">
                  <a16:creationId xmlns:a16="http://schemas.microsoft.com/office/drawing/2014/main" id="{1381F618-80D4-4F24-9B33-64B2CBC1D437}"/>
                </a:ext>
              </a:extLst>
            </p:cNvPr>
            <p:cNvSpPr/>
            <p:nvPr/>
          </p:nvSpPr>
          <p:spPr bwMode="auto">
            <a:xfrm>
              <a:off x="27986038" y="14385927"/>
              <a:ext cx="298450" cy="1766888"/>
            </a:xfrm>
            <a:custGeom>
              <a:cxnLst>
                <a:cxn ang="0">
                  <a:pos x="6" y="38"/>
                </a:cxn>
                <a:cxn ang="0">
                  <a:pos x="1" y="136"/>
                </a:cxn>
                <a:cxn ang="0">
                  <a:pos x="22" y="136"/>
                </a:cxn>
                <a:cxn ang="0">
                  <a:pos x="17" y="38"/>
                </a:cxn>
                <a:cxn ang="0">
                  <a:pos x="18" y="32"/>
                </a:cxn>
                <a:cxn ang="0">
                  <a:pos x="23" y="20"/>
                </a:cxn>
                <a:cxn ang="0">
                  <a:pos x="12" y="0"/>
                </a:cxn>
                <a:cxn ang="0">
                  <a:pos x="12" y="0"/>
                </a:cxn>
                <a:cxn ang="0">
                  <a:pos x="11" y="0"/>
                </a:cxn>
                <a:cxn ang="0">
                  <a:pos x="11" y="0"/>
                </a:cxn>
                <a:cxn ang="0">
                  <a:pos x="11" y="0"/>
                </a:cxn>
                <a:cxn ang="0">
                  <a:pos x="0" y="20"/>
                </a:cxn>
                <a:cxn ang="0">
                  <a:pos x="6" y="32"/>
                </a:cxn>
                <a:cxn ang="0">
                  <a:pos x="6" y="38"/>
                </a:cxn>
              </a:cxnLst>
              <a:rect b="b" l="0" r="r" t="0"/>
              <a:pathLst>
                <a:path h="136" w="23">
                  <a:moveTo>
                    <a:pt x="6" y="38"/>
                  </a:moveTo>
                  <a:cubicBezTo>
                    <a:pt x="1" y="136"/>
                    <a:pt x="1" y="136"/>
                    <a:pt x="1" y="136"/>
                  </a:cubicBezTo>
                  <a:cubicBezTo>
                    <a:pt x="22" y="136"/>
                    <a:pt x="22" y="136"/>
                    <a:pt x="22" y="136"/>
                  </a:cubicBezTo>
                  <a:cubicBezTo>
                    <a:pt x="17" y="38"/>
                    <a:pt x="17" y="38"/>
                    <a:pt x="17" y="38"/>
                  </a:cubicBezTo>
                  <a:cubicBezTo>
                    <a:pt x="17" y="36"/>
                    <a:pt x="17" y="33"/>
                    <a:pt x="18" y="32"/>
                  </a:cubicBezTo>
                  <a:cubicBezTo>
                    <a:pt x="23" y="20"/>
                    <a:pt x="23" y="20"/>
                    <a:pt x="23" y="20"/>
                  </a:cubicBezTo>
                  <a:cubicBezTo>
                    <a:pt x="12" y="0"/>
                    <a:pt x="12" y="0"/>
                    <a:pt x="12" y="0"/>
                  </a:cubicBezTo>
                  <a:cubicBezTo>
                    <a:pt x="12" y="0"/>
                    <a:pt x="12" y="0"/>
                    <a:pt x="12" y="0"/>
                  </a:cubicBezTo>
                  <a:cubicBezTo>
                    <a:pt x="11" y="0"/>
                    <a:pt x="11" y="0"/>
                    <a:pt x="11" y="0"/>
                  </a:cubicBezTo>
                  <a:cubicBezTo>
                    <a:pt x="11" y="0"/>
                    <a:pt x="11" y="0"/>
                    <a:pt x="11" y="0"/>
                  </a:cubicBezTo>
                  <a:cubicBezTo>
                    <a:pt x="11" y="0"/>
                    <a:pt x="11" y="0"/>
                    <a:pt x="11" y="0"/>
                  </a:cubicBezTo>
                  <a:cubicBezTo>
                    <a:pt x="0" y="20"/>
                    <a:pt x="0" y="20"/>
                    <a:pt x="0" y="20"/>
                  </a:cubicBezTo>
                  <a:cubicBezTo>
                    <a:pt x="6" y="32"/>
                    <a:pt x="6" y="32"/>
                    <a:pt x="6" y="32"/>
                  </a:cubicBezTo>
                  <a:cubicBezTo>
                    <a:pt x="6" y="34"/>
                    <a:pt x="6" y="36"/>
                    <a:pt x="6" y="38"/>
                  </a:cubicBezTo>
                  <a:close/>
                </a:path>
              </a:pathLst>
            </a:custGeom>
            <a:solidFill>
              <a:srgbClr val="FFFFFF"/>
            </a:solidFill>
            <a:ln w="9525">
              <a:noFill/>
              <a:round/>
            </a:ln>
          </p:spPr>
          <p:txBody>
            <a:bodyPr anchor="ctr"/>
            <a:lstStyle/>
            <a:p>
              <a:pPr algn="ctr"/>
              <a:endParaRPr/>
            </a:p>
          </p:txBody>
        </p:sp>
        <p:sp>
          <p:nvSpPr>
            <p:cNvPr id="95" name="ïşľiḓé">
              <a:extLst>
                <a:ext uri="{FF2B5EF4-FFF2-40B4-BE49-F238E27FC236}">
                  <a16:creationId xmlns:a16="http://schemas.microsoft.com/office/drawing/2014/main" id="{F559B8A1-C8C1-454F-A064-E38B11983132}"/>
                </a:ext>
              </a:extLst>
            </p:cNvPr>
            <p:cNvSpPr/>
            <p:nvPr/>
          </p:nvSpPr>
          <p:spPr bwMode="auto">
            <a:xfrm>
              <a:off x="28206700" y="14152562"/>
              <a:ext cx="1792287" cy="2000250"/>
            </a:xfrm>
            <a:custGeom>
              <a:cxnLst>
                <a:cxn ang="0">
                  <a:pos x="85" y="154"/>
                </a:cxn>
                <a:cxn ang="0">
                  <a:pos x="85" y="113"/>
                </a:cxn>
                <a:cxn ang="0">
                  <a:pos x="87" y="114"/>
                </a:cxn>
                <a:cxn ang="0">
                  <a:pos x="90" y="154"/>
                </a:cxn>
                <a:cxn ang="0">
                  <a:pos x="138" y="154"/>
                </a:cxn>
                <a:cxn ang="0">
                  <a:pos x="135" y="44"/>
                </a:cxn>
                <a:cxn ang="0">
                  <a:pos x="101" y="5"/>
                </a:cxn>
                <a:cxn ang="0">
                  <a:pos x="49" y="0"/>
                </a:cxn>
                <a:cxn ang="0">
                  <a:pos x="0" y="141"/>
                </a:cxn>
                <a:cxn ang="0">
                  <a:pos x="0" y="154"/>
                </a:cxn>
                <a:cxn ang="0">
                  <a:pos x="85" y="154"/>
                </a:cxn>
              </a:cxnLst>
              <a:rect b="b" l="0" r="r" t="0"/>
              <a:pathLst>
                <a:path h="154" w="138">
                  <a:moveTo>
                    <a:pt x="85" y="154"/>
                  </a:moveTo>
                  <a:cubicBezTo>
                    <a:pt x="85" y="113"/>
                    <a:pt x="85" y="113"/>
                    <a:pt x="85" y="113"/>
                  </a:cubicBezTo>
                  <a:cubicBezTo>
                    <a:pt x="85" y="111"/>
                    <a:pt x="87" y="112"/>
                    <a:pt x="87" y="114"/>
                  </a:cubicBezTo>
                  <a:cubicBezTo>
                    <a:pt x="90" y="154"/>
                    <a:pt x="90" y="154"/>
                    <a:pt x="90" y="154"/>
                  </a:cubicBezTo>
                  <a:cubicBezTo>
                    <a:pt x="138" y="154"/>
                    <a:pt x="138" y="154"/>
                    <a:pt x="138" y="154"/>
                  </a:cubicBezTo>
                  <a:cubicBezTo>
                    <a:pt x="135" y="44"/>
                    <a:pt x="135" y="44"/>
                    <a:pt x="135" y="44"/>
                  </a:cubicBezTo>
                  <a:cubicBezTo>
                    <a:pt x="135" y="22"/>
                    <a:pt x="122" y="10"/>
                    <a:pt x="101" y="5"/>
                  </a:cubicBezTo>
                  <a:cubicBezTo>
                    <a:pt x="49" y="0"/>
                    <a:pt x="49" y="0"/>
                    <a:pt x="49" y="0"/>
                  </a:cubicBezTo>
                  <a:cubicBezTo>
                    <a:pt x="0" y="141"/>
                    <a:pt x="0" y="141"/>
                    <a:pt x="0" y="141"/>
                  </a:cubicBezTo>
                  <a:cubicBezTo>
                    <a:pt x="0" y="154"/>
                    <a:pt x="0" y="154"/>
                    <a:pt x="0" y="154"/>
                  </a:cubicBezTo>
                  <a:lnTo>
                    <a:pt x="85" y="154"/>
                  </a:lnTo>
                  <a:close/>
                </a:path>
              </a:pathLst>
            </a:custGeom>
            <a:solidFill>
              <a:srgbClr val="253F59"/>
            </a:solidFill>
            <a:ln w="9525">
              <a:noFill/>
              <a:round/>
            </a:ln>
          </p:spPr>
          <p:txBody>
            <a:bodyPr anchor="ctr"/>
            <a:lstStyle/>
            <a:p>
              <a:pPr algn="ctr"/>
              <a:endParaRPr/>
            </a:p>
          </p:txBody>
        </p:sp>
        <p:sp>
          <p:nvSpPr>
            <p:cNvPr id="96" name="iṩḻíḓé">
              <a:extLst>
                <a:ext uri="{FF2B5EF4-FFF2-40B4-BE49-F238E27FC236}">
                  <a16:creationId xmlns:a16="http://schemas.microsoft.com/office/drawing/2014/main" id="{CBD25448-4FF7-4313-AC7A-0626AFF83AFC}"/>
                </a:ext>
              </a:extLst>
            </p:cNvPr>
            <p:cNvSpPr/>
            <p:nvPr/>
          </p:nvSpPr>
          <p:spPr bwMode="auto">
            <a:xfrm>
              <a:off x="28206700" y="14100177"/>
              <a:ext cx="739775" cy="1884363"/>
            </a:xfrm>
            <a:custGeom>
              <a:cxnLst>
                <a:cxn ang="0">
                  <a:pos x="38" y="0"/>
                </a:cxn>
                <a:cxn ang="0">
                  <a:pos x="54" y="3"/>
                </a:cxn>
                <a:cxn ang="0">
                  <a:pos x="55" y="4"/>
                </a:cxn>
                <a:cxn ang="0">
                  <a:pos x="56" y="5"/>
                </a:cxn>
                <a:cxn ang="0">
                  <a:pos x="57" y="36"/>
                </a:cxn>
                <a:cxn ang="0">
                  <a:pos x="51" y="43"/>
                </a:cxn>
                <a:cxn ang="0">
                  <a:pos x="35" y="43"/>
                </a:cxn>
                <a:cxn ang="0">
                  <a:pos x="50" y="62"/>
                </a:cxn>
                <a:cxn ang="0">
                  <a:pos x="49" y="73"/>
                </a:cxn>
                <a:cxn ang="0">
                  <a:pos x="0" y="145"/>
                </a:cxn>
                <a:cxn ang="0">
                  <a:pos x="38" y="0"/>
                </a:cxn>
              </a:cxnLst>
              <a:rect b="b" l="0" r="r" t="0"/>
              <a:pathLst>
                <a:path h="145" w="57">
                  <a:moveTo>
                    <a:pt x="38" y="0"/>
                  </a:moveTo>
                  <a:cubicBezTo>
                    <a:pt x="54" y="3"/>
                    <a:pt x="54" y="3"/>
                    <a:pt x="54" y="3"/>
                  </a:cubicBezTo>
                  <a:cubicBezTo>
                    <a:pt x="55" y="4"/>
                    <a:pt x="55" y="4"/>
                    <a:pt x="55" y="4"/>
                  </a:cubicBezTo>
                  <a:cubicBezTo>
                    <a:pt x="55" y="4"/>
                    <a:pt x="56" y="5"/>
                    <a:pt x="56" y="5"/>
                  </a:cubicBezTo>
                  <a:cubicBezTo>
                    <a:pt x="57" y="36"/>
                    <a:pt x="57" y="36"/>
                    <a:pt x="57" y="36"/>
                  </a:cubicBezTo>
                  <a:cubicBezTo>
                    <a:pt x="57" y="42"/>
                    <a:pt x="56" y="43"/>
                    <a:pt x="51" y="43"/>
                  </a:cubicBezTo>
                  <a:cubicBezTo>
                    <a:pt x="35" y="43"/>
                    <a:pt x="35" y="43"/>
                    <a:pt x="35" y="43"/>
                  </a:cubicBezTo>
                  <a:cubicBezTo>
                    <a:pt x="50" y="62"/>
                    <a:pt x="50" y="62"/>
                    <a:pt x="50" y="62"/>
                  </a:cubicBezTo>
                  <a:cubicBezTo>
                    <a:pt x="55" y="67"/>
                    <a:pt x="52" y="70"/>
                    <a:pt x="49" y="73"/>
                  </a:cubicBezTo>
                  <a:cubicBezTo>
                    <a:pt x="0" y="145"/>
                    <a:pt x="0" y="145"/>
                    <a:pt x="0" y="145"/>
                  </a:cubicBezTo>
                  <a:lnTo>
                    <a:pt x="38" y="0"/>
                  </a:lnTo>
                  <a:close/>
                </a:path>
              </a:pathLst>
            </a:custGeom>
            <a:solidFill>
              <a:srgbClr val="6D9CBC"/>
            </a:solidFill>
            <a:ln w="9525">
              <a:noFill/>
              <a:round/>
            </a:ln>
          </p:spPr>
          <p:txBody>
            <a:bodyPr anchor="ctr"/>
            <a:lstStyle/>
            <a:p>
              <a:pPr algn="ctr"/>
              <a:endParaRPr/>
            </a:p>
          </p:txBody>
        </p:sp>
        <p:sp>
          <p:nvSpPr>
            <p:cNvPr id="97" name="ïSlíḍé">
              <a:extLst>
                <a:ext uri="{FF2B5EF4-FFF2-40B4-BE49-F238E27FC236}">
                  <a16:creationId xmlns:a16="http://schemas.microsoft.com/office/drawing/2014/main" id="{054FFFB2-499E-4EBB-8C5E-BC1B0214D9F3}"/>
                </a:ext>
              </a:extLst>
            </p:cNvPr>
            <p:cNvSpPr/>
            <p:nvPr/>
          </p:nvSpPr>
          <p:spPr bwMode="auto">
            <a:xfrm>
              <a:off x="26295350" y="14138277"/>
              <a:ext cx="1781175" cy="2014538"/>
            </a:xfrm>
            <a:custGeom>
              <a:cxnLst>
                <a:cxn ang="0">
                  <a:pos x="89" y="0"/>
                </a:cxn>
                <a:cxn ang="0">
                  <a:pos x="37" y="6"/>
                </a:cxn>
                <a:cxn ang="0">
                  <a:pos x="3" y="45"/>
                </a:cxn>
                <a:cxn ang="0">
                  <a:pos x="0" y="155"/>
                </a:cxn>
                <a:cxn ang="0">
                  <a:pos x="48" y="155"/>
                </a:cxn>
                <a:cxn ang="0">
                  <a:pos x="51" y="115"/>
                </a:cxn>
                <a:cxn ang="0">
                  <a:pos x="53" y="114"/>
                </a:cxn>
                <a:cxn ang="0">
                  <a:pos x="53" y="155"/>
                </a:cxn>
                <a:cxn ang="0">
                  <a:pos x="137" y="155"/>
                </a:cxn>
                <a:cxn ang="0">
                  <a:pos x="137" y="142"/>
                </a:cxn>
                <a:cxn ang="0">
                  <a:pos x="130" y="119"/>
                </a:cxn>
                <a:cxn ang="0">
                  <a:pos x="89" y="0"/>
                </a:cxn>
              </a:cxnLst>
              <a:rect b="b" l="0" r="r" t="0"/>
              <a:pathLst>
                <a:path h="155" w="137">
                  <a:moveTo>
                    <a:pt x="89" y="0"/>
                  </a:moveTo>
                  <a:cubicBezTo>
                    <a:pt x="37" y="6"/>
                    <a:pt x="37" y="6"/>
                    <a:pt x="37" y="6"/>
                  </a:cubicBezTo>
                  <a:cubicBezTo>
                    <a:pt x="16" y="11"/>
                    <a:pt x="3" y="23"/>
                    <a:pt x="3" y="45"/>
                  </a:cubicBezTo>
                  <a:cubicBezTo>
                    <a:pt x="0" y="155"/>
                    <a:pt x="0" y="155"/>
                    <a:pt x="0" y="155"/>
                  </a:cubicBezTo>
                  <a:cubicBezTo>
                    <a:pt x="48" y="155"/>
                    <a:pt x="48" y="155"/>
                    <a:pt x="48" y="155"/>
                  </a:cubicBezTo>
                  <a:cubicBezTo>
                    <a:pt x="51" y="115"/>
                    <a:pt x="51" y="115"/>
                    <a:pt x="51" y="115"/>
                  </a:cubicBezTo>
                  <a:cubicBezTo>
                    <a:pt x="52" y="113"/>
                    <a:pt x="53" y="112"/>
                    <a:pt x="53" y="114"/>
                  </a:cubicBezTo>
                  <a:cubicBezTo>
                    <a:pt x="53" y="155"/>
                    <a:pt x="53" y="155"/>
                    <a:pt x="53" y="155"/>
                  </a:cubicBezTo>
                  <a:cubicBezTo>
                    <a:pt x="137" y="155"/>
                    <a:pt x="137" y="155"/>
                    <a:pt x="137" y="155"/>
                  </a:cubicBezTo>
                  <a:cubicBezTo>
                    <a:pt x="137" y="142"/>
                    <a:pt x="137" y="142"/>
                    <a:pt x="137" y="142"/>
                  </a:cubicBezTo>
                  <a:cubicBezTo>
                    <a:pt x="137" y="142"/>
                    <a:pt x="132" y="125"/>
                    <a:pt x="130" y="119"/>
                  </a:cubicBezTo>
                  <a:lnTo>
                    <a:pt x="89" y="0"/>
                  </a:lnTo>
                  <a:close/>
                </a:path>
              </a:pathLst>
            </a:custGeom>
            <a:solidFill>
              <a:srgbClr val="253F59"/>
            </a:solidFill>
            <a:ln w="9525">
              <a:noFill/>
              <a:round/>
            </a:ln>
          </p:spPr>
          <p:txBody>
            <a:bodyPr anchor="ctr"/>
            <a:lstStyle/>
            <a:p>
              <a:pPr algn="ctr"/>
              <a:endParaRPr/>
            </a:p>
          </p:txBody>
        </p:sp>
        <p:sp>
          <p:nvSpPr>
            <p:cNvPr id="98" name="îş1iḓe">
              <a:extLst>
                <a:ext uri="{FF2B5EF4-FFF2-40B4-BE49-F238E27FC236}">
                  <a16:creationId xmlns:a16="http://schemas.microsoft.com/office/drawing/2014/main" id="{92B86DDC-42A9-426D-9DD5-8AC6582FC4E6}"/>
                </a:ext>
              </a:extLst>
            </p:cNvPr>
            <p:cNvSpPr/>
            <p:nvPr/>
          </p:nvSpPr>
          <p:spPr bwMode="auto">
            <a:xfrm>
              <a:off x="27322462" y="14112877"/>
              <a:ext cx="754062" cy="1871663"/>
            </a:xfrm>
            <a:custGeom>
              <a:cxnLst>
                <a:cxn ang="0">
                  <a:pos x="18" y="0"/>
                </a:cxn>
                <a:cxn ang="0">
                  <a:pos x="4" y="2"/>
                </a:cxn>
                <a:cxn ang="0">
                  <a:pos x="2" y="3"/>
                </a:cxn>
                <a:cxn ang="0">
                  <a:pos x="1" y="5"/>
                </a:cxn>
                <a:cxn ang="0">
                  <a:pos x="0" y="35"/>
                </a:cxn>
                <a:cxn ang="0">
                  <a:pos x="6" y="42"/>
                </a:cxn>
                <a:cxn ang="0">
                  <a:pos x="22" y="42"/>
                </a:cxn>
                <a:cxn ang="0">
                  <a:pos x="7" y="61"/>
                </a:cxn>
                <a:cxn ang="0">
                  <a:pos x="8" y="72"/>
                </a:cxn>
                <a:cxn ang="0">
                  <a:pos x="58" y="144"/>
                </a:cxn>
                <a:cxn ang="0">
                  <a:pos x="18" y="0"/>
                </a:cxn>
              </a:cxnLst>
              <a:rect b="b" l="0" r="r" t="0"/>
              <a:pathLst>
                <a:path h="144" w="57">
                  <a:moveTo>
                    <a:pt x="18" y="0"/>
                  </a:moveTo>
                  <a:cubicBezTo>
                    <a:pt x="4" y="2"/>
                    <a:pt x="4" y="2"/>
                    <a:pt x="4" y="2"/>
                  </a:cubicBezTo>
                  <a:cubicBezTo>
                    <a:pt x="4" y="2"/>
                    <a:pt x="2" y="2"/>
                    <a:pt x="2" y="3"/>
                  </a:cubicBezTo>
                  <a:cubicBezTo>
                    <a:pt x="1" y="4"/>
                    <a:pt x="1" y="5"/>
                    <a:pt x="1" y="5"/>
                  </a:cubicBezTo>
                  <a:cubicBezTo>
                    <a:pt x="0" y="35"/>
                    <a:pt x="0" y="35"/>
                    <a:pt x="0" y="35"/>
                  </a:cubicBezTo>
                  <a:cubicBezTo>
                    <a:pt x="0" y="41"/>
                    <a:pt x="1" y="42"/>
                    <a:pt x="6" y="42"/>
                  </a:cubicBezTo>
                  <a:cubicBezTo>
                    <a:pt x="22" y="42"/>
                    <a:pt x="22" y="42"/>
                    <a:pt x="22" y="42"/>
                  </a:cubicBezTo>
                  <a:cubicBezTo>
                    <a:pt x="7" y="61"/>
                    <a:pt x="7" y="61"/>
                    <a:pt x="7" y="61"/>
                  </a:cubicBezTo>
                  <a:cubicBezTo>
                    <a:pt x="2" y="66"/>
                    <a:pt x="5" y="69"/>
                    <a:pt x="8" y="72"/>
                  </a:cubicBezTo>
                  <a:cubicBezTo>
                    <a:pt x="58" y="144"/>
                    <a:pt x="58" y="144"/>
                    <a:pt x="58" y="144"/>
                  </a:cubicBezTo>
                  <a:lnTo>
                    <a:pt x="18" y="0"/>
                  </a:lnTo>
                  <a:close/>
                </a:path>
              </a:pathLst>
            </a:custGeom>
            <a:solidFill>
              <a:srgbClr val="6D9CBC"/>
            </a:solidFill>
            <a:ln w="9525">
              <a:noFill/>
              <a:round/>
            </a:ln>
          </p:spPr>
          <p:txBody>
            <a:bodyPr anchor="ctr"/>
            <a:lstStyle/>
            <a:p>
              <a:pPr algn="ctr"/>
              <a:endParaRPr/>
            </a:p>
          </p:txBody>
        </p:sp>
        <p:sp>
          <p:nvSpPr>
            <p:cNvPr id="99" name="îṩľíḓè">
              <a:extLst>
                <a:ext uri="{FF2B5EF4-FFF2-40B4-BE49-F238E27FC236}">
                  <a16:creationId xmlns:a16="http://schemas.microsoft.com/office/drawing/2014/main" id="{1D41947F-4AB6-4C6B-A45D-85475B9899D9}"/>
                </a:ext>
              </a:extLst>
            </p:cNvPr>
            <p:cNvSpPr/>
            <p:nvPr/>
          </p:nvSpPr>
          <p:spPr bwMode="auto">
            <a:xfrm>
              <a:off x="27425650" y="11930063"/>
              <a:ext cx="1443037" cy="909638"/>
            </a:xfrm>
            <a:custGeom>
              <a:cxnLst>
                <a:cxn ang="0">
                  <a:pos x="100" y="6"/>
                </a:cxn>
                <a:cxn ang="0">
                  <a:pos x="54" y="0"/>
                </a:cxn>
                <a:cxn ang="0">
                  <a:pos x="11" y="6"/>
                </a:cxn>
                <a:cxn ang="0">
                  <a:pos x="1" y="27"/>
                </a:cxn>
                <a:cxn ang="0">
                  <a:pos x="5" y="68"/>
                </a:cxn>
                <a:cxn ang="0">
                  <a:pos x="8" y="69"/>
                </a:cxn>
                <a:cxn ang="0">
                  <a:pos x="12" y="63"/>
                </a:cxn>
                <a:cxn ang="0">
                  <a:pos x="14" y="35"/>
                </a:cxn>
                <a:cxn ang="0">
                  <a:pos x="27" y="28"/>
                </a:cxn>
                <a:cxn ang="0">
                  <a:pos x="37" y="33"/>
                </a:cxn>
                <a:cxn ang="0">
                  <a:pos x="55" y="40"/>
                </a:cxn>
                <a:cxn ang="0">
                  <a:pos x="72" y="33"/>
                </a:cxn>
                <a:cxn ang="0">
                  <a:pos x="83" y="28"/>
                </a:cxn>
                <a:cxn ang="0">
                  <a:pos x="96" y="35"/>
                </a:cxn>
                <a:cxn ang="0">
                  <a:pos x="99" y="63"/>
                </a:cxn>
                <a:cxn ang="0">
                  <a:pos x="103" y="69"/>
                </a:cxn>
                <a:cxn ang="0">
                  <a:pos x="106" y="68"/>
                </a:cxn>
                <a:cxn ang="0">
                  <a:pos x="110" y="27"/>
                </a:cxn>
                <a:cxn ang="0">
                  <a:pos x="100" y="6"/>
                </a:cxn>
              </a:cxnLst>
              <a:rect b="b" l="0" r="r" t="0"/>
              <a:pathLst>
                <a:path h="70" w="110">
                  <a:moveTo>
                    <a:pt x="100" y="6"/>
                  </a:moveTo>
                  <a:cubicBezTo>
                    <a:pt x="85" y="1"/>
                    <a:pt x="54" y="0"/>
                    <a:pt x="54" y="0"/>
                  </a:cubicBezTo>
                  <a:cubicBezTo>
                    <a:pt x="54" y="0"/>
                    <a:pt x="25" y="1"/>
                    <a:pt x="11" y="6"/>
                  </a:cubicBezTo>
                  <a:cubicBezTo>
                    <a:pt x="2" y="9"/>
                    <a:pt x="0" y="21"/>
                    <a:pt x="1" y="27"/>
                  </a:cubicBezTo>
                  <a:cubicBezTo>
                    <a:pt x="5" y="68"/>
                    <a:pt x="5" y="68"/>
                    <a:pt x="5" y="68"/>
                  </a:cubicBezTo>
                  <a:cubicBezTo>
                    <a:pt x="5" y="69"/>
                    <a:pt x="7" y="70"/>
                    <a:pt x="8" y="69"/>
                  </a:cubicBezTo>
                  <a:cubicBezTo>
                    <a:pt x="10" y="68"/>
                    <a:pt x="11" y="66"/>
                    <a:pt x="12" y="63"/>
                  </a:cubicBezTo>
                  <a:cubicBezTo>
                    <a:pt x="14" y="35"/>
                    <a:pt x="14" y="35"/>
                    <a:pt x="14" y="35"/>
                  </a:cubicBezTo>
                  <a:cubicBezTo>
                    <a:pt x="15" y="31"/>
                    <a:pt x="20" y="25"/>
                    <a:pt x="27" y="28"/>
                  </a:cubicBezTo>
                  <a:cubicBezTo>
                    <a:pt x="27" y="28"/>
                    <a:pt x="33" y="31"/>
                    <a:pt x="37" y="33"/>
                  </a:cubicBezTo>
                  <a:cubicBezTo>
                    <a:pt x="44" y="37"/>
                    <a:pt x="52" y="41"/>
                    <a:pt x="55" y="40"/>
                  </a:cubicBezTo>
                  <a:cubicBezTo>
                    <a:pt x="57" y="41"/>
                    <a:pt x="66" y="37"/>
                    <a:pt x="72" y="33"/>
                  </a:cubicBezTo>
                  <a:cubicBezTo>
                    <a:pt x="76" y="31"/>
                    <a:pt x="83" y="28"/>
                    <a:pt x="83" y="28"/>
                  </a:cubicBezTo>
                  <a:cubicBezTo>
                    <a:pt x="91" y="25"/>
                    <a:pt x="95" y="31"/>
                    <a:pt x="96" y="35"/>
                  </a:cubicBezTo>
                  <a:cubicBezTo>
                    <a:pt x="99" y="63"/>
                    <a:pt x="99" y="63"/>
                    <a:pt x="99" y="63"/>
                  </a:cubicBezTo>
                  <a:cubicBezTo>
                    <a:pt x="100" y="66"/>
                    <a:pt x="101" y="68"/>
                    <a:pt x="103" y="69"/>
                  </a:cubicBezTo>
                  <a:cubicBezTo>
                    <a:pt x="104" y="70"/>
                    <a:pt x="106" y="69"/>
                    <a:pt x="106" y="68"/>
                  </a:cubicBezTo>
                  <a:cubicBezTo>
                    <a:pt x="110" y="27"/>
                    <a:pt x="110" y="27"/>
                    <a:pt x="110" y="27"/>
                  </a:cubicBezTo>
                  <a:cubicBezTo>
                    <a:pt x="111" y="21"/>
                    <a:pt x="109" y="9"/>
                    <a:pt x="100" y="6"/>
                  </a:cubicBezTo>
                  <a:close/>
                </a:path>
              </a:pathLst>
            </a:custGeom>
            <a:solidFill>
              <a:srgbClr val="253F59"/>
            </a:solidFill>
            <a:ln w="9525">
              <a:noFill/>
              <a:round/>
            </a:ln>
          </p:spPr>
          <p:txBody>
            <a:bodyPr anchor="ctr"/>
            <a:lstStyle/>
            <a:p>
              <a:pPr algn="ctr"/>
              <a:endParaRPr/>
            </a:p>
          </p:txBody>
        </p:sp>
        <p:sp>
          <p:nvSpPr>
            <p:cNvPr id="100" name="ïṧľidê">
              <a:extLst>
                <a:ext uri="{FF2B5EF4-FFF2-40B4-BE49-F238E27FC236}">
                  <a16:creationId xmlns:a16="http://schemas.microsoft.com/office/drawing/2014/main" id="{749B7153-7DFE-4A37-8F49-3407665AB0BC}"/>
                </a:ext>
              </a:extLst>
            </p:cNvPr>
            <p:cNvSpPr/>
            <p:nvPr/>
          </p:nvSpPr>
          <p:spPr bwMode="auto">
            <a:xfrm>
              <a:off x="22683788" y="13736638"/>
              <a:ext cx="3443287" cy="2403475"/>
            </a:xfrm>
            <a:custGeom>
              <a:cxnLst>
                <a:cxn ang="0">
                  <a:pos x="40" y="185"/>
                </a:cxn>
                <a:cxn ang="0">
                  <a:pos x="46" y="133"/>
                </a:cxn>
                <a:cxn ang="0">
                  <a:pos x="49" y="131"/>
                </a:cxn>
                <a:cxn ang="0">
                  <a:pos x="51" y="133"/>
                </a:cxn>
                <a:cxn ang="0">
                  <a:pos x="51" y="185"/>
                </a:cxn>
                <a:cxn ang="0">
                  <a:pos x="214" y="185"/>
                </a:cxn>
                <a:cxn ang="0">
                  <a:pos x="214" y="134"/>
                </a:cxn>
                <a:cxn ang="0">
                  <a:pos x="217" y="131"/>
                </a:cxn>
                <a:cxn ang="0">
                  <a:pos x="221" y="135"/>
                </a:cxn>
                <a:cxn ang="0">
                  <a:pos x="226" y="185"/>
                </a:cxn>
                <a:cxn ang="0">
                  <a:pos x="265" y="185"/>
                </a:cxn>
                <a:cxn ang="0">
                  <a:pos x="259" y="75"/>
                </a:cxn>
                <a:cxn ang="0">
                  <a:pos x="228" y="45"/>
                </a:cxn>
                <a:cxn ang="0">
                  <a:pos x="170" y="37"/>
                </a:cxn>
                <a:cxn ang="0">
                  <a:pos x="161" y="25"/>
                </a:cxn>
                <a:cxn ang="0">
                  <a:pos x="160" y="0"/>
                </a:cxn>
                <a:cxn ang="0">
                  <a:pos x="131" y="0"/>
                </a:cxn>
                <a:cxn ang="0">
                  <a:pos x="105" y="0"/>
                </a:cxn>
                <a:cxn ang="0">
                  <a:pos x="104" y="26"/>
                </a:cxn>
                <a:cxn ang="0">
                  <a:pos x="94" y="36"/>
                </a:cxn>
                <a:cxn ang="0">
                  <a:pos x="38" y="45"/>
                </a:cxn>
                <a:cxn ang="0">
                  <a:pos x="6" y="75"/>
                </a:cxn>
                <a:cxn ang="0">
                  <a:pos x="0" y="185"/>
                </a:cxn>
                <a:cxn ang="0">
                  <a:pos x="40" y="185"/>
                </a:cxn>
              </a:cxnLst>
              <a:rect b="b" l="0" r="r" t="0"/>
              <a:pathLst>
                <a:path h="185" w="265">
                  <a:moveTo>
                    <a:pt x="40" y="185"/>
                  </a:moveTo>
                  <a:cubicBezTo>
                    <a:pt x="46" y="133"/>
                    <a:pt x="46" y="133"/>
                    <a:pt x="46" y="133"/>
                  </a:cubicBezTo>
                  <a:cubicBezTo>
                    <a:pt x="46" y="132"/>
                    <a:pt x="47" y="131"/>
                    <a:pt x="49" y="131"/>
                  </a:cubicBezTo>
                  <a:cubicBezTo>
                    <a:pt x="50" y="131"/>
                    <a:pt x="51" y="132"/>
                    <a:pt x="51" y="133"/>
                  </a:cubicBezTo>
                  <a:cubicBezTo>
                    <a:pt x="51" y="185"/>
                    <a:pt x="51" y="185"/>
                    <a:pt x="51" y="185"/>
                  </a:cubicBezTo>
                  <a:cubicBezTo>
                    <a:pt x="214" y="185"/>
                    <a:pt x="214" y="185"/>
                    <a:pt x="214" y="185"/>
                  </a:cubicBezTo>
                  <a:cubicBezTo>
                    <a:pt x="214" y="134"/>
                    <a:pt x="214" y="134"/>
                    <a:pt x="214" y="134"/>
                  </a:cubicBezTo>
                  <a:cubicBezTo>
                    <a:pt x="214" y="132"/>
                    <a:pt x="215" y="131"/>
                    <a:pt x="217" y="131"/>
                  </a:cubicBezTo>
                  <a:cubicBezTo>
                    <a:pt x="218" y="131"/>
                    <a:pt x="221" y="131"/>
                    <a:pt x="221" y="135"/>
                  </a:cubicBezTo>
                  <a:cubicBezTo>
                    <a:pt x="226" y="185"/>
                    <a:pt x="226" y="185"/>
                    <a:pt x="226" y="185"/>
                  </a:cubicBezTo>
                  <a:cubicBezTo>
                    <a:pt x="265" y="185"/>
                    <a:pt x="265" y="185"/>
                    <a:pt x="265" y="185"/>
                  </a:cubicBezTo>
                  <a:cubicBezTo>
                    <a:pt x="259" y="75"/>
                    <a:pt x="259" y="75"/>
                    <a:pt x="259" y="75"/>
                  </a:cubicBezTo>
                  <a:cubicBezTo>
                    <a:pt x="256" y="60"/>
                    <a:pt x="244" y="48"/>
                    <a:pt x="228" y="45"/>
                  </a:cubicBezTo>
                  <a:cubicBezTo>
                    <a:pt x="170" y="37"/>
                    <a:pt x="170" y="37"/>
                    <a:pt x="170" y="37"/>
                  </a:cubicBezTo>
                  <a:cubicBezTo>
                    <a:pt x="165" y="36"/>
                    <a:pt x="161" y="31"/>
                    <a:pt x="161" y="25"/>
                  </a:cubicBezTo>
                  <a:cubicBezTo>
                    <a:pt x="160" y="0"/>
                    <a:pt x="160" y="0"/>
                    <a:pt x="160" y="0"/>
                  </a:cubicBezTo>
                  <a:cubicBezTo>
                    <a:pt x="131" y="0"/>
                    <a:pt x="131" y="0"/>
                    <a:pt x="131" y="0"/>
                  </a:cubicBezTo>
                  <a:cubicBezTo>
                    <a:pt x="105" y="0"/>
                    <a:pt x="105" y="0"/>
                    <a:pt x="105" y="0"/>
                  </a:cubicBezTo>
                  <a:cubicBezTo>
                    <a:pt x="104" y="26"/>
                    <a:pt x="104" y="26"/>
                    <a:pt x="104" y="26"/>
                  </a:cubicBezTo>
                  <a:cubicBezTo>
                    <a:pt x="103" y="31"/>
                    <a:pt x="99" y="36"/>
                    <a:pt x="94" y="36"/>
                  </a:cubicBezTo>
                  <a:cubicBezTo>
                    <a:pt x="38" y="45"/>
                    <a:pt x="38" y="45"/>
                    <a:pt x="38" y="45"/>
                  </a:cubicBezTo>
                  <a:cubicBezTo>
                    <a:pt x="22" y="48"/>
                    <a:pt x="9" y="60"/>
                    <a:pt x="6" y="75"/>
                  </a:cubicBezTo>
                  <a:cubicBezTo>
                    <a:pt x="0" y="185"/>
                    <a:pt x="0" y="185"/>
                    <a:pt x="0" y="185"/>
                  </a:cubicBezTo>
                  <a:lnTo>
                    <a:pt x="40" y="185"/>
                  </a:lnTo>
                  <a:close/>
                </a:path>
              </a:pathLst>
            </a:custGeom>
            <a:solidFill>
              <a:srgbClr val="FFE1CC"/>
            </a:solidFill>
            <a:ln w="9525">
              <a:noFill/>
              <a:round/>
            </a:ln>
          </p:spPr>
          <p:txBody>
            <a:bodyPr anchor="ctr"/>
            <a:lstStyle/>
            <a:p>
              <a:pPr algn="ctr"/>
              <a:endParaRPr/>
            </a:p>
          </p:txBody>
        </p:sp>
        <p:sp>
          <p:nvSpPr>
            <p:cNvPr id="101" name="íṣľïḑê">
              <a:extLst>
                <a:ext uri="{FF2B5EF4-FFF2-40B4-BE49-F238E27FC236}">
                  <a16:creationId xmlns:a16="http://schemas.microsoft.com/office/drawing/2014/main" id="{1A87ED37-EF2D-4749-AC01-DBBA1C672856}"/>
                </a:ext>
              </a:extLst>
            </p:cNvPr>
            <p:cNvSpPr/>
            <p:nvPr/>
          </p:nvSpPr>
          <p:spPr bwMode="auto">
            <a:xfrm>
              <a:off x="23749000" y="14073188"/>
              <a:ext cx="1312862" cy="2066925"/>
            </a:xfrm>
            <a:custGeom>
              <a:cxnLst>
                <a:cxn ang="0">
                  <a:pos x="82" y="159"/>
                </a:cxn>
                <a:cxn ang="0">
                  <a:pos x="101" y="12"/>
                </a:cxn>
                <a:cxn ang="0">
                  <a:pos x="90" y="10"/>
                </a:cxn>
                <a:cxn ang="0">
                  <a:pos x="81" y="0"/>
                </a:cxn>
                <a:cxn ang="0">
                  <a:pos x="51" y="30"/>
                </a:cxn>
                <a:cxn ang="0">
                  <a:pos x="21" y="0"/>
                </a:cxn>
                <a:cxn ang="0">
                  <a:pos x="11" y="10"/>
                </a:cxn>
                <a:cxn ang="0">
                  <a:pos x="0" y="12"/>
                </a:cxn>
                <a:cxn ang="0">
                  <a:pos x="26" y="159"/>
                </a:cxn>
                <a:cxn ang="0">
                  <a:pos x="82" y="159"/>
                </a:cxn>
              </a:cxnLst>
              <a:rect b="b" l="0" r="r" t="0"/>
              <a:pathLst>
                <a:path h="159" w="100">
                  <a:moveTo>
                    <a:pt x="82" y="159"/>
                  </a:moveTo>
                  <a:cubicBezTo>
                    <a:pt x="101" y="12"/>
                    <a:pt x="101" y="12"/>
                    <a:pt x="101" y="12"/>
                  </a:cubicBezTo>
                  <a:cubicBezTo>
                    <a:pt x="90" y="10"/>
                    <a:pt x="90" y="10"/>
                    <a:pt x="90" y="10"/>
                  </a:cubicBezTo>
                  <a:cubicBezTo>
                    <a:pt x="85" y="10"/>
                    <a:pt x="81" y="5"/>
                    <a:pt x="81" y="0"/>
                  </a:cubicBezTo>
                  <a:cubicBezTo>
                    <a:pt x="51" y="30"/>
                    <a:pt x="51" y="30"/>
                    <a:pt x="51" y="30"/>
                  </a:cubicBezTo>
                  <a:cubicBezTo>
                    <a:pt x="21" y="0"/>
                    <a:pt x="21" y="0"/>
                    <a:pt x="21" y="0"/>
                  </a:cubicBezTo>
                  <a:cubicBezTo>
                    <a:pt x="20" y="5"/>
                    <a:pt x="16" y="10"/>
                    <a:pt x="11" y="10"/>
                  </a:cubicBezTo>
                  <a:cubicBezTo>
                    <a:pt x="0" y="12"/>
                    <a:pt x="0" y="12"/>
                    <a:pt x="0" y="12"/>
                  </a:cubicBezTo>
                  <a:cubicBezTo>
                    <a:pt x="26" y="159"/>
                    <a:pt x="26" y="159"/>
                    <a:pt x="26" y="159"/>
                  </a:cubicBezTo>
                  <a:lnTo>
                    <a:pt x="82" y="159"/>
                  </a:lnTo>
                  <a:close/>
                </a:path>
              </a:pathLst>
            </a:custGeom>
            <a:solidFill>
              <a:srgbClr val="DBDBDB"/>
            </a:solidFill>
            <a:ln w="9525">
              <a:noFill/>
              <a:round/>
            </a:ln>
          </p:spPr>
          <p:txBody>
            <a:bodyPr anchor="ctr"/>
            <a:lstStyle/>
            <a:p>
              <a:pPr algn="ctr"/>
              <a:endParaRPr/>
            </a:p>
          </p:txBody>
        </p:sp>
        <p:sp>
          <p:nvSpPr>
            <p:cNvPr id="102" name="ïṥḻiḓê">
              <a:extLst>
                <a:ext uri="{FF2B5EF4-FFF2-40B4-BE49-F238E27FC236}">
                  <a16:creationId xmlns:a16="http://schemas.microsoft.com/office/drawing/2014/main" id="{0F53C8A4-802A-415D-8D12-E98044994BDC}"/>
                </a:ext>
              </a:extLst>
            </p:cNvPr>
            <p:cNvSpPr/>
            <p:nvPr/>
          </p:nvSpPr>
          <p:spPr bwMode="auto">
            <a:xfrm>
              <a:off x="24034750" y="13736638"/>
              <a:ext cx="741362" cy="336550"/>
            </a:xfrm>
            <a:custGeom>
              <a:cxnLst>
                <a:cxn ang="0">
                  <a:pos x="54" y="20"/>
                </a:cxn>
                <a:cxn ang="0">
                  <a:pos x="57" y="16"/>
                </a:cxn>
                <a:cxn ang="0">
                  <a:pos x="56" y="0"/>
                </a:cxn>
                <a:cxn ang="0">
                  <a:pos x="27" y="0"/>
                </a:cxn>
                <a:cxn ang="0">
                  <a:pos x="1" y="0"/>
                </a:cxn>
                <a:cxn ang="0">
                  <a:pos x="0" y="15"/>
                </a:cxn>
                <a:cxn ang="0">
                  <a:pos x="4" y="20"/>
                </a:cxn>
                <a:cxn ang="0">
                  <a:pos x="19" y="26"/>
                </a:cxn>
                <a:cxn ang="0">
                  <a:pos x="29" y="26"/>
                </a:cxn>
                <a:cxn ang="0">
                  <a:pos x="29" y="26"/>
                </a:cxn>
                <a:cxn ang="0">
                  <a:pos x="39" y="26"/>
                </a:cxn>
                <a:cxn ang="0">
                  <a:pos x="54" y="20"/>
                </a:cxn>
              </a:cxnLst>
              <a:rect b="b" l="0" r="r" t="0"/>
              <a:pathLst>
                <a:path h="26" w="57">
                  <a:moveTo>
                    <a:pt x="54" y="20"/>
                  </a:moveTo>
                  <a:cubicBezTo>
                    <a:pt x="57" y="16"/>
                    <a:pt x="57" y="16"/>
                    <a:pt x="57" y="16"/>
                  </a:cubicBezTo>
                  <a:cubicBezTo>
                    <a:pt x="56" y="0"/>
                    <a:pt x="56" y="0"/>
                    <a:pt x="56" y="0"/>
                  </a:cubicBezTo>
                  <a:cubicBezTo>
                    <a:pt x="27" y="0"/>
                    <a:pt x="27" y="0"/>
                    <a:pt x="27" y="0"/>
                  </a:cubicBezTo>
                  <a:cubicBezTo>
                    <a:pt x="1" y="0"/>
                    <a:pt x="1" y="0"/>
                    <a:pt x="1" y="0"/>
                  </a:cubicBezTo>
                  <a:cubicBezTo>
                    <a:pt x="0" y="15"/>
                    <a:pt x="0" y="15"/>
                    <a:pt x="0" y="15"/>
                  </a:cubicBezTo>
                  <a:cubicBezTo>
                    <a:pt x="4" y="20"/>
                    <a:pt x="4" y="20"/>
                    <a:pt x="4" y="20"/>
                  </a:cubicBezTo>
                  <a:cubicBezTo>
                    <a:pt x="8" y="24"/>
                    <a:pt x="14" y="26"/>
                    <a:pt x="19" y="26"/>
                  </a:cubicBezTo>
                  <a:cubicBezTo>
                    <a:pt x="29" y="26"/>
                    <a:pt x="29" y="26"/>
                    <a:pt x="29" y="26"/>
                  </a:cubicBezTo>
                  <a:cubicBezTo>
                    <a:pt x="29" y="26"/>
                    <a:pt x="29" y="26"/>
                    <a:pt x="29" y="26"/>
                  </a:cubicBezTo>
                  <a:cubicBezTo>
                    <a:pt x="39" y="26"/>
                    <a:pt x="39" y="26"/>
                    <a:pt x="39" y="26"/>
                  </a:cubicBezTo>
                  <a:cubicBezTo>
                    <a:pt x="44" y="26"/>
                    <a:pt x="50" y="24"/>
                    <a:pt x="54" y="20"/>
                  </a:cubicBezTo>
                  <a:close/>
                </a:path>
              </a:pathLst>
            </a:custGeom>
            <a:solidFill>
              <a:srgbClr val="EACEBB"/>
            </a:solidFill>
            <a:ln w="9525">
              <a:noFill/>
              <a:round/>
            </a:ln>
          </p:spPr>
          <p:txBody>
            <a:bodyPr anchor="ctr"/>
            <a:lstStyle/>
            <a:p>
              <a:pPr algn="ctr"/>
              <a:endParaRPr/>
            </a:p>
          </p:txBody>
        </p:sp>
        <p:sp>
          <p:nvSpPr>
            <p:cNvPr id="103" name="ï$1ïďê">
              <a:extLst>
                <a:ext uri="{FF2B5EF4-FFF2-40B4-BE49-F238E27FC236}">
                  <a16:creationId xmlns:a16="http://schemas.microsoft.com/office/drawing/2014/main" id="{5891D566-6727-43CA-99A6-B648E101EA8B}"/>
                </a:ext>
              </a:extLst>
            </p:cNvPr>
            <p:cNvSpPr/>
            <p:nvPr/>
          </p:nvSpPr>
          <p:spPr bwMode="auto">
            <a:xfrm>
              <a:off x="24931688" y="12930188"/>
              <a:ext cx="207962" cy="533400"/>
            </a:xfrm>
            <a:custGeom>
              <a:cxnLst>
                <a:cxn ang="0">
                  <a:pos x="3" y="0"/>
                </a:cxn>
                <a:cxn ang="0">
                  <a:pos x="6" y="0"/>
                </a:cxn>
                <a:cxn ang="0">
                  <a:pos x="15" y="14"/>
                </a:cxn>
                <a:cxn ang="0">
                  <a:pos x="12" y="29"/>
                </a:cxn>
                <a:cxn ang="0">
                  <a:pos x="0" y="37"/>
                </a:cxn>
                <a:cxn ang="0">
                  <a:pos x="3" y="0"/>
                </a:cxn>
              </a:cxnLst>
              <a:rect b="b" l="0" r="r" t="0"/>
              <a:pathLst>
                <a:path h="41" w="16">
                  <a:moveTo>
                    <a:pt x="3" y="0"/>
                  </a:moveTo>
                  <a:cubicBezTo>
                    <a:pt x="6" y="0"/>
                    <a:pt x="6" y="0"/>
                    <a:pt x="6" y="0"/>
                  </a:cubicBezTo>
                  <a:cubicBezTo>
                    <a:pt x="11" y="2"/>
                    <a:pt x="16" y="6"/>
                    <a:pt x="15" y="14"/>
                  </a:cubicBezTo>
                  <a:cubicBezTo>
                    <a:pt x="14" y="21"/>
                    <a:pt x="13" y="21"/>
                    <a:pt x="12" y="29"/>
                  </a:cubicBezTo>
                  <a:cubicBezTo>
                    <a:pt x="10" y="41"/>
                    <a:pt x="0" y="37"/>
                    <a:pt x="0" y="37"/>
                  </a:cubicBezTo>
                  <a:lnTo>
                    <a:pt x="3" y="0"/>
                  </a:lnTo>
                  <a:close/>
                </a:path>
              </a:pathLst>
            </a:custGeom>
            <a:solidFill>
              <a:srgbClr val="EACEBB"/>
            </a:solidFill>
            <a:ln w="9525">
              <a:noFill/>
              <a:round/>
            </a:ln>
          </p:spPr>
          <p:txBody>
            <a:bodyPr anchor="ctr"/>
            <a:lstStyle/>
            <a:p>
              <a:pPr algn="ctr"/>
              <a:endParaRPr/>
            </a:p>
          </p:txBody>
        </p:sp>
        <p:sp>
          <p:nvSpPr>
            <p:cNvPr id="104" name="îšlíḍè">
              <a:extLst>
                <a:ext uri="{FF2B5EF4-FFF2-40B4-BE49-F238E27FC236}">
                  <a16:creationId xmlns:a16="http://schemas.microsoft.com/office/drawing/2014/main" id="{66A0F289-3DB4-4CBE-BA8D-47ACBB534E42}"/>
                </a:ext>
              </a:extLst>
            </p:cNvPr>
            <p:cNvSpPr/>
            <p:nvPr/>
          </p:nvSpPr>
          <p:spPr bwMode="auto">
            <a:xfrm>
              <a:off x="23683912" y="12930188"/>
              <a:ext cx="207962" cy="533400"/>
            </a:xfrm>
            <a:custGeom>
              <a:cxnLst>
                <a:cxn ang="0">
                  <a:pos x="14" y="0"/>
                </a:cxn>
                <a:cxn ang="0">
                  <a:pos x="11" y="0"/>
                </a:cxn>
                <a:cxn ang="0">
                  <a:pos x="2" y="14"/>
                </a:cxn>
                <a:cxn ang="0">
                  <a:pos x="5" y="29"/>
                </a:cxn>
                <a:cxn ang="0">
                  <a:pos x="16" y="37"/>
                </a:cxn>
                <a:cxn ang="0">
                  <a:pos x="14" y="0"/>
                </a:cxn>
              </a:cxnLst>
              <a:rect b="b" l="0" r="r" t="0"/>
              <a:pathLst>
                <a:path h="41" w="16">
                  <a:moveTo>
                    <a:pt x="14" y="0"/>
                  </a:moveTo>
                  <a:cubicBezTo>
                    <a:pt x="11" y="0"/>
                    <a:pt x="11" y="0"/>
                    <a:pt x="11" y="0"/>
                  </a:cubicBezTo>
                  <a:cubicBezTo>
                    <a:pt x="6" y="2"/>
                    <a:pt x="0" y="6"/>
                    <a:pt x="2" y="14"/>
                  </a:cubicBezTo>
                  <a:cubicBezTo>
                    <a:pt x="3" y="21"/>
                    <a:pt x="3" y="21"/>
                    <a:pt x="5" y="29"/>
                  </a:cubicBezTo>
                  <a:cubicBezTo>
                    <a:pt x="7" y="41"/>
                    <a:pt x="16" y="37"/>
                    <a:pt x="16" y="37"/>
                  </a:cubicBezTo>
                  <a:lnTo>
                    <a:pt x="14" y="0"/>
                  </a:lnTo>
                  <a:close/>
                </a:path>
              </a:pathLst>
            </a:custGeom>
            <a:solidFill>
              <a:srgbClr val="EACEBB"/>
            </a:solidFill>
            <a:ln w="9525">
              <a:noFill/>
              <a:round/>
            </a:ln>
          </p:spPr>
          <p:txBody>
            <a:bodyPr anchor="ctr"/>
            <a:lstStyle/>
            <a:p>
              <a:pPr algn="ctr"/>
              <a:endParaRPr/>
            </a:p>
          </p:txBody>
        </p:sp>
        <p:sp>
          <p:nvSpPr>
            <p:cNvPr id="105" name="iṧḷíḍê">
              <a:extLst>
                <a:ext uri="{FF2B5EF4-FFF2-40B4-BE49-F238E27FC236}">
                  <a16:creationId xmlns:a16="http://schemas.microsoft.com/office/drawing/2014/main" id="{361C011F-983D-466C-AAEB-CFB27F010A9C}"/>
                </a:ext>
              </a:extLst>
            </p:cNvPr>
            <p:cNvSpPr/>
            <p:nvPr/>
          </p:nvSpPr>
          <p:spPr bwMode="auto">
            <a:xfrm>
              <a:off x="23839488" y="12411076"/>
              <a:ext cx="1143000" cy="1558925"/>
            </a:xfrm>
            <a:custGeom>
              <a:cxnLst>
                <a:cxn ang="0">
                  <a:pos x="44" y="0"/>
                </a:cxn>
                <a:cxn ang="0">
                  <a:pos x="44" y="0"/>
                </a:cxn>
                <a:cxn ang="0">
                  <a:pos x="0" y="1"/>
                </a:cxn>
                <a:cxn ang="0">
                  <a:pos x="0" y="84"/>
                </a:cxn>
                <a:cxn ang="0">
                  <a:pos x="6" y="100"/>
                </a:cxn>
                <a:cxn ang="0">
                  <a:pos x="19" y="114"/>
                </a:cxn>
                <a:cxn ang="0">
                  <a:pos x="34" y="120"/>
                </a:cxn>
                <a:cxn ang="0">
                  <a:pos x="44" y="120"/>
                </a:cxn>
                <a:cxn ang="0">
                  <a:pos x="44" y="120"/>
                </a:cxn>
                <a:cxn ang="0">
                  <a:pos x="54" y="120"/>
                </a:cxn>
                <a:cxn ang="0">
                  <a:pos x="69" y="114"/>
                </a:cxn>
                <a:cxn ang="0">
                  <a:pos x="82" y="99"/>
                </a:cxn>
                <a:cxn ang="0">
                  <a:pos x="88" y="84"/>
                </a:cxn>
                <a:cxn ang="0">
                  <a:pos x="88" y="1"/>
                </a:cxn>
                <a:cxn ang="0">
                  <a:pos x="44" y="0"/>
                </a:cxn>
              </a:cxnLst>
              <a:rect b="b" l="0" r="r" t="0"/>
              <a:pathLst>
                <a:path h="120" w="88">
                  <a:moveTo>
                    <a:pt x="44" y="0"/>
                  </a:moveTo>
                  <a:cubicBezTo>
                    <a:pt x="44" y="0"/>
                    <a:pt x="44" y="0"/>
                    <a:pt x="44" y="0"/>
                  </a:cubicBezTo>
                  <a:cubicBezTo>
                    <a:pt x="0" y="1"/>
                    <a:pt x="0" y="1"/>
                    <a:pt x="0" y="1"/>
                  </a:cubicBezTo>
                  <a:cubicBezTo>
                    <a:pt x="0" y="84"/>
                    <a:pt x="0" y="84"/>
                    <a:pt x="0" y="84"/>
                  </a:cubicBezTo>
                  <a:cubicBezTo>
                    <a:pt x="0" y="90"/>
                    <a:pt x="2" y="95"/>
                    <a:pt x="6" y="100"/>
                  </a:cubicBezTo>
                  <a:cubicBezTo>
                    <a:pt x="19" y="114"/>
                    <a:pt x="19" y="114"/>
                    <a:pt x="19" y="114"/>
                  </a:cubicBezTo>
                  <a:cubicBezTo>
                    <a:pt x="23" y="118"/>
                    <a:pt x="29" y="120"/>
                    <a:pt x="34" y="120"/>
                  </a:cubicBezTo>
                  <a:cubicBezTo>
                    <a:pt x="44" y="120"/>
                    <a:pt x="44" y="120"/>
                    <a:pt x="44" y="120"/>
                  </a:cubicBezTo>
                  <a:cubicBezTo>
                    <a:pt x="44" y="120"/>
                    <a:pt x="44" y="120"/>
                    <a:pt x="44" y="120"/>
                  </a:cubicBezTo>
                  <a:cubicBezTo>
                    <a:pt x="54" y="120"/>
                    <a:pt x="54" y="120"/>
                    <a:pt x="54" y="120"/>
                  </a:cubicBezTo>
                  <a:cubicBezTo>
                    <a:pt x="59" y="120"/>
                    <a:pt x="65" y="118"/>
                    <a:pt x="69" y="114"/>
                  </a:cubicBezTo>
                  <a:cubicBezTo>
                    <a:pt x="82" y="99"/>
                    <a:pt x="82" y="99"/>
                    <a:pt x="82" y="99"/>
                  </a:cubicBezTo>
                  <a:cubicBezTo>
                    <a:pt x="86" y="95"/>
                    <a:pt x="88" y="90"/>
                    <a:pt x="88" y="84"/>
                  </a:cubicBezTo>
                  <a:cubicBezTo>
                    <a:pt x="88" y="1"/>
                    <a:pt x="88" y="1"/>
                    <a:pt x="88" y="1"/>
                  </a:cubicBezTo>
                  <a:lnTo>
                    <a:pt x="44" y="0"/>
                  </a:lnTo>
                  <a:close/>
                </a:path>
              </a:pathLst>
            </a:custGeom>
            <a:solidFill>
              <a:srgbClr val="FFE1CC"/>
            </a:solidFill>
            <a:ln w="9525">
              <a:noFill/>
              <a:round/>
            </a:ln>
          </p:spPr>
          <p:txBody>
            <a:bodyPr anchor="ctr"/>
            <a:lstStyle/>
            <a:p>
              <a:pPr algn="ctr"/>
              <a:endParaRPr/>
            </a:p>
          </p:txBody>
        </p:sp>
        <p:sp>
          <p:nvSpPr>
            <p:cNvPr id="106" name="íṣḻíḋê">
              <a:extLst>
                <a:ext uri="{FF2B5EF4-FFF2-40B4-BE49-F238E27FC236}">
                  <a16:creationId xmlns:a16="http://schemas.microsoft.com/office/drawing/2014/main" id="{35758BC8-A35A-4152-979F-2E5E7948110D}"/>
                </a:ext>
              </a:extLst>
            </p:cNvPr>
            <p:cNvSpPr/>
            <p:nvPr/>
          </p:nvSpPr>
          <p:spPr bwMode="auto">
            <a:xfrm>
              <a:off x="23606125" y="11955463"/>
              <a:ext cx="1546225" cy="1144588"/>
            </a:xfrm>
            <a:custGeom>
              <a:cxnLst>
                <a:cxn ang="0">
                  <a:pos x="18" y="87"/>
                </a:cxn>
                <a:cxn ang="0">
                  <a:pos x="18" y="57"/>
                </a:cxn>
                <a:cxn ang="0">
                  <a:pos x="36" y="37"/>
                </a:cxn>
                <a:cxn ang="0">
                  <a:pos x="57" y="37"/>
                </a:cxn>
                <a:cxn ang="0">
                  <a:pos x="63" y="49"/>
                </a:cxn>
                <a:cxn ang="0">
                  <a:pos x="97" y="37"/>
                </a:cxn>
                <a:cxn ang="0">
                  <a:pos x="106" y="45"/>
                </a:cxn>
                <a:cxn ang="0">
                  <a:pos x="106" y="86"/>
                </a:cxn>
                <a:cxn ang="0">
                  <a:pos x="115" y="74"/>
                </a:cxn>
                <a:cxn ang="0">
                  <a:pos x="119" y="16"/>
                </a:cxn>
                <a:cxn ang="0">
                  <a:pos x="106" y="1"/>
                </a:cxn>
                <a:cxn ang="0">
                  <a:pos x="82" y="1"/>
                </a:cxn>
                <a:cxn ang="0">
                  <a:pos x="48" y="1"/>
                </a:cxn>
                <a:cxn ang="0">
                  <a:pos x="5" y="43"/>
                </a:cxn>
                <a:cxn ang="0">
                  <a:pos x="10" y="76"/>
                </a:cxn>
                <a:cxn ang="0">
                  <a:pos x="18" y="87"/>
                </a:cxn>
              </a:cxnLst>
              <a:rect b="b" l="0" r="r" t="0"/>
              <a:pathLst>
                <a:path h="88" w="119">
                  <a:moveTo>
                    <a:pt x="18" y="87"/>
                  </a:moveTo>
                  <a:cubicBezTo>
                    <a:pt x="18" y="57"/>
                    <a:pt x="18" y="57"/>
                    <a:pt x="18" y="57"/>
                  </a:cubicBezTo>
                  <a:cubicBezTo>
                    <a:pt x="18" y="47"/>
                    <a:pt x="25" y="37"/>
                    <a:pt x="36" y="37"/>
                  </a:cubicBezTo>
                  <a:cubicBezTo>
                    <a:pt x="57" y="37"/>
                    <a:pt x="57" y="37"/>
                    <a:pt x="57" y="37"/>
                  </a:cubicBezTo>
                  <a:cubicBezTo>
                    <a:pt x="63" y="39"/>
                    <a:pt x="57" y="51"/>
                    <a:pt x="63" y="49"/>
                  </a:cubicBezTo>
                  <a:cubicBezTo>
                    <a:pt x="97" y="37"/>
                    <a:pt x="97" y="37"/>
                    <a:pt x="97" y="37"/>
                  </a:cubicBezTo>
                  <a:cubicBezTo>
                    <a:pt x="103" y="35"/>
                    <a:pt x="106" y="40"/>
                    <a:pt x="106" y="45"/>
                  </a:cubicBezTo>
                  <a:cubicBezTo>
                    <a:pt x="106" y="86"/>
                    <a:pt x="106" y="86"/>
                    <a:pt x="106" y="86"/>
                  </a:cubicBezTo>
                  <a:cubicBezTo>
                    <a:pt x="106" y="88"/>
                    <a:pt x="113" y="83"/>
                    <a:pt x="115" y="74"/>
                  </a:cubicBezTo>
                  <a:cubicBezTo>
                    <a:pt x="119" y="16"/>
                    <a:pt x="119" y="16"/>
                    <a:pt x="119" y="16"/>
                  </a:cubicBezTo>
                  <a:cubicBezTo>
                    <a:pt x="119" y="9"/>
                    <a:pt x="117" y="1"/>
                    <a:pt x="106" y="1"/>
                  </a:cubicBezTo>
                  <a:cubicBezTo>
                    <a:pt x="82" y="1"/>
                    <a:pt x="82" y="1"/>
                    <a:pt x="82" y="1"/>
                  </a:cubicBezTo>
                  <a:cubicBezTo>
                    <a:pt x="48" y="1"/>
                    <a:pt x="48" y="1"/>
                    <a:pt x="48" y="1"/>
                  </a:cubicBezTo>
                  <a:cubicBezTo>
                    <a:pt x="21" y="0"/>
                    <a:pt x="0" y="14"/>
                    <a:pt x="5" y="43"/>
                  </a:cubicBezTo>
                  <a:cubicBezTo>
                    <a:pt x="10" y="76"/>
                    <a:pt x="10" y="76"/>
                    <a:pt x="10" y="76"/>
                  </a:cubicBezTo>
                  <a:cubicBezTo>
                    <a:pt x="11" y="83"/>
                    <a:pt x="18" y="88"/>
                    <a:pt x="18" y="87"/>
                  </a:cubicBezTo>
                  <a:close/>
                </a:path>
              </a:pathLst>
            </a:custGeom>
            <a:solidFill>
              <a:srgbClr val="253F59"/>
            </a:solidFill>
            <a:ln w="9525">
              <a:noFill/>
              <a:round/>
            </a:ln>
          </p:spPr>
          <p:txBody>
            <a:bodyPr anchor="ctr"/>
            <a:lstStyle/>
            <a:p>
              <a:pPr algn="ctr"/>
              <a:endParaRPr/>
            </a:p>
          </p:txBody>
        </p:sp>
        <p:sp>
          <p:nvSpPr>
            <p:cNvPr id="107" name="íṧlide">
              <a:extLst>
                <a:ext uri="{FF2B5EF4-FFF2-40B4-BE49-F238E27FC236}">
                  <a16:creationId xmlns:a16="http://schemas.microsoft.com/office/drawing/2014/main" id="{CC7E92EA-4DB5-461E-A082-457EFFC84E34}"/>
                </a:ext>
              </a:extLst>
            </p:cNvPr>
            <p:cNvSpPr/>
            <p:nvPr/>
          </p:nvSpPr>
          <p:spPr bwMode="auto">
            <a:xfrm>
              <a:off x="23852188" y="13982702"/>
              <a:ext cx="558800" cy="831850"/>
            </a:xfrm>
            <a:custGeom>
              <a:cxnLst>
                <a:cxn ang="0">
                  <a:pos x="14" y="3"/>
                </a:cxn>
                <a:cxn ang="0">
                  <a:pos x="9" y="3"/>
                </a:cxn>
                <a:cxn ang="0">
                  <a:pos x="0" y="17"/>
                </a:cxn>
                <a:cxn ang="0">
                  <a:pos x="27" y="61"/>
                </a:cxn>
                <a:cxn ang="0">
                  <a:pos x="31" y="61"/>
                </a:cxn>
                <a:cxn ang="0">
                  <a:pos x="43" y="37"/>
                </a:cxn>
                <a:cxn ang="0">
                  <a:pos x="14" y="3"/>
                </a:cxn>
              </a:cxnLst>
              <a:rect b="b" l="0" r="r" t="0"/>
              <a:pathLst>
                <a:path h="64" w="43">
                  <a:moveTo>
                    <a:pt x="14" y="3"/>
                  </a:moveTo>
                  <a:cubicBezTo>
                    <a:pt x="12" y="1"/>
                    <a:pt x="11" y="0"/>
                    <a:pt x="9" y="3"/>
                  </a:cubicBezTo>
                  <a:cubicBezTo>
                    <a:pt x="0" y="17"/>
                    <a:pt x="0" y="17"/>
                    <a:pt x="0" y="17"/>
                  </a:cubicBezTo>
                  <a:cubicBezTo>
                    <a:pt x="27" y="61"/>
                    <a:pt x="27" y="61"/>
                    <a:pt x="27" y="61"/>
                  </a:cubicBezTo>
                  <a:cubicBezTo>
                    <a:pt x="28" y="64"/>
                    <a:pt x="30" y="64"/>
                    <a:pt x="31" y="61"/>
                  </a:cubicBezTo>
                  <a:cubicBezTo>
                    <a:pt x="43" y="37"/>
                    <a:pt x="43" y="37"/>
                    <a:pt x="43" y="37"/>
                  </a:cubicBezTo>
                  <a:lnTo>
                    <a:pt x="14" y="3"/>
                  </a:lnTo>
                  <a:close/>
                </a:path>
              </a:pathLst>
            </a:custGeom>
            <a:solidFill>
              <a:srgbClr val="FFFFFF"/>
            </a:solidFill>
            <a:ln w="9525">
              <a:noFill/>
              <a:round/>
            </a:ln>
          </p:spPr>
          <p:txBody>
            <a:bodyPr anchor="ctr"/>
            <a:lstStyle/>
            <a:p>
              <a:pPr algn="ctr"/>
              <a:endParaRPr/>
            </a:p>
          </p:txBody>
        </p:sp>
        <p:sp>
          <p:nvSpPr>
            <p:cNvPr id="108" name="iṥḷîḍé">
              <a:extLst>
                <a:ext uri="{FF2B5EF4-FFF2-40B4-BE49-F238E27FC236}">
                  <a16:creationId xmlns:a16="http://schemas.microsoft.com/office/drawing/2014/main" id="{9583AB21-18A2-4C6C-9F3F-F75462B0FBF8}"/>
                </a:ext>
              </a:extLst>
            </p:cNvPr>
            <p:cNvSpPr/>
            <p:nvPr/>
          </p:nvSpPr>
          <p:spPr bwMode="auto">
            <a:xfrm>
              <a:off x="24410988" y="13982702"/>
              <a:ext cx="546100" cy="831850"/>
            </a:xfrm>
            <a:custGeom>
              <a:cxnLst>
                <a:cxn ang="0">
                  <a:pos x="29" y="3"/>
                </a:cxn>
                <a:cxn ang="0">
                  <a:pos x="34" y="3"/>
                </a:cxn>
                <a:cxn ang="0">
                  <a:pos x="42" y="17"/>
                </a:cxn>
                <a:cxn ang="0">
                  <a:pos x="16" y="61"/>
                </a:cxn>
                <a:cxn ang="0">
                  <a:pos x="11" y="61"/>
                </a:cxn>
                <a:cxn ang="0">
                  <a:pos x="0" y="37"/>
                </a:cxn>
                <a:cxn ang="0">
                  <a:pos x="29" y="3"/>
                </a:cxn>
              </a:cxnLst>
              <a:rect b="b" l="0" r="r" t="0"/>
              <a:pathLst>
                <a:path h="64" w="42">
                  <a:moveTo>
                    <a:pt x="29" y="3"/>
                  </a:moveTo>
                  <a:cubicBezTo>
                    <a:pt x="31" y="1"/>
                    <a:pt x="32" y="0"/>
                    <a:pt x="34" y="3"/>
                  </a:cubicBezTo>
                  <a:cubicBezTo>
                    <a:pt x="42" y="17"/>
                    <a:pt x="42" y="17"/>
                    <a:pt x="42" y="17"/>
                  </a:cubicBezTo>
                  <a:cubicBezTo>
                    <a:pt x="16" y="61"/>
                    <a:pt x="16" y="61"/>
                    <a:pt x="16" y="61"/>
                  </a:cubicBezTo>
                  <a:cubicBezTo>
                    <a:pt x="14" y="64"/>
                    <a:pt x="13" y="64"/>
                    <a:pt x="11" y="61"/>
                  </a:cubicBezTo>
                  <a:cubicBezTo>
                    <a:pt x="0" y="37"/>
                    <a:pt x="0" y="37"/>
                    <a:pt x="0" y="37"/>
                  </a:cubicBezTo>
                  <a:lnTo>
                    <a:pt x="29" y="3"/>
                  </a:lnTo>
                  <a:close/>
                </a:path>
              </a:pathLst>
            </a:custGeom>
            <a:solidFill>
              <a:srgbClr val="FFFFFF"/>
            </a:solidFill>
            <a:ln w="9525">
              <a:noFill/>
              <a:round/>
            </a:ln>
          </p:spPr>
          <p:txBody>
            <a:bodyPr anchor="ctr"/>
            <a:lstStyle/>
            <a:p>
              <a:pPr algn="ctr"/>
              <a:endParaRPr/>
            </a:p>
          </p:txBody>
        </p:sp>
        <p:sp>
          <p:nvSpPr>
            <p:cNvPr id="109" name="í$ḻîḑe">
              <a:extLst>
                <a:ext uri="{FF2B5EF4-FFF2-40B4-BE49-F238E27FC236}">
                  <a16:creationId xmlns:a16="http://schemas.microsoft.com/office/drawing/2014/main" id="{A745697C-27EF-4BB3-8835-081ADC696099}"/>
                </a:ext>
              </a:extLst>
            </p:cNvPr>
            <p:cNvSpPr/>
            <p:nvPr/>
          </p:nvSpPr>
          <p:spPr bwMode="auto">
            <a:xfrm>
              <a:off x="24268112" y="14463712"/>
              <a:ext cx="285750" cy="1676400"/>
            </a:xfrm>
            <a:custGeom>
              <a:cxnLst>
                <a:cxn ang="0">
                  <a:pos x="6" y="37"/>
                </a:cxn>
                <a:cxn ang="0">
                  <a:pos x="1" y="129"/>
                </a:cxn>
                <a:cxn ang="0">
                  <a:pos x="21" y="129"/>
                </a:cxn>
                <a:cxn ang="0">
                  <a:pos x="16" y="36"/>
                </a:cxn>
                <a:cxn ang="0">
                  <a:pos x="17" y="31"/>
                </a:cxn>
                <a:cxn ang="0">
                  <a:pos x="22" y="20"/>
                </a:cxn>
                <a:cxn ang="0">
                  <a:pos x="11" y="0"/>
                </a:cxn>
                <a:cxn ang="0">
                  <a:pos x="11" y="0"/>
                </a:cxn>
                <a:cxn ang="0">
                  <a:pos x="11" y="0"/>
                </a:cxn>
                <a:cxn ang="0">
                  <a:pos x="11" y="0"/>
                </a:cxn>
                <a:cxn ang="0">
                  <a:pos x="11" y="0"/>
                </a:cxn>
                <a:cxn ang="0">
                  <a:pos x="0" y="20"/>
                </a:cxn>
                <a:cxn ang="0">
                  <a:pos x="5" y="31"/>
                </a:cxn>
                <a:cxn ang="0">
                  <a:pos x="6" y="37"/>
                </a:cxn>
              </a:cxnLst>
              <a:rect b="b" l="0" r="r" t="0"/>
              <a:pathLst>
                <a:path h="129" w="22">
                  <a:moveTo>
                    <a:pt x="6" y="37"/>
                  </a:moveTo>
                  <a:cubicBezTo>
                    <a:pt x="1" y="129"/>
                    <a:pt x="1" y="129"/>
                    <a:pt x="1" y="129"/>
                  </a:cubicBezTo>
                  <a:cubicBezTo>
                    <a:pt x="21" y="129"/>
                    <a:pt x="21" y="129"/>
                    <a:pt x="21" y="129"/>
                  </a:cubicBezTo>
                  <a:cubicBezTo>
                    <a:pt x="16" y="36"/>
                    <a:pt x="16" y="36"/>
                    <a:pt x="16" y="36"/>
                  </a:cubicBezTo>
                  <a:cubicBezTo>
                    <a:pt x="16" y="35"/>
                    <a:pt x="16" y="32"/>
                    <a:pt x="17" y="31"/>
                  </a:cubicBezTo>
                  <a:cubicBezTo>
                    <a:pt x="22" y="20"/>
                    <a:pt x="22" y="20"/>
                    <a:pt x="22" y="20"/>
                  </a:cubicBezTo>
                  <a:cubicBezTo>
                    <a:pt x="11" y="0"/>
                    <a:pt x="11" y="0"/>
                    <a:pt x="11" y="0"/>
                  </a:cubicBezTo>
                  <a:cubicBezTo>
                    <a:pt x="11" y="0"/>
                    <a:pt x="11" y="0"/>
                    <a:pt x="11" y="0"/>
                  </a:cubicBezTo>
                  <a:cubicBezTo>
                    <a:pt x="11" y="0"/>
                    <a:pt x="11" y="0"/>
                    <a:pt x="11" y="0"/>
                  </a:cubicBezTo>
                  <a:cubicBezTo>
                    <a:pt x="11" y="0"/>
                    <a:pt x="11" y="0"/>
                    <a:pt x="11" y="0"/>
                  </a:cubicBezTo>
                  <a:cubicBezTo>
                    <a:pt x="11" y="0"/>
                    <a:pt x="11" y="0"/>
                    <a:pt x="11" y="0"/>
                  </a:cubicBezTo>
                  <a:cubicBezTo>
                    <a:pt x="0" y="20"/>
                    <a:pt x="0" y="20"/>
                    <a:pt x="0" y="20"/>
                  </a:cubicBezTo>
                  <a:cubicBezTo>
                    <a:pt x="5" y="31"/>
                    <a:pt x="5" y="31"/>
                    <a:pt x="5" y="31"/>
                  </a:cubicBezTo>
                  <a:cubicBezTo>
                    <a:pt x="6" y="33"/>
                    <a:pt x="6" y="35"/>
                    <a:pt x="6" y="37"/>
                  </a:cubicBezTo>
                  <a:close/>
                </a:path>
              </a:pathLst>
            </a:custGeom>
            <a:solidFill>
              <a:srgbClr val="D8562E"/>
            </a:solidFill>
            <a:ln w="9525">
              <a:noFill/>
              <a:round/>
            </a:ln>
          </p:spPr>
          <p:txBody>
            <a:bodyPr anchor="ctr"/>
            <a:lstStyle/>
            <a:p>
              <a:pPr algn="ctr"/>
              <a:endParaRPr/>
            </a:p>
          </p:txBody>
        </p:sp>
        <p:sp>
          <p:nvSpPr>
            <p:cNvPr id="110" name="îş1iḓê">
              <a:extLst>
                <a:ext uri="{FF2B5EF4-FFF2-40B4-BE49-F238E27FC236}">
                  <a16:creationId xmlns:a16="http://schemas.microsoft.com/office/drawing/2014/main" id="{B5A6841A-DFA9-4761-ACC1-53926F740126}"/>
                </a:ext>
              </a:extLst>
            </p:cNvPr>
            <p:cNvSpPr/>
            <p:nvPr/>
          </p:nvSpPr>
          <p:spPr bwMode="auto">
            <a:xfrm>
              <a:off x="24476075" y="14243052"/>
              <a:ext cx="1703387" cy="1897063"/>
            </a:xfrm>
            <a:custGeom>
              <a:cxnLst>
                <a:cxn ang="0">
                  <a:pos x="81" y="146"/>
                </a:cxn>
                <a:cxn ang="0">
                  <a:pos x="81" y="107"/>
                </a:cxn>
                <a:cxn ang="0">
                  <a:pos x="83" y="108"/>
                </a:cxn>
                <a:cxn ang="0">
                  <a:pos x="85" y="146"/>
                </a:cxn>
                <a:cxn ang="0">
                  <a:pos x="131" y="146"/>
                </a:cxn>
                <a:cxn ang="0">
                  <a:pos x="128" y="42"/>
                </a:cxn>
                <a:cxn ang="0">
                  <a:pos x="96" y="5"/>
                </a:cxn>
                <a:cxn ang="0">
                  <a:pos x="46" y="0"/>
                </a:cxn>
                <a:cxn ang="0">
                  <a:pos x="0" y="134"/>
                </a:cxn>
                <a:cxn ang="0">
                  <a:pos x="0" y="146"/>
                </a:cxn>
                <a:cxn ang="0">
                  <a:pos x="81" y="146"/>
                </a:cxn>
              </a:cxnLst>
              <a:rect b="b" l="0" r="r" t="0"/>
              <a:pathLst>
                <a:path h="146" w="131">
                  <a:moveTo>
                    <a:pt x="81" y="146"/>
                  </a:moveTo>
                  <a:cubicBezTo>
                    <a:pt x="81" y="107"/>
                    <a:pt x="81" y="107"/>
                    <a:pt x="81" y="107"/>
                  </a:cubicBezTo>
                  <a:cubicBezTo>
                    <a:pt x="81" y="106"/>
                    <a:pt x="82" y="107"/>
                    <a:pt x="83" y="108"/>
                  </a:cubicBezTo>
                  <a:cubicBezTo>
                    <a:pt x="85" y="146"/>
                    <a:pt x="85" y="146"/>
                    <a:pt x="85" y="146"/>
                  </a:cubicBezTo>
                  <a:cubicBezTo>
                    <a:pt x="131" y="146"/>
                    <a:pt x="131" y="146"/>
                    <a:pt x="131" y="146"/>
                  </a:cubicBezTo>
                  <a:cubicBezTo>
                    <a:pt x="128" y="42"/>
                    <a:pt x="128" y="42"/>
                    <a:pt x="128" y="42"/>
                  </a:cubicBezTo>
                  <a:cubicBezTo>
                    <a:pt x="128" y="21"/>
                    <a:pt x="116" y="10"/>
                    <a:pt x="96" y="5"/>
                  </a:cubicBezTo>
                  <a:cubicBezTo>
                    <a:pt x="46" y="0"/>
                    <a:pt x="46" y="0"/>
                    <a:pt x="46" y="0"/>
                  </a:cubicBezTo>
                  <a:cubicBezTo>
                    <a:pt x="0" y="134"/>
                    <a:pt x="0" y="134"/>
                    <a:pt x="0" y="134"/>
                  </a:cubicBezTo>
                  <a:cubicBezTo>
                    <a:pt x="0" y="146"/>
                    <a:pt x="0" y="146"/>
                    <a:pt x="0" y="146"/>
                  </a:cubicBezTo>
                  <a:lnTo>
                    <a:pt x="81" y="146"/>
                  </a:lnTo>
                  <a:close/>
                </a:path>
              </a:pathLst>
            </a:custGeom>
            <a:solidFill>
              <a:srgbClr val="0D979B"/>
            </a:solidFill>
            <a:ln w="9525">
              <a:noFill/>
              <a:round/>
            </a:ln>
          </p:spPr>
          <p:txBody>
            <a:bodyPr anchor="ctr"/>
            <a:lstStyle/>
            <a:p>
              <a:pPr algn="ctr"/>
              <a:endParaRPr/>
            </a:p>
          </p:txBody>
        </p:sp>
        <p:sp>
          <p:nvSpPr>
            <p:cNvPr id="111" name="íṡ1ïďe">
              <a:extLst>
                <a:ext uri="{FF2B5EF4-FFF2-40B4-BE49-F238E27FC236}">
                  <a16:creationId xmlns:a16="http://schemas.microsoft.com/office/drawing/2014/main" id="{B79A3B68-9337-4D8D-B663-16B277B2476D}"/>
                </a:ext>
              </a:extLst>
            </p:cNvPr>
            <p:cNvSpPr/>
            <p:nvPr/>
          </p:nvSpPr>
          <p:spPr bwMode="auto">
            <a:xfrm>
              <a:off x="24476075" y="14190662"/>
              <a:ext cx="701675" cy="1793875"/>
            </a:xfrm>
            <a:custGeom>
              <a:cxnLst>
                <a:cxn ang="0">
                  <a:pos x="37" y="0"/>
                </a:cxn>
                <a:cxn ang="0">
                  <a:pos x="51" y="3"/>
                </a:cxn>
                <a:cxn ang="0">
                  <a:pos x="52" y="4"/>
                </a:cxn>
                <a:cxn ang="0">
                  <a:pos x="53" y="5"/>
                </a:cxn>
                <a:cxn ang="0">
                  <a:pos x="54" y="35"/>
                </a:cxn>
                <a:cxn ang="0">
                  <a:pos x="49" y="41"/>
                </a:cxn>
                <a:cxn ang="0">
                  <a:pos x="33" y="41"/>
                </a:cxn>
                <a:cxn ang="0">
                  <a:pos x="47" y="59"/>
                </a:cxn>
                <a:cxn ang="0">
                  <a:pos x="47" y="70"/>
                </a:cxn>
                <a:cxn ang="0">
                  <a:pos x="0" y="138"/>
                </a:cxn>
                <a:cxn ang="0">
                  <a:pos x="37" y="0"/>
                </a:cxn>
              </a:cxnLst>
              <a:rect b="b" l="0" r="r" t="0"/>
              <a:pathLst>
                <a:path h="138" w="54">
                  <a:moveTo>
                    <a:pt x="37" y="0"/>
                  </a:moveTo>
                  <a:cubicBezTo>
                    <a:pt x="51" y="3"/>
                    <a:pt x="51" y="3"/>
                    <a:pt x="51" y="3"/>
                  </a:cubicBezTo>
                  <a:cubicBezTo>
                    <a:pt x="52" y="4"/>
                    <a:pt x="52" y="4"/>
                    <a:pt x="52" y="4"/>
                  </a:cubicBezTo>
                  <a:cubicBezTo>
                    <a:pt x="53" y="5"/>
                    <a:pt x="53" y="5"/>
                    <a:pt x="53" y="5"/>
                  </a:cubicBezTo>
                  <a:cubicBezTo>
                    <a:pt x="54" y="35"/>
                    <a:pt x="54" y="35"/>
                    <a:pt x="54" y="35"/>
                  </a:cubicBezTo>
                  <a:cubicBezTo>
                    <a:pt x="54" y="40"/>
                    <a:pt x="53" y="41"/>
                    <a:pt x="49" y="41"/>
                  </a:cubicBezTo>
                  <a:cubicBezTo>
                    <a:pt x="33" y="41"/>
                    <a:pt x="33" y="41"/>
                    <a:pt x="33" y="41"/>
                  </a:cubicBezTo>
                  <a:cubicBezTo>
                    <a:pt x="47" y="59"/>
                    <a:pt x="47" y="59"/>
                    <a:pt x="47" y="59"/>
                  </a:cubicBezTo>
                  <a:cubicBezTo>
                    <a:pt x="52" y="64"/>
                    <a:pt x="49" y="66"/>
                    <a:pt x="47" y="70"/>
                  </a:cubicBezTo>
                  <a:cubicBezTo>
                    <a:pt x="0" y="138"/>
                    <a:pt x="0" y="138"/>
                    <a:pt x="0" y="138"/>
                  </a:cubicBezTo>
                  <a:lnTo>
                    <a:pt x="37" y="0"/>
                  </a:lnTo>
                  <a:close/>
                </a:path>
              </a:pathLst>
            </a:custGeom>
            <a:solidFill>
              <a:srgbClr val="1ECFD3"/>
            </a:solidFill>
            <a:ln w="9525">
              <a:noFill/>
              <a:round/>
            </a:ln>
          </p:spPr>
          <p:txBody>
            <a:bodyPr anchor="ctr"/>
            <a:lstStyle/>
            <a:p>
              <a:pPr algn="ctr"/>
              <a:endParaRPr/>
            </a:p>
          </p:txBody>
        </p:sp>
        <p:sp>
          <p:nvSpPr>
            <p:cNvPr id="112" name="iṣḻíḍe">
              <a:extLst>
                <a:ext uri="{FF2B5EF4-FFF2-40B4-BE49-F238E27FC236}">
                  <a16:creationId xmlns:a16="http://schemas.microsoft.com/office/drawing/2014/main" id="{86ED6327-8A49-43E9-87B4-FF158EBE2D32}"/>
                </a:ext>
              </a:extLst>
            </p:cNvPr>
            <p:cNvSpPr/>
            <p:nvPr/>
          </p:nvSpPr>
          <p:spPr bwMode="auto">
            <a:xfrm>
              <a:off x="22656800" y="14230352"/>
              <a:ext cx="1689100" cy="1922463"/>
            </a:xfrm>
            <a:custGeom>
              <a:cxnLst>
                <a:cxn ang="0">
                  <a:pos x="49" y="109"/>
                </a:cxn>
                <a:cxn ang="0">
                  <a:pos x="51" y="108"/>
                </a:cxn>
                <a:cxn ang="0">
                  <a:pos x="51" y="148"/>
                </a:cxn>
                <a:cxn ang="0">
                  <a:pos x="130" y="148"/>
                </a:cxn>
                <a:cxn ang="0">
                  <a:pos x="130" y="135"/>
                </a:cxn>
                <a:cxn ang="0">
                  <a:pos x="124" y="113"/>
                </a:cxn>
                <a:cxn ang="0">
                  <a:pos x="85" y="0"/>
                </a:cxn>
                <a:cxn ang="0">
                  <a:pos x="35" y="6"/>
                </a:cxn>
                <a:cxn ang="0">
                  <a:pos x="3" y="43"/>
                </a:cxn>
                <a:cxn ang="0">
                  <a:pos x="0" y="147"/>
                </a:cxn>
                <a:cxn ang="0">
                  <a:pos x="46" y="147"/>
                </a:cxn>
                <a:cxn ang="0">
                  <a:pos x="49" y="109"/>
                </a:cxn>
              </a:cxnLst>
              <a:rect b="b" l="0" r="r" t="0"/>
              <a:pathLst>
                <a:path h="148" w="130">
                  <a:moveTo>
                    <a:pt x="49" y="109"/>
                  </a:moveTo>
                  <a:cubicBezTo>
                    <a:pt x="49" y="108"/>
                    <a:pt x="51" y="107"/>
                    <a:pt x="51" y="108"/>
                  </a:cubicBezTo>
                  <a:cubicBezTo>
                    <a:pt x="51" y="148"/>
                    <a:pt x="51" y="148"/>
                    <a:pt x="51" y="148"/>
                  </a:cubicBezTo>
                  <a:cubicBezTo>
                    <a:pt x="130" y="148"/>
                    <a:pt x="130" y="148"/>
                    <a:pt x="130" y="148"/>
                  </a:cubicBezTo>
                  <a:cubicBezTo>
                    <a:pt x="130" y="135"/>
                    <a:pt x="130" y="135"/>
                    <a:pt x="130" y="135"/>
                  </a:cubicBezTo>
                  <a:cubicBezTo>
                    <a:pt x="130" y="135"/>
                    <a:pt x="126" y="119"/>
                    <a:pt x="124" y="113"/>
                  </a:cubicBezTo>
                  <a:cubicBezTo>
                    <a:pt x="85" y="0"/>
                    <a:pt x="85" y="0"/>
                    <a:pt x="85" y="0"/>
                  </a:cubicBezTo>
                  <a:cubicBezTo>
                    <a:pt x="35" y="6"/>
                    <a:pt x="35" y="6"/>
                    <a:pt x="35" y="6"/>
                  </a:cubicBezTo>
                  <a:cubicBezTo>
                    <a:pt x="15" y="11"/>
                    <a:pt x="3" y="22"/>
                    <a:pt x="3" y="43"/>
                  </a:cubicBezTo>
                  <a:cubicBezTo>
                    <a:pt x="0" y="147"/>
                    <a:pt x="0" y="147"/>
                    <a:pt x="0" y="147"/>
                  </a:cubicBezTo>
                  <a:cubicBezTo>
                    <a:pt x="46" y="147"/>
                    <a:pt x="46" y="147"/>
                    <a:pt x="46" y="147"/>
                  </a:cubicBezTo>
                  <a:lnTo>
                    <a:pt x="49" y="109"/>
                  </a:lnTo>
                  <a:close/>
                </a:path>
              </a:pathLst>
            </a:custGeom>
            <a:solidFill>
              <a:srgbClr val="0EB3BF"/>
            </a:solidFill>
            <a:ln w="9525">
              <a:noFill/>
              <a:round/>
            </a:ln>
          </p:spPr>
          <p:txBody>
            <a:bodyPr anchor="ctr"/>
            <a:lstStyle/>
            <a:p>
              <a:pPr algn="ctr"/>
              <a:endParaRPr/>
            </a:p>
          </p:txBody>
        </p:sp>
        <p:sp>
          <p:nvSpPr>
            <p:cNvPr id="113" name="íṥḷidê">
              <a:extLst>
                <a:ext uri="{FF2B5EF4-FFF2-40B4-BE49-F238E27FC236}">
                  <a16:creationId xmlns:a16="http://schemas.microsoft.com/office/drawing/2014/main" id="{41AFD151-05B3-4F64-8E91-5CF1B2CD45D6}"/>
                </a:ext>
              </a:extLst>
            </p:cNvPr>
            <p:cNvSpPr/>
            <p:nvPr/>
          </p:nvSpPr>
          <p:spPr bwMode="auto">
            <a:xfrm>
              <a:off x="23644225" y="14203362"/>
              <a:ext cx="701675" cy="1781175"/>
            </a:xfrm>
            <a:custGeom>
              <a:cxnLst>
                <a:cxn ang="0">
                  <a:pos x="17" y="0"/>
                </a:cxn>
                <a:cxn ang="0">
                  <a:pos x="3" y="2"/>
                </a:cxn>
                <a:cxn ang="0">
                  <a:pos x="1" y="3"/>
                </a:cxn>
                <a:cxn ang="0">
                  <a:pos x="1" y="5"/>
                </a:cxn>
                <a:cxn ang="0">
                  <a:pos x="0" y="34"/>
                </a:cxn>
                <a:cxn ang="0">
                  <a:pos x="5" y="40"/>
                </a:cxn>
                <a:cxn ang="0">
                  <a:pos x="20" y="40"/>
                </a:cxn>
                <a:cxn ang="0">
                  <a:pos x="6" y="58"/>
                </a:cxn>
                <a:cxn ang="0">
                  <a:pos x="7" y="69"/>
                </a:cxn>
                <a:cxn ang="0">
                  <a:pos x="54" y="137"/>
                </a:cxn>
                <a:cxn ang="0">
                  <a:pos x="17" y="0"/>
                </a:cxn>
              </a:cxnLst>
              <a:rect b="b" l="0" r="r" t="0"/>
              <a:pathLst>
                <a:path h="137" w="54">
                  <a:moveTo>
                    <a:pt x="17" y="0"/>
                  </a:moveTo>
                  <a:cubicBezTo>
                    <a:pt x="3" y="2"/>
                    <a:pt x="3" y="2"/>
                    <a:pt x="3" y="2"/>
                  </a:cubicBezTo>
                  <a:cubicBezTo>
                    <a:pt x="3" y="2"/>
                    <a:pt x="1" y="2"/>
                    <a:pt x="1" y="3"/>
                  </a:cubicBezTo>
                  <a:cubicBezTo>
                    <a:pt x="1" y="4"/>
                    <a:pt x="1" y="5"/>
                    <a:pt x="1" y="5"/>
                  </a:cubicBezTo>
                  <a:cubicBezTo>
                    <a:pt x="0" y="34"/>
                    <a:pt x="0" y="34"/>
                    <a:pt x="0" y="34"/>
                  </a:cubicBezTo>
                  <a:cubicBezTo>
                    <a:pt x="0" y="39"/>
                    <a:pt x="0" y="40"/>
                    <a:pt x="5" y="40"/>
                  </a:cubicBezTo>
                  <a:cubicBezTo>
                    <a:pt x="20" y="40"/>
                    <a:pt x="20" y="40"/>
                    <a:pt x="20" y="40"/>
                  </a:cubicBezTo>
                  <a:cubicBezTo>
                    <a:pt x="6" y="58"/>
                    <a:pt x="6" y="58"/>
                    <a:pt x="6" y="58"/>
                  </a:cubicBezTo>
                  <a:cubicBezTo>
                    <a:pt x="2" y="63"/>
                    <a:pt x="4" y="65"/>
                    <a:pt x="7" y="69"/>
                  </a:cubicBezTo>
                  <a:cubicBezTo>
                    <a:pt x="54" y="137"/>
                    <a:pt x="54" y="137"/>
                    <a:pt x="54" y="137"/>
                  </a:cubicBezTo>
                  <a:lnTo>
                    <a:pt x="17" y="0"/>
                  </a:lnTo>
                  <a:close/>
                </a:path>
              </a:pathLst>
            </a:custGeom>
            <a:solidFill>
              <a:srgbClr val="1ECFD3"/>
            </a:solidFill>
            <a:ln w="9525">
              <a:noFill/>
              <a:round/>
            </a:ln>
          </p:spPr>
          <p:txBody>
            <a:bodyPr anchor="ctr"/>
            <a:lstStyle/>
            <a:p>
              <a:pPr algn="ctr"/>
              <a:endParaRPr/>
            </a:p>
          </p:txBody>
        </p:sp>
      </p:grpSp>
      <p:sp>
        <p:nvSpPr>
          <p:cNvPr id="35" name="ïśļîḍê">
            <a:extLst>
              <a:ext uri="{FF2B5EF4-FFF2-40B4-BE49-F238E27FC236}">
                <a16:creationId xmlns:a16="http://schemas.microsoft.com/office/drawing/2014/main" id="{BC88B9C8-68C3-4EEB-AA25-DACC966855BA}"/>
              </a:ext>
            </a:extLst>
          </p:cNvPr>
          <p:cNvSpPr txBox="1"/>
          <p:nvPr/>
        </p:nvSpPr>
        <p:spPr>
          <a:xfrm>
            <a:off x="1132535" y="1885553"/>
            <a:ext cx="1211580" cy="297180"/>
          </a:xfrm>
          <a:prstGeom prst="rect">
            <a:avLst/>
          </a:prstGeom>
          <a:noFill/>
        </p:spPr>
        <p:txBody>
          <a:bodyPr rtlCol="0" wrap="none">
            <a:prstTxWarp prst="textPlain">
              <a:avLst/>
            </a:prstTxWarp>
            <a:spAutoFit/>
          </a:bodyPr>
          <a:lstStyle/>
          <a:p>
            <a:r>
              <a:rPr altLang="en-US" b="1" lang="zh-CN"/>
              <a:t>标题文本预设</a:t>
            </a:r>
          </a:p>
        </p:txBody>
      </p:sp>
      <p:cxnSp>
        <p:nvCxnSpPr>
          <p:cNvPr id="6" name="直接连接符 5">
            <a:extLst>
              <a:ext uri="{FF2B5EF4-FFF2-40B4-BE49-F238E27FC236}">
                <a16:creationId xmlns:a16="http://schemas.microsoft.com/office/drawing/2014/main" id="{94D40EE5-64E0-4121-B83A-4554F3C63B11}"/>
              </a:ext>
            </a:extLst>
          </p:cNvPr>
          <p:cNvCxnSpPr/>
          <p:nvPr/>
        </p:nvCxnSpPr>
        <p:spPr>
          <a:xfrm>
            <a:off x="4403250" y="2289455"/>
            <a:ext cx="4250816" cy="0"/>
          </a:xfrm>
          <a:prstGeom prst="line">
            <a:avLst/>
          </a:prstGeom>
          <a:ln cap="rnd" w="9525">
            <a:solidFill>
              <a:schemeClr val="tx1">
                <a:lumMod val="50000"/>
                <a:lumOff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7" name="îSḷïde">
            <a:extLst>
              <a:ext uri="{FF2B5EF4-FFF2-40B4-BE49-F238E27FC236}">
                <a16:creationId xmlns:a16="http://schemas.microsoft.com/office/drawing/2014/main" id="{053D0668-9A1D-44BD-BF1D-D46890FB794B}"/>
              </a:ext>
            </a:extLst>
          </p:cNvPr>
          <p:cNvSpPr txBox="1"/>
          <p:nvPr/>
        </p:nvSpPr>
        <p:spPr>
          <a:xfrm>
            <a:off x="4340160" y="1371353"/>
            <a:ext cx="4180591" cy="918102"/>
          </a:xfrm>
          <a:prstGeom prst="rect">
            <a:avLst/>
          </a:prstGeom>
          <a:noFill/>
        </p:spPr>
        <p:txBody>
          <a:bodyPr bIns="46800" lIns="90000" rIns="90000" rtlCol="0" tIns="46800" wrap="square">
            <a:normAutofit/>
          </a:bodyPr>
          <a:lstStyle/>
          <a:p>
            <a:pPr algn="just">
              <a:lnSpc>
                <a:spcPct val="150000"/>
              </a:lnSpc>
            </a:pPr>
            <a:r>
              <a:rPr altLang="en-US" lang="zh-CN" sz="1400"/>
              <a:t>您的内容打在这里，或者通过复制您的文本后，在此框中选择粘贴，并选择只保留文字</a:t>
            </a:r>
          </a:p>
        </p:txBody>
      </p:sp>
      <p:grpSp>
        <p:nvGrpSpPr>
          <p:cNvPr id="8" name="ïslíḑê">
            <a:extLst>
              <a:ext uri="{FF2B5EF4-FFF2-40B4-BE49-F238E27FC236}">
                <a16:creationId xmlns:a16="http://schemas.microsoft.com/office/drawing/2014/main" id="{1BB56673-A0DA-476B-B3F0-92F1A694C3D7}"/>
              </a:ext>
            </a:extLst>
          </p:cNvPr>
          <p:cNvGrpSpPr/>
          <p:nvPr/>
        </p:nvGrpSpPr>
        <p:grpSpPr>
          <a:xfrm>
            <a:off x="4415892" y="2524640"/>
            <a:ext cx="1674186" cy="826082"/>
            <a:chOff x="5887856" y="2842579"/>
            <a:chExt cx="2232248" cy="1101442"/>
          </a:xfrm>
        </p:grpSpPr>
        <p:sp>
          <p:nvSpPr>
            <p:cNvPr id="29" name="îṩḻiḋe">
              <a:extLst>
                <a:ext uri="{FF2B5EF4-FFF2-40B4-BE49-F238E27FC236}">
                  <a16:creationId xmlns:a16="http://schemas.microsoft.com/office/drawing/2014/main" id="{E7226221-B2B0-41DF-9D0B-83110EE2A73F}"/>
                </a:ext>
              </a:extLst>
            </p:cNvPr>
            <p:cNvSpPr/>
            <p:nvPr/>
          </p:nvSpPr>
          <p:spPr>
            <a:xfrm>
              <a:off x="5887856" y="3465477"/>
              <a:ext cx="2232248" cy="478544"/>
            </a:xfrm>
            <a:prstGeom prst="rect">
              <a:avLst/>
            </a:prstGeom>
          </p:spPr>
          <p:txBody>
            <a:bodyPr bIns="0" lIns="0" rIns="0" tIns="0" wrap="square">
              <a:normAutofit fontScale="70000" lnSpcReduction="20000"/>
            </a:bodyPr>
            <a:lstStyle/>
            <a:p>
              <a:pPr>
                <a:lnSpc>
                  <a:spcPct val="120000"/>
                </a:lnSpc>
              </a:pPr>
              <a:r>
                <a:rPr altLang="en-US" lang="zh-CN" sz="1050"/>
                <a:t>您的内容打在这里，或者通过复制您的文本后，在此框中选择粘贴，并选择只保留文字</a:t>
              </a:r>
            </a:p>
          </p:txBody>
        </p:sp>
        <p:sp>
          <p:nvSpPr>
            <p:cNvPr id="30" name="îslïde">
              <a:extLst>
                <a:ext uri="{FF2B5EF4-FFF2-40B4-BE49-F238E27FC236}">
                  <a16:creationId xmlns:a16="http://schemas.microsoft.com/office/drawing/2014/main" id="{CC7ECD28-3C76-4AED-9191-CE6BC1D238A0}"/>
                </a:ext>
              </a:extLst>
            </p:cNvPr>
            <p:cNvSpPr/>
            <p:nvPr/>
          </p:nvSpPr>
          <p:spPr>
            <a:xfrm>
              <a:off x="5887856" y="2842579"/>
              <a:ext cx="1680474" cy="672131"/>
            </a:xfrm>
            <a:prstGeom prst="rect">
              <a:avLst/>
            </a:prstGeom>
          </p:spPr>
          <p:txBody>
            <a:bodyPr bIns="0" lIns="0" rIns="0" tIns="0" wrap="square">
              <a:normAutofit lnSpcReduction="10000"/>
            </a:bodyPr>
            <a:lstStyle/>
            <a:p>
              <a:r>
                <a:rPr altLang="zh-CN" lang="en-US" sz="3600">
                  <a:solidFill>
                    <a:schemeClr val="accent1">
                      <a:lumMod val="100000"/>
                    </a:schemeClr>
                  </a:solidFill>
                  <a:effectLst/>
                  <a:latin charset="0" panose="020b0806030902050204" pitchFamily="34" typeface="Impact"/>
                </a:rPr>
                <a:t>45%</a:t>
              </a:r>
            </a:p>
          </p:txBody>
        </p:sp>
        <p:sp>
          <p:nvSpPr>
            <p:cNvPr id="31" name="iṡḻïḑe">
              <a:extLst>
                <a:ext uri="{FF2B5EF4-FFF2-40B4-BE49-F238E27FC236}">
                  <a16:creationId xmlns:a16="http://schemas.microsoft.com/office/drawing/2014/main" id="{EA8C573F-0CE6-4185-A434-B73F06D745DC}"/>
                </a:ext>
              </a:extLst>
            </p:cNvPr>
            <p:cNvSpPr/>
            <p:nvPr/>
          </p:nvSpPr>
          <p:spPr>
            <a:xfrm>
              <a:off x="6732821" y="3081321"/>
              <a:ext cx="1210296" cy="263902"/>
            </a:xfrm>
            <a:prstGeom prst="rect">
              <a:avLst/>
            </a:prstGeom>
          </p:spPr>
          <p:txBody>
            <a:bodyPr anchor="ctr" anchorCtr="0" bIns="0" lIns="0" rIns="0" tIns="0" wrap="none">
              <a:normAutofit lnSpcReduction="10000"/>
            </a:bodyPr>
            <a:lstStyle/>
            <a:p>
              <a:pPr algn="r"/>
              <a:r>
                <a:rPr altLang="en-US" b="1" lang="zh-CN" sz="1400">
                  <a:solidFill>
                    <a:schemeClr val="accent1"/>
                  </a:solidFill>
                </a:rPr>
                <a:t>标题文本</a:t>
              </a:r>
            </a:p>
          </p:txBody>
        </p:sp>
      </p:grpSp>
      <p:grpSp>
        <p:nvGrpSpPr>
          <p:cNvPr id="9" name="îsliḓe">
            <a:extLst>
              <a:ext uri="{FF2B5EF4-FFF2-40B4-BE49-F238E27FC236}">
                <a16:creationId xmlns:a16="http://schemas.microsoft.com/office/drawing/2014/main" id="{195FE23F-BAA4-4FDF-ACFE-1CD3E9F8E94E}"/>
              </a:ext>
            </a:extLst>
          </p:cNvPr>
          <p:cNvGrpSpPr/>
          <p:nvPr/>
        </p:nvGrpSpPr>
        <p:grpSpPr>
          <a:xfrm>
            <a:off x="6979880" y="2524640"/>
            <a:ext cx="1674186" cy="826082"/>
            <a:chOff x="5887856" y="2842579"/>
            <a:chExt cx="2232248" cy="1101442"/>
          </a:xfrm>
        </p:grpSpPr>
        <p:sp>
          <p:nvSpPr>
            <p:cNvPr id="26" name="ïsḷïḋé">
              <a:extLst>
                <a:ext uri="{FF2B5EF4-FFF2-40B4-BE49-F238E27FC236}">
                  <a16:creationId xmlns:a16="http://schemas.microsoft.com/office/drawing/2014/main" id="{109A67D0-0923-47CC-B10F-8C46FE5C7F0A}"/>
                </a:ext>
              </a:extLst>
            </p:cNvPr>
            <p:cNvSpPr/>
            <p:nvPr/>
          </p:nvSpPr>
          <p:spPr>
            <a:xfrm>
              <a:off x="5887856" y="3465477"/>
              <a:ext cx="2232248" cy="478544"/>
            </a:xfrm>
            <a:prstGeom prst="rect">
              <a:avLst/>
            </a:prstGeom>
          </p:spPr>
          <p:txBody>
            <a:bodyPr bIns="0" lIns="0" rIns="0" tIns="0" wrap="square">
              <a:normAutofit fontScale="70000" lnSpcReduction="20000"/>
            </a:bodyPr>
            <a:lstStyle/>
            <a:p>
              <a:pPr>
                <a:lnSpc>
                  <a:spcPct val="120000"/>
                </a:lnSpc>
              </a:pPr>
              <a:r>
                <a:rPr altLang="en-US" lang="zh-CN" sz="1050"/>
                <a:t>您的内容打在这里，或者通过复制您的文本后，在此框中选择粘贴，并选择只保留文字</a:t>
              </a:r>
            </a:p>
          </p:txBody>
        </p:sp>
        <p:sp>
          <p:nvSpPr>
            <p:cNvPr id="27" name="ís1íḑe">
              <a:extLst>
                <a:ext uri="{FF2B5EF4-FFF2-40B4-BE49-F238E27FC236}">
                  <a16:creationId xmlns:a16="http://schemas.microsoft.com/office/drawing/2014/main" id="{4C7F43CF-5173-4DDB-B9EB-225C0A10AFED}"/>
                </a:ext>
              </a:extLst>
            </p:cNvPr>
            <p:cNvSpPr/>
            <p:nvPr/>
          </p:nvSpPr>
          <p:spPr>
            <a:xfrm>
              <a:off x="5887856" y="2842579"/>
              <a:ext cx="1680474" cy="672131"/>
            </a:xfrm>
            <a:prstGeom prst="rect">
              <a:avLst/>
            </a:prstGeom>
          </p:spPr>
          <p:txBody>
            <a:bodyPr bIns="0" lIns="0" rIns="0" tIns="0" wrap="square">
              <a:normAutofit lnSpcReduction="10000"/>
            </a:bodyPr>
            <a:lstStyle/>
            <a:p>
              <a:r>
                <a:rPr altLang="zh-CN" lang="en-US" sz="3600">
                  <a:solidFill>
                    <a:schemeClr val="accent2"/>
                  </a:solidFill>
                  <a:effectLst/>
                  <a:latin charset="0" panose="020b0806030902050204" pitchFamily="34" typeface="Impact"/>
                </a:rPr>
                <a:t>30%</a:t>
              </a:r>
            </a:p>
          </p:txBody>
        </p:sp>
        <p:sp>
          <p:nvSpPr>
            <p:cNvPr id="28" name="îSļïde">
              <a:extLst>
                <a:ext uri="{FF2B5EF4-FFF2-40B4-BE49-F238E27FC236}">
                  <a16:creationId xmlns:a16="http://schemas.microsoft.com/office/drawing/2014/main" id="{F3AE687E-DDA4-447F-A19B-85778940A737}"/>
                </a:ext>
              </a:extLst>
            </p:cNvPr>
            <p:cNvSpPr/>
            <p:nvPr/>
          </p:nvSpPr>
          <p:spPr>
            <a:xfrm>
              <a:off x="6732821" y="3081321"/>
              <a:ext cx="1210296" cy="263902"/>
            </a:xfrm>
            <a:prstGeom prst="rect">
              <a:avLst/>
            </a:prstGeom>
          </p:spPr>
          <p:txBody>
            <a:bodyPr anchor="ctr" anchorCtr="0" bIns="0" lIns="0" rIns="0" tIns="0" wrap="none">
              <a:normAutofit lnSpcReduction="10000"/>
            </a:bodyPr>
            <a:lstStyle/>
            <a:p>
              <a:pPr algn="r"/>
              <a:r>
                <a:rPr altLang="en-US" b="1" lang="zh-CN" sz="1400">
                  <a:solidFill>
                    <a:schemeClr val="accent1"/>
                  </a:solidFill>
                </a:rPr>
                <a:t>标题文本</a:t>
              </a:r>
            </a:p>
          </p:txBody>
        </p:sp>
      </p:grpSp>
      <p:grpSp>
        <p:nvGrpSpPr>
          <p:cNvPr id="10" name="íSļïḋé">
            <a:extLst>
              <a:ext uri="{FF2B5EF4-FFF2-40B4-BE49-F238E27FC236}">
                <a16:creationId xmlns:a16="http://schemas.microsoft.com/office/drawing/2014/main" id="{C53807D0-8EFC-4660-A225-A24897984FDD}"/>
              </a:ext>
            </a:extLst>
          </p:cNvPr>
          <p:cNvGrpSpPr/>
          <p:nvPr/>
        </p:nvGrpSpPr>
        <p:grpSpPr>
          <a:xfrm>
            <a:off x="4415892" y="3794489"/>
            <a:ext cx="1674186" cy="826082"/>
            <a:chOff x="5887856" y="2842579"/>
            <a:chExt cx="2232248" cy="1101442"/>
          </a:xfrm>
        </p:grpSpPr>
        <p:sp>
          <p:nvSpPr>
            <p:cNvPr id="23" name="iṩ1ïḓé">
              <a:extLst>
                <a:ext uri="{FF2B5EF4-FFF2-40B4-BE49-F238E27FC236}">
                  <a16:creationId xmlns:a16="http://schemas.microsoft.com/office/drawing/2014/main" id="{7993EC4D-F1E6-4B53-94E1-6A53017D76DB}"/>
                </a:ext>
              </a:extLst>
            </p:cNvPr>
            <p:cNvSpPr/>
            <p:nvPr/>
          </p:nvSpPr>
          <p:spPr>
            <a:xfrm>
              <a:off x="5887856" y="3465477"/>
              <a:ext cx="2232248" cy="478544"/>
            </a:xfrm>
            <a:prstGeom prst="rect">
              <a:avLst/>
            </a:prstGeom>
          </p:spPr>
          <p:txBody>
            <a:bodyPr bIns="0" lIns="0" rIns="0" tIns="0" wrap="square">
              <a:normAutofit fontScale="70000" lnSpcReduction="20000"/>
            </a:bodyPr>
            <a:lstStyle/>
            <a:p>
              <a:pPr>
                <a:lnSpc>
                  <a:spcPct val="120000"/>
                </a:lnSpc>
              </a:pPr>
              <a:r>
                <a:rPr altLang="en-US" lang="zh-CN" sz="1050"/>
                <a:t>您的内容打在这里，或者通过复制您的文本后，在此框中选择粘贴，并选择只保留文字</a:t>
              </a:r>
            </a:p>
          </p:txBody>
        </p:sp>
        <p:sp>
          <p:nvSpPr>
            <p:cNvPr id="24" name="îslíḍe">
              <a:extLst>
                <a:ext uri="{FF2B5EF4-FFF2-40B4-BE49-F238E27FC236}">
                  <a16:creationId xmlns:a16="http://schemas.microsoft.com/office/drawing/2014/main" id="{6B463A46-8400-452E-B5E7-035E81116F34}"/>
                </a:ext>
              </a:extLst>
            </p:cNvPr>
            <p:cNvSpPr/>
            <p:nvPr/>
          </p:nvSpPr>
          <p:spPr>
            <a:xfrm>
              <a:off x="5887856" y="2842579"/>
              <a:ext cx="1680474" cy="672131"/>
            </a:xfrm>
            <a:prstGeom prst="rect">
              <a:avLst/>
            </a:prstGeom>
          </p:spPr>
          <p:txBody>
            <a:bodyPr bIns="0" lIns="0" rIns="0" tIns="0" wrap="square">
              <a:normAutofit lnSpcReduction="10000"/>
            </a:bodyPr>
            <a:lstStyle/>
            <a:p>
              <a:r>
                <a:rPr altLang="zh-CN" lang="en-US" sz="3600">
                  <a:solidFill>
                    <a:schemeClr val="accent4"/>
                  </a:solidFill>
                  <a:effectLst/>
                  <a:latin charset="0" panose="020b0806030902050204" pitchFamily="34" typeface="Impact"/>
                </a:rPr>
                <a:t>34%</a:t>
              </a:r>
            </a:p>
          </p:txBody>
        </p:sp>
        <p:sp>
          <p:nvSpPr>
            <p:cNvPr id="25" name="ïṧľîďê">
              <a:extLst>
                <a:ext uri="{FF2B5EF4-FFF2-40B4-BE49-F238E27FC236}">
                  <a16:creationId xmlns:a16="http://schemas.microsoft.com/office/drawing/2014/main" id="{FEB7AC5B-6E26-4CE6-89C0-5FFF3CEB5BB5}"/>
                </a:ext>
              </a:extLst>
            </p:cNvPr>
            <p:cNvSpPr/>
            <p:nvPr/>
          </p:nvSpPr>
          <p:spPr>
            <a:xfrm>
              <a:off x="6732821" y="3081321"/>
              <a:ext cx="1210296" cy="263902"/>
            </a:xfrm>
            <a:prstGeom prst="rect">
              <a:avLst/>
            </a:prstGeom>
          </p:spPr>
          <p:txBody>
            <a:bodyPr anchor="ctr" anchorCtr="0" bIns="0" lIns="0" rIns="0" tIns="0" wrap="none">
              <a:normAutofit lnSpcReduction="10000"/>
            </a:bodyPr>
            <a:lstStyle/>
            <a:p>
              <a:pPr algn="r"/>
              <a:r>
                <a:rPr altLang="en-US" b="1" lang="zh-CN" sz="1400">
                  <a:solidFill>
                    <a:schemeClr val="accent1"/>
                  </a:solidFill>
                </a:rPr>
                <a:t>标题文本</a:t>
              </a:r>
            </a:p>
          </p:txBody>
        </p:sp>
      </p:grpSp>
      <p:grpSp>
        <p:nvGrpSpPr>
          <p:cNvPr id="11" name="ïSľîďé">
            <a:extLst>
              <a:ext uri="{FF2B5EF4-FFF2-40B4-BE49-F238E27FC236}">
                <a16:creationId xmlns:a16="http://schemas.microsoft.com/office/drawing/2014/main" id="{3B50342E-5D60-41EC-A003-8FE8706AD4C0}"/>
              </a:ext>
            </a:extLst>
          </p:cNvPr>
          <p:cNvGrpSpPr/>
          <p:nvPr/>
        </p:nvGrpSpPr>
        <p:grpSpPr>
          <a:xfrm>
            <a:off x="6979880" y="3794489"/>
            <a:ext cx="1674186" cy="826082"/>
            <a:chOff x="5887856" y="2842579"/>
            <a:chExt cx="2232248" cy="1101442"/>
          </a:xfrm>
        </p:grpSpPr>
        <p:sp>
          <p:nvSpPr>
            <p:cNvPr id="20" name="íṣliďe">
              <a:extLst>
                <a:ext uri="{FF2B5EF4-FFF2-40B4-BE49-F238E27FC236}">
                  <a16:creationId xmlns:a16="http://schemas.microsoft.com/office/drawing/2014/main" id="{9002BB41-F4D8-49AE-A6BF-EF77E8EDF6BD}"/>
                </a:ext>
              </a:extLst>
            </p:cNvPr>
            <p:cNvSpPr/>
            <p:nvPr/>
          </p:nvSpPr>
          <p:spPr>
            <a:xfrm>
              <a:off x="5887856" y="3465477"/>
              <a:ext cx="2232248" cy="478544"/>
            </a:xfrm>
            <a:prstGeom prst="rect">
              <a:avLst/>
            </a:prstGeom>
          </p:spPr>
          <p:txBody>
            <a:bodyPr bIns="0" lIns="0" rIns="0" tIns="0" wrap="square">
              <a:normAutofit fontScale="70000" lnSpcReduction="20000"/>
            </a:bodyPr>
            <a:lstStyle/>
            <a:p>
              <a:pPr>
                <a:lnSpc>
                  <a:spcPct val="120000"/>
                </a:lnSpc>
              </a:pPr>
              <a:r>
                <a:rPr altLang="en-US" lang="zh-CN" sz="1050"/>
                <a:t>您的内容打在这里，或者通过复制您的文本后，在此框中选择粘贴，并选择只保留文字</a:t>
              </a:r>
            </a:p>
          </p:txBody>
        </p:sp>
        <p:sp>
          <p:nvSpPr>
            <p:cNvPr id="21" name="ïsļïḍê">
              <a:extLst>
                <a:ext uri="{FF2B5EF4-FFF2-40B4-BE49-F238E27FC236}">
                  <a16:creationId xmlns:a16="http://schemas.microsoft.com/office/drawing/2014/main" id="{BE82CFBB-77F0-4A80-9F2D-B69F7D928D8D}"/>
                </a:ext>
              </a:extLst>
            </p:cNvPr>
            <p:cNvSpPr/>
            <p:nvPr/>
          </p:nvSpPr>
          <p:spPr>
            <a:xfrm>
              <a:off x="5887856" y="2842579"/>
              <a:ext cx="1680474" cy="672131"/>
            </a:xfrm>
            <a:prstGeom prst="rect">
              <a:avLst/>
            </a:prstGeom>
          </p:spPr>
          <p:txBody>
            <a:bodyPr bIns="0" lIns="0" rIns="0" tIns="0" wrap="square">
              <a:normAutofit lnSpcReduction="10000"/>
            </a:bodyPr>
            <a:lstStyle/>
            <a:p>
              <a:r>
                <a:rPr altLang="zh-CN" lang="en-US" sz="3600">
                  <a:solidFill>
                    <a:schemeClr val="accent3"/>
                  </a:solidFill>
                  <a:effectLst/>
                  <a:latin charset="0" panose="020b0806030902050204" pitchFamily="34" typeface="Impact"/>
                </a:rPr>
                <a:t>66%</a:t>
              </a:r>
            </a:p>
          </p:txBody>
        </p:sp>
        <p:sp>
          <p:nvSpPr>
            <p:cNvPr id="22" name="îslïḑe">
              <a:extLst>
                <a:ext uri="{FF2B5EF4-FFF2-40B4-BE49-F238E27FC236}">
                  <a16:creationId xmlns:a16="http://schemas.microsoft.com/office/drawing/2014/main" id="{FEF07CE0-31A4-427F-A441-2AC22A7C6248}"/>
                </a:ext>
              </a:extLst>
            </p:cNvPr>
            <p:cNvSpPr/>
            <p:nvPr/>
          </p:nvSpPr>
          <p:spPr>
            <a:xfrm>
              <a:off x="6732821" y="3081321"/>
              <a:ext cx="1210296" cy="263902"/>
            </a:xfrm>
            <a:prstGeom prst="rect">
              <a:avLst/>
            </a:prstGeom>
          </p:spPr>
          <p:txBody>
            <a:bodyPr anchor="ctr" anchorCtr="0" bIns="0" lIns="0" rIns="0" tIns="0" wrap="none">
              <a:normAutofit lnSpcReduction="10000"/>
            </a:bodyPr>
            <a:lstStyle/>
            <a:p>
              <a:pPr algn="r"/>
              <a:r>
                <a:rPr altLang="en-US" b="1" lang="zh-CN" sz="1400">
                  <a:solidFill>
                    <a:schemeClr val="accent1"/>
                  </a:solidFill>
                </a:rPr>
                <a:t>标题文本</a:t>
              </a:r>
            </a:p>
          </p:txBody>
        </p:sp>
      </p:grpSp>
      <p:grpSp>
        <p:nvGrpSpPr>
          <p:cNvPr id="12" name="îs1îdé">
            <a:extLst>
              <a:ext uri="{FF2B5EF4-FFF2-40B4-BE49-F238E27FC236}">
                <a16:creationId xmlns:a16="http://schemas.microsoft.com/office/drawing/2014/main" id="{7823EAEC-0220-4C6D-8B34-6D660DDF1218}"/>
              </a:ext>
            </a:extLst>
          </p:cNvPr>
          <p:cNvGrpSpPr/>
          <p:nvPr/>
        </p:nvGrpSpPr>
        <p:grpSpPr>
          <a:xfrm>
            <a:off x="6123383" y="2844613"/>
            <a:ext cx="685800" cy="265472"/>
            <a:chOff x="2825421" y="4783145"/>
            <a:chExt cx="914400" cy="353963"/>
          </a:xfrm>
        </p:grpSpPr>
        <p:cxnSp>
          <p:nvCxnSpPr>
            <p:cNvPr id="18" name="直接箭头连接符 17">
              <a:extLst>
                <a:ext uri="{FF2B5EF4-FFF2-40B4-BE49-F238E27FC236}">
                  <a16:creationId xmlns:a16="http://schemas.microsoft.com/office/drawing/2014/main" id="{8C11F05A-0708-4E24-B69B-38B42AD410C1}"/>
                </a:ext>
              </a:extLst>
            </p:cNvPr>
            <p:cNvCxnSpPr/>
            <p:nvPr/>
          </p:nvCxnSpPr>
          <p:spPr>
            <a:xfrm>
              <a:off x="2825421" y="5137108"/>
              <a:ext cx="914400" cy="0"/>
            </a:xfrm>
            <a:prstGeom prst="straightConnector1">
              <a:avLst/>
            </a:prstGeom>
            <a:ln cap="rnd" w="3175">
              <a:solidFill>
                <a:schemeClr val="tx1">
                  <a:lumMod val="50000"/>
                  <a:lumOff val="50000"/>
                </a:schemeClr>
              </a:solidFill>
              <a:round/>
              <a:headEnd type="none"/>
              <a:tailEnd type="triangle"/>
            </a:ln>
          </p:spPr>
          <p:style>
            <a:lnRef idx="1">
              <a:schemeClr val="accent1"/>
            </a:lnRef>
            <a:fillRef idx="0">
              <a:schemeClr val="accent1"/>
            </a:fillRef>
            <a:effectRef idx="0">
              <a:schemeClr val="accent1"/>
            </a:effectRef>
            <a:fontRef idx="minor">
              <a:schemeClr val="tx1"/>
            </a:fontRef>
          </p:style>
        </p:cxnSp>
        <p:sp>
          <p:nvSpPr>
            <p:cNvPr id="19" name="iSliḋe">
              <a:extLst>
                <a:ext uri="{FF2B5EF4-FFF2-40B4-BE49-F238E27FC236}">
                  <a16:creationId xmlns:a16="http://schemas.microsoft.com/office/drawing/2014/main" id="{688F2713-6C68-4E26-8A08-4DB30AA34492}"/>
                </a:ext>
              </a:extLst>
            </p:cNvPr>
            <p:cNvSpPr txBox="1"/>
            <p:nvPr/>
          </p:nvSpPr>
          <p:spPr>
            <a:xfrm>
              <a:off x="2825421" y="4783145"/>
              <a:ext cx="914400" cy="314470"/>
            </a:xfrm>
            <a:prstGeom prst="rect">
              <a:avLst/>
            </a:prstGeom>
            <a:noFill/>
          </p:spPr>
          <p:txBody>
            <a:bodyPr anchor="ctr" anchorCtr="0" bIns="46800" lIns="90000" rIns="90000" tIns="46800" wrap="none">
              <a:normAutofit fontScale="92500" lnSpcReduction="20000"/>
            </a:bodyPr>
            <a:lstStyle/>
            <a:p>
              <a:pPr algn="ctr"/>
              <a:r>
                <a:rPr altLang="zh-CN" b="1" lang="en-US" sz="1200"/>
                <a:t>key words</a:t>
              </a:r>
            </a:p>
          </p:txBody>
        </p:sp>
      </p:grpSp>
      <p:grpSp>
        <p:nvGrpSpPr>
          <p:cNvPr id="13" name="í$1ídè">
            <a:extLst>
              <a:ext uri="{FF2B5EF4-FFF2-40B4-BE49-F238E27FC236}">
                <a16:creationId xmlns:a16="http://schemas.microsoft.com/office/drawing/2014/main" id="{A01F4E5A-7A0E-4181-A412-21081955860D}"/>
              </a:ext>
            </a:extLst>
          </p:cNvPr>
          <p:cNvGrpSpPr/>
          <p:nvPr/>
        </p:nvGrpSpPr>
        <p:grpSpPr>
          <a:xfrm>
            <a:off x="6123383" y="4068830"/>
            <a:ext cx="685800" cy="265472"/>
            <a:chOff x="2825421" y="4783145"/>
            <a:chExt cx="914400" cy="353963"/>
          </a:xfrm>
        </p:grpSpPr>
        <p:cxnSp>
          <p:nvCxnSpPr>
            <p:cNvPr id="16" name="直接箭头连接符 15">
              <a:extLst>
                <a:ext uri="{FF2B5EF4-FFF2-40B4-BE49-F238E27FC236}">
                  <a16:creationId xmlns:a16="http://schemas.microsoft.com/office/drawing/2014/main" id="{88AFE098-10E3-47BE-BD02-422D4766E71C}"/>
                </a:ext>
              </a:extLst>
            </p:cNvPr>
            <p:cNvCxnSpPr/>
            <p:nvPr/>
          </p:nvCxnSpPr>
          <p:spPr>
            <a:xfrm flipH="1">
              <a:off x="2825421" y="5137108"/>
              <a:ext cx="914400" cy="0"/>
            </a:xfrm>
            <a:prstGeom prst="straightConnector1">
              <a:avLst/>
            </a:prstGeom>
            <a:ln cap="rnd" w="3175">
              <a:solidFill>
                <a:schemeClr val="tx1">
                  <a:lumMod val="50000"/>
                  <a:lumOff val="50000"/>
                </a:schemeClr>
              </a:solidFill>
              <a:round/>
              <a:headEnd type="none"/>
              <a:tailEnd type="triangle"/>
            </a:ln>
          </p:spPr>
          <p:style>
            <a:lnRef idx="1">
              <a:schemeClr val="accent1"/>
            </a:lnRef>
            <a:fillRef idx="0">
              <a:schemeClr val="accent1"/>
            </a:fillRef>
            <a:effectRef idx="0">
              <a:schemeClr val="accent1"/>
            </a:effectRef>
            <a:fontRef idx="minor">
              <a:schemeClr val="tx1"/>
            </a:fontRef>
          </p:style>
        </p:cxnSp>
        <p:sp>
          <p:nvSpPr>
            <p:cNvPr id="17" name="íṧḷïḑê">
              <a:extLst>
                <a:ext uri="{FF2B5EF4-FFF2-40B4-BE49-F238E27FC236}">
                  <a16:creationId xmlns:a16="http://schemas.microsoft.com/office/drawing/2014/main" id="{6CA997B6-9C0F-4DCD-AD0E-27053BD3E854}"/>
                </a:ext>
              </a:extLst>
            </p:cNvPr>
            <p:cNvSpPr txBox="1"/>
            <p:nvPr/>
          </p:nvSpPr>
          <p:spPr>
            <a:xfrm>
              <a:off x="2825421" y="4783145"/>
              <a:ext cx="914400" cy="314470"/>
            </a:xfrm>
            <a:prstGeom prst="rect">
              <a:avLst/>
            </a:prstGeom>
            <a:noFill/>
          </p:spPr>
          <p:txBody>
            <a:bodyPr anchor="ctr" anchorCtr="0" bIns="46800" lIns="90000" rIns="90000" tIns="46800" wrap="none">
              <a:normAutofit fontScale="92500" lnSpcReduction="20000"/>
            </a:bodyPr>
            <a:lstStyle/>
            <a:p>
              <a:pPr algn="ctr"/>
              <a:r>
                <a:rPr altLang="zh-CN" b="1" lang="en-US" sz="1200"/>
                <a:t>key words</a:t>
              </a:r>
            </a:p>
          </p:txBody>
        </p:sp>
      </p:grpSp>
      <p:cxnSp>
        <p:nvCxnSpPr>
          <p:cNvPr id="14" name="直接箭头连接符 13">
            <a:extLst>
              <a:ext uri="{FF2B5EF4-FFF2-40B4-BE49-F238E27FC236}">
                <a16:creationId xmlns:a16="http://schemas.microsoft.com/office/drawing/2014/main" id="{18B2118A-8D85-418F-BA0A-9A2A6EFE6365}"/>
              </a:ext>
            </a:extLst>
          </p:cNvPr>
          <p:cNvCxnSpPr/>
          <p:nvPr/>
        </p:nvCxnSpPr>
        <p:spPr>
          <a:xfrm flipH="1">
            <a:off x="7570512" y="3341544"/>
            <a:ext cx="0" cy="399029"/>
          </a:xfrm>
          <a:prstGeom prst="straightConnector1">
            <a:avLst/>
          </a:prstGeom>
          <a:ln cap="rnd" w="3175">
            <a:solidFill>
              <a:schemeClr val="tx1">
                <a:lumMod val="50000"/>
                <a:lumOff val="50000"/>
              </a:schemeClr>
            </a:solidFill>
            <a:round/>
            <a:headEnd type="none"/>
            <a:tailEnd type="triangle"/>
          </a:ln>
        </p:spPr>
        <p:style>
          <a:lnRef idx="1">
            <a:schemeClr val="accent1"/>
          </a:lnRef>
          <a:fillRef idx="0">
            <a:schemeClr val="accent1"/>
          </a:fillRef>
          <a:effectRef idx="0">
            <a:schemeClr val="accent1"/>
          </a:effectRef>
          <a:fontRef idx="minor">
            <a:schemeClr val="tx1"/>
          </a:fontRef>
        </p:style>
      </p:cxnSp>
      <p:sp>
        <p:nvSpPr>
          <p:cNvPr id="15" name="ïṧ1îḓé">
            <a:extLst>
              <a:ext uri="{FF2B5EF4-FFF2-40B4-BE49-F238E27FC236}">
                <a16:creationId xmlns:a16="http://schemas.microsoft.com/office/drawing/2014/main" id="{3C1F2169-FD91-4BBD-B7DA-62E50C05006F}"/>
              </a:ext>
            </a:extLst>
          </p:cNvPr>
          <p:cNvSpPr txBox="1"/>
          <p:nvPr/>
        </p:nvSpPr>
        <p:spPr>
          <a:xfrm>
            <a:off x="7608582" y="3418972"/>
            <a:ext cx="685800" cy="235853"/>
          </a:xfrm>
          <a:prstGeom prst="rect">
            <a:avLst/>
          </a:prstGeom>
          <a:noFill/>
        </p:spPr>
        <p:txBody>
          <a:bodyPr anchor="ctr" anchorCtr="0" bIns="46800" lIns="90000" rIns="90000" tIns="46800" wrap="none">
            <a:normAutofit fontScale="92500" lnSpcReduction="20000"/>
          </a:bodyPr>
          <a:lstStyle/>
          <a:p>
            <a:r>
              <a:rPr altLang="zh-CN" b="1" lang="en-US" sz="1200"/>
              <a:t>key words</a:t>
            </a:r>
          </a:p>
        </p:txBody>
      </p:sp>
      <p:sp>
        <p:nvSpPr>
          <p:cNvPr id="117" name="等腰三角形 11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118" name="文本框 117"/>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执行是个系统</a:t>
            </a:r>
          </a:p>
        </p:txBody>
      </p:sp>
      <p:cxnSp>
        <p:nvCxnSpPr>
          <p:cNvPr id="119" name="直接连接符 118"/>
          <p:cNvCxnSpPr/>
          <p:nvPr/>
        </p:nvCxnSpPr>
        <p:spPr>
          <a:xfrm>
            <a:off x="4230561" y="958835"/>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170634430"/>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17"/>
                                        </p:tgtEl>
                                        <p:attrNameLst>
                                          <p:attrName>style.visibility</p:attrName>
                                        </p:attrNameLst>
                                      </p:cBhvr>
                                      <p:to>
                                        <p:strVal val="visible"/>
                                      </p:to>
                                    </p:set>
                                    <p:animEffect filter="fade" transition="in">
                                      <p:cBhvr>
                                        <p:cTn dur="1000" id="7"/>
                                        <p:tgtEl>
                                          <p:spTgt spid="117"/>
                                        </p:tgtEl>
                                      </p:cBhvr>
                                    </p:animEffect>
                                    <p:anim calcmode="lin" valueType="num">
                                      <p:cBhvr>
                                        <p:cTn dur="1000" fill="hold" id="8"/>
                                        <p:tgtEl>
                                          <p:spTgt spid="117"/>
                                        </p:tgtEl>
                                        <p:attrNameLst>
                                          <p:attrName>ppt_x</p:attrName>
                                        </p:attrNameLst>
                                      </p:cBhvr>
                                      <p:tavLst>
                                        <p:tav tm="0">
                                          <p:val>
                                            <p:strVal val="#ppt_x"/>
                                          </p:val>
                                        </p:tav>
                                        <p:tav tm="100000">
                                          <p:val>
                                            <p:strVal val="#ppt_x"/>
                                          </p:val>
                                        </p:tav>
                                      </p:tavLst>
                                    </p:anim>
                                    <p:anim calcmode="lin" valueType="num">
                                      <p:cBhvr>
                                        <p:cTn dur="1000" fill="hold" id="9"/>
                                        <p:tgtEl>
                                          <p:spTgt spid="11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118"/>
                                        </p:tgtEl>
                                        <p:attrNameLst>
                                          <p:attrName>style.visibility</p:attrName>
                                        </p:attrNameLst>
                                      </p:cBhvr>
                                      <p:to>
                                        <p:strVal val="visible"/>
                                      </p:to>
                                    </p:set>
                                    <p:anim calcmode="lin" valueType="num">
                                      <p:cBhvr>
                                        <p:cTn dur="500" fill="hold" id="14"/>
                                        <p:tgtEl>
                                          <p:spTgt spid="118"/>
                                        </p:tgtEl>
                                        <p:attrNameLst>
                                          <p:attrName>ppt_w</p:attrName>
                                        </p:attrNameLst>
                                      </p:cBhvr>
                                      <p:tavLst>
                                        <p:tav tm="0">
                                          <p:val>
                                            <p:fltVal val="0"/>
                                          </p:val>
                                        </p:tav>
                                        <p:tav tm="100000">
                                          <p:val>
                                            <p:strVal val="#ppt_w"/>
                                          </p:val>
                                        </p:tav>
                                      </p:tavLst>
                                    </p:anim>
                                    <p:anim calcmode="lin" valueType="num">
                                      <p:cBhvr>
                                        <p:cTn dur="500" fill="hold" id="15"/>
                                        <p:tgtEl>
                                          <p:spTgt spid="118"/>
                                        </p:tgtEl>
                                        <p:attrNameLst>
                                          <p:attrName>ppt_h</p:attrName>
                                        </p:attrNameLst>
                                      </p:cBhvr>
                                      <p:tavLst>
                                        <p:tav tm="0">
                                          <p:val>
                                            <p:fltVal val="0"/>
                                          </p:val>
                                        </p:tav>
                                        <p:tav tm="100000">
                                          <p:val>
                                            <p:strVal val="#ppt_h"/>
                                          </p:val>
                                        </p:tav>
                                      </p:tavLst>
                                    </p:anim>
                                    <p:animEffect filter="fade" transition="in">
                                      <p:cBhvr>
                                        <p:cTn dur="500" id="16"/>
                                        <p:tgtEl>
                                          <p:spTgt spid="118"/>
                                        </p:tgtEl>
                                      </p:cBhvr>
                                    </p:animEffect>
                                  </p:childTnLst>
                                </p:cTn>
                              </p:par>
                              <p:par>
                                <p:cTn fill="hold" id="17" nodeType="withEffect" presetClass="entr" presetID="53" presetSubtype="0">
                                  <p:stCondLst>
                                    <p:cond delay="0"/>
                                  </p:stCondLst>
                                  <p:childTnLst>
                                    <p:set>
                                      <p:cBhvr>
                                        <p:cTn dur="1" fill="hold" id="18">
                                          <p:stCondLst>
                                            <p:cond delay="0"/>
                                          </p:stCondLst>
                                        </p:cTn>
                                        <p:tgtEl>
                                          <p:spTgt spid="119"/>
                                        </p:tgtEl>
                                        <p:attrNameLst>
                                          <p:attrName>style.visibility</p:attrName>
                                        </p:attrNameLst>
                                      </p:cBhvr>
                                      <p:to>
                                        <p:strVal val="visible"/>
                                      </p:to>
                                    </p:set>
                                    <p:anim calcmode="lin" valueType="num">
                                      <p:cBhvr>
                                        <p:cTn dur="500" fill="hold" id="19"/>
                                        <p:tgtEl>
                                          <p:spTgt spid="119"/>
                                        </p:tgtEl>
                                        <p:attrNameLst>
                                          <p:attrName>ppt_w</p:attrName>
                                        </p:attrNameLst>
                                      </p:cBhvr>
                                      <p:tavLst>
                                        <p:tav tm="0">
                                          <p:val>
                                            <p:fltVal val="0"/>
                                          </p:val>
                                        </p:tav>
                                        <p:tav tm="100000">
                                          <p:val>
                                            <p:strVal val="#ppt_w"/>
                                          </p:val>
                                        </p:tav>
                                      </p:tavLst>
                                    </p:anim>
                                    <p:anim calcmode="lin" valueType="num">
                                      <p:cBhvr>
                                        <p:cTn dur="500" fill="hold" id="20"/>
                                        <p:tgtEl>
                                          <p:spTgt spid="119"/>
                                        </p:tgtEl>
                                        <p:attrNameLst>
                                          <p:attrName>ppt_h</p:attrName>
                                        </p:attrNameLst>
                                      </p:cBhvr>
                                      <p:tavLst>
                                        <p:tav tm="0">
                                          <p:val>
                                            <p:fltVal val="0"/>
                                          </p:val>
                                        </p:tav>
                                        <p:tav tm="100000">
                                          <p:val>
                                            <p:strVal val="#ppt_h"/>
                                          </p:val>
                                        </p:tav>
                                      </p:tavLst>
                                    </p:anim>
                                    <p:animEffect filter="fade" transition="in">
                                      <p:cBhvr>
                                        <p:cTn dur="500" id="21"/>
                                        <p:tgtEl>
                                          <p:spTgt spid="119"/>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42"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1000" id="26"/>
                                        <p:tgtEl>
                                          <p:spTgt spid="4"/>
                                        </p:tgtEl>
                                      </p:cBhvr>
                                    </p:animEffect>
                                    <p:anim calcmode="lin" valueType="num">
                                      <p:cBhvr>
                                        <p:cTn dur="1000" fill="hold" id="27"/>
                                        <p:tgtEl>
                                          <p:spTgt spid="4"/>
                                        </p:tgtEl>
                                        <p:attrNameLst>
                                          <p:attrName>ppt_x</p:attrName>
                                        </p:attrNameLst>
                                      </p:cBhvr>
                                      <p:tavLst>
                                        <p:tav tm="0">
                                          <p:val>
                                            <p:strVal val="#ppt_x"/>
                                          </p:val>
                                        </p:tav>
                                        <p:tav tm="100000">
                                          <p:val>
                                            <p:strVal val="#ppt_x"/>
                                          </p:val>
                                        </p:tav>
                                      </p:tavLst>
                                    </p:anim>
                                    <p:anim calcmode="lin" valueType="num">
                                      <p:cBhvr>
                                        <p:cTn dur="1000" fill="hold" id="28"/>
                                        <p:tgtEl>
                                          <p:spTgt spid="4"/>
                                        </p:tgtEl>
                                        <p:attrNameLst>
                                          <p:attrName>ppt_y</p:attrName>
                                        </p:attrNameLst>
                                      </p:cBhvr>
                                      <p:tavLst>
                                        <p:tav tm="0">
                                          <p:val>
                                            <p:strVal val="#ppt_y+.1"/>
                                          </p:val>
                                        </p:tav>
                                        <p:tav tm="100000">
                                          <p:val>
                                            <p:strVal val="#ppt_y"/>
                                          </p:val>
                                        </p:tav>
                                      </p:tavLst>
                                    </p:anim>
                                  </p:childTnLst>
                                </p:cTn>
                              </p:par>
                            </p:childTnLst>
                          </p:cTn>
                        </p:par>
                      </p:childTnLst>
                    </p:cTn>
                  </p:par>
                  <p:par>
                    <p:cTn fill="hold" id="29" nodeType="clickPar">
                      <p:stCondLst>
                        <p:cond delay="indefinite"/>
                      </p:stCondLst>
                      <p:childTnLst>
                        <p:par>
                          <p:cTn fill="hold" id="30" nodeType="afterGroup">
                            <p:stCondLst>
                              <p:cond delay="0"/>
                            </p:stCondLst>
                            <p:childTnLst>
                              <p:par>
                                <p:cTn fill="hold" grpId="0" id="31" nodeType="clickEffect" presetClass="entr" presetID="14" presetSubtype="10">
                                  <p:stCondLst>
                                    <p:cond delay="0"/>
                                  </p:stCondLst>
                                  <p:childTnLst>
                                    <p:set>
                                      <p:cBhvr>
                                        <p:cTn dur="1" fill="hold" id="32">
                                          <p:stCondLst>
                                            <p:cond delay="0"/>
                                          </p:stCondLst>
                                        </p:cTn>
                                        <p:tgtEl>
                                          <p:spTgt spid="35"/>
                                        </p:tgtEl>
                                        <p:attrNameLst>
                                          <p:attrName>style.visibility</p:attrName>
                                        </p:attrNameLst>
                                      </p:cBhvr>
                                      <p:to>
                                        <p:strVal val="visible"/>
                                      </p:to>
                                    </p:set>
                                    <p:animEffect filter="randombar(horizontal)" transition="in">
                                      <p:cBhvr>
                                        <p:cTn dur="500" id="33"/>
                                        <p:tgtEl>
                                          <p:spTgt spid="35"/>
                                        </p:tgtEl>
                                      </p:cBhvr>
                                    </p:animEffect>
                                  </p:childTnLst>
                                </p:cTn>
                              </p:par>
                            </p:childTnLst>
                          </p:cTn>
                        </p:par>
                      </p:childTnLst>
                    </p:cTn>
                  </p:par>
                  <p:par>
                    <p:cTn fill="hold" id="34" nodeType="clickPar">
                      <p:stCondLst>
                        <p:cond delay="indefinite"/>
                      </p:stCondLst>
                      <p:childTnLst>
                        <p:par>
                          <p:cTn fill="hold" id="35" nodeType="afterGroup">
                            <p:stCondLst>
                              <p:cond delay="0"/>
                            </p:stCondLst>
                            <p:childTnLst>
                              <p:par>
                                <p:cTn fill="hold" grpId="0" id="36" nodeType="clickEffect" presetClass="entr" presetID="22" presetSubtype="8">
                                  <p:stCondLst>
                                    <p:cond delay="0"/>
                                  </p:stCondLst>
                                  <p:childTnLst>
                                    <p:set>
                                      <p:cBhvr>
                                        <p:cTn dur="1" fill="hold" id="37">
                                          <p:stCondLst>
                                            <p:cond delay="0"/>
                                          </p:stCondLst>
                                        </p:cTn>
                                        <p:tgtEl>
                                          <p:spTgt spid="7"/>
                                        </p:tgtEl>
                                        <p:attrNameLst>
                                          <p:attrName>style.visibility</p:attrName>
                                        </p:attrNameLst>
                                      </p:cBhvr>
                                      <p:to>
                                        <p:strVal val="visible"/>
                                      </p:to>
                                    </p:set>
                                    <p:animEffect filter="wipe(left)" transition="in">
                                      <p:cBhvr>
                                        <p:cTn dur="500" id="38"/>
                                        <p:tgtEl>
                                          <p:spTgt spid="7"/>
                                        </p:tgtEl>
                                      </p:cBhvr>
                                    </p:animEffect>
                                  </p:childTnLst>
                                </p:cTn>
                              </p:par>
                            </p:childTnLst>
                          </p:cTn>
                        </p:par>
                      </p:childTnLst>
                    </p:cTn>
                  </p:par>
                  <p:par>
                    <p:cTn fill="hold" id="39" nodeType="clickPar">
                      <p:stCondLst>
                        <p:cond delay="indefinite"/>
                      </p:stCondLst>
                      <p:childTnLst>
                        <p:par>
                          <p:cTn fill="hold" id="40" nodeType="afterGroup">
                            <p:stCondLst>
                              <p:cond delay="0"/>
                            </p:stCondLst>
                            <p:childTnLst>
                              <p:par>
                                <p:cTn fill="hold" id="41" nodeType="clickEffect" presetClass="entr" presetID="42" presetSubtype="0">
                                  <p:stCondLst>
                                    <p:cond delay="0"/>
                                  </p:stCondLst>
                                  <p:childTnLst>
                                    <p:set>
                                      <p:cBhvr>
                                        <p:cTn dur="1" fill="hold" id="42">
                                          <p:stCondLst>
                                            <p:cond delay="0"/>
                                          </p:stCondLst>
                                        </p:cTn>
                                        <p:tgtEl>
                                          <p:spTgt spid="6"/>
                                        </p:tgtEl>
                                        <p:attrNameLst>
                                          <p:attrName>style.visibility</p:attrName>
                                        </p:attrNameLst>
                                      </p:cBhvr>
                                      <p:to>
                                        <p:strVal val="visible"/>
                                      </p:to>
                                    </p:set>
                                    <p:animEffect filter="fade" transition="in">
                                      <p:cBhvr>
                                        <p:cTn dur="1000" id="43"/>
                                        <p:tgtEl>
                                          <p:spTgt spid="6"/>
                                        </p:tgtEl>
                                      </p:cBhvr>
                                    </p:animEffect>
                                    <p:anim calcmode="lin" valueType="num">
                                      <p:cBhvr>
                                        <p:cTn dur="1000" fill="hold" id="44"/>
                                        <p:tgtEl>
                                          <p:spTgt spid="6"/>
                                        </p:tgtEl>
                                        <p:attrNameLst>
                                          <p:attrName>ppt_x</p:attrName>
                                        </p:attrNameLst>
                                      </p:cBhvr>
                                      <p:tavLst>
                                        <p:tav tm="0">
                                          <p:val>
                                            <p:strVal val="#ppt_x"/>
                                          </p:val>
                                        </p:tav>
                                        <p:tav tm="100000">
                                          <p:val>
                                            <p:strVal val="#ppt_x"/>
                                          </p:val>
                                        </p:tav>
                                      </p:tavLst>
                                    </p:anim>
                                    <p:anim calcmode="lin" valueType="num">
                                      <p:cBhvr>
                                        <p:cTn dur="1000" fill="hold" id="45"/>
                                        <p:tgtEl>
                                          <p:spTgt spid="6"/>
                                        </p:tgtEl>
                                        <p:attrNameLst>
                                          <p:attrName>ppt_y</p:attrName>
                                        </p:attrNameLst>
                                      </p:cBhvr>
                                      <p:tavLst>
                                        <p:tav tm="0">
                                          <p:val>
                                            <p:strVal val="#ppt_y+.1"/>
                                          </p:val>
                                        </p:tav>
                                        <p:tav tm="100000">
                                          <p:val>
                                            <p:strVal val="#ppt_y"/>
                                          </p:val>
                                        </p:tav>
                                      </p:tavLst>
                                    </p:anim>
                                  </p:childTnLst>
                                </p:cTn>
                              </p:par>
                              <p:par>
                                <p:cTn fill="hold" id="46" nodeType="withEffect" presetClass="entr" presetID="42" presetSubtype="0">
                                  <p:stCondLst>
                                    <p:cond delay="0"/>
                                  </p:stCondLst>
                                  <p:childTnLst>
                                    <p:set>
                                      <p:cBhvr>
                                        <p:cTn dur="1" fill="hold" id="47">
                                          <p:stCondLst>
                                            <p:cond delay="0"/>
                                          </p:stCondLst>
                                        </p:cTn>
                                        <p:tgtEl>
                                          <p:spTgt spid="8"/>
                                        </p:tgtEl>
                                        <p:attrNameLst>
                                          <p:attrName>style.visibility</p:attrName>
                                        </p:attrNameLst>
                                      </p:cBhvr>
                                      <p:to>
                                        <p:strVal val="visible"/>
                                      </p:to>
                                    </p:set>
                                    <p:animEffect filter="fade" transition="in">
                                      <p:cBhvr>
                                        <p:cTn dur="1000" id="48"/>
                                        <p:tgtEl>
                                          <p:spTgt spid="8"/>
                                        </p:tgtEl>
                                      </p:cBhvr>
                                    </p:animEffect>
                                    <p:anim calcmode="lin" valueType="num">
                                      <p:cBhvr>
                                        <p:cTn dur="1000" fill="hold" id="49"/>
                                        <p:tgtEl>
                                          <p:spTgt spid="8"/>
                                        </p:tgtEl>
                                        <p:attrNameLst>
                                          <p:attrName>ppt_x</p:attrName>
                                        </p:attrNameLst>
                                      </p:cBhvr>
                                      <p:tavLst>
                                        <p:tav tm="0">
                                          <p:val>
                                            <p:strVal val="#ppt_x"/>
                                          </p:val>
                                        </p:tav>
                                        <p:tav tm="100000">
                                          <p:val>
                                            <p:strVal val="#ppt_x"/>
                                          </p:val>
                                        </p:tav>
                                      </p:tavLst>
                                    </p:anim>
                                    <p:anim calcmode="lin" valueType="num">
                                      <p:cBhvr>
                                        <p:cTn dur="1000" fill="hold" id="50"/>
                                        <p:tgtEl>
                                          <p:spTgt spid="8"/>
                                        </p:tgtEl>
                                        <p:attrNameLst>
                                          <p:attrName>ppt_y</p:attrName>
                                        </p:attrNameLst>
                                      </p:cBhvr>
                                      <p:tavLst>
                                        <p:tav tm="0">
                                          <p:val>
                                            <p:strVal val="#ppt_y+.1"/>
                                          </p:val>
                                        </p:tav>
                                        <p:tav tm="100000">
                                          <p:val>
                                            <p:strVal val="#ppt_y"/>
                                          </p:val>
                                        </p:tav>
                                      </p:tavLst>
                                    </p:anim>
                                  </p:childTnLst>
                                </p:cTn>
                              </p:par>
                              <p:par>
                                <p:cTn fill="hold" id="51" nodeType="withEffect" presetClass="entr" presetID="42" presetSubtype="0">
                                  <p:stCondLst>
                                    <p:cond delay="0"/>
                                  </p:stCondLst>
                                  <p:childTnLst>
                                    <p:set>
                                      <p:cBhvr>
                                        <p:cTn dur="1" fill="hold" id="52">
                                          <p:stCondLst>
                                            <p:cond delay="0"/>
                                          </p:stCondLst>
                                        </p:cTn>
                                        <p:tgtEl>
                                          <p:spTgt spid="9"/>
                                        </p:tgtEl>
                                        <p:attrNameLst>
                                          <p:attrName>style.visibility</p:attrName>
                                        </p:attrNameLst>
                                      </p:cBhvr>
                                      <p:to>
                                        <p:strVal val="visible"/>
                                      </p:to>
                                    </p:set>
                                    <p:animEffect filter="fade" transition="in">
                                      <p:cBhvr>
                                        <p:cTn dur="1000" id="53"/>
                                        <p:tgtEl>
                                          <p:spTgt spid="9"/>
                                        </p:tgtEl>
                                      </p:cBhvr>
                                    </p:animEffect>
                                    <p:anim calcmode="lin" valueType="num">
                                      <p:cBhvr>
                                        <p:cTn dur="1000" fill="hold" id="54"/>
                                        <p:tgtEl>
                                          <p:spTgt spid="9"/>
                                        </p:tgtEl>
                                        <p:attrNameLst>
                                          <p:attrName>ppt_x</p:attrName>
                                        </p:attrNameLst>
                                      </p:cBhvr>
                                      <p:tavLst>
                                        <p:tav tm="0">
                                          <p:val>
                                            <p:strVal val="#ppt_x"/>
                                          </p:val>
                                        </p:tav>
                                        <p:tav tm="100000">
                                          <p:val>
                                            <p:strVal val="#ppt_x"/>
                                          </p:val>
                                        </p:tav>
                                      </p:tavLst>
                                    </p:anim>
                                    <p:anim calcmode="lin" valueType="num">
                                      <p:cBhvr>
                                        <p:cTn dur="1000" fill="hold" id="55"/>
                                        <p:tgtEl>
                                          <p:spTgt spid="9"/>
                                        </p:tgtEl>
                                        <p:attrNameLst>
                                          <p:attrName>ppt_y</p:attrName>
                                        </p:attrNameLst>
                                      </p:cBhvr>
                                      <p:tavLst>
                                        <p:tav tm="0">
                                          <p:val>
                                            <p:strVal val="#ppt_y+.1"/>
                                          </p:val>
                                        </p:tav>
                                        <p:tav tm="100000">
                                          <p:val>
                                            <p:strVal val="#ppt_y"/>
                                          </p:val>
                                        </p:tav>
                                      </p:tavLst>
                                    </p:anim>
                                  </p:childTnLst>
                                </p:cTn>
                              </p:par>
                              <p:par>
                                <p:cTn fill="hold" id="56" nodeType="withEffect" presetClass="entr" presetID="42" presetSubtype="0">
                                  <p:stCondLst>
                                    <p:cond delay="0"/>
                                  </p:stCondLst>
                                  <p:childTnLst>
                                    <p:set>
                                      <p:cBhvr>
                                        <p:cTn dur="1" fill="hold" id="57">
                                          <p:stCondLst>
                                            <p:cond delay="0"/>
                                          </p:stCondLst>
                                        </p:cTn>
                                        <p:tgtEl>
                                          <p:spTgt spid="10"/>
                                        </p:tgtEl>
                                        <p:attrNameLst>
                                          <p:attrName>style.visibility</p:attrName>
                                        </p:attrNameLst>
                                      </p:cBhvr>
                                      <p:to>
                                        <p:strVal val="visible"/>
                                      </p:to>
                                    </p:set>
                                    <p:animEffect filter="fade" transition="in">
                                      <p:cBhvr>
                                        <p:cTn dur="1000" id="58"/>
                                        <p:tgtEl>
                                          <p:spTgt spid="10"/>
                                        </p:tgtEl>
                                      </p:cBhvr>
                                    </p:animEffect>
                                    <p:anim calcmode="lin" valueType="num">
                                      <p:cBhvr>
                                        <p:cTn dur="1000" fill="hold" id="59"/>
                                        <p:tgtEl>
                                          <p:spTgt spid="10"/>
                                        </p:tgtEl>
                                        <p:attrNameLst>
                                          <p:attrName>ppt_x</p:attrName>
                                        </p:attrNameLst>
                                      </p:cBhvr>
                                      <p:tavLst>
                                        <p:tav tm="0">
                                          <p:val>
                                            <p:strVal val="#ppt_x"/>
                                          </p:val>
                                        </p:tav>
                                        <p:tav tm="100000">
                                          <p:val>
                                            <p:strVal val="#ppt_x"/>
                                          </p:val>
                                        </p:tav>
                                      </p:tavLst>
                                    </p:anim>
                                    <p:anim calcmode="lin" valueType="num">
                                      <p:cBhvr>
                                        <p:cTn dur="1000" fill="hold" id="60"/>
                                        <p:tgtEl>
                                          <p:spTgt spid="10"/>
                                        </p:tgtEl>
                                        <p:attrNameLst>
                                          <p:attrName>ppt_y</p:attrName>
                                        </p:attrNameLst>
                                      </p:cBhvr>
                                      <p:tavLst>
                                        <p:tav tm="0">
                                          <p:val>
                                            <p:strVal val="#ppt_y+.1"/>
                                          </p:val>
                                        </p:tav>
                                        <p:tav tm="100000">
                                          <p:val>
                                            <p:strVal val="#ppt_y"/>
                                          </p:val>
                                        </p:tav>
                                      </p:tavLst>
                                    </p:anim>
                                  </p:childTnLst>
                                </p:cTn>
                              </p:par>
                              <p:par>
                                <p:cTn fill="hold" id="61" nodeType="withEffect" presetClass="entr" presetID="42" presetSubtype="0">
                                  <p:stCondLst>
                                    <p:cond delay="0"/>
                                  </p:stCondLst>
                                  <p:childTnLst>
                                    <p:set>
                                      <p:cBhvr>
                                        <p:cTn dur="1" fill="hold" id="62">
                                          <p:stCondLst>
                                            <p:cond delay="0"/>
                                          </p:stCondLst>
                                        </p:cTn>
                                        <p:tgtEl>
                                          <p:spTgt spid="11"/>
                                        </p:tgtEl>
                                        <p:attrNameLst>
                                          <p:attrName>style.visibility</p:attrName>
                                        </p:attrNameLst>
                                      </p:cBhvr>
                                      <p:to>
                                        <p:strVal val="visible"/>
                                      </p:to>
                                    </p:set>
                                    <p:animEffect filter="fade" transition="in">
                                      <p:cBhvr>
                                        <p:cTn dur="1000" id="63"/>
                                        <p:tgtEl>
                                          <p:spTgt spid="11"/>
                                        </p:tgtEl>
                                      </p:cBhvr>
                                    </p:animEffect>
                                    <p:anim calcmode="lin" valueType="num">
                                      <p:cBhvr>
                                        <p:cTn dur="1000" fill="hold" id="64"/>
                                        <p:tgtEl>
                                          <p:spTgt spid="11"/>
                                        </p:tgtEl>
                                        <p:attrNameLst>
                                          <p:attrName>ppt_x</p:attrName>
                                        </p:attrNameLst>
                                      </p:cBhvr>
                                      <p:tavLst>
                                        <p:tav tm="0">
                                          <p:val>
                                            <p:strVal val="#ppt_x"/>
                                          </p:val>
                                        </p:tav>
                                        <p:tav tm="100000">
                                          <p:val>
                                            <p:strVal val="#ppt_x"/>
                                          </p:val>
                                        </p:tav>
                                      </p:tavLst>
                                    </p:anim>
                                    <p:anim calcmode="lin" valueType="num">
                                      <p:cBhvr>
                                        <p:cTn dur="1000" fill="hold" id="65"/>
                                        <p:tgtEl>
                                          <p:spTgt spid="11"/>
                                        </p:tgtEl>
                                        <p:attrNameLst>
                                          <p:attrName>ppt_y</p:attrName>
                                        </p:attrNameLst>
                                      </p:cBhvr>
                                      <p:tavLst>
                                        <p:tav tm="0">
                                          <p:val>
                                            <p:strVal val="#ppt_y+.1"/>
                                          </p:val>
                                        </p:tav>
                                        <p:tav tm="100000">
                                          <p:val>
                                            <p:strVal val="#ppt_y"/>
                                          </p:val>
                                        </p:tav>
                                      </p:tavLst>
                                    </p:anim>
                                  </p:childTnLst>
                                </p:cTn>
                              </p:par>
                              <p:par>
                                <p:cTn fill="hold" id="66" nodeType="withEffect" presetClass="entr" presetID="42" presetSubtype="0">
                                  <p:stCondLst>
                                    <p:cond delay="0"/>
                                  </p:stCondLst>
                                  <p:childTnLst>
                                    <p:set>
                                      <p:cBhvr>
                                        <p:cTn dur="1" fill="hold" id="67">
                                          <p:stCondLst>
                                            <p:cond delay="0"/>
                                          </p:stCondLst>
                                        </p:cTn>
                                        <p:tgtEl>
                                          <p:spTgt spid="12"/>
                                        </p:tgtEl>
                                        <p:attrNameLst>
                                          <p:attrName>style.visibility</p:attrName>
                                        </p:attrNameLst>
                                      </p:cBhvr>
                                      <p:to>
                                        <p:strVal val="visible"/>
                                      </p:to>
                                    </p:set>
                                    <p:animEffect filter="fade" transition="in">
                                      <p:cBhvr>
                                        <p:cTn dur="1000" id="68"/>
                                        <p:tgtEl>
                                          <p:spTgt spid="12"/>
                                        </p:tgtEl>
                                      </p:cBhvr>
                                    </p:animEffect>
                                    <p:anim calcmode="lin" valueType="num">
                                      <p:cBhvr>
                                        <p:cTn dur="1000" fill="hold" id="69"/>
                                        <p:tgtEl>
                                          <p:spTgt spid="12"/>
                                        </p:tgtEl>
                                        <p:attrNameLst>
                                          <p:attrName>ppt_x</p:attrName>
                                        </p:attrNameLst>
                                      </p:cBhvr>
                                      <p:tavLst>
                                        <p:tav tm="0">
                                          <p:val>
                                            <p:strVal val="#ppt_x"/>
                                          </p:val>
                                        </p:tav>
                                        <p:tav tm="100000">
                                          <p:val>
                                            <p:strVal val="#ppt_x"/>
                                          </p:val>
                                        </p:tav>
                                      </p:tavLst>
                                    </p:anim>
                                    <p:anim calcmode="lin" valueType="num">
                                      <p:cBhvr>
                                        <p:cTn dur="1000" fill="hold" id="70"/>
                                        <p:tgtEl>
                                          <p:spTgt spid="12"/>
                                        </p:tgtEl>
                                        <p:attrNameLst>
                                          <p:attrName>ppt_y</p:attrName>
                                        </p:attrNameLst>
                                      </p:cBhvr>
                                      <p:tavLst>
                                        <p:tav tm="0">
                                          <p:val>
                                            <p:strVal val="#ppt_y+.1"/>
                                          </p:val>
                                        </p:tav>
                                        <p:tav tm="100000">
                                          <p:val>
                                            <p:strVal val="#ppt_y"/>
                                          </p:val>
                                        </p:tav>
                                      </p:tavLst>
                                    </p:anim>
                                  </p:childTnLst>
                                </p:cTn>
                              </p:par>
                              <p:par>
                                <p:cTn fill="hold" id="71" nodeType="withEffect" presetClass="entr" presetID="42" presetSubtype="0">
                                  <p:stCondLst>
                                    <p:cond delay="0"/>
                                  </p:stCondLst>
                                  <p:childTnLst>
                                    <p:set>
                                      <p:cBhvr>
                                        <p:cTn dur="1" fill="hold" id="72">
                                          <p:stCondLst>
                                            <p:cond delay="0"/>
                                          </p:stCondLst>
                                        </p:cTn>
                                        <p:tgtEl>
                                          <p:spTgt spid="13"/>
                                        </p:tgtEl>
                                        <p:attrNameLst>
                                          <p:attrName>style.visibility</p:attrName>
                                        </p:attrNameLst>
                                      </p:cBhvr>
                                      <p:to>
                                        <p:strVal val="visible"/>
                                      </p:to>
                                    </p:set>
                                    <p:animEffect filter="fade" transition="in">
                                      <p:cBhvr>
                                        <p:cTn dur="1000" id="73"/>
                                        <p:tgtEl>
                                          <p:spTgt spid="13"/>
                                        </p:tgtEl>
                                      </p:cBhvr>
                                    </p:animEffect>
                                    <p:anim calcmode="lin" valueType="num">
                                      <p:cBhvr>
                                        <p:cTn dur="1000" fill="hold" id="74"/>
                                        <p:tgtEl>
                                          <p:spTgt spid="13"/>
                                        </p:tgtEl>
                                        <p:attrNameLst>
                                          <p:attrName>ppt_x</p:attrName>
                                        </p:attrNameLst>
                                      </p:cBhvr>
                                      <p:tavLst>
                                        <p:tav tm="0">
                                          <p:val>
                                            <p:strVal val="#ppt_x"/>
                                          </p:val>
                                        </p:tav>
                                        <p:tav tm="100000">
                                          <p:val>
                                            <p:strVal val="#ppt_x"/>
                                          </p:val>
                                        </p:tav>
                                      </p:tavLst>
                                    </p:anim>
                                    <p:anim calcmode="lin" valueType="num">
                                      <p:cBhvr>
                                        <p:cTn dur="1000" fill="hold" id="75"/>
                                        <p:tgtEl>
                                          <p:spTgt spid="13"/>
                                        </p:tgtEl>
                                        <p:attrNameLst>
                                          <p:attrName>ppt_y</p:attrName>
                                        </p:attrNameLst>
                                      </p:cBhvr>
                                      <p:tavLst>
                                        <p:tav tm="0">
                                          <p:val>
                                            <p:strVal val="#ppt_y+.1"/>
                                          </p:val>
                                        </p:tav>
                                        <p:tav tm="100000">
                                          <p:val>
                                            <p:strVal val="#ppt_y"/>
                                          </p:val>
                                        </p:tav>
                                      </p:tavLst>
                                    </p:anim>
                                  </p:childTnLst>
                                </p:cTn>
                              </p:par>
                              <p:par>
                                <p:cTn fill="hold" id="76" nodeType="withEffect" presetClass="entr" presetID="42" presetSubtype="0">
                                  <p:stCondLst>
                                    <p:cond delay="0"/>
                                  </p:stCondLst>
                                  <p:childTnLst>
                                    <p:set>
                                      <p:cBhvr>
                                        <p:cTn dur="1" fill="hold" id="77">
                                          <p:stCondLst>
                                            <p:cond delay="0"/>
                                          </p:stCondLst>
                                        </p:cTn>
                                        <p:tgtEl>
                                          <p:spTgt spid="14"/>
                                        </p:tgtEl>
                                        <p:attrNameLst>
                                          <p:attrName>style.visibility</p:attrName>
                                        </p:attrNameLst>
                                      </p:cBhvr>
                                      <p:to>
                                        <p:strVal val="visible"/>
                                      </p:to>
                                    </p:set>
                                    <p:animEffect filter="fade" transition="in">
                                      <p:cBhvr>
                                        <p:cTn dur="1000" id="78"/>
                                        <p:tgtEl>
                                          <p:spTgt spid="14"/>
                                        </p:tgtEl>
                                      </p:cBhvr>
                                    </p:animEffect>
                                    <p:anim calcmode="lin" valueType="num">
                                      <p:cBhvr>
                                        <p:cTn dur="1000" fill="hold" id="79"/>
                                        <p:tgtEl>
                                          <p:spTgt spid="14"/>
                                        </p:tgtEl>
                                        <p:attrNameLst>
                                          <p:attrName>ppt_x</p:attrName>
                                        </p:attrNameLst>
                                      </p:cBhvr>
                                      <p:tavLst>
                                        <p:tav tm="0">
                                          <p:val>
                                            <p:strVal val="#ppt_x"/>
                                          </p:val>
                                        </p:tav>
                                        <p:tav tm="100000">
                                          <p:val>
                                            <p:strVal val="#ppt_x"/>
                                          </p:val>
                                        </p:tav>
                                      </p:tavLst>
                                    </p:anim>
                                    <p:anim calcmode="lin" valueType="num">
                                      <p:cBhvr>
                                        <p:cTn dur="1000" fill="hold" id="80"/>
                                        <p:tgtEl>
                                          <p:spTgt spid="14"/>
                                        </p:tgtEl>
                                        <p:attrNameLst>
                                          <p:attrName>ppt_y</p:attrName>
                                        </p:attrNameLst>
                                      </p:cBhvr>
                                      <p:tavLst>
                                        <p:tav tm="0">
                                          <p:val>
                                            <p:strVal val="#ppt_y+.1"/>
                                          </p:val>
                                        </p:tav>
                                        <p:tav tm="100000">
                                          <p:val>
                                            <p:strVal val="#ppt_y"/>
                                          </p:val>
                                        </p:tav>
                                      </p:tavLst>
                                    </p:anim>
                                  </p:childTnLst>
                                </p:cTn>
                              </p:par>
                              <p:par>
                                <p:cTn fill="hold" grpId="0" id="81" nodeType="withEffect" presetClass="entr" presetID="42" presetSubtype="0">
                                  <p:stCondLst>
                                    <p:cond delay="0"/>
                                  </p:stCondLst>
                                  <p:childTnLst>
                                    <p:set>
                                      <p:cBhvr>
                                        <p:cTn dur="1" fill="hold" id="82">
                                          <p:stCondLst>
                                            <p:cond delay="0"/>
                                          </p:stCondLst>
                                        </p:cTn>
                                        <p:tgtEl>
                                          <p:spTgt spid="15"/>
                                        </p:tgtEl>
                                        <p:attrNameLst>
                                          <p:attrName>style.visibility</p:attrName>
                                        </p:attrNameLst>
                                      </p:cBhvr>
                                      <p:to>
                                        <p:strVal val="visible"/>
                                      </p:to>
                                    </p:set>
                                    <p:animEffect filter="fade" transition="in">
                                      <p:cBhvr>
                                        <p:cTn dur="1000" id="83"/>
                                        <p:tgtEl>
                                          <p:spTgt spid="15"/>
                                        </p:tgtEl>
                                      </p:cBhvr>
                                    </p:animEffect>
                                    <p:anim calcmode="lin" valueType="num">
                                      <p:cBhvr>
                                        <p:cTn dur="1000" fill="hold" id="84"/>
                                        <p:tgtEl>
                                          <p:spTgt spid="15"/>
                                        </p:tgtEl>
                                        <p:attrNameLst>
                                          <p:attrName>ppt_x</p:attrName>
                                        </p:attrNameLst>
                                      </p:cBhvr>
                                      <p:tavLst>
                                        <p:tav tm="0">
                                          <p:val>
                                            <p:strVal val="#ppt_x"/>
                                          </p:val>
                                        </p:tav>
                                        <p:tav tm="100000">
                                          <p:val>
                                            <p:strVal val="#ppt_x"/>
                                          </p:val>
                                        </p:tav>
                                      </p:tavLst>
                                    </p:anim>
                                    <p:anim calcmode="lin" valueType="num">
                                      <p:cBhvr>
                                        <p:cTn dur="1000" fill="hold" id="85"/>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7"/>
      <p:bldP grpId="0" spid="15"/>
      <p:bldP grpId="0" spid="117"/>
      <p:bldP grpId="0" spid="118"/>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11" name="AutoShape 3"/>
          <p:cNvSpPr>
            <a:spLocks noChangeArrowheads="1" noChangeAspect="1" noTextEdit="1"/>
          </p:cNvSpPr>
          <p:nvPr/>
        </p:nvSpPr>
        <p:spPr bwMode="auto">
          <a:xfrm>
            <a:off x="-2614613" y="655298"/>
            <a:ext cx="962025" cy="1004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 name="矩形 6"/>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8"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9"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10" name="组合 9"/>
          <p:cNvGrpSpPr/>
          <p:nvPr/>
        </p:nvGrpSpPr>
        <p:grpSpPr>
          <a:xfrm>
            <a:off x="0" y="1590307"/>
            <a:ext cx="3708401" cy="4664812"/>
            <a:chOff x="-74096" y="786148"/>
            <a:chExt cx="3951118" cy="4970127"/>
          </a:xfrm>
        </p:grpSpPr>
        <p:pic>
          <p:nvPicPr>
            <p:cNvPr id="12" name="图片 11"/>
            <p:cNvPicPr>
              <a:picLocks noChangeAspect="1"/>
            </p:cNvPicPr>
            <p:nvPr/>
          </p:nvPicPr>
          <p:blipFill>
            <a:blip r:embed="rId4"/>
            <a:stretch>
              <a:fillRect/>
            </a:stretch>
          </p:blipFill>
          <p:spPr>
            <a:xfrm>
              <a:off x="-74096" y="3032012"/>
              <a:ext cx="3176743" cy="2724263"/>
            </a:xfrm>
            <a:prstGeom prst="rect">
              <a:avLst/>
            </a:prstGeom>
          </p:spPr>
        </p:pic>
        <p:pic>
          <p:nvPicPr>
            <p:cNvPr id="13" name="图片 12"/>
            <p:cNvPicPr>
              <a:picLocks noChangeAspect="1"/>
            </p:cNvPicPr>
            <p:nvPr/>
          </p:nvPicPr>
          <p:blipFill>
            <a:blip r:embed="rId5"/>
            <a:stretch>
              <a:fillRect/>
            </a:stretch>
          </p:blipFill>
          <p:spPr>
            <a:xfrm>
              <a:off x="380043" y="786148"/>
              <a:ext cx="3496979" cy="3136565"/>
            </a:xfrm>
            <a:prstGeom prst="rect">
              <a:avLst/>
            </a:prstGeom>
          </p:spPr>
        </p:pic>
      </p:grpSp>
      <p:grpSp>
        <p:nvGrpSpPr>
          <p:cNvPr id="14" name="组合 13"/>
          <p:cNvGrpSpPr/>
          <p:nvPr/>
        </p:nvGrpSpPr>
        <p:grpSpPr>
          <a:xfrm>
            <a:off x="-328678" y="2904316"/>
            <a:ext cx="11303589" cy="5257102"/>
            <a:chOff x="-328678" y="2904316"/>
            <a:chExt cx="11303589" cy="5257102"/>
          </a:xfrm>
        </p:grpSpPr>
        <p:pic>
          <p:nvPicPr>
            <p:cNvPr id="15" name="图片 14"/>
            <p:cNvPicPr>
              <a:picLocks noChangeAspect="1"/>
            </p:cNvPicPr>
            <p:nvPr/>
          </p:nvPicPr>
          <p:blipFill>
            <a:blip r:embed="rId6"/>
            <a:stretch>
              <a:fillRect/>
            </a:stretch>
          </p:blipFill>
          <p:spPr>
            <a:xfrm rot="2069809">
              <a:off x="5795223" y="2904316"/>
              <a:ext cx="5179688" cy="4339598"/>
            </a:xfrm>
            <a:prstGeom prst="rect">
              <a:avLst/>
            </a:prstGeom>
          </p:spPr>
        </p:pic>
        <p:pic>
          <p:nvPicPr>
            <p:cNvPr id="16" name="图片 15"/>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17" name="文本框 16"/>
          <p:cNvSpPr txBox="1"/>
          <p:nvPr/>
        </p:nvSpPr>
        <p:spPr>
          <a:xfrm>
            <a:off x="4872372" y="1724398"/>
            <a:ext cx="2926080" cy="457200"/>
          </a:xfrm>
          <a:prstGeom prst="rect">
            <a:avLst/>
          </a:prstGeom>
          <a:noFill/>
        </p:spPr>
        <p:txBody>
          <a:bodyPr rtlCol="0" wrap="none">
            <a:spAutoFit/>
          </a:bodyPr>
          <a:lstStyle/>
          <a:p>
            <a:pPr algn="ctr"/>
            <a:r>
              <a:rPr altLang="en-US" lang="zh-CN" sz="2400">
                <a:solidFill>
                  <a:schemeClr val="bg1"/>
                </a:solidFill>
                <a:latin charset="-122" panose="02000000000000000000" pitchFamily="2" typeface="方正正黑简体"/>
                <a:ea charset="-122" panose="02000000000000000000" pitchFamily="2" typeface="方正正黑简体"/>
              </a:rPr>
              <a:t>执行失败的五大原因</a:t>
            </a:r>
          </a:p>
        </p:txBody>
      </p:sp>
      <p:sp>
        <p:nvSpPr>
          <p:cNvPr id="18"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19" name="文本框 18"/>
          <p:cNvSpPr txBox="1"/>
          <p:nvPr/>
        </p:nvSpPr>
        <p:spPr>
          <a:xfrm>
            <a:off x="5889046" y="1035574"/>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04</a:t>
            </a:r>
          </a:p>
        </p:txBody>
      </p:sp>
    </p:spTree>
    <p:extLst>
      <p:ext uri="{BB962C8B-B14F-4D97-AF65-F5344CB8AC3E}">
        <p14:creationId val="4120453941"/>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8"/>
                                        </p:tgtEl>
                                        <p:attrNameLst>
                                          <p:attrName>style.visibility</p:attrName>
                                        </p:attrNameLst>
                                      </p:cBhvr>
                                      <p:to>
                                        <p:strVal val="visible"/>
                                      </p:to>
                                    </p:set>
                                    <p:animEffect filter="fade" transition="in">
                                      <p:cBhvr>
                                        <p:cTn dur="1000" id="7"/>
                                        <p:tgtEl>
                                          <p:spTgt spid="8"/>
                                        </p:tgtEl>
                                      </p:cBhvr>
                                    </p:animEffect>
                                    <p:anim calcmode="lin" valueType="num">
                                      <p:cBhvr>
                                        <p:cTn dur="1000" fill="hold" id="8"/>
                                        <p:tgtEl>
                                          <p:spTgt spid="8"/>
                                        </p:tgtEl>
                                        <p:attrNameLst>
                                          <p:attrName>ppt_x</p:attrName>
                                        </p:attrNameLst>
                                      </p:cBhvr>
                                      <p:tavLst>
                                        <p:tav tm="0">
                                          <p:val>
                                            <p:strVal val="#ppt_x"/>
                                          </p:val>
                                        </p:tav>
                                        <p:tav tm="100000">
                                          <p:val>
                                            <p:strVal val="#ppt_x"/>
                                          </p:val>
                                        </p:tav>
                                      </p:tavLst>
                                    </p:anim>
                                    <p:anim calcmode="lin" valueType="num">
                                      <p:cBhvr>
                                        <p:cTn dur="1000" fill="hold" id="9"/>
                                        <p:tgtEl>
                                          <p:spTgt spid="8"/>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9"/>
                                        </p:tgtEl>
                                        <p:attrNameLst>
                                          <p:attrName>style.visibility</p:attrName>
                                        </p:attrNameLst>
                                      </p:cBhvr>
                                      <p:to>
                                        <p:strVal val="visible"/>
                                      </p:to>
                                    </p:set>
                                    <p:animEffect filter="fade" transition="in">
                                      <p:cBhvr>
                                        <p:cTn dur="1000" id="12"/>
                                        <p:tgtEl>
                                          <p:spTgt spid="9"/>
                                        </p:tgtEl>
                                      </p:cBhvr>
                                    </p:animEffect>
                                    <p:anim calcmode="lin" valueType="num">
                                      <p:cBhvr>
                                        <p:cTn dur="1000" fill="hold" id="13"/>
                                        <p:tgtEl>
                                          <p:spTgt spid="9"/>
                                        </p:tgtEl>
                                        <p:attrNameLst>
                                          <p:attrName>ppt_x</p:attrName>
                                        </p:attrNameLst>
                                      </p:cBhvr>
                                      <p:tavLst>
                                        <p:tav tm="0">
                                          <p:val>
                                            <p:strVal val="#ppt_x"/>
                                          </p:val>
                                        </p:tav>
                                        <p:tav tm="100000">
                                          <p:val>
                                            <p:strVal val="#ppt_x"/>
                                          </p:val>
                                        </p:tav>
                                      </p:tavLst>
                                    </p:anim>
                                    <p:anim calcmode="lin" valueType="num">
                                      <p:cBhvr>
                                        <p:cTn dur="1000" fill="hold" id="14"/>
                                        <p:tgtEl>
                                          <p:spTgt spid="9"/>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10"/>
                                        </p:tgtEl>
                                        <p:attrNameLst>
                                          <p:attrName>style.visibility</p:attrName>
                                        </p:attrNameLst>
                                      </p:cBhvr>
                                      <p:to>
                                        <p:strVal val="visible"/>
                                      </p:to>
                                    </p:set>
                                    <p:anim calcmode="lin" valueType="num">
                                      <p:cBhvr additive="base">
                                        <p:cTn dur="500" fill="hold" id="19"/>
                                        <p:tgtEl>
                                          <p:spTgt spid="10"/>
                                        </p:tgtEl>
                                        <p:attrNameLst>
                                          <p:attrName>ppt_x</p:attrName>
                                        </p:attrNameLst>
                                      </p:cBhvr>
                                      <p:tavLst>
                                        <p:tav tm="0">
                                          <p:val>
                                            <p:strVal val="0-#ppt_w/2"/>
                                          </p:val>
                                        </p:tav>
                                        <p:tav tm="100000">
                                          <p:val>
                                            <p:strVal val="#ppt_x"/>
                                          </p:val>
                                        </p:tav>
                                      </p:tavLst>
                                    </p:anim>
                                    <p:anim calcmode="lin" valueType="num">
                                      <p:cBhvr additive="base">
                                        <p:cTn dur="500" fill="hold" id="20"/>
                                        <p:tgtEl>
                                          <p:spTgt spid="10"/>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14"/>
                                        </p:tgtEl>
                                        <p:attrNameLst>
                                          <p:attrName>style.visibility</p:attrName>
                                        </p:attrNameLst>
                                      </p:cBhvr>
                                      <p:to>
                                        <p:strVal val="visible"/>
                                      </p:to>
                                    </p:set>
                                    <p:animEffect filter="wipe(right)" transition="in">
                                      <p:cBhvr>
                                        <p:cTn dur="500" id="25"/>
                                        <p:tgtEl>
                                          <p:spTgt spid="14"/>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19"/>
                                        </p:tgtEl>
                                        <p:attrNameLst>
                                          <p:attrName>style.visibility</p:attrName>
                                        </p:attrNameLst>
                                      </p:cBhvr>
                                      <p:to>
                                        <p:strVal val="visible"/>
                                      </p:to>
                                    </p:set>
                                    <p:anim calcmode="lin" valueType="num">
                                      <p:cBhvr>
                                        <p:cTn dur="500" fill="hold" id="29"/>
                                        <p:tgtEl>
                                          <p:spTgt spid="19"/>
                                        </p:tgtEl>
                                        <p:attrNameLst>
                                          <p:attrName>ppt_w</p:attrName>
                                        </p:attrNameLst>
                                      </p:cBhvr>
                                      <p:tavLst>
                                        <p:tav tm="0">
                                          <p:val>
                                            <p:fltVal val="0"/>
                                          </p:val>
                                        </p:tav>
                                        <p:tav tm="100000">
                                          <p:val>
                                            <p:strVal val="#ppt_w"/>
                                          </p:val>
                                        </p:tav>
                                      </p:tavLst>
                                    </p:anim>
                                    <p:anim calcmode="lin" valueType="num">
                                      <p:cBhvr>
                                        <p:cTn dur="500" fill="hold" id="30"/>
                                        <p:tgtEl>
                                          <p:spTgt spid="19"/>
                                        </p:tgtEl>
                                        <p:attrNameLst>
                                          <p:attrName>ppt_h</p:attrName>
                                        </p:attrNameLst>
                                      </p:cBhvr>
                                      <p:tavLst>
                                        <p:tav tm="0">
                                          <p:val>
                                            <p:fltVal val="0"/>
                                          </p:val>
                                        </p:tav>
                                        <p:tav tm="100000">
                                          <p:val>
                                            <p:strVal val="#ppt_h"/>
                                          </p:val>
                                        </p:tav>
                                      </p:tavLst>
                                    </p:anim>
                                    <p:animEffect filter="fade" transition="in">
                                      <p:cBhvr>
                                        <p:cTn dur="500" id="31"/>
                                        <p:tgtEl>
                                          <p:spTgt spid="19"/>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17"/>
                                        </p:tgtEl>
                                        <p:attrNameLst>
                                          <p:attrName>style.visibility</p:attrName>
                                        </p:attrNameLst>
                                      </p:cBhvr>
                                      <p:to>
                                        <p:strVal val="visible"/>
                                      </p:to>
                                    </p:set>
                                    <p:animEffect filter="wipe(left)" transition="in">
                                      <p:cBhvr>
                                        <p:cTn dur="500" id="35"/>
                                        <p:tgtEl>
                                          <p:spTgt spid="17"/>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18"/>
                                        </p:tgtEl>
                                        <p:attrNameLst>
                                          <p:attrName>style.visibility</p:attrName>
                                        </p:attrNameLst>
                                      </p:cBhvr>
                                      <p:to>
                                        <p:strVal val="visible"/>
                                      </p:to>
                                    </p:set>
                                    <p:anim calcmode="lin" valueType="num">
                                      <p:cBhvr>
                                        <p:cTn dur="500" fill="hold" id="39"/>
                                        <p:tgtEl>
                                          <p:spTgt spid="18"/>
                                        </p:tgtEl>
                                        <p:attrNameLst>
                                          <p:attrName>ppt_w</p:attrName>
                                        </p:attrNameLst>
                                      </p:cBhvr>
                                      <p:tavLst>
                                        <p:tav tm="0">
                                          <p:val>
                                            <p:fltVal val="0"/>
                                          </p:val>
                                        </p:tav>
                                        <p:tav tm="100000">
                                          <p:val>
                                            <p:strVal val="#ppt_w"/>
                                          </p:val>
                                        </p:tav>
                                      </p:tavLst>
                                    </p:anim>
                                    <p:anim calcmode="lin" valueType="num">
                                      <p:cBhvr>
                                        <p:cTn dur="500" fill="hold" id="40"/>
                                        <p:tgtEl>
                                          <p:spTgt spid="18"/>
                                        </p:tgtEl>
                                        <p:attrNameLst>
                                          <p:attrName>ppt_h</p:attrName>
                                        </p:attrNameLst>
                                      </p:cBhvr>
                                      <p:tavLst>
                                        <p:tav tm="0">
                                          <p:val>
                                            <p:fltVal val="0"/>
                                          </p:val>
                                        </p:tav>
                                        <p:tav tm="100000">
                                          <p:val>
                                            <p:strVal val="#ppt_h"/>
                                          </p:val>
                                        </p:tav>
                                      </p:tavLst>
                                    </p:anim>
                                    <p:animEffect filter="fade" transition="in">
                                      <p:cBhvr>
                                        <p:cTn dur="500" id="41"/>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7"/>
      <p:bldP grpId="0" spid="18"/>
      <p:bldP grpId="0" spid="1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4"/>
          <a:stretch>
            <a:fillRect/>
          </a:stretch>
        </p:blipFill>
        <p:spPr>
          <a:xfrm>
            <a:off x="3288507" y="893004"/>
            <a:ext cx="5681946" cy="4888883"/>
          </a:xfrm>
          <a:prstGeom prst="rect">
            <a:avLst/>
          </a:prstGeom>
        </p:spPr>
      </p:pic>
      <p:sp>
        <p:nvSpPr>
          <p:cNvPr id="14" name="文本框 13"/>
          <p:cNvSpPr txBox="1"/>
          <p:nvPr/>
        </p:nvSpPr>
        <p:spPr>
          <a:xfrm>
            <a:off x="749046" y="2736555"/>
            <a:ext cx="1783080" cy="411480"/>
          </a:xfrm>
          <a:prstGeom prst="rect">
            <a:avLst/>
          </a:prstGeom>
          <a:noFill/>
        </p:spPr>
        <p:txBody>
          <a:bodyPr rtlCol="0" wrap="none">
            <a:spAutoFit/>
          </a:bodyPr>
          <a:lstStyle/>
          <a:p>
            <a:r>
              <a:rPr altLang="en-US" lang="zh-CN" sz="2100">
                <a:solidFill>
                  <a:schemeClr val="tx1">
                    <a:lumMod val="75000"/>
                    <a:lumOff val="25000"/>
                  </a:schemeClr>
                </a:solidFill>
                <a:latin charset="-122" panose="020b0503020204020204" pitchFamily="34" typeface="微软雅黑"/>
                <a:ea charset="-122" panose="020b0503020204020204" pitchFamily="34" typeface="微软雅黑"/>
              </a:rPr>
              <a:t>添加标题内容</a:t>
            </a:r>
          </a:p>
        </p:txBody>
      </p:sp>
      <p:cxnSp>
        <p:nvCxnSpPr>
          <p:cNvPr id="15" name="直接连接符 14"/>
          <p:cNvCxnSpPr/>
          <p:nvPr/>
        </p:nvCxnSpPr>
        <p:spPr>
          <a:xfrm>
            <a:off x="806196" y="3143645"/>
            <a:ext cx="334493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Shape 285"/>
          <p:cNvSpPr txBox="1"/>
          <p:nvPr/>
        </p:nvSpPr>
        <p:spPr>
          <a:xfrm>
            <a:off x="739521" y="3199606"/>
            <a:ext cx="3600450" cy="931126"/>
          </a:xfrm>
          <a:prstGeom prst="rect">
            <a:avLst/>
          </a:prstGeom>
          <a:noFill/>
          <a:ln>
            <a:noFill/>
          </a:ln>
        </p:spPr>
        <p:txBody>
          <a:bodyPr anchor="t" anchorCtr="0" bIns="34275" lIns="68560" rIns="68560" tIns="34275">
            <a:noAutofit/>
          </a:bodyPr>
          <a:lstStyle/>
          <a:p>
            <a:pPr>
              <a:lnSpc>
                <a:spcPct val="150000"/>
              </a:lnSpc>
            </a:pPr>
            <a:r>
              <a:rPr altLang="en-US" lang="zh-CN" sz="1200">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本模版具备基本构架，合理美观的编排好了现成的图文位置，结合本企业的具体情况更换即可，版块结构可根据具体实用情况将前后秩序重新排列使用</a:t>
            </a:r>
          </a:p>
        </p:txBody>
      </p:sp>
      <p:grpSp>
        <p:nvGrpSpPr>
          <p:cNvPr id="322" name="组合 321"/>
          <p:cNvGrpSpPr/>
          <p:nvPr/>
        </p:nvGrpSpPr>
        <p:grpSpPr>
          <a:xfrm>
            <a:off x="643524" y="1056365"/>
            <a:ext cx="1696905" cy="1547902"/>
            <a:chOff x="2763733" y="1744677"/>
            <a:chExt cx="2528761" cy="2306714"/>
          </a:xfrm>
        </p:grpSpPr>
        <p:grpSp>
          <p:nvGrpSpPr>
            <p:cNvPr id="241" name="组合 240"/>
            <p:cNvGrpSpPr/>
            <p:nvPr/>
          </p:nvGrpSpPr>
          <p:grpSpPr>
            <a:xfrm>
              <a:off x="2763733" y="1744677"/>
              <a:ext cx="2228153" cy="2306714"/>
              <a:chOff x="8147050" y="2863850"/>
              <a:chExt cx="2611438" cy="2703513"/>
            </a:xfrm>
          </p:grpSpPr>
          <p:sp>
            <p:nvSpPr>
              <p:cNvPr id="242" name="Freeform 5"/>
              <p:cNvSpPr/>
              <p:nvPr/>
            </p:nvSpPr>
            <p:spPr bwMode="auto">
              <a:xfrm>
                <a:off x="8158163" y="2871788"/>
                <a:ext cx="2374900" cy="2689225"/>
              </a:xfrm>
              <a:custGeom>
                <a:gdLst>
                  <a:gd fmla="*/ 1496 w 1496" name="T0"/>
                  <a:gd fmla="*/ 1267 h 1694" name="T1"/>
                  <a:gd fmla="*/ 599 w 1496" name="T2"/>
                  <a:gd fmla="*/ 1694 h 1694" name="T3"/>
                  <a:gd fmla="*/ 0 w 1496" name="T4"/>
                  <a:gd fmla="*/ 426 h 1694" name="T5"/>
                  <a:gd fmla="*/ 895 w 1496" name="T6"/>
                  <a:gd fmla="*/ 0 h 1694" name="T7"/>
                  <a:gd fmla="*/ 1496 w 1496" name="T8"/>
                  <a:gd fmla="*/ 1267 h 1694" name="T9"/>
                </a:gdLst>
                <a:cxnLst>
                  <a:cxn ang="0">
                    <a:pos x="T0" y="T1"/>
                  </a:cxn>
                  <a:cxn ang="0">
                    <a:pos x="T2" y="T3"/>
                  </a:cxn>
                  <a:cxn ang="0">
                    <a:pos x="T4" y="T5"/>
                  </a:cxn>
                  <a:cxn ang="0">
                    <a:pos x="T6" y="T7"/>
                  </a:cxn>
                  <a:cxn ang="0">
                    <a:pos x="T8" y="T9"/>
                  </a:cxn>
                </a:cxnLst>
                <a:rect b="b" l="0" r="r" t="0"/>
                <a:pathLst>
                  <a:path h="1693" w="1496">
                    <a:moveTo>
                      <a:pt x="1496" y="1267"/>
                    </a:moveTo>
                    <a:lnTo>
                      <a:pt x="599" y="1694"/>
                    </a:lnTo>
                    <a:lnTo>
                      <a:pt x="0" y="426"/>
                    </a:lnTo>
                    <a:lnTo>
                      <a:pt x="895" y="0"/>
                    </a:lnTo>
                    <a:lnTo>
                      <a:pt x="1496" y="126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3" name="Freeform 6"/>
              <p:cNvSpPr/>
              <p:nvPr/>
            </p:nvSpPr>
            <p:spPr bwMode="auto">
              <a:xfrm>
                <a:off x="8158163" y="2871788"/>
                <a:ext cx="2374900" cy="2689225"/>
              </a:xfrm>
              <a:custGeom>
                <a:gdLst>
                  <a:gd fmla="*/ 1496 w 1496" name="T0"/>
                  <a:gd fmla="*/ 1267 h 1694" name="T1"/>
                  <a:gd fmla="*/ 599 w 1496" name="T2"/>
                  <a:gd fmla="*/ 1694 h 1694" name="T3"/>
                  <a:gd fmla="*/ 0 w 1496" name="T4"/>
                  <a:gd fmla="*/ 426 h 1694" name="T5"/>
                  <a:gd fmla="*/ 895 w 1496" name="T6"/>
                  <a:gd fmla="*/ 0 h 1694" name="T7"/>
                  <a:gd fmla="*/ 1496 w 1496" name="T8"/>
                  <a:gd fmla="*/ 1267 h 1694" name="T9"/>
                </a:gdLst>
                <a:cxnLst>
                  <a:cxn ang="0">
                    <a:pos x="T0" y="T1"/>
                  </a:cxn>
                  <a:cxn ang="0">
                    <a:pos x="T2" y="T3"/>
                  </a:cxn>
                  <a:cxn ang="0">
                    <a:pos x="T4" y="T5"/>
                  </a:cxn>
                  <a:cxn ang="0">
                    <a:pos x="T6" y="T7"/>
                  </a:cxn>
                  <a:cxn ang="0">
                    <a:pos x="T8" y="T9"/>
                  </a:cxn>
                </a:cxnLst>
                <a:rect b="b" l="0" r="r" t="0"/>
                <a:pathLst>
                  <a:path h="1693" w="1496">
                    <a:moveTo>
                      <a:pt x="1496" y="1267"/>
                    </a:moveTo>
                    <a:lnTo>
                      <a:pt x="599" y="1694"/>
                    </a:lnTo>
                    <a:lnTo>
                      <a:pt x="0" y="426"/>
                    </a:lnTo>
                    <a:lnTo>
                      <a:pt x="895" y="0"/>
                    </a:lnTo>
                    <a:lnTo>
                      <a:pt x="1496" y="126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4" name="Freeform 7"/>
              <p:cNvSpPr>
                <a:spLocks noEditPoints="1"/>
              </p:cNvSpPr>
              <p:nvPr/>
            </p:nvSpPr>
            <p:spPr bwMode="auto">
              <a:xfrm>
                <a:off x="8147050" y="2863850"/>
                <a:ext cx="2393950" cy="2703513"/>
              </a:xfrm>
              <a:custGeom>
                <a:gdLst>
                  <a:gd fmla="*/ 606 w 1508" name="T0"/>
                  <a:gd fmla="*/ 1703 h 1703" name="T1"/>
                  <a:gd fmla="*/ 0 w 1508" name="T2"/>
                  <a:gd fmla="*/ 429 h 1703" name="T3"/>
                  <a:gd fmla="*/ 904 w 1508" name="T4"/>
                  <a:gd fmla="*/ 0 h 1703" name="T5"/>
                  <a:gd fmla="*/ 1508 w 1508" name="T6"/>
                  <a:gd fmla="*/ 1275 h 1703" name="T7"/>
                  <a:gd fmla="*/ 606 w 1508" name="T8"/>
                  <a:gd fmla="*/ 1703 h 1703" name="T9"/>
                  <a:gd fmla="*/ 11 w 1508" name="T10"/>
                  <a:gd fmla="*/ 433 h 1703" name="T11"/>
                  <a:gd fmla="*/ 608 w 1508" name="T12"/>
                  <a:gd fmla="*/ 1691 h 1703" name="T13"/>
                  <a:gd fmla="*/ 1496 w 1508" name="T14"/>
                  <a:gd fmla="*/ 1270 h 1703" name="T15"/>
                  <a:gd fmla="*/ 899 w 1508" name="T16"/>
                  <a:gd fmla="*/ 12 h 1703" name="T17"/>
                  <a:gd fmla="*/ 11 w 1508" name="T18"/>
                  <a:gd fmla="*/ 433 h 170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03" w="1508">
                    <a:moveTo>
                      <a:pt x="606" y="1703"/>
                    </a:moveTo>
                    <a:lnTo>
                      <a:pt x="0" y="429"/>
                    </a:lnTo>
                    <a:lnTo>
                      <a:pt x="904" y="0"/>
                    </a:lnTo>
                    <a:lnTo>
                      <a:pt x="1508" y="1275"/>
                    </a:lnTo>
                    <a:lnTo>
                      <a:pt x="606" y="1703"/>
                    </a:lnTo>
                    <a:close/>
                    <a:moveTo>
                      <a:pt x="11" y="433"/>
                    </a:moveTo>
                    <a:lnTo>
                      <a:pt x="608" y="1691"/>
                    </a:lnTo>
                    <a:lnTo>
                      <a:pt x="1496" y="1270"/>
                    </a:lnTo>
                    <a:lnTo>
                      <a:pt x="899" y="12"/>
                    </a:lnTo>
                    <a:lnTo>
                      <a:pt x="11" y="433"/>
                    </a:ln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5" name="Freeform 8"/>
              <p:cNvSpPr>
                <a:spLocks noEditPoints="1"/>
              </p:cNvSpPr>
              <p:nvPr/>
            </p:nvSpPr>
            <p:spPr bwMode="auto">
              <a:xfrm>
                <a:off x="8147050" y="2863850"/>
                <a:ext cx="2393950" cy="2703513"/>
              </a:xfrm>
              <a:custGeom>
                <a:gdLst>
                  <a:gd fmla="*/ 606 w 1508" name="T0"/>
                  <a:gd fmla="*/ 1703 h 1703" name="T1"/>
                  <a:gd fmla="*/ 0 w 1508" name="T2"/>
                  <a:gd fmla="*/ 429 h 1703" name="T3"/>
                  <a:gd fmla="*/ 904 w 1508" name="T4"/>
                  <a:gd fmla="*/ 0 h 1703" name="T5"/>
                  <a:gd fmla="*/ 1508 w 1508" name="T6"/>
                  <a:gd fmla="*/ 1275 h 1703" name="T7"/>
                  <a:gd fmla="*/ 606 w 1508" name="T8"/>
                  <a:gd fmla="*/ 1703 h 1703" name="T9"/>
                  <a:gd fmla="*/ 11 w 1508" name="T10"/>
                  <a:gd fmla="*/ 433 h 1703" name="T11"/>
                  <a:gd fmla="*/ 608 w 1508" name="T12"/>
                  <a:gd fmla="*/ 1691 h 1703" name="T13"/>
                  <a:gd fmla="*/ 1496 w 1508" name="T14"/>
                  <a:gd fmla="*/ 1270 h 1703" name="T15"/>
                  <a:gd fmla="*/ 899 w 1508" name="T16"/>
                  <a:gd fmla="*/ 12 h 1703" name="T17"/>
                  <a:gd fmla="*/ 11 w 1508" name="T18"/>
                  <a:gd fmla="*/ 433 h 170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03" w="1508">
                    <a:moveTo>
                      <a:pt x="606" y="1703"/>
                    </a:moveTo>
                    <a:lnTo>
                      <a:pt x="0" y="429"/>
                    </a:lnTo>
                    <a:lnTo>
                      <a:pt x="904" y="0"/>
                    </a:lnTo>
                    <a:lnTo>
                      <a:pt x="1508" y="1275"/>
                    </a:lnTo>
                    <a:lnTo>
                      <a:pt x="606" y="1703"/>
                    </a:lnTo>
                    <a:moveTo>
                      <a:pt x="11" y="433"/>
                    </a:moveTo>
                    <a:lnTo>
                      <a:pt x="608" y="1691"/>
                    </a:lnTo>
                    <a:lnTo>
                      <a:pt x="1496" y="1270"/>
                    </a:lnTo>
                    <a:lnTo>
                      <a:pt x="899" y="12"/>
                    </a:lnTo>
                    <a:lnTo>
                      <a:pt x="11" y="433"/>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6" name="Freeform 9"/>
              <p:cNvSpPr/>
              <p:nvPr/>
            </p:nvSpPr>
            <p:spPr bwMode="auto">
              <a:xfrm>
                <a:off x="8947150" y="4522788"/>
                <a:ext cx="508000" cy="250825"/>
              </a:xfrm>
              <a:custGeom>
                <a:gdLst>
                  <a:gd fmla="*/ 5 w 320" name="T0"/>
                  <a:gd fmla="*/ 158 h 158" name="T1"/>
                  <a:gd fmla="*/ 0 w 320" name="T2"/>
                  <a:gd fmla="*/ 149 h 158" name="T3"/>
                  <a:gd fmla="*/ 317 w 320" name="T4"/>
                  <a:gd fmla="*/ 0 h 158" name="T5"/>
                  <a:gd fmla="*/ 320 w 320" name="T6"/>
                  <a:gd fmla="*/ 9 h 158" name="T7"/>
                  <a:gd fmla="*/ 5 w 320" name="T8"/>
                  <a:gd fmla="*/ 158 h 158" name="T9"/>
                </a:gdLst>
                <a:cxnLst>
                  <a:cxn ang="0">
                    <a:pos x="T0" y="T1"/>
                  </a:cxn>
                  <a:cxn ang="0">
                    <a:pos x="T2" y="T3"/>
                  </a:cxn>
                  <a:cxn ang="0">
                    <a:pos x="T4" y="T5"/>
                  </a:cxn>
                  <a:cxn ang="0">
                    <a:pos x="T6" y="T7"/>
                  </a:cxn>
                  <a:cxn ang="0">
                    <a:pos x="T8" y="T9"/>
                  </a:cxn>
                </a:cxnLst>
                <a:rect b="b" l="0" r="r" t="0"/>
                <a:pathLst>
                  <a:path h="158" w="320">
                    <a:moveTo>
                      <a:pt x="5" y="158"/>
                    </a:moveTo>
                    <a:lnTo>
                      <a:pt x="0" y="149"/>
                    </a:lnTo>
                    <a:lnTo>
                      <a:pt x="317" y="0"/>
                    </a:lnTo>
                    <a:lnTo>
                      <a:pt x="320" y="9"/>
                    </a:lnTo>
                    <a:lnTo>
                      <a:pt x="5" y="158"/>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7" name="Freeform 10"/>
              <p:cNvSpPr/>
              <p:nvPr/>
            </p:nvSpPr>
            <p:spPr bwMode="auto">
              <a:xfrm>
                <a:off x="8991600" y="4344988"/>
                <a:ext cx="1065213" cy="512763"/>
              </a:xfrm>
              <a:custGeom>
                <a:gdLst>
                  <a:gd fmla="*/ 3 w 671" name="T0"/>
                  <a:gd fmla="*/ 323 h 323" name="T1"/>
                  <a:gd fmla="*/ 0 w 671" name="T2"/>
                  <a:gd fmla="*/ 318 h 323" name="T3"/>
                  <a:gd fmla="*/ 668 w 671" name="T4"/>
                  <a:gd fmla="*/ 0 h 323" name="T5"/>
                  <a:gd fmla="*/ 671 w 671" name="T6"/>
                  <a:gd fmla="*/ 5 h 323" name="T7"/>
                  <a:gd fmla="*/ 3 w 671" name="T8"/>
                  <a:gd fmla="*/ 323 h 323" name="T9"/>
                </a:gdLst>
                <a:cxnLst>
                  <a:cxn ang="0">
                    <a:pos x="T0" y="T1"/>
                  </a:cxn>
                  <a:cxn ang="0">
                    <a:pos x="T2" y="T3"/>
                  </a:cxn>
                  <a:cxn ang="0">
                    <a:pos x="T4" y="T5"/>
                  </a:cxn>
                  <a:cxn ang="0">
                    <a:pos x="T6" y="T7"/>
                  </a:cxn>
                  <a:cxn ang="0">
                    <a:pos x="T8" y="T9"/>
                  </a:cxn>
                </a:cxnLst>
                <a:rect b="b" l="0" r="r" t="0"/>
                <a:pathLst>
                  <a:path h="323" w="671">
                    <a:moveTo>
                      <a:pt x="3" y="323"/>
                    </a:moveTo>
                    <a:lnTo>
                      <a:pt x="0" y="318"/>
                    </a:lnTo>
                    <a:lnTo>
                      <a:pt x="668" y="0"/>
                    </a:lnTo>
                    <a:lnTo>
                      <a:pt x="671" y="5"/>
                    </a:lnTo>
                    <a:lnTo>
                      <a:pt x="3" y="323"/>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8" name="Freeform 11"/>
              <p:cNvSpPr/>
              <p:nvPr/>
            </p:nvSpPr>
            <p:spPr bwMode="auto">
              <a:xfrm>
                <a:off x="9029700" y="4533900"/>
                <a:ext cx="849313" cy="406400"/>
              </a:xfrm>
              <a:custGeom>
                <a:gdLst>
                  <a:gd fmla="*/ 2 w 535" name="T0"/>
                  <a:gd fmla="*/ 256 h 256" name="T1"/>
                  <a:gd fmla="*/ 0 w 535" name="T2"/>
                  <a:gd fmla="*/ 251 h 256" name="T3"/>
                  <a:gd fmla="*/ 533 w 535" name="T4"/>
                  <a:gd fmla="*/ 0 h 256" name="T5"/>
                  <a:gd fmla="*/ 535 w 535" name="T6"/>
                  <a:gd fmla="*/ 5 h 256" name="T7"/>
                  <a:gd fmla="*/ 2 w 535" name="T8"/>
                  <a:gd fmla="*/ 256 h 256" name="T9"/>
                </a:gdLst>
                <a:cxnLst>
                  <a:cxn ang="0">
                    <a:pos x="T0" y="T1"/>
                  </a:cxn>
                  <a:cxn ang="0">
                    <a:pos x="T2" y="T3"/>
                  </a:cxn>
                  <a:cxn ang="0">
                    <a:pos x="T4" y="T5"/>
                  </a:cxn>
                  <a:cxn ang="0">
                    <a:pos x="T6" y="T7"/>
                  </a:cxn>
                  <a:cxn ang="0">
                    <a:pos x="T8" y="T9"/>
                  </a:cxn>
                </a:cxnLst>
                <a:rect b="b" l="0" r="r" t="0"/>
                <a:pathLst>
                  <a:path h="256" w="535">
                    <a:moveTo>
                      <a:pt x="2" y="256"/>
                    </a:moveTo>
                    <a:lnTo>
                      <a:pt x="0" y="251"/>
                    </a:lnTo>
                    <a:lnTo>
                      <a:pt x="533" y="0"/>
                    </a:lnTo>
                    <a:lnTo>
                      <a:pt x="535" y="5"/>
                    </a:lnTo>
                    <a:lnTo>
                      <a:pt x="2" y="256"/>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49" name="Freeform 12"/>
              <p:cNvSpPr/>
              <p:nvPr/>
            </p:nvSpPr>
            <p:spPr bwMode="auto">
              <a:xfrm>
                <a:off x="9480550" y="4691063"/>
                <a:ext cx="307975" cy="158750"/>
              </a:xfrm>
              <a:custGeom>
                <a:gdLst>
                  <a:gd fmla="*/ 5 w 194" name="T0"/>
                  <a:gd fmla="*/ 100 h 100" name="T1"/>
                  <a:gd fmla="*/ 0 w 194" name="T2"/>
                  <a:gd fmla="*/ 90 h 100" name="T3"/>
                  <a:gd fmla="*/ 192 w 194" name="T4"/>
                  <a:gd fmla="*/ 0 h 100" name="T5"/>
                  <a:gd fmla="*/ 194 w 194" name="T6"/>
                  <a:gd fmla="*/ 10 h 100" name="T7"/>
                  <a:gd fmla="*/ 5 w 194" name="T8"/>
                  <a:gd fmla="*/ 100 h 100" name="T9"/>
                </a:gdLst>
                <a:cxnLst>
                  <a:cxn ang="0">
                    <a:pos x="T0" y="T1"/>
                  </a:cxn>
                  <a:cxn ang="0">
                    <a:pos x="T2" y="T3"/>
                  </a:cxn>
                  <a:cxn ang="0">
                    <a:pos x="T4" y="T5"/>
                  </a:cxn>
                  <a:cxn ang="0">
                    <a:pos x="T6" y="T7"/>
                  </a:cxn>
                  <a:cxn ang="0">
                    <a:pos x="T8" y="T9"/>
                  </a:cxn>
                </a:cxnLst>
                <a:rect b="b" l="0" r="r" t="0"/>
                <a:pathLst>
                  <a:path h="100" w="194">
                    <a:moveTo>
                      <a:pt x="5" y="100"/>
                    </a:moveTo>
                    <a:lnTo>
                      <a:pt x="0" y="90"/>
                    </a:lnTo>
                    <a:lnTo>
                      <a:pt x="192" y="0"/>
                    </a:lnTo>
                    <a:lnTo>
                      <a:pt x="194" y="10"/>
                    </a:lnTo>
                    <a:lnTo>
                      <a:pt x="5" y="10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0" name="Freeform 13"/>
              <p:cNvSpPr/>
              <p:nvPr/>
            </p:nvSpPr>
            <p:spPr bwMode="auto">
              <a:xfrm>
                <a:off x="9521825" y="4616450"/>
                <a:ext cx="650875" cy="315913"/>
              </a:xfrm>
              <a:custGeom>
                <a:gdLst>
                  <a:gd fmla="*/ 3 w 410" name="T0"/>
                  <a:gd fmla="*/ 199 h 199" name="T1"/>
                  <a:gd fmla="*/ 0 w 410" name="T2"/>
                  <a:gd fmla="*/ 194 h 199" name="T3"/>
                  <a:gd fmla="*/ 408 w 410" name="T4"/>
                  <a:gd fmla="*/ 0 h 199" name="T5"/>
                  <a:gd fmla="*/ 410 w 410" name="T6"/>
                  <a:gd fmla="*/ 5 h 199" name="T7"/>
                  <a:gd fmla="*/ 3 w 410" name="T8"/>
                  <a:gd fmla="*/ 199 h 199" name="T9"/>
                </a:gdLst>
                <a:cxnLst>
                  <a:cxn ang="0">
                    <a:pos x="T0" y="T1"/>
                  </a:cxn>
                  <a:cxn ang="0">
                    <a:pos x="T2" y="T3"/>
                  </a:cxn>
                  <a:cxn ang="0">
                    <a:pos x="T4" y="T5"/>
                  </a:cxn>
                  <a:cxn ang="0">
                    <a:pos x="T6" y="T7"/>
                  </a:cxn>
                  <a:cxn ang="0">
                    <a:pos x="T8" y="T9"/>
                  </a:cxn>
                </a:cxnLst>
                <a:rect b="b" l="0" r="r" t="0"/>
                <a:pathLst>
                  <a:path h="199" w="410">
                    <a:moveTo>
                      <a:pt x="3" y="199"/>
                    </a:moveTo>
                    <a:lnTo>
                      <a:pt x="0" y="194"/>
                    </a:lnTo>
                    <a:lnTo>
                      <a:pt x="408" y="0"/>
                    </a:lnTo>
                    <a:lnTo>
                      <a:pt x="410" y="5"/>
                    </a:lnTo>
                    <a:lnTo>
                      <a:pt x="3" y="199"/>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1" name="Freeform 14"/>
              <p:cNvSpPr/>
              <p:nvPr/>
            </p:nvSpPr>
            <p:spPr bwMode="auto">
              <a:xfrm>
                <a:off x="9563100" y="4743450"/>
                <a:ext cx="565150" cy="274638"/>
              </a:xfrm>
              <a:custGeom>
                <a:gdLst>
                  <a:gd fmla="*/ 3 w 356" name="T0"/>
                  <a:gd fmla="*/ 173 h 173" name="T1"/>
                  <a:gd fmla="*/ 0 w 356" name="T2"/>
                  <a:gd fmla="*/ 169 h 173" name="T3"/>
                  <a:gd fmla="*/ 353 w 356" name="T4"/>
                  <a:gd fmla="*/ 0 h 173" name="T5"/>
                  <a:gd fmla="*/ 356 w 356" name="T6"/>
                  <a:gd fmla="*/ 5 h 173" name="T7"/>
                  <a:gd fmla="*/ 3 w 356" name="T8"/>
                  <a:gd fmla="*/ 173 h 173" name="T9"/>
                </a:gdLst>
                <a:cxnLst>
                  <a:cxn ang="0">
                    <a:pos x="T0" y="T1"/>
                  </a:cxn>
                  <a:cxn ang="0">
                    <a:pos x="T2" y="T3"/>
                  </a:cxn>
                  <a:cxn ang="0">
                    <a:pos x="T4" y="T5"/>
                  </a:cxn>
                  <a:cxn ang="0">
                    <a:pos x="T6" y="T7"/>
                  </a:cxn>
                  <a:cxn ang="0">
                    <a:pos x="T8" y="T9"/>
                  </a:cxn>
                </a:cxnLst>
                <a:rect b="b" l="0" r="r" t="0"/>
                <a:pathLst>
                  <a:path h="173" w="356">
                    <a:moveTo>
                      <a:pt x="3" y="173"/>
                    </a:moveTo>
                    <a:lnTo>
                      <a:pt x="0" y="169"/>
                    </a:lnTo>
                    <a:lnTo>
                      <a:pt x="353" y="0"/>
                    </a:lnTo>
                    <a:lnTo>
                      <a:pt x="356" y="5"/>
                    </a:lnTo>
                    <a:lnTo>
                      <a:pt x="3" y="173"/>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2" name="Freeform 15"/>
              <p:cNvSpPr/>
              <p:nvPr/>
            </p:nvSpPr>
            <p:spPr bwMode="auto">
              <a:xfrm>
                <a:off x="8886825" y="4127500"/>
                <a:ext cx="1057275" cy="508000"/>
              </a:xfrm>
              <a:custGeom>
                <a:gdLst>
                  <a:gd fmla="*/ 3 w 666" name="T0"/>
                  <a:gd fmla="*/ 320 h 320" name="T1"/>
                  <a:gd fmla="*/ 0 w 666" name="T2"/>
                  <a:gd fmla="*/ 315 h 320" name="T3"/>
                  <a:gd fmla="*/ 663 w 666" name="T4"/>
                  <a:gd fmla="*/ 0 h 320" name="T5"/>
                  <a:gd fmla="*/ 666 w 666" name="T6"/>
                  <a:gd fmla="*/ 5 h 320" name="T7"/>
                  <a:gd fmla="*/ 3 w 666" name="T8"/>
                  <a:gd fmla="*/ 320 h 320" name="T9"/>
                </a:gdLst>
                <a:cxnLst>
                  <a:cxn ang="0">
                    <a:pos x="T0" y="T1"/>
                  </a:cxn>
                  <a:cxn ang="0">
                    <a:pos x="T2" y="T3"/>
                  </a:cxn>
                  <a:cxn ang="0">
                    <a:pos x="T4" y="T5"/>
                  </a:cxn>
                  <a:cxn ang="0">
                    <a:pos x="T6" y="T7"/>
                  </a:cxn>
                  <a:cxn ang="0">
                    <a:pos x="T8" y="T9"/>
                  </a:cxn>
                </a:cxnLst>
                <a:rect b="b" l="0" r="r" t="0"/>
                <a:pathLst>
                  <a:path h="320" w="666">
                    <a:moveTo>
                      <a:pt x="3" y="320"/>
                    </a:moveTo>
                    <a:lnTo>
                      <a:pt x="0" y="315"/>
                    </a:lnTo>
                    <a:lnTo>
                      <a:pt x="663" y="0"/>
                    </a:lnTo>
                    <a:lnTo>
                      <a:pt x="666" y="5"/>
                    </a:lnTo>
                    <a:lnTo>
                      <a:pt x="3" y="32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3" name="Freeform 16"/>
              <p:cNvSpPr/>
              <p:nvPr/>
            </p:nvSpPr>
            <p:spPr bwMode="auto">
              <a:xfrm>
                <a:off x="8634413" y="4100513"/>
                <a:ext cx="257175" cy="530225"/>
              </a:xfrm>
              <a:custGeom>
                <a:gdLst>
                  <a:gd fmla="*/ 157 w 162" name="T0"/>
                  <a:gd fmla="*/ 334 h 334" name="T1"/>
                  <a:gd fmla="*/ 0 w 162" name="T2"/>
                  <a:gd fmla="*/ 3 h 334" name="T3"/>
                  <a:gd fmla="*/ 5 w 162" name="T4"/>
                  <a:gd fmla="*/ 0 h 334" name="T5"/>
                  <a:gd fmla="*/ 162 w 162" name="T6"/>
                  <a:gd fmla="*/ 332 h 334" name="T7"/>
                  <a:gd fmla="*/ 157 w 162" name="T8"/>
                  <a:gd fmla="*/ 334 h 334" name="T9"/>
                </a:gdLst>
                <a:cxnLst>
                  <a:cxn ang="0">
                    <a:pos x="T0" y="T1"/>
                  </a:cxn>
                  <a:cxn ang="0">
                    <a:pos x="T2" y="T3"/>
                  </a:cxn>
                  <a:cxn ang="0">
                    <a:pos x="T4" y="T5"/>
                  </a:cxn>
                  <a:cxn ang="0">
                    <a:pos x="T6" y="T7"/>
                  </a:cxn>
                  <a:cxn ang="0">
                    <a:pos x="T8" y="T9"/>
                  </a:cxn>
                </a:cxnLst>
                <a:rect b="b" l="0" r="r" t="0"/>
                <a:pathLst>
                  <a:path h="334" w="162">
                    <a:moveTo>
                      <a:pt x="157" y="334"/>
                    </a:moveTo>
                    <a:lnTo>
                      <a:pt x="0" y="3"/>
                    </a:lnTo>
                    <a:lnTo>
                      <a:pt x="5" y="0"/>
                    </a:lnTo>
                    <a:lnTo>
                      <a:pt x="162" y="332"/>
                    </a:lnTo>
                    <a:lnTo>
                      <a:pt x="157" y="334"/>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4" name="Freeform 17"/>
              <p:cNvSpPr/>
              <p:nvPr/>
            </p:nvSpPr>
            <p:spPr bwMode="auto">
              <a:xfrm>
                <a:off x="8853488" y="4443413"/>
                <a:ext cx="104775" cy="161925"/>
              </a:xfrm>
              <a:custGeom>
                <a:gdLst>
                  <a:gd fmla="*/ 66 w 66" name="T0"/>
                  <a:gd fmla="*/ 92 h 102" name="T1"/>
                  <a:gd fmla="*/ 45 w 66" name="T2"/>
                  <a:gd fmla="*/ 102 h 102" name="T3"/>
                  <a:gd fmla="*/ 0 w 66" name="T4"/>
                  <a:gd fmla="*/ 9 h 102" name="T5"/>
                  <a:gd fmla="*/ 21 w 66" name="T6"/>
                  <a:gd fmla="*/ 0 h 102" name="T7"/>
                  <a:gd fmla="*/ 66 w 66" name="T8"/>
                  <a:gd fmla="*/ 92 h 102" name="T9"/>
                </a:gdLst>
                <a:cxnLst>
                  <a:cxn ang="0">
                    <a:pos x="T0" y="T1"/>
                  </a:cxn>
                  <a:cxn ang="0">
                    <a:pos x="T2" y="T3"/>
                  </a:cxn>
                  <a:cxn ang="0">
                    <a:pos x="T4" y="T5"/>
                  </a:cxn>
                  <a:cxn ang="0">
                    <a:pos x="T6" y="T7"/>
                  </a:cxn>
                  <a:cxn ang="0">
                    <a:pos x="T8" y="T9"/>
                  </a:cxn>
                </a:cxnLst>
                <a:rect b="b" l="0" r="r" t="0"/>
                <a:pathLst>
                  <a:path h="102" w="66">
                    <a:moveTo>
                      <a:pt x="66" y="92"/>
                    </a:moveTo>
                    <a:lnTo>
                      <a:pt x="45" y="102"/>
                    </a:lnTo>
                    <a:lnTo>
                      <a:pt x="0" y="9"/>
                    </a:lnTo>
                    <a:lnTo>
                      <a:pt x="21" y="0"/>
                    </a:lnTo>
                    <a:lnTo>
                      <a:pt x="66" y="92"/>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5" name="Freeform 18"/>
              <p:cNvSpPr/>
              <p:nvPr/>
            </p:nvSpPr>
            <p:spPr bwMode="auto">
              <a:xfrm>
                <a:off x="8916988" y="4470400"/>
                <a:ext cx="82550" cy="115888"/>
              </a:xfrm>
              <a:custGeom>
                <a:gdLst>
                  <a:gd fmla="*/ 52 w 52" name="T0"/>
                  <a:gd fmla="*/ 64 h 73" name="T1"/>
                  <a:gd fmla="*/ 31 w 52" name="T2"/>
                  <a:gd fmla="*/ 73 h 73" name="T3"/>
                  <a:gd fmla="*/ 0 w 52" name="T4"/>
                  <a:gd fmla="*/ 9 h 73" name="T5"/>
                  <a:gd fmla="*/ 21 w 52" name="T6"/>
                  <a:gd fmla="*/ 0 h 73" name="T7"/>
                  <a:gd fmla="*/ 52 w 52" name="T8"/>
                  <a:gd fmla="*/ 64 h 73" name="T9"/>
                </a:gdLst>
                <a:cxnLst>
                  <a:cxn ang="0">
                    <a:pos x="T0" y="T1"/>
                  </a:cxn>
                  <a:cxn ang="0">
                    <a:pos x="T2" y="T3"/>
                  </a:cxn>
                  <a:cxn ang="0">
                    <a:pos x="T4" y="T5"/>
                  </a:cxn>
                  <a:cxn ang="0">
                    <a:pos x="T6" y="T7"/>
                  </a:cxn>
                  <a:cxn ang="0">
                    <a:pos x="T8" y="T9"/>
                  </a:cxn>
                </a:cxnLst>
                <a:rect b="b" l="0" r="r" t="0"/>
                <a:pathLst>
                  <a:path h="73" w="52">
                    <a:moveTo>
                      <a:pt x="52" y="64"/>
                    </a:moveTo>
                    <a:lnTo>
                      <a:pt x="31" y="73"/>
                    </a:lnTo>
                    <a:lnTo>
                      <a:pt x="0" y="9"/>
                    </a:lnTo>
                    <a:lnTo>
                      <a:pt x="21" y="0"/>
                    </a:lnTo>
                    <a:lnTo>
                      <a:pt x="52" y="64"/>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6" name="Freeform 19"/>
              <p:cNvSpPr/>
              <p:nvPr/>
            </p:nvSpPr>
            <p:spPr bwMode="auto">
              <a:xfrm>
                <a:off x="8864600" y="4251325"/>
                <a:ext cx="176213" cy="315913"/>
              </a:xfrm>
              <a:custGeom>
                <a:gdLst>
                  <a:gd fmla="*/ 111 w 111" name="T0"/>
                  <a:gd fmla="*/ 190 h 199" name="T1"/>
                  <a:gd fmla="*/ 90 w 111" name="T2"/>
                  <a:gd fmla="*/ 199 h 199" name="T3"/>
                  <a:gd fmla="*/ 0 w 111" name="T4"/>
                  <a:gd fmla="*/ 10 h 199" name="T5"/>
                  <a:gd fmla="*/ 21 w 111" name="T6"/>
                  <a:gd fmla="*/ 0 h 199" name="T7"/>
                  <a:gd fmla="*/ 111 w 111" name="T8"/>
                  <a:gd fmla="*/ 190 h 199" name="T9"/>
                </a:gdLst>
                <a:cxnLst>
                  <a:cxn ang="0">
                    <a:pos x="T0" y="T1"/>
                  </a:cxn>
                  <a:cxn ang="0">
                    <a:pos x="T2" y="T3"/>
                  </a:cxn>
                  <a:cxn ang="0">
                    <a:pos x="T4" y="T5"/>
                  </a:cxn>
                  <a:cxn ang="0">
                    <a:pos x="T6" y="T7"/>
                  </a:cxn>
                  <a:cxn ang="0">
                    <a:pos x="T8" y="T9"/>
                  </a:cxn>
                </a:cxnLst>
                <a:rect b="b" l="0" r="r" t="0"/>
                <a:pathLst>
                  <a:path h="199" w="110">
                    <a:moveTo>
                      <a:pt x="111" y="190"/>
                    </a:moveTo>
                    <a:lnTo>
                      <a:pt x="90" y="199"/>
                    </a:lnTo>
                    <a:lnTo>
                      <a:pt x="0" y="10"/>
                    </a:lnTo>
                    <a:lnTo>
                      <a:pt x="21" y="0"/>
                    </a:lnTo>
                    <a:lnTo>
                      <a:pt x="111" y="190"/>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7" name="Freeform 20"/>
              <p:cNvSpPr/>
              <p:nvPr/>
            </p:nvSpPr>
            <p:spPr bwMode="auto">
              <a:xfrm>
                <a:off x="8974138" y="4259263"/>
                <a:ext cx="149225" cy="266700"/>
              </a:xfrm>
              <a:custGeom>
                <a:gdLst>
                  <a:gd fmla="*/ 94 w 94" name="T0"/>
                  <a:gd fmla="*/ 159 h 168" name="T1"/>
                  <a:gd fmla="*/ 75 w 94" name="T2"/>
                  <a:gd fmla="*/ 168 h 168" name="T3"/>
                  <a:gd fmla="*/ 0 w 94" name="T4"/>
                  <a:gd fmla="*/ 9 h 168" name="T5"/>
                  <a:gd fmla="*/ 19 w 94" name="T6"/>
                  <a:gd fmla="*/ 0 h 168" name="T7"/>
                  <a:gd fmla="*/ 94 w 94" name="T8"/>
                  <a:gd fmla="*/ 159 h 168" name="T9"/>
                </a:gdLst>
                <a:cxnLst>
                  <a:cxn ang="0">
                    <a:pos x="T0" y="T1"/>
                  </a:cxn>
                  <a:cxn ang="0">
                    <a:pos x="T2" y="T3"/>
                  </a:cxn>
                  <a:cxn ang="0">
                    <a:pos x="T4" y="T5"/>
                  </a:cxn>
                  <a:cxn ang="0">
                    <a:pos x="T6" y="T7"/>
                  </a:cxn>
                  <a:cxn ang="0">
                    <a:pos x="T8" y="T9"/>
                  </a:cxn>
                </a:cxnLst>
                <a:rect b="b" l="0" r="r" t="0"/>
                <a:pathLst>
                  <a:path h="168" w="94">
                    <a:moveTo>
                      <a:pt x="94" y="159"/>
                    </a:moveTo>
                    <a:lnTo>
                      <a:pt x="75" y="168"/>
                    </a:lnTo>
                    <a:lnTo>
                      <a:pt x="0" y="9"/>
                    </a:lnTo>
                    <a:lnTo>
                      <a:pt x="19" y="0"/>
                    </a:lnTo>
                    <a:lnTo>
                      <a:pt x="94" y="159"/>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8" name="Freeform 21"/>
              <p:cNvSpPr/>
              <p:nvPr/>
            </p:nvSpPr>
            <p:spPr bwMode="auto">
              <a:xfrm>
                <a:off x="9037638" y="4292600"/>
                <a:ext cx="127000" cy="214313"/>
              </a:xfrm>
              <a:custGeom>
                <a:gdLst>
                  <a:gd fmla="*/ 80 w 80" name="T0"/>
                  <a:gd fmla="*/ 126 h 135" name="T1"/>
                  <a:gd fmla="*/ 59 w 80" name="T2"/>
                  <a:gd fmla="*/ 135 h 135" name="T3"/>
                  <a:gd fmla="*/ 0 w 80" name="T4"/>
                  <a:gd fmla="*/ 10 h 135" name="T5"/>
                  <a:gd fmla="*/ 21 w 80" name="T6"/>
                  <a:gd fmla="*/ 0 h 135" name="T7"/>
                  <a:gd fmla="*/ 80 w 80" name="T8"/>
                  <a:gd fmla="*/ 126 h 135" name="T9"/>
                </a:gdLst>
                <a:cxnLst>
                  <a:cxn ang="0">
                    <a:pos x="T0" y="T1"/>
                  </a:cxn>
                  <a:cxn ang="0">
                    <a:pos x="T2" y="T3"/>
                  </a:cxn>
                  <a:cxn ang="0">
                    <a:pos x="T4" y="T5"/>
                  </a:cxn>
                  <a:cxn ang="0">
                    <a:pos x="T6" y="T7"/>
                  </a:cxn>
                  <a:cxn ang="0">
                    <a:pos x="T8" y="T9"/>
                  </a:cxn>
                </a:cxnLst>
                <a:rect b="b" l="0" r="r" t="0"/>
                <a:pathLst>
                  <a:path h="135" w="80">
                    <a:moveTo>
                      <a:pt x="80" y="126"/>
                    </a:moveTo>
                    <a:lnTo>
                      <a:pt x="59" y="135"/>
                    </a:lnTo>
                    <a:lnTo>
                      <a:pt x="0" y="10"/>
                    </a:lnTo>
                    <a:lnTo>
                      <a:pt x="21" y="0"/>
                    </a:lnTo>
                    <a:lnTo>
                      <a:pt x="80" y="126"/>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59" name="Freeform 22"/>
              <p:cNvSpPr/>
              <p:nvPr/>
            </p:nvSpPr>
            <p:spPr bwMode="auto">
              <a:xfrm>
                <a:off x="9067800" y="4251325"/>
                <a:ext cx="138113" cy="236538"/>
              </a:xfrm>
              <a:custGeom>
                <a:gdLst>
                  <a:gd fmla="*/ 87 w 87" name="T0"/>
                  <a:gd fmla="*/ 140 h 149" name="T1"/>
                  <a:gd fmla="*/ 66 w 87" name="T2"/>
                  <a:gd fmla="*/ 149 h 149" name="T3"/>
                  <a:gd fmla="*/ 0 w 87" name="T4"/>
                  <a:gd fmla="*/ 10 h 149" name="T5"/>
                  <a:gd fmla="*/ 21 w 87" name="T6"/>
                  <a:gd fmla="*/ 0 h 149" name="T7"/>
                  <a:gd fmla="*/ 87 w 87" name="T8"/>
                  <a:gd fmla="*/ 140 h 149" name="T9"/>
                </a:gdLst>
                <a:cxnLst>
                  <a:cxn ang="0">
                    <a:pos x="T0" y="T1"/>
                  </a:cxn>
                  <a:cxn ang="0">
                    <a:pos x="T2" y="T3"/>
                  </a:cxn>
                  <a:cxn ang="0">
                    <a:pos x="T4" y="T5"/>
                  </a:cxn>
                  <a:cxn ang="0">
                    <a:pos x="T6" y="T7"/>
                  </a:cxn>
                  <a:cxn ang="0">
                    <a:pos x="T8" y="T9"/>
                  </a:cxn>
                </a:cxnLst>
                <a:rect b="b" l="0" r="r" t="0"/>
                <a:pathLst>
                  <a:path h="149" w="87">
                    <a:moveTo>
                      <a:pt x="87" y="140"/>
                    </a:moveTo>
                    <a:lnTo>
                      <a:pt x="66" y="149"/>
                    </a:lnTo>
                    <a:lnTo>
                      <a:pt x="0" y="10"/>
                    </a:lnTo>
                    <a:lnTo>
                      <a:pt x="21" y="0"/>
                    </a:lnTo>
                    <a:lnTo>
                      <a:pt x="87" y="140"/>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0" name="Freeform 23"/>
              <p:cNvSpPr/>
              <p:nvPr/>
            </p:nvSpPr>
            <p:spPr bwMode="auto">
              <a:xfrm>
                <a:off x="9161463" y="4229100"/>
                <a:ext cx="128588" cy="217488"/>
              </a:xfrm>
              <a:custGeom>
                <a:gdLst>
                  <a:gd fmla="*/ 81 w 81" name="T0"/>
                  <a:gd fmla="*/ 128 h 137" name="T1"/>
                  <a:gd fmla="*/ 62 w 81" name="T2"/>
                  <a:gd fmla="*/ 137 h 137" name="T3"/>
                  <a:gd fmla="*/ 0 w 81" name="T4"/>
                  <a:gd fmla="*/ 9 h 137" name="T5"/>
                  <a:gd fmla="*/ 21 w 81" name="T6"/>
                  <a:gd fmla="*/ 0 h 137" name="T7"/>
                  <a:gd fmla="*/ 81 w 81" name="T8"/>
                  <a:gd fmla="*/ 128 h 137" name="T9"/>
                </a:gdLst>
                <a:cxnLst>
                  <a:cxn ang="0">
                    <a:pos x="T0" y="T1"/>
                  </a:cxn>
                  <a:cxn ang="0">
                    <a:pos x="T2" y="T3"/>
                  </a:cxn>
                  <a:cxn ang="0">
                    <a:pos x="T4" y="T5"/>
                  </a:cxn>
                  <a:cxn ang="0">
                    <a:pos x="T6" y="T7"/>
                  </a:cxn>
                  <a:cxn ang="0">
                    <a:pos x="T8" y="T9"/>
                  </a:cxn>
                </a:cxnLst>
                <a:rect b="b" l="0" r="r" t="0"/>
                <a:pathLst>
                  <a:path h="137" w="81">
                    <a:moveTo>
                      <a:pt x="81" y="128"/>
                    </a:moveTo>
                    <a:lnTo>
                      <a:pt x="62" y="137"/>
                    </a:lnTo>
                    <a:lnTo>
                      <a:pt x="0" y="9"/>
                    </a:lnTo>
                    <a:lnTo>
                      <a:pt x="21" y="0"/>
                    </a:lnTo>
                    <a:lnTo>
                      <a:pt x="81" y="128"/>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1" name="Freeform 24"/>
              <p:cNvSpPr/>
              <p:nvPr/>
            </p:nvSpPr>
            <p:spPr bwMode="auto">
              <a:xfrm>
                <a:off x="9224963" y="4254500"/>
                <a:ext cx="106363" cy="173038"/>
              </a:xfrm>
              <a:custGeom>
                <a:gdLst>
                  <a:gd fmla="*/ 67 w 67" name="T0"/>
                  <a:gd fmla="*/ 100 h 109" name="T1"/>
                  <a:gd fmla="*/ 48 w 67" name="T2"/>
                  <a:gd fmla="*/ 109 h 109" name="T3"/>
                  <a:gd fmla="*/ 0 w 67" name="T4"/>
                  <a:gd fmla="*/ 10 h 109" name="T5"/>
                  <a:gd fmla="*/ 19 w 67" name="T6"/>
                  <a:gd fmla="*/ 0 h 109" name="T7"/>
                  <a:gd fmla="*/ 67 w 67" name="T8"/>
                  <a:gd fmla="*/ 100 h 109" name="T9"/>
                </a:gdLst>
                <a:cxnLst>
                  <a:cxn ang="0">
                    <a:pos x="T0" y="T1"/>
                  </a:cxn>
                  <a:cxn ang="0">
                    <a:pos x="T2" y="T3"/>
                  </a:cxn>
                  <a:cxn ang="0">
                    <a:pos x="T4" y="T5"/>
                  </a:cxn>
                  <a:cxn ang="0">
                    <a:pos x="T6" y="T7"/>
                  </a:cxn>
                  <a:cxn ang="0">
                    <a:pos x="T8" y="T9"/>
                  </a:cxn>
                </a:cxnLst>
                <a:rect b="b" l="0" r="r" t="0"/>
                <a:pathLst>
                  <a:path h="109" w="67">
                    <a:moveTo>
                      <a:pt x="67" y="100"/>
                    </a:moveTo>
                    <a:lnTo>
                      <a:pt x="48" y="109"/>
                    </a:lnTo>
                    <a:lnTo>
                      <a:pt x="0" y="10"/>
                    </a:lnTo>
                    <a:lnTo>
                      <a:pt x="19" y="0"/>
                    </a:lnTo>
                    <a:lnTo>
                      <a:pt x="67" y="10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2" name="Freeform 25"/>
              <p:cNvSpPr/>
              <p:nvPr/>
            </p:nvSpPr>
            <p:spPr bwMode="auto">
              <a:xfrm>
                <a:off x="9199563" y="4094163"/>
                <a:ext cx="173038" cy="315913"/>
              </a:xfrm>
              <a:custGeom>
                <a:gdLst>
                  <a:gd fmla="*/ 109 w 109" name="T0"/>
                  <a:gd fmla="*/ 189 h 199" name="T1"/>
                  <a:gd fmla="*/ 90 w 109" name="T2"/>
                  <a:gd fmla="*/ 199 h 199" name="T3"/>
                  <a:gd fmla="*/ 0 w 109" name="T4"/>
                  <a:gd fmla="*/ 9 h 199" name="T5"/>
                  <a:gd fmla="*/ 19 w 109" name="T6"/>
                  <a:gd fmla="*/ 0 h 199" name="T7"/>
                  <a:gd fmla="*/ 109 w 109" name="T8"/>
                  <a:gd fmla="*/ 189 h 199" name="T9"/>
                </a:gdLst>
                <a:cxnLst>
                  <a:cxn ang="0">
                    <a:pos x="T0" y="T1"/>
                  </a:cxn>
                  <a:cxn ang="0">
                    <a:pos x="T2" y="T3"/>
                  </a:cxn>
                  <a:cxn ang="0">
                    <a:pos x="T4" y="T5"/>
                  </a:cxn>
                  <a:cxn ang="0">
                    <a:pos x="T6" y="T7"/>
                  </a:cxn>
                  <a:cxn ang="0">
                    <a:pos x="T8" y="T9"/>
                  </a:cxn>
                </a:cxnLst>
                <a:rect b="b" l="0" r="r" t="0"/>
                <a:pathLst>
                  <a:path h="199" w="109">
                    <a:moveTo>
                      <a:pt x="109" y="189"/>
                    </a:moveTo>
                    <a:lnTo>
                      <a:pt x="90" y="199"/>
                    </a:lnTo>
                    <a:lnTo>
                      <a:pt x="0" y="9"/>
                    </a:lnTo>
                    <a:lnTo>
                      <a:pt x="19" y="0"/>
                    </a:lnTo>
                    <a:lnTo>
                      <a:pt x="109" y="189"/>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3" name="Freeform 26"/>
              <p:cNvSpPr/>
              <p:nvPr/>
            </p:nvSpPr>
            <p:spPr bwMode="auto">
              <a:xfrm>
                <a:off x="9213850" y="3910013"/>
                <a:ext cx="244475" cy="458788"/>
              </a:xfrm>
              <a:custGeom>
                <a:gdLst>
                  <a:gd fmla="*/ 154 w 154" name="T0"/>
                  <a:gd fmla="*/ 279 h 289" name="T1"/>
                  <a:gd fmla="*/ 133 w 154" name="T2"/>
                  <a:gd fmla="*/ 289 h 289" name="T3"/>
                  <a:gd fmla="*/ 0 w 154" name="T4"/>
                  <a:gd fmla="*/ 9 h 289" name="T5"/>
                  <a:gd fmla="*/ 21 w 154" name="T6"/>
                  <a:gd fmla="*/ 0 h 289" name="T7"/>
                  <a:gd fmla="*/ 154 w 154" name="T8"/>
                  <a:gd fmla="*/ 279 h 289" name="T9"/>
                </a:gdLst>
                <a:cxnLst>
                  <a:cxn ang="0">
                    <a:pos x="T0" y="T1"/>
                  </a:cxn>
                  <a:cxn ang="0">
                    <a:pos x="T2" y="T3"/>
                  </a:cxn>
                  <a:cxn ang="0">
                    <a:pos x="T4" y="T5"/>
                  </a:cxn>
                  <a:cxn ang="0">
                    <a:pos x="T6" y="T7"/>
                  </a:cxn>
                  <a:cxn ang="0">
                    <a:pos x="T8" y="T9"/>
                  </a:cxn>
                </a:cxnLst>
                <a:rect b="b" l="0" r="r" t="0"/>
                <a:pathLst>
                  <a:path h="289" w="154">
                    <a:moveTo>
                      <a:pt x="154" y="279"/>
                    </a:moveTo>
                    <a:lnTo>
                      <a:pt x="133" y="289"/>
                    </a:lnTo>
                    <a:lnTo>
                      <a:pt x="0" y="9"/>
                    </a:lnTo>
                    <a:lnTo>
                      <a:pt x="21" y="0"/>
                    </a:lnTo>
                    <a:lnTo>
                      <a:pt x="154" y="279"/>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4" name="Freeform 27"/>
              <p:cNvSpPr/>
              <p:nvPr/>
            </p:nvSpPr>
            <p:spPr bwMode="auto">
              <a:xfrm>
                <a:off x="9318625" y="4025900"/>
                <a:ext cx="180975" cy="323850"/>
              </a:xfrm>
              <a:custGeom>
                <a:gdLst>
                  <a:gd fmla="*/ 114 w 114" name="T0"/>
                  <a:gd fmla="*/ 194 h 204" name="T1"/>
                  <a:gd fmla="*/ 93 w 114" name="T2"/>
                  <a:gd fmla="*/ 204 h 204" name="T3"/>
                  <a:gd fmla="*/ 0 w 114" name="T4"/>
                  <a:gd fmla="*/ 9 h 204" name="T5"/>
                  <a:gd fmla="*/ 22 w 114" name="T6"/>
                  <a:gd fmla="*/ 0 h 204" name="T7"/>
                  <a:gd fmla="*/ 114 w 114" name="T8"/>
                  <a:gd fmla="*/ 194 h 204" name="T9"/>
                </a:gdLst>
                <a:cxnLst>
                  <a:cxn ang="0">
                    <a:pos x="T0" y="T1"/>
                  </a:cxn>
                  <a:cxn ang="0">
                    <a:pos x="T2" y="T3"/>
                  </a:cxn>
                  <a:cxn ang="0">
                    <a:pos x="T4" y="T5"/>
                  </a:cxn>
                  <a:cxn ang="0">
                    <a:pos x="T6" y="T7"/>
                  </a:cxn>
                  <a:cxn ang="0">
                    <a:pos x="T8" y="T9"/>
                  </a:cxn>
                </a:cxnLst>
                <a:rect b="b" l="0" r="r" t="0"/>
                <a:pathLst>
                  <a:path h="204" w="114">
                    <a:moveTo>
                      <a:pt x="114" y="194"/>
                    </a:moveTo>
                    <a:lnTo>
                      <a:pt x="93" y="204"/>
                    </a:lnTo>
                    <a:lnTo>
                      <a:pt x="0" y="9"/>
                    </a:lnTo>
                    <a:lnTo>
                      <a:pt x="22" y="0"/>
                    </a:lnTo>
                    <a:lnTo>
                      <a:pt x="114" y="194"/>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5" name="Freeform 28"/>
              <p:cNvSpPr/>
              <p:nvPr/>
            </p:nvSpPr>
            <p:spPr bwMode="auto">
              <a:xfrm>
                <a:off x="9323388" y="3921125"/>
                <a:ext cx="217488" cy="409575"/>
              </a:xfrm>
              <a:custGeom>
                <a:gdLst>
                  <a:gd fmla="*/ 137 w 137" name="T0"/>
                  <a:gd fmla="*/ 248 h 258" name="T1"/>
                  <a:gd fmla="*/ 116 w 137" name="T2"/>
                  <a:gd fmla="*/ 258 h 258" name="T3"/>
                  <a:gd fmla="*/ 0 w 137" name="T4"/>
                  <a:gd fmla="*/ 9 h 258" name="T5"/>
                  <a:gd fmla="*/ 19 w 137" name="T6"/>
                  <a:gd fmla="*/ 0 h 258" name="T7"/>
                  <a:gd fmla="*/ 137 w 137" name="T8"/>
                  <a:gd fmla="*/ 248 h 258" name="T9"/>
                </a:gdLst>
                <a:cxnLst>
                  <a:cxn ang="0">
                    <a:pos x="T0" y="T1"/>
                  </a:cxn>
                  <a:cxn ang="0">
                    <a:pos x="T2" y="T3"/>
                  </a:cxn>
                  <a:cxn ang="0">
                    <a:pos x="T4" y="T5"/>
                  </a:cxn>
                  <a:cxn ang="0">
                    <a:pos x="T6" y="T7"/>
                  </a:cxn>
                  <a:cxn ang="0">
                    <a:pos x="T8" y="T9"/>
                  </a:cxn>
                </a:cxnLst>
                <a:rect b="b" l="0" r="r" t="0"/>
                <a:pathLst>
                  <a:path h="258" w="137">
                    <a:moveTo>
                      <a:pt x="137" y="248"/>
                    </a:moveTo>
                    <a:lnTo>
                      <a:pt x="116" y="258"/>
                    </a:lnTo>
                    <a:lnTo>
                      <a:pt x="0" y="9"/>
                    </a:lnTo>
                    <a:lnTo>
                      <a:pt x="19" y="0"/>
                    </a:lnTo>
                    <a:lnTo>
                      <a:pt x="137" y="248"/>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6" name="Freeform 29"/>
              <p:cNvSpPr/>
              <p:nvPr/>
            </p:nvSpPr>
            <p:spPr bwMode="auto">
              <a:xfrm>
                <a:off x="9526588" y="4135438"/>
                <a:ext cx="96838" cy="153988"/>
              </a:xfrm>
              <a:custGeom>
                <a:gdLst>
                  <a:gd fmla="*/ 61 w 61" name="T0"/>
                  <a:gd fmla="*/ 87 h 97" name="T1"/>
                  <a:gd fmla="*/ 42 w 61" name="T2"/>
                  <a:gd fmla="*/ 97 h 97" name="T3"/>
                  <a:gd fmla="*/ 0 w 61" name="T4"/>
                  <a:gd fmla="*/ 9 h 97" name="T5"/>
                  <a:gd fmla="*/ 21 w 61" name="T6"/>
                  <a:gd fmla="*/ 0 h 97" name="T7"/>
                  <a:gd fmla="*/ 61 w 61" name="T8"/>
                  <a:gd fmla="*/ 87 h 97" name="T9"/>
                </a:gdLst>
                <a:cxnLst>
                  <a:cxn ang="0">
                    <a:pos x="T0" y="T1"/>
                  </a:cxn>
                  <a:cxn ang="0">
                    <a:pos x="T2" y="T3"/>
                  </a:cxn>
                  <a:cxn ang="0">
                    <a:pos x="T4" y="T5"/>
                  </a:cxn>
                  <a:cxn ang="0">
                    <a:pos x="T6" y="T7"/>
                  </a:cxn>
                  <a:cxn ang="0">
                    <a:pos x="T8" y="T9"/>
                  </a:cxn>
                </a:cxnLst>
                <a:rect b="b" l="0" r="r" t="0"/>
                <a:pathLst>
                  <a:path h="97" w="61">
                    <a:moveTo>
                      <a:pt x="61" y="87"/>
                    </a:moveTo>
                    <a:lnTo>
                      <a:pt x="42" y="97"/>
                    </a:lnTo>
                    <a:lnTo>
                      <a:pt x="0" y="9"/>
                    </a:lnTo>
                    <a:lnTo>
                      <a:pt x="21" y="0"/>
                    </a:lnTo>
                    <a:lnTo>
                      <a:pt x="61" y="87"/>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7" name="Freeform 30"/>
              <p:cNvSpPr/>
              <p:nvPr/>
            </p:nvSpPr>
            <p:spPr bwMode="auto">
              <a:xfrm>
                <a:off x="9601200" y="4191000"/>
                <a:ext cx="63500" cy="79375"/>
              </a:xfrm>
              <a:custGeom>
                <a:gdLst>
                  <a:gd fmla="*/ 40 w 40" name="T0"/>
                  <a:gd fmla="*/ 40 h 50" name="T1"/>
                  <a:gd fmla="*/ 21 w 40" name="T2"/>
                  <a:gd fmla="*/ 50 h 50" name="T3"/>
                  <a:gd fmla="*/ 0 w 40" name="T4"/>
                  <a:gd fmla="*/ 10 h 50" name="T5"/>
                  <a:gd fmla="*/ 21 w 40" name="T6"/>
                  <a:gd fmla="*/ 0 h 50" name="T7"/>
                  <a:gd fmla="*/ 40 w 40" name="T8"/>
                  <a:gd fmla="*/ 40 h 50" name="T9"/>
                </a:gdLst>
                <a:cxnLst>
                  <a:cxn ang="0">
                    <a:pos x="T0" y="T1"/>
                  </a:cxn>
                  <a:cxn ang="0">
                    <a:pos x="T2" y="T3"/>
                  </a:cxn>
                  <a:cxn ang="0">
                    <a:pos x="T4" y="T5"/>
                  </a:cxn>
                  <a:cxn ang="0">
                    <a:pos x="T6" y="T7"/>
                  </a:cxn>
                  <a:cxn ang="0">
                    <a:pos x="T8" y="T9"/>
                  </a:cxn>
                </a:cxnLst>
                <a:rect b="b" l="0" r="r" t="0"/>
                <a:pathLst>
                  <a:path h="50" w="40">
                    <a:moveTo>
                      <a:pt x="40" y="40"/>
                    </a:moveTo>
                    <a:lnTo>
                      <a:pt x="21" y="50"/>
                    </a:lnTo>
                    <a:lnTo>
                      <a:pt x="0" y="10"/>
                    </a:lnTo>
                    <a:lnTo>
                      <a:pt x="21" y="0"/>
                    </a:lnTo>
                    <a:lnTo>
                      <a:pt x="40" y="4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8" name="Freeform 31"/>
              <p:cNvSpPr/>
              <p:nvPr/>
            </p:nvSpPr>
            <p:spPr bwMode="auto">
              <a:xfrm>
                <a:off x="9609138" y="4094163"/>
                <a:ext cx="96838" cy="157163"/>
              </a:xfrm>
              <a:custGeom>
                <a:gdLst>
                  <a:gd fmla="*/ 61 w 61" name="T0"/>
                  <a:gd fmla="*/ 87 h 99" name="T1"/>
                  <a:gd fmla="*/ 40 w 61" name="T2"/>
                  <a:gd fmla="*/ 99 h 99" name="T3"/>
                  <a:gd fmla="*/ 0 w 61" name="T4"/>
                  <a:gd fmla="*/ 9 h 99" name="T5"/>
                  <a:gd fmla="*/ 19 w 61" name="T6"/>
                  <a:gd fmla="*/ 0 h 99" name="T7"/>
                  <a:gd fmla="*/ 61 w 61" name="T8"/>
                  <a:gd fmla="*/ 87 h 99" name="T9"/>
                </a:gdLst>
                <a:cxnLst>
                  <a:cxn ang="0">
                    <a:pos x="T0" y="T1"/>
                  </a:cxn>
                  <a:cxn ang="0">
                    <a:pos x="T2" y="T3"/>
                  </a:cxn>
                  <a:cxn ang="0">
                    <a:pos x="T4" y="T5"/>
                  </a:cxn>
                  <a:cxn ang="0">
                    <a:pos x="T6" y="T7"/>
                  </a:cxn>
                  <a:cxn ang="0">
                    <a:pos x="T8" y="T9"/>
                  </a:cxn>
                </a:cxnLst>
                <a:rect b="b" l="0" r="r" t="0"/>
                <a:pathLst>
                  <a:path h="99" w="61">
                    <a:moveTo>
                      <a:pt x="61" y="87"/>
                    </a:moveTo>
                    <a:lnTo>
                      <a:pt x="40" y="99"/>
                    </a:lnTo>
                    <a:lnTo>
                      <a:pt x="0" y="9"/>
                    </a:lnTo>
                    <a:lnTo>
                      <a:pt x="19" y="0"/>
                    </a:lnTo>
                    <a:lnTo>
                      <a:pt x="61" y="87"/>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69" name="Freeform 32"/>
              <p:cNvSpPr/>
              <p:nvPr/>
            </p:nvSpPr>
            <p:spPr bwMode="auto">
              <a:xfrm>
                <a:off x="9639300" y="3943350"/>
                <a:ext cx="153988" cy="266700"/>
              </a:xfrm>
              <a:custGeom>
                <a:gdLst>
                  <a:gd fmla="*/ 97 w 97" name="T0"/>
                  <a:gd fmla="*/ 159 h 168" name="T1"/>
                  <a:gd fmla="*/ 76 w 97" name="T2"/>
                  <a:gd fmla="*/ 168 h 168" name="T3"/>
                  <a:gd fmla="*/ 0 w 97" name="T4"/>
                  <a:gd fmla="*/ 9 h 168" name="T5"/>
                  <a:gd fmla="*/ 21 w 97" name="T6"/>
                  <a:gd fmla="*/ 0 h 168" name="T7"/>
                  <a:gd fmla="*/ 97 w 97" name="T8"/>
                  <a:gd fmla="*/ 159 h 168" name="T9"/>
                </a:gdLst>
                <a:cxnLst>
                  <a:cxn ang="0">
                    <a:pos x="T0" y="T1"/>
                  </a:cxn>
                  <a:cxn ang="0">
                    <a:pos x="T2" y="T3"/>
                  </a:cxn>
                  <a:cxn ang="0">
                    <a:pos x="T4" y="T5"/>
                  </a:cxn>
                  <a:cxn ang="0">
                    <a:pos x="T6" y="T7"/>
                  </a:cxn>
                  <a:cxn ang="0">
                    <a:pos x="T8" y="T9"/>
                  </a:cxn>
                </a:cxnLst>
                <a:rect b="b" l="0" r="r" t="0"/>
                <a:pathLst>
                  <a:path h="168" w="97">
                    <a:moveTo>
                      <a:pt x="97" y="159"/>
                    </a:moveTo>
                    <a:lnTo>
                      <a:pt x="76" y="168"/>
                    </a:lnTo>
                    <a:lnTo>
                      <a:pt x="0" y="9"/>
                    </a:lnTo>
                    <a:lnTo>
                      <a:pt x="21" y="0"/>
                    </a:lnTo>
                    <a:lnTo>
                      <a:pt x="97" y="159"/>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0" name="Freeform 33"/>
              <p:cNvSpPr/>
              <p:nvPr/>
            </p:nvSpPr>
            <p:spPr bwMode="auto">
              <a:xfrm>
                <a:off x="9590088" y="3732213"/>
                <a:ext cx="244475" cy="458788"/>
              </a:xfrm>
              <a:custGeom>
                <a:gdLst>
                  <a:gd fmla="*/ 154 w 154" name="T0"/>
                  <a:gd fmla="*/ 280 h 289" name="T1"/>
                  <a:gd fmla="*/ 133 w 154" name="T2"/>
                  <a:gd fmla="*/ 289 h 289" name="T3"/>
                  <a:gd fmla="*/ 0 w 154" name="T4"/>
                  <a:gd fmla="*/ 10 h 289" name="T5"/>
                  <a:gd fmla="*/ 21 w 154" name="T6"/>
                  <a:gd fmla="*/ 0 h 289" name="T7"/>
                  <a:gd fmla="*/ 154 w 154" name="T8"/>
                  <a:gd fmla="*/ 280 h 289" name="T9"/>
                </a:gdLst>
                <a:cxnLst>
                  <a:cxn ang="0">
                    <a:pos x="T0" y="T1"/>
                  </a:cxn>
                  <a:cxn ang="0">
                    <a:pos x="T2" y="T3"/>
                  </a:cxn>
                  <a:cxn ang="0">
                    <a:pos x="T4" y="T5"/>
                  </a:cxn>
                  <a:cxn ang="0">
                    <a:pos x="T6" y="T7"/>
                  </a:cxn>
                  <a:cxn ang="0">
                    <a:pos x="T8" y="T9"/>
                  </a:cxn>
                </a:cxnLst>
                <a:rect b="b" l="0" r="r" t="0"/>
                <a:pathLst>
                  <a:path h="289" w="154">
                    <a:moveTo>
                      <a:pt x="154" y="280"/>
                    </a:moveTo>
                    <a:lnTo>
                      <a:pt x="133" y="289"/>
                    </a:lnTo>
                    <a:lnTo>
                      <a:pt x="0" y="10"/>
                    </a:lnTo>
                    <a:lnTo>
                      <a:pt x="21" y="0"/>
                    </a:lnTo>
                    <a:lnTo>
                      <a:pt x="154" y="28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1" name="Freeform 34"/>
              <p:cNvSpPr/>
              <p:nvPr/>
            </p:nvSpPr>
            <p:spPr bwMode="auto">
              <a:xfrm>
                <a:off x="9688513" y="3833813"/>
                <a:ext cx="184150" cy="334963"/>
              </a:xfrm>
              <a:custGeom>
                <a:gdLst>
                  <a:gd fmla="*/ 116 w 116" name="T0"/>
                  <a:gd fmla="*/ 202 h 211" name="T1"/>
                  <a:gd fmla="*/ 97 w 116" name="T2"/>
                  <a:gd fmla="*/ 211 h 211" name="T3"/>
                  <a:gd fmla="*/ 0 w 116" name="T4"/>
                  <a:gd fmla="*/ 10 h 211" name="T5"/>
                  <a:gd fmla="*/ 21 w 116" name="T6"/>
                  <a:gd fmla="*/ 0 h 211" name="T7"/>
                  <a:gd fmla="*/ 116 w 116" name="T8"/>
                  <a:gd fmla="*/ 202 h 211" name="T9"/>
                </a:gdLst>
                <a:cxnLst>
                  <a:cxn ang="0">
                    <a:pos x="T0" y="T1"/>
                  </a:cxn>
                  <a:cxn ang="0">
                    <a:pos x="T2" y="T3"/>
                  </a:cxn>
                  <a:cxn ang="0">
                    <a:pos x="T4" y="T5"/>
                  </a:cxn>
                  <a:cxn ang="0">
                    <a:pos x="T6" y="T7"/>
                  </a:cxn>
                  <a:cxn ang="0">
                    <a:pos x="T8" y="T9"/>
                  </a:cxn>
                </a:cxnLst>
                <a:rect b="b" l="0" r="r" t="0"/>
                <a:pathLst>
                  <a:path h="211" w="115">
                    <a:moveTo>
                      <a:pt x="116" y="202"/>
                    </a:moveTo>
                    <a:lnTo>
                      <a:pt x="97" y="211"/>
                    </a:lnTo>
                    <a:lnTo>
                      <a:pt x="0" y="10"/>
                    </a:lnTo>
                    <a:lnTo>
                      <a:pt x="21" y="0"/>
                    </a:lnTo>
                    <a:lnTo>
                      <a:pt x="116" y="202"/>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2" name="Freeform 35"/>
              <p:cNvSpPr/>
              <p:nvPr/>
            </p:nvSpPr>
            <p:spPr bwMode="auto">
              <a:xfrm>
                <a:off x="9078913" y="4875213"/>
                <a:ext cx="409575" cy="339725"/>
              </a:xfrm>
              <a:custGeom>
                <a:gdLst>
                  <a:gd fmla="*/ 258 w 258" name="T0"/>
                  <a:gd fmla="*/ 116 h 214" name="T1"/>
                  <a:gd fmla="*/ 54 w 258" name="T2"/>
                  <a:gd fmla="*/ 214 h 214" name="T3"/>
                  <a:gd fmla="*/ 0 w 258" name="T4"/>
                  <a:gd fmla="*/ 98 h 214" name="T5"/>
                  <a:gd fmla="*/ 204 w 258" name="T6"/>
                  <a:gd fmla="*/ 0 h 214" name="T7"/>
                  <a:gd fmla="*/ 258 w 258" name="T8"/>
                  <a:gd fmla="*/ 116 h 214" name="T9"/>
                </a:gdLst>
                <a:cxnLst>
                  <a:cxn ang="0">
                    <a:pos x="T0" y="T1"/>
                  </a:cxn>
                  <a:cxn ang="0">
                    <a:pos x="T2" y="T3"/>
                  </a:cxn>
                  <a:cxn ang="0">
                    <a:pos x="T4" y="T5"/>
                  </a:cxn>
                  <a:cxn ang="0">
                    <a:pos x="T6" y="T7"/>
                  </a:cxn>
                  <a:cxn ang="0">
                    <a:pos x="T8" y="T9"/>
                  </a:cxn>
                </a:cxnLst>
                <a:rect b="b" l="0" r="r" t="0"/>
                <a:pathLst>
                  <a:path h="214" w="258">
                    <a:moveTo>
                      <a:pt x="258" y="116"/>
                    </a:moveTo>
                    <a:lnTo>
                      <a:pt x="54" y="214"/>
                    </a:lnTo>
                    <a:lnTo>
                      <a:pt x="0" y="98"/>
                    </a:lnTo>
                    <a:lnTo>
                      <a:pt x="204" y="0"/>
                    </a:lnTo>
                    <a:lnTo>
                      <a:pt x="258" y="116"/>
                    </a:lnTo>
                    <a:close/>
                  </a:path>
                </a:pathLst>
              </a:custGeom>
              <a:solidFill>
                <a:srgbClr val="CCEEF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3" name="Freeform 36"/>
              <p:cNvSpPr>
                <a:spLocks noEditPoints="1"/>
              </p:cNvSpPr>
              <p:nvPr/>
            </p:nvSpPr>
            <p:spPr bwMode="auto">
              <a:xfrm>
                <a:off x="9070975" y="4872038"/>
                <a:ext cx="420688" cy="346075"/>
              </a:xfrm>
              <a:custGeom>
                <a:gdLst>
                  <a:gd fmla="*/ 25 w 112" name="T0"/>
                  <a:gd fmla="*/ 92 h 92" name="T1"/>
                  <a:gd fmla="*/ 24 w 112" name="T2"/>
                  <a:gd fmla="*/ 92 h 92" name="T3"/>
                  <a:gd fmla="*/ 24 w 112" name="T4"/>
                  <a:gd fmla="*/ 91 h 92" name="T5"/>
                  <a:gd fmla="*/ 1 w 112" name="T6"/>
                  <a:gd fmla="*/ 43 h 92" name="T7"/>
                  <a:gd fmla="*/ 1 w 112" name="T8"/>
                  <a:gd fmla="*/ 41 h 92" name="T9"/>
                  <a:gd fmla="*/ 87 w 112" name="T10"/>
                  <a:gd fmla="*/ 0 h 92" name="T11"/>
                  <a:gd fmla="*/ 88 w 112" name="T12"/>
                  <a:gd fmla="*/ 0 h 92" name="T13"/>
                  <a:gd fmla="*/ 89 w 112" name="T14"/>
                  <a:gd fmla="*/ 1 h 92" name="T15"/>
                  <a:gd fmla="*/ 112 w 112" name="T16"/>
                  <a:gd fmla="*/ 50 h 92" name="T17"/>
                  <a:gd fmla="*/ 111 w 112" name="T18"/>
                  <a:gd fmla="*/ 51 h 92" name="T19"/>
                  <a:gd fmla="*/ 25 w 112" name="T20"/>
                  <a:gd fmla="*/ 92 h 92" name="T21"/>
                  <a:gd fmla="*/ 3 w 112" name="T22"/>
                  <a:gd fmla="*/ 43 h 92" name="T23"/>
                  <a:gd fmla="*/ 25 w 112" name="T24"/>
                  <a:gd fmla="*/ 89 h 92" name="T25"/>
                  <a:gd fmla="*/ 109 w 112" name="T26"/>
                  <a:gd fmla="*/ 49 h 92" name="T27"/>
                  <a:gd fmla="*/ 87 w 112" name="T28"/>
                  <a:gd fmla="*/ 3 h 92" name="T29"/>
                  <a:gd fmla="*/ 3 w 112" name="T30"/>
                  <a:gd fmla="*/ 43 h 9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92" w="112">
                    <a:moveTo>
                      <a:pt x="25" y="92"/>
                    </a:moveTo>
                    <a:cubicBezTo>
                      <a:pt x="24" y="92"/>
                      <a:pt x="24" y="92"/>
                      <a:pt x="24" y="92"/>
                    </a:cubicBezTo>
                    <a:cubicBezTo>
                      <a:pt x="24" y="91"/>
                      <a:pt x="24" y="91"/>
                      <a:pt x="24" y="91"/>
                    </a:cubicBezTo>
                    <a:cubicBezTo>
                      <a:pt x="1" y="43"/>
                      <a:pt x="1" y="43"/>
                      <a:pt x="1" y="43"/>
                    </a:cubicBezTo>
                    <a:cubicBezTo>
                      <a:pt x="0" y="42"/>
                      <a:pt x="1" y="41"/>
                      <a:pt x="1" y="41"/>
                    </a:cubicBezTo>
                    <a:cubicBezTo>
                      <a:pt x="87" y="0"/>
                      <a:pt x="87" y="0"/>
                      <a:pt x="87" y="0"/>
                    </a:cubicBezTo>
                    <a:cubicBezTo>
                      <a:pt x="88" y="0"/>
                      <a:pt x="88" y="0"/>
                      <a:pt x="88" y="0"/>
                    </a:cubicBezTo>
                    <a:cubicBezTo>
                      <a:pt x="89" y="1"/>
                      <a:pt x="89" y="1"/>
                      <a:pt x="89" y="1"/>
                    </a:cubicBezTo>
                    <a:cubicBezTo>
                      <a:pt x="112" y="50"/>
                      <a:pt x="112" y="50"/>
                      <a:pt x="112" y="50"/>
                    </a:cubicBezTo>
                    <a:cubicBezTo>
                      <a:pt x="112" y="50"/>
                      <a:pt x="112" y="51"/>
                      <a:pt x="111" y="51"/>
                    </a:cubicBezTo>
                    <a:cubicBezTo>
                      <a:pt x="25" y="92"/>
                      <a:pt x="25" y="92"/>
                      <a:pt x="25" y="92"/>
                    </a:cubicBezTo>
                    <a:close/>
                    <a:moveTo>
                      <a:pt x="3" y="43"/>
                    </a:moveTo>
                    <a:cubicBezTo>
                      <a:pt x="25" y="89"/>
                      <a:pt x="25" y="89"/>
                      <a:pt x="25" y="89"/>
                    </a:cubicBezTo>
                    <a:cubicBezTo>
                      <a:pt x="109" y="49"/>
                      <a:pt x="109" y="49"/>
                      <a:pt x="109" y="49"/>
                    </a:cubicBezTo>
                    <a:cubicBezTo>
                      <a:pt x="87" y="3"/>
                      <a:pt x="87" y="3"/>
                      <a:pt x="87" y="3"/>
                    </a:cubicBezTo>
                    <a:lnTo>
                      <a:pt x="3" y="43"/>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4" name="Freeform 37"/>
              <p:cNvSpPr/>
              <p:nvPr/>
            </p:nvSpPr>
            <p:spPr bwMode="auto">
              <a:xfrm>
                <a:off x="8504238" y="3454400"/>
                <a:ext cx="785813" cy="384175"/>
              </a:xfrm>
              <a:custGeom>
                <a:gdLst>
                  <a:gd fmla="*/ 4 w 495" name="T0"/>
                  <a:gd fmla="*/ 242 h 242" name="T1"/>
                  <a:gd fmla="*/ 0 w 495" name="T2"/>
                  <a:gd fmla="*/ 232 h 242" name="T3"/>
                  <a:gd fmla="*/ 490 w 495" name="T4"/>
                  <a:gd fmla="*/ 0 h 242" name="T5"/>
                  <a:gd fmla="*/ 495 w 495" name="T6"/>
                  <a:gd fmla="*/ 9 h 242" name="T7"/>
                  <a:gd fmla="*/ 4 w 495" name="T8"/>
                  <a:gd fmla="*/ 242 h 242" name="T9"/>
                </a:gdLst>
                <a:cxnLst>
                  <a:cxn ang="0">
                    <a:pos x="T0" y="T1"/>
                  </a:cxn>
                  <a:cxn ang="0">
                    <a:pos x="T2" y="T3"/>
                  </a:cxn>
                  <a:cxn ang="0">
                    <a:pos x="T4" y="T5"/>
                  </a:cxn>
                  <a:cxn ang="0">
                    <a:pos x="T6" y="T7"/>
                  </a:cxn>
                  <a:cxn ang="0">
                    <a:pos x="T8" y="T9"/>
                  </a:cxn>
                </a:cxnLst>
                <a:rect b="b" l="0" r="r" t="0"/>
                <a:pathLst>
                  <a:path h="241" w="495">
                    <a:moveTo>
                      <a:pt x="4" y="242"/>
                    </a:moveTo>
                    <a:lnTo>
                      <a:pt x="0" y="232"/>
                    </a:lnTo>
                    <a:lnTo>
                      <a:pt x="490" y="0"/>
                    </a:lnTo>
                    <a:lnTo>
                      <a:pt x="495" y="9"/>
                    </a:lnTo>
                    <a:lnTo>
                      <a:pt x="4" y="242"/>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5" name="Freeform 38"/>
              <p:cNvSpPr/>
              <p:nvPr/>
            </p:nvSpPr>
            <p:spPr bwMode="auto">
              <a:xfrm>
                <a:off x="8548688" y="3638550"/>
                <a:ext cx="579438" cy="282575"/>
              </a:xfrm>
              <a:custGeom>
                <a:gdLst>
                  <a:gd fmla="*/ 0 w 365" name="T0"/>
                  <a:gd fmla="*/ 178 h 178" name="T1"/>
                  <a:gd fmla="*/ 0 w 365" name="T2"/>
                  <a:gd fmla="*/ 173 h 178" name="T3"/>
                  <a:gd fmla="*/ 362 w 365" name="T4"/>
                  <a:gd fmla="*/ 0 h 178" name="T5"/>
                  <a:gd fmla="*/ 365 w 365" name="T6"/>
                  <a:gd fmla="*/ 5 h 178" name="T7"/>
                  <a:gd fmla="*/ 0 w 365" name="T8"/>
                  <a:gd fmla="*/ 178 h 178" name="T9"/>
                </a:gdLst>
                <a:cxnLst>
                  <a:cxn ang="0">
                    <a:pos x="T0" y="T1"/>
                  </a:cxn>
                  <a:cxn ang="0">
                    <a:pos x="T2" y="T3"/>
                  </a:cxn>
                  <a:cxn ang="0">
                    <a:pos x="T4" y="T5"/>
                  </a:cxn>
                  <a:cxn ang="0">
                    <a:pos x="T6" y="T7"/>
                  </a:cxn>
                  <a:cxn ang="0">
                    <a:pos x="T8" y="T9"/>
                  </a:cxn>
                </a:cxnLst>
                <a:rect b="b" l="0" r="r" t="0"/>
                <a:pathLst>
                  <a:path h="178" w="365">
                    <a:moveTo>
                      <a:pt x="0" y="178"/>
                    </a:moveTo>
                    <a:lnTo>
                      <a:pt x="0" y="173"/>
                    </a:lnTo>
                    <a:lnTo>
                      <a:pt x="362" y="0"/>
                    </a:lnTo>
                    <a:lnTo>
                      <a:pt x="365" y="5"/>
                    </a:lnTo>
                    <a:lnTo>
                      <a:pt x="0" y="178"/>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6" name="Freeform 39"/>
              <p:cNvSpPr>
                <a:spLocks noEditPoints="1"/>
              </p:cNvSpPr>
              <p:nvPr/>
            </p:nvSpPr>
            <p:spPr bwMode="auto">
              <a:xfrm>
                <a:off x="8413750" y="3201988"/>
                <a:ext cx="973138" cy="522288"/>
              </a:xfrm>
              <a:custGeom>
                <a:gdLst>
                  <a:gd fmla="*/ 21 w 613" name="T0"/>
                  <a:gd fmla="*/ 329 h 329" name="T1"/>
                  <a:gd fmla="*/ 0 w 613" name="T2"/>
                  <a:gd fmla="*/ 282 h 329" name="T3"/>
                  <a:gd fmla="*/ 592 w 613" name="T4"/>
                  <a:gd fmla="*/ 0 h 329" name="T5"/>
                  <a:gd fmla="*/ 613 w 613" name="T6"/>
                  <a:gd fmla="*/ 47 h 329" name="T7"/>
                  <a:gd fmla="*/ 21 w 613" name="T8"/>
                  <a:gd fmla="*/ 329 h 329" name="T9"/>
                  <a:gd fmla="*/ 14 w 613" name="T10"/>
                  <a:gd fmla="*/ 287 h 329" name="T11"/>
                  <a:gd fmla="*/ 26 w 613" name="T12"/>
                  <a:gd fmla="*/ 315 h 329" name="T13"/>
                  <a:gd fmla="*/ 599 w 613" name="T14"/>
                  <a:gd fmla="*/ 43 h 329" name="T15"/>
                  <a:gd fmla="*/ 587 w 613" name="T16"/>
                  <a:gd fmla="*/ 14 h 329" name="T17"/>
                  <a:gd fmla="*/ 14 w 613" name="T18"/>
                  <a:gd fmla="*/ 287 h 32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29" w="613">
                    <a:moveTo>
                      <a:pt x="21" y="329"/>
                    </a:moveTo>
                    <a:lnTo>
                      <a:pt x="0" y="282"/>
                    </a:lnTo>
                    <a:lnTo>
                      <a:pt x="592" y="0"/>
                    </a:lnTo>
                    <a:lnTo>
                      <a:pt x="613" y="47"/>
                    </a:lnTo>
                    <a:lnTo>
                      <a:pt x="21" y="329"/>
                    </a:lnTo>
                    <a:close/>
                    <a:moveTo>
                      <a:pt x="14" y="287"/>
                    </a:moveTo>
                    <a:lnTo>
                      <a:pt x="26" y="315"/>
                    </a:lnTo>
                    <a:lnTo>
                      <a:pt x="599" y="43"/>
                    </a:lnTo>
                    <a:lnTo>
                      <a:pt x="587" y="14"/>
                    </a:lnTo>
                    <a:lnTo>
                      <a:pt x="14" y="287"/>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7" name="Freeform 40"/>
              <p:cNvSpPr/>
              <p:nvPr/>
            </p:nvSpPr>
            <p:spPr bwMode="auto">
              <a:xfrm>
                <a:off x="8578850" y="3951288"/>
                <a:ext cx="82550" cy="85725"/>
              </a:xfrm>
              <a:custGeom>
                <a:gdLst>
                  <a:gd fmla="*/ 52 w 52" name="T0"/>
                  <a:gd fmla="*/ 35 h 54" name="T1"/>
                  <a:gd fmla="*/ 17 w 52" name="T2"/>
                  <a:gd fmla="*/ 54 h 54" name="T3"/>
                  <a:gd fmla="*/ 0 w 52" name="T4"/>
                  <a:gd fmla="*/ 16 h 54" name="T5"/>
                  <a:gd fmla="*/ 35 w 52" name="T6"/>
                  <a:gd fmla="*/ 0 h 54" name="T7"/>
                  <a:gd fmla="*/ 52 w 52" name="T8"/>
                  <a:gd fmla="*/ 35 h 54" name="T9"/>
                </a:gdLst>
                <a:cxnLst>
                  <a:cxn ang="0">
                    <a:pos x="T0" y="T1"/>
                  </a:cxn>
                  <a:cxn ang="0">
                    <a:pos x="T2" y="T3"/>
                  </a:cxn>
                  <a:cxn ang="0">
                    <a:pos x="T4" y="T5"/>
                  </a:cxn>
                  <a:cxn ang="0">
                    <a:pos x="T6" y="T7"/>
                  </a:cxn>
                  <a:cxn ang="0">
                    <a:pos x="T8" y="T9"/>
                  </a:cxn>
                </a:cxnLst>
                <a:rect b="b" l="0" r="r" t="0"/>
                <a:pathLst>
                  <a:path h="54" w="52">
                    <a:moveTo>
                      <a:pt x="52" y="35"/>
                    </a:moveTo>
                    <a:lnTo>
                      <a:pt x="17" y="54"/>
                    </a:lnTo>
                    <a:lnTo>
                      <a:pt x="0" y="16"/>
                    </a:lnTo>
                    <a:lnTo>
                      <a:pt x="35" y="0"/>
                    </a:lnTo>
                    <a:lnTo>
                      <a:pt x="52" y="35"/>
                    </a:lnTo>
                    <a:close/>
                  </a:path>
                </a:pathLst>
              </a:custGeom>
              <a:solidFill>
                <a:srgbClr val="59B3C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8" name="Freeform 41"/>
              <p:cNvSpPr/>
              <p:nvPr/>
            </p:nvSpPr>
            <p:spPr bwMode="auto">
              <a:xfrm>
                <a:off x="8677275" y="3890963"/>
                <a:ext cx="149225" cy="77788"/>
              </a:xfrm>
              <a:custGeom>
                <a:gdLst>
                  <a:gd fmla="*/ 0 w 94" name="T0"/>
                  <a:gd fmla="*/ 49 h 49" name="T1"/>
                  <a:gd fmla="*/ 0 w 94" name="T2"/>
                  <a:gd fmla="*/ 45 h 49" name="T3"/>
                  <a:gd fmla="*/ 92 w 94" name="T4"/>
                  <a:gd fmla="*/ 0 h 49" name="T5"/>
                  <a:gd fmla="*/ 94 w 94" name="T6"/>
                  <a:gd fmla="*/ 4 h 49" name="T7"/>
                  <a:gd fmla="*/ 0 w 94" name="T8"/>
                  <a:gd fmla="*/ 49 h 49" name="T9"/>
                </a:gdLst>
                <a:cxnLst>
                  <a:cxn ang="0">
                    <a:pos x="T0" y="T1"/>
                  </a:cxn>
                  <a:cxn ang="0">
                    <a:pos x="T2" y="T3"/>
                  </a:cxn>
                  <a:cxn ang="0">
                    <a:pos x="T4" y="T5"/>
                  </a:cxn>
                  <a:cxn ang="0">
                    <a:pos x="T6" y="T7"/>
                  </a:cxn>
                  <a:cxn ang="0">
                    <a:pos x="T8" y="T9"/>
                  </a:cxn>
                </a:cxnLst>
                <a:rect b="b" l="0" r="r" t="0"/>
                <a:pathLst>
                  <a:path h="49" w="94">
                    <a:moveTo>
                      <a:pt x="0" y="49"/>
                    </a:moveTo>
                    <a:lnTo>
                      <a:pt x="0" y="45"/>
                    </a:lnTo>
                    <a:lnTo>
                      <a:pt x="92" y="0"/>
                    </a:lnTo>
                    <a:lnTo>
                      <a:pt x="94" y="4"/>
                    </a:lnTo>
                    <a:lnTo>
                      <a:pt x="0" y="49"/>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79" name="Freeform 42"/>
              <p:cNvSpPr/>
              <p:nvPr/>
            </p:nvSpPr>
            <p:spPr bwMode="auto">
              <a:xfrm>
                <a:off x="8867775" y="3811588"/>
                <a:ext cx="87313" cy="85725"/>
              </a:xfrm>
              <a:custGeom>
                <a:gdLst>
                  <a:gd fmla="*/ 55 w 55" name="T0"/>
                  <a:gd fmla="*/ 38 h 54" name="T1"/>
                  <a:gd fmla="*/ 19 w 55" name="T2"/>
                  <a:gd fmla="*/ 54 h 54" name="T3"/>
                  <a:gd fmla="*/ 0 w 55" name="T4"/>
                  <a:gd fmla="*/ 19 h 54" name="T5"/>
                  <a:gd fmla="*/ 38 w 55" name="T6"/>
                  <a:gd fmla="*/ 0 h 54" name="T7"/>
                  <a:gd fmla="*/ 55 w 55" name="T8"/>
                  <a:gd fmla="*/ 38 h 54" name="T9"/>
                </a:gdLst>
                <a:cxnLst>
                  <a:cxn ang="0">
                    <a:pos x="T0" y="T1"/>
                  </a:cxn>
                  <a:cxn ang="0">
                    <a:pos x="T2" y="T3"/>
                  </a:cxn>
                  <a:cxn ang="0">
                    <a:pos x="T4" y="T5"/>
                  </a:cxn>
                  <a:cxn ang="0">
                    <a:pos x="T6" y="T7"/>
                  </a:cxn>
                  <a:cxn ang="0">
                    <a:pos x="T8" y="T9"/>
                  </a:cxn>
                </a:cxnLst>
                <a:rect b="b" l="0" r="r" t="0"/>
                <a:pathLst>
                  <a:path h="54" w="55">
                    <a:moveTo>
                      <a:pt x="55" y="38"/>
                    </a:moveTo>
                    <a:lnTo>
                      <a:pt x="19" y="54"/>
                    </a:lnTo>
                    <a:lnTo>
                      <a:pt x="0" y="19"/>
                    </a:lnTo>
                    <a:lnTo>
                      <a:pt x="38" y="0"/>
                    </a:lnTo>
                    <a:lnTo>
                      <a:pt x="55" y="38"/>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0" name="Freeform 43"/>
              <p:cNvSpPr/>
              <p:nvPr/>
            </p:nvSpPr>
            <p:spPr bwMode="auto">
              <a:xfrm>
                <a:off x="8966200" y="3754438"/>
                <a:ext cx="153988" cy="79375"/>
              </a:xfrm>
              <a:custGeom>
                <a:gdLst>
                  <a:gd fmla="*/ 2 w 97" name="T0"/>
                  <a:gd fmla="*/ 50 h 50" name="T1"/>
                  <a:gd fmla="*/ 0 w 97" name="T2"/>
                  <a:gd fmla="*/ 45 h 50" name="T3"/>
                  <a:gd fmla="*/ 95 w 97" name="T4"/>
                  <a:gd fmla="*/ 0 h 50" name="T5"/>
                  <a:gd fmla="*/ 97 w 97" name="T6"/>
                  <a:gd fmla="*/ 5 h 50" name="T7"/>
                  <a:gd fmla="*/ 2 w 97" name="T8"/>
                  <a:gd fmla="*/ 50 h 50" name="T9"/>
                </a:gdLst>
                <a:cxnLst>
                  <a:cxn ang="0">
                    <a:pos x="T0" y="T1"/>
                  </a:cxn>
                  <a:cxn ang="0">
                    <a:pos x="T2" y="T3"/>
                  </a:cxn>
                  <a:cxn ang="0">
                    <a:pos x="T4" y="T5"/>
                  </a:cxn>
                  <a:cxn ang="0">
                    <a:pos x="T6" y="T7"/>
                  </a:cxn>
                  <a:cxn ang="0">
                    <a:pos x="T8" y="T9"/>
                  </a:cxn>
                </a:cxnLst>
                <a:rect b="b" l="0" r="r" t="0"/>
                <a:pathLst>
                  <a:path h="50" w="97">
                    <a:moveTo>
                      <a:pt x="2" y="50"/>
                    </a:moveTo>
                    <a:lnTo>
                      <a:pt x="0" y="45"/>
                    </a:lnTo>
                    <a:lnTo>
                      <a:pt x="95" y="0"/>
                    </a:lnTo>
                    <a:lnTo>
                      <a:pt x="97" y="5"/>
                    </a:lnTo>
                    <a:lnTo>
                      <a:pt x="2" y="5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1" name="Freeform 44"/>
              <p:cNvSpPr/>
              <p:nvPr/>
            </p:nvSpPr>
            <p:spPr bwMode="auto">
              <a:xfrm>
                <a:off x="9161463" y="3676650"/>
                <a:ext cx="82550" cy="82550"/>
              </a:xfrm>
              <a:custGeom>
                <a:gdLst>
                  <a:gd fmla="*/ 52 w 52" name="T0"/>
                  <a:gd fmla="*/ 35 h 52" name="T1"/>
                  <a:gd fmla="*/ 17 w 52" name="T2"/>
                  <a:gd fmla="*/ 52 h 52" name="T3"/>
                  <a:gd fmla="*/ 0 w 52" name="T4"/>
                  <a:gd fmla="*/ 16 h 52" name="T5"/>
                  <a:gd fmla="*/ 36 w 52" name="T6"/>
                  <a:gd fmla="*/ 0 h 52" name="T7"/>
                  <a:gd fmla="*/ 52 w 52" name="T8"/>
                  <a:gd fmla="*/ 35 h 52" name="T9"/>
                </a:gdLst>
                <a:cxnLst>
                  <a:cxn ang="0">
                    <a:pos x="T0" y="T1"/>
                  </a:cxn>
                  <a:cxn ang="0">
                    <a:pos x="T2" y="T3"/>
                  </a:cxn>
                  <a:cxn ang="0">
                    <a:pos x="T4" y="T5"/>
                  </a:cxn>
                  <a:cxn ang="0">
                    <a:pos x="T6" y="T7"/>
                  </a:cxn>
                  <a:cxn ang="0">
                    <a:pos x="T8" y="T9"/>
                  </a:cxn>
                </a:cxnLst>
                <a:rect b="b" l="0" r="r" t="0"/>
                <a:pathLst>
                  <a:path h="52" w="52">
                    <a:moveTo>
                      <a:pt x="52" y="35"/>
                    </a:moveTo>
                    <a:lnTo>
                      <a:pt x="17" y="52"/>
                    </a:lnTo>
                    <a:lnTo>
                      <a:pt x="0" y="16"/>
                    </a:lnTo>
                    <a:lnTo>
                      <a:pt x="36" y="0"/>
                    </a:lnTo>
                    <a:lnTo>
                      <a:pt x="52" y="35"/>
                    </a:lnTo>
                    <a:close/>
                  </a:path>
                </a:pathLst>
              </a:custGeom>
              <a:solidFill>
                <a:srgbClr val="A4D8E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2" name="Freeform 45"/>
              <p:cNvSpPr/>
              <p:nvPr/>
            </p:nvSpPr>
            <p:spPr bwMode="auto">
              <a:xfrm>
                <a:off x="9255125" y="3616325"/>
                <a:ext cx="153988" cy="77788"/>
              </a:xfrm>
              <a:custGeom>
                <a:gdLst>
                  <a:gd fmla="*/ 3 w 97" name="T0"/>
                  <a:gd fmla="*/ 49 h 49" name="T1"/>
                  <a:gd fmla="*/ 0 w 97" name="T2"/>
                  <a:gd fmla="*/ 45 h 49" name="T3"/>
                  <a:gd fmla="*/ 95 w 97" name="T4"/>
                  <a:gd fmla="*/ 0 h 49" name="T5"/>
                  <a:gd fmla="*/ 97 w 97" name="T6"/>
                  <a:gd fmla="*/ 4 h 49" name="T7"/>
                  <a:gd fmla="*/ 3 w 97" name="T8"/>
                  <a:gd fmla="*/ 49 h 49" name="T9"/>
                </a:gdLst>
                <a:cxnLst>
                  <a:cxn ang="0">
                    <a:pos x="T0" y="T1"/>
                  </a:cxn>
                  <a:cxn ang="0">
                    <a:pos x="T2" y="T3"/>
                  </a:cxn>
                  <a:cxn ang="0">
                    <a:pos x="T4" y="T5"/>
                  </a:cxn>
                  <a:cxn ang="0">
                    <a:pos x="T6" y="T7"/>
                  </a:cxn>
                  <a:cxn ang="0">
                    <a:pos x="T8" y="T9"/>
                  </a:cxn>
                </a:cxnLst>
                <a:rect b="b" l="0" r="r" t="0"/>
                <a:pathLst>
                  <a:path h="49" w="97">
                    <a:moveTo>
                      <a:pt x="3" y="49"/>
                    </a:moveTo>
                    <a:lnTo>
                      <a:pt x="0" y="45"/>
                    </a:lnTo>
                    <a:lnTo>
                      <a:pt x="95" y="0"/>
                    </a:lnTo>
                    <a:lnTo>
                      <a:pt x="97" y="4"/>
                    </a:lnTo>
                    <a:lnTo>
                      <a:pt x="3" y="49"/>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3" name="Freeform 46"/>
              <p:cNvSpPr/>
              <p:nvPr/>
            </p:nvSpPr>
            <p:spPr bwMode="auto">
              <a:xfrm>
                <a:off x="9458325" y="3540125"/>
                <a:ext cx="71438" cy="76200"/>
              </a:xfrm>
              <a:custGeom>
                <a:gdLst>
                  <a:gd fmla="*/ 0 w 45" name="T0"/>
                  <a:gd fmla="*/ 17 h 48" name="T1"/>
                  <a:gd fmla="*/ 31 w 45" name="T2"/>
                  <a:gd fmla="*/ 0 h 48" name="T3"/>
                  <a:gd fmla="*/ 45 w 45" name="T4"/>
                  <a:gd fmla="*/ 34 h 48" name="T5"/>
                  <a:gd fmla="*/ 14 w 45" name="T6"/>
                  <a:gd fmla="*/ 48 h 48" name="T7"/>
                  <a:gd fmla="*/ 0 w 45" name="T8"/>
                  <a:gd fmla="*/ 17 h 48" name="T9"/>
                </a:gdLst>
                <a:cxnLst>
                  <a:cxn ang="0">
                    <a:pos x="T0" y="T1"/>
                  </a:cxn>
                  <a:cxn ang="0">
                    <a:pos x="T2" y="T3"/>
                  </a:cxn>
                  <a:cxn ang="0">
                    <a:pos x="T4" y="T5"/>
                  </a:cxn>
                  <a:cxn ang="0">
                    <a:pos x="T6" y="T7"/>
                  </a:cxn>
                  <a:cxn ang="0">
                    <a:pos x="T8" y="T9"/>
                  </a:cxn>
                </a:cxnLst>
                <a:rect b="b" l="0" r="r" t="0"/>
                <a:pathLst>
                  <a:path h="48" w="45">
                    <a:moveTo>
                      <a:pt x="0" y="17"/>
                    </a:moveTo>
                    <a:lnTo>
                      <a:pt x="31" y="0"/>
                    </a:lnTo>
                    <a:lnTo>
                      <a:pt x="45" y="34"/>
                    </a:lnTo>
                    <a:lnTo>
                      <a:pt x="14" y="48"/>
                    </a:lnTo>
                    <a:lnTo>
                      <a:pt x="0" y="1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4" name="Freeform 47"/>
              <p:cNvSpPr>
                <a:spLocks noEditPoints="1"/>
              </p:cNvSpPr>
              <p:nvPr/>
            </p:nvSpPr>
            <p:spPr bwMode="auto">
              <a:xfrm>
                <a:off x="9450388" y="3536950"/>
                <a:ext cx="87313" cy="82550"/>
              </a:xfrm>
              <a:custGeom>
                <a:gdLst>
                  <a:gd fmla="*/ 34 w 55" name="T0"/>
                  <a:gd fmla="*/ 7 h 52" name="T1"/>
                  <a:gd fmla="*/ 48 w 55" name="T2"/>
                  <a:gd fmla="*/ 33 h 52" name="T3"/>
                  <a:gd fmla="*/ 19 w 55" name="T4"/>
                  <a:gd fmla="*/ 45 h 52" name="T5"/>
                  <a:gd fmla="*/ 7 w 55" name="T6"/>
                  <a:gd fmla="*/ 19 h 52" name="T7"/>
                  <a:gd fmla="*/ 34 w 55" name="T8"/>
                  <a:gd fmla="*/ 7 h 52" name="T9"/>
                  <a:gd fmla="*/ 36 w 55" name="T10"/>
                  <a:gd fmla="*/ 0 h 52" name="T11"/>
                  <a:gd fmla="*/ 0 w 55" name="T12"/>
                  <a:gd fmla="*/ 17 h 52" name="T13"/>
                  <a:gd fmla="*/ 17 w 55" name="T14"/>
                  <a:gd fmla="*/ 52 h 52" name="T15"/>
                  <a:gd fmla="*/ 55 w 55" name="T16"/>
                  <a:gd fmla="*/ 36 h 52" name="T17"/>
                  <a:gd fmla="*/ 36 w 55" name="T18"/>
                  <a:gd fmla="*/ 0 h 5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2" w="55">
                    <a:moveTo>
                      <a:pt x="34" y="7"/>
                    </a:moveTo>
                    <a:lnTo>
                      <a:pt x="48" y="33"/>
                    </a:lnTo>
                    <a:lnTo>
                      <a:pt x="19" y="45"/>
                    </a:lnTo>
                    <a:lnTo>
                      <a:pt x="7" y="19"/>
                    </a:lnTo>
                    <a:lnTo>
                      <a:pt x="34" y="7"/>
                    </a:lnTo>
                    <a:close/>
                    <a:moveTo>
                      <a:pt x="36" y="0"/>
                    </a:moveTo>
                    <a:lnTo>
                      <a:pt x="0" y="17"/>
                    </a:lnTo>
                    <a:lnTo>
                      <a:pt x="17" y="52"/>
                    </a:lnTo>
                    <a:lnTo>
                      <a:pt x="55" y="36"/>
                    </a:lnTo>
                    <a:lnTo>
                      <a:pt x="36" y="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5" name="Freeform 48"/>
              <p:cNvSpPr/>
              <p:nvPr/>
            </p:nvSpPr>
            <p:spPr bwMode="auto">
              <a:xfrm>
                <a:off x="9548813" y="3476625"/>
                <a:ext cx="150813" cy="79375"/>
              </a:xfrm>
              <a:custGeom>
                <a:gdLst>
                  <a:gd fmla="*/ 2 w 95" name="T0"/>
                  <a:gd fmla="*/ 50 h 50" name="T1"/>
                  <a:gd fmla="*/ 0 w 95" name="T2"/>
                  <a:gd fmla="*/ 45 h 50" name="T3"/>
                  <a:gd fmla="*/ 95 w 95" name="T4"/>
                  <a:gd fmla="*/ 0 h 50" name="T5"/>
                  <a:gd fmla="*/ 95 w 95" name="T6"/>
                  <a:gd fmla="*/ 5 h 50" name="T7"/>
                  <a:gd fmla="*/ 2 w 95" name="T8"/>
                  <a:gd fmla="*/ 50 h 50" name="T9"/>
                </a:gdLst>
                <a:cxnLst>
                  <a:cxn ang="0">
                    <a:pos x="T0" y="T1"/>
                  </a:cxn>
                  <a:cxn ang="0">
                    <a:pos x="T2" y="T3"/>
                  </a:cxn>
                  <a:cxn ang="0">
                    <a:pos x="T4" y="T5"/>
                  </a:cxn>
                  <a:cxn ang="0">
                    <a:pos x="T6" y="T7"/>
                  </a:cxn>
                  <a:cxn ang="0">
                    <a:pos x="T8" y="T9"/>
                  </a:cxn>
                </a:cxnLst>
                <a:rect b="b" l="0" r="r" t="0"/>
                <a:pathLst>
                  <a:path h="50" w="95">
                    <a:moveTo>
                      <a:pt x="2" y="50"/>
                    </a:moveTo>
                    <a:lnTo>
                      <a:pt x="0" y="45"/>
                    </a:lnTo>
                    <a:lnTo>
                      <a:pt x="95" y="0"/>
                    </a:lnTo>
                    <a:lnTo>
                      <a:pt x="95" y="5"/>
                    </a:lnTo>
                    <a:lnTo>
                      <a:pt x="2" y="50"/>
                    </a:ln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6" name="Freeform 61"/>
              <p:cNvSpPr/>
              <p:nvPr/>
            </p:nvSpPr>
            <p:spPr bwMode="auto">
              <a:xfrm>
                <a:off x="9567863" y="3228975"/>
                <a:ext cx="1127125" cy="387350"/>
              </a:xfrm>
              <a:custGeom>
                <a:gdLst>
                  <a:gd fmla="*/ 300 w 300" name="T0"/>
                  <a:gd fmla="*/ 95 h 103" name="T1"/>
                  <a:gd fmla="*/ 299 w 300" name="T2"/>
                  <a:gd fmla="*/ 92 h 103" name="T3"/>
                  <a:gd fmla="*/ 213 w 300" name="T4"/>
                  <a:gd fmla="*/ 31 h 103" name="T5"/>
                  <a:gd fmla="*/ 19 w 300" name="T6"/>
                  <a:gd fmla="*/ 1 h 103" name="T7"/>
                  <a:gd fmla="*/ 1 w 300" name="T8"/>
                  <a:gd fmla="*/ 1 h 103" name="T9"/>
                  <a:gd fmla="*/ 0 w 300" name="T10"/>
                  <a:gd fmla="*/ 19 h 103" name="T11"/>
                  <a:gd fmla="*/ 7 w 300" name="T12"/>
                  <a:gd fmla="*/ 20 h 103" name="T13"/>
                  <a:gd fmla="*/ 203 w 300" name="T14"/>
                  <a:gd fmla="*/ 41 h 103" name="T15"/>
                  <a:gd fmla="*/ 291 w 300" name="T16"/>
                  <a:gd fmla="*/ 103 h 103" name="T17"/>
                  <a:gd fmla="*/ 300 w 300" name="T18"/>
                  <a:gd fmla="*/ 95 h 10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03" w="300">
                    <a:moveTo>
                      <a:pt x="300" y="95"/>
                    </a:moveTo>
                    <a:cubicBezTo>
                      <a:pt x="300" y="94"/>
                      <a:pt x="299" y="93"/>
                      <a:pt x="299" y="92"/>
                    </a:cubicBezTo>
                    <a:cubicBezTo>
                      <a:pt x="271" y="64"/>
                      <a:pt x="233" y="34"/>
                      <a:pt x="213" y="31"/>
                    </a:cubicBezTo>
                    <a:cubicBezTo>
                      <a:pt x="19" y="1"/>
                      <a:pt x="19" y="1"/>
                      <a:pt x="19" y="1"/>
                    </a:cubicBezTo>
                    <a:cubicBezTo>
                      <a:pt x="13" y="0"/>
                      <a:pt x="7" y="0"/>
                      <a:pt x="1" y="1"/>
                    </a:cubicBezTo>
                    <a:cubicBezTo>
                      <a:pt x="0" y="19"/>
                      <a:pt x="0" y="19"/>
                      <a:pt x="0" y="19"/>
                    </a:cubicBezTo>
                    <a:cubicBezTo>
                      <a:pt x="2" y="19"/>
                      <a:pt x="5" y="19"/>
                      <a:pt x="7" y="20"/>
                    </a:cubicBezTo>
                    <a:cubicBezTo>
                      <a:pt x="203" y="41"/>
                      <a:pt x="203" y="41"/>
                      <a:pt x="203" y="41"/>
                    </a:cubicBezTo>
                    <a:cubicBezTo>
                      <a:pt x="224" y="44"/>
                      <a:pt x="263" y="72"/>
                      <a:pt x="291" y="103"/>
                    </a:cubicBezTo>
                    <a:cubicBezTo>
                      <a:pt x="296" y="103"/>
                      <a:pt x="299" y="100"/>
                      <a:pt x="300" y="95"/>
                    </a:cubicBezTo>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7" name="Freeform 62"/>
              <p:cNvSpPr/>
              <p:nvPr/>
            </p:nvSpPr>
            <p:spPr bwMode="auto">
              <a:xfrm>
                <a:off x="9567863" y="3292475"/>
                <a:ext cx="1119188" cy="323850"/>
              </a:xfrm>
              <a:custGeom>
                <a:gdLst>
                  <a:gd fmla="*/ 293 w 298" name="T0"/>
                  <a:gd fmla="*/ 84 h 86" name="T1"/>
                  <a:gd fmla="*/ 204 w 298" name="T2"/>
                  <a:gd fmla="*/ 22 h 86" name="T3"/>
                  <a:gd fmla="*/ 7 w 298" name="T4"/>
                  <a:gd fmla="*/ 1 h 86" name="T5"/>
                  <a:gd fmla="*/ 0 w 298" name="T6"/>
                  <a:gd fmla="*/ 0 h 86" name="T7"/>
                  <a:gd fmla="*/ 0 w 298" name="T8"/>
                  <a:gd fmla="*/ 2 h 86" name="T9"/>
                  <a:gd fmla="*/ 7 w 298" name="T10"/>
                  <a:gd fmla="*/ 3 h 86" name="T11"/>
                  <a:gd fmla="*/ 203 w 298" name="T12"/>
                  <a:gd fmla="*/ 24 h 86" name="T13"/>
                  <a:gd fmla="*/ 291 w 298" name="T14"/>
                  <a:gd fmla="*/ 86 h 86" name="T15"/>
                  <a:gd fmla="*/ 298 w 298" name="T16"/>
                  <a:gd fmla="*/ 83 h 86" name="T17"/>
                  <a:gd fmla="*/ 293 w 298" name="T18"/>
                  <a:gd fmla="*/ 84 h 8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6" w="298">
                    <a:moveTo>
                      <a:pt x="293" y="84"/>
                    </a:moveTo>
                    <a:cubicBezTo>
                      <a:pt x="264" y="53"/>
                      <a:pt x="226" y="25"/>
                      <a:pt x="204" y="22"/>
                    </a:cubicBezTo>
                    <a:cubicBezTo>
                      <a:pt x="7" y="1"/>
                      <a:pt x="7" y="1"/>
                      <a:pt x="7" y="1"/>
                    </a:cubicBezTo>
                    <a:cubicBezTo>
                      <a:pt x="5" y="0"/>
                      <a:pt x="3" y="0"/>
                      <a:pt x="0" y="0"/>
                    </a:cubicBezTo>
                    <a:cubicBezTo>
                      <a:pt x="0" y="2"/>
                      <a:pt x="0" y="2"/>
                      <a:pt x="0" y="2"/>
                    </a:cubicBezTo>
                    <a:cubicBezTo>
                      <a:pt x="2" y="2"/>
                      <a:pt x="5" y="2"/>
                      <a:pt x="7" y="3"/>
                    </a:cubicBezTo>
                    <a:cubicBezTo>
                      <a:pt x="203" y="24"/>
                      <a:pt x="203" y="24"/>
                      <a:pt x="203" y="24"/>
                    </a:cubicBezTo>
                    <a:cubicBezTo>
                      <a:pt x="224" y="27"/>
                      <a:pt x="263" y="55"/>
                      <a:pt x="291" y="86"/>
                    </a:cubicBezTo>
                    <a:cubicBezTo>
                      <a:pt x="294" y="86"/>
                      <a:pt x="296" y="85"/>
                      <a:pt x="298" y="83"/>
                    </a:cubicBezTo>
                    <a:cubicBezTo>
                      <a:pt x="297" y="84"/>
                      <a:pt x="295" y="84"/>
                      <a:pt x="293" y="84"/>
                    </a:cubicBezTo>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8" name="Freeform 63"/>
              <p:cNvSpPr/>
              <p:nvPr/>
            </p:nvSpPr>
            <p:spPr bwMode="auto">
              <a:xfrm>
                <a:off x="9590088" y="3303588"/>
                <a:ext cx="1162050" cy="241300"/>
              </a:xfrm>
              <a:custGeom>
                <a:gdLst>
                  <a:gd fmla="*/ 1 w 309" name="T0"/>
                  <a:gd fmla="*/ 55 h 64" name="T1"/>
                  <a:gd fmla="*/ 2 w 309" name="T2"/>
                  <a:gd fmla="*/ 52 h 64" name="T3"/>
                  <a:gd fmla="*/ 96 w 309" name="T4"/>
                  <a:gd fmla="*/ 3 h 64" name="T5"/>
                  <a:gd fmla="*/ 291 w 309" name="T6"/>
                  <a:gd fmla="*/ 0 h 64" name="T7"/>
                  <a:gd fmla="*/ 309 w 309" name="T8"/>
                  <a:gd fmla="*/ 2 h 64" name="T9"/>
                  <a:gd fmla="*/ 308 w 309" name="T10"/>
                  <a:gd fmla="*/ 21 h 64" name="T11"/>
                  <a:gd fmla="*/ 301 w 309" name="T12"/>
                  <a:gd fmla="*/ 20 h 64" name="T13"/>
                  <a:gd fmla="*/ 104 w 309" name="T14"/>
                  <a:gd fmla="*/ 15 h 64" name="T15"/>
                  <a:gd fmla="*/ 8 w 309" name="T16"/>
                  <a:gd fmla="*/ 64 h 64" name="T17"/>
                  <a:gd fmla="*/ 1 w 309" name="T18"/>
                  <a:gd fmla="*/ 55 h 6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4" w="309">
                    <a:moveTo>
                      <a:pt x="1" y="55"/>
                    </a:moveTo>
                    <a:cubicBezTo>
                      <a:pt x="1" y="54"/>
                      <a:pt x="1" y="53"/>
                      <a:pt x="2" y="52"/>
                    </a:cubicBezTo>
                    <a:cubicBezTo>
                      <a:pt x="33" y="28"/>
                      <a:pt x="75" y="3"/>
                      <a:pt x="96" y="3"/>
                    </a:cubicBezTo>
                    <a:cubicBezTo>
                      <a:pt x="291" y="0"/>
                      <a:pt x="291" y="0"/>
                      <a:pt x="291" y="0"/>
                    </a:cubicBezTo>
                    <a:cubicBezTo>
                      <a:pt x="297" y="0"/>
                      <a:pt x="303" y="1"/>
                      <a:pt x="309" y="2"/>
                    </a:cubicBezTo>
                    <a:cubicBezTo>
                      <a:pt x="308" y="21"/>
                      <a:pt x="308" y="21"/>
                      <a:pt x="308" y="21"/>
                    </a:cubicBezTo>
                    <a:cubicBezTo>
                      <a:pt x="306" y="21"/>
                      <a:pt x="303" y="20"/>
                      <a:pt x="301" y="20"/>
                    </a:cubicBezTo>
                    <a:cubicBezTo>
                      <a:pt x="104" y="15"/>
                      <a:pt x="104" y="15"/>
                      <a:pt x="104" y="15"/>
                    </a:cubicBezTo>
                    <a:cubicBezTo>
                      <a:pt x="83" y="14"/>
                      <a:pt x="41" y="37"/>
                      <a:pt x="8" y="64"/>
                    </a:cubicBezTo>
                    <a:cubicBezTo>
                      <a:pt x="4" y="64"/>
                      <a:pt x="0" y="60"/>
                      <a:pt x="1" y="55"/>
                    </a:cubicBezTo>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89" name="Freeform 64"/>
              <p:cNvSpPr/>
              <p:nvPr/>
            </p:nvSpPr>
            <p:spPr bwMode="auto">
              <a:xfrm>
                <a:off x="9598025" y="3349625"/>
                <a:ext cx="1149350" cy="195263"/>
              </a:xfrm>
              <a:custGeom>
                <a:gdLst>
                  <a:gd fmla="*/ 4 w 306" name="T0"/>
                  <a:gd fmla="*/ 50 h 52" name="T1"/>
                  <a:gd fmla="*/ 101 w 306" name="T2"/>
                  <a:gd fmla="*/ 1 h 52" name="T3"/>
                  <a:gd fmla="*/ 299 w 306" name="T4"/>
                  <a:gd fmla="*/ 6 h 52" name="T5"/>
                  <a:gd fmla="*/ 306 w 306" name="T6"/>
                  <a:gd fmla="*/ 7 h 52" name="T7"/>
                  <a:gd fmla="*/ 306 w 306" name="T8"/>
                  <a:gd fmla="*/ 9 h 52" name="T9"/>
                  <a:gd fmla="*/ 299 w 306" name="T10"/>
                  <a:gd fmla="*/ 8 h 52" name="T11"/>
                  <a:gd fmla="*/ 102 w 306" name="T12"/>
                  <a:gd fmla="*/ 3 h 52" name="T13"/>
                  <a:gd fmla="*/ 6 w 306" name="T14"/>
                  <a:gd fmla="*/ 52 h 52" name="T15"/>
                  <a:gd fmla="*/ 0 w 306" name="T16"/>
                  <a:gd fmla="*/ 48 h 52" name="T17"/>
                  <a:gd fmla="*/ 4 w 306" name="T18"/>
                  <a:gd fmla="*/ 50 h 5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2" w="306">
                    <a:moveTo>
                      <a:pt x="4" y="50"/>
                    </a:moveTo>
                    <a:cubicBezTo>
                      <a:pt x="37" y="23"/>
                      <a:pt x="79" y="0"/>
                      <a:pt x="101" y="1"/>
                    </a:cubicBezTo>
                    <a:cubicBezTo>
                      <a:pt x="299" y="6"/>
                      <a:pt x="299" y="6"/>
                      <a:pt x="299" y="6"/>
                    </a:cubicBezTo>
                    <a:cubicBezTo>
                      <a:pt x="301" y="6"/>
                      <a:pt x="304" y="7"/>
                      <a:pt x="306" y="7"/>
                    </a:cubicBezTo>
                    <a:cubicBezTo>
                      <a:pt x="306" y="9"/>
                      <a:pt x="306" y="9"/>
                      <a:pt x="306" y="9"/>
                    </a:cubicBezTo>
                    <a:cubicBezTo>
                      <a:pt x="304" y="9"/>
                      <a:pt x="301" y="8"/>
                      <a:pt x="299" y="8"/>
                    </a:cubicBezTo>
                    <a:cubicBezTo>
                      <a:pt x="102" y="3"/>
                      <a:pt x="102" y="3"/>
                      <a:pt x="102" y="3"/>
                    </a:cubicBezTo>
                    <a:cubicBezTo>
                      <a:pt x="81" y="2"/>
                      <a:pt x="39" y="25"/>
                      <a:pt x="6" y="52"/>
                    </a:cubicBezTo>
                    <a:cubicBezTo>
                      <a:pt x="3" y="52"/>
                      <a:pt x="1" y="50"/>
                      <a:pt x="0" y="48"/>
                    </a:cubicBezTo>
                    <a:cubicBezTo>
                      <a:pt x="1" y="49"/>
                      <a:pt x="2" y="50"/>
                      <a:pt x="4" y="50"/>
                    </a:cubicBezTo>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0" name="Freeform 65"/>
              <p:cNvSpPr/>
              <p:nvPr/>
            </p:nvSpPr>
            <p:spPr bwMode="auto">
              <a:xfrm>
                <a:off x="9574213" y="3138488"/>
                <a:ext cx="554038" cy="109538"/>
              </a:xfrm>
              <a:custGeom>
                <a:gdLst>
                  <a:gd fmla="*/ 13 w 147" name="T0"/>
                  <a:gd fmla="*/ 20 h 29" name="T1"/>
                  <a:gd fmla="*/ 29 w 147" name="T2"/>
                  <a:gd fmla="*/ 8 h 29" name="T3"/>
                  <a:gd fmla="*/ 127 w 147" name="T4"/>
                  <a:gd fmla="*/ 16 h 29" name="T5"/>
                  <a:gd fmla="*/ 141 w 147" name="T6"/>
                  <a:gd fmla="*/ 29 h 29" name="T7"/>
                  <a:gd fmla="*/ 147 w 147" name="T8"/>
                  <a:gd fmla="*/ 29 h 29" name="T9"/>
                  <a:gd fmla="*/ 128 w 147" name="T10"/>
                  <a:gd fmla="*/ 9 h 29" name="T11"/>
                  <a:gd fmla="*/ 79 w 147" name="T12"/>
                  <a:gd fmla="*/ 1 h 29" name="T13"/>
                  <a:gd fmla="*/ 29 w 147" name="T14"/>
                  <a:gd fmla="*/ 2 h 29" name="T15"/>
                  <a:gd fmla="*/ 3 w 147" name="T16"/>
                  <a:gd fmla="*/ 14 h 29" name="T17"/>
                  <a:gd fmla="*/ 0 w 147" name="T18"/>
                  <a:gd fmla="*/ 17 h 29" name="T19"/>
                  <a:gd fmla="*/ 0 w 147" name="T20"/>
                  <a:gd fmla="*/ 19 h 29" name="T21"/>
                  <a:gd fmla="*/ 13 w 147" name="T22"/>
                  <a:gd fmla="*/ 20 h 2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 w="147">
                    <a:moveTo>
                      <a:pt x="13" y="20"/>
                    </a:moveTo>
                    <a:cubicBezTo>
                      <a:pt x="16" y="14"/>
                      <a:pt x="22" y="9"/>
                      <a:pt x="29" y="8"/>
                    </a:cubicBezTo>
                    <a:cubicBezTo>
                      <a:pt x="62" y="5"/>
                      <a:pt x="95" y="8"/>
                      <a:pt x="127" y="16"/>
                    </a:cubicBezTo>
                    <a:cubicBezTo>
                      <a:pt x="133" y="17"/>
                      <a:pt x="139" y="23"/>
                      <a:pt x="141" y="29"/>
                    </a:cubicBezTo>
                    <a:cubicBezTo>
                      <a:pt x="147" y="29"/>
                      <a:pt x="147" y="29"/>
                      <a:pt x="147" y="29"/>
                    </a:cubicBezTo>
                    <a:cubicBezTo>
                      <a:pt x="145" y="20"/>
                      <a:pt x="137" y="12"/>
                      <a:pt x="128" y="9"/>
                    </a:cubicBezTo>
                    <a:cubicBezTo>
                      <a:pt x="112" y="5"/>
                      <a:pt x="95" y="2"/>
                      <a:pt x="79" y="1"/>
                    </a:cubicBezTo>
                    <a:cubicBezTo>
                      <a:pt x="62" y="0"/>
                      <a:pt x="46" y="0"/>
                      <a:pt x="29" y="2"/>
                    </a:cubicBezTo>
                    <a:cubicBezTo>
                      <a:pt x="21" y="2"/>
                      <a:pt x="3" y="14"/>
                      <a:pt x="3" y="14"/>
                    </a:cubicBezTo>
                    <a:cubicBezTo>
                      <a:pt x="1" y="14"/>
                      <a:pt x="0" y="15"/>
                      <a:pt x="0" y="17"/>
                    </a:cubicBezTo>
                    <a:cubicBezTo>
                      <a:pt x="0" y="18"/>
                      <a:pt x="0" y="19"/>
                      <a:pt x="0" y="19"/>
                    </a:cubicBezTo>
                    <a:cubicBezTo>
                      <a:pt x="13" y="20"/>
                      <a:pt x="13" y="20"/>
                      <a:pt x="13" y="20"/>
                    </a:cubicBezTo>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1" name="Freeform 66"/>
              <p:cNvSpPr>
                <a:spLocks noEditPoints="1"/>
              </p:cNvSpPr>
              <p:nvPr/>
            </p:nvSpPr>
            <p:spPr bwMode="auto">
              <a:xfrm>
                <a:off x="9729788" y="3176588"/>
                <a:ext cx="385763" cy="184150"/>
              </a:xfrm>
              <a:custGeom>
                <a:gdLst>
                  <a:gd fmla="*/ 19 w 103" name="T0"/>
                  <a:gd fmla="*/ 40 h 49" name="T1"/>
                  <a:gd fmla="*/ 23 w 103" name="T2"/>
                  <a:gd fmla="*/ 49 h 49" name="T3"/>
                  <a:gd fmla="*/ 38 w 103" name="T4"/>
                  <a:gd fmla="*/ 42 h 49" name="T5"/>
                  <a:gd fmla="*/ 19 w 103" name="T6"/>
                  <a:gd fmla="*/ 40 h 49" name="T7"/>
                  <a:gd fmla="*/ 14 w 103" name="T8"/>
                  <a:gd fmla="*/ 0 h 49" name="T9"/>
                  <a:gd fmla="*/ 0 w 103" name="T10"/>
                  <a:gd fmla="*/ 0 h 49" name="T11"/>
                  <a:gd fmla="*/ 9 w 103" name="T12"/>
                  <a:gd fmla="*/ 20 h 49" name="T13"/>
                  <a:gd fmla="*/ 101 w 103" name="T14"/>
                  <a:gd fmla="*/ 34 h 49" name="T15"/>
                  <a:gd fmla="*/ 101 w 103" name="T16"/>
                  <a:gd fmla="*/ 30 h 49" name="T17"/>
                  <a:gd fmla="*/ 86 w 103" name="T18"/>
                  <a:gd fmla="*/ 8 h 49" name="T19"/>
                  <a:gd fmla="*/ 14 w 103" name="T20"/>
                  <a:gd fmla="*/ 0 h 4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9" w="103">
                    <a:moveTo>
                      <a:pt x="19" y="40"/>
                    </a:moveTo>
                    <a:cubicBezTo>
                      <a:pt x="23" y="49"/>
                      <a:pt x="23" y="49"/>
                      <a:pt x="23" y="49"/>
                    </a:cubicBezTo>
                    <a:cubicBezTo>
                      <a:pt x="28" y="46"/>
                      <a:pt x="34" y="44"/>
                      <a:pt x="38" y="42"/>
                    </a:cubicBezTo>
                    <a:cubicBezTo>
                      <a:pt x="19" y="40"/>
                      <a:pt x="19" y="40"/>
                      <a:pt x="19" y="40"/>
                    </a:cubicBezTo>
                    <a:moveTo>
                      <a:pt x="14" y="0"/>
                    </a:moveTo>
                    <a:cubicBezTo>
                      <a:pt x="9" y="0"/>
                      <a:pt x="5" y="0"/>
                      <a:pt x="0" y="0"/>
                    </a:cubicBezTo>
                    <a:cubicBezTo>
                      <a:pt x="9" y="20"/>
                      <a:pt x="9" y="20"/>
                      <a:pt x="9" y="20"/>
                    </a:cubicBezTo>
                    <a:cubicBezTo>
                      <a:pt x="101" y="34"/>
                      <a:pt x="101" y="34"/>
                      <a:pt x="101" y="34"/>
                    </a:cubicBezTo>
                    <a:cubicBezTo>
                      <a:pt x="101" y="33"/>
                      <a:pt x="101" y="31"/>
                      <a:pt x="101" y="30"/>
                    </a:cubicBezTo>
                    <a:cubicBezTo>
                      <a:pt x="103" y="20"/>
                      <a:pt x="95" y="11"/>
                      <a:pt x="86" y="8"/>
                    </a:cubicBezTo>
                    <a:cubicBezTo>
                      <a:pt x="62" y="3"/>
                      <a:pt x="38" y="0"/>
                      <a:pt x="14"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2" name="Freeform 67"/>
              <p:cNvSpPr>
                <a:spLocks noEditPoints="1"/>
              </p:cNvSpPr>
              <p:nvPr/>
            </p:nvSpPr>
            <p:spPr bwMode="auto">
              <a:xfrm>
                <a:off x="9617075" y="3176588"/>
                <a:ext cx="187325" cy="266700"/>
              </a:xfrm>
              <a:custGeom>
                <a:gdLst>
                  <a:gd fmla="*/ 0 w 50" name="T0"/>
                  <a:gd fmla="*/ 34 h 71" name="T1"/>
                  <a:gd fmla="*/ 3 w 50" name="T2"/>
                  <a:gd fmla="*/ 53 h 71" name="T3"/>
                  <a:gd fmla="*/ 16 w 50" name="T4"/>
                  <a:gd fmla="*/ 71 h 71" name="T5"/>
                  <a:gd fmla="*/ 50 w 50" name="T6"/>
                  <a:gd fmla="*/ 50 h 71" name="T7"/>
                  <a:gd fmla="*/ 45 w 50" name="T8"/>
                  <a:gd fmla="*/ 39 h 71" name="T9"/>
                  <a:gd fmla="*/ 0 w 50" name="T10"/>
                  <a:gd fmla="*/ 34 h 71" name="T11"/>
                  <a:gd fmla="*/ 26 w 50" name="T12"/>
                  <a:gd fmla="*/ 0 h 71" name="T13"/>
                  <a:gd fmla="*/ 18 w 50" name="T14"/>
                  <a:gd fmla="*/ 1 h 71" name="T15"/>
                  <a:gd fmla="*/ 1 w 50" name="T16"/>
                  <a:gd fmla="*/ 14 h 71" name="T17"/>
                  <a:gd fmla="*/ 6 w 50" name="T18"/>
                  <a:gd fmla="*/ 15 h 71" name="T19"/>
                  <a:gd fmla="*/ 35 w 50" name="T20"/>
                  <a:gd fmla="*/ 19 h 71" name="T21"/>
                  <a:gd fmla="*/ 26 w 50" name="T22"/>
                  <a:gd fmla="*/ 0 h 7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1" w="50">
                    <a:moveTo>
                      <a:pt x="0" y="34"/>
                    </a:moveTo>
                    <a:cubicBezTo>
                      <a:pt x="0" y="41"/>
                      <a:pt x="1" y="47"/>
                      <a:pt x="3" y="53"/>
                    </a:cubicBezTo>
                    <a:cubicBezTo>
                      <a:pt x="4" y="61"/>
                      <a:pt x="10" y="68"/>
                      <a:pt x="16" y="71"/>
                    </a:cubicBezTo>
                    <a:cubicBezTo>
                      <a:pt x="27" y="63"/>
                      <a:pt x="39" y="56"/>
                      <a:pt x="50" y="50"/>
                    </a:cubicBezTo>
                    <a:cubicBezTo>
                      <a:pt x="45" y="39"/>
                      <a:pt x="45" y="39"/>
                      <a:pt x="45" y="39"/>
                    </a:cubicBezTo>
                    <a:cubicBezTo>
                      <a:pt x="0" y="34"/>
                      <a:pt x="0" y="34"/>
                      <a:pt x="0" y="34"/>
                    </a:cubicBezTo>
                    <a:moveTo>
                      <a:pt x="26" y="0"/>
                    </a:moveTo>
                    <a:cubicBezTo>
                      <a:pt x="23" y="0"/>
                      <a:pt x="21" y="1"/>
                      <a:pt x="18" y="1"/>
                    </a:cubicBezTo>
                    <a:cubicBezTo>
                      <a:pt x="10" y="2"/>
                      <a:pt x="3" y="7"/>
                      <a:pt x="1" y="14"/>
                    </a:cubicBezTo>
                    <a:cubicBezTo>
                      <a:pt x="3" y="14"/>
                      <a:pt x="5" y="15"/>
                      <a:pt x="6" y="15"/>
                    </a:cubicBezTo>
                    <a:cubicBezTo>
                      <a:pt x="35" y="19"/>
                      <a:pt x="35" y="19"/>
                      <a:pt x="35" y="19"/>
                    </a:cubicBezTo>
                    <a:cubicBezTo>
                      <a:pt x="26" y="0"/>
                      <a:pt x="26" y="0"/>
                      <a:pt x="26"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3" name="Freeform 68"/>
              <p:cNvSpPr>
                <a:spLocks noEditPoints="1"/>
              </p:cNvSpPr>
              <p:nvPr/>
            </p:nvSpPr>
            <p:spPr bwMode="auto">
              <a:xfrm>
                <a:off x="9713913" y="3176588"/>
                <a:ext cx="101600" cy="187325"/>
              </a:xfrm>
              <a:custGeom>
                <a:gdLst>
                  <a:gd fmla="*/ 19 w 27" name="T0"/>
                  <a:gd fmla="*/ 39 h 50" name="T1"/>
                  <a:gd fmla="*/ 24 w 27" name="T2"/>
                  <a:gd fmla="*/ 50 h 50" name="T3"/>
                  <a:gd fmla="*/ 27 w 27" name="T4"/>
                  <a:gd fmla="*/ 49 h 50" name="T5"/>
                  <a:gd fmla="*/ 23 w 27" name="T6"/>
                  <a:gd fmla="*/ 40 h 50" name="T7"/>
                  <a:gd fmla="*/ 19 w 27" name="T8"/>
                  <a:gd fmla="*/ 39 h 50" name="T9"/>
                  <a:gd fmla="*/ 4 w 27" name="T10"/>
                  <a:gd fmla="*/ 0 h 50" name="T11"/>
                  <a:gd fmla="*/ 0 w 27" name="T12"/>
                  <a:gd fmla="*/ 0 h 50" name="T13"/>
                  <a:gd fmla="*/ 9 w 27" name="T14"/>
                  <a:gd fmla="*/ 19 h 50" name="T15"/>
                  <a:gd fmla="*/ 13 w 27" name="T16"/>
                  <a:gd fmla="*/ 20 h 50" name="T17"/>
                  <a:gd fmla="*/ 4 w 27" name="T18"/>
                  <a:gd fmla="*/ 0 h 5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0" w="27">
                    <a:moveTo>
                      <a:pt x="19" y="39"/>
                    </a:moveTo>
                    <a:cubicBezTo>
                      <a:pt x="24" y="50"/>
                      <a:pt x="24" y="50"/>
                      <a:pt x="24" y="50"/>
                    </a:cubicBezTo>
                    <a:cubicBezTo>
                      <a:pt x="25" y="50"/>
                      <a:pt x="26" y="49"/>
                      <a:pt x="27" y="49"/>
                    </a:cubicBezTo>
                    <a:cubicBezTo>
                      <a:pt x="23" y="40"/>
                      <a:pt x="23" y="40"/>
                      <a:pt x="23" y="40"/>
                    </a:cubicBezTo>
                    <a:cubicBezTo>
                      <a:pt x="19" y="39"/>
                      <a:pt x="19" y="39"/>
                      <a:pt x="19" y="39"/>
                    </a:cubicBezTo>
                    <a:moveTo>
                      <a:pt x="4" y="0"/>
                    </a:moveTo>
                    <a:cubicBezTo>
                      <a:pt x="3" y="0"/>
                      <a:pt x="1" y="0"/>
                      <a:pt x="0" y="0"/>
                    </a:cubicBezTo>
                    <a:cubicBezTo>
                      <a:pt x="9" y="19"/>
                      <a:pt x="9" y="19"/>
                      <a:pt x="9" y="19"/>
                    </a:cubicBezTo>
                    <a:cubicBezTo>
                      <a:pt x="13" y="20"/>
                      <a:pt x="13" y="20"/>
                      <a:pt x="13" y="20"/>
                    </a:cubicBezTo>
                    <a:cubicBezTo>
                      <a:pt x="4" y="0"/>
                      <a:pt x="4" y="0"/>
                      <a:pt x="4" y="0"/>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4" name="Freeform 69"/>
              <p:cNvSpPr/>
              <p:nvPr/>
            </p:nvSpPr>
            <p:spPr bwMode="auto">
              <a:xfrm>
                <a:off x="9612313" y="3228975"/>
                <a:ext cx="496888" cy="96838"/>
              </a:xfrm>
              <a:custGeom>
                <a:gdLst>
                  <a:gd fmla="*/ 2 w 132" name="T0"/>
                  <a:gd fmla="*/ 0 h 26" name="T1"/>
                  <a:gd fmla="*/ 0 w 132" name="T2"/>
                  <a:gd fmla="*/ 6 h 26" name="T3"/>
                  <a:gd fmla="*/ 1 w 132" name="T4"/>
                  <a:gd fmla="*/ 18 h 26" name="T5"/>
                  <a:gd fmla="*/ 74 w 132" name="T6"/>
                  <a:gd fmla="*/ 26 h 26" name="T7"/>
                  <a:gd fmla="*/ 90 w 132" name="T8"/>
                  <a:gd fmla="*/ 23 h 26" name="T9"/>
                  <a:gd fmla="*/ 132 w 132" name="T10"/>
                  <a:gd fmla="*/ 22 h 26" name="T11"/>
                  <a:gd fmla="*/ 132 w 132" name="T12"/>
                  <a:gd fmla="*/ 20 h 26" name="T13"/>
                  <a:gd fmla="*/ 40 w 132" name="T14"/>
                  <a:gd fmla="*/ 6 h 26" name="T15"/>
                  <a:gd fmla="*/ 36 w 132" name="T16"/>
                  <a:gd fmla="*/ 5 h 26" name="T17"/>
                  <a:gd fmla="*/ 7 w 132" name="T18"/>
                  <a:gd fmla="*/ 1 h 26" name="T19"/>
                  <a:gd fmla="*/ 2 w 132" name="T20"/>
                  <a:gd fmla="*/ 0 h 2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6" w="132">
                    <a:moveTo>
                      <a:pt x="2" y="0"/>
                    </a:moveTo>
                    <a:cubicBezTo>
                      <a:pt x="1" y="2"/>
                      <a:pt x="0" y="4"/>
                      <a:pt x="0" y="6"/>
                    </a:cubicBezTo>
                    <a:cubicBezTo>
                      <a:pt x="0" y="10"/>
                      <a:pt x="0" y="14"/>
                      <a:pt x="1" y="18"/>
                    </a:cubicBezTo>
                    <a:cubicBezTo>
                      <a:pt x="74" y="26"/>
                      <a:pt x="74" y="26"/>
                      <a:pt x="74" y="26"/>
                    </a:cubicBezTo>
                    <a:cubicBezTo>
                      <a:pt x="80" y="24"/>
                      <a:pt x="85" y="23"/>
                      <a:pt x="90" y="23"/>
                    </a:cubicBezTo>
                    <a:cubicBezTo>
                      <a:pt x="132" y="22"/>
                      <a:pt x="132" y="22"/>
                      <a:pt x="132" y="22"/>
                    </a:cubicBezTo>
                    <a:cubicBezTo>
                      <a:pt x="132" y="22"/>
                      <a:pt x="132" y="21"/>
                      <a:pt x="132" y="20"/>
                    </a:cubicBezTo>
                    <a:cubicBezTo>
                      <a:pt x="40" y="6"/>
                      <a:pt x="40" y="6"/>
                      <a:pt x="40" y="6"/>
                    </a:cubicBezTo>
                    <a:cubicBezTo>
                      <a:pt x="36" y="5"/>
                      <a:pt x="36" y="5"/>
                      <a:pt x="36" y="5"/>
                    </a:cubicBezTo>
                    <a:cubicBezTo>
                      <a:pt x="7" y="1"/>
                      <a:pt x="7" y="1"/>
                      <a:pt x="7" y="1"/>
                    </a:cubicBezTo>
                    <a:cubicBezTo>
                      <a:pt x="6" y="1"/>
                      <a:pt x="4" y="0"/>
                      <a:pt x="2" y="0"/>
                    </a:cubicBezTo>
                  </a:path>
                </a:pathLst>
              </a:custGeom>
              <a:solidFill>
                <a:srgbClr val="6C8A9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5" name="Freeform 70"/>
              <p:cNvSpPr/>
              <p:nvPr/>
            </p:nvSpPr>
            <p:spPr bwMode="auto">
              <a:xfrm>
                <a:off x="9617075" y="3295650"/>
                <a:ext cx="273050" cy="38100"/>
              </a:xfrm>
              <a:custGeom>
                <a:gdLst>
                  <a:gd fmla="*/ 0 w 73" name="T0"/>
                  <a:gd fmla="*/ 0 h 10" name="T1"/>
                  <a:gd fmla="*/ 0 w 73" name="T2"/>
                  <a:gd fmla="*/ 2 h 10" name="T3"/>
                  <a:gd fmla="*/ 68 w 73" name="T4"/>
                  <a:gd fmla="*/ 10 h 10" name="T5"/>
                  <a:gd fmla="*/ 73 w 73" name="T6"/>
                  <a:gd fmla="*/ 8 h 10" name="T7"/>
                  <a:gd fmla="*/ 0 w 73" name="T8"/>
                  <a:gd fmla="*/ 0 h 10" name="T9"/>
                </a:gdLst>
                <a:cxnLst>
                  <a:cxn ang="0">
                    <a:pos x="T0" y="T1"/>
                  </a:cxn>
                  <a:cxn ang="0">
                    <a:pos x="T2" y="T3"/>
                  </a:cxn>
                  <a:cxn ang="0">
                    <a:pos x="T4" y="T5"/>
                  </a:cxn>
                  <a:cxn ang="0">
                    <a:pos x="T6" y="T7"/>
                  </a:cxn>
                  <a:cxn ang="0">
                    <a:pos x="T8" y="T9"/>
                  </a:cxn>
                </a:cxnLst>
                <a:rect b="b" l="0" r="r" t="0"/>
                <a:pathLst>
                  <a:path h="10" w="73">
                    <a:moveTo>
                      <a:pt x="0" y="0"/>
                    </a:moveTo>
                    <a:cubicBezTo>
                      <a:pt x="0" y="1"/>
                      <a:pt x="0" y="2"/>
                      <a:pt x="0" y="2"/>
                    </a:cubicBezTo>
                    <a:cubicBezTo>
                      <a:pt x="68" y="10"/>
                      <a:pt x="68" y="10"/>
                      <a:pt x="68" y="10"/>
                    </a:cubicBezTo>
                    <a:cubicBezTo>
                      <a:pt x="70" y="9"/>
                      <a:pt x="71" y="9"/>
                      <a:pt x="73" y="8"/>
                    </a:cubicBezTo>
                    <a:cubicBezTo>
                      <a:pt x="0" y="0"/>
                      <a:pt x="0" y="0"/>
                      <a:pt x="0" y="0"/>
                    </a:cubicBezTo>
                  </a:path>
                </a:pathLst>
              </a:custGeom>
              <a:solidFill>
                <a:srgbClr val="576F7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6" name="Freeform 71"/>
              <p:cNvSpPr/>
              <p:nvPr/>
            </p:nvSpPr>
            <p:spPr bwMode="auto">
              <a:xfrm>
                <a:off x="9837738" y="3360738"/>
                <a:ext cx="260350" cy="107950"/>
              </a:xfrm>
              <a:custGeom>
                <a:gdLst>
                  <a:gd fmla="*/ 37 w 69" name="T0"/>
                  <a:gd fmla="*/ 0 h 29" name="T1"/>
                  <a:gd fmla="*/ 0 w 69" name="T2"/>
                  <a:gd fmla="*/ 11 h 29" name="T3"/>
                  <a:gd fmla="*/ 7 w 69" name="T4"/>
                  <a:gd fmla="*/ 28 h 29" name="T5"/>
                  <a:gd fmla="*/ 44 w 69" name="T6"/>
                  <a:gd fmla="*/ 29 h 29" name="T7"/>
                  <a:gd fmla="*/ 44 w 69" name="T8"/>
                  <a:gd fmla="*/ 29 h 29" name="T9"/>
                  <a:gd fmla="*/ 65 w 69" name="T10"/>
                  <a:gd fmla="*/ 13 h 29" name="T11"/>
                  <a:gd fmla="*/ 69 w 69" name="T12"/>
                  <a:gd fmla="*/ 1 h 29" name="T13"/>
                  <a:gd fmla="*/ 38 w 69" name="T14"/>
                  <a:gd fmla="*/ 0 h 29" name="T15"/>
                  <a:gd fmla="*/ 37 w 69" name="T16"/>
                  <a:gd fmla="*/ 0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69">
                    <a:moveTo>
                      <a:pt x="37" y="0"/>
                    </a:moveTo>
                    <a:cubicBezTo>
                      <a:pt x="28" y="0"/>
                      <a:pt x="14" y="4"/>
                      <a:pt x="0" y="11"/>
                    </a:cubicBezTo>
                    <a:cubicBezTo>
                      <a:pt x="7" y="28"/>
                      <a:pt x="7" y="28"/>
                      <a:pt x="7" y="28"/>
                    </a:cubicBezTo>
                    <a:cubicBezTo>
                      <a:pt x="19" y="29"/>
                      <a:pt x="32" y="29"/>
                      <a:pt x="44" y="29"/>
                    </a:cubicBezTo>
                    <a:cubicBezTo>
                      <a:pt x="44" y="29"/>
                      <a:pt x="44" y="29"/>
                      <a:pt x="44" y="29"/>
                    </a:cubicBezTo>
                    <a:cubicBezTo>
                      <a:pt x="51" y="29"/>
                      <a:pt x="61" y="22"/>
                      <a:pt x="65" y="13"/>
                    </a:cubicBezTo>
                    <a:cubicBezTo>
                      <a:pt x="66" y="9"/>
                      <a:pt x="68" y="5"/>
                      <a:pt x="69" y="1"/>
                    </a:cubicBezTo>
                    <a:cubicBezTo>
                      <a:pt x="38" y="0"/>
                      <a:pt x="38" y="0"/>
                      <a:pt x="38" y="0"/>
                    </a:cubicBezTo>
                    <a:cubicBezTo>
                      <a:pt x="38" y="0"/>
                      <a:pt x="37" y="0"/>
                      <a:pt x="37"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7" name="Freeform 72"/>
              <p:cNvSpPr/>
              <p:nvPr/>
            </p:nvSpPr>
            <p:spPr bwMode="auto">
              <a:xfrm>
                <a:off x="9744075" y="3408363"/>
                <a:ext cx="104775" cy="57150"/>
              </a:xfrm>
              <a:custGeom>
                <a:gdLst>
                  <a:gd fmla="*/ 21 w 28" name="T0"/>
                  <a:gd fmla="*/ 0 h 15" name="T1"/>
                  <a:gd fmla="*/ 0 w 28" name="T2"/>
                  <a:gd fmla="*/ 12 h 15" name="T3"/>
                  <a:gd fmla="*/ 28 w 28" name="T4"/>
                  <a:gd fmla="*/ 15 h 15" name="T5"/>
                  <a:gd fmla="*/ 21 w 28" name="T6"/>
                  <a:gd fmla="*/ 0 h 15" name="T7"/>
                </a:gdLst>
                <a:cxnLst>
                  <a:cxn ang="0">
                    <a:pos x="T0" y="T1"/>
                  </a:cxn>
                  <a:cxn ang="0">
                    <a:pos x="T2" y="T3"/>
                  </a:cxn>
                  <a:cxn ang="0">
                    <a:pos x="T4" y="T5"/>
                  </a:cxn>
                  <a:cxn ang="0">
                    <a:pos x="T6" y="T7"/>
                  </a:cxn>
                </a:cxnLst>
                <a:rect b="b" l="0" r="r" t="0"/>
                <a:pathLst>
                  <a:path h="15" w="28">
                    <a:moveTo>
                      <a:pt x="21" y="0"/>
                    </a:moveTo>
                    <a:cubicBezTo>
                      <a:pt x="14" y="4"/>
                      <a:pt x="7" y="8"/>
                      <a:pt x="0" y="12"/>
                    </a:cubicBezTo>
                    <a:cubicBezTo>
                      <a:pt x="9" y="13"/>
                      <a:pt x="19" y="14"/>
                      <a:pt x="28" y="15"/>
                    </a:cubicBezTo>
                    <a:cubicBezTo>
                      <a:pt x="21" y="0"/>
                      <a:pt x="21" y="0"/>
                      <a:pt x="21"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8" name="Freeform 73"/>
              <p:cNvSpPr/>
              <p:nvPr/>
            </p:nvSpPr>
            <p:spPr bwMode="auto">
              <a:xfrm>
                <a:off x="9823450" y="3402013"/>
                <a:ext cx="41275" cy="63500"/>
              </a:xfrm>
              <a:custGeom>
                <a:gdLst>
                  <a:gd fmla="*/ 4 w 11" name="T0"/>
                  <a:gd fmla="*/ 0 h 17" name="T1"/>
                  <a:gd fmla="*/ 0 w 11" name="T2"/>
                  <a:gd fmla="*/ 2 h 17" name="T3"/>
                  <a:gd fmla="*/ 7 w 11" name="T4"/>
                  <a:gd fmla="*/ 17 h 17" name="T5"/>
                  <a:gd fmla="*/ 11 w 11" name="T6"/>
                  <a:gd fmla="*/ 17 h 17" name="T7"/>
                  <a:gd fmla="*/ 4 w 11" name="T8"/>
                  <a:gd fmla="*/ 0 h 17" name="T9"/>
                </a:gdLst>
                <a:cxnLst>
                  <a:cxn ang="0">
                    <a:pos x="T0" y="T1"/>
                  </a:cxn>
                  <a:cxn ang="0">
                    <a:pos x="T2" y="T3"/>
                  </a:cxn>
                  <a:cxn ang="0">
                    <a:pos x="T4" y="T5"/>
                  </a:cxn>
                  <a:cxn ang="0">
                    <a:pos x="T6" y="T7"/>
                  </a:cxn>
                  <a:cxn ang="0">
                    <a:pos x="T8" y="T9"/>
                  </a:cxn>
                </a:cxnLst>
                <a:rect b="b" l="0" r="r" t="0"/>
                <a:pathLst>
                  <a:path h="17" w="11">
                    <a:moveTo>
                      <a:pt x="4" y="0"/>
                    </a:moveTo>
                    <a:cubicBezTo>
                      <a:pt x="3" y="1"/>
                      <a:pt x="1" y="2"/>
                      <a:pt x="0" y="2"/>
                    </a:cubicBezTo>
                    <a:cubicBezTo>
                      <a:pt x="7" y="17"/>
                      <a:pt x="7" y="17"/>
                      <a:pt x="7" y="17"/>
                    </a:cubicBezTo>
                    <a:cubicBezTo>
                      <a:pt x="9" y="17"/>
                      <a:pt x="10" y="17"/>
                      <a:pt x="11" y="17"/>
                    </a:cubicBezTo>
                    <a:cubicBezTo>
                      <a:pt x="4" y="0"/>
                      <a:pt x="4" y="0"/>
                      <a:pt x="4" y="0"/>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99" name="Freeform 74"/>
              <p:cNvSpPr/>
              <p:nvPr/>
            </p:nvSpPr>
            <p:spPr bwMode="auto">
              <a:xfrm>
                <a:off x="9675813" y="3311525"/>
                <a:ext cx="433388" cy="142875"/>
              </a:xfrm>
              <a:custGeom>
                <a:gdLst>
                  <a:gd fmla="*/ 115 w 115" name="T0"/>
                  <a:gd fmla="*/ 0 h 38" name="T1"/>
                  <a:gd fmla="*/ 73 w 115" name="T2"/>
                  <a:gd fmla="*/ 1 h 38" name="T3"/>
                  <a:gd fmla="*/ 57 w 115" name="T4"/>
                  <a:gd fmla="*/ 4 h 38" name="T5"/>
                  <a:gd fmla="*/ 52 w 115" name="T6"/>
                  <a:gd fmla="*/ 6 h 38" name="T7"/>
                  <a:gd fmla="*/ 52 w 115" name="T8"/>
                  <a:gd fmla="*/ 6 h 38" name="T9"/>
                  <a:gd fmla="*/ 37 w 115" name="T10"/>
                  <a:gd fmla="*/ 13 h 38" name="T11"/>
                  <a:gd fmla="*/ 34 w 115" name="T12"/>
                  <a:gd fmla="*/ 14 h 38" name="T13"/>
                  <a:gd fmla="*/ 0 w 115" name="T14"/>
                  <a:gd fmla="*/ 35 h 38" name="T15"/>
                  <a:gd fmla="*/ 5 w 115" name="T16"/>
                  <a:gd fmla="*/ 37 h 38" name="T17"/>
                  <a:gd fmla="*/ 14 w 115" name="T18"/>
                  <a:gd fmla="*/ 38 h 38" name="T19"/>
                  <a:gd fmla="*/ 79 w 115" name="T20"/>
                  <a:gd fmla="*/ 11 h 38" name="T21"/>
                  <a:gd fmla="*/ 80 w 115" name="T22"/>
                  <a:gd fmla="*/ 11 h 38" name="T23"/>
                  <a:gd fmla="*/ 112 w 115" name="T24"/>
                  <a:gd fmla="*/ 12 h 38" name="T25"/>
                  <a:gd fmla="*/ 115 w 115" name="T26"/>
                  <a:gd fmla="*/ 0 h 3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 w="115">
                    <a:moveTo>
                      <a:pt x="115" y="0"/>
                    </a:moveTo>
                    <a:cubicBezTo>
                      <a:pt x="73" y="1"/>
                      <a:pt x="73" y="1"/>
                      <a:pt x="73" y="1"/>
                    </a:cubicBezTo>
                    <a:cubicBezTo>
                      <a:pt x="68" y="1"/>
                      <a:pt x="63" y="2"/>
                      <a:pt x="57" y="4"/>
                    </a:cubicBezTo>
                    <a:cubicBezTo>
                      <a:pt x="55" y="5"/>
                      <a:pt x="54" y="5"/>
                      <a:pt x="52" y="6"/>
                    </a:cubicBezTo>
                    <a:cubicBezTo>
                      <a:pt x="52" y="6"/>
                      <a:pt x="52" y="6"/>
                      <a:pt x="52" y="6"/>
                    </a:cubicBezTo>
                    <a:cubicBezTo>
                      <a:pt x="48" y="8"/>
                      <a:pt x="42" y="10"/>
                      <a:pt x="37" y="13"/>
                    </a:cubicBezTo>
                    <a:cubicBezTo>
                      <a:pt x="36" y="13"/>
                      <a:pt x="35" y="14"/>
                      <a:pt x="34" y="14"/>
                    </a:cubicBezTo>
                    <a:cubicBezTo>
                      <a:pt x="23" y="20"/>
                      <a:pt x="11" y="27"/>
                      <a:pt x="0" y="35"/>
                    </a:cubicBezTo>
                    <a:cubicBezTo>
                      <a:pt x="1" y="36"/>
                      <a:pt x="3" y="37"/>
                      <a:pt x="5" y="37"/>
                    </a:cubicBezTo>
                    <a:cubicBezTo>
                      <a:pt x="8" y="37"/>
                      <a:pt x="11" y="37"/>
                      <a:pt x="14" y="38"/>
                    </a:cubicBezTo>
                    <a:cubicBezTo>
                      <a:pt x="39" y="22"/>
                      <a:pt x="64" y="11"/>
                      <a:pt x="79" y="11"/>
                    </a:cubicBezTo>
                    <a:cubicBezTo>
                      <a:pt x="79" y="11"/>
                      <a:pt x="80" y="11"/>
                      <a:pt x="80" y="11"/>
                    </a:cubicBezTo>
                    <a:cubicBezTo>
                      <a:pt x="112" y="12"/>
                      <a:pt x="112" y="12"/>
                      <a:pt x="112" y="12"/>
                    </a:cubicBezTo>
                    <a:cubicBezTo>
                      <a:pt x="113" y="8"/>
                      <a:pt x="114" y="4"/>
                      <a:pt x="115" y="0"/>
                    </a:cubicBezTo>
                  </a:path>
                </a:pathLst>
              </a:custGeom>
              <a:solidFill>
                <a:srgbClr val="6C8A9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0" name="Freeform 75"/>
              <p:cNvSpPr/>
              <p:nvPr/>
            </p:nvSpPr>
            <p:spPr bwMode="auto">
              <a:xfrm>
                <a:off x="9729788" y="3352800"/>
                <a:ext cx="368300" cy="101600"/>
              </a:xfrm>
              <a:custGeom>
                <a:gdLst>
                  <a:gd fmla="*/ 65 w 98" name="T0"/>
                  <a:gd fmla="*/ 0 h 27" name="T1"/>
                  <a:gd fmla="*/ 0 w 98" name="T2"/>
                  <a:gd fmla="*/ 27 h 27" name="T3"/>
                  <a:gd fmla="*/ 4 w 98" name="T4"/>
                  <a:gd fmla="*/ 27 h 27" name="T5"/>
                  <a:gd fmla="*/ 66 w 98" name="T6"/>
                  <a:gd fmla="*/ 2 h 27" name="T7"/>
                  <a:gd fmla="*/ 67 w 98" name="T8"/>
                  <a:gd fmla="*/ 2 h 27" name="T9"/>
                  <a:gd fmla="*/ 98 w 98" name="T10"/>
                  <a:gd fmla="*/ 3 h 27" name="T11"/>
                  <a:gd fmla="*/ 98 w 98" name="T12"/>
                  <a:gd fmla="*/ 1 h 27" name="T13"/>
                  <a:gd fmla="*/ 66 w 98" name="T14"/>
                  <a:gd fmla="*/ 0 h 27" name="T15"/>
                  <a:gd fmla="*/ 65 w 98" name="T16"/>
                  <a:gd fmla="*/ 0 h 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 w="98">
                    <a:moveTo>
                      <a:pt x="65" y="0"/>
                    </a:moveTo>
                    <a:cubicBezTo>
                      <a:pt x="50" y="0"/>
                      <a:pt x="25" y="11"/>
                      <a:pt x="0" y="27"/>
                    </a:cubicBezTo>
                    <a:cubicBezTo>
                      <a:pt x="1" y="27"/>
                      <a:pt x="3" y="27"/>
                      <a:pt x="4" y="27"/>
                    </a:cubicBezTo>
                    <a:cubicBezTo>
                      <a:pt x="28" y="12"/>
                      <a:pt x="52" y="2"/>
                      <a:pt x="66" y="2"/>
                    </a:cubicBezTo>
                    <a:cubicBezTo>
                      <a:pt x="66" y="2"/>
                      <a:pt x="67" y="2"/>
                      <a:pt x="67" y="2"/>
                    </a:cubicBezTo>
                    <a:cubicBezTo>
                      <a:pt x="98" y="3"/>
                      <a:pt x="98" y="3"/>
                      <a:pt x="98" y="3"/>
                    </a:cubicBezTo>
                    <a:cubicBezTo>
                      <a:pt x="98" y="2"/>
                      <a:pt x="98" y="1"/>
                      <a:pt x="98" y="1"/>
                    </a:cubicBezTo>
                    <a:cubicBezTo>
                      <a:pt x="66" y="0"/>
                      <a:pt x="66" y="0"/>
                      <a:pt x="66" y="0"/>
                    </a:cubicBezTo>
                    <a:cubicBezTo>
                      <a:pt x="66" y="0"/>
                      <a:pt x="65" y="0"/>
                      <a:pt x="65" y="0"/>
                    </a:cubicBezTo>
                  </a:path>
                </a:pathLst>
              </a:custGeom>
              <a:solidFill>
                <a:srgbClr val="576F7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1" name="Freeform 76"/>
              <p:cNvSpPr>
                <a:spLocks noEditPoints="1"/>
              </p:cNvSpPr>
              <p:nvPr/>
            </p:nvSpPr>
            <p:spPr bwMode="auto">
              <a:xfrm>
                <a:off x="9567863" y="3149600"/>
                <a:ext cx="571500" cy="346075"/>
              </a:xfrm>
              <a:custGeom>
                <a:gdLst>
                  <a:gd fmla="*/ 129 w 152" name="T0"/>
                  <a:gd fmla="*/ 9 h 92" name="T1"/>
                  <a:gd fmla="*/ 81 w 152" name="T2"/>
                  <a:gd fmla="*/ 1 h 92" name="T3"/>
                  <a:gd fmla="*/ 31 w 152" name="T4"/>
                  <a:gd fmla="*/ 1 h 92" name="T5"/>
                  <a:gd fmla="*/ 5 w 152" name="T6"/>
                  <a:gd fmla="*/ 13 h 92" name="T7"/>
                  <a:gd fmla="*/ 2 w 152" name="T8"/>
                  <a:gd fmla="*/ 17 h 92" name="T9"/>
                  <a:gd fmla="*/ 0 w 152" name="T10"/>
                  <a:gd fmla="*/ 39 h 92" name="T11"/>
                  <a:gd fmla="*/ 3 w 152" name="T12"/>
                  <a:gd fmla="*/ 42 h 92" name="T13"/>
                  <a:gd fmla="*/ 8 w 152" name="T14"/>
                  <a:gd fmla="*/ 50 h 92" name="T15"/>
                  <a:gd fmla="*/ 10 w 152" name="T16"/>
                  <a:gd fmla="*/ 62 h 92" name="T17"/>
                  <a:gd fmla="*/ 33 w 152" name="T18"/>
                  <a:gd fmla="*/ 86 h 92" name="T19"/>
                  <a:gd fmla="*/ 74 w 152" name="T20"/>
                  <a:gd fmla="*/ 90 h 92" name="T21"/>
                  <a:gd fmla="*/ 116 w 152" name="T22"/>
                  <a:gd fmla="*/ 92 h 92" name="T23"/>
                  <a:gd fmla="*/ 142 w 152" name="T24"/>
                  <a:gd fmla="*/ 72 h 92" name="T25"/>
                  <a:gd fmla="*/ 150 w 152" name="T26"/>
                  <a:gd fmla="*/ 38 h 92" name="T27"/>
                  <a:gd fmla="*/ 129 w 152" name="T28"/>
                  <a:gd fmla="*/ 9 h 92" name="T29"/>
                  <a:gd fmla="*/ 137 w 152" name="T30"/>
                  <a:gd fmla="*/ 69 h 92" name="T31"/>
                  <a:gd fmla="*/ 116 w 152" name="T32"/>
                  <a:gd fmla="*/ 85 h 92" name="T33"/>
                  <a:gd fmla="*/ 34 w 152" name="T34"/>
                  <a:gd fmla="*/ 80 h 92" name="T35"/>
                  <a:gd fmla="*/ 16 w 152" name="T36"/>
                  <a:gd fmla="*/ 60 h 92" name="T37"/>
                  <a:gd fmla="*/ 12 w 152" name="T38"/>
                  <a:gd fmla="*/ 27 h 92" name="T39"/>
                  <a:gd fmla="*/ 31 w 152" name="T40"/>
                  <a:gd fmla="*/ 8 h 92" name="T41"/>
                  <a:gd fmla="*/ 129 w 152" name="T42"/>
                  <a:gd fmla="*/ 15 h 92" name="T43"/>
                  <a:gd fmla="*/ 144 w 152" name="T44"/>
                  <a:gd fmla="*/ 37 h 92" name="T45"/>
                  <a:gd fmla="*/ 137 w 152" name="T46"/>
                  <a:gd fmla="*/ 69 h 9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92" w="152">
                    <a:moveTo>
                      <a:pt x="129" y="9"/>
                    </a:moveTo>
                    <a:cubicBezTo>
                      <a:pt x="113" y="5"/>
                      <a:pt x="97" y="2"/>
                      <a:pt x="81" y="1"/>
                    </a:cubicBezTo>
                    <a:cubicBezTo>
                      <a:pt x="64" y="0"/>
                      <a:pt x="48" y="0"/>
                      <a:pt x="31" y="1"/>
                    </a:cubicBezTo>
                    <a:cubicBezTo>
                      <a:pt x="23" y="2"/>
                      <a:pt x="5" y="13"/>
                      <a:pt x="5" y="13"/>
                    </a:cubicBezTo>
                    <a:cubicBezTo>
                      <a:pt x="3" y="13"/>
                      <a:pt x="2" y="15"/>
                      <a:pt x="2" y="17"/>
                    </a:cubicBezTo>
                    <a:cubicBezTo>
                      <a:pt x="1" y="24"/>
                      <a:pt x="1" y="31"/>
                      <a:pt x="0" y="39"/>
                    </a:cubicBezTo>
                    <a:cubicBezTo>
                      <a:pt x="0" y="40"/>
                      <a:pt x="1" y="41"/>
                      <a:pt x="3" y="42"/>
                    </a:cubicBezTo>
                    <a:cubicBezTo>
                      <a:pt x="5" y="43"/>
                      <a:pt x="8" y="47"/>
                      <a:pt x="8" y="50"/>
                    </a:cubicBezTo>
                    <a:cubicBezTo>
                      <a:pt x="8" y="54"/>
                      <a:pt x="9" y="58"/>
                      <a:pt x="10" y="62"/>
                    </a:cubicBezTo>
                    <a:cubicBezTo>
                      <a:pt x="13" y="74"/>
                      <a:pt x="23" y="85"/>
                      <a:pt x="33" y="86"/>
                    </a:cubicBezTo>
                    <a:cubicBezTo>
                      <a:pt x="47" y="88"/>
                      <a:pt x="61" y="89"/>
                      <a:pt x="74" y="90"/>
                    </a:cubicBezTo>
                    <a:cubicBezTo>
                      <a:pt x="88" y="91"/>
                      <a:pt x="102" y="92"/>
                      <a:pt x="116" y="92"/>
                    </a:cubicBezTo>
                    <a:cubicBezTo>
                      <a:pt x="126" y="92"/>
                      <a:pt x="138" y="83"/>
                      <a:pt x="142" y="72"/>
                    </a:cubicBezTo>
                    <a:cubicBezTo>
                      <a:pt x="146" y="60"/>
                      <a:pt x="149" y="49"/>
                      <a:pt x="150" y="38"/>
                    </a:cubicBezTo>
                    <a:cubicBezTo>
                      <a:pt x="152" y="26"/>
                      <a:pt x="142" y="12"/>
                      <a:pt x="129" y="9"/>
                    </a:cubicBezTo>
                    <a:close/>
                    <a:moveTo>
                      <a:pt x="137" y="69"/>
                    </a:moveTo>
                    <a:cubicBezTo>
                      <a:pt x="133" y="78"/>
                      <a:pt x="123" y="86"/>
                      <a:pt x="116" y="85"/>
                    </a:cubicBezTo>
                    <a:cubicBezTo>
                      <a:pt x="88" y="85"/>
                      <a:pt x="61" y="83"/>
                      <a:pt x="34" y="80"/>
                    </a:cubicBezTo>
                    <a:cubicBezTo>
                      <a:pt x="27" y="79"/>
                      <a:pt x="18" y="70"/>
                      <a:pt x="16" y="60"/>
                    </a:cubicBezTo>
                    <a:cubicBezTo>
                      <a:pt x="13" y="49"/>
                      <a:pt x="12" y="38"/>
                      <a:pt x="12" y="27"/>
                    </a:cubicBezTo>
                    <a:cubicBezTo>
                      <a:pt x="13" y="18"/>
                      <a:pt x="22" y="9"/>
                      <a:pt x="31" y="8"/>
                    </a:cubicBezTo>
                    <a:cubicBezTo>
                      <a:pt x="64" y="5"/>
                      <a:pt x="97" y="8"/>
                      <a:pt x="129" y="15"/>
                    </a:cubicBezTo>
                    <a:cubicBezTo>
                      <a:pt x="138" y="18"/>
                      <a:pt x="146" y="27"/>
                      <a:pt x="144" y="37"/>
                    </a:cubicBezTo>
                    <a:cubicBezTo>
                      <a:pt x="143" y="48"/>
                      <a:pt x="141" y="58"/>
                      <a:pt x="137" y="69"/>
                    </a:cubicBezTo>
                    <a:close/>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2" name="Freeform 77"/>
              <p:cNvSpPr/>
              <p:nvPr/>
            </p:nvSpPr>
            <p:spPr bwMode="auto">
              <a:xfrm>
                <a:off x="9604375" y="3160713"/>
                <a:ext cx="488950" cy="252413"/>
              </a:xfrm>
              <a:custGeom>
                <a:gdLst>
                  <a:gd fmla="*/ 10 w 130" name="T0"/>
                  <a:gd fmla="*/ 67 h 67" name="T1"/>
                  <a:gd fmla="*/ 6 w 130" name="T2"/>
                  <a:gd fmla="*/ 57 h 67" name="T3"/>
                  <a:gd fmla="*/ 2 w 130" name="T4"/>
                  <a:gd fmla="*/ 24 h 67" name="T5"/>
                  <a:gd fmla="*/ 21 w 130" name="T6"/>
                  <a:gd fmla="*/ 5 h 67" name="T7"/>
                  <a:gd fmla="*/ 119 w 130" name="T8"/>
                  <a:gd fmla="*/ 12 h 67" name="T9"/>
                  <a:gd fmla="*/ 130 w 130" name="T10"/>
                  <a:gd fmla="*/ 20 h 67" name="T11"/>
                  <a:gd fmla="*/ 117 w 130" name="T12"/>
                  <a:gd fmla="*/ 10 h 67" name="T13"/>
                  <a:gd fmla="*/ 19 w 130" name="T14"/>
                  <a:gd fmla="*/ 3 h 67" name="T15"/>
                  <a:gd fmla="*/ 1 w 130" name="T16"/>
                  <a:gd fmla="*/ 22 h 67" name="T17"/>
                  <a:gd fmla="*/ 4 w 130" name="T18"/>
                  <a:gd fmla="*/ 55 h 67" name="T19"/>
                  <a:gd fmla="*/ 10 w 130" name="T20"/>
                  <a:gd fmla="*/ 67 h 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7" w="130">
                    <a:moveTo>
                      <a:pt x="10" y="67"/>
                    </a:moveTo>
                    <a:cubicBezTo>
                      <a:pt x="8" y="64"/>
                      <a:pt x="6" y="61"/>
                      <a:pt x="6" y="57"/>
                    </a:cubicBezTo>
                    <a:cubicBezTo>
                      <a:pt x="3" y="46"/>
                      <a:pt x="2" y="35"/>
                      <a:pt x="2" y="24"/>
                    </a:cubicBezTo>
                    <a:cubicBezTo>
                      <a:pt x="3" y="15"/>
                      <a:pt x="12" y="6"/>
                      <a:pt x="21" y="5"/>
                    </a:cubicBezTo>
                    <a:cubicBezTo>
                      <a:pt x="54" y="2"/>
                      <a:pt x="87" y="5"/>
                      <a:pt x="119" y="12"/>
                    </a:cubicBezTo>
                    <a:cubicBezTo>
                      <a:pt x="123" y="13"/>
                      <a:pt x="127" y="16"/>
                      <a:pt x="130" y="20"/>
                    </a:cubicBezTo>
                    <a:cubicBezTo>
                      <a:pt x="127" y="15"/>
                      <a:pt x="122" y="11"/>
                      <a:pt x="117" y="10"/>
                    </a:cubicBezTo>
                    <a:cubicBezTo>
                      <a:pt x="85" y="2"/>
                      <a:pt x="52" y="0"/>
                      <a:pt x="19" y="3"/>
                    </a:cubicBezTo>
                    <a:cubicBezTo>
                      <a:pt x="10" y="4"/>
                      <a:pt x="1" y="13"/>
                      <a:pt x="1" y="22"/>
                    </a:cubicBezTo>
                    <a:cubicBezTo>
                      <a:pt x="0" y="33"/>
                      <a:pt x="1" y="44"/>
                      <a:pt x="4" y="55"/>
                    </a:cubicBezTo>
                    <a:cubicBezTo>
                      <a:pt x="5" y="60"/>
                      <a:pt x="7" y="64"/>
                      <a:pt x="10" y="67"/>
                    </a:cubicBez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3" name="Freeform 78"/>
              <p:cNvSpPr/>
              <p:nvPr/>
            </p:nvSpPr>
            <p:spPr bwMode="auto">
              <a:xfrm>
                <a:off x="10202863" y="3179763"/>
                <a:ext cx="555625" cy="112713"/>
              </a:xfrm>
              <a:custGeom>
                <a:gdLst>
                  <a:gd fmla="*/ 135 w 148" name="T0"/>
                  <a:gd fmla="*/ 29 h 30" name="T1"/>
                  <a:gd fmla="*/ 120 w 148" name="T2"/>
                  <a:gd fmla="*/ 15 h 30" name="T3"/>
                  <a:gd fmla="*/ 22 w 148" name="T4"/>
                  <a:gd fmla="*/ 9 h 30" name="T5"/>
                  <a:gd fmla="*/ 6 w 148" name="T6"/>
                  <a:gd fmla="*/ 20 h 30" name="T7"/>
                  <a:gd fmla="*/ 0 w 148" name="T8"/>
                  <a:gd fmla="*/ 20 h 30" name="T9"/>
                  <a:gd fmla="*/ 22 w 148" name="T10"/>
                  <a:gd fmla="*/ 2 h 30" name="T11"/>
                  <a:gd fmla="*/ 72 w 148" name="T12"/>
                  <a:gd fmla="*/ 1 h 30" name="T13"/>
                  <a:gd fmla="*/ 121 w 148" name="T14"/>
                  <a:gd fmla="*/ 8 h 30" name="T15"/>
                  <a:gd fmla="*/ 145 w 148" name="T16"/>
                  <a:gd fmla="*/ 24 h 30" name="T17"/>
                  <a:gd fmla="*/ 148 w 148" name="T18"/>
                  <a:gd fmla="*/ 28 h 30" name="T19"/>
                  <a:gd fmla="*/ 148 w 148" name="T20"/>
                  <a:gd fmla="*/ 30 h 30" name="T21"/>
                  <a:gd fmla="*/ 135 w 148" name="T22"/>
                  <a:gd fmla="*/ 29 h 3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0" w="148">
                    <a:moveTo>
                      <a:pt x="135" y="29"/>
                    </a:moveTo>
                    <a:cubicBezTo>
                      <a:pt x="132" y="22"/>
                      <a:pt x="127" y="17"/>
                      <a:pt x="120" y="15"/>
                    </a:cubicBezTo>
                    <a:cubicBezTo>
                      <a:pt x="88" y="8"/>
                      <a:pt x="55" y="5"/>
                      <a:pt x="22" y="9"/>
                    </a:cubicBezTo>
                    <a:cubicBezTo>
                      <a:pt x="16" y="10"/>
                      <a:pt x="9" y="14"/>
                      <a:pt x="6" y="20"/>
                    </a:cubicBezTo>
                    <a:cubicBezTo>
                      <a:pt x="0" y="20"/>
                      <a:pt x="0" y="20"/>
                      <a:pt x="0" y="20"/>
                    </a:cubicBezTo>
                    <a:cubicBezTo>
                      <a:pt x="4" y="11"/>
                      <a:pt x="13" y="3"/>
                      <a:pt x="22" y="2"/>
                    </a:cubicBezTo>
                    <a:cubicBezTo>
                      <a:pt x="39" y="0"/>
                      <a:pt x="55" y="0"/>
                      <a:pt x="72" y="1"/>
                    </a:cubicBezTo>
                    <a:cubicBezTo>
                      <a:pt x="88" y="2"/>
                      <a:pt x="105" y="5"/>
                      <a:pt x="121" y="8"/>
                    </a:cubicBezTo>
                    <a:cubicBezTo>
                      <a:pt x="129" y="10"/>
                      <a:pt x="145" y="24"/>
                      <a:pt x="145" y="24"/>
                    </a:cubicBezTo>
                    <a:cubicBezTo>
                      <a:pt x="147" y="24"/>
                      <a:pt x="148" y="26"/>
                      <a:pt x="148" y="28"/>
                    </a:cubicBezTo>
                    <a:cubicBezTo>
                      <a:pt x="148" y="29"/>
                      <a:pt x="148" y="29"/>
                      <a:pt x="148" y="30"/>
                    </a:cubicBezTo>
                    <a:cubicBezTo>
                      <a:pt x="135" y="29"/>
                      <a:pt x="135" y="29"/>
                      <a:pt x="135" y="29"/>
                    </a:cubicBezTo>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4" name="Freeform 79"/>
              <p:cNvSpPr>
                <a:spLocks noEditPoints="1"/>
              </p:cNvSpPr>
              <p:nvPr/>
            </p:nvSpPr>
            <p:spPr bwMode="auto">
              <a:xfrm>
                <a:off x="10213975" y="3217863"/>
                <a:ext cx="496888" cy="292100"/>
              </a:xfrm>
              <a:custGeom>
                <a:gdLst>
                  <a:gd fmla="*/ 60 w 132" name="T0"/>
                  <a:gd fmla="*/ 41 h 78" name="T1"/>
                  <a:gd fmla="*/ 109 w 132" name="T2"/>
                  <a:gd fmla="*/ 78 h 78" name="T3"/>
                  <a:gd fmla="*/ 125 w 132" name="T4"/>
                  <a:gd fmla="*/ 62 h 78" name="T5"/>
                  <a:gd fmla="*/ 130 w 132" name="T6"/>
                  <a:gd fmla="*/ 43 h 78" name="T7"/>
                  <a:gd fmla="*/ 60 w 132" name="T8"/>
                  <a:gd fmla="*/ 41 h 78" name="T9"/>
                  <a:gd fmla="*/ 1 w 132" name="T10"/>
                  <a:gd fmla="*/ 41 h 78" name="T11"/>
                  <a:gd fmla="*/ 4 w 132" name="T12"/>
                  <a:gd fmla="*/ 54 h 78" name="T13"/>
                  <a:gd fmla="*/ 22 w 132" name="T14"/>
                  <a:gd fmla="*/ 73 h 78" name="T15"/>
                  <a:gd fmla="*/ 90 w 132" name="T16"/>
                  <a:gd fmla="*/ 78 h 78" name="T17"/>
                  <a:gd fmla="*/ 31 w 132" name="T18"/>
                  <a:gd fmla="*/ 44 h 78" name="T19"/>
                  <a:gd fmla="*/ 1 w 132" name="T20"/>
                  <a:gd fmla="*/ 41 h 78" name="T21"/>
                  <a:gd fmla="*/ 49 w 132" name="T22"/>
                  <a:gd fmla="*/ 0 h 78" name="T23"/>
                  <a:gd fmla="*/ 19 w 132" name="T24"/>
                  <a:gd fmla="*/ 2 h 78" name="T25"/>
                  <a:gd fmla="*/ 0 w 132" name="T26"/>
                  <a:gd fmla="*/ 21 h 78" name="T27"/>
                  <a:gd fmla="*/ 0 w 132" name="T28"/>
                  <a:gd fmla="*/ 25 h 78" name="T29"/>
                  <a:gd fmla="*/ 125 w 132" name="T30"/>
                  <a:gd fmla="*/ 23 h 78" name="T31"/>
                  <a:gd fmla="*/ 126 w 132" name="T32"/>
                  <a:gd fmla="*/ 23 h 78" name="T33"/>
                  <a:gd fmla="*/ 132 w 132" name="T34"/>
                  <a:gd fmla="*/ 23 h 78" name="T35"/>
                  <a:gd fmla="*/ 117 w 132" name="T36"/>
                  <a:gd fmla="*/ 8 h 78" name="T37"/>
                  <a:gd fmla="*/ 49 w 132" name="T38"/>
                  <a:gd fmla="*/ 0 h 7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8" w="132">
                    <a:moveTo>
                      <a:pt x="60" y="41"/>
                    </a:moveTo>
                    <a:cubicBezTo>
                      <a:pt x="75" y="49"/>
                      <a:pt x="92" y="63"/>
                      <a:pt x="109" y="78"/>
                    </a:cubicBezTo>
                    <a:cubicBezTo>
                      <a:pt x="115" y="75"/>
                      <a:pt x="122" y="69"/>
                      <a:pt x="125" y="62"/>
                    </a:cubicBezTo>
                    <a:cubicBezTo>
                      <a:pt x="127" y="56"/>
                      <a:pt x="129" y="49"/>
                      <a:pt x="130" y="43"/>
                    </a:cubicBezTo>
                    <a:cubicBezTo>
                      <a:pt x="60" y="41"/>
                      <a:pt x="60" y="41"/>
                      <a:pt x="60" y="41"/>
                    </a:cubicBezTo>
                    <a:moveTo>
                      <a:pt x="1" y="41"/>
                    </a:moveTo>
                    <a:cubicBezTo>
                      <a:pt x="2" y="45"/>
                      <a:pt x="3" y="50"/>
                      <a:pt x="4" y="54"/>
                    </a:cubicBezTo>
                    <a:cubicBezTo>
                      <a:pt x="6" y="63"/>
                      <a:pt x="15" y="72"/>
                      <a:pt x="22" y="73"/>
                    </a:cubicBezTo>
                    <a:cubicBezTo>
                      <a:pt x="45" y="76"/>
                      <a:pt x="67" y="77"/>
                      <a:pt x="90" y="78"/>
                    </a:cubicBezTo>
                    <a:cubicBezTo>
                      <a:pt x="68" y="60"/>
                      <a:pt x="45" y="46"/>
                      <a:pt x="31" y="44"/>
                    </a:cubicBezTo>
                    <a:cubicBezTo>
                      <a:pt x="1" y="41"/>
                      <a:pt x="1" y="41"/>
                      <a:pt x="1" y="41"/>
                    </a:cubicBezTo>
                    <a:moveTo>
                      <a:pt x="49" y="0"/>
                    </a:moveTo>
                    <a:cubicBezTo>
                      <a:pt x="39" y="0"/>
                      <a:pt x="29" y="1"/>
                      <a:pt x="19" y="2"/>
                    </a:cubicBezTo>
                    <a:cubicBezTo>
                      <a:pt x="10" y="3"/>
                      <a:pt x="1" y="11"/>
                      <a:pt x="0" y="21"/>
                    </a:cubicBezTo>
                    <a:cubicBezTo>
                      <a:pt x="0" y="22"/>
                      <a:pt x="0" y="23"/>
                      <a:pt x="0" y="25"/>
                    </a:cubicBezTo>
                    <a:cubicBezTo>
                      <a:pt x="125" y="23"/>
                      <a:pt x="125" y="23"/>
                      <a:pt x="125" y="23"/>
                    </a:cubicBezTo>
                    <a:cubicBezTo>
                      <a:pt x="125" y="23"/>
                      <a:pt x="126" y="23"/>
                      <a:pt x="126" y="23"/>
                    </a:cubicBezTo>
                    <a:cubicBezTo>
                      <a:pt x="128" y="23"/>
                      <a:pt x="130" y="23"/>
                      <a:pt x="132" y="23"/>
                    </a:cubicBezTo>
                    <a:cubicBezTo>
                      <a:pt x="130" y="16"/>
                      <a:pt x="124" y="9"/>
                      <a:pt x="117" y="8"/>
                    </a:cubicBezTo>
                    <a:cubicBezTo>
                      <a:pt x="94" y="3"/>
                      <a:pt x="72" y="0"/>
                      <a:pt x="49"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5" name="Freeform 80"/>
              <p:cNvSpPr/>
              <p:nvPr/>
            </p:nvSpPr>
            <p:spPr bwMode="auto">
              <a:xfrm>
                <a:off x="10252075" y="3367088"/>
                <a:ext cx="371475" cy="142875"/>
              </a:xfrm>
              <a:custGeom>
                <a:gdLst>
                  <a:gd fmla="*/ 0 w 99" name="T0"/>
                  <a:gd fmla="*/ 0 h 38" name="T1"/>
                  <a:gd fmla="*/ 22 w 99" name="T2"/>
                  <a:gd fmla="*/ 2 h 38" name="T3"/>
                  <a:gd fmla="*/ 84 w 99" name="T4"/>
                  <a:gd fmla="*/ 38 h 38" name="T5"/>
                  <a:gd fmla="*/ 94 w 99" name="T6"/>
                  <a:gd fmla="*/ 38 h 38" name="T7"/>
                  <a:gd fmla="*/ 94 w 99" name="T8"/>
                  <a:gd fmla="*/ 38 h 38" name="T9"/>
                  <a:gd fmla="*/ 99 w 99" name="T10"/>
                  <a:gd fmla="*/ 38 h 38" name="T11"/>
                  <a:gd fmla="*/ 50 w 99" name="T12"/>
                  <a:gd fmla="*/ 1 h 38" name="T13"/>
                  <a:gd fmla="*/ 0 w 99" name="T14"/>
                  <a:gd fmla="*/ 0 h 3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8" w="99">
                    <a:moveTo>
                      <a:pt x="0" y="0"/>
                    </a:moveTo>
                    <a:cubicBezTo>
                      <a:pt x="22" y="2"/>
                      <a:pt x="22" y="2"/>
                      <a:pt x="22" y="2"/>
                    </a:cubicBezTo>
                    <a:cubicBezTo>
                      <a:pt x="37" y="4"/>
                      <a:pt x="61" y="19"/>
                      <a:pt x="84" y="38"/>
                    </a:cubicBezTo>
                    <a:cubicBezTo>
                      <a:pt x="87" y="38"/>
                      <a:pt x="90" y="38"/>
                      <a:pt x="94" y="38"/>
                    </a:cubicBezTo>
                    <a:cubicBezTo>
                      <a:pt x="94" y="38"/>
                      <a:pt x="94" y="38"/>
                      <a:pt x="94" y="38"/>
                    </a:cubicBezTo>
                    <a:cubicBezTo>
                      <a:pt x="95" y="38"/>
                      <a:pt x="97" y="38"/>
                      <a:pt x="99" y="38"/>
                    </a:cubicBezTo>
                    <a:cubicBezTo>
                      <a:pt x="82" y="23"/>
                      <a:pt x="65" y="9"/>
                      <a:pt x="50" y="1"/>
                    </a:cubicBezTo>
                    <a:cubicBezTo>
                      <a:pt x="0" y="0"/>
                      <a:pt x="0" y="0"/>
                      <a:pt x="0" y="0"/>
                    </a:cubicBezTo>
                  </a:path>
                </a:pathLst>
              </a:custGeom>
              <a:solidFill>
                <a:srgbClr val="6C8A9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6" name="Freeform 81"/>
              <p:cNvSpPr/>
              <p:nvPr/>
            </p:nvSpPr>
            <p:spPr bwMode="auto">
              <a:xfrm>
                <a:off x="10217150" y="3367088"/>
                <a:ext cx="350838" cy="142875"/>
              </a:xfrm>
              <a:custGeom>
                <a:gdLst>
                  <a:gd fmla="*/ 0 w 93" name="T0"/>
                  <a:gd fmla="*/ 0 h 38" name="T1"/>
                  <a:gd fmla="*/ 0 w 93" name="T2"/>
                  <a:gd fmla="*/ 1 h 38" name="T3"/>
                  <a:gd fmla="*/ 30 w 93" name="T4"/>
                  <a:gd fmla="*/ 4 h 38" name="T5"/>
                  <a:gd fmla="*/ 89 w 93" name="T6"/>
                  <a:gd fmla="*/ 38 h 38" name="T7"/>
                  <a:gd fmla="*/ 93 w 93" name="T8"/>
                  <a:gd fmla="*/ 38 h 38" name="T9"/>
                  <a:gd fmla="*/ 31 w 93" name="T10"/>
                  <a:gd fmla="*/ 2 h 38" name="T11"/>
                  <a:gd fmla="*/ 9 w 93" name="T12"/>
                  <a:gd fmla="*/ 0 h 38" name="T13"/>
                  <a:gd fmla="*/ 0 w 93" name="T14"/>
                  <a:gd fmla="*/ 0 h 3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8" w="93">
                    <a:moveTo>
                      <a:pt x="0" y="0"/>
                    </a:moveTo>
                    <a:cubicBezTo>
                      <a:pt x="0" y="0"/>
                      <a:pt x="0" y="1"/>
                      <a:pt x="0" y="1"/>
                    </a:cubicBezTo>
                    <a:cubicBezTo>
                      <a:pt x="30" y="4"/>
                      <a:pt x="30" y="4"/>
                      <a:pt x="30" y="4"/>
                    </a:cubicBezTo>
                    <a:cubicBezTo>
                      <a:pt x="44" y="6"/>
                      <a:pt x="67" y="20"/>
                      <a:pt x="89" y="38"/>
                    </a:cubicBezTo>
                    <a:cubicBezTo>
                      <a:pt x="90" y="38"/>
                      <a:pt x="92" y="38"/>
                      <a:pt x="93" y="38"/>
                    </a:cubicBezTo>
                    <a:cubicBezTo>
                      <a:pt x="70" y="19"/>
                      <a:pt x="46" y="4"/>
                      <a:pt x="31" y="2"/>
                    </a:cubicBezTo>
                    <a:cubicBezTo>
                      <a:pt x="9" y="0"/>
                      <a:pt x="9" y="0"/>
                      <a:pt x="9" y="0"/>
                    </a:cubicBezTo>
                    <a:cubicBezTo>
                      <a:pt x="0" y="0"/>
                      <a:pt x="0" y="0"/>
                      <a:pt x="0" y="0"/>
                    </a:cubicBezTo>
                  </a:path>
                </a:pathLst>
              </a:custGeom>
              <a:solidFill>
                <a:srgbClr val="576F7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7" name="Freeform 82"/>
              <p:cNvSpPr/>
              <p:nvPr/>
            </p:nvSpPr>
            <p:spPr bwMode="auto">
              <a:xfrm>
                <a:off x="10213975" y="3303588"/>
                <a:ext cx="500063" cy="68263"/>
              </a:xfrm>
              <a:custGeom>
                <a:gdLst>
                  <a:gd fmla="*/ 126 w 133" name="T0"/>
                  <a:gd fmla="*/ 0 h 18" name="T1"/>
                  <a:gd fmla="*/ 125 w 133" name="T2"/>
                  <a:gd fmla="*/ 0 h 18" name="T3"/>
                  <a:gd fmla="*/ 0 w 133" name="T4"/>
                  <a:gd fmla="*/ 2 h 18" name="T5"/>
                  <a:gd fmla="*/ 1 w 133" name="T6"/>
                  <a:gd fmla="*/ 15 h 18" name="T7"/>
                  <a:gd fmla="*/ 131 w 133" name="T8"/>
                  <a:gd fmla="*/ 18 h 18" name="T9"/>
                  <a:gd fmla="*/ 133 w 133" name="T10"/>
                  <a:gd fmla="*/ 6 h 18" name="T11"/>
                  <a:gd fmla="*/ 132 w 133" name="T12"/>
                  <a:gd fmla="*/ 0 h 18" name="T13"/>
                  <a:gd fmla="*/ 126 w 133" name="T14"/>
                  <a:gd fmla="*/ 0 h 1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 w="133">
                    <a:moveTo>
                      <a:pt x="126" y="0"/>
                    </a:moveTo>
                    <a:cubicBezTo>
                      <a:pt x="126" y="0"/>
                      <a:pt x="125" y="0"/>
                      <a:pt x="125" y="0"/>
                    </a:cubicBezTo>
                    <a:cubicBezTo>
                      <a:pt x="0" y="2"/>
                      <a:pt x="0" y="2"/>
                      <a:pt x="0" y="2"/>
                    </a:cubicBezTo>
                    <a:cubicBezTo>
                      <a:pt x="0" y="6"/>
                      <a:pt x="1" y="10"/>
                      <a:pt x="1" y="15"/>
                    </a:cubicBezTo>
                    <a:cubicBezTo>
                      <a:pt x="131" y="18"/>
                      <a:pt x="131" y="18"/>
                      <a:pt x="131" y="18"/>
                    </a:cubicBezTo>
                    <a:cubicBezTo>
                      <a:pt x="131" y="14"/>
                      <a:pt x="132" y="10"/>
                      <a:pt x="133" y="6"/>
                    </a:cubicBezTo>
                    <a:cubicBezTo>
                      <a:pt x="133" y="4"/>
                      <a:pt x="133" y="2"/>
                      <a:pt x="132" y="0"/>
                    </a:cubicBezTo>
                    <a:cubicBezTo>
                      <a:pt x="130" y="0"/>
                      <a:pt x="128" y="0"/>
                      <a:pt x="126" y="0"/>
                    </a:cubicBezTo>
                  </a:path>
                </a:pathLst>
              </a:custGeom>
              <a:solidFill>
                <a:srgbClr val="6C8A9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8" name="Freeform 83"/>
              <p:cNvSpPr/>
              <p:nvPr/>
            </p:nvSpPr>
            <p:spPr bwMode="auto">
              <a:xfrm>
                <a:off x="10217150" y="3360738"/>
                <a:ext cx="488950" cy="17463"/>
              </a:xfrm>
              <a:custGeom>
                <a:gdLst>
                  <a:gd fmla="*/ 0 w 130" name="T0"/>
                  <a:gd fmla="*/ 0 h 5" name="T1"/>
                  <a:gd fmla="*/ 0 w 130" name="T2"/>
                  <a:gd fmla="*/ 2 h 5" name="T3"/>
                  <a:gd fmla="*/ 129 w 130" name="T4"/>
                  <a:gd fmla="*/ 5 h 5" name="T5"/>
                  <a:gd fmla="*/ 130 w 130" name="T6"/>
                  <a:gd fmla="*/ 3 h 5" name="T7"/>
                  <a:gd fmla="*/ 0 w 130" name="T8"/>
                  <a:gd fmla="*/ 0 h 5" name="T9"/>
                </a:gdLst>
                <a:cxnLst>
                  <a:cxn ang="0">
                    <a:pos x="T0" y="T1"/>
                  </a:cxn>
                  <a:cxn ang="0">
                    <a:pos x="T2" y="T3"/>
                  </a:cxn>
                  <a:cxn ang="0">
                    <a:pos x="T4" y="T5"/>
                  </a:cxn>
                  <a:cxn ang="0">
                    <a:pos x="T6" y="T7"/>
                  </a:cxn>
                  <a:cxn ang="0">
                    <a:pos x="T8" y="T9"/>
                  </a:cxn>
                </a:cxnLst>
                <a:rect b="b" l="0" r="r" t="0"/>
                <a:pathLst>
                  <a:path h="5" w="130">
                    <a:moveTo>
                      <a:pt x="0" y="0"/>
                    </a:moveTo>
                    <a:cubicBezTo>
                      <a:pt x="0" y="0"/>
                      <a:pt x="0" y="1"/>
                      <a:pt x="0" y="2"/>
                    </a:cubicBezTo>
                    <a:cubicBezTo>
                      <a:pt x="129" y="5"/>
                      <a:pt x="129" y="5"/>
                      <a:pt x="129" y="5"/>
                    </a:cubicBezTo>
                    <a:cubicBezTo>
                      <a:pt x="129" y="5"/>
                      <a:pt x="129" y="4"/>
                      <a:pt x="130" y="3"/>
                    </a:cubicBezTo>
                    <a:cubicBezTo>
                      <a:pt x="0" y="0"/>
                      <a:pt x="0" y="0"/>
                      <a:pt x="0" y="0"/>
                    </a:cubicBezTo>
                  </a:path>
                </a:pathLst>
              </a:custGeom>
              <a:solidFill>
                <a:srgbClr val="576F7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09" name="Freeform 84"/>
              <p:cNvSpPr>
                <a:spLocks noEditPoints="1"/>
              </p:cNvSpPr>
              <p:nvPr/>
            </p:nvSpPr>
            <p:spPr bwMode="auto">
              <a:xfrm>
                <a:off x="10191750" y="3190875"/>
                <a:ext cx="566738" cy="346075"/>
              </a:xfrm>
              <a:custGeom>
                <a:gdLst>
                  <a:gd fmla="*/ 25 w 151" name="T0"/>
                  <a:gd fmla="*/ 2 h 92" name="T1"/>
                  <a:gd fmla="*/ 75 w 151" name="T2"/>
                  <a:gd fmla="*/ 1 h 92" name="T3"/>
                  <a:gd fmla="*/ 124 w 151" name="T4"/>
                  <a:gd fmla="*/ 8 h 92" name="T5"/>
                  <a:gd fmla="*/ 148 w 151" name="T6"/>
                  <a:gd fmla="*/ 23 h 92" name="T7"/>
                  <a:gd fmla="*/ 151 w 151" name="T8"/>
                  <a:gd fmla="*/ 28 h 92" name="T9"/>
                  <a:gd fmla="*/ 149 w 151" name="T10"/>
                  <a:gd fmla="*/ 49 h 92" name="T11"/>
                  <a:gd fmla="*/ 146 w 151" name="T12"/>
                  <a:gd fmla="*/ 52 h 92" name="T13"/>
                  <a:gd fmla="*/ 140 w 151" name="T14"/>
                  <a:gd fmla="*/ 59 h 92" name="T15"/>
                  <a:gd fmla="*/ 136 w 151" name="T16"/>
                  <a:gd fmla="*/ 71 h 92" name="T17"/>
                  <a:gd fmla="*/ 110 w 151" name="T18"/>
                  <a:gd fmla="*/ 92 h 92" name="T19"/>
                  <a:gd fmla="*/ 68 w 151" name="T20"/>
                  <a:gd fmla="*/ 90 h 92" name="T21"/>
                  <a:gd fmla="*/ 27 w 151" name="T22"/>
                  <a:gd fmla="*/ 86 h 92" name="T23"/>
                  <a:gd fmla="*/ 4 w 151" name="T24"/>
                  <a:gd fmla="*/ 62 h 92" name="T25"/>
                  <a:gd fmla="*/ 1 w 151" name="T26"/>
                  <a:gd fmla="*/ 28 h 92" name="T27"/>
                  <a:gd fmla="*/ 25 w 151" name="T28"/>
                  <a:gd fmla="*/ 2 h 92" name="T29"/>
                  <a:gd fmla="*/ 10 w 151" name="T30"/>
                  <a:gd fmla="*/ 61 h 92" name="T31"/>
                  <a:gd fmla="*/ 28 w 151" name="T32"/>
                  <a:gd fmla="*/ 80 h 92" name="T33"/>
                  <a:gd fmla="*/ 110 w 151" name="T34"/>
                  <a:gd fmla="*/ 85 h 92" name="T35"/>
                  <a:gd fmla="*/ 131 w 151" name="T36"/>
                  <a:gd fmla="*/ 69 h 92" name="T37"/>
                  <a:gd fmla="*/ 139 w 151" name="T38"/>
                  <a:gd fmla="*/ 36 h 92" name="T39"/>
                  <a:gd fmla="*/ 123 w 151" name="T40"/>
                  <a:gd fmla="*/ 15 h 92" name="T41"/>
                  <a:gd fmla="*/ 25 w 151" name="T42"/>
                  <a:gd fmla="*/ 9 h 92" name="T43"/>
                  <a:gd fmla="*/ 6 w 151" name="T44"/>
                  <a:gd fmla="*/ 28 h 92" name="T45"/>
                  <a:gd fmla="*/ 10 w 151" name="T46"/>
                  <a:gd fmla="*/ 61 h 9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92" w="151">
                    <a:moveTo>
                      <a:pt x="25" y="2"/>
                    </a:moveTo>
                    <a:cubicBezTo>
                      <a:pt x="42" y="0"/>
                      <a:pt x="58" y="0"/>
                      <a:pt x="75" y="1"/>
                    </a:cubicBezTo>
                    <a:cubicBezTo>
                      <a:pt x="91" y="2"/>
                      <a:pt x="107" y="5"/>
                      <a:pt x="124" y="8"/>
                    </a:cubicBezTo>
                    <a:cubicBezTo>
                      <a:pt x="131" y="10"/>
                      <a:pt x="148" y="23"/>
                      <a:pt x="148" y="23"/>
                    </a:cubicBezTo>
                    <a:cubicBezTo>
                      <a:pt x="150" y="24"/>
                      <a:pt x="151" y="26"/>
                      <a:pt x="151" y="28"/>
                    </a:cubicBezTo>
                    <a:cubicBezTo>
                      <a:pt x="150" y="35"/>
                      <a:pt x="150" y="42"/>
                      <a:pt x="149" y="49"/>
                    </a:cubicBezTo>
                    <a:cubicBezTo>
                      <a:pt x="149" y="51"/>
                      <a:pt x="147" y="52"/>
                      <a:pt x="146" y="52"/>
                    </a:cubicBezTo>
                    <a:cubicBezTo>
                      <a:pt x="144" y="53"/>
                      <a:pt x="141" y="57"/>
                      <a:pt x="140" y="59"/>
                    </a:cubicBezTo>
                    <a:cubicBezTo>
                      <a:pt x="139" y="63"/>
                      <a:pt x="138" y="67"/>
                      <a:pt x="136" y="71"/>
                    </a:cubicBezTo>
                    <a:cubicBezTo>
                      <a:pt x="132" y="82"/>
                      <a:pt x="120" y="92"/>
                      <a:pt x="110" y="92"/>
                    </a:cubicBezTo>
                    <a:cubicBezTo>
                      <a:pt x="96" y="92"/>
                      <a:pt x="82" y="91"/>
                      <a:pt x="68" y="90"/>
                    </a:cubicBezTo>
                    <a:cubicBezTo>
                      <a:pt x="55" y="89"/>
                      <a:pt x="41" y="88"/>
                      <a:pt x="27" y="86"/>
                    </a:cubicBezTo>
                    <a:cubicBezTo>
                      <a:pt x="17" y="85"/>
                      <a:pt x="7" y="74"/>
                      <a:pt x="4" y="62"/>
                    </a:cubicBezTo>
                    <a:cubicBezTo>
                      <a:pt x="1" y="51"/>
                      <a:pt x="0" y="39"/>
                      <a:pt x="1" y="28"/>
                    </a:cubicBezTo>
                    <a:cubicBezTo>
                      <a:pt x="1" y="16"/>
                      <a:pt x="12" y="4"/>
                      <a:pt x="25" y="2"/>
                    </a:cubicBezTo>
                    <a:close/>
                    <a:moveTo>
                      <a:pt x="10" y="61"/>
                    </a:moveTo>
                    <a:cubicBezTo>
                      <a:pt x="12" y="70"/>
                      <a:pt x="21" y="79"/>
                      <a:pt x="28" y="80"/>
                    </a:cubicBezTo>
                    <a:cubicBezTo>
                      <a:pt x="55" y="83"/>
                      <a:pt x="82" y="85"/>
                      <a:pt x="110" y="85"/>
                    </a:cubicBezTo>
                    <a:cubicBezTo>
                      <a:pt x="117" y="86"/>
                      <a:pt x="127" y="78"/>
                      <a:pt x="131" y="69"/>
                    </a:cubicBezTo>
                    <a:cubicBezTo>
                      <a:pt x="135" y="58"/>
                      <a:pt x="137" y="47"/>
                      <a:pt x="139" y="36"/>
                    </a:cubicBezTo>
                    <a:cubicBezTo>
                      <a:pt x="140" y="27"/>
                      <a:pt x="132" y="17"/>
                      <a:pt x="123" y="15"/>
                    </a:cubicBezTo>
                    <a:cubicBezTo>
                      <a:pt x="91" y="7"/>
                      <a:pt x="58" y="5"/>
                      <a:pt x="25" y="9"/>
                    </a:cubicBezTo>
                    <a:cubicBezTo>
                      <a:pt x="16" y="10"/>
                      <a:pt x="7" y="18"/>
                      <a:pt x="6" y="28"/>
                    </a:cubicBezTo>
                    <a:cubicBezTo>
                      <a:pt x="6" y="39"/>
                      <a:pt x="7" y="50"/>
                      <a:pt x="10" y="61"/>
                    </a:cubicBezTo>
                    <a:close/>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0" name="Freeform 85"/>
              <p:cNvSpPr/>
              <p:nvPr/>
            </p:nvSpPr>
            <p:spPr bwMode="auto">
              <a:xfrm>
                <a:off x="10240963" y="3201988"/>
                <a:ext cx="484188" cy="282575"/>
              </a:xfrm>
              <a:custGeom>
                <a:gdLst>
                  <a:gd fmla="*/ 112 w 129" name="T0"/>
                  <a:gd fmla="*/ 75 h 75" name="T1"/>
                  <a:gd fmla="*/ 118 w 129" name="T2"/>
                  <a:gd fmla="*/ 66 h 75" name="T3"/>
                  <a:gd fmla="*/ 126 w 129" name="T4"/>
                  <a:gd fmla="*/ 33 h 75" name="T5"/>
                  <a:gd fmla="*/ 110 w 129" name="T6"/>
                  <a:gd fmla="*/ 12 h 75" name="T7"/>
                  <a:gd fmla="*/ 12 w 129" name="T8"/>
                  <a:gd fmla="*/ 6 h 75" name="T9"/>
                  <a:gd fmla="*/ 0 w 129" name="T10"/>
                  <a:gd fmla="*/ 11 h 75" name="T11"/>
                  <a:gd fmla="*/ 14 w 129" name="T12"/>
                  <a:gd fmla="*/ 3 h 75" name="T13"/>
                  <a:gd fmla="*/ 112 w 129" name="T14"/>
                  <a:gd fmla="*/ 10 h 75" name="T15"/>
                  <a:gd fmla="*/ 128 w 129" name="T16"/>
                  <a:gd fmla="*/ 31 h 75" name="T17"/>
                  <a:gd fmla="*/ 120 w 129" name="T18"/>
                  <a:gd fmla="*/ 64 h 75" name="T19"/>
                  <a:gd fmla="*/ 112 w 129" name="T20"/>
                  <a:gd fmla="*/ 75 h 7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5" w="129">
                    <a:moveTo>
                      <a:pt x="112" y="75"/>
                    </a:moveTo>
                    <a:cubicBezTo>
                      <a:pt x="115" y="72"/>
                      <a:pt x="117" y="69"/>
                      <a:pt x="118" y="66"/>
                    </a:cubicBezTo>
                    <a:cubicBezTo>
                      <a:pt x="122" y="55"/>
                      <a:pt x="124" y="44"/>
                      <a:pt x="126" y="33"/>
                    </a:cubicBezTo>
                    <a:cubicBezTo>
                      <a:pt x="127" y="24"/>
                      <a:pt x="119" y="14"/>
                      <a:pt x="110" y="12"/>
                    </a:cubicBezTo>
                    <a:cubicBezTo>
                      <a:pt x="78" y="4"/>
                      <a:pt x="45" y="2"/>
                      <a:pt x="12" y="6"/>
                    </a:cubicBezTo>
                    <a:cubicBezTo>
                      <a:pt x="8" y="6"/>
                      <a:pt x="3" y="8"/>
                      <a:pt x="0" y="11"/>
                    </a:cubicBezTo>
                    <a:cubicBezTo>
                      <a:pt x="3" y="7"/>
                      <a:pt x="9" y="4"/>
                      <a:pt x="14" y="3"/>
                    </a:cubicBezTo>
                    <a:cubicBezTo>
                      <a:pt x="47" y="0"/>
                      <a:pt x="80" y="2"/>
                      <a:pt x="112" y="10"/>
                    </a:cubicBezTo>
                    <a:cubicBezTo>
                      <a:pt x="121" y="12"/>
                      <a:pt x="129" y="22"/>
                      <a:pt x="128" y="31"/>
                    </a:cubicBezTo>
                    <a:cubicBezTo>
                      <a:pt x="126" y="42"/>
                      <a:pt x="124" y="53"/>
                      <a:pt x="120" y="64"/>
                    </a:cubicBezTo>
                    <a:cubicBezTo>
                      <a:pt x="118" y="68"/>
                      <a:pt x="116" y="72"/>
                      <a:pt x="112" y="75"/>
                    </a:cubicBezTo>
                    <a:close/>
                  </a:path>
                </a:pathLst>
              </a:custGeom>
              <a:solidFill>
                <a:srgbClr val="2C587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1" name="Freeform 86"/>
              <p:cNvSpPr/>
              <p:nvPr/>
            </p:nvSpPr>
            <p:spPr bwMode="auto">
              <a:xfrm>
                <a:off x="10109200" y="3217863"/>
                <a:ext cx="66675" cy="112713"/>
              </a:xfrm>
              <a:custGeom>
                <a:gdLst>
                  <a:gd fmla="*/ 18 w 18" name="T0"/>
                  <a:gd fmla="*/ 4 h 30" name="T1"/>
                  <a:gd fmla="*/ 0 w 18" name="T2"/>
                  <a:gd fmla="*/ 0 h 30" name="T3"/>
                  <a:gd fmla="*/ 4 w 18" name="T4"/>
                  <a:gd fmla="*/ 30 h 30" name="T5"/>
                  <a:gd fmla="*/ 16 w 18" name="T6"/>
                  <a:gd fmla="*/ 22 h 30" name="T7"/>
                  <a:gd fmla="*/ 18 w 18" name="T8"/>
                  <a:gd fmla="*/ 4 h 30" name="T9"/>
                </a:gdLst>
                <a:cxnLst>
                  <a:cxn ang="0">
                    <a:pos x="T0" y="T1"/>
                  </a:cxn>
                  <a:cxn ang="0">
                    <a:pos x="T2" y="T3"/>
                  </a:cxn>
                  <a:cxn ang="0">
                    <a:pos x="T4" y="T5"/>
                  </a:cxn>
                  <a:cxn ang="0">
                    <a:pos x="T6" y="T7"/>
                  </a:cxn>
                  <a:cxn ang="0">
                    <a:pos x="T8" y="T9"/>
                  </a:cxn>
                </a:cxnLst>
                <a:rect b="b" l="0" r="r" t="0"/>
                <a:pathLst>
                  <a:path h="30" w="18">
                    <a:moveTo>
                      <a:pt x="18" y="4"/>
                    </a:moveTo>
                    <a:cubicBezTo>
                      <a:pt x="12" y="4"/>
                      <a:pt x="6" y="3"/>
                      <a:pt x="0" y="0"/>
                    </a:cubicBezTo>
                    <a:cubicBezTo>
                      <a:pt x="5" y="8"/>
                      <a:pt x="7" y="22"/>
                      <a:pt x="4" y="30"/>
                    </a:cubicBezTo>
                    <a:cubicBezTo>
                      <a:pt x="6" y="23"/>
                      <a:pt x="12" y="21"/>
                      <a:pt x="16" y="22"/>
                    </a:cubicBezTo>
                    <a:lnTo>
                      <a:pt x="18" y="4"/>
                    </a:lnTo>
                    <a:close/>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2" name="Freeform 87"/>
              <p:cNvSpPr/>
              <p:nvPr/>
            </p:nvSpPr>
            <p:spPr bwMode="auto">
              <a:xfrm>
                <a:off x="10153650" y="3224213"/>
                <a:ext cx="71438" cy="109538"/>
              </a:xfrm>
              <a:custGeom>
                <a:gdLst>
                  <a:gd fmla="*/ 1 w 19" name="T0"/>
                  <a:gd fmla="*/ 2 h 29" name="T1"/>
                  <a:gd fmla="*/ 19 w 19" name="T2"/>
                  <a:gd fmla="*/ 0 h 29" name="T3"/>
                  <a:gd fmla="*/ 11 w 19" name="T4"/>
                  <a:gd fmla="*/ 29 h 29" name="T5"/>
                  <a:gd fmla="*/ 0 w 19" name="T6"/>
                  <a:gd fmla="*/ 20 h 29" name="T7"/>
                  <a:gd fmla="*/ 1 w 19" name="T8"/>
                  <a:gd fmla="*/ 2 h 29" name="T9"/>
                </a:gdLst>
                <a:cxnLst>
                  <a:cxn ang="0">
                    <a:pos x="T0" y="T1"/>
                  </a:cxn>
                  <a:cxn ang="0">
                    <a:pos x="T2" y="T3"/>
                  </a:cxn>
                  <a:cxn ang="0">
                    <a:pos x="T4" y="T5"/>
                  </a:cxn>
                  <a:cxn ang="0">
                    <a:pos x="T6" y="T7"/>
                  </a:cxn>
                  <a:cxn ang="0">
                    <a:pos x="T8" y="T9"/>
                  </a:cxn>
                </a:cxnLst>
                <a:rect b="b" l="0" r="r" t="0"/>
                <a:pathLst>
                  <a:path h="28" w="19">
                    <a:moveTo>
                      <a:pt x="1" y="2"/>
                    </a:moveTo>
                    <a:cubicBezTo>
                      <a:pt x="7" y="3"/>
                      <a:pt x="13" y="2"/>
                      <a:pt x="19" y="0"/>
                    </a:cubicBezTo>
                    <a:cubicBezTo>
                      <a:pt x="13" y="8"/>
                      <a:pt x="10" y="21"/>
                      <a:pt x="11" y="29"/>
                    </a:cubicBezTo>
                    <a:cubicBezTo>
                      <a:pt x="10" y="22"/>
                      <a:pt x="5" y="19"/>
                      <a:pt x="0" y="20"/>
                    </a:cubicBezTo>
                    <a:lnTo>
                      <a:pt x="1" y="2"/>
                    </a:lnTo>
                    <a:close/>
                  </a:path>
                </a:pathLst>
              </a:custGeom>
              <a:solidFill>
                <a:srgbClr val="0E303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grpSp>
        <p:grpSp>
          <p:nvGrpSpPr>
            <p:cNvPr id="3" name="组合 2"/>
            <p:cNvGrpSpPr/>
            <p:nvPr/>
          </p:nvGrpSpPr>
          <p:grpSpPr>
            <a:xfrm>
              <a:off x="4054244" y="2874827"/>
              <a:ext cx="1238250" cy="393700"/>
              <a:chOff x="4489673" y="2874827"/>
              <a:chExt cx="1238250" cy="393700"/>
            </a:xfrm>
          </p:grpSpPr>
          <p:sp>
            <p:nvSpPr>
              <p:cNvPr id="313" name="Freeform 185"/>
              <p:cNvSpPr/>
              <p:nvPr/>
            </p:nvSpPr>
            <p:spPr bwMode="auto">
              <a:xfrm>
                <a:off x="4489673" y="2874827"/>
                <a:ext cx="1238250" cy="393700"/>
              </a:xfrm>
              <a:custGeom>
                <a:gdLst>
                  <a:gd fmla="*/ 38 w 329" name="T0"/>
                  <a:gd fmla="*/ 105 h 105" name="T1"/>
                  <a:gd fmla="*/ 0 w 329" name="T2"/>
                  <a:gd fmla="*/ 99 h 105" name="T3"/>
                  <a:gd fmla="*/ 30 w 329" name="T4"/>
                  <a:gd fmla="*/ 75 h 105" name="T5"/>
                  <a:gd fmla="*/ 313 w 329" name="T6"/>
                  <a:gd fmla="*/ 1 h 105" name="T7"/>
                  <a:gd fmla="*/ 324 w 329" name="T8"/>
                  <a:gd fmla="*/ 8 h 105" name="T9"/>
                  <a:gd fmla="*/ 328 w 329" name="T10"/>
                  <a:gd fmla="*/ 22 h 105" name="T11"/>
                  <a:gd fmla="*/ 321 w 329" name="T12"/>
                  <a:gd fmla="*/ 32 h 105" name="T13"/>
                  <a:gd fmla="*/ 38 w 329" name="T14"/>
                  <a:gd fmla="*/ 105 h 10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5" w="329">
                    <a:moveTo>
                      <a:pt x="38" y="105"/>
                    </a:moveTo>
                    <a:cubicBezTo>
                      <a:pt x="0" y="99"/>
                      <a:pt x="0" y="99"/>
                      <a:pt x="0" y="99"/>
                    </a:cubicBezTo>
                    <a:cubicBezTo>
                      <a:pt x="30" y="75"/>
                      <a:pt x="30" y="75"/>
                      <a:pt x="30" y="75"/>
                    </a:cubicBezTo>
                    <a:cubicBezTo>
                      <a:pt x="313" y="1"/>
                      <a:pt x="313" y="1"/>
                      <a:pt x="313" y="1"/>
                    </a:cubicBezTo>
                    <a:cubicBezTo>
                      <a:pt x="318" y="0"/>
                      <a:pt x="323" y="3"/>
                      <a:pt x="324" y="8"/>
                    </a:cubicBezTo>
                    <a:cubicBezTo>
                      <a:pt x="328" y="22"/>
                      <a:pt x="328" y="22"/>
                      <a:pt x="328" y="22"/>
                    </a:cubicBezTo>
                    <a:cubicBezTo>
                      <a:pt x="329" y="26"/>
                      <a:pt x="326" y="31"/>
                      <a:pt x="321" y="32"/>
                    </a:cubicBezTo>
                    <a:lnTo>
                      <a:pt x="38" y="105"/>
                    </a:lnTo>
                    <a:close/>
                  </a:path>
                </a:pathLst>
              </a:custGeom>
              <a:solidFill>
                <a:srgbClr val="F85A6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4" name="Freeform 186"/>
              <p:cNvSpPr/>
              <p:nvPr/>
            </p:nvSpPr>
            <p:spPr bwMode="auto">
              <a:xfrm>
                <a:off x="4489673" y="2930389"/>
                <a:ext cx="1238250" cy="338138"/>
              </a:xfrm>
              <a:custGeom>
                <a:gdLst>
                  <a:gd fmla="*/ 38 w 329" name="T0"/>
                  <a:gd fmla="*/ 90 h 90" name="T1"/>
                  <a:gd fmla="*/ 0 w 329" name="T2"/>
                  <a:gd fmla="*/ 84 h 90" name="T3"/>
                  <a:gd fmla="*/ 36 w 329" name="T4"/>
                  <a:gd fmla="*/ 75 h 90" name="T5"/>
                  <a:gd fmla="*/ 326 w 329" name="T6"/>
                  <a:gd fmla="*/ 0 h 90" name="T7"/>
                  <a:gd fmla="*/ 328 w 329" name="T8"/>
                  <a:gd fmla="*/ 7 h 90" name="T9"/>
                  <a:gd fmla="*/ 321 w 329" name="T10"/>
                  <a:gd fmla="*/ 17 h 90" name="T11"/>
                  <a:gd fmla="*/ 38 w 329" name="T12"/>
                  <a:gd fmla="*/ 90 h 90" name="T13"/>
                </a:gdLst>
                <a:cxnLst>
                  <a:cxn ang="0">
                    <a:pos x="T0" y="T1"/>
                  </a:cxn>
                  <a:cxn ang="0">
                    <a:pos x="T2" y="T3"/>
                  </a:cxn>
                  <a:cxn ang="0">
                    <a:pos x="T4" y="T5"/>
                  </a:cxn>
                  <a:cxn ang="0">
                    <a:pos x="T6" y="T7"/>
                  </a:cxn>
                  <a:cxn ang="0">
                    <a:pos x="T8" y="T9"/>
                  </a:cxn>
                  <a:cxn ang="0">
                    <a:pos x="T10" y="T11"/>
                  </a:cxn>
                  <a:cxn ang="0">
                    <a:pos x="T12" y="T13"/>
                  </a:cxn>
                </a:cxnLst>
                <a:rect b="b" l="0" r="r" t="0"/>
                <a:pathLst>
                  <a:path h="90" w="329">
                    <a:moveTo>
                      <a:pt x="38" y="90"/>
                    </a:moveTo>
                    <a:cubicBezTo>
                      <a:pt x="0" y="84"/>
                      <a:pt x="0" y="84"/>
                      <a:pt x="0" y="84"/>
                    </a:cubicBezTo>
                    <a:cubicBezTo>
                      <a:pt x="36" y="75"/>
                      <a:pt x="36" y="75"/>
                      <a:pt x="36" y="75"/>
                    </a:cubicBezTo>
                    <a:cubicBezTo>
                      <a:pt x="326" y="0"/>
                      <a:pt x="326" y="0"/>
                      <a:pt x="326" y="0"/>
                    </a:cubicBezTo>
                    <a:cubicBezTo>
                      <a:pt x="328" y="7"/>
                      <a:pt x="328" y="7"/>
                      <a:pt x="328" y="7"/>
                    </a:cubicBezTo>
                    <a:cubicBezTo>
                      <a:pt x="329" y="11"/>
                      <a:pt x="326" y="16"/>
                      <a:pt x="321" y="17"/>
                    </a:cubicBezTo>
                    <a:lnTo>
                      <a:pt x="38" y="90"/>
                    </a:lnTo>
                    <a:close/>
                  </a:path>
                </a:pathLst>
              </a:custGeom>
              <a:solidFill>
                <a:srgbClr val="C6222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5" name="Freeform 187"/>
              <p:cNvSpPr/>
              <p:nvPr/>
            </p:nvSpPr>
            <p:spPr bwMode="auto">
              <a:xfrm>
                <a:off x="4489673" y="2892289"/>
                <a:ext cx="1162050" cy="376238"/>
              </a:xfrm>
              <a:custGeom>
                <a:gdLst>
                  <a:gd fmla="*/ 38 w 309" name="T0"/>
                  <a:gd fmla="*/ 100 h 100" name="T1"/>
                  <a:gd fmla="*/ 0 w 309" name="T2"/>
                  <a:gd fmla="*/ 94 h 100" name="T3"/>
                  <a:gd fmla="*/ 30 w 309" name="T4"/>
                  <a:gd fmla="*/ 70 h 100" name="T5"/>
                  <a:gd fmla="*/ 301 w 309" name="T6"/>
                  <a:gd fmla="*/ 0 h 100" name="T7"/>
                  <a:gd fmla="*/ 309 w 309" name="T8"/>
                  <a:gd fmla="*/ 30 h 100" name="T9"/>
                  <a:gd fmla="*/ 38 w 309" name="T10"/>
                  <a:gd fmla="*/ 100 h 100" name="T11"/>
                </a:gdLst>
                <a:cxnLst>
                  <a:cxn ang="0">
                    <a:pos x="T0" y="T1"/>
                  </a:cxn>
                  <a:cxn ang="0">
                    <a:pos x="T2" y="T3"/>
                  </a:cxn>
                  <a:cxn ang="0">
                    <a:pos x="T4" y="T5"/>
                  </a:cxn>
                  <a:cxn ang="0">
                    <a:pos x="T6" y="T7"/>
                  </a:cxn>
                  <a:cxn ang="0">
                    <a:pos x="T8" y="T9"/>
                  </a:cxn>
                  <a:cxn ang="0">
                    <a:pos x="T10" y="T11"/>
                  </a:cxn>
                </a:cxnLst>
                <a:rect b="b" l="0" r="r" t="0"/>
                <a:pathLst>
                  <a:path h="100" w="309">
                    <a:moveTo>
                      <a:pt x="38" y="100"/>
                    </a:moveTo>
                    <a:cubicBezTo>
                      <a:pt x="0" y="94"/>
                      <a:pt x="0" y="94"/>
                      <a:pt x="0" y="94"/>
                    </a:cubicBezTo>
                    <a:cubicBezTo>
                      <a:pt x="30" y="70"/>
                      <a:pt x="30" y="70"/>
                      <a:pt x="30" y="70"/>
                    </a:cubicBezTo>
                    <a:cubicBezTo>
                      <a:pt x="301" y="0"/>
                      <a:pt x="301" y="0"/>
                      <a:pt x="301" y="0"/>
                    </a:cubicBezTo>
                    <a:cubicBezTo>
                      <a:pt x="306" y="10"/>
                      <a:pt x="308" y="20"/>
                      <a:pt x="309" y="30"/>
                    </a:cubicBezTo>
                    <a:lnTo>
                      <a:pt x="38" y="10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6" name="Freeform 188"/>
              <p:cNvSpPr/>
              <p:nvPr/>
            </p:nvSpPr>
            <p:spPr bwMode="auto">
              <a:xfrm>
                <a:off x="4489673" y="2949439"/>
                <a:ext cx="1162050" cy="319088"/>
              </a:xfrm>
              <a:custGeom>
                <a:gdLst>
                  <a:gd fmla="*/ 38 w 309" name="T0"/>
                  <a:gd fmla="*/ 85 h 85" name="T1"/>
                  <a:gd fmla="*/ 0 w 309" name="T2"/>
                  <a:gd fmla="*/ 79 h 85" name="T3"/>
                  <a:gd fmla="*/ 36 w 309" name="T4"/>
                  <a:gd fmla="*/ 70 h 85" name="T5"/>
                  <a:gd fmla="*/ 306 w 309" name="T6"/>
                  <a:gd fmla="*/ 0 h 85" name="T7"/>
                  <a:gd fmla="*/ 309 w 309" name="T8"/>
                  <a:gd fmla="*/ 15 h 85" name="T9"/>
                  <a:gd fmla="*/ 38 w 309" name="T10"/>
                  <a:gd fmla="*/ 85 h 85" name="T11"/>
                </a:gdLst>
                <a:cxnLst>
                  <a:cxn ang="0">
                    <a:pos x="T0" y="T1"/>
                  </a:cxn>
                  <a:cxn ang="0">
                    <a:pos x="T2" y="T3"/>
                  </a:cxn>
                  <a:cxn ang="0">
                    <a:pos x="T4" y="T5"/>
                  </a:cxn>
                  <a:cxn ang="0">
                    <a:pos x="T6" y="T7"/>
                  </a:cxn>
                  <a:cxn ang="0">
                    <a:pos x="T8" y="T9"/>
                  </a:cxn>
                  <a:cxn ang="0">
                    <a:pos x="T10" y="T11"/>
                  </a:cxn>
                </a:cxnLst>
                <a:rect b="b" l="0" r="r" t="0"/>
                <a:pathLst>
                  <a:path h="85" w="309">
                    <a:moveTo>
                      <a:pt x="38" y="85"/>
                    </a:moveTo>
                    <a:cubicBezTo>
                      <a:pt x="0" y="79"/>
                      <a:pt x="0" y="79"/>
                      <a:pt x="0" y="79"/>
                    </a:cubicBezTo>
                    <a:cubicBezTo>
                      <a:pt x="36" y="70"/>
                      <a:pt x="36" y="70"/>
                      <a:pt x="36" y="70"/>
                    </a:cubicBezTo>
                    <a:cubicBezTo>
                      <a:pt x="306" y="0"/>
                      <a:pt x="306" y="0"/>
                      <a:pt x="306" y="0"/>
                    </a:cubicBezTo>
                    <a:cubicBezTo>
                      <a:pt x="308" y="5"/>
                      <a:pt x="309" y="10"/>
                      <a:pt x="309" y="15"/>
                    </a:cubicBezTo>
                    <a:lnTo>
                      <a:pt x="38" y="85"/>
                    </a:lnTo>
                    <a:close/>
                  </a:path>
                </a:pathLst>
              </a:custGeom>
              <a:solidFill>
                <a:srgbClr val="D0D0D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7" name="Freeform 189"/>
              <p:cNvSpPr/>
              <p:nvPr/>
            </p:nvSpPr>
            <p:spPr bwMode="auto">
              <a:xfrm>
                <a:off x="4489673" y="2900227"/>
                <a:ext cx="1125538" cy="368300"/>
              </a:xfrm>
              <a:custGeom>
                <a:gdLst>
                  <a:gd fmla="*/ 38 w 299" name="T0"/>
                  <a:gd fmla="*/ 98 h 98" name="T1"/>
                  <a:gd fmla="*/ 0 w 299" name="T2"/>
                  <a:gd fmla="*/ 92 h 98" name="T3"/>
                  <a:gd fmla="*/ 30 w 299" name="T4"/>
                  <a:gd fmla="*/ 68 h 98" name="T5"/>
                  <a:gd fmla="*/ 291 w 299" name="T6"/>
                  <a:gd fmla="*/ 0 h 98" name="T7"/>
                  <a:gd fmla="*/ 299 w 299" name="T8"/>
                  <a:gd fmla="*/ 31 h 98" name="T9"/>
                  <a:gd fmla="*/ 38 w 299" name="T10"/>
                  <a:gd fmla="*/ 98 h 98" name="T11"/>
                </a:gdLst>
                <a:cxnLst>
                  <a:cxn ang="0">
                    <a:pos x="T0" y="T1"/>
                  </a:cxn>
                  <a:cxn ang="0">
                    <a:pos x="T2" y="T3"/>
                  </a:cxn>
                  <a:cxn ang="0">
                    <a:pos x="T4" y="T5"/>
                  </a:cxn>
                  <a:cxn ang="0">
                    <a:pos x="T6" y="T7"/>
                  </a:cxn>
                  <a:cxn ang="0">
                    <a:pos x="T8" y="T9"/>
                  </a:cxn>
                  <a:cxn ang="0">
                    <a:pos x="T10" y="T11"/>
                  </a:cxn>
                </a:cxnLst>
                <a:rect b="b" l="0" r="r" t="0"/>
                <a:pathLst>
                  <a:path h="98" w="299">
                    <a:moveTo>
                      <a:pt x="38" y="98"/>
                    </a:moveTo>
                    <a:cubicBezTo>
                      <a:pt x="0" y="92"/>
                      <a:pt x="0" y="92"/>
                      <a:pt x="0" y="92"/>
                    </a:cubicBezTo>
                    <a:cubicBezTo>
                      <a:pt x="30" y="68"/>
                      <a:pt x="30" y="68"/>
                      <a:pt x="30" y="68"/>
                    </a:cubicBezTo>
                    <a:cubicBezTo>
                      <a:pt x="291" y="0"/>
                      <a:pt x="291" y="0"/>
                      <a:pt x="291" y="0"/>
                    </a:cubicBezTo>
                    <a:cubicBezTo>
                      <a:pt x="296" y="11"/>
                      <a:pt x="299" y="21"/>
                      <a:pt x="299" y="31"/>
                    </a:cubicBezTo>
                    <a:lnTo>
                      <a:pt x="38" y="98"/>
                    </a:lnTo>
                    <a:close/>
                  </a:path>
                </a:pathLst>
              </a:custGeom>
              <a:solidFill>
                <a:srgbClr val="FFAE4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8" name="Freeform 190"/>
              <p:cNvSpPr/>
              <p:nvPr/>
            </p:nvSpPr>
            <p:spPr bwMode="auto">
              <a:xfrm>
                <a:off x="4489673" y="2957377"/>
                <a:ext cx="1125538" cy="311150"/>
              </a:xfrm>
              <a:custGeom>
                <a:gdLst>
                  <a:gd fmla="*/ 38 w 299" name="T0"/>
                  <a:gd fmla="*/ 83 h 83" name="T1"/>
                  <a:gd fmla="*/ 0 w 299" name="T2"/>
                  <a:gd fmla="*/ 77 h 83" name="T3"/>
                  <a:gd fmla="*/ 36 w 299" name="T4"/>
                  <a:gd fmla="*/ 68 h 83" name="T5"/>
                  <a:gd fmla="*/ 297 w 299" name="T6"/>
                  <a:gd fmla="*/ 0 h 83" name="T7"/>
                  <a:gd fmla="*/ 299 w 299" name="T8"/>
                  <a:gd fmla="*/ 16 h 83" name="T9"/>
                  <a:gd fmla="*/ 38 w 299" name="T10"/>
                  <a:gd fmla="*/ 83 h 83" name="T11"/>
                </a:gdLst>
                <a:cxnLst>
                  <a:cxn ang="0">
                    <a:pos x="T0" y="T1"/>
                  </a:cxn>
                  <a:cxn ang="0">
                    <a:pos x="T2" y="T3"/>
                  </a:cxn>
                  <a:cxn ang="0">
                    <a:pos x="T4" y="T5"/>
                  </a:cxn>
                  <a:cxn ang="0">
                    <a:pos x="T6" y="T7"/>
                  </a:cxn>
                  <a:cxn ang="0">
                    <a:pos x="T8" y="T9"/>
                  </a:cxn>
                  <a:cxn ang="0">
                    <a:pos x="T10" y="T11"/>
                  </a:cxn>
                </a:cxnLst>
                <a:rect b="b" l="0" r="r" t="0"/>
                <a:pathLst>
                  <a:path h="83" w="299">
                    <a:moveTo>
                      <a:pt x="38" y="83"/>
                    </a:moveTo>
                    <a:cubicBezTo>
                      <a:pt x="0" y="77"/>
                      <a:pt x="0" y="77"/>
                      <a:pt x="0" y="77"/>
                    </a:cubicBezTo>
                    <a:cubicBezTo>
                      <a:pt x="36" y="68"/>
                      <a:pt x="36" y="68"/>
                      <a:pt x="36" y="68"/>
                    </a:cubicBezTo>
                    <a:cubicBezTo>
                      <a:pt x="297" y="0"/>
                      <a:pt x="297" y="0"/>
                      <a:pt x="297" y="0"/>
                    </a:cubicBezTo>
                    <a:cubicBezTo>
                      <a:pt x="298" y="5"/>
                      <a:pt x="299" y="11"/>
                      <a:pt x="299" y="16"/>
                    </a:cubicBezTo>
                    <a:lnTo>
                      <a:pt x="38" y="83"/>
                    </a:lnTo>
                    <a:close/>
                  </a:path>
                </a:pathLst>
              </a:custGeom>
              <a:solidFill>
                <a:srgbClr val="FF900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19" name="Freeform 191"/>
              <p:cNvSpPr/>
              <p:nvPr/>
            </p:nvSpPr>
            <p:spPr bwMode="auto">
              <a:xfrm>
                <a:off x="4489673" y="3155814"/>
                <a:ext cx="142875" cy="112713"/>
              </a:xfrm>
              <a:custGeom>
                <a:gdLst>
                  <a:gd fmla="*/ 38 w 38" name="T0"/>
                  <a:gd fmla="*/ 30 h 30" name="T1"/>
                  <a:gd fmla="*/ 0 w 38" name="T2"/>
                  <a:gd fmla="*/ 24 h 30" name="T3"/>
                  <a:gd fmla="*/ 30 w 38" name="T4"/>
                  <a:gd fmla="*/ 0 h 30" name="T5"/>
                  <a:gd fmla="*/ 36 w 38" name="T6"/>
                  <a:gd fmla="*/ 15 h 30" name="T7"/>
                  <a:gd fmla="*/ 38 w 38" name="T8"/>
                  <a:gd fmla="*/ 30 h 30" name="T9"/>
                </a:gdLst>
                <a:cxnLst>
                  <a:cxn ang="0">
                    <a:pos x="T0" y="T1"/>
                  </a:cxn>
                  <a:cxn ang="0">
                    <a:pos x="T2" y="T3"/>
                  </a:cxn>
                  <a:cxn ang="0">
                    <a:pos x="T4" y="T5"/>
                  </a:cxn>
                  <a:cxn ang="0">
                    <a:pos x="T6" y="T7"/>
                  </a:cxn>
                  <a:cxn ang="0">
                    <a:pos x="T8" y="T9"/>
                  </a:cxn>
                </a:cxnLst>
                <a:rect b="b" l="0" r="r" t="0"/>
                <a:pathLst>
                  <a:path h="30" w="38">
                    <a:moveTo>
                      <a:pt x="38" y="30"/>
                    </a:moveTo>
                    <a:cubicBezTo>
                      <a:pt x="0" y="24"/>
                      <a:pt x="0" y="24"/>
                      <a:pt x="0" y="24"/>
                    </a:cubicBezTo>
                    <a:cubicBezTo>
                      <a:pt x="30" y="0"/>
                      <a:pt x="30" y="0"/>
                      <a:pt x="30" y="0"/>
                    </a:cubicBezTo>
                    <a:cubicBezTo>
                      <a:pt x="33" y="4"/>
                      <a:pt x="34" y="9"/>
                      <a:pt x="36" y="15"/>
                    </a:cubicBezTo>
                    <a:cubicBezTo>
                      <a:pt x="37" y="20"/>
                      <a:pt x="38" y="25"/>
                      <a:pt x="38" y="30"/>
                    </a:cubicBezTo>
                    <a:close/>
                  </a:path>
                </a:pathLst>
              </a:custGeom>
              <a:solidFill>
                <a:srgbClr val="F0B16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20" name="Freeform 192"/>
              <p:cNvSpPr/>
              <p:nvPr/>
            </p:nvSpPr>
            <p:spPr bwMode="auto">
              <a:xfrm>
                <a:off x="4489673" y="3212964"/>
                <a:ext cx="142875" cy="55563"/>
              </a:xfrm>
              <a:custGeom>
                <a:gdLst>
                  <a:gd fmla="*/ 38 w 38" name="T0"/>
                  <a:gd fmla="*/ 15 h 15" name="T1"/>
                  <a:gd fmla="*/ 0 w 38" name="T2"/>
                  <a:gd fmla="*/ 9 h 15" name="T3"/>
                  <a:gd fmla="*/ 36 w 38" name="T4"/>
                  <a:gd fmla="*/ 0 h 15" name="T5"/>
                  <a:gd fmla="*/ 38 w 38" name="T6"/>
                  <a:gd fmla="*/ 15 h 15" name="T7"/>
                </a:gdLst>
                <a:cxnLst>
                  <a:cxn ang="0">
                    <a:pos x="T0" y="T1"/>
                  </a:cxn>
                  <a:cxn ang="0">
                    <a:pos x="T2" y="T3"/>
                  </a:cxn>
                  <a:cxn ang="0">
                    <a:pos x="T4" y="T5"/>
                  </a:cxn>
                  <a:cxn ang="0">
                    <a:pos x="T6" y="T7"/>
                  </a:cxn>
                </a:cxnLst>
                <a:rect b="b" l="0" r="r" t="0"/>
                <a:pathLst>
                  <a:path h="15" w="38">
                    <a:moveTo>
                      <a:pt x="38" y="15"/>
                    </a:moveTo>
                    <a:cubicBezTo>
                      <a:pt x="0" y="9"/>
                      <a:pt x="0" y="9"/>
                      <a:pt x="0" y="9"/>
                    </a:cubicBezTo>
                    <a:cubicBezTo>
                      <a:pt x="36" y="0"/>
                      <a:pt x="36" y="0"/>
                      <a:pt x="36" y="0"/>
                    </a:cubicBezTo>
                    <a:cubicBezTo>
                      <a:pt x="37" y="5"/>
                      <a:pt x="38" y="10"/>
                      <a:pt x="38" y="15"/>
                    </a:cubicBezTo>
                    <a:close/>
                  </a:path>
                </a:pathLst>
              </a:custGeom>
              <a:solidFill>
                <a:srgbClr val="C78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21" name="Freeform 193"/>
              <p:cNvSpPr/>
              <p:nvPr/>
            </p:nvSpPr>
            <p:spPr bwMode="auto">
              <a:xfrm>
                <a:off x="4489673" y="3216139"/>
                <a:ext cx="49213" cy="38100"/>
              </a:xfrm>
              <a:custGeom>
                <a:gdLst>
                  <a:gd fmla="*/ 13 w 13" name="T0"/>
                  <a:gd fmla="*/ 10 h 10" name="T1"/>
                  <a:gd fmla="*/ 0 w 13" name="T2"/>
                  <a:gd fmla="*/ 8 h 10" name="T3"/>
                  <a:gd fmla="*/ 10 w 13" name="T4"/>
                  <a:gd fmla="*/ 0 h 10" name="T5"/>
                  <a:gd fmla="*/ 12 w 13" name="T6"/>
                  <a:gd fmla="*/ 5 h 10" name="T7"/>
                  <a:gd fmla="*/ 13 w 13" name="T8"/>
                  <a:gd fmla="*/ 10 h 10" name="T9"/>
                </a:gdLst>
                <a:cxnLst>
                  <a:cxn ang="0">
                    <a:pos x="T0" y="T1"/>
                  </a:cxn>
                  <a:cxn ang="0">
                    <a:pos x="T2" y="T3"/>
                  </a:cxn>
                  <a:cxn ang="0">
                    <a:pos x="T4" y="T5"/>
                  </a:cxn>
                  <a:cxn ang="0">
                    <a:pos x="T6" y="T7"/>
                  </a:cxn>
                  <a:cxn ang="0">
                    <a:pos x="T8" y="T9"/>
                  </a:cxn>
                </a:cxnLst>
                <a:rect b="b" l="0" r="r" t="0"/>
                <a:pathLst>
                  <a:path h="10" w="13">
                    <a:moveTo>
                      <a:pt x="13" y="10"/>
                    </a:moveTo>
                    <a:cubicBezTo>
                      <a:pt x="0" y="8"/>
                      <a:pt x="0" y="8"/>
                      <a:pt x="0" y="8"/>
                    </a:cubicBezTo>
                    <a:cubicBezTo>
                      <a:pt x="10" y="0"/>
                      <a:pt x="10" y="0"/>
                      <a:pt x="10" y="0"/>
                    </a:cubicBezTo>
                    <a:cubicBezTo>
                      <a:pt x="11" y="2"/>
                      <a:pt x="11" y="3"/>
                      <a:pt x="12" y="5"/>
                    </a:cubicBezTo>
                    <a:cubicBezTo>
                      <a:pt x="12" y="7"/>
                      <a:pt x="12" y="8"/>
                      <a:pt x="13" y="10"/>
                    </a:cubicBezTo>
                    <a:close/>
                  </a:path>
                </a:pathLst>
              </a:custGeom>
              <a:solidFill>
                <a:srgbClr val="1E1E1E"/>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grpSp>
      </p:grpSp>
      <p:sp>
        <p:nvSpPr>
          <p:cNvPr id="92" name="等腰三角形 91"/>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93" name="文本框 92"/>
          <p:cNvSpPr txBox="1"/>
          <p:nvPr/>
        </p:nvSpPr>
        <p:spPr>
          <a:xfrm>
            <a:off x="3132044" y="442517"/>
            <a:ext cx="29260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执行失败的五大原因</a:t>
            </a:r>
          </a:p>
        </p:txBody>
      </p:sp>
      <p:cxnSp>
        <p:nvCxnSpPr>
          <p:cNvPr id="94" name="直接连接符 93"/>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730467501"/>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92"/>
                                        </p:tgtEl>
                                        <p:attrNameLst>
                                          <p:attrName>style.visibility</p:attrName>
                                        </p:attrNameLst>
                                      </p:cBhvr>
                                      <p:to>
                                        <p:strVal val="visible"/>
                                      </p:to>
                                    </p:set>
                                    <p:animEffect filter="fade" transition="in">
                                      <p:cBhvr>
                                        <p:cTn dur="1000" id="7"/>
                                        <p:tgtEl>
                                          <p:spTgt spid="92"/>
                                        </p:tgtEl>
                                      </p:cBhvr>
                                    </p:animEffect>
                                    <p:anim calcmode="lin" valueType="num">
                                      <p:cBhvr>
                                        <p:cTn dur="1000" fill="hold" id="8"/>
                                        <p:tgtEl>
                                          <p:spTgt spid="92"/>
                                        </p:tgtEl>
                                        <p:attrNameLst>
                                          <p:attrName>ppt_x</p:attrName>
                                        </p:attrNameLst>
                                      </p:cBhvr>
                                      <p:tavLst>
                                        <p:tav tm="0">
                                          <p:val>
                                            <p:strVal val="#ppt_x"/>
                                          </p:val>
                                        </p:tav>
                                        <p:tav tm="100000">
                                          <p:val>
                                            <p:strVal val="#ppt_x"/>
                                          </p:val>
                                        </p:tav>
                                      </p:tavLst>
                                    </p:anim>
                                    <p:anim calcmode="lin" valueType="num">
                                      <p:cBhvr>
                                        <p:cTn dur="1000" fill="hold" id="9"/>
                                        <p:tgtEl>
                                          <p:spTgt spid="9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93"/>
                                        </p:tgtEl>
                                        <p:attrNameLst>
                                          <p:attrName>style.visibility</p:attrName>
                                        </p:attrNameLst>
                                      </p:cBhvr>
                                      <p:to>
                                        <p:strVal val="visible"/>
                                      </p:to>
                                    </p:set>
                                    <p:anim calcmode="lin" valueType="num">
                                      <p:cBhvr>
                                        <p:cTn dur="500" fill="hold" id="14"/>
                                        <p:tgtEl>
                                          <p:spTgt spid="93"/>
                                        </p:tgtEl>
                                        <p:attrNameLst>
                                          <p:attrName>ppt_w</p:attrName>
                                        </p:attrNameLst>
                                      </p:cBhvr>
                                      <p:tavLst>
                                        <p:tav tm="0">
                                          <p:val>
                                            <p:fltVal val="0"/>
                                          </p:val>
                                        </p:tav>
                                        <p:tav tm="100000">
                                          <p:val>
                                            <p:strVal val="#ppt_w"/>
                                          </p:val>
                                        </p:tav>
                                      </p:tavLst>
                                    </p:anim>
                                    <p:anim calcmode="lin" valueType="num">
                                      <p:cBhvr>
                                        <p:cTn dur="500" fill="hold" id="15"/>
                                        <p:tgtEl>
                                          <p:spTgt spid="93"/>
                                        </p:tgtEl>
                                        <p:attrNameLst>
                                          <p:attrName>ppt_h</p:attrName>
                                        </p:attrNameLst>
                                      </p:cBhvr>
                                      <p:tavLst>
                                        <p:tav tm="0">
                                          <p:val>
                                            <p:fltVal val="0"/>
                                          </p:val>
                                        </p:tav>
                                        <p:tav tm="100000">
                                          <p:val>
                                            <p:strVal val="#ppt_h"/>
                                          </p:val>
                                        </p:tav>
                                      </p:tavLst>
                                    </p:anim>
                                    <p:animEffect filter="fade" transition="in">
                                      <p:cBhvr>
                                        <p:cTn dur="500" id="16"/>
                                        <p:tgtEl>
                                          <p:spTgt spid="93"/>
                                        </p:tgtEl>
                                      </p:cBhvr>
                                    </p:animEffect>
                                  </p:childTnLst>
                                </p:cTn>
                              </p:par>
                              <p:par>
                                <p:cTn fill="hold" id="17" nodeType="withEffect" presetClass="entr" presetID="53" presetSubtype="0">
                                  <p:stCondLst>
                                    <p:cond delay="0"/>
                                  </p:stCondLst>
                                  <p:childTnLst>
                                    <p:set>
                                      <p:cBhvr>
                                        <p:cTn dur="1" fill="hold" id="18">
                                          <p:stCondLst>
                                            <p:cond delay="0"/>
                                          </p:stCondLst>
                                        </p:cTn>
                                        <p:tgtEl>
                                          <p:spTgt spid="94"/>
                                        </p:tgtEl>
                                        <p:attrNameLst>
                                          <p:attrName>style.visibility</p:attrName>
                                        </p:attrNameLst>
                                      </p:cBhvr>
                                      <p:to>
                                        <p:strVal val="visible"/>
                                      </p:to>
                                    </p:set>
                                    <p:anim calcmode="lin" valueType="num">
                                      <p:cBhvr>
                                        <p:cTn dur="500" fill="hold" id="19"/>
                                        <p:tgtEl>
                                          <p:spTgt spid="94"/>
                                        </p:tgtEl>
                                        <p:attrNameLst>
                                          <p:attrName>ppt_w</p:attrName>
                                        </p:attrNameLst>
                                      </p:cBhvr>
                                      <p:tavLst>
                                        <p:tav tm="0">
                                          <p:val>
                                            <p:fltVal val="0"/>
                                          </p:val>
                                        </p:tav>
                                        <p:tav tm="100000">
                                          <p:val>
                                            <p:strVal val="#ppt_w"/>
                                          </p:val>
                                        </p:tav>
                                      </p:tavLst>
                                    </p:anim>
                                    <p:anim calcmode="lin" valueType="num">
                                      <p:cBhvr>
                                        <p:cTn dur="500" fill="hold" id="20"/>
                                        <p:tgtEl>
                                          <p:spTgt spid="94"/>
                                        </p:tgtEl>
                                        <p:attrNameLst>
                                          <p:attrName>ppt_h</p:attrName>
                                        </p:attrNameLst>
                                      </p:cBhvr>
                                      <p:tavLst>
                                        <p:tav tm="0">
                                          <p:val>
                                            <p:fltVal val="0"/>
                                          </p:val>
                                        </p:tav>
                                        <p:tav tm="100000">
                                          <p:val>
                                            <p:strVal val="#ppt_h"/>
                                          </p:val>
                                        </p:tav>
                                      </p:tavLst>
                                    </p:anim>
                                    <p:animEffect filter="fade" transition="in">
                                      <p:cBhvr>
                                        <p:cTn dur="500" id="21"/>
                                        <p:tgtEl>
                                          <p:spTgt spid="94"/>
                                        </p:tgtEl>
                                      </p:cBhvr>
                                    </p:animEffect>
                                  </p:childTnLst>
                                </p:cTn>
                              </p:par>
                            </p:childTnLst>
                          </p:cTn>
                        </p:par>
                        <p:par>
                          <p:cTn fill="hold" id="22" nodeType="afterGroup">
                            <p:stCondLst>
                              <p:cond delay="500"/>
                            </p:stCondLst>
                            <p:childTnLst>
                              <p:par>
                                <p:cTn fill="hold" id="23" nodeType="afterEffect" presetClass="entr" presetID="22" presetSubtype="8">
                                  <p:stCondLst>
                                    <p:cond delay="0"/>
                                  </p:stCondLst>
                                  <p:childTnLst>
                                    <p:set>
                                      <p:cBhvr>
                                        <p:cTn dur="1" fill="hold" id="24">
                                          <p:stCondLst>
                                            <p:cond delay="0"/>
                                          </p:stCondLst>
                                        </p:cTn>
                                        <p:tgtEl>
                                          <p:spTgt spid="2"/>
                                        </p:tgtEl>
                                        <p:attrNameLst>
                                          <p:attrName>style.visibility</p:attrName>
                                        </p:attrNameLst>
                                      </p:cBhvr>
                                      <p:to>
                                        <p:strVal val="visible"/>
                                      </p:to>
                                    </p:set>
                                    <p:animEffect filter="wipe(left)" transition="in">
                                      <p:cBhvr>
                                        <p:cTn dur="1000" id="25"/>
                                        <p:tgtEl>
                                          <p:spTgt spid="2"/>
                                        </p:tgtEl>
                                      </p:cBhvr>
                                    </p:animEffect>
                                  </p:childTnLst>
                                </p:cTn>
                              </p:par>
                            </p:childTnLst>
                          </p:cTn>
                        </p:par>
                        <p:par>
                          <p:cTn fill="hold" id="26" nodeType="afterGroup">
                            <p:stCondLst>
                              <p:cond delay="1500"/>
                            </p:stCondLst>
                            <p:childTnLst>
                              <p:par>
                                <p:cTn fill="hold" id="27" nodeType="afterEffect" presetClass="entr" presetID="53" presetSubtype="0">
                                  <p:stCondLst>
                                    <p:cond delay="0"/>
                                  </p:stCondLst>
                                  <p:childTnLst>
                                    <p:set>
                                      <p:cBhvr>
                                        <p:cTn dur="1" fill="hold" id="28">
                                          <p:stCondLst>
                                            <p:cond delay="0"/>
                                          </p:stCondLst>
                                        </p:cTn>
                                        <p:tgtEl>
                                          <p:spTgt spid="322"/>
                                        </p:tgtEl>
                                        <p:attrNameLst>
                                          <p:attrName>style.visibility</p:attrName>
                                        </p:attrNameLst>
                                      </p:cBhvr>
                                      <p:to>
                                        <p:strVal val="visible"/>
                                      </p:to>
                                    </p:set>
                                    <p:anim calcmode="lin" valueType="num">
                                      <p:cBhvr>
                                        <p:cTn dur="500" fill="hold" id="29"/>
                                        <p:tgtEl>
                                          <p:spTgt spid="322"/>
                                        </p:tgtEl>
                                        <p:attrNameLst>
                                          <p:attrName>ppt_w</p:attrName>
                                        </p:attrNameLst>
                                      </p:cBhvr>
                                      <p:tavLst>
                                        <p:tav tm="0">
                                          <p:val>
                                            <p:fltVal val="0"/>
                                          </p:val>
                                        </p:tav>
                                        <p:tav tm="100000">
                                          <p:val>
                                            <p:strVal val="#ppt_w"/>
                                          </p:val>
                                        </p:tav>
                                      </p:tavLst>
                                    </p:anim>
                                    <p:anim calcmode="lin" valueType="num">
                                      <p:cBhvr>
                                        <p:cTn dur="500" fill="hold" id="30"/>
                                        <p:tgtEl>
                                          <p:spTgt spid="322"/>
                                        </p:tgtEl>
                                        <p:attrNameLst>
                                          <p:attrName>ppt_h</p:attrName>
                                        </p:attrNameLst>
                                      </p:cBhvr>
                                      <p:tavLst>
                                        <p:tav tm="0">
                                          <p:val>
                                            <p:fltVal val="0"/>
                                          </p:val>
                                        </p:tav>
                                        <p:tav tm="100000">
                                          <p:val>
                                            <p:strVal val="#ppt_h"/>
                                          </p:val>
                                        </p:tav>
                                      </p:tavLst>
                                    </p:anim>
                                    <p:animEffect filter="fade" transition="in">
                                      <p:cBhvr>
                                        <p:cTn dur="500" id="31"/>
                                        <p:tgtEl>
                                          <p:spTgt spid="322"/>
                                        </p:tgtEl>
                                      </p:cBhvr>
                                    </p:animEffect>
                                  </p:childTnLst>
                                </p:cTn>
                              </p:par>
                            </p:childTnLst>
                          </p:cTn>
                        </p:par>
                        <p:par>
                          <p:cTn fill="hold" id="32" nodeType="afterGroup">
                            <p:stCondLst>
                              <p:cond delay="2000"/>
                            </p:stCondLst>
                            <p:childTnLst>
                              <p:par>
                                <p:cTn fill="hold" grpId="0" id="33" nodeType="afterEffect" presetClass="entr" presetID="12" presetSubtype="4">
                                  <p:stCondLst>
                                    <p:cond delay="0"/>
                                  </p:stCondLst>
                                  <p:childTnLst>
                                    <p:set>
                                      <p:cBhvr>
                                        <p:cTn dur="1" fill="hold" id="34">
                                          <p:stCondLst>
                                            <p:cond delay="0"/>
                                          </p:stCondLst>
                                        </p:cTn>
                                        <p:tgtEl>
                                          <p:spTgt spid="14"/>
                                        </p:tgtEl>
                                        <p:attrNameLst>
                                          <p:attrName>style.visibility</p:attrName>
                                        </p:attrNameLst>
                                      </p:cBhvr>
                                      <p:to>
                                        <p:strVal val="visible"/>
                                      </p:to>
                                    </p:set>
                                    <p:anim calcmode="lin" valueType="num">
                                      <p:cBhvr additive="base">
                                        <p:cTn dur="500" id="35"/>
                                        <p:tgtEl>
                                          <p:spTgt spid="14"/>
                                        </p:tgtEl>
                                        <p:attrNameLst>
                                          <p:attrName>ppt_y</p:attrName>
                                        </p:attrNameLst>
                                      </p:cBhvr>
                                      <p:tavLst>
                                        <p:tav tm="0">
                                          <p:val>
                                            <p:strVal val="#ppt_y+#ppt_h*1.125000"/>
                                          </p:val>
                                        </p:tav>
                                        <p:tav tm="100000">
                                          <p:val>
                                            <p:strVal val="#ppt_y"/>
                                          </p:val>
                                        </p:tav>
                                      </p:tavLst>
                                    </p:anim>
                                    <p:animEffect filter="wipe(up)" transition="in">
                                      <p:cBhvr>
                                        <p:cTn dur="500" id="36"/>
                                        <p:tgtEl>
                                          <p:spTgt spid="14"/>
                                        </p:tgtEl>
                                      </p:cBhvr>
                                    </p:animEffect>
                                  </p:childTnLst>
                                </p:cTn>
                              </p:par>
                            </p:childTnLst>
                          </p:cTn>
                        </p:par>
                        <p:par>
                          <p:cTn fill="hold" id="37" nodeType="afterGroup">
                            <p:stCondLst>
                              <p:cond delay="2500"/>
                            </p:stCondLst>
                            <p:childTnLst>
                              <p:par>
                                <p:cTn fill="hold" id="38" nodeType="afterEffect" presetClass="entr" presetID="22" presetSubtype="8">
                                  <p:stCondLst>
                                    <p:cond delay="0"/>
                                  </p:stCondLst>
                                  <p:childTnLst>
                                    <p:set>
                                      <p:cBhvr>
                                        <p:cTn dur="1" fill="hold" id="39">
                                          <p:stCondLst>
                                            <p:cond delay="0"/>
                                          </p:stCondLst>
                                        </p:cTn>
                                        <p:tgtEl>
                                          <p:spTgt spid="15"/>
                                        </p:tgtEl>
                                        <p:attrNameLst>
                                          <p:attrName>style.visibility</p:attrName>
                                        </p:attrNameLst>
                                      </p:cBhvr>
                                      <p:to>
                                        <p:strVal val="visible"/>
                                      </p:to>
                                    </p:set>
                                    <p:animEffect filter="wipe(left)" transition="in">
                                      <p:cBhvr>
                                        <p:cTn dur="500" id="40"/>
                                        <p:tgtEl>
                                          <p:spTgt spid="15"/>
                                        </p:tgtEl>
                                      </p:cBhvr>
                                    </p:animEffect>
                                  </p:childTnLst>
                                </p:cTn>
                              </p:par>
                            </p:childTnLst>
                          </p:cTn>
                        </p:par>
                        <p:par>
                          <p:cTn fill="hold" id="41" nodeType="afterGroup">
                            <p:stCondLst>
                              <p:cond delay="3000"/>
                            </p:stCondLst>
                            <p:childTnLst>
                              <p:par>
                                <p:cTn fill="hold" grpId="0" id="42" nodeType="afterEffect" presetClass="entr" presetID="53" presetSubtype="0">
                                  <p:stCondLst>
                                    <p:cond delay="0"/>
                                  </p:stCondLst>
                                  <p:iterate type="lt">
                                    <p:tmPct val="5000"/>
                                  </p:iterate>
                                  <p:childTnLst>
                                    <p:set>
                                      <p:cBhvr>
                                        <p:cTn dur="1" fill="hold" id="43">
                                          <p:stCondLst>
                                            <p:cond delay="0"/>
                                          </p:stCondLst>
                                        </p:cTn>
                                        <p:tgtEl>
                                          <p:spTgt spid="16"/>
                                        </p:tgtEl>
                                        <p:attrNameLst>
                                          <p:attrName>style.visibility</p:attrName>
                                        </p:attrNameLst>
                                      </p:cBhvr>
                                      <p:to>
                                        <p:strVal val="visible"/>
                                      </p:to>
                                    </p:set>
                                    <p:anim calcmode="lin" valueType="num">
                                      <p:cBhvr>
                                        <p:cTn dur="500" fill="hold" id="44"/>
                                        <p:tgtEl>
                                          <p:spTgt spid="16"/>
                                        </p:tgtEl>
                                        <p:attrNameLst>
                                          <p:attrName>ppt_w</p:attrName>
                                        </p:attrNameLst>
                                      </p:cBhvr>
                                      <p:tavLst>
                                        <p:tav tm="0">
                                          <p:val>
                                            <p:fltVal val="0"/>
                                          </p:val>
                                        </p:tav>
                                        <p:tav tm="100000">
                                          <p:val>
                                            <p:strVal val="#ppt_w"/>
                                          </p:val>
                                        </p:tav>
                                      </p:tavLst>
                                    </p:anim>
                                    <p:anim calcmode="lin" valueType="num">
                                      <p:cBhvr>
                                        <p:cTn dur="500" fill="hold" id="45"/>
                                        <p:tgtEl>
                                          <p:spTgt spid="16"/>
                                        </p:tgtEl>
                                        <p:attrNameLst>
                                          <p:attrName>ppt_h</p:attrName>
                                        </p:attrNameLst>
                                      </p:cBhvr>
                                      <p:tavLst>
                                        <p:tav tm="0">
                                          <p:val>
                                            <p:fltVal val="0"/>
                                          </p:val>
                                        </p:tav>
                                        <p:tav tm="100000">
                                          <p:val>
                                            <p:strVal val="#ppt_h"/>
                                          </p:val>
                                        </p:tav>
                                      </p:tavLst>
                                    </p:anim>
                                    <p:animEffect filter="fade" transition="in">
                                      <p:cBhvr>
                                        <p:cTn dur="500" id="46"/>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6"/>
      <p:bldP grpId="0" spid="92"/>
      <p:bldP grpId="0" spid="93"/>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í$1ïḍe">
            <a:extLst>
              <a:ext uri="{FF2B5EF4-FFF2-40B4-BE49-F238E27FC236}">
                <a16:creationId xmlns:a16="http://schemas.microsoft.com/office/drawing/2014/main" id="{C6E7C715-F55F-4858-B298-1225B35E9E54}"/>
              </a:ext>
            </a:extLst>
          </p:cNvPr>
          <p:cNvGrpSpPr/>
          <p:nvPr/>
        </p:nvGrpSpPr>
        <p:grpSpPr>
          <a:xfrm>
            <a:off x="2742645" y="1249363"/>
            <a:ext cx="3829605" cy="3204994"/>
            <a:chOff x="3656860" y="1879451"/>
            <a:chExt cx="5106140" cy="4273325"/>
          </a:xfrm>
        </p:grpSpPr>
        <p:grpSp>
          <p:nvGrpSpPr>
            <p:cNvPr id="22" name="îś1íḋê">
              <a:extLst>
                <a:ext uri="{FF2B5EF4-FFF2-40B4-BE49-F238E27FC236}">
                  <a16:creationId xmlns:a16="http://schemas.microsoft.com/office/drawing/2014/main" id="{350A8BC4-C192-4E32-8CEF-9A0D6014348C}"/>
                </a:ext>
              </a:extLst>
            </p:cNvPr>
            <p:cNvGrpSpPr/>
            <p:nvPr/>
          </p:nvGrpSpPr>
          <p:grpSpPr>
            <a:xfrm>
              <a:off x="3656860" y="1879451"/>
              <a:ext cx="5106140" cy="3835316"/>
              <a:chOff x="3656860" y="1879451"/>
              <a:chExt cx="5106140" cy="3835316"/>
            </a:xfrm>
          </p:grpSpPr>
          <p:sp>
            <p:nvSpPr>
              <p:cNvPr id="27" name="işḷiḓê">
                <a:extLst>
                  <a:ext uri="{FF2B5EF4-FFF2-40B4-BE49-F238E27FC236}">
                    <a16:creationId xmlns:a16="http://schemas.microsoft.com/office/drawing/2014/main" id="{F0F41D4C-0BA5-4D9F-A779-6633A7CAD52C}"/>
                  </a:ext>
                </a:extLst>
              </p:cNvPr>
              <p:cNvSpPr/>
              <p:nvPr/>
            </p:nvSpPr>
            <p:spPr bwMode="auto">
              <a:xfrm>
                <a:off x="6172598" y="4254850"/>
                <a:ext cx="190293" cy="222077"/>
              </a:xfrm>
              <a:custGeom>
                <a:gdLst>
                  <a:gd fmla="*/ 36 w 56" name="T0"/>
                  <a:gd fmla="*/ 14 h 65" name="T1"/>
                  <a:gd fmla="*/ 43 w 56" name="T2"/>
                  <a:gd fmla="*/ 2 h 65" name="T3"/>
                  <a:gd fmla="*/ 41 w 56" name="T4"/>
                  <a:gd fmla="*/ 0 h 65" name="T5"/>
                  <a:gd fmla="*/ 13 w 56" name="T6"/>
                  <a:gd fmla="*/ 1 h 65" name="T7"/>
                  <a:gd fmla="*/ 20 w 56" name="T8"/>
                  <a:gd fmla="*/ 14 h 65" name="T9"/>
                  <a:gd fmla="*/ 0 w 56" name="T10"/>
                  <a:gd fmla="*/ 37 h 65" name="T11"/>
                  <a:gd fmla="*/ 7 w 56" name="T12"/>
                  <a:gd fmla="*/ 65 h 65" name="T13"/>
                  <a:gd fmla="*/ 56 w 56" name="T14"/>
                  <a:gd fmla="*/ 58 h 65" name="T15"/>
                  <a:gd fmla="*/ 36 w 56" name="T16"/>
                  <a:gd fmla="*/ 15 h 65" name="T17"/>
                  <a:gd fmla="*/ 23 w 56" name="T18"/>
                  <a:gd fmla="*/ 4 h 65" name="T19"/>
                  <a:gd fmla="*/ 21 w 56" name="T20"/>
                  <a:gd fmla="*/ 5 h 65" name="T21"/>
                  <a:gd fmla="*/ 22 w 56" name="T22"/>
                  <a:gd fmla="*/ 13 h 65" name="T23"/>
                  <a:gd fmla="*/ 39 w 56" name="T24"/>
                  <a:gd fmla="*/ 3 h 65" name="T25"/>
                  <a:gd fmla="*/ 26 w 56" name="T26"/>
                  <a:gd fmla="*/ 13 h 65" name="T27"/>
                  <a:gd fmla="*/ 33 w 56" name="T28"/>
                  <a:gd fmla="*/ 15 h 65" name="T29"/>
                  <a:gd fmla="*/ 23 w 56" name="T30"/>
                  <a:gd fmla="*/ 16 h 65" name="T31"/>
                  <a:gd fmla="*/ 53 w 56" name="T32"/>
                  <a:gd fmla="*/ 58 h 65" name="T33"/>
                  <a:gd fmla="*/ 7 w 56" name="T34"/>
                  <a:gd fmla="*/ 62 h 65" name="T35"/>
                  <a:gd fmla="*/ 3 w 56" name="T36"/>
                  <a:gd fmla="*/ 37 h 65" name="T37"/>
                  <a:gd fmla="*/ 34 w 56" name="T38"/>
                  <a:gd fmla="*/ 18 h 65" name="T39"/>
                  <a:gd fmla="*/ 53 w 56" name="T40"/>
                  <a:gd fmla="*/ 58 h 65" name="T41"/>
                  <a:gd fmla="*/ 8 w 56" name="T42"/>
                  <a:gd fmla="*/ 54 h 65" name="T43"/>
                  <a:gd fmla="*/ 12 w 56" name="T44"/>
                  <a:gd fmla="*/ 58 h 65" name="T45"/>
                  <a:gd fmla="*/ 6 w 56" name="T46"/>
                  <a:gd fmla="*/ 54 h 65" name="T47"/>
                  <a:gd fmla="*/ 23 w 56" name="T48"/>
                  <a:gd fmla="*/ 21 h 65" name="T49"/>
                  <a:gd fmla="*/ 23 w 56" name="T50"/>
                  <a:gd fmla="*/ 23 h 65" name="T51"/>
                  <a:gd fmla="*/ 28 w 56" name="T52"/>
                  <a:gd fmla="*/ 28 h 65" name="T53"/>
                  <a:gd fmla="*/ 28 w 56" name="T54"/>
                  <a:gd fmla="*/ 53 h 65" name="T55"/>
                  <a:gd fmla="*/ 28 w 56" name="T56"/>
                  <a:gd fmla="*/ 28 h 65" name="T57"/>
                  <a:gd fmla="*/ 17 w 56" name="T58"/>
                  <a:gd fmla="*/ 41 h 65" name="T59"/>
                  <a:gd fmla="*/ 38 w 56" name="T60"/>
                  <a:gd fmla="*/ 41 h 65" name="T61"/>
                  <a:gd fmla="*/ 26 w 56" name="T62"/>
                  <a:gd fmla="*/ 37 h 65" name="T63"/>
                  <a:gd fmla="*/ 32 w 56" name="T64"/>
                  <a:gd fmla="*/ 44 h 65" name="T65"/>
                  <a:gd fmla="*/ 29 w 56" name="T66"/>
                  <a:gd fmla="*/ 49 h 65" name="T67"/>
                  <a:gd fmla="*/ 27 w 56" name="T68"/>
                  <a:gd fmla="*/ 49 h 65" name="T69"/>
                  <a:gd fmla="*/ 24 w 56" name="T70"/>
                  <a:gd fmla="*/ 44 h 65" name="T71"/>
                  <a:gd fmla="*/ 26 w 56" name="T72"/>
                  <a:gd fmla="*/ 44 h 65" name="T73"/>
                  <a:gd fmla="*/ 30 w 56" name="T74"/>
                  <a:gd fmla="*/ 44 h 65" name="T75"/>
                  <a:gd fmla="*/ 24 w 56" name="T76"/>
                  <a:gd fmla="*/ 37 h 65" name="T77"/>
                  <a:gd fmla="*/ 27 w 56" name="T78"/>
                  <a:gd fmla="*/ 32 h 65" name="T79"/>
                  <a:gd fmla="*/ 29 w 56" name="T80"/>
                  <a:gd fmla="*/ 32 h 65" name="T81"/>
                  <a:gd fmla="*/ 32 w 56" name="T82"/>
                  <a:gd fmla="*/ 37 h 65" name="T83"/>
                  <a:gd fmla="*/ 30 w 56" name="T84"/>
                  <a:gd fmla="*/ 37 h 65" name="T85"/>
                  <a:gd fmla="*/ 26 w 56" name="T86"/>
                  <a:gd fmla="*/ 37 h 65"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65" w="56">
                    <a:moveTo>
                      <a:pt x="36" y="15"/>
                    </a:moveTo>
                    <a:cubicBezTo>
                      <a:pt x="36" y="14"/>
                      <a:pt x="36" y="14"/>
                      <a:pt x="36" y="14"/>
                    </a:cubicBezTo>
                    <a:cubicBezTo>
                      <a:pt x="43" y="3"/>
                      <a:pt x="43" y="3"/>
                      <a:pt x="43" y="3"/>
                    </a:cubicBezTo>
                    <a:cubicBezTo>
                      <a:pt x="43" y="3"/>
                      <a:pt x="43" y="3"/>
                      <a:pt x="43" y="2"/>
                    </a:cubicBezTo>
                    <a:cubicBezTo>
                      <a:pt x="43" y="1"/>
                      <a:pt x="42" y="0"/>
                      <a:pt x="41" y="0"/>
                    </a:cubicBezTo>
                    <a:cubicBezTo>
                      <a:pt x="41" y="0"/>
                      <a:pt x="41" y="0"/>
                      <a:pt x="41" y="0"/>
                    </a:cubicBezTo>
                    <a:cubicBezTo>
                      <a:pt x="14" y="0"/>
                      <a:pt x="14" y="0"/>
                      <a:pt x="14" y="0"/>
                    </a:cubicBezTo>
                    <a:cubicBezTo>
                      <a:pt x="14" y="0"/>
                      <a:pt x="13" y="0"/>
                      <a:pt x="13" y="1"/>
                    </a:cubicBezTo>
                    <a:cubicBezTo>
                      <a:pt x="12" y="2"/>
                      <a:pt x="12" y="3"/>
                      <a:pt x="13" y="3"/>
                    </a:cubicBezTo>
                    <a:cubicBezTo>
                      <a:pt x="20" y="14"/>
                      <a:pt x="20" y="14"/>
                      <a:pt x="20" y="14"/>
                    </a:cubicBezTo>
                    <a:cubicBezTo>
                      <a:pt x="20" y="15"/>
                      <a:pt x="20" y="15"/>
                      <a:pt x="20" y="15"/>
                    </a:cubicBezTo>
                    <a:cubicBezTo>
                      <a:pt x="9" y="16"/>
                      <a:pt x="0" y="26"/>
                      <a:pt x="0" y="37"/>
                    </a:cubicBezTo>
                    <a:cubicBezTo>
                      <a:pt x="0" y="58"/>
                      <a:pt x="0" y="58"/>
                      <a:pt x="0" y="58"/>
                    </a:cubicBezTo>
                    <a:cubicBezTo>
                      <a:pt x="0" y="61"/>
                      <a:pt x="3" y="65"/>
                      <a:pt x="7" y="65"/>
                    </a:cubicBezTo>
                    <a:cubicBezTo>
                      <a:pt x="49" y="65"/>
                      <a:pt x="49" y="65"/>
                      <a:pt x="49" y="65"/>
                    </a:cubicBezTo>
                    <a:cubicBezTo>
                      <a:pt x="53" y="65"/>
                      <a:pt x="56" y="61"/>
                      <a:pt x="56" y="58"/>
                    </a:cubicBezTo>
                    <a:cubicBezTo>
                      <a:pt x="56" y="37"/>
                      <a:pt x="56" y="37"/>
                      <a:pt x="56" y="37"/>
                    </a:cubicBezTo>
                    <a:cubicBezTo>
                      <a:pt x="56" y="26"/>
                      <a:pt x="47" y="16"/>
                      <a:pt x="36" y="15"/>
                    </a:cubicBezTo>
                    <a:close/>
                    <a:moveTo>
                      <a:pt x="26" y="13"/>
                    </a:moveTo>
                    <a:cubicBezTo>
                      <a:pt x="23" y="4"/>
                      <a:pt x="23" y="4"/>
                      <a:pt x="23" y="4"/>
                    </a:cubicBezTo>
                    <a:cubicBezTo>
                      <a:pt x="22" y="3"/>
                      <a:pt x="22" y="3"/>
                      <a:pt x="21" y="3"/>
                    </a:cubicBezTo>
                    <a:cubicBezTo>
                      <a:pt x="21" y="4"/>
                      <a:pt x="21" y="4"/>
                      <a:pt x="21" y="5"/>
                    </a:cubicBezTo>
                    <a:cubicBezTo>
                      <a:pt x="24" y="13"/>
                      <a:pt x="24" y="13"/>
                      <a:pt x="24" y="13"/>
                    </a:cubicBezTo>
                    <a:cubicBezTo>
                      <a:pt x="22" y="13"/>
                      <a:pt x="22" y="13"/>
                      <a:pt x="22" y="13"/>
                    </a:cubicBezTo>
                    <a:cubicBezTo>
                      <a:pt x="16" y="3"/>
                      <a:pt x="16" y="3"/>
                      <a:pt x="16" y="3"/>
                    </a:cubicBezTo>
                    <a:cubicBezTo>
                      <a:pt x="39" y="3"/>
                      <a:pt x="39" y="3"/>
                      <a:pt x="39" y="3"/>
                    </a:cubicBezTo>
                    <a:cubicBezTo>
                      <a:pt x="33" y="13"/>
                      <a:pt x="33" y="13"/>
                      <a:pt x="33" y="13"/>
                    </a:cubicBezTo>
                    <a:lnTo>
                      <a:pt x="26" y="13"/>
                    </a:lnTo>
                    <a:close/>
                    <a:moveTo>
                      <a:pt x="23" y="15"/>
                    </a:moveTo>
                    <a:cubicBezTo>
                      <a:pt x="33" y="15"/>
                      <a:pt x="33" y="15"/>
                      <a:pt x="33" y="15"/>
                    </a:cubicBezTo>
                    <a:cubicBezTo>
                      <a:pt x="33" y="16"/>
                      <a:pt x="33" y="16"/>
                      <a:pt x="33" y="16"/>
                    </a:cubicBezTo>
                    <a:cubicBezTo>
                      <a:pt x="23" y="16"/>
                      <a:pt x="23" y="16"/>
                      <a:pt x="23" y="16"/>
                    </a:cubicBezTo>
                    <a:lnTo>
                      <a:pt x="23" y="15"/>
                    </a:lnTo>
                    <a:close/>
                    <a:moveTo>
                      <a:pt x="53" y="58"/>
                    </a:moveTo>
                    <a:cubicBezTo>
                      <a:pt x="53" y="60"/>
                      <a:pt x="51" y="62"/>
                      <a:pt x="49" y="62"/>
                    </a:cubicBezTo>
                    <a:cubicBezTo>
                      <a:pt x="7" y="62"/>
                      <a:pt x="7" y="62"/>
                      <a:pt x="7" y="62"/>
                    </a:cubicBezTo>
                    <a:cubicBezTo>
                      <a:pt x="5" y="62"/>
                      <a:pt x="3" y="60"/>
                      <a:pt x="3" y="58"/>
                    </a:cubicBezTo>
                    <a:cubicBezTo>
                      <a:pt x="3" y="37"/>
                      <a:pt x="3" y="37"/>
                      <a:pt x="3" y="37"/>
                    </a:cubicBezTo>
                    <a:cubicBezTo>
                      <a:pt x="3" y="26"/>
                      <a:pt x="11" y="18"/>
                      <a:pt x="22" y="18"/>
                    </a:cubicBezTo>
                    <a:cubicBezTo>
                      <a:pt x="34" y="18"/>
                      <a:pt x="34" y="18"/>
                      <a:pt x="34" y="18"/>
                    </a:cubicBezTo>
                    <a:cubicBezTo>
                      <a:pt x="44" y="18"/>
                      <a:pt x="53" y="26"/>
                      <a:pt x="53" y="37"/>
                    </a:cubicBezTo>
                    <a:lnTo>
                      <a:pt x="53" y="58"/>
                    </a:lnTo>
                    <a:close/>
                    <a:moveTo>
                      <a:pt x="8" y="38"/>
                    </a:moveTo>
                    <a:cubicBezTo>
                      <a:pt x="8" y="54"/>
                      <a:pt x="8" y="54"/>
                      <a:pt x="8" y="54"/>
                    </a:cubicBezTo>
                    <a:cubicBezTo>
                      <a:pt x="8" y="55"/>
                      <a:pt x="9" y="57"/>
                      <a:pt x="11" y="57"/>
                    </a:cubicBezTo>
                    <a:cubicBezTo>
                      <a:pt x="11" y="57"/>
                      <a:pt x="12" y="57"/>
                      <a:pt x="12" y="58"/>
                    </a:cubicBezTo>
                    <a:cubicBezTo>
                      <a:pt x="12" y="58"/>
                      <a:pt x="11" y="59"/>
                      <a:pt x="11" y="59"/>
                    </a:cubicBezTo>
                    <a:cubicBezTo>
                      <a:pt x="8" y="59"/>
                      <a:pt x="6" y="56"/>
                      <a:pt x="6" y="54"/>
                    </a:cubicBezTo>
                    <a:cubicBezTo>
                      <a:pt x="6" y="38"/>
                      <a:pt x="6" y="38"/>
                      <a:pt x="6" y="38"/>
                    </a:cubicBezTo>
                    <a:cubicBezTo>
                      <a:pt x="6" y="28"/>
                      <a:pt x="14" y="21"/>
                      <a:pt x="23" y="21"/>
                    </a:cubicBezTo>
                    <a:cubicBezTo>
                      <a:pt x="24" y="21"/>
                      <a:pt x="24" y="21"/>
                      <a:pt x="24" y="22"/>
                    </a:cubicBezTo>
                    <a:cubicBezTo>
                      <a:pt x="24" y="22"/>
                      <a:pt x="24" y="23"/>
                      <a:pt x="23" y="23"/>
                    </a:cubicBezTo>
                    <a:cubicBezTo>
                      <a:pt x="15" y="23"/>
                      <a:pt x="8" y="29"/>
                      <a:pt x="8" y="38"/>
                    </a:cubicBezTo>
                    <a:close/>
                    <a:moveTo>
                      <a:pt x="28" y="28"/>
                    </a:moveTo>
                    <a:cubicBezTo>
                      <a:pt x="21" y="28"/>
                      <a:pt x="15" y="34"/>
                      <a:pt x="15" y="41"/>
                    </a:cubicBezTo>
                    <a:cubicBezTo>
                      <a:pt x="15" y="47"/>
                      <a:pt x="21" y="53"/>
                      <a:pt x="28" y="53"/>
                    </a:cubicBezTo>
                    <a:cubicBezTo>
                      <a:pt x="35" y="53"/>
                      <a:pt x="40" y="47"/>
                      <a:pt x="40" y="41"/>
                    </a:cubicBezTo>
                    <a:cubicBezTo>
                      <a:pt x="40" y="34"/>
                      <a:pt x="35" y="28"/>
                      <a:pt x="28" y="28"/>
                    </a:cubicBezTo>
                    <a:close/>
                    <a:moveTo>
                      <a:pt x="28" y="51"/>
                    </a:moveTo>
                    <a:cubicBezTo>
                      <a:pt x="22" y="51"/>
                      <a:pt x="17" y="46"/>
                      <a:pt x="17" y="41"/>
                    </a:cubicBezTo>
                    <a:cubicBezTo>
                      <a:pt x="17" y="35"/>
                      <a:pt x="22" y="30"/>
                      <a:pt x="28" y="30"/>
                    </a:cubicBezTo>
                    <a:cubicBezTo>
                      <a:pt x="33" y="30"/>
                      <a:pt x="38" y="35"/>
                      <a:pt x="38" y="41"/>
                    </a:cubicBezTo>
                    <a:cubicBezTo>
                      <a:pt x="38" y="46"/>
                      <a:pt x="33" y="51"/>
                      <a:pt x="28" y="51"/>
                    </a:cubicBezTo>
                    <a:close/>
                    <a:moveTo>
                      <a:pt x="26" y="37"/>
                    </a:moveTo>
                    <a:cubicBezTo>
                      <a:pt x="26" y="39"/>
                      <a:pt x="27" y="40"/>
                      <a:pt x="28" y="40"/>
                    </a:cubicBezTo>
                    <a:cubicBezTo>
                      <a:pt x="30" y="40"/>
                      <a:pt x="32" y="41"/>
                      <a:pt x="32" y="44"/>
                    </a:cubicBezTo>
                    <a:cubicBezTo>
                      <a:pt x="32" y="46"/>
                      <a:pt x="31" y="47"/>
                      <a:pt x="29" y="48"/>
                    </a:cubicBezTo>
                    <a:cubicBezTo>
                      <a:pt x="29" y="49"/>
                      <a:pt x="29" y="49"/>
                      <a:pt x="29" y="49"/>
                    </a:cubicBezTo>
                    <a:cubicBezTo>
                      <a:pt x="29" y="49"/>
                      <a:pt x="28" y="50"/>
                      <a:pt x="28" y="50"/>
                    </a:cubicBezTo>
                    <a:cubicBezTo>
                      <a:pt x="27" y="50"/>
                      <a:pt x="27" y="49"/>
                      <a:pt x="27" y="49"/>
                    </a:cubicBezTo>
                    <a:cubicBezTo>
                      <a:pt x="27" y="48"/>
                      <a:pt x="27" y="48"/>
                      <a:pt x="27" y="48"/>
                    </a:cubicBezTo>
                    <a:cubicBezTo>
                      <a:pt x="25" y="47"/>
                      <a:pt x="24" y="46"/>
                      <a:pt x="24" y="44"/>
                    </a:cubicBezTo>
                    <a:cubicBezTo>
                      <a:pt x="24" y="43"/>
                      <a:pt x="24" y="43"/>
                      <a:pt x="25" y="43"/>
                    </a:cubicBezTo>
                    <a:cubicBezTo>
                      <a:pt x="25" y="43"/>
                      <a:pt x="26" y="43"/>
                      <a:pt x="26" y="44"/>
                    </a:cubicBezTo>
                    <a:cubicBezTo>
                      <a:pt x="26" y="45"/>
                      <a:pt x="27" y="46"/>
                      <a:pt x="28" y="46"/>
                    </a:cubicBezTo>
                    <a:cubicBezTo>
                      <a:pt x="29" y="46"/>
                      <a:pt x="30" y="45"/>
                      <a:pt x="30" y="44"/>
                    </a:cubicBezTo>
                    <a:cubicBezTo>
                      <a:pt x="30" y="42"/>
                      <a:pt x="29" y="42"/>
                      <a:pt x="28" y="42"/>
                    </a:cubicBezTo>
                    <a:cubicBezTo>
                      <a:pt x="25" y="42"/>
                      <a:pt x="24" y="40"/>
                      <a:pt x="24" y="37"/>
                    </a:cubicBezTo>
                    <a:cubicBezTo>
                      <a:pt x="24" y="36"/>
                      <a:pt x="25" y="34"/>
                      <a:pt x="27" y="34"/>
                    </a:cubicBezTo>
                    <a:cubicBezTo>
                      <a:pt x="27" y="32"/>
                      <a:pt x="27" y="32"/>
                      <a:pt x="27" y="32"/>
                    </a:cubicBezTo>
                    <a:cubicBezTo>
                      <a:pt x="27" y="32"/>
                      <a:pt x="27" y="31"/>
                      <a:pt x="28" y="31"/>
                    </a:cubicBezTo>
                    <a:cubicBezTo>
                      <a:pt x="28" y="31"/>
                      <a:pt x="29" y="32"/>
                      <a:pt x="29" y="32"/>
                    </a:cubicBezTo>
                    <a:cubicBezTo>
                      <a:pt x="29" y="33"/>
                      <a:pt x="29" y="33"/>
                      <a:pt x="29" y="33"/>
                    </a:cubicBezTo>
                    <a:cubicBezTo>
                      <a:pt x="30" y="34"/>
                      <a:pt x="32" y="35"/>
                      <a:pt x="32" y="37"/>
                    </a:cubicBezTo>
                    <a:cubicBezTo>
                      <a:pt x="32" y="38"/>
                      <a:pt x="31" y="38"/>
                      <a:pt x="31" y="38"/>
                    </a:cubicBezTo>
                    <a:cubicBezTo>
                      <a:pt x="30" y="38"/>
                      <a:pt x="30" y="38"/>
                      <a:pt x="30" y="37"/>
                    </a:cubicBezTo>
                    <a:cubicBezTo>
                      <a:pt x="30" y="36"/>
                      <a:pt x="29" y="35"/>
                      <a:pt x="28" y="35"/>
                    </a:cubicBezTo>
                    <a:cubicBezTo>
                      <a:pt x="27" y="35"/>
                      <a:pt x="26" y="36"/>
                      <a:pt x="26" y="37"/>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28" name="íṧ1îdé">
                <a:extLst>
                  <a:ext uri="{FF2B5EF4-FFF2-40B4-BE49-F238E27FC236}">
                    <a16:creationId xmlns:a16="http://schemas.microsoft.com/office/drawing/2014/main" id="{646A832B-BF1D-4837-93E8-2A8ACA755E08}"/>
                  </a:ext>
                </a:extLst>
              </p:cNvPr>
              <p:cNvSpPr/>
              <p:nvPr/>
            </p:nvSpPr>
            <p:spPr bwMode="auto">
              <a:xfrm>
                <a:off x="6139033" y="3686268"/>
                <a:ext cx="321481" cy="303513"/>
              </a:xfrm>
              <a:custGeom>
                <a:gdLst>
                  <a:gd fmla="*/ 13 w 75" name="T0"/>
                  <a:gd fmla="*/ 41 h 71" name="T1"/>
                  <a:gd fmla="*/ 13 w 75" name="T2"/>
                  <a:gd fmla="*/ 35 h 71" name="T3"/>
                  <a:gd fmla="*/ 65 w 75" name="T4"/>
                  <a:gd fmla="*/ 12 h 71" name="T5"/>
                  <a:gd fmla="*/ 36 w 75" name="T6"/>
                  <a:gd fmla="*/ 13 h 71" name="T7"/>
                  <a:gd fmla="*/ 65 w 75" name="T8"/>
                  <a:gd fmla="*/ 14 h 71" name="T9"/>
                  <a:gd fmla="*/ 65 w 75" name="T10"/>
                  <a:gd fmla="*/ 12 h 71" name="T11"/>
                  <a:gd fmla="*/ 22 w 75" name="T12"/>
                  <a:gd fmla="*/ 38 h 71" name="T13"/>
                  <a:gd fmla="*/ 27 w 75" name="T14"/>
                  <a:gd fmla="*/ 38 h 71" name="T15"/>
                  <a:gd fmla="*/ 36 w 75" name="T16"/>
                  <a:gd fmla="*/ 35 h 71" name="T17"/>
                  <a:gd fmla="*/ 36 w 75" name="T18"/>
                  <a:gd fmla="*/ 41 h 71" name="T19"/>
                  <a:gd fmla="*/ 36 w 75" name="T20"/>
                  <a:gd fmla="*/ 35 h 71" name="T21"/>
                  <a:gd fmla="*/ 75 w 75" name="T22"/>
                  <a:gd fmla="*/ 36 h 71" name="T23"/>
                  <a:gd fmla="*/ 67 w 75" name="T24"/>
                  <a:gd fmla="*/ 42 h 71" name="T25"/>
                  <a:gd fmla="*/ 71 w 75" name="T26"/>
                  <a:gd fmla="*/ 52 h 71" name="T27"/>
                  <a:gd fmla="*/ 67 w 75" name="T28"/>
                  <a:gd fmla="*/ 53 h 71" name="T29"/>
                  <a:gd fmla="*/ 49 w 75" name="T30"/>
                  <a:gd fmla="*/ 42 h 71" name="T31"/>
                  <a:gd fmla="*/ 43 w 75" name="T32"/>
                  <a:gd fmla="*/ 59 h 71" name="T33"/>
                  <a:gd fmla="*/ 8 w 75" name="T34"/>
                  <a:gd fmla="*/ 70 h 71" name="T35"/>
                  <a:gd fmla="*/ 6 w 75" name="T36"/>
                  <a:gd fmla="*/ 70 h 71" name="T37"/>
                  <a:gd fmla="*/ 9 w 75" name="T38"/>
                  <a:gd fmla="*/ 59 h 71" name="T39"/>
                  <a:gd fmla="*/ 0 w 75" name="T40"/>
                  <a:gd fmla="*/ 53 h 71" name="T41"/>
                  <a:gd fmla="*/ 6 w 75" name="T42"/>
                  <a:gd fmla="*/ 17 h 71" name="T43"/>
                  <a:gd fmla="*/ 26 w 75" name="T44"/>
                  <a:gd fmla="*/ 6 h 71" name="T45"/>
                  <a:gd fmla="*/ 69 w 75" name="T46"/>
                  <a:gd fmla="*/ 0 h 71" name="T47"/>
                  <a:gd fmla="*/ 72 w 75" name="T48"/>
                  <a:gd fmla="*/ 36 h 71" name="T49"/>
                  <a:gd fmla="*/ 69 w 75" name="T50"/>
                  <a:gd fmla="*/ 3 h 71" name="T51"/>
                  <a:gd fmla="*/ 29 w 75" name="T52"/>
                  <a:gd fmla="*/ 6 h 71" name="T53"/>
                  <a:gd fmla="*/ 43 w 75" name="T54"/>
                  <a:gd fmla="*/ 18 h 71" name="T55"/>
                  <a:gd fmla="*/ 48 w 75" name="T56"/>
                  <a:gd fmla="*/ 21 h 71" name="T57"/>
                  <a:gd fmla="*/ 66 w 75" name="T58"/>
                  <a:gd fmla="*/ 22 h 71" name="T59"/>
                  <a:gd fmla="*/ 48 w 75" name="T60"/>
                  <a:gd fmla="*/ 23 h 71" name="T61"/>
                  <a:gd fmla="*/ 65 w 75" name="T62"/>
                  <a:gd fmla="*/ 30 h 71" name="T63"/>
                  <a:gd fmla="*/ 65 w 75" name="T64"/>
                  <a:gd fmla="*/ 32 h 71" name="T65"/>
                  <a:gd fmla="*/ 48 w 75" name="T66"/>
                  <a:gd fmla="*/ 39 h 71" name="T67"/>
                  <a:gd fmla="*/ 56 w 75" name="T68"/>
                  <a:gd fmla="*/ 39 h 71" name="T69"/>
                  <a:gd fmla="*/ 63 w 75" name="T70"/>
                  <a:gd fmla="*/ 41 h 71" name="T71"/>
                  <a:gd fmla="*/ 64 w 75" name="T72"/>
                  <a:gd fmla="*/ 39 h 71" name="T73"/>
                  <a:gd fmla="*/ 72 w 75" name="T74"/>
                  <a:gd fmla="*/ 36 h 71" name="T75"/>
                  <a:gd fmla="*/ 46 w 75" name="T76"/>
                  <a:gd fmla="*/ 23 h 71" name="T77"/>
                  <a:gd fmla="*/ 6 w 75" name="T78"/>
                  <a:gd fmla="*/ 20 h 71" name="T79"/>
                  <a:gd fmla="*/ 3 w 75" name="T80"/>
                  <a:gd fmla="*/ 53 h 71" name="T81"/>
                  <a:gd fmla="*/ 12 w 75" name="T82"/>
                  <a:gd fmla="*/ 56 h 71" name="T83"/>
                  <a:gd fmla="*/ 13 w 75" name="T84"/>
                  <a:gd fmla="*/ 57 h 71" name="T85"/>
                  <a:gd fmla="*/ 20 w 75" name="T86"/>
                  <a:gd fmla="*/ 56 h 71" name="T87"/>
                  <a:gd fmla="*/ 43 w 75" name="T88"/>
                  <a:gd fmla="*/ 56 h 7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71" w="75">
                    <a:moveTo>
                      <a:pt x="16" y="38"/>
                    </a:moveTo>
                    <a:cubicBezTo>
                      <a:pt x="16" y="40"/>
                      <a:pt x="15" y="41"/>
                      <a:pt x="13" y="41"/>
                    </a:cubicBezTo>
                    <a:cubicBezTo>
                      <a:pt x="12" y="41"/>
                      <a:pt x="10" y="40"/>
                      <a:pt x="10" y="38"/>
                    </a:cubicBezTo>
                    <a:cubicBezTo>
                      <a:pt x="10" y="37"/>
                      <a:pt x="12" y="35"/>
                      <a:pt x="13" y="35"/>
                    </a:cubicBezTo>
                    <a:cubicBezTo>
                      <a:pt x="15" y="35"/>
                      <a:pt x="16" y="37"/>
                      <a:pt x="16" y="38"/>
                    </a:cubicBezTo>
                    <a:close/>
                    <a:moveTo>
                      <a:pt x="65" y="12"/>
                    </a:moveTo>
                    <a:cubicBezTo>
                      <a:pt x="37" y="12"/>
                      <a:pt x="37" y="12"/>
                      <a:pt x="37" y="12"/>
                    </a:cubicBezTo>
                    <a:cubicBezTo>
                      <a:pt x="36" y="12"/>
                      <a:pt x="36" y="12"/>
                      <a:pt x="36" y="13"/>
                    </a:cubicBezTo>
                    <a:cubicBezTo>
                      <a:pt x="36" y="14"/>
                      <a:pt x="36" y="14"/>
                      <a:pt x="37" y="14"/>
                    </a:cubicBezTo>
                    <a:cubicBezTo>
                      <a:pt x="65" y="14"/>
                      <a:pt x="65" y="14"/>
                      <a:pt x="65" y="14"/>
                    </a:cubicBezTo>
                    <a:cubicBezTo>
                      <a:pt x="65" y="14"/>
                      <a:pt x="66" y="14"/>
                      <a:pt x="66" y="13"/>
                    </a:cubicBezTo>
                    <a:cubicBezTo>
                      <a:pt x="66" y="12"/>
                      <a:pt x="65" y="12"/>
                      <a:pt x="65" y="12"/>
                    </a:cubicBezTo>
                    <a:close/>
                    <a:moveTo>
                      <a:pt x="24" y="35"/>
                    </a:moveTo>
                    <a:cubicBezTo>
                      <a:pt x="23" y="35"/>
                      <a:pt x="22" y="37"/>
                      <a:pt x="22" y="38"/>
                    </a:cubicBezTo>
                    <a:cubicBezTo>
                      <a:pt x="22" y="40"/>
                      <a:pt x="23" y="41"/>
                      <a:pt x="24" y="41"/>
                    </a:cubicBezTo>
                    <a:cubicBezTo>
                      <a:pt x="26" y="41"/>
                      <a:pt x="27" y="40"/>
                      <a:pt x="27" y="38"/>
                    </a:cubicBezTo>
                    <a:cubicBezTo>
                      <a:pt x="27" y="37"/>
                      <a:pt x="26" y="35"/>
                      <a:pt x="24" y="35"/>
                    </a:cubicBezTo>
                    <a:close/>
                    <a:moveTo>
                      <a:pt x="36" y="35"/>
                    </a:moveTo>
                    <a:cubicBezTo>
                      <a:pt x="34" y="35"/>
                      <a:pt x="33" y="37"/>
                      <a:pt x="33" y="38"/>
                    </a:cubicBezTo>
                    <a:cubicBezTo>
                      <a:pt x="33" y="40"/>
                      <a:pt x="34" y="41"/>
                      <a:pt x="36" y="41"/>
                    </a:cubicBezTo>
                    <a:cubicBezTo>
                      <a:pt x="37" y="41"/>
                      <a:pt x="39" y="40"/>
                      <a:pt x="39" y="38"/>
                    </a:cubicBezTo>
                    <a:cubicBezTo>
                      <a:pt x="39" y="37"/>
                      <a:pt x="37" y="35"/>
                      <a:pt x="36" y="35"/>
                    </a:cubicBezTo>
                    <a:close/>
                    <a:moveTo>
                      <a:pt x="75" y="6"/>
                    </a:moveTo>
                    <a:cubicBezTo>
                      <a:pt x="75" y="36"/>
                      <a:pt x="75" y="36"/>
                      <a:pt x="75" y="36"/>
                    </a:cubicBezTo>
                    <a:cubicBezTo>
                      <a:pt x="75" y="40"/>
                      <a:pt x="73" y="42"/>
                      <a:pt x="69" y="42"/>
                    </a:cubicBezTo>
                    <a:cubicBezTo>
                      <a:pt x="67" y="42"/>
                      <a:pt x="67" y="42"/>
                      <a:pt x="67" y="42"/>
                    </a:cubicBezTo>
                    <a:cubicBezTo>
                      <a:pt x="70" y="51"/>
                      <a:pt x="70" y="51"/>
                      <a:pt x="70" y="51"/>
                    </a:cubicBezTo>
                    <a:cubicBezTo>
                      <a:pt x="70" y="51"/>
                      <a:pt x="71" y="52"/>
                      <a:pt x="71" y="52"/>
                    </a:cubicBezTo>
                    <a:cubicBezTo>
                      <a:pt x="71" y="53"/>
                      <a:pt x="70" y="54"/>
                      <a:pt x="69" y="54"/>
                    </a:cubicBezTo>
                    <a:cubicBezTo>
                      <a:pt x="68" y="54"/>
                      <a:pt x="68" y="54"/>
                      <a:pt x="67" y="53"/>
                    </a:cubicBezTo>
                    <a:cubicBezTo>
                      <a:pt x="54" y="42"/>
                      <a:pt x="54" y="42"/>
                      <a:pt x="54" y="42"/>
                    </a:cubicBezTo>
                    <a:cubicBezTo>
                      <a:pt x="49" y="42"/>
                      <a:pt x="49" y="42"/>
                      <a:pt x="49" y="42"/>
                    </a:cubicBezTo>
                    <a:cubicBezTo>
                      <a:pt x="49" y="53"/>
                      <a:pt x="49" y="53"/>
                      <a:pt x="49" y="53"/>
                    </a:cubicBezTo>
                    <a:cubicBezTo>
                      <a:pt x="49" y="56"/>
                      <a:pt x="46" y="59"/>
                      <a:pt x="43" y="59"/>
                    </a:cubicBezTo>
                    <a:cubicBezTo>
                      <a:pt x="21" y="59"/>
                      <a:pt x="21" y="59"/>
                      <a:pt x="21" y="59"/>
                    </a:cubicBezTo>
                    <a:cubicBezTo>
                      <a:pt x="8" y="70"/>
                      <a:pt x="8" y="70"/>
                      <a:pt x="8" y="70"/>
                    </a:cubicBezTo>
                    <a:cubicBezTo>
                      <a:pt x="8" y="70"/>
                      <a:pt x="7" y="71"/>
                      <a:pt x="7" y="71"/>
                    </a:cubicBezTo>
                    <a:cubicBezTo>
                      <a:pt x="7" y="71"/>
                      <a:pt x="6" y="71"/>
                      <a:pt x="6" y="70"/>
                    </a:cubicBezTo>
                    <a:cubicBezTo>
                      <a:pt x="5" y="70"/>
                      <a:pt x="5" y="69"/>
                      <a:pt x="5" y="68"/>
                    </a:cubicBezTo>
                    <a:cubicBezTo>
                      <a:pt x="9" y="59"/>
                      <a:pt x="9" y="59"/>
                      <a:pt x="9" y="59"/>
                    </a:cubicBezTo>
                    <a:cubicBezTo>
                      <a:pt x="6" y="59"/>
                      <a:pt x="6" y="59"/>
                      <a:pt x="6" y="59"/>
                    </a:cubicBezTo>
                    <a:cubicBezTo>
                      <a:pt x="3" y="59"/>
                      <a:pt x="0" y="56"/>
                      <a:pt x="0" y="53"/>
                    </a:cubicBezTo>
                    <a:cubicBezTo>
                      <a:pt x="0" y="23"/>
                      <a:pt x="0" y="23"/>
                      <a:pt x="0" y="23"/>
                    </a:cubicBezTo>
                    <a:cubicBezTo>
                      <a:pt x="0" y="19"/>
                      <a:pt x="3" y="17"/>
                      <a:pt x="6" y="17"/>
                    </a:cubicBezTo>
                    <a:cubicBezTo>
                      <a:pt x="26" y="17"/>
                      <a:pt x="26" y="17"/>
                      <a:pt x="26" y="17"/>
                    </a:cubicBezTo>
                    <a:cubicBezTo>
                      <a:pt x="26" y="6"/>
                      <a:pt x="26" y="6"/>
                      <a:pt x="26" y="6"/>
                    </a:cubicBezTo>
                    <a:cubicBezTo>
                      <a:pt x="26" y="3"/>
                      <a:pt x="29" y="0"/>
                      <a:pt x="32" y="0"/>
                    </a:cubicBezTo>
                    <a:cubicBezTo>
                      <a:pt x="69" y="0"/>
                      <a:pt x="69" y="0"/>
                      <a:pt x="69" y="0"/>
                    </a:cubicBezTo>
                    <a:cubicBezTo>
                      <a:pt x="73" y="0"/>
                      <a:pt x="75" y="3"/>
                      <a:pt x="75" y="6"/>
                    </a:cubicBezTo>
                    <a:close/>
                    <a:moveTo>
                      <a:pt x="72" y="36"/>
                    </a:moveTo>
                    <a:cubicBezTo>
                      <a:pt x="72" y="6"/>
                      <a:pt x="72" y="6"/>
                      <a:pt x="72" y="6"/>
                    </a:cubicBezTo>
                    <a:cubicBezTo>
                      <a:pt x="72" y="4"/>
                      <a:pt x="71" y="3"/>
                      <a:pt x="69" y="3"/>
                    </a:cubicBezTo>
                    <a:cubicBezTo>
                      <a:pt x="32" y="3"/>
                      <a:pt x="32" y="3"/>
                      <a:pt x="32" y="3"/>
                    </a:cubicBezTo>
                    <a:cubicBezTo>
                      <a:pt x="31" y="3"/>
                      <a:pt x="29" y="4"/>
                      <a:pt x="29" y="6"/>
                    </a:cubicBezTo>
                    <a:cubicBezTo>
                      <a:pt x="29" y="18"/>
                      <a:pt x="29" y="18"/>
                      <a:pt x="29" y="18"/>
                    </a:cubicBezTo>
                    <a:cubicBezTo>
                      <a:pt x="43" y="18"/>
                      <a:pt x="43" y="18"/>
                      <a:pt x="43" y="18"/>
                    </a:cubicBezTo>
                    <a:cubicBezTo>
                      <a:pt x="46" y="18"/>
                      <a:pt x="48" y="20"/>
                      <a:pt x="48" y="23"/>
                    </a:cubicBezTo>
                    <a:cubicBezTo>
                      <a:pt x="48" y="22"/>
                      <a:pt x="48" y="22"/>
                      <a:pt x="48" y="21"/>
                    </a:cubicBezTo>
                    <a:cubicBezTo>
                      <a:pt x="65" y="21"/>
                      <a:pt x="65" y="21"/>
                      <a:pt x="65" y="21"/>
                    </a:cubicBezTo>
                    <a:cubicBezTo>
                      <a:pt x="65" y="21"/>
                      <a:pt x="66" y="22"/>
                      <a:pt x="66" y="22"/>
                    </a:cubicBezTo>
                    <a:cubicBezTo>
                      <a:pt x="66" y="23"/>
                      <a:pt x="65" y="23"/>
                      <a:pt x="65" y="23"/>
                    </a:cubicBezTo>
                    <a:cubicBezTo>
                      <a:pt x="48" y="23"/>
                      <a:pt x="48" y="23"/>
                      <a:pt x="48" y="23"/>
                    </a:cubicBezTo>
                    <a:cubicBezTo>
                      <a:pt x="48" y="30"/>
                      <a:pt x="48" y="30"/>
                      <a:pt x="48" y="30"/>
                    </a:cubicBezTo>
                    <a:cubicBezTo>
                      <a:pt x="65" y="30"/>
                      <a:pt x="65" y="30"/>
                      <a:pt x="65" y="30"/>
                    </a:cubicBezTo>
                    <a:cubicBezTo>
                      <a:pt x="65" y="30"/>
                      <a:pt x="66" y="31"/>
                      <a:pt x="66" y="31"/>
                    </a:cubicBezTo>
                    <a:cubicBezTo>
                      <a:pt x="66" y="32"/>
                      <a:pt x="65" y="32"/>
                      <a:pt x="65" y="32"/>
                    </a:cubicBezTo>
                    <a:cubicBezTo>
                      <a:pt x="48" y="32"/>
                      <a:pt x="48" y="32"/>
                      <a:pt x="48" y="32"/>
                    </a:cubicBezTo>
                    <a:cubicBezTo>
                      <a:pt x="48" y="39"/>
                      <a:pt x="48" y="39"/>
                      <a:pt x="48" y="39"/>
                    </a:cubicBezTo>
                    <a:cubicBezTo>
                      <a:pt x="55" y="39"/>
                      <a:pt x="55" y="39"/>
                      <a:pt x="55" y="39"/>
                    </a:cubicBezTo>
                    <a:cubicBezTo>
                      <a:pt x="55" y="39"/>
                      <a:pt x="56" y="39"/>
                      <a:pt x="56" y="39"/>
                    </a:cubicBezTo>
                    <a:cubicBezTo>
                      <a:pt x="66" y="48"/>
                      <a:pt x="66" y="48"/>
                      <a:pt x="66" y="48"/>
                    </a:cubicBezTo>
                    <a:cubicBezTo>
                      <a:pt x="63" y="41"/>
                      <a:pt x="63" y="41"/>
                      <a:pt x="63" y="41"/>
                    </a:cubicBezTo>
                    <a:cubicBezTo>
                      <a:pt x="63" y="40"/>
                      <a:pt x="63" y="40"/>
                      <a:pt x="63" y="40"/>
                    </a:cubicBezTo>
                    <a:cubicBezTo>
                      <a:pt x="63" y="39"/>
                      <a:pt x="64" y="39"/>
                      <a:pt x="64" y="39"/>
                    </a:cubicBezTo>
                    <a:cubicBezTo>
                      <a:pt x="69" y="39"/>
                      <a:pt x="69" y="39"/>
                      <a:pt x="69" y="39"/>
                    </a:cubicBezTo>
                    <a:cubicBezTo>
                      <a:pt x="71" y="39"/>
                      <a:pt x="72" y="38"/>
                      <a:pt x="72" y="36"/>
                    </a:cubicBezTo>
                    <a:close/>
                    <a:moveTo>
                      <a:pt x="46" y="53"/>
                    </a:moveTo>
                    <a:cubicBezTo>
                      <a:pt x="46" y="23"/>
                      <a:pt x="46" y="23"/>
                      <a:pt x="46" y="23"/>
                    </a:cubicBezTo>
                    <a:cubicBezTo>
                      <a:pt x="46" y="21"/>
                      <a:pt x="45" y="20"/>
                      <a:pt x="43" y="20"/>
                    </a:cubicBezTo>
                    <a:cubicBezTo>
                      <a:pt x="6" y="20"/>
                      <a:pt x="6" y="20"/>
                      <a:pt x="6" y="20"/>
                    </a:cubicBezTo>
                    <a:cubicBezTo>
                      <a:pt x="4" y="20"/>
                      <a:pt x="3" y="21"/>
                      <a:pt x="3" y="23"/>
                    </a:cubicBezTo>
                    <a:cubicBezTo>
                      <a:pt x="3" y="53"/>
                      <a:pt x="3" y="53"/>
                      <a:pt x="3" y="53"/>
                    </a:cubicBezTo>
                    <a:cubicBezTo>
                      <a:pt x="3" y="55"/>
                      <a:pt x="4" y="56"/>
                      <a:pt x="6" y="56"/>
                    </a:cubicBezTo>
                    <a:cubicBezTo>
                      <a:pt x="12" y="56"/>
                      <a:pt x="12" y="56"/>
                      <a:pt x="12" y="56"/>
                    </a:cubicBezTo>
                    <a:cubicBezTo>
                      <a:pt x="12" y="56"/>
                      <a:pt x="12" y="56"/>
                      <a:pt x="12" y="56"/>
                    </a:cubicBezTo>
                    <a:cubicBezTo>
                      <a:pt x="13" y="57"/>
                      <a:pt x="13" y="57"/>
                      <a:pt x="13" y="57"/>
                    </a:cubicBezTo>
                    <a:cubicBezTo>
                      <a:pt x="9" y="65"/>
                      <a:pt x="9" y="65"/>
                      <a:pt x="9" y="65"/>
                    </a:cubicBezTo>
                    <a:cubicBezTo>
                      <a:pt x="20" y="56"/>
                      <a:pt x="20" y="56"/>
                      <a:pt x="20" y="56"/>
                    </a:cubicBezTo>
                    <a:cubicBezTo>
                      <a:pt x="20" y="56"/>
                      <a:pt x="20" y="56"/>
                      <a:pt x="20" y="56"/>
                    </a:cubicBezTo>
                    <a:cubicBezTo>
                      <a:pt x="43" y="56"/>
                      <a:pt x="43" y="56"/>
                      <a:pt x="43" y="56"/>
                    </a:cubicBezTo>
                    <a:cubicBezTo>
                      <a:pt x="45" y="56"/>
                      <a:pt x="46" y="55"/>
                      <a:pt x="46" y="53"/>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29" name="isḻíḍè">
                <a:extLst>
                  <a:ext uri="{FF2B5EF4-FFF2-40B4-BE49-F238E27FC236}">
                    <a16:creationId xmlns:a16="http://schemas.microsoft.com/office/drawing/2014/main" id="{CCBE3CD0-6C03-4298-826F-DFF9784F7397}"/>
                  </a:ext>
                </a:extLst>
              </p:cNvPr>
              <p:cNvSpPr/>
              <p:nvPr/>
            </p:nvSpPr>
            <p:spPr bwMode="auto">
              <a:xfrm>
                <a:off x="7003021" y="3316278"/>
                <a:ext cx="167771" cy="167824"/>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4 w 35" name="T20"/>
                  <a:gd fmla="*/ 12 h 35" name="T21"/>
                  <a:gd fmla="*/ 19 w 35" name="T22"/>
                  <a:gd fmla="*/ 18 h 35" name="T23"/>
                  <a:gd fmla="*/ 24 w 35" name="T24"/>
                  <a:gd fmla="*/ 23 h 35" name="T25"/>
                  <a:gd fmla="*/ 24 w 35" name="T26"/>
                  <a:gd fmla="*/ 24 h 35" name="T27"/>
                  <a:gd fmla="*/ 24 w 35" name="T28"/>
                  <a:gd fmla="*/ 25 h 35" name="T29"/>
                  <a:gd fmla="*/ 23 w 35" name="T30"/>
                  <a:gd fmla="*/ 24 h 35" name="T31"/>
                  <a:gd fmla="*/ 18 w 35" name="T32"/>
                  <a:gd fmla="*/ 19 h 35" name="T33"/>
                  <a:gd fmla="*/ 12 w 35" name="T34"/>
                  <a:gd fmla="*/ 24 h 35" name="T35"/>
                  <a:gd fmla="*/ 12 w 35" name="T36"/>
                  <a:gd fmla="*/ 25 h 35" name="T37"/>
                  <a:gd fmla="*/ 11 w 35" name="T38"/>
                  <a:gd fmla="*/ 24 h 35" name="T39"/>
                  <a:gd fmla="*/ 11 w 35" name="T40"/>
                  <a:gd fmla="*/ 23 h 35" name="T41"/>
                  <a:gd fmla="*/ 16 w 35" name="T42"/>
                  <a:gd fmla="*/ 18 h 35" name="T43"/>
                  <a:gd fmla="*/ 11 w 35" name="T44"/>
                  <a:gd fmla="*/ 12 h 35" name="T45"/>
                  <a:gd fmla="*/ 11 w 35" name="T46"/>
                  <a:gd fmla="*/ 11 h 35" name="T47"/>
                  <a:gd fmla="*/ 12 w 35" name="T48"/>
                  <a:gd fmla="*/ 11 h 35" name="T49"/>
                  <a:gd fmla="*/ 18 w 35" name="T50"/>
                  <a:gd fmla="*/ 16 h 35" name="T51"/>
                  <a:gd fmla="*/ 23 w 35" name="T52"/>
                  <a:gd fmla="*/ 11 h 35" name="T53"/>
                  <a:gd fmla="*/ 24 w 35" name="T54"/>
                  <a:gd fmla="*/ 11 h 35" name="T55"/>
                  <a:gd fmla="*/ 24 w 35" name="T56"/>
                  <a:gd fmla="*/ 12 h 3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5" w="35">
                    <a:moveTo>
                      <a:pt x="18" y="0"/>
                    </a:moveTo>
                    <a:cubicBezTo>
                      <a:pt x="8" y="0"/>
                      <a:pt x="0" y="8"/>
                      <a:pt x="0" y="18"/>
                    </a:cubicBezTo>
                    <a:cubicBezTo>
                      <a:pt x="0" y="27"/>
                      <a:pt x="8" y="35"/>
                      <a:pt x="18" y="35"/>
                    </a:cubicBezTo>
                    <a:cubicBezTo>
                      <a:pt x="27" y="35"/>
                      <a:pt x="35" y="27"/>
                      <a:pt x="35" y="18"/>
                    </a:cubicBezTo>
                    <a:cubicBezTo>
                      <a:pt x="35" y="8"/>
                      <a:pt x="27"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4" y="12"/>
                    </a:moveTo>
                    <a:cubicBezTo>
                      <a:pt x="19" y="18"/>
                      <a:pt x="19" y="18"/>
                      <a:pt x="19" y="18"/>
                    </a:cubicBezTo>
                    <a:cubicBezTo>
                      <a:pt x="24" y="23"/>
                      <a:pt x="24" y="23"/>
                      <a:pt x="24" y="23"/>
                    </a:cubicBezTo>
                    <a:cubicBezTo>
                      <a:pt x="25" y="23"/>
                      <a:pt x="25" y="24"/>
                      <a:pt x="24" y="24"/>
                    </a:cubicBezTo>
                    <a:cubicBezTo>
                      <a:pt x="24" y="24"/>
                      <a:pt x="24" y="25"/>
                      <a:pt x="24" y="25"/>
                    </a:cubicBezTo>
                    <a:cubicBezTo>
                      <a:pt x="23" y="25"/>
                      <a:pt x="23" y="24"/>
                      <a:pt x="23" y="24"/>
                    </a:cubicBezTo>
                    <a:cubicBezTo>
                      <a:pt x="18" y="19"/>
                      <a:pt x="18" y="19"/>
                      <a:pt x="18" y="19"/>
                    </a:cubicBezTo>
                    <a:cubicBezTo>
                      <a:pt x="12" y="24"/>
                      <a:pt x="12" y="24"/>
                      <a:pt x="12" y="24"/>
                    </a:cubicBezTo>
                    <a:cubicBezTo>
                      <a:pt x="12" y="24"/>
                      <a:pt x="12" y="25"/>
                      <a:pt x="12" y="25"/>
                    </a:cubicBezTo>
                    <a:cubicBezTo>
                      <a:pt x="11" y="25"/>
                      <a:pt x="11" y="24"/>
                      <a:pt x="11" y="24"/>
                    </a:cubicBezTo>
                    <a:cubicBezTo>
                      <a:pt x="11" y="24"/>
                      <a:pt x="11" y="23"/>
                      <a:pt x="11" y="23"/>
                    </a:cubicBezTo>
                    <a:cubicBezTo>
                      <a:pt x="16" y="18"/>
                      <a:pt x="16" y="18"/>
                      <a:pt x="16" y="18"/>
                    </a:cubicBezTo>
                    <a:cubicBezTo>
                      <a:pt x="11" y="12"/>
                      <a:pt x="11" y="12"/>
                      <a:pt x="11" y="12"/>
                    </a:cubicBezTo>
                    <a:cubicBezTo>
                      <a:pt x="11" y="12"/>
                      <a:pt x="11" y="11"/>
                      <a:pt x="11" y="11"/>
                    </a:cubicBezTo>
                    <a:cubicBezTo>
                      <a:pt x="11" y="10"/>
                      <a:pt x="12" y="10"/>
                      <a:pt x="12" y="11"/>
                    </a:cubicBezTo>
                    <a:cubicBezTo>
                      <a:pt x="18" y="16"/>
                      <a:pt x="18" y="16"/>
                      <a:pt x="18" y="16"/>
                    </a:cubicBezTo>
                    <a:cubicBezTo>
                      <a:pt x="23" y="11"/>
                      <a:pt x="23" y="11"/>
                      <a:pt x="23" y="11"/>
                    </a:cubicBezTo>
                    <a:cubicBezTo>
                      <a:pt x="23" y="10"/>
                      <a:pt x="24" y="10"/>
                      <a:pt x="24" y="11"/>
                    </a:cubicBezTo>
                    <a:cubicBezTo>
                      <a:pt x="25" y="11"/>
                      <a:pt x="25" y="12"/>
                      <a:pt x="24"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0" name="íślídè">
                <a:extLst>
                  <a:ext uri="{FF2B5EF4-FFF2-40B4-BE49-F238E27FC236}">
                    <a16:creationId xmlns:a16="http://schemas.microsoft.com/office/drawing/2014/main" id="{34445478-CACE-4028-8141-A0839A7F5470}"/>
                  </a:ext>
                </a:extLst>
              </p:cNvPr>
              <p:cNvSpPr/>
              <p:nvPr/>
            </p:nvSpPr>
            <p:spPr bwMode="auto">
              <a:xfrm>
                <a:off x="4231013" y="2849148"/>
                <a:ext cx="250793" cy="236777"/>
              </a:xfrm>
              <a:custGeom>
                <a:gdLst>
                  <a:gd fmla="*/ 13 w 75" name="T0"/>
                  <a:gd fmla="*/ 41 h 71" name="T1"/>
                  <a:gd fmla="*/ 13 w 75" name="T2"/>
                  <a:gd fmla="*/ 35 h 71" name="T3"/>
                  <a:gd fmla="*/ 65 w 75" name="T4"/>
                  <a:gd fmla="*/ 12 h 71" name="T5"/>
                  <a:gd fmla="*/ 36 w 75" name="T6"/>
                  <a:gd fmla="*/ 13 h 71" name="T7"/>
                  <a:gd fmla="*/ 65 w 75" name="T8"/>
                  <a:gd fmla="*/ 14 h 71" name="T9"/>
                  <a:gd fmla="*/ 65 w 75" name="T10"/>
                  <a:gd fmla="*/ 12 h 71" name="T11"/>
                  <a:gd fmla="*/ 22 w 75" name="T12"/>
                  <a:gd fmla="*/ 38 h 71" name="T13"/>
                  <a:gd fmla="*/ 27 w 75" name="T14"/>
                  <a:gd fmla="*/ 38 h 71" name="T15"/>
                  <a:gd fmla="*/ 36 w 75" name="T16"/>
                  <a:gd fmla="*/ 35 h 71" name="T17"/>
                  <a:gd fmla="*/ 36 w 75" name="T18"/>
                  <a:gd fmla="*/ 41 h 71" name="T19"/>
                  <a:gd fmla="*/ 36 w 75" name="T20"/>
                  <a:gd fmla="*/ 35 h 71" name="T21"/>
                  <a:gd fmla="*/ 75 w 75" name="T22"/>
                  <a:gd fmla="*/ 36 h 71" name="T23"/>
                  <a:gd fmla="*/ 67 w 75" name="T24"/>
                  <a:gd fmla="*/ 42 h 71" name="T25"/>
                  <a:gd fmla="*/ 71 w 75" name="T26"/>
                  <a:gd fmla="*/ 52 h 71" name="T27"/>
                  <a:gd fmla="*/ 67 w 75" name="T28"/>
                  <a:gd fmla="*/ 53 h 71" name="T29"/>
                  <a:gd fmla="*/ 49 w 75" name="T30"/>
                  <a:gd fmla="*/ 42 h 71" name="T31"/>
                  <a:gd fmla="*/ 43 w 75" name="T32"/>
                  <a:gd fmla="*/ 59 h 71" name="T33"/>
                  <a:gd fmla="*/ 8 w 75" name="T34"/>
                  <a:gd fmla="*/ 70 h 71" name="T35"/>
                  <a:gd fmla="*/ 6 w 75" name="T36"/>
                  <a:gd fmla="*/ 70 h 71" name="T37"/>
                  <a:gd fmla="*/ 9 w 75" name="T38"/>
                  <a:gd fmla="*/ 59 h 71" name="T39"/>
                  <a:gd fmla="*/ 0 w 75" name="T40"/>
                  <a:gd fmla="*/ 53 h 71" name="T41"/>
                  <a:gd fmla="*/ 6 w 75" name="T42"/>
                  <a:gd fmla="*/ 17 h 71" name="T43"/>
                  <a:gd fmla="*/ 26 w 75" name="T44"/>
                  <a:gd fmla="*/ 6 h 71" name="T45"/>
                  <a:gd fmla="*/ 69 w 75" name="T46"/>
                  <a:gd fmla="*/ 0 h 71" name="T47"/>
                  <a:gd fmla="*/ 72 w 75" name="T48"/>
                  <a:gd fmla="*/ 36 h 71" name="T49"/>
                  <a:gd fmla="*/ 69 w 75" name="T50"/>
                  <a:gd fmla="*/ 3 h 71" name="T51"/>
                  <a:gd fmla="*/ 29 w 75" name="T52"/>
                  <a:gd fmla="*/ 6 h 71" name="T53"/>
                  <a:gd fmla="*/ 43 w 75" name="T54"/>
                  <a:gd fmla="*/ 18 h 71" name="T55"/>
                  <a:gd fmla="*/ 48 w 75" name="T56"/>
                  <a:gd fmla="*/ 21 h 71" name="T57"/>
                  <a:gd fmla="*/ 66 w 75" name="T58"/>
                  <a:gd fmla="*/ 22 h 71" name="T59"/>
                  <a:gd fmla="*/ 48 w 75" name="T60"/>
                  <a:gd fmla="*/ 23 h 71" name="T61"/>
                  <a:gd fmla="*/ 65 w 75" name="T62"/>
                  <a:gd fmla="*/ 30 h 71" name="T63"/>
                  <a:gd fmla="*/ 65 w 75" name="T64"/>
                  <a:gd fmla="*/ 32 h 71" name="T65"/>
                  <a:gd fmla="*/ 48 w 75" name="T66"/>
                  <a:gd fmla="*/ 39 h 71" name="T67"/>
                  <a:gd fmla="*/ 56 w 75" name="T68"/>
                  <a:gd fmla="*/ 39 h 71" name="T69"/>
                  <a:gd fmla="*/ 63 w 75" name="T70"/>
                  <a:gd fmla="*/ 41 h 71" name="T71"/>
                  <a:gd fmla="*/ 64 w 75" name="T72"/>
                  <a:gd fmla="*/ 39 h 71" name="T73"/>
                  <a:gd fmla="*/ 72 w 75" name="T74"/>
                  <a:gd fmla="*/ 36 h 71" name="T75"/>
                  <a:gd fmla="*/ 46 w 75" name="T76"/>
                  <a:gd fmla="*/ 23 h 71" name="T77"/>
                  <a:gd fmla="*/ 6 w 75" name="T78"/>
                  <a:gd fmla="*/ 20 h 71" name="T79"/>
                  <a:gd fmla="*/ 3 w 75" name="T80"/>
                  <a:gd fmla="*/ 53 h 71" name="T81"/>
                  <a:gd fmla="*/ 12 w 75" name="T82"/>
                  <a:gd fmla="*/ 56 h 71" name="T83"/>
                  <a:gd fmla="*/ 13 w 75" name="T84"/>
                  <a:gd fmla="*/ 57 h 71" name="T85"/>
                  <a:gd fmla="*/ 20 w 75" name="T86"/>
                  <a:gd fmla="*/ 56 h 71" name="T87"/>
                  <a:gd fmla="*/ 43 w 75" name="T88"/>
                  <a:gd fmla="*/ 56 h 7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71" w="75">
                    <a:moveTo>
                      <a:pt x="16" y="38"/>
                    </a:moveTo>
                    <a:cubicBezTo>
                      <a:pt x="16" y="40"/>
                      <a:pt x="15" y="41"/>
                      <a:pt x="13" y="41"/>
                    </a:cubicBezTo>
                    <a:cubicBezTo>
                      <a:pt x="12" y="41"/>
                      <a:pt x="10" y="40"/>
                      <a:pt x="10" y="38"/>
                    </a:cubicBezTo>
                    <a:cubicBezTo>
                      <a:pt x="10" y="37"/>
                      <a:pt x="12" y="35"/>
                      <a:pt x="13" y="35"/>
                    </a:cubicBezTo>
                    <a:cubicBezTo>
                      <a:pt x="15" y="35"/>
                      <a:pt x="16" y="37"/>
                      <a:pt x="16" y="38"/>
                    </a:cubicBezTo>
                    <a:close/>
                    <a:moveTo>
                      <a:pt x="65" y="12"/>
                    </a:moveTo>
                    <a:cubicBezTo>
                      <a:pt x="37" y="12"/>
                      <a:pt x="37" y="12"/>
                      <a:pt x="37" y="12"/>
                    </a:cubicBezTo>
                    <a:cubicBezTo>
                      <a:pt x="36" y="12"/>
                      <a:pt x="36" y="12"/>
                      <a:pt x="36" y="13"/>
                    </a:cubicBezTo>
                    <a:cubicBezTo>
                      <a:pt x="36" y="14"/>
                      <a:pt x="36" y="14"/>
                      <a:pt x="37" y="14"/>
                    </a:cubicBezTo>
                    <a:cubicBezTo>
                      <a:pt x="65" y="14"/>
                      <a:pt x="65" y="14"/>
                      <a:pt x="65" y="14"/>
                    </a:cubicBezTo>
                    <a:cubicBezTo>
                      <a:pt x="65" y="14"/>
                      <a:pt x="66" y="14"/>
                      <a:pt x="66" y="13"/>
                    </a:cubicBezTo>
                    <a:cubicBezTo>
                      <a:pt x="66" y="12"/>
                      <a:pt x="65" y="12"/>
                      <a:pt x="65" y="12"/>
                    </a:cubicBezTo>
                    <a:close/>
                    <a:moveTo>
                      <a:pt x="24" y="35"/>
                    </a:moveTo>
                    <a:cubicBezTo>
                      <a:pt x="23" y="35"/>
                      <a:pt x="22" y="37"/>
                      <a:pt x="22" y="38"/>
                    </a:cubicBezTo>
                    <a:cubicBezTo>
                      <a:pt x="22" y="40"/>
                      <a:pt x="23" y="41"/>
                      <a:pt x="24" y="41"/>
                    </a:cubicBezTo>
                    <a:cubicBezTo>
                      <a:pt x="26" y="41"/>
                      <a:pt x="27" y="40"/>
                      <a:pt x="27" y="38"/>
                    </a:cubicBezTo>
                    <a:cubicBezTo>
                      <a:pt x="27" y="37"/>
                      <a:pt x="26" y="35"/>
                      <a:pt x="24" y="35"/>
                    </a:cubicBezTo>
                    <a:close/>
                    <a:moveTo>
                      <a:pt x="36" y="35"/>
                    </a:moveTo>
                    <a:cubicBezTo>
                      <a:pt x="34" y="35"/>
                      <a:pt x="33" y="37"/>
                      <a:pt x="33" y="38"/>
                    </a:cubicBezTo>
                    <a:cubicBezTo>
                      <a:pt x="33" y="40"/>
                      <a:pt x="34" y="41"/>
                      <a:pt x="36" y="41"/>
                    </a:cubicBezTo>
                    <a:cubicBezTo>
                      <a:pt x="37" y="41"/>
                      <a:pt x="39" y="40"/>
                      <a:pt x="39" y="38"/>
                    </a:cubicBezTo>
                    <a:cubicBezTo>
                      <a:pt x="39" y="37"/>
                      <a:pt x="37" y="35"/>
                      <a:pt x="36" y="35"/>
                    </a:cubicBezTo>
                    <a:close/>
                    <a:moveTo>
                      <a:pt x="75" y="6"/>
                    </a:moveTo>
                    <a:cubicBezTo>
                      <a:pt x="75" y="36"/>
                      <a:pt x="75" y="36"/>
                      <a:pt x="75" y="36"/>
                    </a:cubicBezTo>
                    <a:cubicBezTo>
                      <a:pt x="75" y="40"/>
                      <a:pt x="73" y="42"/>
                      <a:pt x="69" y="42"/>
                    </a:cubicBezTo>
                    <a:cubicBezTo>
                      <a:pt x="67" y="42"/>
                      <a:pt x="67" y="42"/>
                      <a:pt x="67" y="42"/>
                    </a:cubicBezTo>
                    <a:cubicBezTo>
                      <a:pt x="70" y="51"/>
                      <a:pt x="70" y="51"/>
                      <a:pt x="70" y="51"/>
                    </a:cubicBezTo>
                    <a:cubicBezTo>
                      <a:pt x="70" y="51"/>
                      <a:pt x="71" y="52"/>
                      <a:pt x="71" y="52"/>
                    </a:cubicBezTo>
                    <a:cubicBezTo>
                      <a:pt x="71" y="53"/>
                      <a:pt x="70" y="54"/>
                      <a:pt x="69" y="54"/>
                    </a:cubicBezTo>
                    <a:cubicBezTo>
                      <a:pt x="68" y="54"/>
                      <a:pt x="68" y="54"/>
                      <a:pt x="67" y="53"/>
                    </a:cubicBezTo>
                    <a:cubicBezTo>
                      <a:pt x="54" y="42"/>
                      <a:pt x="54" y="42"/>
                      <a:pt x="54" y="42"/>
                    </a:cubicBezTo>
                    <a:cubicBezTo>
                      <a:pt x="49" y="42"/>
                      <a:pt x="49" y="42"/>
                      <a:pt x="49" y="42"/>
                    </a:cubicBezTo>
                    <a:cubicBezTo>
                      <a:pt x="49" y="53"/>
                      <a:pt x="49" y="53"/>
                      <a:pt x="49" y="53"/>
                    </a:cubicBezTo>
                    <a:cubicBezTo>
                      <a:pt x="49" y="56"/>
                      <a:pt x="46" y="59"/>
                      <a:pt x="43" y="59"/>
                    </a:cubicBezTo>
                    <a:cubicBezTo>
                      <a:pt x="21" y="59"/>
                      <a:pt x="21" y="59"/>
                      <a:pt x="21" y="59"/>
                    </a:cubicBezTo>
                    <a:cubicBezTo>
                      <a:pt x="8" y="70"/>
                      <a:pt x="8" y="70"/>
                      <a:pt x="8" y="70"/>
                    </a:cubicBezTo>
                    <a:cubicBezTo>
                      <a:pt x="8" y="70"/>
                      <a:pt x="7" y="71"/>
                      <a:pt x="7" y="71"/>
                    </a:cubicBezTo>
                    <a:cubicBezTo>
                      <a:pt x="7" y="71"/>
                      <a:pt x="6" y="71"/>
                      <a:pt x="6" y="70"/>
                    </a:cubicBezTo>
                    <a:cubicBezTo>
                      <a:pt x="5" y="70"/>
                      <a:pt x="5" y="69"/>
                      <a:pt x="5" y="68"/>
                    </a:cubicBezTo>
                    <a:cubicBezTo>
                      <a:pt x="9" y="59"/>
                      <a:pt x="9" y="59"/>
                      <a:pt x="9" y="59"/>
                    </a:cubicBezTo>
                    <a:cubicBezTo>
                      <a:pt x="6" y="59"/>
                      <a:pt x="6" y="59"/>
                      <a:pt x="6" y="59"/>
                    </a:cubicBezTo>
                    <a:cubicBezTo>
                      <a:pt x="3" y="59"/>
                      <a:pt x="0" y="56"/>
                      <a:pt x="0" y="53"/>
                    </a:cubicBezTo>
                    <a:cubicBezTo>
                      <a:pt x="0" y="23"/>
                      <a:pt x="0" y="23"/>
                      <a:pt x="0" y="23"/>
                    </a:cubicBezTo>
                    <a:cubicBezTo>
                      <a:pt x="0" y="19"/>
                      <a:pt x="3" y="17"/>
                      <a:pt x="6" y="17"/>
                    </a:cubicBezTo>
                    <a:cubicBezTo>
                      <a:pt x="26" y="17"/>
                      <a:pt x="26" y="17"/>
                      <a:pt x="26" y="17"/>
                    </a:cubicBezTo>
                    <a:cubicBezTo>
                      <a:pt x="26" y="6"/>
                      <a:pt x="26" y="6"/>
                      <a:pt x="26" y="6"/>
                    </a:cubicBezTo>
                    <a:cubicBezTo>
                      <a:pt x="26" y="3"/>
                      <a:pt x="29" y="0"/>
                      <a:pt x="32" y="0"/>
                    </a:cubicBezTo>
                    <a:cubicBezTo>
                      <a:pt x="69" y="0"/>
                      <a:pt x="69" y="0"/>
                      <a:pt x="69" y="0"/>
                    </a:cubicBezTo>
                    <a:cubicBezTo>
                      <a:pt x="73" y="0"/>
                      <a:pt x="75" y="3"/>
                      <a:pt x="75" y="6"/>
                    </a:cubicBezTo>
                    <a:close/>
                    <a:moveTo>
                      <a:pt x="72" y="36"/>
                    </a:moveTo>
                    <a:cubicBezTo>
                      <a:pt x="72" y="6"/>
                      <a:pt x="72" y="6"/>
                      <a:pt x="72" y="6"/>
                    </a:cubicBezTo>
                    <a:cubicBezTo>
                      <a:pt x="72" y="4"/>
                      <a:pt x="71" y="3"/>
                      <a:pt x="69" y="3"/>
                    </a:cubicBezTo>
                    <a:cubicBezTo>
                      <a:pt x="32" y="3"/>
                      <a:pt x="32" y="3"/>
                      <a:pt x="32" y="3"/>
                    </a:cubicBezTo>
                    <a:cubicBezTo>
                      <a:pt x="31" y="3"/>
                      <a:pt x="29" y="4"/>
                      <a:pt x="29" y="6"/>
                    </a:cubicBezTo>
                    <a:cubicBezTo>
                      <a:pt x="29" y="18"/>
                      <a:pt x="29" y="18"/>
                      <a:pt x="29" y="18"/>
                    </a:cubicBezTo>
                    <a:cubicBezTo>
                      <a:pt x="43" y="18"/>
                      <a:pt x="43" y="18"/>
                      <a:pt x="43" y="18"/>
                    </a:cubicBezTo>
                    <a:cubicBezTo>
                      <a:pt x="46" y="18"/>
                      <a:pt x="48" y="20"/>
                      <a:pt x="48" y="23"/>
                    </a:cubicBezTo>
                    <a:cubicBezTo>
                      <a:pt x="48" y="22"/>
                      <a:pt x="48" y="22"/>
                      <a:pt x="48" y="21"/>
                    </a:cubicBezTo>
                    <a:cubicBezTo>
                      <a:pt x="65" y="21"/>
                      <a:pt x="65" y="21"/>
                      <a:pt x="65" y="21"/>
                    </a:cubicBezTo>
                    <a:cubicBezTo>
                      <a:pt x="65" y="21"/>
                      <a:pt x="66" y="22"/>
                      <a:pt x="66" y="22"/>
                    </a:cubicBezTo>
                    <a:cubicBezTo>
                      <a:pt x="66" y="23"/>
                      <a:pt x="65" y="23"/>
                      <a:pt x="65" y="23"/>
                    </a:cubicBezTo>
                    <a:cubicBezTo>
                      <a:pt x="48" y="23"/>
                      <a:pt x="48" y="23"/>
                      <a:pt x="48" y="23"/>
                    </a:cubicBezTo>
                    <a:cubicBezTo>
                      <a:pt x="48" y="30"/>
                      <a:pt x="48" y="30"/>
                      <a:pt x="48" y="30"/>
                    </a:cubicBezTo>
                    <a:cubicBezTo>
                      <a:pt x="65" y="30"/>
                      <a:pt x="65" y="30"/>
                      <a:pt x="65" y="30"/>
                    </a:cubicBezTo>
                    <a:cubicBezTo>
                      <a:pt x="65" y="30"/>
                      <a:pt x="66" y="31"/>
                      <a:pt x="66" y="31"/>
                    </a:cubicBezTo>
                    <a:cubicBezTo>
                      <a:pt x="66" y="32"/>
                      <a:pt x="65" y="32"/>
                      <a:pt x="65" y="32"/>
                    </a:cubicBezTo>
                    <a:cubicBezTo>
                      <a:pt x="48" y="32"/>
                      <a:pt x="48" y="32"/>
                      <a:pt x="48" y="32"/>
                    </a:cubicBezTo>
                    <a:cubicBezTo>
                      <a:pt x="48" y="39"/>
                      <a:pt x="48" y="39"/>
                      <a:pt x="48" y="39"/>
                    </a:cubicBezTo>
                    <a:cubicBezTo>
                      <a:pt x="55" y="39"/>
                      <a:pt x="55" y="39"/>
                      <a:pt x="55" y="39"/>
                    </a:cubicBezTo>
                    <a:cubicBezTo>
                      <a:pt x="55" y="39"/>
                      <a:pt x="56" y="39"/>
                      <a:pt x="56" y="39"/>
                    </a:cubicBezTo>
                    <a:cubicBezTo>
                      <a:pt x="66" y="48"/>
                      <a:pt x="66" y="48"/>
                      <a:pt x="66" y="48"/>
                    </a:cubicBezTo>
                    <a:cubicBezTo>
                      <a:pt x="63" y="41"/>
                      <a:pt x="63" y="41"/>
                      <a:pt x="63" y="41"/>
                    </a:cubicBezTo>
                    <a:cubicBezTo>
                      <a:pt x="63" y="40"/>
                      <a:pt x="63" y="40"/>
                      <a:pt x="63" y="40"/>
                    </a:cubicBezTo>
                    <a:cubicBezTo>
                      <a:pt x="63" y="39"/>
                      <a:pt x="64" y="39"/>
                      <a:pt x="64" y="39"/>
                    </a:cubicBezTo>
                    <a:cubicBezTo>
                      <a:pt x="69" y="39"/>
                      <a:pt x="69" y="39"/>
                      <a:pt x="69" y="39"/>
                    </a:cubicBezTo>
                    <a:cubicBezTo>
                      <a:pt x="71" y="39"/>
                      <a:pt x="72" y="38"/>
                      <a:pt x="72" y="36"/>
                    </a:cubicBezTo>
                    <a:close/>
                    <a:moveTo>
                      <a:pt x="46" y="53"/>
                    </a:moveTo>
                    <a:cubicBezTo>
                      <a:pt x="46" y="23"/>
                      <a:pt x="46" y="23"/>
                      <a:pt x="46" y="23"/>
                    </a:cubicBezTo>
                    <a:cubicBezTo>
                      <a:pt x="46" y="21"/>
                      <a:pt x="45" y="20"/>
                      <a:pt x="43" y="20"/>
                    </a:cubicBezTo>
                    <a:cubicBezTo>
                      <a:pt x="6" y="20"/>
                      <a:pt x="6" y="20"/>
                      <a:pt x="6" y="20"/>
                    </a:cubicBezTo>
                    <a:cubicBezTo>
                      <a:pt x="4" y="20"/>
                      <a:pt x="3" y="21"/>
                      <a:pt x="3" y="23"/>
                    </a:cubicBezTo>
                    <a:cubicBezTo>
                      <a:pt x="3" y="53"/>
                      <a:pt x="3" y="53"/>
                      <a:pt x="3" y="53"/>
                    </a:cubicBezTo>
                    <a:cubicBezTo>
                      <a:pt x="3" y="55"/>
                      <a:pt x="4" y="56"/>
                      <a:pt x="6" y="56"/>
                    </a:cubicBezTo>
                    <a:cubicBezTo>
                      <a:pt x="12" y="56"/>
                      <a:pt x="12" y="56"/>
                      <a:pt x="12" y="56"/>
                    </a:cubicBezTo>
                    <a:cubicBezTo>
                      <a:pt x="12" y="56"/>
                      <a:pt x="12" y="56"/>
                      <a:pt x="12" y="56"/>
                    </a:cubicBezTo>
                    <a:cubicBezTo>
                      <a:pt x="13" y="57"/>
                      <a:pt x="13" y="57"/>
                      <a:pt x="13" y="57"/>
                    </a:cubicBezTo>
                    <a:cubicBezTo>
                      <a:pt x="9" y="65"/>
                      <a:pt x="9" y="65"/>
                      <a:pt x="9" y="65"/>
                    </a:cubicBezTo>
                    <a:cubicBezTo>
                      <a:pt x="20" y="56"/>
                      <a:pt x="20" y="56"/>
                      <a:pt x="20" y="56"/>
                    </a:cubicBezTo>
                    <a:cubicBezTo>
                      <a:pt x="20" y="56"/>
                      <a:pt x="20" y="56"/>
                      <a:pt x="20" y="56"/>
                    </a:cubicBezTo>
                    <a:cubicBezTo>
                      <a:pt x="43" y="56"/>
                      <a:pt x="43" y="56"/>
                      <a:pt x="43" y="56"/>
                    </a:cubicBezTo>
                    <a:cubicBezTo>
                      <a:pt x="45" y="56"/>
                      <a:pt x="46" y="55"/>
                      <a:pt x="46" y="53"/>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1" name="î$ḻíḓé">
                <a:extLst>
                  <a:ext uri="{FF2B5EF4-FFF2-40B4-BE49-F238E27FC236}">
                    <a16:creationId xmlns:a16="http://schemas.microsoft.com/office/drawing/2014/main" id="{C8499B5F-2E77-4DA3-B563-583B93C66200}"/>
                  </a:ext>
                </a:extLst>
              </p:cNvPr>
              <p:cNvSpPr/>
              <p:nvPr/>
            </p:nvSpPr>
            <p:spPr bwMode="auto">
              <a:xfrm>
                <a:off x="6224867" y="2991100"/>
                <a:ext cx="271649" cy="271733"/>
              </a:xfrm>
              <a:custGeom>
                <a:gdLst>
                  <a:gd fmla="*/ 0 w 66" name="T0"/>
                  <a:gd fmla="*/ 33 h 66" name="T1"/>
                  <a:gd fmla="*/ 66 w 66" name="T2"/>
                  <a:gd fmla="*/ 33 h 66" name="T3"/>
                  <a:gd fmla="*/ 50 w 66" name="T4"/>
                  <a:gd fmla="*/ 32 h 66" name="T5"/>
                  <a:gd fmla="*/ 63 w 66" name="T6"/>
                  <a:gd fmla="*/ 32 h 66" name="T7"/>
                  <a:gd fmla="*/ 48 w 66" name="T8"/>
                  <a:gd fmla="*/ 32 h 66" name="T9"/>
                  <a:gd fmla="*/ 34 w 66" name="T10"/>
                  <a:gd fmla="*/ 18 h 66" name="T11"/>
                  <a:gd fmla="*/ 48 w 66" name="T12"/>
                  <a:gd fmla="*/ 32 h 66" name="T13"/>
                  <a:gd fmla="*/ 34 w 66" name="T14"/>
                  <a:gd fmla="*/ 3 h 66" name="T15"/>
                  <a:gd fmla="*/ 34 w 66" name="T16"/>
                  <a:gd fmla="*/ 16 h 66" name="T17"/>
                  <a:gd fmla="*/ 20 w 66" name="T18"/>
                  <a:gd fmla="*/ 18 h 66" name="T19"/>
                  <a:gd fmla="*/ 32 w 66" name="T20"/>
                  <a:gd fmla="*/ 16 h 66" name="T21"/>
                  <a:gd fmla="*/ 32 w 66" name="T22"/>
                  <a:gd fmla="*/ 32 h 66" name="T23"/>
                  <a:gd fmla="*/ 19 w 66" name="T24"/>
                  <a:gd fmla="*/ 20 h 66" name="T25"/>
                  <a:gd fmla="*/ 16 w 66" name="T26"/>
                  <a:gd fmla="*/ 32 h 66" name="T27"/>
                  <a:gd fmla="*/ 17 w 66" name="T28"/>
                  <a:gd fmla="*/ 21 h 66" name="T29"/>
                  <a:gd fmla="*/ 16 w 66" name="T30"/>
                  <a:gd fmla="*/ 34 h 66" name="T31"/>
                  <a:gd fmla="*/ 3 w 66" name="T32"/>
                  <a:gd fmla="*/ 34 h 66" name="T33"/>
                  <a:gd fmla="*/ 18 w 66" name="T34"/>
                  <a:gd fmla="*/ 34 h 66" name="T35"/>
                  <a:gd fmla="*/ 32 w 66" name="T36"/>
                  <a:gd fmla="*/ 48 h 66" name="T37"/>
                  <a:gd fmla="*/ 18 w 66" name="T38"/>
                  <a:gd fmla="*/ 34 h 66" name="T39"/>
                  <a:gd fmla="*/ 32 w 66" name="T40"/>
                  <a:gd fmla="*/ 63 h 66" name="T41"/>
                  <a:gd fmla="*/ 32 w 66" name="T42"/>
                  <a:gd fmla="*/ 50 h 66" name="T43"/>
                  <a:gd fmla="*/ 46 w 66" name="T44"/>
                  <a:gd fmla="*/ 49 h 66" name="T45"/>
                  <a:gd fmla="*/ 34 w 66" name="T46"/>
                  <a:gd fmla="*/ 50 h 66" name="T47"/>
                  <a:gd fmla="*/ 34 w 66" name="T48"/>
                  <a:gd fmla="*/ 34 h 66" name="T49"/>
                  <a:gd fmla="*/ 46 w 66" name="T50"/>
                  <a:gd fmla="*/ 47 h 66" name="T51"/>
                  <a:gd fmla="*/ 50 w 66" name="T52"/>
                  <a:gd fmla="*/ 34 h 66" name="T53"/>
                  <a:gd fmla="*/ 48 w 66" name="T54"/>
                  <a:gd fmla="*/ 46 h 66" name="T55"/>
                  <a:gd fmla="*/ 48 w 66" name="T56"/>
                  <a:gd fmla="*/ 18 h 66" name="T57"/>
                  <a:gd fmla="*/ 62 w 66" name="T58"/>
                  <a:gd fmla="*/ 26 h 66" name="T59"/>
                  <a:gd fmla="*/ 18 w 66" name="T60"/>
                  <a:gd fmla="*/ 18 h 66" name="T61"/>
                  <a:gd fmla="*/ 26 w 66" name="T62"/>
                  <a:gd fmla="*/ 4 h 66" name="T63"/>
                  <a:gd fmla="*/ 18 w 66" name="T64"/>
                  <a:gd fmla="*/ 48 h 66" name="T65"/>
                  <a:gd fmla="*/ 4 w 66" name="T66"/>
                  <a:gd fmla="*/ 40 h 66" name="T67"/>
                  <a:gd fmla="*/ 48 w 66" name="T68"/>
                  <a:gd fmla="*/ 48 h 66" name="T69"/>
                  <a:gd fmla="*/ 40 w 66" name="T70"/>
                  <a:gd fmla="*/ 62 h 66"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66" w="66">
                    <a:moveTo>
                      <a:pt x="33" y="0"/>
                    </a:moveTo>
                    <a:cubicBezTo>
                      <a:pt x="15" y="0"/>
                      <a:pt x="0" y="15"/>
                      <a:pt x="0" y="33"/>
                    </a:cubicBezTo>
                    <a:cubicBezTo>
                      <a:pt x="0" y="51"/>
                      <a:pt x="15" y="66"/>
                      <a:pt x="33" y="66"/>
                    </a:cubicBezTo>
                    <a:cubicBezTo>
                      <a:pt x="51" y="66"/>
                      <a:pt x="66" y="51"/>
                      <a:pt x="66" y="33"/>
                    </a:cubicBezTo>
                    <a:cubicBezTo>
                      <a:pt x="66" y="15"/>
                      <a:pt x="51" y="0"/>
                      <a:pt x="33" y="0"/>
                    </a:cubicBezTo>
                    <a:close/>
                    <a:moveTo>
                      <a:pt x="50" y="32"/>
                    </a:moveTo>
                    <a:cubicBezTo>
                      <a:pt x="50" y="28"/>
                      <a:pt x="49" y="24"/>
                      <a:pt x="48" y="21"/>
                    </a:cubicBezTo>
                    <a:cubicBezTo>
                      <a:pt x="56" y="23"/>
                      <a:pt x="62" y="27"/>
                      <a:pt x="63" y="32"/>
                    </a:cubicBezTo>
                    <a:lnTo>
                      <a:pt x="50" y="32"/>
                    </a:lnTo>
                    <a:close/>
                    <a:moveTo>
                      <a:pt x="48" y="32"/>
                    </a:moveTo>
                    <a:cubicBezTo>
                      <a:pt x="34" y="32"/>
                      <a:pt x="34" y="32"/>
                      <a:pt x="34" y="32"/>
                    </a:cubicBezTo>
                    <a:cubicBezTo>
                      <a:pt x="34" y="18"/>
                      <a:pt x="34" y="18"/>
                      <a:pt x="34" y="18"/>
                    </a:cubicBezTo>
                    <a:cubicBezTo>
                      <a:pt x="38" y="18"/>
                      <a:pt x="42" y="19"/>
                      <a:pt x="46" y="20"/>
                    </a:cubicBezTo>
                    <a:cubicBezTo>
                      <a:pt x="47" y="24"/>
                      <a:pt x="48" y="28"/>
                      <a:pt x="48" y="32"/>
                    </a:cubicBezTo>
                    <a:close/>
                    <a:moveTo>
                      <a:pt x="34" y="16"/>
                    </a:moveTo>
                    <a:cubicBezTo>
                      <a:pt x="34" y="3"/>
                      <a:pt x="34" y="3"/>
                      <a:pt x="34" y="3"/>
                    </a:cubicBezTo>
                    <a:cubicBezTo>
                      <a:pt x="39" y="4"/>
                      <a:pt x="43" y="10"/>
                      <a:pt x="46" y="18"/>
                    </a:cubicBezTo>
                    <a:cubicBezTo>
                      <a:pt x="42" y="17"/>
                      <a:pt x="38" y="16"/>
                      <a:pt x="34" y="16"/>
                    </a:cubicBezTo>
                    <a:close/>
                    <a:moveTo>
                      <a:pt x="32" y="16"/>
                    </a:moveTo>
                    <a:cubicBezTo>
                      <a:pt x="28" y="16"/>
                      <a:pt x="24" y="17"/>
                      <a:pt x="20" y="18"/>
                    </a:cubicBezTo>
                    <a:cubicBezTo>
                      <a:pt x="22" y="10"/>
                      <a:pt x="27" y="4"/>
                      <a:pt x="32" y="3"/>
                    </a:cubicBezTo>
                    <a:lnTo>
                      <a:pt x="32" y="16"/>
                    </a:lnTo>
                    <a:close/>
                    <a:moveTo>
                      <a:pt x="32" y="18"/>
                    </a:moveTo>
                    <a:cubicBezTo>
                      <a:pt x="32" y="32"/>
                      <a:pt x="32" y="32"/>
                      <a:pt x="32" y="32"/>
                    </a:cubicBezTo>
                    <a:cubicBezTo>
                      <a:pt x="18" y="32"/>
                      <a:pt x="18" y="32"/>
                      <a:pt x="18" y="32"/>
                    </a:cubicBezTo>
                    <a:cubicBezTo>
                      <a:pt x="18" y="28"/>
                      <a:pt x="18" y="24"/>
                      <a:pt x="19" y="20"/>
                    </a:cubicBezTo>
                    <a:cubicBezTo>
                      <a:pt x="23" y="19"/>
                      <a:pt x="27" y="18"/>
                      <a:pt x="32" y="18"/>
                    </a:cubicBezTo>
                    <a:close/>
                    <a:moveTo>
                      <a:pt x="16" y="32"/>
                    </a:moveTo>
                    <a:cubicBezTo>
                      <a:pt x="3" y="32"/>
                      <a:pt x="3" y="32"/>
                      <a:pt x="3" y="32"/>
                    </a:cubicBezTo>
                    <a:cubicBezTo>
                      <a:pt x="4" y="27"/>
                      <a:pt x="9" y="23"/>
                      <a:pt x="17" y="21"/>
                    </a:cubicBezTo>
                    <a:cubicBezTo>
                      <a:pt x="16" y="24"/>
                      <a:pt x="16" y="28"/>
                      <a:pt x="16" y="32"/>
                    </a:cubicBezTo>
                    <a:close/>
                    <a:moveTo>
                      <a:pt x="16" y="34"/>
                    </a:moveTo>
                    <a:cubicBezTo>
                      <a:pt x="16" y="38"/>
                      <a:pt x="16" y="42"/>
                      <a:pt x="17" y="46"/>
                    </a:cubicBezTo>
                    <a:cubicBezTo>
                      <a:pt x="9" y="44"/>
                      <a:pt x="4" y="39"/>
                      <a:pt x="3" y="34"/>
                    </a:cubicBezTo>
                    <a:lnTo>
                      <a:pt x="16" y="34"/>
                    </a:lnTo>
                    <a:close/>
                    <a:moveTo>
                      <a:pt x="18" y="34"/>
                    </a:moveTo>
                    <a:cubicBezTo>
                      <a:pt x="32" y="34"/>
                      <a:pt x="32" y="34"/>
                      <a:pt x="32" y="34"/>
                    </a:cubicBezTo>
                    <a:cubicBezTo>
                      <a:pt x="32" y="48"/>
                      <a:pt x="32" y="48"/>
                      <a:pt x="32" y="48"/>
                    </a:cubicBezTo>
                    <a:cubicBezTo>
                      <a:pt x="27" y="48"/>
                      <a:pt x="23" y="48"/>
                      <a:pt x="19" y="47"/>
                    </a:cubicBezTo>
                    <a:cubicBezTo>
                      <a:pt x="18" y="43"/>
                      <a:pt x="18" y="39"/>
                      <a:pt x="18" y="34"/>
                    </a:cubicBezTo>
                    <a:close/>
                    <a:moveTo>
                      <a:pt x="32" y="50"/>
                    </a:moveTo>
                    <a:cubicBezTo>
                      <a:pt x="32" y="63"/>
                      <a:pt x="32" y="63"/>
                      <a:pt x="32" y="63"/>
                    </a:cubicBezTo>
                    <a:cubicBezTo>
                      <a:pt x="27" y="62"/>
                      <a:pt x="22" y="57"/>
                      <a:pt x="20" y="49"/>
                    </a:cubicBezTo>
                    <a:cubicBezTo>
                      <a:pt x="24" y="50"/>
                      <a:pt x="28" y="50"/>
                      <a:pt x="32" y="50"/>
                    </a:cubicBezTo>
                    <a:close/>
                    <a:moveTo>
                      <a:pt x="34" y="50"/>
                    </a:moveTo>
                    <a:cubicBezTo>
                      <a:pt x="38" y="50"/>
                      <a:pt x="42" y="50"/>
                      <a:pt x="46" y="49"/>
                    </a:cubicBezTo>
                    <a:cubicBezTo>
                      <a:pt x="43" y="57"/>
                      <a:pt x="39" y="62"/>
                      <a:pt x="34" y="63"/>
                    </a:cubicBezTo>
                    <a:lnTo>
                      <a:pt x="34" y="50"/>
                    </a:lnTo>
                    <a:close/>
                    <a:moveTo>
                      <a:pt x="34" y="48"/>
                    </a:moveTo>
                    <a:cubicBezTo>
                      <a:pt x="34" y="34"/>
                      <a:pt x="34" y="34"/>
                      <a:pt x="34" y="34"/>
                    </a:cubicBezTo>
                    <a:cubicBezTo>
                      <a:pt x="48" y="34"/>
                      <a:pt x="48" y="34"/>
                      <a:pt x="48" y="34"/>
                    </a:cubicBezTo>
                    <a:cubicBezTo>
                      <a:pt x="48" y="39"/>
                      <a:pt x="47" y="43"/>
                      <a:pt x="46" y="47"/>
                    </a:cubicBezTo>
                    <a:cubicBezTo>
                      <a:pt x="42" y="48"/>
                      <a:pt x="38" y="48"/>
                      <a:pt x="34" y="48"/>
                    </a:cubicBezTo>
                    <a:close/>
                    <a:moveTo>
                      <a:pt x="50" y="34"/>
                    </a:moveTo>
                    <a:cubicBezTo>
                      <a:pt x="63" y="34"/>
                      <a:pt x="63" y="34"/>
                      <a:pt x="63" y="34"/>
                    </a:cubicBezTo>
                    <a:cubicBezTo>
                      <a:pt x="62" y="39"/>
                      <a:pt x="56" y="44"/>
                      <a:pt x="48" y="46"/>
                    </a:cubicBezTo>
                    <a:cubicBezTo>
                      <a:pt x="49" y="42"/>
                      <a:pt x="50" y="38"/>
                      <a:pt x="50" y="34"/>
                    </a:cubicBezTo>
                    <a:close/>
                    <a:moveTo>
                      <a:pt x="48" y="18"/>
                    </a:moveTo>
                    <a:cubicBezTo>
                      <a:pt x="46" y="12"/>
                      <a:pt x="43" y="7"/>
                      <a:pt x="40" y="4"/>
                    </a:cubicBezTo>
                    <a:cubicBezTo>
                      <a:pt x="51" y="7"/>
                      <a:pt x="59" y="15"/>
                      <a:pt x="62" y="26"/>
                    </a:cubicBezTo>
                    <a:cubicBezTo>
                      <a:pt x="59" y="23"/>
                      <a:pt x="54" y="20"/>
                      <a:pt x="48" y="18"/>
                    </a:cubicBezTo>
                    <a:close/>
                    <a:moveTo>
                      <a:pt x="18" y="18"/>
                    </a:moveTo>
                    <a:cubicBezTo>
                      <a:pt x="12" y="20"/>
                      <a:pt x="7" y="23"/>
                      <a:pt x="4" y="26"/>
                    </a:cubicBezTo>
                    <a:cubicBezTo>
                      <a:pt x="6" y="15"/>
                      <a:pt x="15" y="7"/>
                      <a:pt x="26" y="4"/>
                    </a:cubicBezTo>
                    <a:cubicBezTo>
                      <a:pt x="22" y="7"/>
                      <a:pt x="19" y="12"/>
                      <a:pt x="18" y="18"/>
                    </a:cubicBezTo>
                    <a:close/>
                    <a:moveTo>
                      <a:pt x="18" y="48"/>
                    </a:moveTo>
                    <a:cubicBezTo>
                      <a:pt x="19" y="55"/>
                      <a:pt x="22" y="59"/>
                      <a:pt x="26" y="62"/>
                    </a:cubicBezTo>
                    <a:cubicBezTo>
                      <a:pt x="15" y="60"/>
                      <a:pt x="6" y="51"/>
                      <a:pt x="4" y="40"/>
                    </a:cubicBezTo>
                    <a:cubicBezTo>
                      <a:pt x="7" y="44"/>
                      <a:pt x="12" y="47"/>
                      <a:pt x="18" y="48"/>
                    </a:cubicBezTo>
                    <a:close/>
                    <a:moveTo>
                      <a:pt x="48" y="48"/>
                    </a:moveTo>
                    <a:cubicBezTo>
                      <a:pt x="54" y="47"/>
                      <a:pt x="59" y="44"/>
                      <a:pt x="62" y="40"/>
                    </a:cubicBezTo>
                    <a:cubicBezTo>
                      <a:pt x="59" y="51"/>
                      <a:pt x="51" y="60"/>
                      <a:pt x="40" y="62"/>
                    </a:cubicBezTo>
                    <a:cubicBezTo>
                      <a:pt x="43" y="59"/>
                      <a:pt x="46" y="55"/>
                      <a:pt x="48" y="48"/>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2" name="íṩ1îḋe">
                <a:extLst>
                  <a:ext uri="{FF2B5EF4-FFF2-40B4-BE49-F238E27FC236}">
                    <a16:creationId xmlns:a16="http://schemas.microsoft.com/office/drawing/2014/main" id="{D0DB2F71-766C-4C60-ACF3-DFAAACDC651D}"/>
                  </a:ext>
                </a:extLst>
              </p:cNvPr>
              <p:cNvSpPr/>
              <p:nvPr/>
            </p:nvSpPr>
            <p:spPr bwMode="auto">
              <a:xfrm>
                <a:off x="6298739" y="2440895"/>
                <a:ext cx="183914" cy="202839"/>
              </a:xfrm>
              <a:custGeom>
                <a:gdLst>
                  <a:gd fmla="*/ 33 w 66" name="T0"/>
                  <a:gd fmla="*/ 0 h 73" name="T1"/>
                  <a:gd fmla="*/ 26 w 66" name="T2"/>
                  <a:gd fmla="*/ 6 h 73" name="T3"/>
                  <a:gd fmla="*/ 39 w 66" name="T4"/>
                  <a:gd fmla="*/ 7 h 73" name="T5"/>
                  <a:gd fmla="*/ 28 w 66" name="T6"/>
                  <a:gd fmla="*/ 5 h 73" name="T7"/>
                  <a:gd fmla="*/ 33 w 66" name="T8"/>
                  <a:gd fmla="*/ 1 h 73" name="T9"/>
                  <a:gd fmla="*/ 28 w 66" name="T10"/>
                  <a:gd fmla="*/ 5 h 73" name="T11"/>
                  <a:gd fmla="*/ 50 w 66" name="T12"/>
                  <a:gd fmla="*/ 13 h 73" name="T13"/>
                  <a:gd fmla="*/ 55 w 66" name="T14"/>
                  <a:gd fmla="*/ 15 h 73" name="T15"/>
                  <a:gd fmla="*/ 54 w 66" name="T16"/>
                  <a:gd fmla="*/ 8 h 73" name="T17"/>
                  <a:gd fmla="*/ 45 w 66" name="T18"/>
                  <a:gd fmla="*/ 8 h 73" name="T19"/>
                  <a:gd fmla="*/ 49 w 66" name="T20"/>
                  <a:gd fmla="*/ 11 h 73" name="T21"/>
                  <a:gd fmla="*/ 33 w 66" name="T22"/>
                  <a:gd fmla="*/ 7 h 73" name="T23"/>
                  <a:gd fmla="*/ 17 w 66" name="T24"/>
                  <a:gd fmla="*/ 12 h 73" name="T25"/>
                  <a:gd fmla="*/ 21 w 66" name="T26"/>
                  <a:gd fmla="*/ 8 h 73" name="T27"/>
                  <a:gd fmla="*/ 14 w 66" name="T28"/>
                  <a:gd fmla="*/ 6 h 73" name="T29"/>
                  <a:gd fmla="*/ 10 w 66" name="T30"/>
                  <a:gd fmla="*/ 15 h 73" name="T31"/>
                  <a:gd fmla="*/ 15 w 66" name="T32"/>
                  <a:gd fmla="*/ 12 h 73" name="T33"/>
                  <a:gd fmla="*/ 15 w 66" name="T34"/>
                  <a:gd fmla="*/ 13 h 73" name="T35"/>
                  <a:gd fmla="*/ 0 w 66" name="T36"/>
                  <a:gd fmla="*/ 35 h 73" name="T37"/>
                  <a:gd fmla="*/ 4 w 66" name="T38"/>
                  <a:gd fmla="*/ 43 h 73" name="T39"/>
                  <a:gd fmla="*/ 14 w 66" name="T40"/>
                  <a:gd fmla="*/ 60 h 73" name="T41"/>
                  <a:gd fmla="*/ 11 w 66" name="T42"/>
                  <a:gd fmla="*/ 68 h 73" name="T43"/>
                  <a:gd fmla="*/ 12 w 66" name="T44"/>
                  <a:gd fmla="*/ 73 h 73" name="T45"/>
                  <a:gd fmla="*/ 15 w 66" name="T46"/>
                  <a:gd fmla="*/ 70 h 73" name="T47"/>
                  <a:gd fmla="*/ 20 w 66" name="T48"/>
                  <a:gd fmla="*/ 63 h 73" name="T49"/>
                  <a:gd fmla="*/ 46 w 66" name="T50"/>
                  <a:gd fmla="*/ 63 h 73" name="T51"/>
                  <a:gd fmla="*/ 52 w 66" name="T52"/>
                  <a:gd fmla="*/ 70 h 73" name="T53"/>
                  <a:gd fmla="*/ 57 w 66" name="T54"/>
                  <a:gd fmla="*/ 71 h 73" name="T55"/>
                  <a:gd fmla="*/ 56 w 66" name="T56"/>
                  <a:gd fmla="*/ 67 h 73" name="T57"/>
                  <a:gd fmla="*/ 62 w 66" name="T58"/>
                  <a:gd fmla="*/ 43 h 73" name="T59"/>
                  <a:gd fmla="*/ 66 w 66" name="T60"/>
                  <a:gd fmla="*/ 35 h 73" name="T61"/>
                  <a:gd fmla="*/ 2 w 66" name="T62"/>
                  <a:gd fmla="*/ 38 h 73" name="T63"/>
                  <a:gd fmla="*/ 3 w 66" name="T64"/>
                  <a:gd fmla="*/ 32 h 73" name="T65"/>
                  <a:gd fmla="*/ 3 w 66" name="T66"/>
                  <a:gd fmla="*/ 41 h 73" name="T67"/>
                  <a:gd fmla="*/ 47 w 66" name="T68"/>
                  <a:gd fmla="*/ 8 h 73" name="T69"/>
                  <a:gd fmla="*/ 53 w 66" name="T70"/>
                  <a:gd fmla="*/ 10 h 73" name="T71"/>
                  <a:gd fmla="*/ 47 w 66" name="T72"/>
                  <a:gd fmla="*/ 8 h 73" name="T73"/>
                  <a:gd fmla="*/ 12 w 66" name="T74"/>
                  <a:gd fmla="*/ 10 h 73" name="T75"/>
                  <a:gd fmla="*/ 17 w 66" name="T76"/>
                  <a:gd fmla="*/ 7 h 73" name="T77"/>
                  <a:gd fmla="*/ 11 w 66" name="T78"/>
                  <a:gd fmla="*/ 13 h 73" name="T79"/>
                  <a:gd fmla="*/ 12 w 66" name="T80"/>
                  <a:gd fmla="*/ 66 h 73" name="T81"/>
                  <a:gd fmla="*/ 17 w 66" name="T82"/>
                  <a:gd fmla="*/ 64 h 73" name="T83"/>
                  <a:gd fmla="*/ 53 w 66" name="T84"/>
                  <a:gd fmla="*/ 66 h 73" name="T85"/>
                  <a:gd fmla="*/ 48 w 66" name="T86"/>
                  <a:gd fmla="*/ 64 h 73" name="T87"/>
                  <a:gd fmla="*/ 53 w 66" name="T88"/>
                  <a:gd fmla="*/ 66 h 73" name="T89"/>
                  <a:gd fmla="*/ 6 w 66" name="T90"/>
                  <a:gd fmla="*/ 37 h 73" name="T91"/>
                  <a:gd fmla="*/ 60 w 66" name="T92"/>
                  <a:gd fmla="*/ 37 h 73" name="T93"/>
                  <a:gd fmla="*/ 64 w 66" name="T94"/>
                  <a:gd fmla="*/ 38 h 73" name="T95"/>
                  <a:gd fmla="*/ 62 w 66" name="T96"/>
                  <a:gd fmla="*/ 37 h 73" name="T97"/>
                  <a:gd fmla="*/ 64 w 66" name="T98"/>
                  <a:gd fmla="*/ 35 h 73" name="T99"/>
                  <a:gd fmla="*/ 33 w 66" name="T100"/>
                  <a:gd fmla="*/ 12 h 73" name="T101"/>
                  <a:gd fmla="*/ 33 w 66" name="T102"/>
                  <a:gd fmla="*/ 61 h 73" name="T103"/>
                  <a:gd fmla="*/ 33 w 66" name="T104"/>
                  <a:gd fmla="*/ 12 h 73" name="T105"/>
                  <a:gd fmla="*/ 10 w 66" name="T106"/>
                  <a:gd fmla="*/ 37 h 73" name="T107"/>
                  <a:gd fmla="*/ 56 w 66" name="T108"/>
                  <a:gd fmla="*/ 37 h 73" name="T109"/>
                  <a:gd fmla="*/ 36 w 66" name="T110"/>
                  <a:gd fmla="*/ 35 h 73" name="T111"/>
                  <a:gd fmla="*/ 49 w 66" name="T112"/>
                  <a:gd fmla="*/ 38 h 73" name="T113"/>
                  <a:gd fmla="*/ 32 w 66" name="T114"/>
                  <a:gd fmla="*/ 40 h 73" name="T115"/>
                  <a:gd fmla="*/ 31 w 66" name="T116"/>
                  <a:gd fmla="*/ 32 h 73" name="T117"/>
                  <a:gd fmla="*/ 34 w 66" name="T118"/>
                  <a:gd fmla="*/ 16 h 73" name="T119"/>
                  <a:gd fmla="*/ 36 w 66" name="T120"/>
                  <a:gd fmla="*/ 35 h 73"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73" w="66">
                    <a:moveTo>
                      <a:pt x="39" y="6"/>
                    </a:moveTo>
                    <a:cubicBezTo>
                      <a:pt x="39" y="2"/>
                      <a:pt x="37" y="0"/>
                      <a:pt x="33" y="0"/>
                    </a:cubicBezTo>
                    <a:cubicBezTo>
                      <a:pt x="32" y="0"/>
                      <a:pt x="32" y="0"/>
                      <a:pt x="32" y="0"/>
                    </a:cubicBezTo>
                    <a:cubicBezTo>
                      <a:pt x="29" y="0"/>
                      <a:pt x="26" y="2"/>
                      <a:pt x="26" y="6"/>
                    </a:cubicBezTo>
                    <a:cubicBezTo>
                      <a:pt x="26" y="7"/>
                      <a:pt x="26" y="7"/>
                      <a:pt x="26" y="7"/>
                    </a:cubicBezTo>
                    <a:cubicBezTo>
                      <a:pt x="39" y="7"/>
                      <a:pt x="39" y="7"/>
                      <a:pt x="39" y="7"/>
                    </a:cubicBezTo>
                    <a:lnTo>
                      <a:pt x="39" y="6"/>
                    </a:lnTo>
                    <a:close/>
                    <a:moveTo>
                      <a:pt x="28" y="5"/>
                    </a:moveTo>
                    <a:cubicBezTo>
                      <a:pt x="28" y="3"/>
                      <a:pt x="30" y="1"/>
                      <a:pt x="32" y="1"/>
                    </a:cubicBezTo>
                    <a:cubicBezTo>
                      <a:pt x="33" y="1"/>
                      <a:pt x="33" y="1"/>
                      <a:pt x="33" y="1"/>
                    </a:cubicBezTo>
                    <a:cubicBezTo>
                      <a:pt x="35" y="1"/>
                      <a:pt x="37" y="3"/>
                      <a:pt x="38" y="5"/>
                    </a:cubicBezTo>
                    <a:lnTo>
                      <a:pt x="28" y="5"/>
                    </a:lnTo>
                    <a:close/>
                    <a:moveTo>
                      <a:pt x="62" y="30"/>
                    </a:moveTo>
                    <a:cubicBezTo>
                      <a:pt x="60" y="23"/>
                      <a:pt x="56" y="17"/>
                      <a:pt x="50" y="13"/>
                    </a:cubicBezTo>
                    <a:cubicBezTo>
                      <a:pt x="50" y="12"/>
                      <a:pt x="50" y="12"/>
                      <a:pt x="50" y="12"/>
                    </a:cubicBezTo>
                    <a:cubicBezTo>
                      <a:pt x="55" y="15"/>
                      <a:pt x="55" y="15"/>
                      <a:pt x="55" y="15"/>
                    </a:cubicBezTo>
                    <a:cubicBezTo>
                      <a:pt x="55" y="15"/>
                      <a:pt x="55" y="15"/>
                      <a:pt x="55" y="15"/>
                    </a:cubicBezTo>
                    <a:cubicBezTo>
                      <a:pt x="57" y="13"/>
                      <a:pt x="56" y="10"/>
                      <a:pt x="54" y="8"/>
                    </a:cubicBezTo>
                    <a:cubicBezTo>
                      <a:pt x="51" y="6"/>
                      <a:pt x="51" y="6"/>
                      <a:pt x="51" y="6"/>
                    </a:cubicBezTo>
                    <a:cubicBezTo>
                      <a:pt x="49" y="5"/>
                      <a:pt x="46" y="6"/>
                      <a:pt x="45" y="8"/>
                    </a:cubicBezTo>
                    <a:cubicBezTo>
                      <a:pt x="44" y="8"/>
                      <a:pt x="44" y="8"/>
                      <a:pt x="44" y="8"/>
                    </a:cubicBezTo>
                    <a:cubicBezTo>
                      <a:pt x="49" y="11"/>
                      <a:pt x="49" y="11"/>
                      <a:pt x="49" y="11"/>
                    </a:cubicBezTo>
                    <a:cubicBezTo>
                      <a:pt x="49" y="12"/>
                      <a:pt x="49" y="12"/>
                      <a:pt x="49" y="12"/>
                    </a:cubicBezTo>
                    <a:cubicBezTo>
                      <a:pt x="44" y="9"/>
                      <a:pt x="39" y="7"/>
                      <a:pt x="33" y="7"/>
                    </a:cubicBezTo>
                    <a:cubicBezTo>
                      <a:pt x="27" y="7"/>
                      <a:pt x="21" y="9"/>
                      <a:pt x="17" y="12"/>
                    </a:cubicBezTo>
                    <a:cubicBezTo>
                      <a:pt x="17" y="12"/>
                      <a:pt x="17" y="12"/>
                      <a:pt x="17" y="12"/>
                    </a:cubicBezTo>
                    <a:cubicBezTo>
                      <a:pt x="17" y="11"/>
                      <a:pt x="17" y="11"/>
                      <a:pt x="17" y="11"/>
                    </a:cubicBezTo>
                    <a:cubicBezTo>
                      <a:pt x="21" y="8"/>
                      <a:pt x="21" y="8"/>
                      <a:pt x="21" y="8"/>
                    </a:cubicBezTo>
                    <a:cubicBezTo>
                      <a:pt x="21" y="8"/>
                      <a:pt x="21" y="8"/>
                      <a:pt x="21" y="8"/>
                    </a:cubicBezTo>
                    <a:cubicBezTo>
                      <a:pt x="20" y="6"/>
                      <a:pt x="17" y="5"/>
                      <a:pt x="14" y="6"/>
                    </a:cubicBezTo>
                    <a:cubicBezTo>
                      <a:pt x="11" y="8"/>
                      <a:pt x="11" y="8"/>
                      <a:pt x="11" y="8"/>
                    </a:cubicBezTo>
                    <a:cubicBezTo>
                      <a:pt x="9" y="10"/>
                      <a:pt x="9" y="13"/>
                      <a:pt x="10" y="15"/>
                    </a:cubicBezTo>
                    <a:cubicBezTo>
                      <a:pt x="11" y="15"/>
                      <a:pt x="11" y="15"/>
                      <a:pt x="11" y="15"/>
                    </a:cubicBezTo>
                    <a:cubicBezTo>
                      <a:pt x="15" y="12"/>
                      <a:pt x="15" y="12"/>
                      <a:pt x="15" y="12"/>
                    </a:cubicBezTo>
                    <a:cubicBezTo>
                      <a:pt x="15" y="13"/>
                      <a:pt x="15" y="13"/>
                      <a:pt x="15" y="13"/>
                    </a:cubicBezTo>
                    <a:cubicBezTo>
                      <a:pt x="15" y="13"/>
                      <a:pt x="15" y="13"/>
                      <a:pt x="15" y="13"/>
                    </a:cubicBezTo>
                    <a:cubicBezTo>
                      <a:pt x="10" y="17"/>
                      <a:pt x="5" y="23"/>
                      <a:pt x="4" y="30"/>
                    </a:cubicBezTo>
                    <a:cubicBezTo>
                      <a:pt x="2" y="31"/>
                      <a:pt x="0" y="33"/>
                      <a:pt x="0" y="35"/>
                    </a:cubicBezTo>
                    <a:cubicBezTo>
                      <a:pt x="0" y="38"/>
                      <a:pt x="0" y="38"/>
                      <a:pt x="0" y="38"/>
                    </a:cubicBezTo>
                    <a:cubicBezTo>
                      <a:pt x="0" y="41"/>
                      <a:pt x="2" y="43"/>
                      <a:pt x="4" y="43"/>
                    </a:cubicBezTo>
                    <a:cubicBezTo>
                      <a:pt x="5" y="50"/>
                      <a:pt x="9" y="56"/>
                      <a:pt x="14" y="60"/>
                    </a:cubicBezTo>
                    <a:cubicBezTo>
                      <a:pt x="14" y="60"/>
                      <a:pt x="14" y="60"/>
                      <a:pt x="14" y="60"/>
                    </a:cubicBezTo>
                    <a:cubicBezTo>
                      <a:pt x="10" y="67"/>
                      <a:pt x="10" y="67"/>
                      <a:pt x="10" y="67"/>
                    </a:cubicBezTo>
                    <a:cubicBezTo>
                      <a:pt x="11" y="68"/>
                      <a:pt x="11" y="68"/>
                      <a:pt x="11" y="68"/>
                    </a:cubicBezTo>
                    <a:cubicBezTo>
                      <a:pt x="9" y="71"/>
                      <a:pt x="9" y="71"/>
                      <a:pt x="9" y="71"/>
                    </a:cubicBezTo>
                    <a:cubicBezTo>
                      <a:pt x="12" y="73"/>
                      <a:pt x="12" y="73"/>
                      <a:pt x="12" y="73"/>
                    </a:cubicBezTo>
                    <a:cubicBezTo>
                      <a:pt x="14" y="70"/>
                      <a:pt x="14" y="70"/>
                      <a:pt x="14" y="70"/>
                    </a:cubicBezTo>
                    <a:cubicBezTo>
                      <a:pt x="15" y="70"/>
                      <a:pt x="15" y="70"/>
                      <a:pt x="15" y="70"/>
                    </a:cubicBezTo>
                    <a:cubicBezTo>
                      <a:pt x="20" y="63"/>
                      <a:pt x="20" y="63"/>
                      <a:pt x="20" y="63"/>
                    </a:cubicBezTo>
                    <a:cubicBezTo>
                      <a:pt x="20" y="63"/>
                      <a:pt x="20" y="63"/>
                      <a:pt x="20" y="63"/>
                    </a:cubicBezTo>
                    <a:cubicBezTo>
                      <a:pt x="24" y="65"/>
                      <a:pt x="28" y="66"/>
                      <a:pt x="33" y="66"/>
                    </a:cubicBezTo>
                    <a:cubicBezTo>
                      <a:pt x="37" y="66"/>
                      <a:pt x="42" y="65"/>
                      <a:pt x="46" y="63"/>
                    </a:cubicBezTo>
                    <a:cubicBezTo>
                      <a:pt x="50" y="70"/>
                      <a:pt x="50" y="70"/>
                      <a:pt x="50" y="70"/>
                    </a:cubicBezTo>
                    <a:cubicBezTo>
                      <a:pt x="52" y="70"/>
                      <a:pt x="52" y="70"/>
                      <a:pt x="52" y="70"/>
                    </a:cubicBezTo>
                    <a:cubicBezTo>
                      <a:pt x="54" y="73"/>
                      <a:pt x="54" y="73"/>
                      <a:pt x="54" y="73"/>
                    </a:cubicBezTo>
                    <a:cubicBezTo>
                      <a:pt x="57" y="71"/>
                      <a:pt x="57" y="71"/>
                      <a:pt x="57" y="71"/>
                    </a:cubicBezTo>
                    <a:cubicBezTo>
                      <a:pt x="55" y="68"/>
                      <a:pt x="55" y="68"/>
                      <a:pt x="55" y="68"/>
                    </a:cubicBezTo>
                    <a:cubicBezTo>
                      <a:pt x="56" y="67"/>
                      <a:pt x="56" y="67"/>
                      <a:pt x="56" y="67"/>
                    </a:cubicBezTo>
                    <a:cubicBezTo>
                      <a:pt x="51" y="60"/>
                      <a:pt x="51" y="60"/>
                      <a:pt x="51" y="60"/>
                    </a:cubicBezTo>
                    <a:cubicBezTo>
                      <a:pt x="57" y="56"/>
                      <a:pt x="60" y="50"/>
                      <a:pt x="62" y="43"/>
                    </a:cubicBezTo>
                    <a:cubicBezTo>
                      <a:pt x="64" y="43"/>
                      <a:pt x="66" y="41"/>
                      <a:pt x="66" y="38"/>
                    </a:cubicBezTo>
                    <a:cubicBezTo>
                      <a:pt x="66" y="35"/>
                      <a:pt x="66" y="35"/>
                      <a:pt x="66" y="35"/>
                    </a:cubicBezTo>
                    <a:cubicBezTo>
                      <a:pt x="66" y="33"/>
                      <a:pt x="64" y="31"/>
                      <a:pt x="62" y="30"/>
                    </a:cubicBezTo>
                    <a:close/>
                    <a:moveTo>
                      <a:pt x="2" y="38"/>
                    </a:moveTo>
                    <a:cubicBezTo>
                      <a:pt x="2" y="35"/>
                      <a:pt x="2" y="35"/>
                      <a:pt x="2" y="35"/>
                    </a:cubicBezTo>
                    <a:cubicBezTo>
                      <a:pt x="2" y="34"/>
                      <a:pt x="2" y="33"/>
                      <a:pt x="3" y="32"/>
                    </a:cubicBezTo>
                    <a:cubicBezTo>
                      <a:pt x="3" y="34"/>
                      <a:pt x="3" y="35"/>
                      <a:pt x="3" y="37"/>
                    </a:cubicBezTo>
                    <a:cubicBezTo>
                      <a:pt x="3" y="38"/>
                      <a:pt x="3" y="40"/>
                      <a:pt x="3" y="41"/>
                    </a:cubicBezTo>
                    <a:cubicBezTo>
                      <a:pt x="2" y="41"/>
                      <a:pt x="2" y="40"/>
                      <a:pt x="2" y="38"/>
                    </a:cubicBezTo>
                    <a:close/>
                    <a:moveTo>
                      <a:pt x="47" y="8"/>
                    </a:moveTo>
                    <a:cubicBezTo>
                      <a:pt x="48" y="7"/>
                      <a:pt x="49" y="7"/>
                      <a:pt x="50" y="8"/>
                    </a:cubicBezTo>
                    <a:cubicBezTo>
                      <a:pt x="53" y="10"/>
                      <a:pt x="53" y="10"/>
                      <a:pt x="53" y="10"/>
                    </a:cubicBezTo>
                    <a:cubicBezTo>
                      <a:pt x="54" y="10"/>
                      <a:pt x="55" y="12"/>
                      <a:pt x="54" y="13"/>
                    </a:cubicBezTo>
                    <a:lnTo>
                      <a:pt x="47" y="8"/>
                    </a:lnTo>
                    <a:close/>
                    <a:moveTo>
                      <a:pt x="11" y="13"/>
                    </a:moveTo>
                    <a:cubicBezTo>
                      <a:pt x="11" y="12"/>
                      <a:pt x="11" y="10"/>
                      <a:pt x="12" y="10"/>
                    </a:cubicBezTo>
                    <a:cubicBezTo>
                      <a:pt x="15" y="8"/>
                      <a:pt x="15" y="8"/>
                      <a:pt x="15" y="8"/>
                    </a:cubicBezTo>
                    <a:cubicBezTo>
                      <a:pt x="16" y="7"/>
                      <a:pt x="16" y="7"/>
                      <a:pt x="17" y="7"/>
                    </a:cubicBezTo>
                    <a:cubicBezTo>
                      <a:pt x="18" y="7"/>
                      <a:pt x="18" y="8"/>
                      <a:pt x="19" y="8"/>
                    </a:cubicBezTo>
                    <a:lnTo>
                      <a:pt x="11" y="13"/>
                    </a:lnTo>
                    <a:close/>
                    <a:moveTo>
                      <a:pt x="15" y="68"/>
                    </a:moveTo>
                    <a:cubicBezTo>
                      <a:pt x="12" y="66"/>
                      <a:pt x="12" y="66"/>
                      <a:pt x="12" y="66"/>
                    </a:cubicBezTo>
                    <a:cubicBezTo>
                      <a:pt x="15" y="62"/>
                      <a:pt x="15" y="62"/>
                      <a:pt x="15" y="62"/>
                    </a:cubicBezTo>
                    <a:cubicBezTo>
                      <a:pt x="17" y="64"/>
                      <a:pt x="17" y="64"/>
                      <a:pt x="17" y="64"/>
                    </a:cubicBezTo>
                    <a:lnTo>
                      <a:pt x="15" y="68"/>
                    </a:lnTo>
                    <a:close/>
                    <a:moveTo>
                      <a:pt x="53" y="66"/>
                    </a:moveTo>
                    <a:cubicBezTo>
                      <a:pt x="51" y="68"/>
                      <a:pt x="51" y="68"/>
                      <a:pt x="51" y="68"/>
                    </a:cubicBezTo>
                    <a:cubicBezTo>
                      <a:pt x="48" y="64"/>
                      <a:pt x="48" y="64"/>
                      <a:pt x="48" y="64"/>
                    </a:cubicBezTo>
                    <a:cubicBezTo>
                      <a:pt x="50" y="62"/>
                      <a:pt x="50" y="62"/>
                      <a:pt x="50" y="62"/>
                    </a:cubicBezTo>
                    <a:lnTo>
                      <a:pt x="53" y="66"/>
                    </a:lnTo>
                    <a:close/>
                    <a:moveTo>
                      <a:pt x="33" y="64"/>
                    </a:moveTo>
                    <a:cubicBezTo>
                      <a:pt x="18" y="64"/>
                      <a:pt x="6" y="52"/>
                      <a:pt x="6" y="37"/>
                    </a:cubicBezTo>
                    <a:cubicBezTo>
                      <a:pt x="6" y="22"/>
                      <a:pt x="18" y="10"/>
                      <a:pt x="33" y="10"/>
                    </a:cubicBezTo>
                    <a:cubicBezTo>
                      <a:pt x="48" y="10"/>
                      <a:pt x="60" y="22"/>
                      <a:pt x="60" y="37"/>
                    </a:cubicBezTo>
                    <a:cubicBezTo>
                      <a:pt x="60" y="52"/>
                      <a:pt x="48" y="64"/>
                      <a:pt x="33" y="64"/>
                    </a:cubicBezTo>
                    <a:close/>
                    <a:moveTo>
                      <a:pt x="64" y="38"/>
                    </a:moveTo>
                    <a:cubicBezTo>
                      <a:pt x="64" y="40"/>
                      <a:pt x="63" y="41"/>
                      <a:pt x="62" y="41"/>
                    </a:cubicBezTo>
                    <a:cubicBezTo>
                      <a:pt x="62" y="40"/>
                      <a:pt x="62" y="38"/>
                      <a:pt x="62" y="37"/>
                    </a:cubicBezTo>
                    <a:cubicBezTo>
                      <a:pt x="62" y="35"/>
                      <a:pt x="62" y="34"/>
                      <a:pt x="62" y="32"/>
                    </a:cubicBezTo>
                    <a:cubicBezTo>
                      <a:pt x="63" y="33"/>
                      <a:pt x="64" y="34"/>
                      <a:pt x="64" y="35"/>
                    </a:cubicBezTo>
                    <a:lnTo>
                      <a:pt x="64" y="38"/>
                    </a:lnTo>
                    <a:close/>
                    <a:moveTo>
                      <a:pt x="33" y="12"/>
                    </a:moveTo>
                    <a:cubicBezTo>
                      <a:pt x="19" y="12"/>
                      <a:pt x="8" y="23"/>
                      <a:pt x="8" y="37"/>
                    </a:cubicBezTo>
                    <a:cubicBezTo>
                      <a:pt x="8" y="50"/>
                      <a:pt x="19" y="61"/>
                      <a:pt x="33" y="61"/>
                    </a:cubicBezTo>
                    <a:cubicBezTo>
                      <a:pt x="46" y="61"/>
                      <a:pt x="57" y="50"/>
                      <a:pt x="57" y="37"/>
                    </a:cubicBezTo>
                    <a:cubicBezTo>
                      <a:pt x="57" y="23"/>
                      <a:pt x="46" y="12"/>
                      <a:pt x="33" y="12"/>
                    </a:cubicBezTo>
                    <a:close/>
                    <a:moveTo>
                      <a:pt x="33" y="60"/>
                    </a:moveTo>
                    <a:cubicBezTo>
                      <a:pt x="20" y="60"/>
                      <a:pt x="10" y="49"/>
                      <a:pt x="10" y="37"/>
                    </a:cubicBezTo>
                    <a:cubicBezTo>
                      <a:pt x="10" y="24"/>
                      <a:pt x="20" y="14"/>
                      <a:pt x="33" y="14"/>
                    </a:cubicBezTo>
                    <a:cubicBezTo>
                      <a:pt x="45" y="14"/>
                      <a:pt x="56" y="24"/>
                      <a:pt x="56" y="37"/>
                    </a:cubicBezTo>
                    <a:cubicBezTo>
                      <a:pt x="56" y="49"/>
                      <a:pt x="45" y="60"/>
                      <a:pt x="33" y="60"/>
                    </a:cubicBezTo>
                    <a:close/>
                    <a:moveTo>
                      <a:pt x="36" y="35"/>
                    </a:moveTo>
                    <a:cubicBezTo>
                      <a:pt x="49" y="35"/>
                      <a:pt x="49" y="35"/>
                      <a:pt x="49" y="35"/>
                    </a:cubicBezTo>
                    <a:cubicBezTo>
                      <a:pt x="49" y="38"/>
                      <a:pt x="49" y="38"/>
                      <a:pt x="49" y="38"/>
                    </a:cubicBezTo>
                    <a:cubicBezTo>
                      <a:pt x="36" y="38"/>
                      <a:pt x="36" y="38"/>
                      <a:pt x="36" y="38"/>
                    </a:cubicBezTo>
                    <a:cubicBezTo>
                      <a:pt x="35" y="40"/>
                      <a:pt x="34" y="40"/>
                      <a:pt x="32" y="40"/>
                    </a:cubicBezTo>
                    <a:cubicBezTo>
                      <a:pt x="30" y="40"/>
                      <a:pt x="28" y="39"/>
                      <a:pt x="28" y="36"/>
                    </a:cubicBezTo>
                    <a:cubicBezTo>
                      <a:pt x="28" y="34"/>
                      <a:pt x="29" y="33"/>
                      <a:pt x="31" y="32"/>
                    </a:cubicBezTo>
                    <a:cubicBezTo>
                      <a:pt x="31" y="16"/>
                      <a:pt x="31" y="16"/>
                      <a:pt x="31" y="16"/>
                    </a:cubicBezTo>
                    <a:cubicBezTo>
                      <a:pt x="34" y="16"/>
                      <a:pt x="34" y="16"/>
                      <a:pt x="34" y="16"/>
                    </a:cubicBezTo>
                    <a:cubicBezTo>
                      <a:pt x="34" y="32"/>
                      <a:pt x="34" y="32"/>
                      <a:pt x="34" y="32"/>
                    </a:cubicBezTo>
                    <a:cubicBezTo>
                      <a:pt x="35" y="33"/>
                      <a:pt x="36" y="34"/>
                      <a:pt x="36" y="3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3" name="iśḻídé">
                <a:extLst>
                  <a:ext uri="{FF2B5EF4-FFF2-40B4-BE49-F238E27FC236}">
                    <a16:creationId xmlns:a16="http://schemas.microsoft.com/office/drawing/2014/main" id="{88ADE4A9-0B97-4037-81BF-2AD26004045A}"/>
                  </a:ext>
                </a:extLst>
              </p:cNvPr>
              <p:cNvSpPr/>
              <p:nvPr/>
            </p:nvSpPr>
            <p:spPr bwMode="auto">
              <a:xfrm>
                <a:off x="4046795" y="3595355"/>
                <a:ext cx="290297" cy="338785"/>
              </a:xfrm>
              <a:custGeom>
                <a:gdLst>
                  <a:gd fmla="*/ 18 w 58" name="T0"/>
                  <a:gd fmla="*/ 37 h 68" name="T1"/>
                  <a:gd fmla="*/ 17 w 58" name="T2"/>
                  <a:gd fmla="*/ 31 h 68" name="T3"/>
                  <a:gd fmla="*/ 40 w 58" name="T4"/>
                  <a:gd fmla="*/ 16 h 68" name="T5"/>
                  <a:gd fmla="*/ 17 w 58" name="T6"/>
                  <a:gd fmla="*/ 30 h 68" name="T7"/>
                  <a:gd fmla="*/ 44 w 58" name="T8"/>
                  <a:gd fmla="*/ 18 h 68" name="T9"/>
                  <a:gd fmla="*/ 17 w 58" name="T10"/>
                  <a:gd fmla="*/ 23 h 68" name="T11"/>
                  <a:gd fmla="*/ 30 w 58" name="T12"/>
                  <a:gd fmla="*/ 16 h 68" name="T13"/>
                  <a:gd fmla="*/ 14 w 58" name="T14"/>
                  <a:gd fmla="*/ 21 h 68" name="T15"/>
                  <a:gd fmla="*/ 34 w 58" name="T16"/>
                  <a:gd fmla="*/ 66 h 68" name="T17"/>
                  <a:gd fmla="*/ 28 w 58" name="T18"/>
                  <a:gd fmla="*/ 68 h 68" name="T19"/>
                  <a:gd fmla="*/ 20 w 58" name="T20"/>
                  <a:gd fmla="*/ 62 h 68" name="T21"/>
                  <a:gd fmla="*/ 23 w 58" name="T22"/>
                  <a:gd fmla="*/ 50 h 68" name="T23"/>
                  <a:gd fmla="*/ 17 w 58" name="T24"/>
                  <a:gd fmla="*/ 44 h 68" name="T25"/>
                  <a:gd fmla="*/ 40 w 58" name="T26"/>
                  <a:gd fmla="*/ 30 h 68" name="T27"/>
                  <a:gd fmla="*/ 25 w 58" name="T28"/>
                  <a:gd fmla="*/ 41 h 68" name="T29"/>
                  <a:gd fmla="*/ 29 w 58" name="T30"/>
                  <a:gd fmla="*/ 50 h 68" name="T31"/>
                  <a:gd fmla="*/ 40 w 58" name="T32"/>
                  <a:gd fmla="*/ 39 h 68" name="T33"/>
                  <a:gd fmla="*/ 35 w 58" name="T34"/>
                  <a:gd fmla="*/ 50 h 68" name="T35"/>
                  <a:gd fmla="*/ 34 w 58" name="T36"/>
                  <a:gd fmla="*/ 52 h 68" name="T37"/>
                  <a:gd fmla="*/ 33 w 58" name="T38"/>
                  <a:gd fmla="*/ 52 h 68" name="T39"/>
                  <a:gd fmla="*/ 28 w 58" name="T40"/>
                  <a:gd fmla="*/ 52 h 68" name="T41"/>
                  <a:gd fmla="*/ 22 w 58" name="T42"/>
                  <a:gd fmla="*/ 54 h 68" name="T43"/>
                  <a:gd fmla="*/ 25 w 58" name="T44"/>
                  <a:gd fmla="*/ 64 h 68" name="T45"/>
                  <a:gd fmla="*/ 36 w 58" name="T46"/>
                  <a:gd fmla="*/ 62 h 68" name="T47"/>
                  <a:gd fmla="*/ 39 w 58" name="T48"/>
                  <a:gd fmla="*/ 9 h 68" name="T49"/>
                  <a:gd fmla="*/ 41 w 58" name="T50"/>
                  <a:gd fmla="*/ 10 h 68" name="T51"/>
                  <a:gd fmla="*/ 42 w 58" name="T52"/>
                  <a:gd fmla="*/ 4 h 68" name="T53"/>
                  <a:gd fmla="*/ 15 w 58" name="T54"/>
                  <a:gd fmla="*/ 54 h 68" name="T55"/>
                  <a:gd fmla="*/ 19 w 58" name="T56"/>
                  <a:gd fmla="*/ 49 h 68" name="T57"/>
                  <a:gd fmla="*/ 48 w 58" name="T58"/>
                  <a:gd fmla="*/ 19 h 68" name="T59"/>
                  <a:gd fmla="*/ 54 w 58" name="T60"/>
                  <a:gd fmla="*/ 14 h 68" name="T61"/>
                  <a:gd fmla="*/ 47 w 58" name="T62"/>
                  <a:gd fmla="*/ 18 h 68" name="T63"/>
                  <a:gd fmla="*/ 4 w 58" name="T64"/>
                  <a:gd fmla="*/ 42 h 68" name="T65"/>
                  <a:gd fmla="*/ 5 w 58" name="T66"/>
                  <a:gd fmla="*/ 44 h 68" name="T67"/>
                  <a:gd fmla="*/ 9 w 58" name="T68"/>
                  <a:gd fmla="*/ 39 h 68" name="T69"/>
                  <a:gd fmla="*/ 50 w 58" name="T70"/>
                  <a:gd fmla="*/ 29 h 68" name="T71"/>
                  <a:gd fmla="*/ 58 w 58" name="T72"/>
                  <a:gd fmla="*/ 29 h 68" name="T73"/>
                  <a:gd fmla="*/ 7 w 58" name="T74"/>
                  <a:gd fmla="*/ 28 h 68" name="T75"/>
                  <a:gd fmla="*/ 1 w 58" name="T76"/>
                  <a:gd fmla="*/ 30 h 68" name="T77"/>
                  <a:gd fmla="*/ 49 w 58" name="T78"/>
                  <a:gd fmla="*/ 39 h 68" name="T79"/>
                  <a:gd fmla="*/ 53 w 58" name="T80"/>
                  <a:gd fmla="*/ 44 h 68" name="T81"/>
                  <a:gd fmla="*/ 54 w 58" name="T82"/>
                  <a:gd fmla="*/ 42 h 68" name="T83"/>
                  <a:gd fmla="*/ 4 w 58" name="T84"/>
                  <a:gd fmla="*/ 14 h 68" name="T85"/>
                  <a:gd fmla="*/ 10 w 58" name="T86"/>
                  <a:gd fmla="*/ 19 h 68" name="T87"/>
                  <a:gd fmla="*/ 5 w 58" name="T88"/>
                  <a:gd fmla="*/ 14 h 68" name="T89"/>
                  <a:gd fmla="*/ 39 w 58" name="T90"/>
                  <a:gd fmla="*/ 49 h 68" name="T91"/>
                  <a:gd fmla="*/ 44 w 58" name="T92"/>
                  <a:gd fmla="*/ 54 h 68" name="T93"/>
                  <a:gd fmla="*/ 17 w 58" name="T94"/>
                  <a:gd fmla="*/ 10 h 68" name="T95"/>
                  <a:gd fmla="*/ 19 w 58" name="T96"/>
                  <a:gd fmla="*/ 9 h 68" name="T97"/>
                  <a:gd fmla="*/ 14 w 58" name="T98"/>
                  <a:gd fmla="*/ 5 h 68" name="T99"/>
                  <a:gd fmla="*/ 30 w 58" name="T100"/>
                  <a:gd fmla="*/ 7 h 68" name="T101"/>
                  <a:gd fmla="*/ 28 w 58" name="T102"/>
                  <a:gd fmla="*/ 1 h 68"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68" w="57">
                    <a:moveTo>
                      <a:pt x="44" y="25"/>
                    </a:moveTo>
                    <a:cubicBezTo>
                      <a:pt x="44" y="26"/>
                      <a:pt x="42" y="28"/>
                      <a:pt x="41" y="28"/>
                    </a:cubicBezTo>
                    <a:cubicBezTo>
                      <a:pt x="18" y="37"/>
                      <a:pt x="18" y="37"/>
                      <a:pt x="18" y="37"/>
                    </a:cubicBezTo>
                    <a:cubicBezTo>
                      <a:pt x="18" y="37"/>
                      <a:pt x="17" y="37"/>
                      <a:pt x="17" y="37"/>
                    </a:cubicBezTo>
                    <a:cubicBezTo>
                      <a:pt x="15" y="37"/>
                      <a:pt x="14" y="36"/>
                      <a:pt x="14" y="35"/>
                    </a:cubicBezTo>
                    <a:cubicBezTo>
                      <a:pt x="14" y="33"/>
                      <a:pt x="16" y="32"/>
                      <a:pt x="17" y="31"/>
                    </a:cubicBezTo>
                    <a:cubicBezTo>
                      <a:pt x="40" y="23"/>
                      <a:pt x="40" y="23"/>
                      <a:pt x="40" y="23"/>
                    </a:cubicBezTo>
                    <a:cubicBezTo>
                      <a:pt x="42" y="22"/>
                      <a:pt x="44" y="23"/>
                      <a:pt x="44" y="25"/>
                    </a:cubicBezTo>
                    <a:close/>
                    <a:moveTo>
                      <a:pt x="40" y="16"/>
                    </a:moveTo>
                    <a:cubicBezTo>
                      <a:pt x="17" y="24"/>
                      <a:pt x="17" y="24"/>
                      <a:pt x="17" y="24"/>
                    </a:cubicBezTo>
                    <a:cubicBezTo>
                      <a:pt x="16" y="25"/>
                      <a:pt x="14" y="26"/>
                      <a:pt x="14" y="28"/>
                    </a:cubicBezTo>
                    <a:cubicBezTo>
                      <a:pt x="14" y="29"/>
                      <a:pt x="15" y="30"/>
                      <a:pt x="17" y="30"/>
                    </a:cubicBezTo>
                    <a:cubicBezTo>
                      <a:pt x="17" y="30"/>
                      <a:pt x="18" y="30"/>
                      <a:pt x="18" y="30"/>
                    </a:cubicBezTo>
                    <a:cubicBezTo>
                      <a:pt x="41" y="21"/>
                      <a:pt x="41" y="21"/>
                      <a:pt x="41" y="21"/>
                    </a:cubicBezTo>
                    <a:cubicBezTo>
                      <a:pt x="42" y="21"/>
                      <a:pt x="44" y="19"/>
                      <a:pt x="44" y="18"/>
                    </a:cubicBezTo>
                    <a:cubicBezTo>
                      <a:pt x="44" y="16"/>
                      <a:pt x="42" y="15"/>
                      <a:pt x="40" y="16"/>
                    </a:cubicBezTo>
                    <a:close/>
                    <a:moveTo>
                      <a:pt x="14" y="21"/>
                    </a:moveTo>
                    <a:cubicBezTo>
                      <a:pt x="14" y="22"/>
                      <a:pt x="15" y="23"/>
                      <a:pt x="17" y="23"/>
                    </a:cubicBezTo>
                    <a:cubicBezTo>
                      <a:pt x="17" y="23"/>
                      <a:pt x="18" y="23"/>
                      <a:pt x="18" y="23"/>
                    </a:cubicBezTo>
                    <a:cubicBezTo>
                      <a:pt x="27" y="19"/>
                      <a:pt x="27" y="19"/>
                      <a:pt x="27" y="19"/>
                    </a:cubicBezTo>
                    <a:cubicBezTo>
                      <a:pt x="29" y="19"/>
                      <a:pt x="30" y="17"/>
                      <a:pt x="30" y="16"/>
                    </a:cubicBezTo>
                    <a:cubicBezTo>
                      <a:pt x="30" y="14"/>
                      <a:pt x="28" y="13"/>
                      <a:pt x="26" y="14"/>
                    </a:cubicBezTo>
                    <a:cubicBezTo>
                      <a:pt x="17" y="17"/>
                      <a:pt x="17" y="17"/>
                      <a:pt x="17" y="17"/>
                    </a:cubicBezTo>
                    <a:cubicBezTo>
                      <a:pt x="16" y="18"/>
                      <a:pt x="14" y="19"/>
                      <a:pt x="14" y="21"/>
                    </a:cubicBezTo>
                    <a:close/>
                    <a:moveTo>
                      <a:pt x="38" y="54"/>
                    </a:moveTo>
                    <a:cubicBezTo>
                      <a:pt x="38" y="62"/>
                      <a:pt x="38" y="62"/>
                      <a:pt x="38" y="62"/>
                    </a:cubicBezTo>
                    <a:cubicBezTo>
                      <a:pt x="38" y="64"/>
                      <a:pt x="36" y="66"/>
                      <a:pt x="34" y="66"/>
                    </a:cubicBezTo>
                    <a:cubicBezTo>
                      <a:pt x="33" y="66"/>
                      <a:pt x="33" y="66"/>
                      <a:pt x="33" y="66"/>
                    </a:cubicBezTo>
                    <a:cubicBezTo>
                      <a:pt x="33" y="67"/>
                      <a:pt x="32" y="68"/>
                      <a:pt x="30" y="68"/>
                    </a:cubicBezTo>
                    <a:cubicBezTo>
                      <a:pt x="28" y="68"/>
                      <a:pt x="28" y="68"/>
                      <a:pt x="28" y="68"/>
                    </a:cubicBezTo>
                    <a:cubicBezTo>
                      <a:pt x="26" y="68"/>
                      <a:pt x="25" y="67"/>
                      <a:pt x="25" y="66"/>
                    </a:cubicBezTo>
                    <a:cubicBezTo>
                      <a:pt x="24" y="66"/>
                      <a:pt x="24" y="66"/>
                      <a:pt x="24" y="66"/>
                    </a:cubicBezTo>
                    <a:cubicBezTo>
                      <a:pt x="22" y="66"/>
                      <a:pt x="20" y="64"/>
                      <a:pt x="20" y="62"/>
                    </a:cubicBezTo>
                    <a:cubicBezTo>
                      <a:pt x="20" y="54"/>
                      <a:pt x="20" y="54"/>
                      <a:pt x="20" y="54"/>
                    </a:cubicBezTo>
                    <a:cubicBezTo>
                      <a:pt x="20" y="52"/>
                      <a:pt x="22" y="51"/>
                      <a:pt x="23" y="50"/>
                    </a:cubicBezTo>
                    <a:cubicBezTo>
                      <a:pt x="23" y="50"/>
                      <a:pt x="23" y="50"/>
                      <a:pt x="23" y="50"/>
                    </a:cubicBezTo>
                    <a:cubicBezTo>
                      <a:pt x="23" y="47"/>
                      <a:pt x="21" y="44"/>
                      <a:pt x="20" y="43"/>
                    </a:cubicBezTo>
                    <a:cubicBezTo>
                      <a:pt x="18" y="44"/>
                      <a:pt x="18" y="44"/>
                      <a:pt x="18" y="44"/>
                    </a:cubicBezTo>
                    <a:cubicBezTo>
                      <a:pt x="18" y="44"/>
                      <a:pt x="17" y="44"/>
                      <a:pt x="17" y="44"/>
                    </a:cubicBezTo>
                    <a:cubicBezTo>
                      <a:pt x="15" y="44"/>
                      <a:pt x="14" y="43"/>
                      <a:pt x="14" y="42"/>
                    </a:cubicBezTo>
                    <a:cubicBezTo>
                      <a:pt x="14" y="40"/>
                      <a:pt x="16" y="39"/>
                      <a:pt x="17" y="38"/>
                    </a:cubicBezTo>
                    <a:cubicBezTo>
                      <a:pt x="40" y="30"/>
                      <a:pt x="40" y="30"/>
                      <a:pt x="40" y="30"/>
                    </a:cubicBezTo>
                    <a:cubicBezTo>
                      <a:pt x="42" y="29"/>
                      <a:pt x="44" y="30"/>
                      <a:pt x="44" y="32"/>
                    </a:cubicBezTo>
                    <a:cubicBezTo>
                      <a:pt x="44" y="33"/>
                      <a:pt x="42" y="35"/>
                      <a:pt x="41" y="36"/>
                    </a:cubicBezTo>
                    <a:cubicBezTo>
                      <a:pt x="25" y="41"/>
                      <a:pt x="25" y="41"/>
                      <a:pt x="25" y="41"/>
                    </a:cubicBezTo>
                    <a:cubicBezTo>
                      <a:pt x="27" y="43"/>
                      <a:pt x="29" y="46"/>
                      <a:pt x="29" y="50"/>
                    </a:cubicBezTo>
                    <a:cubicBezTo>
                      <a:pt x="29" y="50"/>
                      <a:pt x="29" y="50"/>
                      <a:pt x="29" y="50"/>
                    </a:cubicBezTo>
                    <a:cubicBezTo>
                      <a:pt x="29" y="50"/>
                      <a:pt x="29" y="50"/>
                      <a:pt x="29" y="50"/>
                    </a:cubicBezTo>
                    <a:cubicBezTo>
                      <a:pt x="29" y="50"/>
                      <a:pt x="29" y="50"/>
                      <a:pt x="29" y="50"/>
                    </a:cubicBezTo>
                    <a:cubicBezTo>
                      <a:pt x="29" y="43"/>
                      <a:pt x="36" y="38"/>
                      <a:pt x="37" y="38"/>
                    </a:cubicBezTo>
                    <a:cubicBezTo>
                      <a:pt x="38" y="37"/>
                      <a:pt x="39" y="38"/>
                      <a:pt x="40" y="39"/>
                    </a:cubicBezTo>
                    <a:cubicBezTo>
                      <a:pt x="41" y="40"/>
                      <a:pt x="41" y="42"/>
                      <a:pt x="39" y="43"/>
                    </a:cubicBezTo>
                    <a:cubicBezTo>
                      <a:pt x="39" y="43"/>
                      <a:pt x="35" y="46"/>
                      <a:pt x="35" y="50"/>
                    </a:cubicBezTo>
                    <a:cubicBezTo>
                      <a:pt x="35" y="50"/>
                      <a:pt x="35" y="50"/>
                      <a:pt x="35" y="50"/>
                    </a:cubicBezTo>
                    <a:cubicBezTo>
                      <a:pt x="36" y="51"/>
                      <a:pt x="38" y="52"/>
                      <a:pt x="38" y="54"/>
                    </a:cubicBezTo>
                    <a:close/>
                    <a:moveTo>
                      <a:pt x="36" y="54"/>
                    </a:moveTo>
                    <a:cubicBezTo>
                      <a:pt x="36" y="53"/>
                      <a:pt x="35" y="52"/>
                      <a:pt x="34" y="52"/>
                    </a:cubicBezTo>
                    <a:cubicBezTo>
                      <a:pt x="34" y="52"/>
                      <a:pt x="34" y="52"/>
                      <a:pt x="34" y="52"/>
                    </a:cubicBezTo>
                    <a:cubicBezTo>
                      <a:pt x="34" y="52"/>
                      <a:pt x="34" y="52"/>
                      <a:pt x="34" y="52"/>
                    </a:cubicBezTo>
                    <a:cubicBezTo>
                      <a:pt x="34" y="52"/>
                      <a:pt x="34" y="52"/>
                      <a:pt x="33" y="52"/>
                    </a:cubicBezTo>
                    <a:cubicBezTo>
                      <a:pt x="33" y="52"/>
                      <a:pt x="33" y="52"/>
                      <a:pt x="33" y="52"/>
                    </a:cubicBezTo>
                    <a:cubicBezTo>
                      <a:pt x="30" y="52"/>
                      <a:pt x="30" y="52"/>
                      <a:pt x="30" y="52"/>
                    </a:cubicBezTo>
                    <a:cubicBezTo>
                      <a:pt x="28" y="52"/>
                      <a:pt x="28" y="52"/>
                      <a:pt x="28" y="52"/>
                    </a:cubicBezTo>
                    <a:cubicBezTo>
                      <a:pt x="24" y="52"/>
                      <a:pt x="24" y="52"/>
                      <a:pt x="24" y="52"/>
                    </a:cubicBezTo>
                    <a:cubicBezTo>
                      <a:pt x="24" y="52"/>
                      <a:pt x="24" y="52"/>
                      <a:pt x="24" y="52"/>
                    </a:cubicBezTo>
                    <a:cubicBezTo>
                      <a:pt x="23" y="52"/>
                      <a:pt x="22" y="53"/>
                      <a:pt x="22" y="54"/>
                    </a:cubicBezTo>
                    <a:cubicBezTo>
                      <a:pt x="22" y="62"/>
                      <a:pt x="22" y="62"/>
                      <a:pt x="22" y="62"/>
                    </a:cubicBezTo>
                    <a:cubicBezTo>
                      <a:pt x="22" y="63"/>
                      <a:pt x="23" y="64"/>
                      <a:pt x="24" y="64"/>
                    </a:cubicBezTo>
                    <a:cubicBezTo>
                      <a:pt x="25" y="64"/>
                      <a:pt x="25" y="64"/>
                      <a:pt x="25" y="64"/>
                    </a:cubicBezTo>
                    <a:cubicBezTo>
                      <a:pt x="33" y="64"/>
                      <a:pt x="33" y="64"/>
                      <a:pt x="33" y="64"/>
                    </a:cubicBezTo>
                    <a:cubicBezTo>
                      <a:pt x="34" y="64"/>
                      <a:pt x="34" y="64"/>
                      <a:pt x="34" y="64"/>
                    </a:cubicBezTo>
                    <a:cubicBezTo>
                      <a:pt x="35" y="64"/>
                      <a:pt x="36" y="63"/>
                      <a:pt x="36" y="62"/>
                    </a:cubicBezTo>
                    <a:lnTo>
                      <a:pt x="36" y="54"/>
                    </a:lnTo>
                    <a:close/>
                    <a:moveTo>
                      <a:pt x="42" y="4"/>
                    </a:moveTo>
                    <a:cubicBezTo>
                      <a:pt x="39" y="9"/>
                      <a:pt x="39" y="9"/>
                      <a:pt x="39" y="9"/>
                    </a:cubicBezTo>
                    <a:cubicBezTo>
                      <a:pt x="39" y="10"/>
                      <a:pt x="39" y="10"/>
                      <a:pt x="40" y="11"/>
                    </a:cubicBezTo>
                    <a:cubicBezTo>
                      <a:pt x="40" y="11"/>
                      <a:pt x="40" y="11"/>
                      <a:pt x="40" y="11"/>
                    </a:cubicBezTo>
                    <a:cubicBezTo>
                      <a:pt x="40" y="11"/>
                      <a:pt x="41" y="11"/>
                      <a:pt x="41" y="10"/>
                    </a:cubicBezTo>
                    <a:cubicBezTo>
                      <a:pt x="44" y="5"/>
                      <a:pt x="44" y="5"/>
                      <a:pt x="44" y="5"/>
                    </a:cubicBezTo>
                    <a:cubicBezTo>
                      <a:pt x="44" y="5"/>
                      <a:pt x="44" y="4"/>
                      <a:pt x="44" y="4"/>
                    </a:cubicBezTo>
                    <a:cubicBezTo>
                      <a:pt x="43" y="4"/>
                      <a:pt x="42" y="4"/>
                      <a:pt x="42" y="4"/>
                    </a:cubicBezTo>
                    <a:close/>
                    <a:moveTo>
                      <a:pt x="17" y="48"/>
                    </a:moveTo>
                    <a:cubicBezTo>
                      <a:pt x="14" y="53"/>
                      <a:pt x="14" y="53"/>
                      <a:pt x="14" y="53"/>
                    </a:cubicBezTo>
                    <a:cubicBezTo>
                      <a:pt x="14" y="53"/>
                      <a:pt x="14" y="54"/>
                      <a:pt x="15" y="54"/>
                    </a:cubicBezTo>
                    <a:cubicBezTo>
                      <a:pt x="15" y="54"/>
                      <a:pt x="15" y="54"/>
                      <a:pt x="15" y="54"/>
                    </a:cubicBezTo>
                    <a:cubicBezTo>
                      <a:pt x="15" y="54"/>
                      <a:pt x="16" y="54"/>
                      <a:pt x="16" y="54"/>
                    </a:cubicBezTo>
                    <a:cubicBezTo>
                      <a:pt x="19" y="49"/>
                      <a:pt x="19" y="49"/>
                      <a:pt x="19" y="49"/>
                    </a:cubicBezTo>
                    <a:cubicBezTo>
                      <a:pt x="19" y="48"/>
                      <a:pt x="19" y="47"/>
                      <a:pt x="18" y="47"/>
                    </a:cubicBezTo>
                    <a:cubicBezTo>
                      <a:pt x="18" y="47"/>
                      <a:pt x="17" y="47"/>
                      <a:pt x="17" y="48"/>
                    </a:cubicBezTo>
                    <a:close/>
                    <a:moveTo>
                      <a:pt x="48" y="19"/>
                    </a:moveTo>
                    <a:cubicBezTo>
                      <a:pt x="48" y="19"/>
                      <a:pt x="48" y="19"/>
                      <a:pt x="49" y="19"/>
                    </a:cubicBezTo>
                    <a:cubicBezTo>
                      <a:pt x="54" y="16"/>
                      <a:pt x="54" y="16"/>
                      <a:pt x="54" y="16"/>
                    </a:cubicBezTo>
                    <a:cubicBezTo>
                      <a:pt x="54" y="16"/>
                      <a:pt x="54" y="15"/>
                      <a:pt x="54" y="14"/>
                    </a:cubicBezTo>
                    <a:cubicBezTo>
                      <a:pt x="54" y="14"/>
                      <a:pt x="53" y="14"/>
                      <a:pt x="53" y="14"/>
                    </a:cubicBezTo>
                    <a:cubicBezTo>
                      <a:pt x="48" y="17"/>
                      <a:pt x="48" y="17"/>
                      <a:pt x="48" y="17"/>
                    </a:cubicBezTo>
                    <a:cubicBezTo>
                      <a:pt x="47" y="17"/>
                      <a:pt x="47" y="18"/>
                      <a:pt x="47" y="18"/>
                    </a:cubicBezTo>
                    <a:cubicBezTo>
                      <a:pt x="47" y="19"/>
                      <a:pt x="48" y="19"/>
                      <a:pt x="48" y="19"/>
                    </a:cubicBezTo>
                    <a:close/>
                    <a:moveTo>
                      <a:pt x="9" y="39"/>
                    </a:moveTo>
                    <a:cubicBezTo>
                      <a:pt x="4" y="42"/>
                      <a:pt x="4" y="42"/>
                      <a:pt x="4" y="42"/>
                    </a:cubicBezTo>
                    <a:cubicBezTo>
                      <a:pt x="4" y="42"/>
                      <a:pt x="4" y="43"/>
                      <a:pt x="4" y="43"/>
                    </a:cubicBezTo>
                    <a:cubicBezTo>
                      <a:pt x="4" y="44"/>
                      <a:pt x="4" y="44"/>
                      <a:pt x="5" y="44"/>
                    </a:cubicBezTo>
                    <a:cubicBezTo>
                      <a:pt x="5" y="44"/>
                      <a:pt x="5" y="44"/>
                      <a:pt x="5" y="44"/>
                    </a:cubicBezTo>
                    <a:cubicBezTo>
                      <a:pt x="10" y="41"/>
                      <a:pt x="10" y="41"/>
                      <a:pt x="10" y="41"/>
                    </a:cubicBezTo>
                    <a:cubicBezTo>
                      <a:pt x="11" y="41"/>
                      <a:pt x="11" y="40"/>
                      <a:pt x="11" y="40"/>
                    </a:cubicBezTo>
                    <a:cubicBezTo>
                      <a:pt x="10" y="39"/>
                      <a:pt x="10" y="39"/>
                      <a:pt x="9" y="39"/>
                    </a:cubicBezTo>
                    <a:close/>
                    <a:moveTo>
                      <a:pt x="57" y="28"/>
                    </a:moveTo>
                    <a:cubicBezTo>
                      <a:pt x="51" y="28"/>
                      <a:pt x="51" y="28"/>
                      <a:pt x="51" y="28"/>
                    </a:cubicBezTo>
                    <a:cubicBezTo>
                      <a:pt x="51" y="28"/>
                      <a:pt x="50" y="28"/>
                      <a:pt x="50" y="29"/>
                    </a:cubicBezTo>
                    <a:cubicBezTo>
                      <a:pt x="50" y="30"/>
                      <a:pt x="51" y="30"/>
                      <a:pt x="51" y="30"/>
                    </a:cubicBezTo>
                    <a:cubicBezTo>
                      <a:pt x="57" y="30"/>
                      <a:pt x="57" y="30"/>
                      <a:pt x="57" y="30"/>
                    </a:cubicBezTo>
                    <a:cubicBezTo>
                      <a:pt x="58" y="30"/>
                      <a:pt x="58" y="30"/>
                      <a:pt x="58" y="29"/>
                    </a:cubicBezTo>
                    <a:cubicBezTo>
                      <a:pt x="58" y="28"/>
                      <a:pt x="58" y="28"/>
                      <a:pt x="57" y="28"/>
                    </a:cubicBezTo>
                    <a:close/>
                    <a:moveTo>
                      <a:pt x="8" y="29"/>
                    </a:moveTo>
                    <a:cubicBezTo>
                      <a:pt x="8" y="28"/>
                      <a:pt x="7" y="28"/>
                      <a:pt x="7" y="28"/>
                    </a:cubicBezTo>
                    <a:cubicBezTo>
                      <a:pt x="1" y="28"/>
                      <a:pt x="1" y="28"/>
                      <a:pt x="1" y="28"/>
                    </a:cubicBezTo>
                    <a:cubicBezTo>
                      <a:pt x="0" y="28"/>
                      <a:pt x="0" y="28"/>
                      <a:pt x="0" y="29"/>
                    </a:cubicBezTo>
                    <a:cubicBezTo>
                      <a:pt x="0" y="30"/>
                      <a:pt x="0" y="30"/>
                      <a:pt x="1" y="30"/>
                    </a:cubicBezTo>
                    <a:cubicBezTo>
                      <a:pt x="7" y="30"/>
                      <a:pt x="7" y="30"/>
                      <a:pt x="7" y="30"/>
                    </a:cubicBezTo>
                    <a:cubicBezTo>
                      <a:pt x="7" y="30"/>
                      <a:pt x="8" y="30"/>
                      <a:pt x="8" y="29"/>
                    </a:cubicBezTo>
                    <a:close/>
                    <a:moveTo>
                      <a:pt x="49" y="39"/>
                    </a:moveTo>
                    <a:cubicBezTo>
                      <a:pt x="48" y="39"/>
                      <a:pt x="48" y="39"/>
                      <a:pt x="47" y="40"/>
                    </a:cubicBezTo>
                    <a:cubicBezTo>
                      <a:pt x="47" y="40"/>
                      <a:pt x="47" y="41"/>
                      <a:pt x="48" y="41"/>
                    </a:cubicBezTo>
                    <a:cubicBezTo>
                      <a:pt x="53" y="44"/>
                      <a:pt x="53" y="44"/>
                      <a:pt x="53" y="44"/>
                    </a:cubicBezTo>
                    <a:cubicBezTo>
                      <a:pt x="53" y="44"/>
                      <a:pt x="53" y="44"/>
                      <a:pt x="53" y="44"/>
                    </a:cubicBezTo>
                    <a:cubicBezTo>
                      <a:pt x="54" y="44"/>
                      <a:pt x="54" y="44"/>
                      <a:pt x="54" y="43"/>
                    </a:cubicBezTo>
                    <a:cubicBezTo>
                      <a:pt x="54" y="43"/>
                      <a:pt x="54" y="42"/>
                      <a:pt x="54" y="42"/>
                    </a:cubicBezTo>
                    <a:lnTo>
                      <a:pt x="49" y="39"/>
                    </a:lnTo>
                    <a:close/>
                    <a:moveTo>
                      <a:pt x="5" y="14"/>
                    </a:moveTo>
                    <a:cubicBezTo>
                      <a:pt x="5" y="14"/>
                      <a:pt x="4" y="14"/>
                      <a:pt x="4" y="14"/>
                    </a:cubicBezTo>
                    <a:cubicBezTo>
                      <a:pt x="4" y="15"/>
                      <a:pt x="4" y="16"/>
                      <a:pt x="4" y="16"/>
                    </a:cubicBezTo>
                    <a:cubicBezTo>
                      <a:pt x="9" y="19"/>
                      <a:pt x="9" y="19"/>
                      <a:pt x="9" y="19"/>
                    </a:cubicBezTo>
                    <a:cubicBezTo>
                      <a:pt x="10" y="19"/>
                      <a:pt x="10" y="19"/>
                      <a:pt x="10" y="19"/>
                    </a:cubicBezTo>
                    <a:cubicBezTo>
                      <a:pt x="10" y="19"/>
                      <a:pt x="11" y="19"/>
                      <a:pt x="11" y="18"/>
                    </a:cubicBezTo>
                    <a:cubicBezTo>
                      <a:pt x="11" y="18"/>
                      <a:pt x="11" y="17"/>
                      <a:pt x="10" y="17"/>
                    </a:cubicBezTo>
                    <a:lnTo>
                      <a:pt x="5" y="14"/>
                    </a:lnTo>
                    <a:close/>
                    <a:moveTo>
                      <a:pt x="41" y="48"/>
                    </a:moveTo>
                    <a:cubicBezTo>
                      <a:pt x="41" y="47"/>
                      <a:pt x="40" y="47"/>
                      <a:pt x="40" y="47"/>
                    </a:cubicBezTo>
                    <a:cubicBezTo>
                      <a:pt x="39" y="47"/>
                      <a:pt x="39" y="48"/>
                      <a:pt x="39" y="49"/>
                    </a:cubicBezTo>
                    <a:cubicBezTo>
                      <a:pt x="42" y="54"/>
                      <a:pt x="42" y="54"/>
                      <a:pt x="42" y="54"/>
                    </a:cubicBezTo>
                    <a:cubicBezTo>
                      <a:pt x="42" y="54"/>
                      <a:pt x="43" y="54"/>
                      <a:pt x="43" y="54"/>
                    </a:cubicBezTo>
                    <a:cubicBezTo>
                      <a:pt x="43" y="54"/>
                      <a:pt x="43" y="54"/>
                      <a:pt x="44" y="54"/>
                    </a:cubicBezTo>
                    <a:cubicBezTo>
                      <a:pt x="44" y="54"/>
                      <a:pt x="44" y="53"/>
                      <a:pt x="44" y="53"/>
                    </a:cubicBezTo>
                    <a:lnTo>
                      <a:pt x="41" y="48"/>
                    </a:lnTo>
                    <a:close/>
                    <a:moveTo>
                      <a:pt x="17" y="10"/>
                    </a:moveTo>
                    <a:cubicBezTo>
                      <a:pt x="17" y="11"/>
                      <a:pt x="18" y="11"/>
                      <a:pt x="18" y="11"/>
                    </a:cubicBezTo>
                    <a:cubicBezTo>
                      <a:pt x="18" y="11"/>
                      <a:pt x="18" y="11"/>
                      <a:pt x="18" y="11"/>
                    </a:cubicBezTo>
                    <a:cubicBezTo>
                      <a:pt x="19" y="10"/>
                      <a:pt x="19" y="10"/>
                      <a:pt x="19" y="9"/>
                    </a:cubicBezTo>
                    <a:cubicBezTo>
                      <a:pt x="16" y="4"/>
                      <a:pt x="16" y="4"/>
                      <a:pt x="16" y="4"/>
                    </a:cubicBezTo>
                    <a:cubicBezTo>
                      <a:pt x="16" y="4"/>
                      <a:pt x="15" y="4"/>
                      <a:pt x="15" y="4"/>
                    </a:cubicBezTo>
                    <a:cubicBezTo>
                      <a:pt x="14" y="4"/>
                      <a:pt x="14" y="5"/>
                      <a:pt x="14" y="5"/>
                    </a:cubicBezTo>
                    <a:lnTo>
                      <a:pt x="17" y="10"/>
                    </a:lnTo>
                    <a:close/>
                    <a:moveTo>
                      <a:pt x="29" y="8"/>
                    </a:moveTo>
                    <a:cubicBezTo>
                      <a:pt x="30" y="8"/>
                      <a:pt x="30" y="7"/>
                      <a:pt x="30" y="7"/>
                    </a:cubicBezTo>
                    <a:cubicBezTo>
                      <a:pt x="30" y="1"/>
                      <a:pt x="30" y="1"/>
                      <a:pt x="30" y="1"/>
                    </a:cubicBezTo>
                    <a:cubicBezTo>
                      <a:pt x="30" y="0"/>
                      <a:pt x="30" y="0"/>
                      <a:pt x="29" y="0"/>
                    </a:cubicBezTo>
                    <a:cubicBezTo>
                      <a:pt x="28" y="0"/>
                      <a:pt x="28" y="0"/>
                      <a:pt x="28" y="1"/>
                    </a:cubicBezTo>
                    <a:cubicBezTo>
                      <a:pt x="28" y="7"/>
                      <a:pt x="28" y="7"/>
                      <a:pt x="28" y="7"/>
                    </a:cubicBezTo>
                    <a:cubicBezTo>
                      <a:pt x="28" y="7"/>
                      <a:pt x="28" y="8"/>
                      <a:pt x="29" y="8"/>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4" name="îsļïdé">
                <a:extLst>
                  <a:ext uri="{FF2B5EF4-FFF2-40B4-BE49-F238E27FC236}">
                    <a16:creationId xmlns:a16="http://schemas.microsoft.com/office/drawing/2014/main" id="{DA223BBF-73BA-43B4-A049-31FAF438E0C4}"/>
                  </a:ext>
                </a:extLst>
              </p:cNvPr>
              <p:cNvSpPr/>
              <p:nvPr/>
            </p:nvSpPr>
            <p:spPr bwMode="auto">
              <a:xfrm>
                <a:off x="6538933" y="3725837"/>
                <a:ext cx="190988" cy="187508"/>
              </a:xfrm>
              <a:custGeom>
                <a:gdLst>
                  <a:gd fmla="*/ 12 w 68" name="T0"/>
                  <a:gd fmla="*/ 0 h 67" name="T1"/>
                  <a:gd fmla="*/ 0 w 68" name="T2"/>
                  <a:gd fmla="*/ 56 h 67" name="T3"/>
                  <a:gd fmla="*/ 57 w 68" name="T4"/>
                  <a:gd fmla="*/ 67 h 67" name="T5"/>
                  <a:gd fmla="*/ 68 w 68" name="T6"/>
                  <a:gd fmla="*/ 11 h 67" name="T7"/>
                  <a:gd fmla="*/ 65 w 68" name="T8"/>
                  <a:gd fmla="*/ 11 h 67" name="T9"/>
                  <a:gd fmla="*/ 57 w 68" name="T10"/>
                  <a:gd fmla="*/ 64 h 67" name="T11"/>
                  <a:gd fmla="*/ 3 w 68" name="T12"/>
                  <a:gd fmla="*/ 56 h 67" name="T13"/>
                  <a:gd fmla="*/ 12 w 68" name="T14"/>
                  <a:gd fmla="*/ 3 h 67" name="T15"/>
                  <a:gd fmla="*/ 65 w 68" name="T16"/>
                  <a:gd fmla="*/ 11 h 67" name="T17"/>
                  <a:gd fmla="*/ 12 w 68" name="T18"/>
                  <a:gd fmla="*/ 5 h 67" name="T19"/>
                  <a:gd fmla="*/ 6 w 68" name="T20"/>
                  <a:gd fmla="*/ 56 h 67" name="T21"/>
                  <a:gd fmla="*/ 56 w 68" name="T22"/>
                  <a:gd fmla="*/ 62 h 67" name="T23"/>
                  <a:gd fmla="*/ 63 w 68" name="T24"/>
                  <a:gd fmla="*/ 12 h 67" name="T25"/>
                  <a:gd fmla="*/ 61 w 68" name="T26"/>
                  <a:gd fmla="*/ 12 h 67" name="T27"/>
                  <a:gd fmla="*/ 35 w 68" name="T28"/>
                  <a:gd fmla="*/ 33 h 67" name="T29"/>
                  <a:gd fmla="*/ 56 w 68" name="T30"/>
                  <a:gd fmla="*/ 7 h 67" name="T31"/>
                  <a:gd fmla="*/ 12 w 68" name="T32"/>
                  <a:gd fmla="*/ 7 h 67" name="T33"/>
                  <a:gd fmla="*/ 33 w 68" name="T34"/>
                  <a:gd fmla="*/ 33 h 67" name="T35"/>
                  <a:gd fmla="*/ 8 w 68" name="T36"/>
                  <a:gd fmla="*/ 12 h 67" name="T37"/>
                  <a:gd fmla="*/ 8 w 68" name="T38"/>
                  <a:gd fmla="*/ 56 h 67" name="T39"/>
                  <a:gd fmla="*/ 33 w 68" name="T40"/>
                  <a:gd fmla="*/ 35 h 67" name="T41"/>
                  <a:gd fmla="*/ 12 w 68" name="T42"/>
                  <a:gd fmla="*/ 60 h 67" name="T43"/>
                  <a:gd fmla="*/ 56 w 68" name="T44"/>
                  <a:gd fmla="*/ 60 h 67" name="T45"/>
                  <a:gd fmla="*/ 35 w 68" name="T46"/>
                  <a:gd fmla="*/ 35 h 67" name="T47"/>
                  <a:gd fmla="*/ 61 w 68" name="T48"/>
                  <a:gd fmla="*/ 56 h 67" name="T49"/>
                  <a:gd fmla="*/ 12 w 68" name="T50"/>
                  <a:gd fmla="*/ 20 h 67" name="T51"/>
                  <a:gd fmla="*/ 19 w 68" name="T52"/>
                  <a:gd fmla="*/ 19 h 67" name="T53"/>
                  <a:gd fmla="*/ 20 w 68" name="T54"/>
                  <a:gd fmla="*/ 12 h 67" name="T55"/>
                  <a:gd fmla="*/ 21 w 68" name="T56"/>
                  <a:gd fmla="*/ 19 h 67" name="T57"/>
                  <a:gd fmla="*/ 29 w 68" name="T58"/>
                  <a:gd fmla="*/ 20 h 67" name="T59"/>
                  <a:gd fmla="*/ 21 w 68" name="T60"/>
                  <a:gd fmla="*/ 21 h 67" name="T61"/>
                  <a:gd fmla="*/ 20 w 68" name="T62"/>
                  <a:gd fmla="*/ 28 h 67" name="T63"/>
                  <a:gd fmla="*/ 19 w 68" name="T64"/>
                  <a:gd fmla="*/ 21 h 67" name="T65"/>
                  <a:gd fmla="*/ 12 w 68" name="T66"/>
                  <a:gd fmla="*/ 20 h 67" name="T67"/>
                  <a:gd fmla="*/ 26 w 68" name="T68"/>
                  <a:gd fmla="*/ 53 h 67" name="T69"/>
                  <a:gd fmla="*/ 25 w 68" name="T70"/>
                  <a:gd fmla="*/ 53 h 67" name="T71"/>
                  <a:gd fmla="*/ 16 w 68" name="T72"/>
                  <a:gd fmla="*/ 53 h 67" name="T73"/>
                  <a:gd fmla="*/ 15 w 68" name="T74"/>
                  <a:gd fmla="*/ 53 h 67" name="T75"/>
                  <a:gd fmla="*/ 19 w 68" name="T76"/>
                  <a:gd fmla="*/ 47 h 67" name="T77"/>
                  <a:gd fmla="*/ 15 w 68" name="T78"/>
                  <a:gd fmla="*/ 42 h 67" name="T79"/>
                  <a:gd fmla="*/ 20 w 68" name="T80"/>
                  <a:gd fmla="*/ 46 h 67" name="T81"/>
                  <a:gd fmla="*/ 26 w 68" name="T82"/>
                  <a:gd fmla="*/ 42 h 67" name="T83"/>
                  <a:gd fmla="*/ 22 w 68" name="T84"/>
                  <a:gd fmla="*/ 47 h 67" name="T85"/>
                  <a:gd fmla="*/ 40 w 68" name="T86"/>
                  <a:gd fmla="*/ 19 h 67" name="T87"/>
                  <a:gd fmla="*/ 56 w 68" name="T88"/>
                  <a:gd fmla="*/ 18 h 67" name="T89"/>
                  <a:gd fmla="*/ 56 w 68" name="T90"/>
                  <a:gd fmla="*/ 20 h 67" name="T91"/>
                  <a:gd fmla="*/ 40 w 68" name="T92"/>
                  <a:gd fmla="*/ 19 h 67" name="T93"/>
                  <a:gd fmla="*/ 55 w 68" name="T94"/>
                  <a:gd fmla="*/ 45 h 67" name="T95"/>
                  <a:gd fmla="*/ 40 w 68" name="T96"/>
                  <a:gd fmla="*/ 44 h 67" name="T97"/>
                  <a:gd fmla="*/ 55 w 68" name="T98"/>
                  <a:gd fmla="*/ 43 h 67" name="T99"/>
                  <a:gd fmla="*/ 56 w 68" name="T100"/>
                  <a:gd fmla="*/ 50 h 67" name="T101"/>
                  <a:gd fmla="*/ 41 w 68" name="T102"/>
                  <a:gd fmla="*/ 51 h 67" name="T103"/>
                  <a:gd fmla="*/ 41 w 68" name="T104"/>
                  <a:gd fmla="*/ 49 h 67" name="T105"/>
                  <a:gd fmla="*/ 56 w 68" name="T106"/>
                  <a:gd fmla="*/ 50 h 6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7" w="68">
                    <a:moveTo>
                      <a:pt x="57" y="0"/>
                    </a:moveTo>
                    <a:cubicBezTo>
                      <a:pt x="12" y="0"/>
                      <a:pt x="12" y="0"/>
                      <a:pt x="12" y="0"/>
                    </a:cubicBezTo>
                    <a:cubicBezTo>
                      <a:pt x="5" y="0"/>
                      <a:pt x="0" y="5"/>
                      <a:pt x="0" y="11"/>
                    </a:cubicBezTo>
                    <a:cubicBezTo>
                      <a:pt x="0" y="56"/>
                      <a:pt x="0" y="56"/>
                      <a:pt x="0" y="56"/>
                    </a:cubicBezTo>
                    <a:cubicBezTo>
                      <a:pt x="0" y="62"/>
                      <a:pt x="5" y="67"/>
                      <a:pt x="12" y="67"/>
                    </a:cubicBezTo>
                    <a:cubicBezTo>
                      <a:pt x="57" y="67"/>
                      <a:pt x="57" y="67"/>
                      <a:pt x="57" y="67"/>
                    </a:cubicBezTo>
                    <a:cubicBezTo>
                      <a:pt x="63" y="67"/>
                      <a:pt x="68" y="62"/>
                      <a:pt x="68" y="56"/>
                    </a:cubicBezTo>
                    <a:cubicBezTo>
                      <a:pt x="68" y="11"/>
                      <a:pt x="68" y="11"/>
                      <a:pt x="68" y="11"/>
                    </a:cubicBezTo>
                    <a:cubicBezTo>
                      <a:pt x="68" y="5"/>
                      <a:pt x="63" y="0"/>
                      <a:pt x="57" y="0"/>
                    </a:cubicBezTo>
                    <a:close/>
                    <a:moveTo>
                      <a:pt x="65" y="11"/>
                    </a:moveTo>
                    <a:cubicBezTo>
                      <a:pt x="65" y="56"/>
                      <a:pt x="65" y="56"/>
                      <a:pt x="65" y="56"/>
                    </a:cubicBezTo>
                    <a:cubicBezTo>
                      <a:pt x="65" y="61"/>
                      <a:pt x="61" y="64"/>
                      <a:pt x="57" y="64"/>
                    </a:cubicBezTo>
                    <a:cubicBezTo>
                      <a:pt x="12" y="64"/>
                      <a:pt x="12" y="64"/>
                      <a:pt x="12" y="64"/>
                    </a:cubicBezTo>
                    <a:cubicBezTo>
                      <a:pt x="7" y="64"/>
                      <a:pt x="3" y="61"/>
                      <a:pt x="3" y="56"/>
                    </a:cubicBezTo>
                    <a:cubicBezTo>
                      <a:pt x="3" y="11"/>
                      <a:pt x="3" y="11"/>
                      <a:pt x="3" y="11"/>
                    </a:cubicBezTo>
                    <a:cubicBezTo>
                      <a:pt x="3" y="7"/>
                      <a:pt x="7" y="3"/>
                      <a:pt x="12" y="3"/>
                    </a:cubicBezTo>
                    <a:cubicBezTo>
                      <a:pt x="57" y="3"/>
                      <a:pt x="57" y="3"/>
                      <a:pt x="57" y="3"/>
                    </a:cubicBezTo>
                    <a:cubicBezTo>
                      <a:pt x="61" y="3"/>
                      <a:pt x="65" y="7"/>
                      <a:pt x="65" y="11"/>
                    </a:cubicBezTo>
                    <a:close/>
                    <a:moveTo>
                      <a:pt x="56" y="5"/>
                    </a:moveTo>
                    <a:cubicBezTo>
                      <a:pt x="12" y="5"/>
                      <a:pt x="12" y="5"/>
                      <a:pt x="12" y="5"/>
                    </a:cubicBezTo>
                    <a:cubicBezTo>
                      <a:pt x="9" y="5"/>
                      <a:pt x="6" y="8"/>
                      <a:pt x="6" y="12"/>
                    </a:cubicBezTo>
                    <a:cubicBezTo>
                      <a:pt x="6" y="56"/>
                      <a:pt x="6" y="56"/>
                      <a:pt x="6" y="56"/>
                    </a:cubicBezTo>
                    <a:cubicBezTo>
                      <a:pt x="6" y="59"/>
                      <a:pt x="9" y="62"/>
                      <a:pt x="12" y="62"/>
                    </a:cubicBezTo>
                    <a:cubicBezTo>
                      <a:pt x="56" y="62"/>
                      <a:pt x="56" y="62"/>
                      <a:pt x="56" y="62"/>
                    </a:cubicBezTo>
                    <a:cubicBezTo>
                      <a:pt x="60" y="62"/>
                      <a:pt x="63" y="59"/>
                      <a:pt x="63" y="56"/>
                    </a:cubicBezTo>
                    <a:cubicBezTo>
                      <a:pt x="63" y="12"/>
                      <a:pt x="63" y="12"/>
                      <a:pt x="63" y="12"/>
                    </a:cubicBezTo>
                    <a:cubicBezTo>
                      <a:pt x="63" y="8"/>
                      <a:pt x="60" y="5"/>
                      <a:pt x="56" y="5"/>
                    </a:cubicBezTo>
                    <a:close/>
                    <a:moveTo>
                      <a:pt x="61" y="12"/>
                    </a:moveTo>
                    <a:cubicBezTo>
                      <a:pt x="61" y="33"/>
                      <a:pt x="61" y="33"/>
                      <a:pt x="61" y="33"/>
                    </a:cubicBezTo>
                    <a:cubicBezTo>
                      <a:pt x="35" y="33"/>
                      <a:pt x="35" y="33"/>
                      <a:pt x="35" y="33"/>
                    </a:cubicBezTo>
                    <a:cubicBezTo>
                      <a:pt x="35" y="7"/>
                      <a:pt x="35" y="7"/>
                      <a:pt x="35" y="7"/>
                    </a:cubicBezTo>
                    <a:cubicBezTo>
                      <a:pt x="56" y="7"/>
                      <a:pt x="56" y="7"/>
                      <a:pt x="56" y="7"/>
                    </a:cubicBezTo>
                    <a:cubicBezTo>
                      <a:pt x="59" y="7"/>
                      <a:pt x="61" y="9"/>
                      <a:pt x="61" y="12"/>
                    </a:cubicBezTo>
                    <a:close/>
                    <a:moveTo>
                      <a:pt x="12" y="7"/>
                    </a:moveTo>
                    <a:cubicBezTo>
                      <a:pt x="33" y="7"/>
                      <a:pt x="33" y="7"/>
                      <a:pt x="33" y="7"/>
                    </a:cubicBezTo>
                    <a:cubicBezTo>
                      <a:pt x="33" y="33"/>
                      <a:pt x="33" y="33"/>
                      <a:pt x="33" y="33"/>
                    </a:cubicBezTo>
                    <a:cubicBezTo>
                      <a:pt x="8" y="33"/>
                      <a:pt x="8" y="33"/>
                      <a:pt x="8" y="33"/>
                    </a:cubicBezTo>
                    <a:cubicBezTo>
                      <a:pt x="8" y="12"/>
                      <a:pt x="8" y="12"/>
                      <a:pt x="8" y="12"/>
                    </a:cubicBezTo>
                    <a:cubicBezTo>
                      <a:pt x="8" y="9"/>
                      <a:pt x="10" y="7"/>
                      <a:pt x="12" y="7"/>
                    </a:cubicBezTo>
                    <a:close/>
                    <a:moveTo>
                      <a:pt x="8" y="56"/>
                    </a:moveTo>
                    <a:cubicBezTo>
                      <a:pt x="8" y="35"/>
                      <a:pt x="8" y="35"/>
                      <a:pt x="8" y="35"/>
                    </a:cubicBezTo>
                    <a:cubicBezTo>
                      <a:pt x="33" y="35"/>
                      <a:pt x="33" y="35"/>
                      <a:pt x="33" y="35"/>
                    </a:cubicBezTo>
                    <a:cubicBezTo>
                      <a:pt x="33" y="60"/>
                      <a:pt x="33" y="60"/>
                      <a:pt x="33" y="60"/>
                    </a:cubicBezTo>
                    <a:cubicBezTo>
                      <a:pt x="12" y="60"/>
                      <a:pt x="12" y="60"/>
                      <a:pt x="12" y="60"/>
                    </a:cubicBezTo>
                    <a:cubicBezTo>
                      <a:pt x="10" y="60"/>
                      <a:pt x="8" y="58"/>
                      <a:pt x="8" y="56"/>
                    </a:cubicBezTo>
                    <a:close/>
                    <a:moveTo>
                      <a:pt x="56" y="60"/>
                    </a:moveTo>
                    <a:cubicBezTo>
                      <a:pt x="35" y="60"/>
                      <a:pt x="35" y="60"/>
                      <a:pt x="35" y="60"/>
                    </a:cubicBezTo>
                    <a:cubicBezTo>
                      <a:pt x="35" y="35"/>
                      <a:pt x="35" y="35"/>
                      <a:pt x="35" y="35"/>
                    </a:cubicBezTo>
                    <a:cubicBezTo>
                      <a:pt x="61" y="35"/>
                      <a:pt x="61" y="35"/>
                      <a:pt x="61" y="35"/>
                    </a:cubicBezTo>
                    <a:cubicBezTo>
                      <a:pt x="61" y="56"/>
                      <a:pt x="61" y="56"/>
                      <a:pt x="61" y="56"/>
                    </a:cubicBezTo>
                    <a:cubicBezTo>
                      <a:pt x="61" y="58"/>
                      <a:pt x="59" y="60"/>
                      <a:pt x="56" y="60"/>
                    </a:cubicBezTo>
                    <a:close/>
                    <a:moveTo>
                      <a:pt x="12" y="20"/>
                    </a:moveTo>
                    <a:cubicBezTo>
                      <a:pt x="12" y="19"/>
                      <a:pt x="13" y="19"/>
                      <a:pt x="13" y="19"/>
                    </a:cubicBezTo>
                    <a:cubicBezTo>
                      <a:pt x="19" y="19"/>
                      <a:pt x="19" y="19"/>
                      <a:pt x="19" y="19"/>
                    </a:cubicBezTo>
                    <a:cubicBezTo>
                      <a:pt x="19" y="13"/>
                      <a:pt x="19" y="13"/>
                      <a:pt x="19" y="13"/>
                    </a:cubicBezTo>
                    <a:cubicBezTo>
                      <a:pt x="19" y="12"/>
                      <a:pt x="20" y="12"/>
                      <a:pt x="20" y="12"/>
                    </a:cubicBezTo>
                    <a:cubicBezTo>
                      <a:pt x="21" y="12"/>
                      <a:pt x="21" y="12"/>
                      <a:pt x="21" y="13"/>
                    </a:cubicBezTo>
                    <a:cubicBezTo>
                      <a:pt x="21" y="19"/>
                      <a:pt x="21" y="19"/>
                      <a:pt x="21" y="19"/>
                    </a:cubicBezTo>
                    <a:cubicBezTo>
                      <a:pt x="28" y="19"/>
                      <a:pt x="28" y="19"/>
                      <a:pt x="28" y="19"/>
                    </a:cubicBezTo>
                    <a:cubicBezTo>
                      <a:pt x="28" y="19"/>
                      <a:pt x="29" y="19"/>
                      <a:pt x="29" y="20"/>
                    </a:cubicBezTo>
                    <a:cubicBezTo>
                      <a:pt x="29" y="20"/>
                      <a:pt x="28" y="21"/>
                      <a:pt x="28" y="21"/>
                    </a:cubicBezTo>
                    <a:cubicBezTo>
                      <a:pt x="21" y="21"/>
                      <a:pt x="21" y="21"/>
                      <a:pt x="21" y="21"/>
                    </a:cubicBezTo>
                    <a:cubicBezTo>
                      <a:pt x="21" y="27"/>
                      <a:pt x="21" y="27"/>
                      <a:pt x="21" y="27"/>
                    </a:cubicBezTo>
                    <a:cubicBezTo>
                      <a:pt x="21" y="27"/>
                      <a:pt x="21" y="28"/>
                      <a:pt x="20" y="28"/>
                    </a:cubicBezTo>
                    <a:cubicBezTo>
                      <a:pt x="20" y="28"/>
                      <a:pt x="19" y="27"/>
                      <a:pt x="19" y="27"/>
                    </a:cubicBezTo>
                    <a:cubicBezTo>
                      <a:pt x="19" y="21"/>
                      <a:pt x="19" y="21"/>
                      <a:pt x="19" y="21"/>
                    </a:cubicBezTo>
                    <a:cubicBezTo>
                      <a:pt x="13" y="21"/>
                      <a:pt x="13" y="21"/>
                      <a:pt x="13" y="21"/>
                    </a:cubicBezTo>
                    <a:cubicBezTo>
                      <a:pt x="13" y="21"/>
                      <a:pt x="12" y="20"/>
                      <a:pt x="12" y="20"/>
                    </a:cubicBezTo>
                    <a:close/>
                    <a:moveTo>
                      <a:pt x="26" y="52"/>
                    </a:moveTo>
                    <a:cubicBezTo>
                      <a:pt x="27" y="52"/>
                      <a:pt x="27" y="53"/>
                      <a:pt x="26" y="53"/>
                    </a:cubicBezTo>
                    <a:cubicBezTo>
                      <a:pt x="26" y="53"/>
                      <a:pt x="26" y="53"/>
                      <a:pt x="25" y="53"/>
                    </a:cubicBezTo>
                    <a:cubicBezTo>
                      <a:pt x="25" y="53"/>
                      <a:pt x="25" y="53"/>
                      <a:pt x="25" y="53"/>
                    </a:cubicBezTo>
                    <a:cubicBezTo>
                      <a:pt x="20" y="49"/>
                      <a:pt x="20" y="49"/>
                      <a:pt x="20" y="49"/>
                    </a:cubicBezTo>
                    <a:cubicBezTo>
                      <a:pt x="16" y="53"/>
                      <a:pt x="16" y="53"/>
                      <a:pt x="16" y="53"/>
                    </a:cubicBezTo>
                    <a:cubicBezTo>
                      <a:pt x="16" y="53"/>
                      <a:pt x="16" y="53"/>
                      <a:pt x="15" y="53"/>
                    </a:cubicBezTo>
                    <a:cubicBezTo>
                      <a:pt x="15" y="53"/>
                      <a:pt x="15" y="53"/>
                      <a:pt x="15" y="53"/>
                    </a:cubicBezTo>
                    <a:cubicBezTo>
                      <a:pt x="14" y="53"/>
                      <a:pt x="14" y="52"/>
                      <a:pt x="15" y="52"/>
                    </a:cubicBezTo>
                    <a:cubicBezTo>
                      <a:pt x="19" y="47"/>
                      <a:pt x="19" y="47"/>
                      <a:pt x="19" y="47"/>
                    </a:cubicBezTo>
                    <a:cubicBezTo>
                      <a:pt x="15" y="43"/>
                      <a:pt x="15" y="43"/>
                      <a:pt x="15" y="43"/>
                    </a:cubicBezTo>
                    <a:cubicBezTo>
                      <a:pt x="14" y="43"/>
                      <a:pt x="14" y="42"/>
                      <a:pt x="15" y="42"/>
                    </a:cubicBezTo>
                    <a:cubicBezTo>
                      <a:pt x="15" y="41"/>
                      <a:pt x="16" y="41"/>
                      <a:pt x="16" y="42"/>
                    </a:cubicBezTo>
                    <a:cubicBezTo>
                      <a:pt x="20" y="46"/>
                      <a:pt x="20" y="46"/>
                      <a:pt x="20" y="46"/>
                    </a:cubicBezTo>
                    <a:cubicBezTo>
                      <a:pt x="25" y="42"/>
                      <a:pt x="25" y="42"/>
                      <a:pt x="25" y="42"/>
                    </a:cubicBezTo>
                    <a:cubicBezTo>
                      <a:pt x="25" y="41"/>
                      <a:pt x="26" y="41"/>
                      <a:pt x="26" y="42"/>
                    </a:cubicBezTo>
                    <a:cubicBezTo>
                      <a:pt x="27" y="42"/>
                      <a:pt x="27" y="43"/>
                      <a:pt x="26" y="43"/>
                    </a:cubicBezTo>
                    <a:cubicBezTo>
                      <a:pt x="22" y="47"/>
                      <a:pt x="22" y="47"/>
                      <a:pt x="22" y="47"/>
                    </a:cubicBezTo>
                    <a:lnTo>
                      <a:pt x="26" y="52"/>
                    </a:lnTo>
                    <a:close/>
                    <a:moveTo>
                      <a:pt x="40" y="19"/>
                    </a:moveTo>
                    <a:cubicBezTo>
                      <a:pt x="40" y="19"/>
                      <a:pt x="41" y="18"/>
                      <a:pt x="41" y="18"/>
                    </a:cubicBezTo>
                    <a:cubicBezTo>
                      <a:pt x="56" y="18"/>
                      <a:pt x="56" y="18"/>
                      <a:pt x="56" y="18"/>
                    </a:cubicBezTo>
                    <a:cubicBezTo>
                      <a:pt x="56" y="18"/>
                      <a:pt x="57" y="19"/>
                      <a:pt x="57" y="19"/>
                    </a:cubicBezTo>
                    <a:cubicBezTo>
                      <a:pt x="57" y="20"/>
                      <a:pt x="56" y="20"/>
                      <a:pt x="56" y="20"/>
                    </a:cubicBezTo>
                    <a:cubicBezTo>
                      <a:pt x="41" y="20"/>
                      <a:pt x="41" y="20"/>
                      <a:pt x="41" y="20"/>
                    </a:cubicBezTo>
                    <a:cubicBezTo>
                      <a:pt x="41" y="20"/>
                      <a:pt x="40" y="20"/>
                      <a:pt x="40" y="19"/>
                    </a:cubicBezTo>
                    <a:close/>
                    <a:moveTo>
                      <a:pt x="56" y="44"/>
                    </a:moveTo>
                    <a:cubicBezTo>
                      <a:pt x="56" y="45"/>
                      <a:pt x="56" y="45"/>
                      <a:pt x="55" y="45"/>
                    </a:cubicBezTo>
                    <a:cubicBezTo>
                      <a:pt x="41" y="45"/>
                      <a:pt x="41" y="45"/>
                      <a:pt x="41" y="45"/>
                    </a:cubicBezTo>
                    <a:cubicBezTo>
                      <a:pt x="41" y="45"/>
                      <a:pt x="40" y="45"/>
                      <a:pt x="40" y="44"/>
                    </a:cubicBezTo>
                    <a:cubicBezTo>
                      <a:pt x="40" y="44"/>
                      <a:pt x="41" y="43"/>
                      <a:pt x="41" y="43"/>
                    </a:cubicBezTo>
                    <a:cubicBezTo>
                      <a:pt x="55" y="43"/>
                      <a:pt x="55" y="43"/>
                      <a:pt x="55" y="43"/>
                    </a:cubicBezTo>
                    <a:cubicBezTo>
                      <a:pt x="56" y="43"/>
                      <a:pt x="56" y="44"/>
                      <a:pt x="56" y="44"/>
                    </a:cubicBezTo>
                    <a:close/>
                    <a:moveTo>
                      <a:pt x="56" y="50"/>
                    </a:moveTo>
                    <a:cubicBezTo>
                      <a:pt x="56" y="51"/>
                      <a:pt x="56" y="51"/>
                      <a:pt x="55" y="51"/>
                    </a:cubicBezTo>
                    <a:cubicBezTo>
                      <a:pt x="41" y="51"/>
                      <a:pt x="41" y="51"/>
                      <a:pt x="41" y="51"/>
                    </a:cubicBezTo>
                    <a:cubicBezTo>
                      <a:pt x="41" y="51"/>
                      <a:pt x="40" y="51"/>
                      <a:pt x="40" y="50"/>
                    </a:cubicBezTo>
                    <a:cubicBezTo>
                      <a:pt x="40" y="50"/>
                      <a:pt x="41" y="49"/>
                      <a:pt x="41" y="49"/>
                    </a:cubicBezTo>
                    <a:cubicBezTo>
                      <a:pt x="55" y="49"/>
                      <a:pt x="55" y="49"/>
                      <a:pt x="55" y="49"/>
                    </a:cubicBezTo>
                    <a:cubicBezTo>
                      <a:pt x="56" y="49"/>
                      <a:pt x="56" y="50"/>
                      <a:pt x="56" y="50"/>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5" name="ïṣlîḑé">
                <a:extLst>
                  <a:ext uri="{FF2B5EF4-FFF2-40B4-BE49-F238E27FC236}">
                    <a16:creationId xmlns:a16="http://schemas.microsoft.com/office/drawing/2014/main" id="{D8EB0284-7144-46C5-93AA-8146D1AB3536}"/>
                  </a:ext>
                </a:extLst>
              </p:cNvPr>
              <p:cNvSpPr/>
              <p:nvPr/>
            </p:nvSpPr>
            <p:spPr bwMode="auto">
              <a:xfrm>
                <a:off x="6414921" y="1879451"/>
                <a:ext cx="436528" cy="369880"/>
              </a:xfrm>
              <a:custGeom>
                <a:gdLst>
                  <a:gd fmla="*/ 70 w 72" name="T0"/>
                  <a:gd fmla="*/ 16 h 61" name="T1"/>
                  <a:gd fmla="*/ 56 w 72" name="T2"/>
                  <a:gd fmla="*/ 18 h 61" name="T3"/>
                  <a:gd fmla="*/ 43 w 72" name="T4"/>
                  <a:gd fmla="*/ 46 h 61" name="T5"/>
                  <a:gd fmla="*/ 12 w 72" name="T6"/>
                  <a:gd fmla="*/ 46 h 61" name="T7"/>
                  <a:gd fmla="*/ 13 w 72" name="T8"/>
                  <a:gd fmla="*/ 49 h 61" name="T9"/>
                  <a:gd fmla="*/ 48 w 72" name="T10"/>
                  <a:gd fmla="*/ 51 h 61" name="T11"/>
                  <a:gd fmla="*/ 13 w 72" name="T12"/>
                  <a:gd fmla="*/ 52 h 61" name="T13"/>
                  <a:gd fmla="*/ 9 w 72" name="T14"/>
                  <a:gd fmla="*/ 45 h 61" name="T15"/>
                  <a:gd fmla="*/ 7 w 72" name="T16"/>
                  <a:gd fmla="*/ 42 h 61" name="T17"/>
                  <a:gd fmla="*/ 1 w 72" name="T18"/>
                  <a:gd fmla="*/ 23 h 61" name="T19"/>
                  <a:gd fmla="*/ 10 w 72" name="T20"/>
                  <a:gd fmla="*/ 41 h 61" name="T21"/>
                  <a:gd fmla="*/ 43 w 72" name="T22"/>
                  <a:gd fmla="*/ 43 h 61" name="T23"/>
                  <a:gd fmla="*/ 54 w 72" name="T24"/>
                  <a:gd fmla="*/ 17 h 61" name="T25"/>
                  <a:gd fmla="*/ 70 w 72" name="T26"/>
                  <a:gd fmla="*/ 13 h 61" name="T27"/>
                  <a:gd fmla="*/ 18 w 72" name="T28"/>
                  <a:gd fmla="*/ 57 h 61" name="T29"/>
                  <a:gd fmla="*/ 11 w 72" name="T30"/>
                  <a:gd fmla="*/ 57 h 61" name="T31"/>
                  <a:gd fmla="*/ 18 w 72" name="T32"/>
                  <a:gd fmla="*/ 57 h 61" name="T33"/>
                  <a:gd fmla="*/ 14 w 72" name="T34"/>
                  <a:gd fmla="*/ 55 h 61" name="T35"/>
                  <a:gd fmla="*/ 14 w 72" name="T36"/>
                  <a:gd fmla="*/ 59 h 61" name="T37"/>
                  <a:gd fmla="*/ 45 w 72" name="T38"/>
                  <a:gd fmla="*/ 57 h 61" name="T39"/>
                  <a:gd fmla="*/ 38 w 72" name="T40"/>
                  <a:gd fmla="*/ 57 h 61" name="T41"/>
                  <a:gd fmla="*/ 45 w 72" name="T42"/>
                  <a:gd fmla="*/ 57 h 61" name="T43"/>
                  <a:gd fmla="*/ 41 w 72" name="T44"/>
                  <a:gd fmla="*/ 55 h 61" name="T45"/>
                  <a:gd fmla="*/ 41 w 72" name="T46"/>
                  <a:gd fmla="*/ 59 h 61" name="T47"/>
                  <a:gd fmla="*/ 12 w 72" name="T48"/>
                  <a:gd fmla="*/ 37 h 61" name="T49"/>
                  <a:gd fmla="*/ 45 w 72" name="T50"/>
                  <a:gd fmla="*/ 36 h 61" name="T51"/>
                  <a:gd fmla="*/ 12 w 72" name="T52"/>
                  <a:gd fmla="*/ 35 h 61" name="T53"/>
                  <a:gd fmla="*/ 12 w 72" name="T54"/>
                  <a:gd fmla="*/ 37 h 61" name="T55"/>
                  <a:gd fmla="*/ 12 w 72" name="T56"/>
                  <a:gd fmla="*/ 40 h 61" name="T57"/>
                  <a:gd fmla="*/ 43 w 72" name="T58"/>
                  <a:gd fmla="*/ 41 h 61" name="T59"/>
                  <a:gd fmla="*/ 43 w 72" name="T60"/>
                  <a:gd fmla="*/ 39 h 61" name="T61"/>
                  <a:gd fmla="*/ 37 w 72" name="T62"/>
                  <a:gd fmla="*/ 31 h 61" name="T63"/>
                  <a:gd fmla="*/ 44 w 72" name="T64"/>
                  <a:gd fmla="*/ 30 h 61" name="T65"/>
                  <a:gd fmla="*/ 43 w 72" name="T66"/>
                  <a:gd fmla="*/ 0 h 61" name="T67"/>
                  <a:gd fmla="*/ 36 w 72" name="T68"/>
                  <a:gd fmla="*/ 0 h 61" name="T69"/>
                  <a:gd fmla="*/ 37 w 72" name="T70"/>
                  <a:gd fmla="*/ 31 h 61" name="T71"/>
                  <a:gd fmla="*/ 31 w 72" name="T72"/>
                  <a:gd fmla="*/ 31 h 61" name="T73"/>
                  <a:gd fmla="*/ 32 w 72" name="T74"/>
                  <a:gd fmla="*/ 8 h 61" name="T75"/>
                  <a:gd fmla="*/ 25 w 72" name="T76"/>
                  <a:gd fmla="*/ 8 h 61" name="T77"/>
                  <a:gd fmla="*/ 24 w 72" name="T78"/>
                  <a:gd fmla="*/ 30 h 61" name="T79"/>
                  <a:gd fmla="*/ 13 w 72" name="T80"/>
                  <a:gd fmla="*/ 31 h 61" name="T81"/>
                  <a:gd fmla="*/ 20 w 72" name="T82"/>
                  <a:gd fmla="*/ 30 h 61" name="T83"/>
                  <a:gd fmla="*/ 20 w 72" name="T84"/>
                  <a:gd fmla="*/ 16 h 61" name="T85"/>
                  <a:gd fmla="*/ 13 w 72" name="T86"/>
                  <a:gd fmla="*/ 16 h 61" name="T87"/>
                  <a:gd fmla="*/ 13 w 72" name="T88"/>
                  <a:gd fmla="*/ 31 h 6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1" w="72">
                    <a:moveTo>
                      <a:pt x="72" y="14"/>
                    </a:moveTo>
                    <a:cubicBezTo>
                      <a:pt x="72" y="15"/>
                      <a:pt x="71" y="16"/>
                      <a:pt x="70" y="16"/>
                    </a:cubicBezTo>
                    <a:cubicBezTo>
                      <a:pt x="59" y="16"/>
                      <a:pt x="59" y="16"/>
                      <a:pt x="59" y="16"/>
                    </a:cubicBezTo>
                    <a:cubicBezTo>
                      <a:pt x="58" y="16"/>
                      <a:pt x="57" y="17"/>
                      <a:pt x="56" y="18"/>
                    </a:cubicBezTo>
                    <a:cubicBezTo>
                      <a:pt x="49" y="42"/>
                      <a:pt x="49" y="42"/>
                      <a:pt x="49" y="42"/>
                    </a:cubicBezTo>
                    <a:cubicBezTo>
                      <a:pt x="48" y="44"/>
                      <a:pt x="46" y="46"/>
                      <a:pt x="43" y="46"/>
                    </a:cubicBezTo>
                    <a:cubicBezTo>
                      <a:pt x="13" y="46"/>
                      <a:pt x="13" y="46"/>
                      <a:pt x="13" y="46"/>
                    </a:cubicBezTo>
                    <a:cubicBezTo>
                      <a:pt x="13" y="46"/>
                      <a:pt x="12" y="46"/>
                      <a:pt x="12" y="46"/>
                    </a:cubicBezTo>
                    <a:cubicBezTo>
                      <a:pt x="12" y="48"/>
                      <a:pt x="12" y="48"/>
                      <a:pt x="12" y="48"/>
                    </a:cubicBezTo>
                    <a:cubicBezTo>
                      <a:pt x="12" y="49"/>
                      <a:pt x="12" y="49"/>
                      <a:pt x="13" y="49"/>
                    </a:cubicBezTo>
                    <a:cubicBezTo>
                      <a:pt x="47" y="49"/>
                      <a:pt x="47" y="49"/>
                      <a:pt x="47" y="49"/>
                    </a:cubicBezTo>
                    <a:cubicBezTo>
                      <a:pt x="47" y="49"/>
                      <a:pt x="48" y="50"/>
                      <a:pt x="48" y="51"/>
                    </a:cubicBezTo>
                    <a:cubicBezTo>
                      <a:pt x="48" y="52"/>
                      <a:pt x="47" y="52"/>
                      <a:pt x="47" y="52"/>
                    </a:cubicBezTo>
                    <a:cubicBezTo>
                      <a:pt x="13" y="52"/>
                      <a:pt x="13" y="52"/>
                      <a:pt x="13" y="52"/>
                    </a:cubicBezTo>
                    <a:cubicBezTo>
                      <a:pt x="11" y="52"/>
                      <a:pt x="9" y="50"/>
                      <a:pt x="9" y="48"/>
                    </a:cubicBezTo>
                    <a:cubicBezTo>
                      <a:pt x="9" y="45"/>
                      <a:pt x="9" y="45"/>
                      <a:pt x="9" y="45"/>
                    </a:cubicBezTo>
                    <a:cubicBezTo>
                      <a:pt x="9" y="45"/>
                      <a:pt x="9" y="44"/>
                      <a:pt x="9" y="44"/>
                    </a:cubicBezTo>
                    <a:cubicBezTo>
                      <a:pt x="8" y="44"/>
                      <a:pt x="8" y="43"/>
                      <a:pt x="7" y="42"/>
                    </a:cubicBezTo>
                    <a:cubicBezTo>
                      <a:pt x="0" y="25"/>
                      <a:pt x="0" y="25"/>
                      <a:pt x="0" y="25"/>
                    </a:cubicBezTo>
                    <a:cubicBezTo>
                      <a:pt x="0" y="24"/>
                      <a:pt x="0" y="23"/>
                      <a:pt x="1" y="23"/>
                    </a:cubicBezTo>
                    <a:cubicBezTo>
                      <a:pt x="1" y="22"/>
                      <a:pt x="2" y="23"/>
                      <a:pt x="3" y="24"/>
                    </a:cubicBezTo>
                    <a:cubicBezTo>
                      <a:pt x="10" y="41"/>
                      <a:pt x="10" y="41"/>
                      <a:pt x="10" y="41"/>
                    </a:cubicBezTo>
                    <a:cubicBezTo>
                      <a:pt x="11" y="42"/>
                      <a:pt x="12" y="43"/>
                      <a:pt x="13" y="43"/>
                    </a:cubicBezTo>
                    <a:cubicBezTo>
                      <a:pt x="43" y="43"/>
                      <a:pt x="43" y="43"/>
                      <a:pt x="43" y="43"/>
                    </a:cubicBezTo>
                    <a:cubicBezTo>
                      <a:pt x="44" y="43"/>
                      <a:pt x="46" y="42"/>
                      <a:pt x="46" y="41"/>
                    </a:cubicBezTo>
                    <a:cubicBezTo>
                      <a:pt x="54" y="17"/>
                      <a:pt x="54" y="17"/>
                      <a:pt x="54" y="17"/>
                    </a:cubicBezTo>
                    <a:cubicBezTo>
                      <a:pt x="54" y="15"/>
                      <a:pt x="57" y="13"/>
                      <a:pt x="59" y="13"/>
                    </a:cubicBezTo>
                    <a:cubicBezTo>
                      <a:pt x="70" y="13"/>
                      <a:pt x="70" y="13"/>
                      <a:pt x="70" y="13"/>
                    </a:cubicBezTo>
                    <a:cubicBezTo>
                      <a:pt x="71" y="13"/>
                      <a:pt x="72" y="13"/>
                      <a:pt x="72" y="14"/>
                    </a:cubicBezTo>
                    <a:close/>
                    <a:moveTo>
                      <a:pt x="18" y="57"/>
                    </a:moveTo>
                    <a:cubicBezTo>
                      <a:pt x="18" y="59"/>
                      <a:pt x="16" y="61"/>
                      <a:pt x="14" y="61"/>
                    </a:cubicBezTo>
                    <a:cubicBezTo>
                      <a:pt x="12" y="61"/>
                      <a:pt x="11" y="59"/>
                      <a:pt x="11" y="57"/>
                    </a:cubicBezTo>
                    <a:cubicBezTo>
                      <a:pt x="11" y="55"/>
                      <a:pt x="12" y="53"/>
                      <a:pt x="14" y="53"/>
                    </a:cubicBezTo>
                    <a:cubicBezTo>
                      <a:pt x="16" y="53"/>
                      <a:pt x="18" y="55"/>
                      <a:pt x="18" y="57"/>
                    </a:cubicBezTo>
                    <a:close/>
                    <a:moveTo>
                      <a:pt x="16" y="57"/>
                    </a:moveTo>
                    <a:cubicBezTo>
                      <a:pt x="16" y="56"/>
                      <a:pt x="15" y="55"/>
                      <a:pt x="14" y="55"/>
                    </a:cubicBezTo>
                    <a:cubicBezTo>
                      <a:pt x="14" y="55"/>
                      <a:pt x="13" y="56"/>
                      <a:pt x="13" y="57"/>
                    </a:cubicBezTo>
                    <a:cubicBezTo>
                      <a:pt x="13" y="58"/>
                      <a:pt x="14" y="59"/>
                      <a:pt x="14" y="59"/>
                    </a:cubicBezTo>
                    <a:cubicBezTo>
                      <a:pt x="15" y="59"/>
                      <a:pt x="16" y="58"/>
                      <a:pt x="16" y="57"/>
                    </a:cubicBezTo>
                    <a:close/>
                    <a:moveTo>
                      <a:pt x="45" y="57"/>
                    </a:moveTo>
                    <a:cubicBezTo>
                      <a:pt x="45" y="59"/>
                      <a:pt x="43" y="61"/>
                      <a:pt x="41" y="61"/>
                    </a:cubicBezTo>
                    <a:cubicBezTo>
                      <a:pt x="39" y="61"/>
                      <a:pt x="38" y="59"/>
                      <a:pt x="38" y="57"/>
                    </a:cubicBezTo>
                    <a:cubicBezTo>
                      <a:pt x="38" y="55"/>
                      <a:pt x="39" y="53"/>
                      <a:pt x="41" y="53"/>
                    </a:cubicBezTo>
                    <a:cubicBezTo>
                      <a:pt x="43" y="53"/>
                      <a:pt x="45" y="55"/>
                      <a:pt x="45" y="57"/>
                    </a:cubicBezTo>
                    <a:close/>
                    <a:moveTo>
                      <a:pt x="43" y="57"/>
                    </a:moveTo>
                    <a:cubicBezTo>
                      <a:pt x="43" y="56"/>
                      <a:pt x="42" y="55"/>
                      <a:pt x="41" y="55"/>
                    </a:cubicBezTo>
                    <a:cubicBezTo>
                      <a:pt x="40" y="55"/>
                      <a:pt x="40" y="56"/>
                      <a:pt x="40" y="57"/>
                    </a:cubicBezTo>
                    <a:cubicBezTo>
                      <a:pt x="40" y="58"/>
                      <a:pt x="40" y="59"/>
                      <a:pt x="41" y="59"/>
                    </a:cubicBezTo>
                    <a:cubicBezTo>
                      <a:pt x="42" y="59"/>
                      <a:pt x="43" y="58"/>
                      <a:pt x="43" y="57"/>
                    </a:cubicBezTo>
                    <a:close/>
                    <a:moveTo>
                      <a:pt x="12" y="37"/>
                    </a:moveTo>
                    <a:cubicBezTo>
                      <a:pt x="44" y="37"/>
                      <a:pt x="44" y="37"/>
                      <a:pt x="44" y="37"/>
                    </a:cubicBezTo>
                    <a:cubicBezTo>
                      <a:pt x="45" y="37"/>
                      <a:pt x="45" y="36"/>
                      <a:pt x="45" y="36"/>
                    </a:cubicBezTo>
                    <a:cubicBezTo>
                      <a:pt x="45" y="35"/>
                      <a:pt x="45" y="35"/>
                      <a:pt x="44" y="35"/>
                    </a:cubicBezTo>
                    <a:cubicBezTo>
                      <a:pt x="12" y="35"/>
                      <a:pt x="12" y="35"/>
                      <a:pt x="12" y="35"/>
                    </a:cubicBezTo>
                    <a:cubicBezTo>
                      <a:pt x="11" y="35"/>
                      <a:pt x="11" y="35"/>
                      <a:pt x="11" y="36"/>
                    </a:cubicBezTo>
                    <a:cubicBezTo>
                      <a:pt x="11" y="36"/>
                      <a:pt x="11" y="37"/>
                      <a:pt x="12" y="37"/>
                    </a:cubicBezTo>
                    <a:close/>
                    <a:moveTo>
                      <a:pt x="13" y="39"/>
                    </a:moveTo>
                    <a:cubicBezTo>
                      <a:pt x="13" y="39"/>
                      <a:pt x="12" y="40"/>
                      <a:pt x="12" y="40"/>
                    </a:cubicBezTo>
                    <a:cubicBezTo>
                      <a:pt x="12" y="41"/>
                      <a:pt x="13" y="41"/>
                      <a:pt x="13" y="41"/>
                    </a:cubicBezTo>
                    <a:cubicBezTo>
                      <a:pt x="43" y="41"/>
                      <a:pt x="43" y="41"/>
                      <a:pt x="43" y="41"/>
                    </a:cubicBezTo>
                    <a:cubicBezTo>
                      <a:pt x="44" y="41"/>
                      <a:pt x="44" y="41"/>
                      <a:pt x="44" y="40"/>
                    </a:cubicBezTo>
                    <a:cubicBezTo>
                      <a:pt x="44" y="40"/>
                      <a:pt x="44" y="39"/>
                      <a:pt x="43" y="39"/>
                    </a:cubicBezTo>
                    <a:lnTo>
                      <a:pt x="13" y="39"/>
                    </a:lnTo>
                    <a:close/>
                    <a:moveTo>
                      <a:pt x="37" y="31"/>
                    </a:moveTo>
                    <a:cubicBezTo>
                      <a:pt x="43" y="31"/>
                      <a:pt x="43" y="31"/>
                      <a:pt x="43" y="31"/>
                    </a:cubicBezTo>
                    <a:cubicBezTo>
                      <a:pt x="43" y="31"/>
                      <a:pt x="44" y="30"/>
                      <a:pt x="44" y="30"/>
                    </a:cubicBezTo>
                    <a:cubicBezTo>
                      <a:pt x="44" y="0"/>
                      <a:pt x="44" y="0"/>
                      <a:pt x="44" y="0"/>
                    </a:cubicBezTo>
                    <a:cubicBezTo>
                      <a:pt x="44" y="0"/>
                      <a:pt x="43" y="0"/>
                      <a:pt x="43" y="0"/>
                    </a:cubicBezTo>
                    <a:cubicBezTo>
                      <a:pt x="37" y="0"/>
                      <a:pt x="37" y="0"/>
                      <a:pt x="37" y="0"/>
                    </a:cubicBezTo>
                    <a:cubicBezTo>
                      <a:pt x="36" y="0"/>
                      <a:pt x="36" y="0"/>
                      <a:pt x="36" y="0"/>
                    </a:cubicBezTo>
                    <a:cubicBezTo>
                      <a:pt x="36" y="30"/>
                      <a:pt x="36" y="30"/>
                      <a:pt x="36" y="30"/>
                    </a:cubicBezTo>
                    <a:cubicBezTo>
                      <a:pt x="36" y="30"/>
                      <a:pt x="36" y="31"/>
                      <a:pt x="37" y="31"/>
                    </a:cubicBezTo>
                    <a:close/>
                    <a:moveTo>
                      <a:pt x="25" y="31"/>
                    </a:moveTo>
                    <a:cubicBezTo>
                      <a:pt x="31" y="31"/>
                      <a:pt x="31" y="31"/>
                      <a:pt x="31" y="31"/>
                    </a:cubicBezTo>
                    <a:cubicBezTo>
                      <a:pt x="32" y="31"/>
                      <a:pt x="32" y="30"/>
                      <a:pt x="32" y="30"/>
                    </a:cubicBezTo>
                    <a:cubicBezTo>
                      <a:pt x="32" y="8"/>
                      <a:pt x="32" y="8"/>
                      <a:pt x="32" y="8"/>
                    </a:cubicBezTo>
                    <a:cubicBezTo>
                      <a:pt x="32" y="8"/>
                      <a:pt x="32" y="8"/>
                      <a:pt x="31" y="8"/>
                    </a:cubicBezTo>
                    <a:cubicBezTo>
                      <a:pt x="25" y="8"/>
                      <a:pt x="25" y="8"/>
                      <a:pt x="25" y="8"/>
                    </a:cubicBezTo>
                    <a:cubicBezTo>
                      <a:pt x="25" y="8"/>
                      <a:pt x="24" y="8"/>
                      <a:pt x="24" y="8"/>
                    </a:cubicBezTo>
                    <a:cubicBezTo>
                      <a:pt x="24" y="30"/>
                      <a:pt x="24" y="30"/>
                      <a:pt x="24" y="30"/>
                    </a:cubicBezTo>
                    <a:cubicBezTo>
                      <a:pt x="24" y="30"/>
                      <a:pt x="25" y="31"/>
                      <a:pt x="25" y="31"/>
                    </a:cubicBezTo>
                    <a:close/>
                    <a:moveTo>
                      <a:pt x="13" y="31"/>
                    </a:moveTo>
                    <a:cubicBezTo>
                      <a:pt x="20" y="31"/>
                      <a:pt x="20" y="31"/>
                      <a:pt x="20" y="31"/>
                    </a:cubicBezTo>
                    <a:cubicBezTo>
                      <a:pt x="20" y="31"/>
                      <a:pt x="20" y="30"/>
                      <a:pt x="20" y="30"/>
                    </a:cubicBezTo>
                    <a:cubicBezTo>
                      <a:pt x="20" y="16"/>
                      <a:pt x="20" y="16"/>
                      <a:pt x="20" y="16"/>
                    </a:cubicBezTo>
                    <a:cubicBezTo>
                      <a:pt x="20" y="16"/>
                      <a:pt x="20" y="16"/>
                      <a:pt x="20" y="16"/>
                    </a:cubicBezTo>
                    <a:cubicBezTo>
                      <a:pt x="13" y="16"/>
                      <a:pt x="13" y="16"/>
                      <a:pt x="13" y="16"/>
                    </a:cubicBezTo>
                    <a:cubicBezTo>
                      <a:pt x="13" y="16"/>
                      <a:pt x="13" y="16"/>
                      <a:pt x="13" y="16"/>
                    </a:cubicBezTo>
                    <a:cubicBezTo>
                      <a:pt x="13" y="30"/>
                      <a:pt x="13" y="30"/>
                      <a:pt x="13" y="30"/>
                    </a:cubicBezTo>
                    <a:cubicBezTo>
                      <a:pt x="13" y="30"/>
                      <a:pt x="13" y="31"/>
                      <a:pt x="13" y="31"/>
                    </a:cubicBezTo>
                    <a:close/>
                  </a:path>
                </a:pathLst>
              </a:custGeom>
              <a:solidFill>
                <a:schemeClr val="bg1">
                  <a:lumMod val="75000"/>
                </a:scheme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6" name="îṣḻíḍé">
                <a:extLst>
                  <a:ext uri="{FF2B5EF4-FFF2-40B4-BE49-F238E27FC236}">
                    <a16:creationId xmlns:a16="http://schemas.microsoft.com/office/drawing/2014/main" id="{25418652-F00F-4F37-BC37-4BEC4EE239E6}"/>
                  </a:ext>
                </a:extLst>
              </p:cNvPr>
              <p:cNvSpPr/>
              <p:nvPr/>
            </p:nvSpPr>
            <p:spPr bwMode="auto">
              <a:xfrm>
                <a:off x="5461880" y="2311286"/>
                <a:ext cx="255840" cy="295803"/>
              </a:xfrm>
              <a:custGeom>
                <a:gdLst>
                  <a:gd fmla="*/ 54 w 62" name="T0"/>
                  <a:gd fmla="*/ 0 h 72" name="T1"/>
                  <a:gd fmla="*/ 8 w 62" name="T2"/>
                  <a:gd fmla="*/ 0 h 72" name="T3"/>
                  <a:gd fmla="*/ 0 w 62" name="T4"/>
                  <a:gd fmla="*/ 8 h 72" name="T5"/>
                  <a:gd fmla="*/ 0 w 62" name="T6"/>
                  <a:gd fmla="*/ 64 h 72" name="T7"/>
                  <a:gd fmla="*/ 8 w 62" name="T8"/>
                  <a:gd fmla="*/ 72 h 72" name="T9"/>
                  <a:gd fmla="*/ 54 w 62" name="T10"/>
                  <a:gd fmla="*/ 72 h 72" name="T11"/>
                  <a:gd fmla="*/ 62 w 62" name="T12"/>
                  <a:gd fmla="*/ 64 h 72" name="T13"/>
                  <a:gd fmla="*/ 62 w 62" name="T14"/>
                  <a:gd fmla="*/ 8 h 72" name="T15"/>
                  <a:gd fmla="*/ 54 w 62" name="T16"/>
                  <a:gd fmla="*/ 0 h 72" name="T17"/>
                  <a:gd fmla="*/ 8 w 62" name="T18"/>
                  <a:gd fmla="*/ 3 h 72" name="T19"/>
                  <a:gd fmla="*/ 54 w 62" name="T20"/>
                  <a:gd fmla="*/ 3 h 72" name="T21"/>
                  <a:gd fmla="*/ 59 w 62" name="T22"/>
                  <a:gd fmla="*/ 8 h 72" name="T23"/>
                  <a:gd fmla="*/ 59 w 62" name="T24"/>
                  <a:gd fmla="*/ 64 h 72" name="T25"/>
                  <a:gd fmla="*/ 54 w 62" name="T26"/>
                  <a:gd fmla="*/ 69 h 72" name="T27"/>
                  <a:gd fmla="*/ 8 w 62" name="T28"/>
                  <a:gd fmla="*/ 69 h 72" name="T29"/>
                  <a:gd fmla="*/ 3 w 62" name="T30"/>
                  <a:gd fmla="*/ 64 h 72" name="T31"/>
                  <a:gd fmla="*/ 3 w 62" name="T32"/>
                  <a:gd fmla="*/ 8 h 72" name="T33"/>
                  <a:gd fmla="*/ 8 w 62" name="T34"/>
                  <a:gd fmla="*/ 3 h 72" name="T35"/>
                  <a:gd fmla="*/ 7 w 62" name="T36"/>
                  <a:gd fmla="*/ 62 h 72" name="T37"/>
                  <a:gd fmla="*/ 55 w 62" name="T38"/>
                  <a:gd fmla="*/ 62 h 72" name="T39"/>
                  <a:gd fmla="*/ 56 w 62" name="T40"/>
                  <a:gd fmla="*/ 61 h 72" name="T41"/>
                  <a:gd fmla="*/ 56 w 62" name="T42"/>
                  <a:gd fmla="*/ 7 h 72" name="T43"/>
                  <a:gd fmla="*/ 55 w 62" name="T44"/>
                  <a:gd fmla="*/ 6 h 72" name="T45"/>
                  <a:gd fmla="*/ 7 w 62" name="T46"/>
                  <a:gd fmla="*/ 6 h 72" name="T47"/>
                  <a:gd fmla="*/ 6 w 62" name="T48"/>
                  <a:gd fmla="*/ 7 h 72" name="T49"/>
                  <a:gd fmla="*/ 6 w 62" name="T50"/>
                  <a:gd fmla="*/ 61 h 72" name="T51"/>
                  <a:gd fmla="*/ 7 w 62" name="T52"/>
                  <a:gd fmla="*/ 62 h 72" name="T53"/>
                  <a:gd fmla="*/ 8 w 62" name="T54"/>
                  <a:gd fmla="*/ 8 h 72" name="T55"/>
                  <a:gd fmla="*/ 54 w 62" name="T56"/>
                  <a:gd fmla="*/ 8 h 72" name="T57"/>
                  <a:gd fmla="*/ 54 w 62" name="T58"/>
                  <a:gd fmla="*/ 60 h 72" name="T59"/>
                  <a:gd fmla="*/ 8 w 62" name="T60"/>
                  <a:gd fmla="*/ 60 h 72" name="T61"/>
                  <a:gd fmla="*/ 8 w 62" name="T62"/>
                  <a:gd fmla="*/ 8 h 72" name="T63"/>
                  <a:gd fmla="*/ 33 w 62" name="T64"/>
                  <a:gd fmla="*/ 66 h 72" name="T65"/>
                  <a:gd fmla="*/ 31 w 62" name="T66"/>
                  <a:gd fmla="*/ 68 h 72" name="T67"/>
                  <a:gd fmla="*/ 29 w 62" name="T68"/>
                  <a:gd fmla="*/ 66 h 72" name="T69"/>
                  <a:gd fmla="*/ 31 w 62" name="T70"/>
                  <a:gd fmla="*/ 64 h 72" name="T71"/>
                  <a:gd fmla="*/ 33 w 62" name="T72"/>
                  <a:gd fmla="*/ 66 h 7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2" w="62">
                    <a:moveTo>
                      <a:pt x="54" y="0"/>
                    </a:moveTo>
                    <a:cubicBezTo>
                      <a:pt x="8" y="0"/>
                      <a:pt x="8" y="0"/>
                      <a:pt x="8" y="0"/>
                    </a:cubicBezTo>
                    <a:cubicBezTo>
                      <a:pt x="4" y="0"/>
                      <a:pt x="0" y="3"/>
                      <a:pt x="0" y="8"/>
                    </a:cubicBezTo>
                    <a:cubicBezTo>
                      <a:pt x="0" y="64"/>
                      <a:pt x="0" y="64"/>
                      <a:pt x="0" y="64"/>
                    </a:cubicBezTo>
                    <a:cubicBezTo>
                      <a:pt x="0" y="68"/>
                      <a:pt x="4" y="72"/>
                      <a:pt x="8" y="72"/>
                    </a:cubicBezTo>
                    <a:cubicBezTo>
                      <a:pt x="54" y="72"/>
                      <a:pt x="54" y="72"/>
                      <a:pt x="54" y="72"/>
                    </a:cubicBezTo>
                    <a:cubicBezTo>
                      <a:pt x="58" y="72"/>
                      <a:pt x="62" y="68"/>
                      <a:pt x="62" y="64"/>
                    </a:cubicBezTo>
                    <a:cubicBezTo>
                      <a:pt x="62" y="8"/>
                      <a:pt x="62" y="8"/>
                      <a:pt x="62" y="8"/>
                    </a:cubicBezTo>
                    <a:cubicBezTo>
                      <a:pt x="62" y="3"/>
                      <a:pt x="58" y="0"/>
                      <a:pt x="54" y="0"/>
                    </a:cubicBezTo>
                    <a:close/>
                    <a:moveTo>
                      <a:pt x="8" y="3"/>
                    </a:moveTo>
                    <a:cubicBezTo>
                      <a:pt x="54" y="3"/>
                      <a:pt x="54" y="3"/>
                      <a:pt x="54" y="3"/>
                    </a:cubicBezTo>
                    <a:cubicBezTo>
                      <a:pt x="56" y="3"/>
                      <a:pt x="59" y="5"/>
                      <a:pt x="59" y="8"/>
                    </a:cubicBezTo>
                    <a:cubicBezTo>
                      <a:pt x="59" y="64"/>
                      <a:pt x="59" y="64"/>
                      <a:pt x="59" y="64"/>
                    </a:cubicBezTo>
                    <a:cubicBezTo>
                      <a:pt x="59" y="67"/>
                      <a:pt x="56" y="69"/>
                      <a:pt x="54" y="69"/>
                    </a:cubicBezTo>
                    <a:cubicBezTo>
                      <a:pt x="8" y="69"/>
                      <a:pt x="8" y="69"/>
                      <a:pt x="8" y="69"/>
                    </a:cubicBezTo>
                    <a:cubicBezTo>
                      <a:pt x="5" y="69"/>
                      <a:pt x="3" y="67"/>
                      <a:pt x="3" y="64"/>
                    </a:cubicBezTo>
                    <a:cubicBezTo>
                      <a:pt x="3" y="8"/>
                      <a:pt x="3" y="8"/>
                      <a:pt x="3" y="8"/>
                    </a:cubicBezTo>
                    <a:cubicBezTo>
                      <a:pt x="3" y="5"/>
                      <a:pt x="5" y="3"/>
                      <a:pt x="8" y="3"/>
                    </a:cubicBezTo>
                    <a:close/>
                    <a:moveTo>
                      <a:pt x="7" y="62"/>
                    </a:moveTo>
                    <a:cubicBezTo>
                      <a:pt x="55" y="62"/>
                      <a:pt x="55" y="62"/>
                      <a:pt x="55" y="62"/>
                    </a:cubicBezTo>
                    <a:cubicBezTo>
                      <a:pt x="55" y="62"/>
                      <a:pt x="56" y="61"/>
                      <a:pt x="56" y="61"/>
                    </a:cubicBezTo>
                    <a:cubicBezTo>
                      <a:pt x="56" y="7"/>
                      <a:pt x="56" y="7"/>
                      <a:pt x="56" y="7"/>
                    </a:cubicBezTo>
                    <a:cubicBezTo>
                      <a:pt x="56" y="6"/>
                      <a:pt x="55" y="6"/>
                      <a:pt x="55" y="6"/>
                    </a:cubicBezTo>
                    <a:cubicBezTo>
                      <a:pt x="7" y="6"/>
                      <a:pt x="7" y="6"/>
                      <a:pt x="7" y="6"/>
                    </a:cubicBezTo>
                    <a:cubicBezTo>
                      <a:pt x="7" y="6"/>
                      <a:pt x="6" y="6"/>
                      <a:pt x="6" y="7"/>
                    </a:cubicBezTo>
                    <a:cubicBezTo>
                      <a:pt x="6" y="61"/>
                      <a:pt x="6" y="61"/>
                      <a:pt x="6" y="61"/>
                    </a:cubicBezTo>
                    <a:cubicBezTo>
                      <a:pt x="6" y="61"/>
                      <a:pt x="7" y="62"/>
                      <a:pt x="7" y="62"/>
                    </a:cubicBezTo>
                    <a:close/>
                    <a:moveTo>
                      <a:pt x="8" y="8"/>
                    </a:moveTo>
                    <a:cubicBezTo>
                      <a:pt x="54" y="8"/>
                      <a:pt x="54" y="8"/>
                      <a:pt x="54" y="8"/>
                    </a:cubicBezTo>
                    <a:cubicBezTo>
                      <a:pt x="54" y="60"/>
                      <a:pt x="54" y="60"/>
                      <a:pt x="54" y="60"/>
                    </a:cubicBezTo>
                    <a:cubicBezTo>
                      <a:pt x="8" y="60"/>
                      <a:pt x="8" y="60"/>
                      <a:pt x="8" y="60"/>
                    </a:cubicBezTo>
                    <a:lnTo>
                      <a:pt x="8" y="8"/>
                    </a:lnTo>
                    <a:close/>
                    <a:moveTo>
                      <a:pt x="33" y="66"/>
                    </a:moveTo>
                    <a:cubicBezTo>
                      <a:pt x="33" y="67"/>
                      <a:pt x="32" y="68"/>
                      <a:pt x="31" y="68"/>
                    </a:cubicBezTo>
                    <a:cubicBezTo>
                      <a:pt x="30" y="68"/>
                      <a:pt x="29" y="67"/>
                      <a:pt x="29" y="66"/>
                    </a:cubicBezTo>
                    <a:cubicBezTo>
                      <a:pt x="29" y="65"/>
                      <a:pt x="30" y="64"/>
                      <a:pt x="31" y="64"/>
                    </a:cubicBezTo>
                    <a:cubicBezTo>
                      <a:pt x="32" y="64"/>
                      <a:pt x="33" y="65"/>
                      <a:pt x="33" y="66"/>
                    </a:cubicBezTo>
                    <a:close/>
                  </a:path>
                </a:pathLst>
              </a:custGeom>
              <a:solidFill>
                <a:schemeClr val="bg1">
                  <a:lumMod val="75000"/>
                </a:scheme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7" name="is1îḍé">
                <a:extLst>
                  <a:ext uri="{FF2B5EF4-FFF2-40B4-BE49-F238E27FC236}">
                    <a16:creationId xmlns:a16="http://schemas.microsoft.com/office/drawing/2014/main" id="{05DF7CA2-83AE-4605-B6AD-8AC73B28FA5B}"/>
                  </a:ext>
                </a:extLst>
              </p:cNvPr>
              <p:cNvSpPr/>
              <p:nvPr/>
            </p:nvSpPr>
            <p:spPr bwMode="auto">
              <a:xfrm>
                <a:off x="4517395" y="3640287"/>
                <a:ext cx="267632" cy="251874"/>
              </a:xfrm>
              <a:custGeom>
                <a:gdLst>
                  <a:gd fmla="*/ 23 w 68" name="T0"/>
                  <a:gd fmla="*/ 5 h 67" name="T1"/>
                  <a:gd fmla="*/ 7 w 68" name="T2"/>
                  <a:gd fmla="*/ 11 h 67" name="T3"/>
                  <a:gd fmla="*/ 7 w 68" name="T4"/>
                  <a:gd fmla="*/ 67 h 67" name="T5"/>
                  <a:gd fmla="*/ 38 w 68" name="T6"/>
                  <a:gd fmla="*/ 62 h 67" name="T7"/>
                  <a:gd fmla="*/ 49 w 68" name="T8"/>
                  <a:gd fmla="*/ 56 h 67" name="T9"/>
                  <a:gd fmla="*/ 64 w 68" name="T10"/>
                  <a:gd fmla="*/ 47 h 67" name="T11"/>
                  <a:gd fmla="*/ 60 w 68" name="T12"/>
                  <a:gd fmla="*/ 0 h 67" name="T13"/>
                  <a:gd fmla="*/ 52 w 68" name="T14"/>
                  <a:gd fmla="*/ 51 h 67" name="T15"/>
                  <a:gd fmla="*/ 59 w 68" name="T16"/>
                  <a:gd fmla="*/ 44 h 67" name="T17"/>
                  <a:gd fmla="*/ 56 w 68" name="T18"/>
                  <a:gd fmla="*/ 41 h 67" name="T19"/>
                  <a:gd fmla="*/ 56 w 68" name="T20"/>
                  <a:gd fmla="*/ 51 h 67" name="T21"/>
                  <a:gd fmla="*/ 50 w 68" name="T22"/>
                  <a:gd fmla="*/ 43 h 67" name="T23"/>
                  <a:gd fmla="*/ 33 w 68" name="T24"/>
                  <a:gd fmla="*/ 45 h 67" name="T25"/>
                  <a:gd fmla="*/ 48 w 68" name="T26"/>
                  <a:gd fmla="*/ 53 h 67" name="T27"/>
                  <a:gd fmla="*/ 26 w 68" name="T28"/>
                  <a:gd fmla="*/ 7 h 67" name="T29"/>
                  <a:gd fmla="*/ 65 w 68" name="T30"/>
                  <a:gd fmla="*/ 7 h 67" name="T31"/>
                  <a:gd fmla="*/ 56 w 68" name="T32"/>
                  <a:gd fmla="*/ 39 h 67" name="T33"/>
                  <a:gd fmla="*/ 9 w 68" name="T34"/>
                  <a:gd fmla="*/ 23 h 67" name="T35"/>
                  <a:gd fmla="*/ 12 w 68" name="T36"/>
                  <a:gd fmla="*/ 30 h 67" name="T37"/>
                  <a:gd fmla="*/ 10 w 68" name="T38"/>
                  <a:gd fmla="*/ 32 h 67" name="T39"/>
                  <a:gd fmla="*/ 10 w 68" name="T40"/>
                  <a:gd fmla="*/ 38 h 67" name="T41"/>
                  <a:gd fmla="*/ 12 w 68" name="T42"/>
                  <a:gd fmla="*/ 40 h 67" name="T43"/>
                  <a:gd fmla="*/ 9 w 68" name="T44"/>
                  <a:gd fmla="*/ 47 h 67" name="T45"/>
                  <a:gd fmla="*/ 12 w 68" name="T46"/>
                  <a:gd fmla="*/ 54 h 67" name="T47"/>
                  <a:gd fmla="*/ 9 w 68" name="T48"/>
                  <a:gd fmla="*/ 55 h 67" name="T49"/>
                  <a:gd fmla="*/ 19 w 68" name="T50"/>
                  <a:gd fmla="*/ 61 h 67" name="T51"/>
                  <a:gd fmla="*/ 25 w 68" name="T52"/>
                  <a:gd fmla="*/ 64 h 67" name="T53"/>
                  <a:gd fmla="*/ 3 w 68" name="T54"/>
                  <a:gd fmla="*/ 19 h 67" name="T55"/>
                  <a:gd fmla="*/ 12 w 68" name="T56"/>
                  <a:gd fmla="*/ 22 h 67" name="T57"/>
                  <a:gd fmla="*/ 34 w 68" name="T58"/>
                  <a:gd fmla="*/ 61 h 67" name="T59"/>
                  <a:gd fmla="*/ 19 w 68" name="T60"/>
                  <a:gd fmla="*/ 59 h 67" name="T61"/>
                  <a:gd fmla="*/ 19 w 68" name="T62"/>
                  <a:gd fmla="*/ 8 h 67" name="T63"/>
                  <a:gd fmla="*/ 21 w 68" name="T64"/>
                  <a:gd fmla="*/ 17 h 67" name="T65"/>
                  <a:gd fmla="*/ 24 w 68" name="T66"/>
                  <a:gd fmla="*/ 19 h 67" name="T67"/>
                  <a:gd fmla="*/ 20 w 68" name="T68"/>
                  <a:gd fmla="*/ 26 h 67" name="T69"/>
                  <a:gd fmla="*/ 24 w 68" name="T70"/>
                  <a:gd fmla="*/ 33 h 67" name="T71"/>
                  <a:gd fmla="*/ 21 w 68" name="T72"/>
                  <a:gd fmla="*/ 35 h 67" name="T73"/>
                  <a:gd fmla="*/ 21 w 68" name="T74"/>
                  <a:gd fmla="*/ 41 h 67" name="T75"/>
                  <a:gd fmla="*/ 24 w 68" name="T76"/>
                  <a:gd fmla="*/ 43 h 67" name="T77"/>
                  <a:gd fmla="*/ 21 w 68" name="T78"/>
                  <a:gd fmla="*/ 49 h 67" name="T79"/>
                  <a:gd fmla="*/ 24 w 68" name="T80"/>
                  <a:gd fmla="*/ 51 h 67" name="T81"/>
                  <a:gd fmla="*/ 38 w 68" name="T82"/>
                  <a:gd fmla="*/ 57 h 67" name="T83"/>
                  <a:gd fmla="*/ 40 w 68" name="T84"/>
                  <a:gd fmla="*/ 58 h 67" name="T85"/>
                  <a:gd fmla="*/ 40 w 68" name="T86"/>
                  <a:gd fmla="*/ 55 h 67" name="T87"/>
                  <a:gd fmla="*/ 40 w 68" name="T88"/>
                  <a:gd fmla="*/ 58 h 67" name="T89"/>
                  <a:gd fmla="*/ 33 w 68" name="T90"/>
                  <a:gd fmla="*/ 13 h 67" name="T91"/>
                  <a:gd fmla="*/ 58 w 68" name="T92"/>
                  <a:gd fmla="*/ 11 h 67" name="T93"/>
                  <a:gd fmla="*/ 58 w 68" name="T94"/>
                  <a:gd fmla="*/ 21 h 67" name="T95"/>
                  <a:gd fmla="*/ 33 w 68" name="T96"/>
                  <a:gd fmla="*/ 19 h 67" name="T97"/>
                  <a:gd fmla="*/ 59 w 68" name="T98"/>
                  <a:gd fmla="*/ 28 h 67" name="T99"/>
                  <a:gd fmla="*/ 32 w 68" name="T100"/>
                  <a:gd fmla="*/ 28 h 67" name="T101"/>
                  <a:gd fmla="*/ 59 w 68" name="T102"/>
                  <a:gd fmla="*/ 28 h 67" name="T103"/>
                  <a:gd fmla="*/ 33 w 68" name="T104"/>
                  <a:gd fmla="*/ 37 h 67" name="T105"/>
                  <a:gd fmla="*/ 58 w 68" name="T106"/>
                  <a:gd fmla="*/ 35 h 6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7" w="68">
                    <a:moveTo>
                      <a:pt x="60" y="0"/>
                    </a:moveTo>
                    <a:cubicBezTo>
                      <a:pt x="31" y="0"/>
                      <a:pt x="31" y="0"/>
                      <a:pt x="31" y="0"/>
                    </a:cubicBezTo>
                    <a:cubicBezTo>
                      <a:pt x="27" y="0"/>
                      <a:pt x="24" y="2"/>
                      <a:pt x="23" y="5"/>
                    </a:cubicBezTo>
                    <a:cubicBezTo>
                      <a:pt x="19" y="5"/>
                      <a:pt x="19" y="5"/>
                      <a:pt x="19" y="5"/>
                    </a:cubicBezTo>
                    <a:cubicBezTo>
                      <a:pt x="15" y="5"/>
                      <a:pt x="13" y="8"/>
                      <a:pt x="12" y="11"/>
                    </a:cubicBezTo>
                    <a:cubicBezTo>
                      <a:pt x="7" y="11"/>
                      <a:pt x="7" y="11"/>
                      <a:pt x="7" y="11"/>
                    </a:cubicBezTo>
                    <a:cubicBezTo>
                      <a:pt x="3" y="11"/>
                      <a:pt x="0" y="14"/>
                      <a:pt x="0" y="19"/>
                    </a:cubicBezTo>
                    <a:cubicBezTo>
                      <a:pt x="0" y="60"/>
                      <a:pt x="0" y="60"/>
                      <a:pt x="0" y="60"/>
                    </a:cubicBezTo>
                    <a:cubicBezTo>
                      <a:pt x="0" y="64"/>
                      <a:pt x="3" y="67"/>
                      <a:pt x="7" y="67"/>
                    </a:cubicBezTo>
                    <a:cubicBezTo>
                      <a:pt x="25" y="67"/>
                      <a:pt x="25" y="67"/>
                      <a:pt x="25" y="67"/>
                    </a:cubicBezTo>
                    <a:cubicBezTo>
                      <a:pt x="29" y="67"/>
                      <a:pt x="33" y="66"/>
                      <a:pt x="35" y="64"/>
                    </a:cubicBezTo>
                    <a:cubicBezTo>
                      <a:pt x="38" y="62"/>
                      <a:pt x="38" y="62"/>
                      <a:pt x="38" y="62"/>
                    </a:cubicBezTo>
                    <a:cubicBezTo>
                      <a:pt x="41" y="62"/>
                      <a:pt x="45" y="60"/>
                      <a:pt x="47" y="59"/>
                    </a:cubicBezTo>
                    <a:cubicBezTo>
                      <a:pt x="48" y="57"/>
                      <a:pt x="48" y="57"/>
                      <a:pt x="48" y="57"/>
                    </a:cubicBezTo>
                    <a:cubicBezTo>
                      <a:pt x="49" y="56"/>
                      <a:pt x="49" y="56"/>
                      <a:pt x="49" y="56"/>
                    </a:cubicBezTo>
                    <a:cubicBezTo>
                      <a:pt x="53" y="56"/>
                      <a:pt x="57" y="55"/>
                      <a:pt x="59" y="53"/>
                    </a:cubicBezTo>
                    <a:cubicBezTo>
                      <a:pt x="62" y="50"/>
                      <a:pt x="62" y="50"/>
                      <a:pt x="62" y="50"/>
                    </a:cubicBezTo>
                    <a:cubicBezTo>
                      <a:pt x="64" y="47"/>
                      <a:pt x="64" y="47"/>
                      <a:pt x="64" y="47"/>
                    </a:cubicBezTo>
                    <a:cubicBezTo>
                      <a:pt x="66" y="46"/>
                      <a:pt x="68" y="41"/>
                      <a:pt x="68" y="38"/>
                    </a:cubicBezTo>
                    <a:cubicBezTo>
                      <a:pt x="68" y="7"/>
                      <a:pt x="68" y="7"/>
                      <a:pt x="68" y="7"/>
                    </a:cubicBezTo>
                    <a:cubicBezTo>
                      <a:pt x="68" y="3"/>
                      <a:pt x="64" y="0"/>
                      <a:pt x="60" y="0"/>
                    </a:cubicBezTo>
                    <a:close/>
                    <a:moveTo>
                      <a:pt x="52" y="53"/>
                    </a:moveTo>
                    <a:cubicBezTo>
                      <a:pt x="52" y="52"/>
                      <a:pt x="52" y="52"/>
                      <a:pt x="52" y="52"/>
                    </a:cubicBezTo>
                    <a:cubicBezTo>
                      <a:pt x="52" y="52"/>
                      <a:pt x="52" y="51"/>
                      <a:pt x="52" y="51"/>
                    </a:cubicBezTo>
                    <a:cubicBezTo>
                      <a:pt x="52" y="45"/>
                      <a:pt x="52" y="45"/>
                      <a:pt x="52" y="45"/>
                    </a:cubicBezTo>
                    <a:cubicBezTo>
                      <a:pt x="58" y="45"/>
                      <a:pt x="58" y="45"/>
                      <a:pt x="58" y="45"/>
                    </a:cubicBezTo>
                    <a:cubicBezTo>
                      <a:pt x="59" y="45"/>
                      <a:pt x="59" y="45"/>
                      <a:pt x="59" y="44"/>
                    </a:cubicBezTo>
                    <a:cubicBezTo>
                      <a:pt x="59" y="44"/>
                      <a:pt x="59" y="43"/>
                      <a:pt x="58" y="43"/>
                    </a:cubicBezTo>
                    <a:cubicBezTo>
                      <a:pt x="52" y="43"/>
                      <a:pt x="52" y="43"/>
                      <a:pt x="52" y="43"/>
                    </a:cubicBezTo>
                    <a:cubicBezTo>
                      <a:pt x="53" y="42"/>
                      <a:pt x="54" y="41"/>
                      <a:pt x="56" y="41"/>
                    </a:cubicBezTo>
                    <a:cubicBezTo>
                      <a:pt x="64" y="41"/>
                      <a:pt x="64" y="41"/>
                      <a:pt x="64" y="41"/>
                    </a:cubicBezTo>
                    <a:cubicBezTo>
                      <a:pt x="64" y="43"/>
                      <a:pt x="63" y="45"/>
                      <a:pt x="62" y="45"/>
                    </a:cubicBezTo>
                    <a:cubicBezTo>
                      <a:pt x="56" y="51"/>
                      <a:pt x="56" y="51"/>
                      <a:pt x="56" y="51"/>
                    </a:cubicBezTo>
                    <a:cubicBezTo>
                      <a:pt x="56" y="52"/>
                      <a:pt x="54" y="52"/>
                      <a:pt x="52" y="53"/>
                    </a:cubicBezTo>
                    <a:close/>
                    <a:moveTo>
                      <a:pt x="56" y="39"/>
                    </a:moveTo>
                    <a:cubicBezTo>
                      <a:pt x="53" y="39"/>
                      <a:pt x="51" y="41"/>
                      <a:pt x="50" y="43"/>
                    </a:cubicBezTo>
                    <a:cubicBezTo>
                      <a:pt x="33" y="43"/>
                      <a:pt x="33" y="43"/>
                      <a:pt x="33" y="43"/>
                    </a:cubicBezTo>
                    <a:cubicBezTo>
                      <a:pt x="32" y="43"/>
                      <a:pt x="32" y="44"/>
                      <a:pt x="32" y="44"/>
                    </a:cubicBezTo>
                    <a:cubicBezTo>
                      <a:pt x="32" y="45"/>
                      <a:pt x="32" y="45"/>
                      <a:pt x="33" y="45"/>
                    </a:cubicBezTo>
                    <a:cubicBezTo>
                      <a:pt x="50" y="45"/>
                      <a:pt x="50" y="45"/>
                      <a:pt x="50" y="45"/>
                    </a:cubicBezTo>
                    <a:cubicBezTo>
                      <a:pt x="50" y="51"/>
                      <a:pt x="50" y="51"/>
                      <a:pt x="50" y="51"/>
                    </a:cubicBezTo>
                    <a:cubicBezTo>
                      <a:pt x="48" y="53"/>
                      <a:pt x="48" y="53"/>
                      <a:pt x="48" y="53"/>
                    </a:cubicBezTo>
                    <a:cubicBezTo>
                      <a:pt x="31" y="53"/>
                      <a:pt x="31" y="53"/>
                      <a:pt x="31" y="53"/>
                    </a:cubicBezTo>
                    <a:cubicBezTo>
                      <a:pt x="28" y="53"/>
                      <a:pt x="26" y="51"/>
                      <a:pt x="26" y="49"/>
                    </a:cubicBezTo>
                    <a:cubicBezTo>
                      <a:pt x="26" y="7"/>
                      <a:pt x="26" y="7"/>
                      <a:pt x="26" y="7"/>
                    </a:cubicBezTo>
                    <a:cubicBezTo>
                      <a:pt x="26" y="5"/>
                      <a:pt x="28" y="3"/>
                      <a:pt x="31" y="3"/>
                    </a:cubicBezTo>
                    <a:cubicBezTo>
                      <a:pt x="60" y="3"/>
                      <a:pt x="60" y="3"/>
                      <a:pt x="60" y="3"/>
                    </a:cubicBezTo>
                    <a:cubicBezTo>
                      <a:pt x="63" y="3"/>
                      <a:pt x="65" y="5"/>
                      <a:pt x="65" y="7"/>
                    </a:cubicBezTo>
                    <a:cubicBezTo>
                      <a:pt x="65" y="38"/>
                      <a:pt x="65" y="38"/>
                      <a:pt x="65" y="38"/>
                    </a:cubicBezTo>
                    <a:cubicBezTo>
                      <a:pt x="65" y="38"/>
                      <a:pt x="65" y="39"/>
                      <a:pt x="65" y="39"/>
                    </a:cubicBezTo>
                    <a:lnTo>
                      <a:pt x="56" y="39"/>
                    </a:lnTo>
                    <a:close/>
                    <a:moveTo>
                      <a:pt x="12" y="22"/>
                    </a:moveTo>
                    <a:cubicBezTo>
                      <a:pt x="10" y="22"/>
                      <a:pt x="10" y="22"/>
                      <a:pt x="10" y="22"/>
                    </a:cubicBezTo>
                    <a:cubicBezTo>
                      <a:pt x="9" y="22"/>
                      <a:pt x="9" y="23"/>
                      <a:pt x="9" y="23"/>
                    </a:cubicBezTo>
                    <a:cubicBezTo>
                      <a:pt x="9" y="24"/>
                      <a:pt x="9" y="24"/>
                      <a:pt x="10" y="24"/>
                    </a:cubicBezTo>
                    <a:cubicBezTo>
                      <a:pt x="12" y="24"/>
                      <a:pt x="12" y="24"/>
                      <a:pt x="12" y="24"/>
                    </a:cubicBezTo>
                    <a:cubicBezTo>
                      <a:pt x="12" y="30"/>
                      <a:pt x="12" y="30"/>
                      <a:pt x="12" y="30"/>
                    </a:cubicBezTo>
                    <a:cubicBezTo>
                      <a:pt x="10" y="30"/>
                      <a:pt x="10" y="30"/>
                      <a:pt x="10" y="30"/>
                    </a:cubicBezTo>
                    <a:cubicBezTo>
                      <a:pt x="9" y="30"/>
                      <a:pt x="9" y="31"/>
                      <a:pt x="9" y="31"/>
                    </a:cubicBezTo>
                    <a:cubicBezTo>
                      <a:pt x="9" y="32"/>
                      <a:pt x="9" y="32"/>
                      <a:pt x="10" y="32"/>
                    </a:cubicBezTo>
                    <a:cubicBezTo>
                      <a:pt x="12" y="32"/>
                      <a:pt x="12" y="32"/>
                      <a:pt x="12" y="32"/>
                    </a:cubicBezTo>
                    <a:cubicBezTo>
                      <a:pt x="12" y="38"/>
                      <a:pt x="12" y="38"/>
                      <a:pt x="12" y="38"/>
                    </a:cubicBezTo>
                    <a:cubicBezTo>
                      <a:pt x="10" y="38"/>
                      <a:pt x="10" y="38"/>
                      <a:pt x="10" y="38"/>
                    </a:cubicBezTo>
                    <a:cubicBezTo>
                      <a:pt x="9" y="38"/>
                      <a:pt x="9" y="39"/>
                      <a:pt x="9" y="39"/>
                    </a:cubicBezTo>
                    <a:cubicBezTo>
                      <a:pt x="9" y="40"/>
                      <a:pt x="9" y="40"/>
                      <a:pt x="10" y="40"/>
                    </a:cubicBezTo>
                    <a:cubicBezTo>
                      <a:pt x="12" y="40"/>
                      <a:pt x="12" y="40"/>
                      <a:pt x="12" y="40"/>
                    </a:cubicBezTo>
                    <a:cubicBezTo>
                      <a:pt x="12" y="46"/>
                      <a:pt x="12" y="46"/>
                      <a:pt x="12" y="46"/>
                    </a:cubicBezTo>
                    <a:cubicBezTo>
                      <a:pt x="10" y="46"/>
                      <a:pt x="10" y="46"/>
                      <a:pt x="10" y="46"/>
                    </a:cubicBezTo>
                    <a:cubicBezTo>
                      <a:pt x="9" y="46"/>
                      <a:pt x="9" y="47"/>
                      <a:pt x="9" y="47"/>
                    </a:cubicBezTo>
                    <a:cubicBezTo>
                      <a:pt x="9" y="48"/>
                      <a:pt x="9" y="48"/>
                      <a:pt x="10" y="48"/>
                    </a:cubicBezTo>
                    <a:cubicBezTo>
                      <a:pt x="12" y="48"/>
                      <a:pt x="12" y="48"/>
                      <a:pt x="12" y="48"/>
                    </a:cubicBezTo>
                    <a:cubicBezTo>
                      <a:pt x="12" y="54"/>
                      <a:pt x="12" y="54"/>
                      <a:pt x="12" y="54"/>
                    </a:cubicBezTo>
                    <a:cubicBezTo>
                      <a:pt x="12" y="54"/>
                      <a:pt x="12" y="54"/>
                      <a:pt x="12" y="54"/>
                    </a:cubicBezTo>
                    <a:cubicBezTo>
                      <a:pt x="10" y="54"/>
                      <a:pt x="10" y="54"/>
                      <a:pt x="10" y="54"/>
                    </a:cubicBezTo>
                    <a:cubicBezTo>
                      <a:pt x="9" y="54"/>
                      <a:pt x="9" y="55"/>
                      <a:pt x="9" y="55"/>
                    </a:cubicBezTo>
                    <a:cubicBezTo>
                      <a:pt x="9" y="56"/>
                      <a:pt x="9" y="56"/>
                      <a:pt x="10" y="56"/>
                    </a:cubicBezTo>
                    <a:cubicBezTo>
                      <a:pt x="13" y="56"/>
                      <a:pt x="13" y="56"/>
                      <a:pt x="13" y="56"/>
                    </a:cubicBezTo>
                    <a:cubicBezTo>
                      <a:pt x="14" y="59"/>
                      <a:pt x="16" y="61"/>
                      <a:pt x="19" y="61"/>
                    </a:cubicBezTo>
                    <a:cubicBezTo>
                      <a:pt x="27" y="61"/>
                      <a:pt x="27" y="61"/>
                      <a:pt x="27" y="61"/>
                    </a:cubicBezTo>
                    <a:cubicBezTo>
                      <a:pt x="27" y="64"/>
                      <a:pt x="27" y="64"/>
                      <a:pt x="27" y="64"/>
                    </a:cubicBezTo>
                    <a:cubicBezTo>
                      <a:pt x="26" y="64"/>
                      <a:pt x="26" y="64"/>
                      <a:pt x="25" y="64"/>
                    </a:cubicBezTo>
                    <a:cubicBezTo>
                      <a:pt x="7" y="64"/>
                      <a:pt x="7" y="64"/>
                      <a:pt x="7" y="64"/>
                    </a:cubicBezTo>
                    <a:cubicBezTo>
                      <a:pt x="5" y="64"/>
                      <a:pt x="3" y="62"/>
                      <a:pt x="3" y="60"/>
                    </a:cubicBezTo>
                    <a:cubicBezTo>
                      <a:pt x="3" y="19"/>
                      <a:pt x="3" y="19"/>
                      <a:pt x="3" y="19"/>
                    </a:cubicBezTo>
                    <a:cubicBezTo>
                      <a:pt x="3" y="16"/>
                      <a:pt x="5" y="14"/>
                      <a:pt x="7" y="14"/>
                    </a:cubicBezTo>
                    <a:cubicBezTo>
                      <a:pt x="12" y="14"/>
                      <a:pt x="12" y="14"/>
                      <a:pt x="12" y="14"/>
                    </a:cubicBezTo>
                    <a:lnTo>
                      <a:pt x="12" y="22"/>
                    </a:lnTo>
                    <a:close/>
                    <a:moveTo>
                      <a:pt x="29" y="64"/>
                    </a:moveTo>
                    <a:cubicBezTo>
                      <a:pt x="29" y="61"/>
                      <a:pt x="29" y="61"/>
                      <a:pt x="29" y="61"/>
                    </a:cubicBezTo>
                    <a:cubicBezTo>
                      <a:pt x="34" y="61"/>
                      <a:pt x="34" y="61"/>
                      <a:pt x="34" y="61"/>
                    </a:cubicBezTo>
                    <a:cubicBezTo>
                      <a:pt x="33" y="62"/>
                      <a:pt x="33" y="62"/>
                      <a:pt x="33" y="62"/>
                    </a:cubicBezTo>
                    <a:cubicBezTo>
                      <a:pt x="32" y="63"/>
                      <a:pt x="31" y="63"/>
                      <a:pt x="29" y="64"/>
                    </a:cubicBezTo>
                    <a:close/>
                    <a:moveTo>
                      <a:pt x="19" y="59"/>
                    </a:moveTo>
                    <a:cubicBezTo>
                      <a:pt x="16" y="59"/>
                      <a:pt x="14" y="57"/>
                      <a:pt x="14" y="54"/>
                    </a:cubicBezTo>
                    <a:cubicBezTo>
                      <a:pt x="14" y="13"/>
                      <a:pt x="14" y="13"/>
                      <a:pt x="14" y="13"/>
                    </a:cubicBezTo>
                    <a:cubicBezTo>
                      <a:pt x="14" y="10"/>
                      <a:pt x="16" y="8"/>
                      <a:pt x="19" y="8"/>
                    </a:cubicBezTo>
                    <a:cubicBezTo>
                      <a:pt x="24" y="8"/>
                      <a:pt x="24" y="8"/>
                      <a:pt x="24" y="8"/>
                    </a:cubicBezTo>
                    <a:cubicBezTo>
                      <a:pt x="24" y="17"/>
                      <a:pt x="24" y="17"/>
                      <a:pt x="24" y="17"/>
                    </a:cubicBezTo>
                    <a:cubicBezTo>
                      <a:pt x="21" y="17"/>
                      <a:pt x="21" y="17"/>
                      <a:pt x="21" y="17"/>
                    </a:cubicBezTo>
                    <a:cubicBezTo>
                      <a:pt x="21" y="17"/>
                      <a:pt x="20" y="17"/>
                      <a:pt x="20" y="18"/>
                    </a:cubicBezTo>
                    <a:cubicBezTo>
                      <a:pt x="20" y="18"/>
                      <a:pt x="21" y="19"/>
                      <a:pt x="21" y="19"/>
                    </a:cubicBezTo>
                    <a:cubicBezTo>
                      <a:pt x="24" y="19"/>
                      <a:pt x="24" y="19"/>
                      <a:pt x="24" y="19"/>
                    </a:cubicBezTo>
                    <a:cubicBezTo>
                      <a:pt x="24" y="25"/>
                      <a:pt x="24" y="25"/>
                      <a:pt x="24" y="25"/>
                    </a:cubicBezTo>
                    <a:cubicBezTo>
                      <a:pt x="21" y="25"/>
                      <a:pt x="21" y="25"/>
                      <a:pt x="21" y="25"/>
                    </a:cubicBezTo>
                    <a:cubicBezTo>
                      <a:pt x="21" y="25"/>
                      <a:pt x="20" y="25"/>
                      <a:pt x="20" y="26"/>
                    </a:cubicBezTo>
                    <a:cubicBezTo>
                      <a:pt x="20" y="26"/>
                      <a:pt x="21" y="27"/>
                      <a:pt x="21" y="27"/>
                    </a:cubicBezTo>
                    <a:cubicBezTo>
                      <a:pt x="24" y="27"/>
                      <a:pt x="24" y="27"/>
                      <a:pt x="24" y="27"/>
                    </a:cubicBezTo>
                    <a:cubicBezTo>
                      <a:pt x="24" y="33"/>
                      <a:pt x="24" y="33"/>
                      <a:pt x="24" y="33"/>
                    </a:cubicBezTo>
                    <a:cubicBezTo>
                      <a:pt x="21" y="33"/>
                      <a:pt x="21" y="33"/>
                      <a:pt x="21" y="33"/>
                    </a:cubicBezTo>
                    <a:cubicBezTo>
                      <a:pt x="21" y="33"/>
                      <a:pt x="20" y="33"/>
                      <a:pt x="20" y="34"/>
                    </a:cubicBezTo>
                    <a:cubicBezTo>
                      <a:pt x="20" y="34"/>
                      <a:pt x="21" y="35"/>
                      <a:pt x="21" y="35"/>
                    </a:cubicBezTo>
                    <a:cubicBezTo>
                      <a:pt x="24" y="35"/>
                      <a:pt x="24" y="35"/>
                      <a:pt x="24" y="35"/>
                    </a:cubicBezTo>
                    <a:cubicBezTo>
                      <a:pt x="24" y="41"/>
                      <a:pt x="24" y="41"/>
                      <a:pt x="24" y="41"/>
                    </a:cubicBezTo>
                    <a:cubicBezTo>
                      <a:pt x="21" y="41"/>
                      <a:pt x="21" y="41"/>
                      <a:pt x="21" y="41"/>
                    </a:cubicBezTo>
                    <a:cubicBezTo>
                      <a:pt x="21" y="41"/>
                      <a:pt x="20" y="41"/>
                      <a:pt x="20" y="42"/>
                    </a:cubicBezTo>
                    <a:cubicBezTo>
                      <a:pt x="20" y="42"/>
                      <a:pt x="21" y="43"/>
                      <a:pt x="21" y="43"/>
                    </a:cubicBezTo>
                    <a:cubicBezTo>
                      <a:pt x="24" y="43"/>
                      <a:pt x="24" y="43"/>
                      <a:pt x="24" y="43"/>
                    </a:cubicBezTo>
                    <a:cubicBezTo>
                      <a:pt x="24" y="49"/>
                      <a:pt x="24" y="49"/>
                      <a:pt x="24" y="49"/>
                    </a:cubicBezTo>
                    <a:cubicBezTo>
                      <a:pt x="24" y="49"/>
                      <a:pt x="24" y="49"/>
                      <a:pt x="24" y="49"/>
                    </a:cubicBezTo>
                    <a:cubicBezTo>
                      <a:pt x="21" y="49"/>
                      <a:pt x="21" y="49"/>
                      <a:pt x="21" y="49"/>
                    </a:cubicBezTo>
                    <a:cubicBezTo>
                      <a:pt x="21" y="49"/>
                      <a:pt x="20" y="49"/>
                      <a:pt x="20" y="50"/>
                    </a:cubicBezTo>
                    <a:cubicBezTo>
                      <a:pt x="20" y="50"/>
                      <a:pt x="21" y="51"/>
                      <a:pt x="21" y="51"/>
                    </a:cubicBezTo>
                    <a:cubicBezTo>
                      <a:pt x="24" y="51"/>
                      <a:pt x="24" y="51"/>
                      <a:pt x="24" y="51"/>
                    </a:cubicBezTo>
                    <a:cubicBezTo>
                      <a:pt x="25" y="53"/>
                      <a:pt x="28" y="55"/>
                      <a:pt x="31" y="55"/>
                    </a:cubicBezTo>
                    <a:cubicBezTo>
                      <a:pt x="38" y="55"/>
                      <a:pt x="38" y="55"/>
                      <a:pt x="38" y="55"/>
                    </a:cubicBezTo>
                    <a:cubicBezTo>
                      <a:pt x="38" y="57"/>
                      <a:pt x="38" y="57"/>
                      <a:pt x="38" y="57"/>
                    </a:cubicBezTo>
                    <a:cubicBezTo>
                      <a:pt x="37" y="59"/>
                      <a:pt x="37" y="59"/>
                      <a:pt x="37" y="59"/>
                    </a:cubicBezTo>
                    <a:lnTo>
                      <a:pt x="19" y="59"/>
                    </a:lnTo>
                    <a:close/>
                    <a:moveTo>
                      <a:pt x="40" y="58"/>
                    </a:moveTo>
                    <a:cubicBezTo>
                      <a:pt x="40" y="58"/>
                      <a:pt x="40" y="58"/>
                      <a:pt x="40" y="58"/>
                    </a:cubicBezTo>
                    <a:cubicBezTo>
                      <a:pt x="41" y="57"/>
                      <a:pt x="41" y="57"/>
                      <a:pt x="40" y="57"/>
                    </a:cubicBezTo>
                    <a:cubicBezTo>
                      <a:pt x="40" y="55"/>
                      <a:pt x="40" y="55"/>
                      <a:pt x="40" y="55"/>
                    </a:cubicBezTo>
                    <a:cubicBezTo>
                      <a:pt x="46" y="55"/>
                      <a:pt x="46" y="55"/>
                      <a:pt x="46" y="55"/>
                    </a:cubicBezTo>
                    <a:cubicBezTo>
                      <a:pt x="45" y="56"/>
                      <a:pt x="45" y="56"/>
                      <a:pt x="45" y="56"/>
                    </a:cubicBezTo>
                    <a:cubicBezTo>
                      <a:pt x="44" y="57"/>
                      <a:pt x="42" y="58"/>
                      <a:pt x="40" y="58"/>
                    </a:cubicBezTo>
                    <a:close/>
                    <a:moveTo>
                      <a:pt x="59" y="12"/>
                    </a:moveTo>
                    <a:cubicBezTo>
                      <a:pt x="59" y="12"/>
                      <a:pt x="59" y="13"/>
                      <a:pt x="58" y="13"/>
                    </a:cubicBezTo>
                    <a:cubicBezTo>
                      <a:pt x="33" y="13"/>
                      <a:pt x="33" y="13"/>
                      <a:pt x="33" y="13"/>
                    </a:cubicBezTo>
                    <a:cubicBezTo>
                      <a:pt x="32" y="13"/>
                      <a:pt x="32" y="12"/>
                      <a:pt x="32" y="12"/>
                    </a:cubicBezTo>
                    <a:cubicBezTo>
                      <a:pt x="32" y="11"/>
                      <a:pt x="32" y="11"/>
                      <a:pt x="33" y="11"/>
                    </a:cubicBezTo>
                    <a:cubicBezTo>
                      <a:pt x="58" y="11"/>
                      <a:pt x="58" y="11"/>
                      <a:pt x="58" y="11"/>
                    </a:cubicBezTo>
                    <a:cubicBezTo>
                      <a:pt x="59" y="11"/>
                      <a:pt x="59" y="11"/>
                      <a:pt x="59" y="12"/>
                    </a:cubicBezTo>
                    <a:close/>
                    <a:moveTo>
                      <a:pt x="59" y="20"/>
                    </a:moveTo>
                    <a:cubicBezTo>
                      <a:pt x="59" y="21"/>
                      <a:pt x="59" y="21"/>
                      <a:pt x="58" y="21"/>
                    </a:cubicBezTo>
                    <a:cubicBezTo>
                      <a:pt x="33" y="21"/>
                      <a:pt x="33" y="21"/>
                      <a:pt x="33" y="21"/>
                    </a:cubicBezTo>
                    <a:cubicBezTo>
                      <a:pt x="32" y="21"/>
                      <a:pt x="32" y="21"/>
                      <a:pt x="32" y="20"/>
                    </a:cubicBezTo>
                    <a:cubicBezTo>
                      <a:pt x="32" y="19"/>
                      <a:pt x="32" y="19"/>
                      <a:pt x="33" y="19"/>
                    </a:cubicBezTo>
                    <a:cubicBezTo>
                      <a:pt x="58" y="19"/>
                      <a:pt x="58" y="19"/>
                      <a:pt x="58" y="19"/>
                    </a:cubicBezTo>
                    <a:cubicBezTo>
                      <a:pt x="59" y="19"/>
                      <a:pt x="59" y="19"/>
                      <a:pt x="59" y="20"/>
                    </a:cubicBezTo>
                    <a:close/>
                    <a:moveTo>
                      <a:pt x="59" y="28"/>
                    </a:moveTo>
                    <a:cubicBezTo>
                      <a:pt x="59" y="29"/>
                      <a:pt x="59" y="29"/>
                      <a:pt x="58" y="29"/>
                    </a:cubicBezTo>
                    <a:cubicBezTo>
                      <a:pt x="33" y="29"/>
                      <a:pt x="33" y="29"/>
                      <a:pt x="33" y="29"/>
                    </a:cubicBezTo>
                    <a:cubicBezTo>
                      <a:pt x="32" y="29"/>
                      <a:pt x="32" y="29"/>
                      <a:pt x="32" y="28"/>
                    </a:cubicBezTo>
                    <a:cubicBezTo>
                      <a:pt x="32" y="27"/>
                      <a:pt x="32" y="27"/>
                      <a:pt x="33" y="27"/>
                    </a:cubicBezTo>
                    <a:cubicBezTo>
                      <a:pt x="58" y="27"/>
                      <a:pt x="58" y="27"/>
                      <a:pt x="58" y="27"/>
                    </a:cubicBezTo>
                    <a:cubicBezTo>
                      <a:pt x="59" y="27"/>
                      <a:pt x="59" y="27"/>
                      <a:pt x="59" y="28"/>
                    </a:cubicBezTo>
                    <a:close/>
                    <a:moveTo>
                      <a:pt x="59" y="36"/>
                    </a:moveTo>
                    <a:cubicBezTo>
                      <a:pt x="59" y="37"/>
                      <a:pt x="59" y="37"/>
                      <a:pt x="58" y="37"/>
                    </a:cubicBezTo>
                    <a:cubicBezTo>
                      <a:pt x="33" y="37"/>
                      <a:pt x="33" y="37"/>
                      <a:pt x="33" y="37"/>
                    </a:cubicBezTo>
                    <a:cubicBezTo>
                      <a:pt x="32" y="37"/>
                      <a:pt x="32" y="37"/>
                      <a:pt x="32" y="36"/>
                    </a:cubicBezTo>
                    <a:cubicBezTo>
                      <a:pt x="32" y="36"/>
                      <a:pt x="32" y="35"/>
                      <a:pt x="33" y="35"/>
                    </a:cubicBezTo>
                    <a:cubicBezTo>
                      <a:pt x="58" y="35"/>
                      <a:pt x="58" y="35"/>
                      <a:pt x="58" y="35"/>
                    </a:cubicBezTo>
                    <a:cubicBezTo>
                      <a:pt x="59" y="35"/>
                      <a:pt x="59" y="36"/>
                      <a:pt x="59" y="3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8" name="íṣḷîḋe">
                <a:extLst>
                  <a:ext uri="{FF2B5EF4-FFF2-40B4-BE49-F238E27FC236}">
                    <a16:creationId xmlns:a16="http://schemas.microsoft.com/office/drawing/2014/main" id="{0DC08E0F-1E89-4562-BED8-1B1A2CA3C612}"/>
                  </a:ext>
                </a:extLst>
              </p:cNvPr>
              <p:cNvSpPr/>
              <p:nvPr/>
            </p:nvSpPr>
            <p:spPr bwMode="auto">
              <a:xfrm>
                <a:off x="7969635" y="2823548"/>
                <a:ext cx="295114" cy="221840"/>
              </a:xfrm>
              <a:custGeom>
                <a:gdLst>
                  <a:gd fmla="*/ 53 w 71" name="T0"/>
                  <a:gd fmla="*/ 5 h 51" name="T1"/>
                  <a:gd fmla="*/ 0 w 71" name="T2"/>
                  <a:gd fmla="*/ 12 h 51" name="T3"/>
                  <a:gd fmla="*/ 8 w 71" name="T4"/>
                  <a:gd fmla="*/ 33 h 51" name="T5"/>
                  <a:gd fmla="*/ 12 w 71" name="T6"/>
                  <a:gd fmla="*/ 43 h 51" name="T7"/>
                  <a:gd fmla="*/ 46 w 71" name="T8"/>
                  <a:gd fmla="*/ 40 h 51" name="T9"/>
                  <a:gd fmla="*/ 11 w 71" name="T10"/>
                  <a:gd fmla="*/ 35 h 51" name="T11"/>
                  <a:gd fmla="*/ 48 w 71" name="T12"/>
                  <a:gd fmla="*/ 31 h 51" name="T13"/>
                  <a:gd fmla="*/ 56 w 71" name="T14"/>
                  <a:gd fmla="*/ 6 h 51" name="T15"/>
                  <a:gd fmla="*/ 71 w 71" name="T16"/>
                  <a:gd fmla="*/ 2 h 51" name="T17"/>
                  <a:gd fmla="*/ 45 w 71" name="T18"/>
                  <a:gd fmla="*/ 18 h 51" name="T19"/>
                  <a:gd fmla="*/ 49 w 71" name="T20"/>
                  <a:gd fmla="*/ 18 h 51" name="T21"/>
                  <a:gd fmla="*/ 45 w 71" name="T22"/>
                  <a:gd fmla="*/ 20 h 51" name="T23"/>
                  <a:gd fmla="*/ 9 w 71" name="T24"/>
                  <a:gd fmla="*/ 30 h 51" name="T25"/>
                  <a:gd fmla="*/ 12 w 71" name="T26"/>
                  <a:gd fmla="*/ 32 h 51" name="T27"/>
                  <a:gd fmla="*/ 28 w 71" name="T28"/>
                  <a:gd fmla="*/ 18 h 51" name="T29"/>
                  <a:gd fmla="*/ 35 w 71" name="T30"/>
                  <a:gd fmla="*/ 18 h 51" name="T31"/>
                  <a:gd fmla="*/ 43 w 71" name="T32"/>
                  <a:gd fmla="*/ 18 h 51" name="T33"/>
                  <a:gd fmla="*/ 28 w 71" name="T34"/>
                  <a:gd fmla="*/ 20 h 51" name="T35"/>
                  <a:gd fmla="*/ 28 w 71" name="T36"/>
                  <a:gd fmla="*/ 25 h 51" name="T37"/>
                  <a:gd fmla="*/ 21 w 71" name="T38"/>
                  <a:gd fmla="*/ 25 h 51" name="T39"/>
                  <a:gd fmla="*/ 26 w 71" name="T40"/>
                  <a:gd fmla="*/ 25 h 51" name="T41"/>
                  <a:gd fmla="*/ 20 w 71" name="T42"/>
                  <a:gd fmla="*/ 13 h 51" name="T43"/>
                  <a:gd fmla="*/ 18 w 71" name="T44"/>
                  <a:gd fmla="*/ 18 h 51" name="T45"/>
                  <a:gd fmla="*/ 18 w 71" name="T46"/>
                  <a:gd fmla="*/ 13 h 51" name="T47"/>
                  <a:gd fmla="*/ 19 w 71" name="T48"/>
                  <a:gd fmla="*/ 25 h 51" name="T49"/>
                  <a:gd fmla="*/ 18 w 71" name="T50"/>
                  <a:gd fmla="*/ 20 h 51" name="T51"/>
                  <a:gd fmla="*/ 5 w 71" name="T52"/>
                  <a:gd fmla="*/ 20 h 51" name="T53"/>
                  <a:gd fmla="*/ 13 w 71" name="T54"/>
                  <a:gd fmla="*/ 27 h 51" name="T55"/>
                  <a:gd fmla="*/ 14 w 71" name="T56"/>
                  <a:gd fmla="*/ 32 h 51" name="T57"/>
                  <a:gd fmla="*/ 26 w 71" name="T58"/>
                  <a:gd fmla="*/ 27 h 51" name="T59"/>
                  <a:gd fmla="*/ 21 w 71" name="T60"/>
                  <a:gd fmla="*/ 27 h 51" name="T61"/>
                  <a:gd fmla="*/ 33 w 71" name="T62"/>
                  <a:gd fmla="*/ 32 h 51" name="T63"/>
                  <a:gd fmla="*/ 36 w 71" name="T64"/>
                  <a:gd fmla="*/ 27 h 51" name="T65"/>
                  <a:gd fmla="*/ 35 w 71" name="T66"/>
                  <a:gd fmla="*/ 32 h 51" name="T67"/>
                  <a:gd fmla="*/ 37 w 71" name="T68"/>
                  <a:gd fmla="*/ 20 h 51" name="T69"/>
                  <a:gd fmla="*/ 36 w 71" name="T70"/>
                  <a:gd fmla="*/ 25 h 51" name="T71"/>
                  <a:gd fmla="*/ 9 w 71" name="T72"/>
                  <a:gd fmla="*/ 13 h 51" name="T73"/>
                  <a:gd fmla="*/ 3 w 71" name="T74"/>
                  <a:gd fmla="*/ 14 h 51" name="T75"/>
                  <a:gd fmla="*/ 42 w 71" name="T76"/>
                  <a:gd fmla="*/ 32 h 51" name="T77"/>
                  <a:gd fmla="*/ 46 w 71" name="T78"/>
                  <a:gd fmla="*/ 27 h 51" name="T79"/>
                  <a:gd fmla="*/ 13 w 71" name="T80"/>
                  <a:gd fmla="*/ 44 h 51" name="T81"/>
                  <a:gd fmla="*/ 17 w 71" name="T82"/>
                  <a:gd fmla="*/ 48 h 51" name="T83"/>
                  <a:gd fmla="*/ 12 w 71" name="T84"/>
                  <a:gd fmla="*/ 48 h 51" name="T85"/>
                  <a:gd fmla="*/ 13 w 71" name="T86"/>
                  <a:gd fmla="*/ 49 h 51" name="T87"/>
                  <a:gd fmla="*/ 40 w 71" name="T88"/>
                  <a:gd fmla="*/ 51 h 51" name="T89"/>
                  <a:gd fmla="*/ 40 w 71" name="T90"/>
                  <a:gd fmla="*/ 49 h 51" name="T91"/>
                  <a:gd fmla="*/ 42 w 71" name="T92"/>
                  <a:gd fmla="*/ 48 h 51"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51" w="71">
                    <a:moveTo>
                      <a:pt x="70" y="0"/>
                    </a:moveTo>
                    <a:cubicBezTo>
                      <a:pt x="59" y="0"/>
                      <a:pt x="59" y="0"/>
                      <a:pt x="59" y="0"/>
                    </a:cubicBezTo>
                    <a:cubicBezTo>
                      <a:pt x="56" y="0"/>
                      <a:pt x="54" y="2"/>
                      <a:pt x="53" y="5"/>
                    </a:cubicBezTo>
                    <a:cubicBezTo>
                      <a:pt x="51" y="10"/>
                      <a:pt x="51" y="10"/>
                      <a:pt x="51" y="10"/>
                    </a:cubicBezTo>
                    <a:cubicBezTo>
                      <a:pt x="4" y="10"/>
                      <a:pt x="4" y="10"/>
                      <a:pt x="4" y="10"/>
                    </a:cubicBezTo>
                    <a:cubicBezTo>
                      <a:pt x="2" y="10"/>
                      <a:pt x="1" y="11"/>
                      <a:pt x="0" y="12"/>
                    </a:cubicBezTo>
                    <a:cubicBezTo>
                      <a:pt x="0" y="13"/>
                      <a:pt x="0" y="14"/>
                      <a:pt x="0" y="16"/>
                    </a:cubicBezTo>
                    <a:cubicBezTo>
                      <a:pt x="6" y="31"/>
                      <a:pt x="6" y="31"/>
                      <a:pt x="6" y="31"/>
                    </a:cubicBezTo>
                    <a:cubicBezTo>
                      <a:pt x="7" y="32"/>
                      <a:pt x="7" y="32"/>
                      <a:pt x="8" y="33"/>
                    </a:cubicBezTo>
                    <a:cubicBezTo>
                      <a:pt x="8" y="33"/>
                      <a:pt x="8" y="33"/>
                      <a:pt x="8" y="34"/>
                    </a:cubicBezTo>
                    <a:cubicBezTo>
                      <a:pt x="8" y="38"/>
                      <a:pt x="8" y="38"/>
                      <a:pt x="8" y="38"/>
                    </a:cubicBezTo>
                    <a:cubicBezTo>
                      <a:pt x="8" y="41"/>
                      <a:pt x="10" y="43"/>
                      <a:pt x="12" y="43"/>
                    </a:cubicBezTo>
                    <a:cubicBezTo>
                      <a:pt x="46" y="43"/>
                      <a:pt x="46" y="43"/>
                      <a:pt x="46" y="43"/>
                    </a:cubicBezTo>
                    <a:cubicBezTo>
                      <a:pt x="46" y="43"/>
                      <a:pt x="47" y="42"/>
                      <a:pt x="47" y="41"/>
                    </a:cubicBezTo>
                    <a:cubicBezTo>
                      <a:pt x="47" y="41"/>
                      <a:pt x="46" y="40"/>
                      <a:pt x="46" y="40"/>
                    </a:cubicBezTo>
                    <a:cubicBezTo>
                      <a:pt x="12" y="40"/>
                      <a:pt x="12" y="40"/>
                      <a:pt x="12" y="40"/>
                    </a:cubicBezTo>
                    <a:cubicBezTo>
                      <a:pt x="11" y="40"/>
                      <a:pt x="11" y="39"/>
                      <a:pt x="11" y="38"/>
                    </a:cubicBezTo>
                    <a:cubicBezTo>
                      <a:pt x="11" y="35"/>
                      <a:pt x="11" y="35"/>
                      <a:pt x="11" y="35"/>
                    </a:cubicBezTo>
                    <a:cubicBezTo>
                      <a:pt x="11" y="35"/>
                      <a:pt x="12" y="35"/>
                      <a:pt x="12" y="35"/>
                    </a:cubicBezTo>
                    <a:cubicBezTo>
                      <a:pt x="42" y="35"/>
                      <a:pt x="42" y="35"/>
                      <a:pt x="42" y="35"/>
                    </a:cubicBezTo>
                    <a:cubicBezTo>
                      <a:pt x="45" y="35"/>
                      <a:pt x="47" y="33"/>
                      <a:pt x="48" y="31"/>
                    </a:cubicBezTo>
                    <a:cubicBezTo>
                      <a:pt x="54" y="13"/>
                      <a:pt x="54" y="13"/>
                      <a:pt x="54" y="13"/>
                    </a:cubicBezTo>
                    <a:cubicBezTo>
                      <a:pt x="54" y="13"/>
                      <a:pt x="54" y="12"/>
                      <a:pt x="54" y="12"/>
                    </a:cubicBezTo>
                    <a:cubicBezTo>
                      <a:pt x="56" y="6"/>
                      <a:pt x="56" y="6"/>
                      <a:pt x="56" y="6"/>
                    </a:cubicBezTo>
                    <a:cubicBezTo>
                      <a:pt x="56" y="4"/>
                      <a:pt x="58" y="3"/>
                      <a:pt x="59" y="3"/>
                    </a:cubicBezTo>
                    <a:cubicBezTo>
                      <a:pt x="70" y="3"/>
                      <a:pt x="70" y="3"/>
                      <a:pt x="70" y="3"/>
                    </a:cubicBezTo>
                    <a:cubicBezTo>
                      <a:pt x="70" y="3"/>
                      <a:pt x="71" y="3"/>
                      <a:pt x="71" y="2"/>
                    </a:cubicBezTo>
                    <a:cubicBezTo>
                      <a:pt x="71" y="1"/>
                      <a:pt x="70" y="0"/>
                      <a:pt x="70" y="0"/>
                    </a:cubicBezTo>
                    <a:close/>
                    <a:moveTo>
                      <a:pt x="49" y="18"/>
                    </a:moveTo>
                    <a:cubicBezTo>
                      <a:pt x="45" y="18"/>
                      <a:pt x="45" y="18"/>
                      <a:pt x="45" y="18"/>
                    </a:cubicBezTo>
                    <a:cubicBezTo>
                      <a:pt x="46" y="13"/>
                      <a:pt x="46" y="13"/>
                      <a:pt x="46" y="13"/>
                    </a:cubicBezTo>
                    <a:cubicBezTo>
                      <a:pt x="50" y="13"/>
                      <a:pt x="50" y="13"/>
                      <a:pt x="50" y="13"/>
                    </a:cubicBezTo>
                    <a:lnTo>
                      <a:pt x="49" y="18"/>
                    </a:lnTo>
                    <a:close/>
                    <a:moveTo>
                      <a:pt x="47" y="25"/>
                    </a:moveTo>
                    <a:cubicBezTo>
                      <a:pt x="44" y="25"/>
                      <a:pt x="44" y="25"/>
                      <a:pt x="44" y="25"/>
                    </a:cubicBezTo>
                    <a:cubicBezTo>
                      <a:pt x="45" y="20"/>
                      <a:pt x="45" y="20"/>
                      <a:pt x="45" y="20"/>
                    </a:cubicBezTo>
                    <a:cubicBezTo>
                      <a:pt x="48" y="20"/>
                      <a:pt x="48" y="20"/>
                      <a:pt x="48" y="20"/>
                    </a:cubicBezTo>
                    <a:lnTo>
                      <a:pt x="47" y="25"/>
                    </a:lnTo>
                    <a:close/>
                    <a:moveTo>
                      <a:pt x="9" y="30"/>
                    </a:moveTo>
                    <a:cubicBezTo>
                      <a:pt x="8" y="27"/>
                      <a:pt x="8" y="27"/>
                      <a:pt x="8" y="27"/>
                    </a:cubicBezTo>
                    <a:cubicBezTo>
                      <a:pt x="11" y="27"/>
                      <a:pt x="11" y="27"/>
                      <a:pt x="11" y="27"/>
                    </a:cubicBezTo>
                    <a:cubicBezTo>
                      <a:pt x="12" y="32"/>
                      <a:pt x="12" y="32"/>
                      <a:pt x="12" y="32"/>
                    </a:cubicBezTo>
                    <a:cubicBezTo>
                      <a:pt x="11" y="32"/>
                      <a:pt x="10" y="31"/>
                      <a:pt x="9" y="30"/>
                    </a:cubicBezTo>
                    <a:close/>
                    <a:moveTo>
                      <a:pt x="35" y="18"/>
                    </a:moveTo>
                    <a:cubicBezTo>
                      <a:pt x="28" y="18"/>
                      <a:pt x="28" y="18"/>
                      <a:pt x="28" y="18"/>
                    </a:cubicBezTo>
                    <a:cubicBezTo>
                      <a:pt x="29" y="13"/>
                      <a:pt x="29" y="13"/>
                      <a:pt x="29" y="13"/>
                    </a:cubicBezTo>
                    <a:cubicBezTo>
                      <a:pt x="35" y="13"/>
                      <a:pt x="35" y="13"/>
                      <a:pt x="35" y="13"/>
                    </a:cubicBezTo>
                    <a:lnTo>
                      <a:pt x="35" y="18"/>
                    </a:lnTo>
                    <a:close/>
                    <a:moveTo>
                      <a:pt x="37" y="13"/>
                    </a:moveTo>
                    <a:cubicBezTo>
                      <a:pt x="44" y="13"/>
                      <a:pt x="44" y="13"/>
                      <a:pt x="44" y="13"/>
                    </a:cubicBezTo>
                    <a:cubicBezTo>
                      <a:pt x="43" y="18"/>
                      <a:pt x="43" y="18"/>
                      <a:pt x="43" y="18"/>
                    </a:cubicBezTo>
                    <a:cubicBezTo>
                      <a:pt x="37" y="18"/>
                      <a:pt x="37" y="18"/>
                      <a:pt x="37" y="18"/>
                    </a:cubicBezTo>
                    <a:lnTo>
                      <a:pt x="37" y="13"/>
                    </a:lnTo>
                    <a:close/>
                    <a:moveTo>
                      <a:pt x="28" y="20"/>
                    </a:moveTo>
                    <a:cubicBezTo>
                      <a:pt x="35" y="20"/>
                      <a:pt x="35" y="20"/>
                      <a:pt x="35" y="20"/>
                    </a:cubicBezTo>
                    <a:cubicBezTo>
                      <a:pt x="34" y="25"/>
                      <a:pt x="34" y="25"/>
                      <a:pt x="34" y="25"/>
                    </a:cubicBezTo>
                    <a:cubicBezTo>
                      <a:pt x="28" y="25"/>
                      <a:pt x="28" y="25"/>
                      <a:pt x="28" y="25"/>
                    </a:cubicBezTo>
                    <a:lnTo>
                      <a:pt x="28" y="20"/>
                    </a:lnTo>
                    <a:close/>
                    <a:moveTo>
                      <a:pt x="26" y="25"/>
                    </a:moveTo>
                    <a:cubicBezTo>
                      <a:pt x="21" y="25"/>
                      <a:pt x="21" y="25"/>
                      <a:pt x="21" y="25"/>
                    </a:cubicBezTo>
                    <a:cubicBezTo>
                      <a:pt x="20" y="20"/>
                      <a:pt x="20" y="20"/>
                      <a:pt x="20" y="20"/>
                    </a:cubicBezTo>
                    <a:cubicBezTo>
                      <a:pt x="26" y="20"/>
                      <a:pt x="26" y="20"/>
                      <a:pt x="26" y="20"/>
                    </a:cubicBezTo>
                    <a:lnTo>
                      <a:pt x="26" y="25"/>
                    </a:lnTo>
                    <a:close/>
                    <a:moveTo>
                      <a:pt x="26" y="18"/>
                    </a:moveTo>
                    <a:cubicBezTo>
                      <a:pt x="20" y="18"/>
                      <a:pt x="20" y="18"/>
                      <a:pt x="20" y="18"/>
                    </a:cubicBezTo>
                    <a:cubicBezTo>
                      <a:pt x="20" y="13"/>
                      <a:pt x="20" y="13"/>
                      <a:pt x="20" y="13"/>
                    </a:cubicBezTo>
                    <a:cubicBezTo>
                      <a:pt x="27" y="13"/>
                      <a:pt x="27" y="13"/>
                      <a:pt x="27" y="13"/>
                    </a:cubicBezTo>
                    <a:lnTo>
                      <a:pt x="26" y="18"/>
                    </a:lnTo>
                    <a:close/>
                    <a:moveTo>
                      <a:pt x="18" y="18"/>
                    </a:moveTo>
                    <a:cubicBezTo>
                      <a:pt x="12" y="18"/>
                      <a:pt x="12" y="18"/>
                      <a:pt x="12" y="18"/>
                    </a:cubicBezTo>
                    <a:cubicBezTo>
                      <a:pt x="11" y="13"/>
                      <a:pt x="11" y="13"/>
                      <a:pt x="11" y="13"/>
                    </a:cubicBezTo>
                    <a:cubicBezTo>
                      <a:pt x="18" y="13"/>
                      <a:pt x="18" y="13"/>
                      <a:pt x="18" y="13"/>
                    </a:cubicBezTo>
                    <a:lnTo>
                      <a:pt x="18" y="18"/>
                    </a:lnTo>
                    <a:close/>
                    <a:moveTo>
                      <a:pt x="18" y="20"/>
                    </a:moveTo>
                    <a:cubicBezTo>
                      <a:pt x="19" y="25"/>
                      <a:pt x="19" y="25"/>
                      <a:pt x="19" y="25"/>
                    </a:cubicBezTo>
                    <a:cubicBezTo>
                      <a:pt x="13" y="25"/>
                      <a:pt x="13" y="25"/>
                      <a:pt x="13" y="25"/>
                    </a:cubicBezTo>
                    <a:cubicBezTo>
                      <a:pt x="12" y="20"/>
                      <a:pt x="12" y="20"/>
                      <a:pt x="12" y="20"/>
                    </a:cubicBezTo>
                    <a:lnTo>
                      <a:pt x="18" y="20"/>
                    </a:lnTo>
                    <a:close/>
                    <a:moveTo>
                      <a:pt x="11" y="25"/>
                    </a:moveTo>
                    <a:cubicBezTo>
                      <a:pt x="7" y="25"/>
                      <a:pt x="7" y="25"/>
                      <a:pt x="7" y="25"/>
                    </a:cubicBezTo>
                    <a:cubicBezTo>
                      <a:pt x="5" y="20"/>
                      <a:pt x="5" y="20"/>
                      <a:pt x="5" y="20"/>
                    </a:cubicBezTo>
                    <a:cubicBezTo>
                      <a:pt x="10" y="20"/>
                      <a:pt x="10" y="20"/>
                      <a:pt x="10" y="20"/>
                    </a:cubicBezTo>
                    <a:lnTo>
                      <a:pt x="11" y="25"/>
                    </a:lnTo>
                    <a:close/>
                    <a:moveTo>
                      <a:pt x="13" y="27"/>
                    </a:moveTo>
                    <a:cubicBezTo>
                      <a:pt x="19" y="27"/>
                      <a:pt x="19" y="27"/>
                      <a:pt x="19" y="27"/>
                    </a:cubicBezTo>
                    <a:cubicBezTo>
                      <a:pt x="19" y="32"/>
                      <a:pt x="19" y="32"/>
                      <a:pt x="19" y="32"/>
                    </a:cubicBezTo>
                    <a:cubicBezTo>
                      <a:pt x="14" y="32"/>
                      <a:pt x="14" y="32"/>
                      <a:pt x="14" y="32"/>
                    </a:cubicBezTo>
                    <a:lnTo>
                      <a:pt x="13" y="27"/>
                    </a:lnTo>
                    <a:close/>
                    <a:moveTo>
                      <a:pt x="21" y="27"/>
                    </a:moveTo>
                    <a:cubicBezTo>
                      <a:pt x="26" y="27"/>
                      <a:pt x="26" y="27"/>
                      <a:pt x="26" y="27"/>
                    </a:cubicBezTo>
                    <a:cubicBezTo>
                      <a:pt x="26" y="32"/>
                      <a:pt x="26" y="32"/>
                      <a:pt x="26" y="32"/>
                    </a:cubicBezTo>
                    <a:cubicBezTo>
                      <a:pt x="21" y="32"/>
                      <a:pt x="21" y="32"/>
                      <a:pt x="21" y="32"/>
                    </a:cubicBezTo>
                    <a:lnTo>
                      <a:pt x="21" y="27"/>
                    </a:lnTo>
                    <a:close/>
                    <a:moveTo>
                      <a:pt x="28" y="27"/>
                    </a:moveTo>
                    <a:cubicBezTo>
                      <a:pt x="34" y="27"/>
                      <a:pt x="34" y="27"/>
                      <a:pt x="34" y="27"/>
                    </a:cubicBezTo>
                    <a:cubicBezTo>
                      <a:pt x="33" y="32"/>
                      <a:pt x="33" y="32"/>
                      <a:pt x="33" y="32"/>
                    </a:cubicBezTo>
                    <a:cubicBezTo>
                      <a:pt x="28" y="32"/>
                      <a:pt x="28" y="32"/>
                      <a:pt x="28" y="32"/>
                    </a:cubicBezTo>
                    <a:lnTo>
                      <a:pt x="28" y="27"/>
                    </a:lnTo>
                    <a:close/>
                    <a:moveTo>
                      <a:pt x="36" y="27"/>
                    </a:moveTo>
                    <a:cubicBezTo>
                      <a:pt x="41" y="27"/>
                      <a:pt x="41" y="27"/>
                      <a:pt x="41" y="27"/>
                    </a:cubicBezTo>
                    <a:cubicBezTo>
                      <a:pt x="40" y="32"/>
                      <a:pt x="40" y="32"/>
                      <a:pt x="40" y="32"/>
                    </a:cubicBezTo>
                    <a:cubicBezTo>
                      <a:pt x="35" y="32"/>
                      <a:pt x="35" y="32"/>
                      <a:pt x="35" y="32"/>
                    </a:cubicBezTo>
                    <a:lnTo>
                      <a:pt x="36" y="27"/>
                    </a:lnTo>
                    <a:close/>
                    <a:moveTo>
                      <a:pt x="36" y="25"/>
                    </a:moveTo>
                    <a:cubicBezTo>
                      <a:pt x="37" y="20"/>
                      <a:pt x="37" y="20"/>
                      <a:pt x="37" y="20"/>
                    </a:cubicBezTo>
                    <a:cubicBezTo>
                      <a:pt x="43" y="20"/>
                      <a:pt x="43" y="20"/>
                      <a:pt x="43" y="20"/>
                    </a:cubicBezTo>
                    <a:cubicBezTo>
                      <a:pt x="42" y="25"/>
                      <a:pt x="42" y="25"/>
                      <a:pt x="42" y="25"/>
                    </a:cubicBezTo>
                    <a:lnTo>
                      <a:pt x="36" y="25"/>
                    </a:lnTo>
                    <a:close/>
                    <a:moveTo>
                      <a:pt x="4" y="13"/>
                    </a:moveTo>
                    <a:cubicBezTo>
                      <a:pt x="4" y="13"/>
                      <a:pt x="4" y="13"/>
                      <a:pt x="4" y="13"/>
                    </a:cubicBezTo>
                    <a:cubicBezTo>
                      <a:pt x="9" y="13"/>
                      <a:pt x="9" y="13"/>
                      <a:pt x="9" y="13"/>
                    </a:cubicBezTo>
                    <a:cubicBezTo>
                      <a:pt x="10" y="18"/>
                      <a:pt x="10" y="18"/>
                      <a:pt x="10" y="18"/>
                    </a:cubicBezTo>
                    <a:cubicBezTo>
                      <a:pt x="4" y="18"/>
                      <a:pt x="4" y="18"/>
                      <a:pt x="4" y="18"/>
                    </a:cubicBezTo>
                    <a:cubicBezTo>
                      <a:pt x="3" y="14"/>
                      <a:pt x="3" y="14"/>
                      <a:pt x="3" y="14"/>
                    </a:cubicBezTo>
                    <a:cubicBezTo>
                      <a:pt x="3" y="14"/>
                      <a:pt x="3" y="14"/>
                      <a:pt x="3" y="14"/>
                    </a:cubicBezTo>
                    <a:cubicBezTo>
                      <a:pt x="3" y="13"/>
                      <a:pt x="3" y="13"/>
                      <a:pt x="4" y="13"/>
                    </a:cubicBezTo>
                    <a:close/>
                    <a:moveTo>
                      <a:pt x="42" y="32"/>
                    </a:moveTo>
                    <a:cubicBezTo>
                      <a:pt x="42" y="32"/>
                      <a:pt x="42" y="32"/>
                      <a:pt x="42" y="32"/>
                    </a:cubicBezTo>
                    <a:cubicBezTo>
                      <a:pt x="43" y="27"/>
                      <a:pt x="43" y="27"/>
                      <a:pt x="43" y="27"/>
                    </a:cubicBezTo>
                    <a:cubicBezTo>
                      <a:pt x="46" y="27"/>
                      <a:pt x="46" y="27"/>
                      <a:pt x="46" y="27"/>
                    </a:cubicBezTo>
                    <a:cubicBezTo>
                      <a:pt x="45" y="30"/>
                      <a:pt x="45" y="30"/>
                      <a:pt x="45" y="30"/>
                    </a:cubicBezTo>
                    <a:cubicBezTo>
                      <a:pt x="45" y="31"/>
                      <a:pt x="43" y="32"/>
                      <a:pt x="42" y="32"/>
                    </a:cubicBezTo>
                    <a:close/>
                    <a:moveTo>
                      <a:pt x="13" y="44"/>
                    </a:moveTo>
                    <a:cubicBezTo>
                      <a:pt x="11" y="44"/>
                      <a:pt x="10" y="46"/>
                      <a:pt x="10" y="48"/>
                    </a:cubicBezTo>
                    <a:cubicBezTo>
                      <a:pt x="10" y="50"/>
                      <a:pt x="11" y="51"/>
                      <a:pt x="13" y="51"/>
                    </a:cubicBezTo>
                    <a:cubicBezTo>
                      <a:pt x="15" y="51"/>
                      <a:pt x="17" y="50"/>
                      <a:pt x="17" y="48"/>
                    </a:cubicBezTo>
                    <a:cubicBezTo>
                      <a:pt x="17" y="46"/>
                      <a:pt x="15" y="44"/>
                      <a:pt x="13" y="44"/>
                    </a:cubicBezTo>
                    <a:close/>
                    <a:moveTo>
                      <a:pt x="13" y="49"/>
                    </a:moveTo>
                    <a:cubicBezTo>
                      <a:pt x="13" y="49"/>
                      <a:pt x="12" y="48"/>
                      <a:pt x="12" y="48"/>
                    </a:cubicBezTo>
                    <a:cubicBezTo>
                      <a:pt x="12" y="47"/>
                      <a:pt x="13" y="46"/>
                      <a:pt x="13" y="46"/>
                    </a:cubicBezTo>
                    <a:cubicBezTo>
                      <a:pt x="14" y="46"/>
                      <a:pt x="15" y="47"/>
                      <a:pt x="15" y="48"/>
                    </a:cubicBezTo>
                    <a:cubicBezTo>
                      <a:pt x="15" y="48"/>
                      <a:pt x="14" y="49"/>
                      <a:pt x="13" y="49"/>
                    </a:cubicBezTo>
                    <a:close/>
                    <a:moveTo>
                      <a:pt x="40" y="44"/>
                    </a:moveTo>
                    <a:cubicBezTo>
                      <a:pt x="38" y="44"/>
                      <a:pt x="37" y="46"/>
                      <a:pt x="37" y="48"/>
                    </a:cubicBezTo>
                    <a:cubicBezTo>
                      <a:pt x="37" y="50"/>
                      <a:pt x="38" y="51"/>
                      <a:pt x="40" y="51"/>
                    </a:cubicBezTo>
                    <a:cubicBezTo>
                      <a:pt x="42" y="51"/>
                      <a:pt x="44" y="50"/>
                      <a:pt x="44" y="48"/>
                    </a:cubicBezTo>
                    <a:cubicBezTo>
                      <a:pt x="44" y="46"/>
                      <a:pt x="42" y="44"/>
                      <a:pt x="40" y="44"/>
                    </a:cubicBezTo>
                    <a:close/>
                    <a:moveTo>
                      <a:pt x="40" y="49"/>
                    </a:moveTo>
                    <a:cubicBezTo>
                      <a:pt x="39" y="49"/>
                      <a:pt x="39" y="48"/>
                      <a:pt x="39" y="48"/>
                    </a:cubicBezTo>
                    <a:cubicBezTo>
                      <a:pt x="39" y="47"/>
                      <a:pt x="39" y="46"/>
                      <a:pt x="40" y="46"/>
                    </a:cubicBezTo>
                    <a:cubicBezTo>
                      <a:pt x="41" y="46"/>
                      <a:pt x="42" y="47"/>
                      <a:pt x="42" y="48"/>
                    </a:cubicBezTo>
                    <a:cubicBezTo>
                      <a:pt x="42" y="48"/>
                      <a:pt x="41" y="49"/>
                      <a:pt x="40" y="49"/>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39" name="îşlîḓê">
                <a:extLst>
                  <a:ext uri="{FF2B5EF4-FFF2-40B4-BE49-F238E27FC236}">
                    <a16:creationId xmlns:a16="http://schemas.microsoft.com/office/drawing/2014/main" id="{28405375-0320-4189-9C32-4A95CA99759F}"/>
                  </a:ext>
                </a:extLst>
              </p:cNvPr>
              <p:cNvSpPr/>
              <p:nvPr/>
            </p:nvSpPr>
            <p:spPr bwMode="auto">
              <a:xfrm>
                <a:off x="3946356" y="4044745"/>
                <a:ext cx="349428" cy="283624"/>
              </a:xfrm>
              <a:custGeom>
                <a:gdLst>
                  <a:gd fmla="*/ 26 w 74" name="T0"/>
                  <a:gd fmla="*/ 0 h 60" name="T1"/>
                  <a:gd fmla="*/ 19 w 74" name="T2"/>
                  <a:gd fmla="*/ 53 h 60" name="T3"/>
                  <a:gd fmla="*/ 49 w 74" name="T4"/>
                  <a:gd fmla="*/ 60 h 60" name="T5"/>
                  <a:gd fmla="*/ 56 w 74" name="T6"/>
                  <a:gd fmla="*/ 7 h 60" name="T7"/>
                  <a:gd fmla="*/ 53 w 74" name="T8"/>
                  <a:gd fmla="*/ 7 h 60" name="T9"/>
                  <a:gd fmla="*/ 49 w 74" name="T10"/>
                  <a:gd fmla="*/ 57 h 60" name="T11"/>
                  <a:gd fmla="*/ 22 w 74" name="T12"/>
                  <a:gd fmla="*/ 53 h 60" name="T13"/>
                  <a:gd fmla="*/ 26 w 74" name="T14"/>
                  <a:gd fmla="*/ 3 h 60" name="T15"/>
                  <a:gd fmla="*/ 53 w 74" name="T16"/>
                  <a:gd fmla="*/ 7 h 60" name="T17"/>
                  <a:gd fmla="*/ 25 w 74" name="T18"/>
                  <a:gd fmla="*/ 6 h 60" name="T19"/>
                  <a:gd fmla="*/ 24 w 74" name="T20"/>
                  <a:gd fmla="*/ 50 h 60" name="T21"/>
                  <a:gd fmla="*/ 50 w 74" name="T22"/>
                  <a:gd fmla="*/ 51 h 60" name="T23"/>
                  <a:gd fmla="*/ 51 w 74" name="T24"/>
                  <a:gd fmla="*/ 7 h 60" name="T25"/>
                  <a:gd fmla="*/ 49 w 74" name="T26"/>
                  <a:gd fmla="*/ 49 h 60" name="T27"/>
                  <a:gd fmla="*/ 26 w 74" name="T28"/>
                  <a:gd fmla="*/ 8 h 60" name="T29"/>
                  <a:gd fmla="*/ 49 w 74" name="T30"/>
                  <a:gd fmla="*/ 49 h 60" name="T31"/>
                  <a:gd fmla="*/ 37 w 74" name="T32"/>
                  <a:gd fmla="*/ 56 h 60" name="T33"/>
                  <a:gd fmla="*/ 37 w 74" name="T34"/>
                  <a:gd fmla="*/ 52 h 60" name="T35"/>
                  <a:gd fmla="*/ 74 w 74" name="T36"/>
                  <a:gd fmla="*/ 23 h 60" name="T37"/>
                  <a:gd fmla="*/ 67 w 74" name="T38"/>
                  <a:gd fmla="*/ 41 h 60" name="T39"/>
                  <a:gd fmla="*/ 66 w 74" name="T40"/>
                  <a:gd fmla="*/ 39 h 60" name="T41"/>
                  <a:gd fmla="*/ 66 w 74" name="T42"/>
                  <a:gd fmla="*/ 7 h 60" name="T43"/>
                  <a:gd fmla="*/ 68 w 74" name="T44"/>
                  <a:gd fmla="*/ 6 h 60" name="T45"/>
                  <a:gd fmla="*/ 69 w 74" name="T46"/>
                  <a:gd fmla="*/ 23 h 60" name="T47"/>
                  <a:gd fmla="*/ 64 w 74" name="T48"/>
                  <a:gd fmla="*/ 37 h 60" name="T49"/>
                  <a:gd fmla="*/ 63 w 74" name="T50"/>
                  <a:gd fmla="*/ 35 h 60" name="T51"/>
                  <a:gd fmla="*/ 63 w 74" name="T52"/>
                  <a:gd fmla="*/ 11 h 60" name="T53"/>
                  <a:gd fmla="*/ 65 w 74" name="T54"/>
                  <a:gd fmla="*/ 10 h 60" name="T55"/>
                  <a:gd fmla="*/ 64 w 74" name="T56"/>
                  <a:gd fmla="*/ 23 h 60" name="T57"/>
                  <a:gd fmla="*/ 60 w 74" name="T58"/>
                  <a:gd fmla="*/ 33 h 60" name="T59"/>
                  <a:gd fmla="*/ 60 w 74" name="T60"/>
                  <a:gd fmla="*/ 31 h 60" name="T61"/>
                  <a:gd fmla="*/ 60 w 74" name="T62"/>
                  <a:gd fmla="*/ 15 h 60" name="T63"/>
                  <a:gd fmla="*/ 61 w 74" name="T64"/>
                  <a:gd fmla="*/ 14 h 60" name="T65"/>
                  <a:gd fmla="*/ 8 w 74" name="T66"/>
                  <a:gd fmla="*/ 39 h 60" name="T67"/>
                  <a:gd fmla="*/ 7 w 74" name="T68"/>
                  <a:gd fmla="*/ 41 h 60" name="T69"/>
                  <a:gd fmla="*/ 0 w 74" name="T70"/>
                  <a:gd fmla="*/ 23 h 60" name="T71"/>
                  <a:gd fmla="*/ 8 w 74" name="T72"/>
                  <a:gd fmla="*/ 6 h 60" name="T73"/>
                  <a:gd fmla="*/ 2 w 74" name="T74"/>
                  <a:gd fmla="*/ 23 h 60" name="T75"/>
                  <a:gd fmla="*/ 12 w 74" name="T76"/>
                  <a:gd fmla="*/ 35 h 60" name="T77"/>
                  <a:gd fmla="*/ 11 w 74" name="T78"/>
                  <a:gd fmla="*/ 37 h 60" name="T79"/>
                  <a:gd fmla="*/ 6 w 74" name="T80"/>
                  <a:gd fmla="*/ 23 h 60" name="T81"/>
                  <a:gd fmla="*/ 11 w 74" name="T82"/>
                  <a:gd fmla="*/ 10 h 60" name="T83"/>
                  <a:gd fmla="*/ 8 w 74" name="T84"/>
                  <a:gd fmla="*/ 23 h 60" name="T85"/>
                  <a:gd fmla="*/ 15 w 74" name="T86"/>
                  <a:gd fmla="*/ 15 h 60" name="T87"/>
                  <a:gd fmla="*/ 15 w 74" name="T88"/>
                  <a:gd fmla="*/ 31 h 60" name="T89"/>
                  <a:gd fmla="*/ 14 w 74" name="T90"/>
                  <a:gd fmla="*/ 33 h 60" name="T91"/>
                  <a:gd fmla="*/ 11 w 74" name="T92"/>
                  <a:gd fmla="*/ 23 h 60" name="T93"/>
                  <a:gd fmla="*/ 15 w 74" name="T94"/>
                  <a:gd fmla="*/ 14 h 60"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60" w="74">
                    <a:moveTo>
                      <a:pt x="49" y="0"/>
                    </a:moveTo>
                    <a:cubicBezTo>
                      <a:pt x="26" y="0"/>
                      <a:pt x="26" y="0"/>
                      <a:pt x="26" y="0"/>
                    </a:cubicBezTo>
                    <a:cubicBezTo>
                      <a:pt x="22" y="0"/>
                      <a:pt x="19" y="3"/>
                      <a:pt x="19" y="7"/>
                    </a:cubicBezTo>
                    <a:cubicBezTo>
                      <a:pt x="19" y="53"/>
                      <a:pt x="19" y="53"/>
                      <a:pt x="19" y="53"/>
                    </a:cubicBezTo>
                    <a:cubicBezTo>
                      <a:pt x="19" y="56"/>
                      <a:pt x="22" y="60"/>
                      <a:pt x="26" y="60"/>
                    </a:cubicBezTo>
                    <a:cubicBezTo>
                      <a:pt x="49" y="60"/>
                      <a:pt x="49" y="60"/>
                      <a:pt x="49" y="60"/>
                    </a:cubicBezTo>
                    <a:cubicBezTo>
                      <a:pt x="53" y="60"/>
                      <a:pt x="56" y="56"/>
                      <a:pt x="56" y="53"/>
                    </a:cubicBezTo>
                    <a:cubicBezTo>
                      <a:pt x="56" y="7"/>
                      <a:pt x="56" y="7"/>
                      <a:pt x="56" y="7"/>
                    </a:cubicBezTo>
                    <a:cubicBezTo>
                      <a:pt x="56" y="3"/>
                      <a:pt x="53" y="0"/>
                      <a:pt x="49" y="0"/>
                    </a:cubicBezTo>
                    <a:close/>
                    <a:moveTo>
                      <a:pt x="53" y="7"/>
                    </a:moveTo>
                    <a:cubicBezTo>
                      <a:pt x="53" y="53"/>
                      <a:pt x="53" y="53"/>
                      <a:pt x="53" y="53"/>
                    </a:cubicBezTo>
                    <a:cubicBezTo>
                      <a:pt x="53" y="55"/>
                      <a:pt x="51" y="57"/>
                      <a:pt x="49" y="57"/>
                    </a:cubicBezTo>
                    <a:cubicBezTo>
                      <a:pt x="26" y="57"/>
                      <a:pt x="26" y="57"/>
                      <a:pt x="26" y="57"/>
                    </a:cubicBezTo>
                    <a:cubicBezTo>
                      <a:pt x="24" y="57"/>
                      <a:pt x="22" y="55"/>
                      <a:pt x="22" y="53"/>
                    </a:cubicBezTo>
                    <a:cubicBezTo>
                      <a:pt x="22" y="7"/>
                      <a:pt x="22" y="7"/>
                      <a:pt x="22" y="7"/>
                    </a:cubicBezTo>
                    <a:cubicBezTo>
                      <a:pt x="22" y="5"/>
                      <a:pt x="24" y="3"/>
                      <a:pt x="26" y="3"/>
                    </a:cubicBezTo>
                    <a:cubicBezTo>
                      <a:pt x="49" y="3"/>
                      <a:pt x="49" y="3"/>
                      <a:pt x="49" y="3"/>
                    </a:cubicBezTo>
                    <a:cubicBezTo>
                      <a:pt x="51" y="3"/>
                      <a:pt x="53" y="5"/>
                      <a:pt x="53" y="7"/>
                    </a:cubicBezTo>
                    <a:close/>
                    <a:moveTo>
                      <a:pt x="50" y="6"/>
                    </a:moveTo>
                    <a:cubicBezTo>
                      <a:pt x="25" y="6"/>
                      <a:pt x="25" y="6"/>
                      <a:pt x="25" y="6"/>
                    </a:cubicBezTo>
                    <a:cubicBezTo>
                      <a:pt x="24" y="6"/>
                      <a:pt x="24" y="6"/>
                      <a:pt x="24" y="7"/>
                    </a:cubicBezTo>
                    <a:cubicBezTo>
                      <a:pt x="24" y="50"/>
                      <a:pt x="24" y="50"/>
                      <a:pt x="24" y="50"/>
                    </a:cubicBezTo>
                    <a:cubicBezTo>
                      <a:pt x="24" y="51"/>
                      <a:pt x="24" y="51"/>
                      <a:pt x="25" y="51"/>
                    </a:cubicBezTo>
                    <a:cubicBezTo>
                      <a:pt x="50" y="51"/>
                      <a:pt x="50" y="51"/>
                      <a:pt x="50" y="51"/>
                    </a:cubicBezTo>
                    <a:cubicBezTo>
                      <a:pt x="50" y="51"/>
                      <a:pt x="51" y="51"/>
                      <a:pt x="51" y="50"/>
                    </a:cubicBezTo>
                    <a:cubicBezTo>
                      <a:pt x="51" y="7"/>
                      <a:pt x="51" y="7"/>
                      <a:pt x="51" y="7"/>
                    </a:cubicBezTo>
                    <a:cubicBezTo>
                      <a:pt x="51" y="6"/>
                      <a:pt x="50" y="6"/>
                      <a:pt x="50" y="6"/>
                    </a:cubicBezTo>
                    <a:close/>
                    <a:moveTo>
                      <a:pt x="49" y="49"/>
                    </a:moveTo>
                    <a:cubicBezTo>
                      <a:pt x="26" y="49"/>
                      <a:pt x="26" y="49"/>
                      <a:pt x="26" y="49"/>
                    </a:cubicBezTo>
                    <a:cubicBezTo>
                      <a:pt x="26" y="8"/>
                      <a:pt x="26" y="8"/>
                      <a:pt x="26" y="8"/>
                    </a:cubicBezTo>
                    <a:cubicBezTo>
                      <a:pt x="49" y="8"/>
                      <a:pt x="49" y="8"/>
                      <a:pt x="49" y="8"/>
                    </a:cubicBezTo>
                    <a:lnTo>
                      <a:pt x="49" y="49"/>
                    </a:lnTo>
                    <a:close/>
                    <a:moveTo>
                      <a:pt x="39" y="54"/>
                    </a:moveTo>
                    <a:cubicBezTo>
                      <a:pt x="39" y="55"/>
                      <a:pt x="38" y="56"/>
                      <a:pt x="37" y="56"/>
                    </a:cubicBezTo>
                    <a:cubicBezTo>
                      <a:pt x="36" y="56"/>
                      <a:pt x="35" y="55"/>
                      <a:pt x="35" y="54"/>
                    </a:cubicBezTo>
                    <a:cubicBezTo>
                      <a:pt x="35" y="53"/>
                      <a:pt x="36" y="52"/>
                      <a:pt x="37" y="52"/>
                    </a:cubicBezTo>
                    <a:cubicBezTo>
                      <a:pt x="38" y="52"/>
                      <a:pt x="39" y="53"/>
                      <a:pt x="39" y="54"/>
                    </a:cubicBezTo>
                    <a:close/>
                    <a:moveTo>
                      <a:pt x="74" y="23"/>
                    </a:moveTo>
                    <a:cubicBezTo>
                      <a:pt x="74" y="30"/>
                      <a:pt x="72" y="36"/>
                      <a:pt x="68" y="41"/>
                    </a:cubicBezTo>
                    <a:cubicBezTo>
                      <a:pt x="68" y="41"/>
                      <a:pt x="67" y="41"/>
                      <a:pt x="67" y="41"/>
                    </a:cubicBezTo>
                    <a:cubicBezTo>
                      <a:pt x="67" y="41"/>
                      <a:pt x="67" y="41"/>
                      <a:pt x="67" y="41"/>
                    </a:cubicBezTo>
                    <a:cubicBezTo>
                      <a:pt x="66" y="40"/>
                      <a:pt x="66" y="40"/>
                      <a:pt x="66" y="39"/>
                    </a:cubicBezTo>
                    <a:cubicBezTo>
                      <a:pt x="70" y="35"/>
                      <a:pt x="72" y="29"/>
                      <a:pt x="72" y="23"/>
                    </a:cubicBezTo>
                    <a:cubicBezTo>
                      <a:pt x="72" y="17"/>
                      <a:pt x="70" y="12"/>
                      <a:pt x="66" y="7"/>
                    </a:cubicBezTo>
                    <a:cubicBezTo>
                      <a:pt x="66" y="7"/>
                      <a:pt x="66" y="6"/>
                      <a:pt x="67" y="6"/>
                    </a:cubicBezTo>
                    <a:cubicBezTo>
                      <a:pt x="67" y="5"/>
                      <a:pt x="68" y="6"/>
                      <a:pt x="68" y="6"/>
                    </a:cubicBezTo>
                    <a:cubicBezTo>
                      <a:pt x="72" y="11"/>
                      <a:pt x="74" y="17"/>
                      <a:pt x="74" y="23"/>
                    </a:cubicBezTo>
                    <a:close/>
                    <a:moveTo>
                      <a:pt x="69" y="23"/>
                    </a:moveTo>
                    <a:cubicBezTo>
                      <a:pt x="69" y="28"/>
                      <a:pt x="67" y="33"/>
                      <a:pt x="65" y="36"/>
                    </a:cubicBezTo>
                    <a:cubicBezTo>
                      <a:pt x="64" y="37"/>
                      <a:pt x="64" y="37"/>
                      <a:pt x="64" y="37"/>
                    </a:cubicBezTo>
                    <a:cubicBezTo>
                      <a:pt x="64" y="37"/>
                      <a:pt x="63" y="37"/>
                      <a:pt x="63" y="37"/>
                    </a:cubicBezTo>
                    <a:cubicBezTo>
                      <a:pt x="63" y="36"/>
                      <a:pt x="63" y="36"/>
                      <a:pt x="63" y="35"/>
                    </a:cubicBezTo>
                    <a:cubicBezTo>
                      <a:pt x="66" y="32"/>
                      <a:pt x="67" y="28"/>
                      <a:pt x="67" y="23"/>
                    </a:cubicBezTo>
                    <a:cubicBezTo>
                      <a:pt x="67" y="19"/>
                      <a:pt x="66" y="15"/>
                      <a:pt x="63" y="11"/>
                    </a:cubicBezTo>
                    <a:cubicBezTo>
                      <a:pt x="63" y="11"/>
                      <a:pt x="63" y="10"/>
                      <a:pt x="63" y="10"/>
                    </a:cubicBezTo>
                    <a:cubicBezTo>
                      <a:pt x="64" y="10"/>
                      <a:pt x="64" y="10"/>
                      <a:pt x="65" y="10"/>
                    </a:cubicBezTo>
                    <a:cubicBezTo>
                      <a:pt x="67" y="14"/>
                      <a:pt x="69" y="19"/>
                      <a:pt x="69" y="23"/>
                    </a:cubicBezTo>
                    <a:close/>
                    <a:moveTo>
                      <a:pt x="64" y="23"/>
                    </a:moveTo>
                    <a:cubicBezTo>
                      <a:pt x="64" y="26"/>
                      <a:pt x="63" y="29"/>
                      <a:pt x="61" y="32"/>
                    </a:cubicBezTo>
                    <a:cubicBezTo>
                      <a:pt x="61" y="32"/>
                      <a:pt x="61" y="33"/>
                      <a:pt x="60" y="33"/>
                    </a:cubicBezTo>
                    <a:cubicBezTo>
                      <a:pt x="60" y="33"/>
                      <a:pt x="60" y="33"/>
                      <a:pt x="60" y="33"/>
                    </a:cubicBezTo>
                    <a:cubicBezTo>
                      <a:pt x="59" y="32"/>
                      <a:pt x="59" y="32"/>
                      <a:pt x="60" y="31"/>
                    </a:cubicBezTo>
                    <a:cubicBezTo>
                      <a:pt x="61" y="29"/>
                      <a:pt x="62" y="26"/>
                      <a:pt x="62" y="23"/>
                    </a:cubicBezTo>
                    <a:cubicBezTo>
                      <a:pt x="62" y="21"/>
                      <a:pt x="61" y="18"/>
                      <a:pt x="60" y="15"/>
                    </a:cubicBezTo>
                    <a:cubicBezTo>
                      <a:pt x="59" y="15"/>
                      <a:pt x="59" y="14"/>
                      <a:pt x="60" y="14"/>
                    </a:cubicBezTo>
                    <a:cubicBezTo>
                      <a:pt x="60" y="14"/>
                      <a:pt x="61" y="14"/>
                      <a:pt x="61" y="14"/>
                    </a:cubicBezTo>
                    <a:cubicBezTo>
                      <a:pt x="63" y="17"/>
                      <a:pt x="64" y="20"/>
                      <a:pt x="64" y="23"/>
                    </a:cubicBezTo>
                    <a:close/>
                    <a:moveTo>
                      <a:pt x="8" y="39"/>
                    </a:moveTo>
                    <a:cubicBezTo>
                      <a:pt x="9" y="40"/>
                      <a:pt x="8" y="40"/>
                      <a:pt x="8" y="41"/>
                    </a:cubicBezTo>
                    <a:cubicBezTo>
                      <a:pt x="8" y="41"/>
                      <a:pt x="8" y="41"/>
                      <a:pt x="7" y="41"/>
                    </a:cubicBezTo>
                    <a:cubicBezTo>
                      <a:pt x="7" y="41"/>
                      <a:pt x="7" y="41"/>
                      <a:pt x="7" y="41"/>
                    </a:cubicBezTo>
                    <a:cubicBezTo>
                      <a:pt x="3" y="36"/>
                      <a:pt x="0" y="30"/>
                      <a:pt x="0" y="23"/>
                    </a:cubicBezTo>
                    <a:cubicBezTo>
                      <a:pt x="0" y="17"/>
                      <a:pt x="3" y="11"/>
                      <a:pt x="7" y="6"/>
                    </a:cubicBezTo>
                    <a:cubicBezTo>
                      <a:pt x="7" y="6"/>
                      <a:pt x="8" y="5"/>
                      <a:pt x="8" y="6"/>
                    </a:cubicBezTo>
                    <a:cubicBezTo>
                      <a:pt x="8" y="6"/>
                      <a:pt x="9" y="7"/>
                      <a:pt x="8" y="7"/>
                    </a:cubicBezTo>
                    <a:cubicBezTo>
                      <a:pt x="5" y="12"/>
                      <a:pt x="2" y="17"/>
                      <a:pt x="2" y="23"/>
                    </a:cubicBezTo>
                    <a:cubicBezTo>
                      <a:pt x="2" y="29"/>
                      <a:pt x="5" y="35"/>
                      <a:pt x="8" y="39"/>
                    </a:cubicBezTo>
                    <a:close/>
                    <a:moveTo>
                      <a:pt x="12" y="35"/>
                    </a:moveTo>
                    <a:cubicBezTo>
                      <a:pt x="12" y="36"/>
                      <a:pt x="12" y="36"/>
                      <a:pt x="11" y="37"/>
                    </a:cubicBezTo>
                    <a:cubicBezTo>
                      <a:pt x="11" y="37"/>
                      <a:pt x="11" y="37"/>
                      <a:pt x="11" y="37"/>
                    </a:cubicBezTo>
                    <a:cubicBezTo>
                      <a:pt x="10" y="37"/>
                      <a:pt x="10" y="37"/>
                      <a:pt x="10" y="36"/>
                    </a:cubicBezTo>
                    <a:cubicBezTo>
                      <a:pt x="7" y="33"/>
                      <a:pt x="6" y="28"/>
                      <a:pt x="6" y="23"/>
                    </a:cubicBezTo>
                    <a:cubicBezTo>
                      <a:pt x="6" y="19"/>
                      <a:pt x="7" y="14"/>
                      <a:pt x="10" y="10"/>
                    </a:cubicBezTo>
                    <a:cubicBezTo>
                      <a:pt x="10" y="10"/>
                      <a:pt x="11" y="10"/>
                      <a:pt x="11" y="10"/>
                    </a:cubicBezTo>
                    <a:cubicBezTo>
                      <a:pt x="12" y="10"/>
                      <a:pt x="12" y="11"/>
                      <a:pt x="12" y="11"/>
                    </a:cubicBezTo>
                    <a:cubicBezTo>
                      <a:pt x="9" y="15"/>
                      <a:pt x="8" y="19"/>
                      <a:pt x="8" y="23"/>
                    </a:cubicBezTo>
                    <a:cubicBezTo>
                      <a:pt x="8" y="28"/>
                      <a:pt x="9" y="32"/>
                      <a:pt x="12" y="35"/>
                    </a:cubicBezTo>
                    <a:close/>
                    <a:moveTo>
                      <a:pt x="15" y="15"/>
                    </a:moveTo>
                    <a:cubicBezTo>
                      <a:pt x="14" y="18"/>
                      <a:pt x="13" y="21"/>
                      <a:pt x="13" y="23"/>
                    </a:cubicBezTo>
                    <a:cubicBezTo>
                      <a:pt x="13" y="26"/>
                      <a:pt x="14" y="29"/>
                      <a:pt x="15" y="31"/>
                    </a:cubicBezTo>
                    <a:cubicBezTo>
                      <a:pt x="15" y="32"/>
                      <a:pt x="15" y="32"/>
                      <a:pt x="15" y="33"/>
                    </a:cubicBezTo>
                    <a:cubicBezTo>
                      <a:pt x="15" y="33"/>
                      <a:pt x="14" y="33"/>
                      <a:pt x="14" y="33"/>
                    </a:cubicBezTo>
                    <a:cubicBezTo>
                      <a:pt x="14" y="33"/>
                      <a:pt x="14" y="32"/>
                      <a:pt x="13" y="32"/>
                    </a:cubicBezTo>
                    <a:cubicBezTo>
                      <a:pt x="12" y="29"/>
                      <a:pt x="11" y="26"/>
                      <a:pt x="11" y="23"/>
                    </a:cubicBezTo>
                    <a:cubicBezTo>
                      <a:pt x="11" y="20"/>
                      <a:pt x="12" y="17"/>
                      <a:pt x="13" y="14"/>
                    </a:cubicBezTo>
                    <a:cubicBezTo>
                      <a:pt x="14" y="14"/>
                      <a:pt x="14" y="14"/>
                      <a:pt x="15" y="14"/>
                    </a:cubicBezTo>
                    <a:cubicBezTo>
                      <a:pt x="15" y="14"/>
                      <a:pt x="15" y="15"/>
                      <a:pt x="15" y="15"/>
                    </a:cubicBezTo>
                    <a:close/>
                  </a:path>
                </a:pathLst>
              </a:custGeom>
              <a:solidFill>
                <a:schemeClr val="accent1"/>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0" name="ïṣlíḍe">
                <a:extLst>
                  <a:ext uri="{FF2B5EF4-FFF2-40B4-BE49-F238E27FC236}">
                    <a16:creationId xmlns:a16="http://schemas.microsoft.com/office/drawing/2014/main" id="{30FEF3EC-34D0-4DD0-BAAD-8F64154D10BC}"/>
                  </a:ext>
                </a:extLst>
              </p:cNvPr>
              <p:cNvSpPr/>
              <p:nvPr/>
            </p:nvSpPr>
            <p:spPr bwMode="auto">
              <a:xfrm>
                <a:off x="7935760" y="3340545"/>
                <a:ext cx="374782" cy="267513"/>
              </a:xfrm>
              <a:custGeom>
                <a:gdLst>
                  <a:gd fmla="*/ 9 w 84" name="T0"/>
                  <a:gd fmla="*/ 37 h 60" name="T1"/>
                  <a:gd fmla="*/ 74 w 84" name="T2"/>
                  <a:gd fmla="*/ 37 h 60" name="T3"/>
                  <a:gd fmla="*/ 10 w 84" name="T4"/>
                  <a:gd fmla="*/ 5 h 60" name="T5"/>
                  <a:gd fmla="*/ 11 w 84" name="T6"/>
                  <a:gd fmla="*/ 7 h 60" name="T7"/>
                  <a:gd fmla="*/ 32 w 84" name="T8"/>
                  <a:gd fmla="*/ 24 h 60" name="T9"/>
                  <a:gd fmla="*/ 33 w 84" name="T10"/>
                  <a:gd fmla="*/ 25 h 60" name="T11"/>
                  <a:gd fmla="*/ 34 w 84" name="T12"/>
                  <a:gd fmla="*/ 29 h 60" name="T13"/>
                  <a:gd fmla="*/ 37 w 84" name="T14"/>
                  <a:gd fmla="*/ 29 h 60" name="T15"/>
                  <a:gd fmla="*/ 37 w 84" name="T16"/>
                  <a:gd fmla="*/ 31 h 60" name="T17"/>
                  <a:gd fmla="*/ 41 w 84" name="T18"/>
                  <a:gd fmla="*/ 32 h 60" name="T19"/>
                  <a:gd fmla="*/ 43 w 84" name="T20"/>
                  <a:gd fmla="*/ 32 h 60" name="T21"/>
                  <a:gd fmla="*/ 47 w 84" name="T22"/>
                  <a:gd fmla="*/ 30 h 60" name="T23"/>
                  <a:gd fmla="*/ 48 w 84" name="T24"/>
                  <a:gd fmla="*/ 29 h 60" name="T25"/>
                  <a:gd fmla="*/ 51 w 84" name="T26"/>
                  <a:gd fmla="*/ 27 h 60" name="T27"/>
                  <a:gd fmla="*/ 50 w 84" name="T28"/>
                  <a:gd fmla="*/ 25 h 60" name="T29"/>
                  <a:gd fmla="*/ 52 w 84" name="T30"/>
                  <a:gd fmla="*/ 23 h 60" name="T31"/>
                  <a:gd fmla="*/ 51 w 84" name="T32"/>
                  <a:gd fmla="*/ 20 h 60" name="T33"/>
                  <a:gd fmla="*/ 50 w 84" name="T34"/>
                  <a:gd fmla="*/ 18 h 60" name="T35"/>
                  <a:gd fmla="*/ 49 w 84" name="T36"/>
                  <a:gd fmla="*/ 15 h 60" name="T37"/>
                  <a:gd fmla="*/ 47 w 84" name="T38"/>
                  <a:gd fmla="*/ 15 h 60" name="T39"/>
                  <a:gd fmla="*/ 46 w 84" name="T40"/>
                  <a:gd fmla="*/ 13 h 60" name="T41"/>
                  <a:gd fmla="*/ 42 w 84" name="T42"/>
                  <a:gd fmla="*/ 13 h 60" name="T43"/>
                  <a:gd fmla="*/ 40 w 84" name="T44"/>
                  <a:gd fmla="*/ 12 h 60" name="T45"/>
                  <a:gd fmla="*/ 37 w 84" name="T46"/>
                  <a:gd fmla="*/ 14 h 60" name="T47"/>
                  <a:gd fmla="*/ 35 w 84" name="T48"/>
                  <a:gd fmla="*/ 14 h 60" name="T49"/>
                  <a:gd fmla="*/ 33 w 84" name="T50"/>
                  <a:gd fmla="*/ 18 h 60" name="T51"/>
                  <a:gd fmla="*/ 33 w 84" name="T52"/>
                  <a:gd fmla="*/ 20 h 60" name="T53"/>
                  <a:gd fmla="*/ 31 w 84" name="T54"/>
                  <a:gd fmla="*/ 22 h 60" name="T55"/>
                  <a:gd fmla="*/ 33 w 84" name="T56"/>
                  <a:gd fmla="*/ 22 h 60" name="T57"/>
                  <a:gd fmla="*/ 35 w 84" name="T58"/>
                  <a:gd fmla="*/ 17 h 60" name="T59"/>
                  <a:gd fmla="*/ 39 w 84" name="T60"/>
                  <a:gd fmla="*/ 14 h 60" name="T61"/>
                  <a:gd fmla="*/ 45 w 84" name="T62"/>
                  <a:gd fmla="*/ 14 h 60" name="T63"/>
                  <a:gd fmla="*/ 49 w 84" name="T64"/>
                  <a:gd fmla="*/ 17 h 60" name="T65"/>
                  <a:gd fmla="*/ 50 w 84" name="T66"/>
                  <a:gd fmla="*/ 22 h 60" name="T67"/>
                  <a:gd fmla="*/ 49 w 84" name="T68"/>
                  <a:gd fmla="*/ 26 h 60" name="T69"/>
                  <a:gd fmla="*/ 45 w 84" name="T70"/>
                  <a:gd fmla="*/ 30 h 60" name="T71"/>
                  <a:gd fmla="*/ 39 w 84" name="T72"/>
                  <a:gd fmla="*/ 30 h 60" name="T73"/>
                  <a:gd fmla="*/ 35 w 84" name="T74"/>
                  <a:gd fmla="*/ 27 h 60" name="T75"/>
                  <a:gd fmla="*/ 33 w 84" name="T76"/>
                  <a:gd fmla="*/ 22 h 60" name="T77"/>
                  <a:gd fmla="*/ 42 w 84" name="T78"/>
                  <a:gd fmla="*/ 27 h 60" name="T79"/>
                  <a:gd fmla="*/ 37 w 84" name="T80"/>
                  <a:gd fmla="*/ 22 h 60" name="T81"/>
                  <a:gd fmla="*/ 44 w 84" name="T82"/>
                  <a:gd fmla="*/ 22 h 60" name="T83"/>
                  <a:gd fmla="*/ 42 w 84" name="T84"/>
                  <a:gd fmla="*/ 19 h 60" name="T85"/>
                  <a:gd fmla="*/ 79 w 84" name="T86"/>
                  <a:gd fmla="*/ 6 h 60" name="T87"/>
                  <a:gd fmla="*/ 5 w 84" name="T88"/>
                  <a:gd fmla="*/ 6 h 60" name="T89"/>
                  <a:gd fmla="*/ 0 w 84" name="T90"/>
                  <a:gd fmla="*/ 51 h 60" name="T91"/>
                  <a:gd fmla="*/ 0 w 84" name="T92"/>
                  <a:gd fmla="*/ 55 h 60" name="T93"/>
                  <a:gd fmla="*/ 84 w 84" name="T94"/>
                  <a:gd fmla="*/ 55 h 60" name="T95"/>
                  <a:gd fmla="*/ 76 w 84" name="T96"/>
                  <a:gd fmla="*/ 57 h 60" name="T97"/>
                  <a:gd fmla="*/ 3 w 84" name="T98"/>
                  <a:gd fmla="*/ 53 h 60" name="T99"/>
                  <a:gd fmla="*/ 30 w 84" name="T100"/>
                  <a:gd fmla="*/ 56 h 60" name="T101"/>
                  <a:gd fmla="*/ 54 w 84" name="T102"/>
                  <a:gd fmla="*/ 53 h 60" name="T103"/>
                  <a:gd fmla="*/ 76 w 84" name="T104"/>
                  <a:gd fmla="*/ 57 h 60" name="T105"/>
                  <a:gd fmla="*/ 52 w 84" name="T106"/>
                  <a:gd fmla="*/ 54 h 60" name="T107"/>
                  <a:gd fmla="*/ 53 w 84" name="T108"/>
                  <a:gd fmla="*/ 51 h 60" name="T109"/>
                  <a:gd fmla="*/ 7 w 84" name="T110"/>
                  <a:gd fmla="*/ 43 h 60" name="T111"/>
                  <a:gd fmla="*/ 53 w 84" name="T112"/>
                  <a:gd fmla="*/ 51 h 60" name="T113"/>
                  <a:gd fmla="*/ 8 w 84" name="T114"/>
                  <a:gd fmla="*/ 41 h 60" name="T115"/>
                  <a:gd fmla="*/ 10 w 84" name="T116"/>
                  <a:gd fmla="*/ 3 h 60" name="T117"/>
                  <a:gd fmla="*/ 76 w 84" name="T118"/>
                  <a:gd fmla="*/ 6 h 6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60" w="84">
                    <a:moveTo>
                      <a:pt x="10" y="5"/>
                    </a:moveTo>
                    <a:cubicBezTo>
                      <a:pt x="10" y="5"/>
                      <a:pt x="9" y="5"/>
                      <a:pt x="9" y="6"/>
                    </a:cubicBezTo>
                    <a:cubicBezTo>
                      <a:pt x="9" y="37"/>
                      <a:pt x="9" y="37"/>
                      <a:pt x="9" y="37"/>
                    </a:cubicBezTo>
                    <a:cubicBezTo>
                      <a:pt x="9" y="37"/>
                      <a:pt x="10" y="38"/>
                      <a:pt x="10" y="38"/>
                    </a:cubicBezTo>
                    <a:cubicBezTo>
                      <a:pt x="73" y="38"/>
                      <a:pt x="73" y="38"/>
                      <a:pt x="73" y="38"/>
                    </a:cubicBezTo>
                    <a:cubicBezTo>
                      <a:pt x="74" y="38"/>
                      <a:pt x="74" y="37"/>
                      <a:pt x="74" y="37"/>
                    </a:cubicBezTo>
                    <a:cubicBezTo>
                      <a:pt x="74" y="6"/>
                      <a:pt x="74" y="6"/>
                      <a:pt x="74" y="6"/>
                    </a:cubicBezTo>
                    <a:cubicBezTo>
                      <a:pt x="74" y="5"/>
                      <a:pt x="74" y="5"/>
                      <a:pt x="73" y="5"/>
                    </a:cubicBezTo>
                    <a:lnTo>
                      <a:pt x="10" y="5"/>
                    </a:lnTo>
                    <a:close/>
                    <a:moveTo>
                      <a:pt x="72" y="36"/>
                    </a:moveTo>
                    <a:cubicBezTo>
                      <a:pt x="11" y="36"/>
                      <a:pt x="11" y="36"/>
                      <a:pt x="11" y="36"/>
                    </a:cubicBezTo>
                    <a:cubicBezTo>
                      <a:pt x="11" y="7"/>
                      <a:pt x="11" y="7"/>
                      <a:pt x="11" y="7"/>
                    </a:cubicBezTo>
                    <a:cubicBezTo>
                      <a:pt x="72" y="7"/>
                      <a:pt x="72" y="7"/>
                      <a:pt x="72" y="7"/>
                    </a:cubicBezTo>
                    <a:lnTo>
                      <a:pt x="72" y="36"/>
                    </a:lnTo>
                    <a:close/>
                    <a:moveTo>
                      <a:pt x="32" y="24"/>
                    </a:moveTo>
                    <a:cubicBezTo>
                      <a:pt x="32" y="24"/>
                      <a:pt x="33" y="24"/>
                      <a:pt x="33" y="24"/>
                    </a:cubicBezTo>
                    <a:cubicBezTo>
                      <a:pt x="33" y="24"/>
                      <a:pt x="33" y="24"/>
                      <a:pt x="34" y="25"/>
                    </a:cubicBezTo>
                    <a:cubicBezTo>
                      <a:pt x="34" y="25"/>
                      <a:pt x="34" y="25"/>
                      <a:pt x="33" y="25"/>
                    </a:cubicBezTo>
                    <a:cubicBezTo>
                      <a:pt x="33" y="25"/>
                      <a:pt x="33" y="26"/>
                      <a:pt x="33" y="26"/>
                    </a:cubicBezTo>
                    <a:cubicBezTo>
                      <a:pt x="33" y="26"/>
                      <a:pt x="33" y="26"/>
                      <a:pt x="33" y="27"/>
                    </a:cubicBezTo>
                    <a:cubicBezTo>
                      <a:pt x="33" y="28"/>
                      <a:pt x="34" y="28"/>
                      <a:pt x="34" y="29"/>
                    </a:cubicBezTo>
                    <a:cubicBezTo>
                      <a:pt x="35" y="29"/>
                      <a:pt x="35" y="29"/>
                      <a:pt x="35" y="29"/>
                    </a:cubicBezTo>
                    <a:cubicBezTo>
                      <a:pt x="35" y="29"/>
                      <a:pt x="36" y="29"/>
                      <a:pt x="36" y="29"/>
                    </a:cubicBezTo>
                    <a:cubicBezTo>
                      <a:pt x="36" y="29"/>
                      <a:pt x="36" y="28"/>
                      <a:pt x="37" y="29"/>
                    </a:cubicBezTo>
                    <a:cubicBezTo>
                      <a:pt x="37" y="29"/>
                      <a:pt x="37" y="29"/>
                      <a:pt x="37" y="30"/>
                    </a:cubicBezTo>
                    <a:cubicBezTo>
                      <a:pt x="37" y="30"/>
                      <a:pt x="37" y="30"/>
                      <a:pt x="37" y="30"/>
                    </a:cubicBezTo>
                    <a:cubicBezTo>
                      <a:pt x="37" y="31"/>
                      <a:pt x="37" y="31"/>
                      <a:pt x="37" y="31"/>
                    </a:cubicBezTo>
                    <a:cubicBezTo>
                      <a:pt x="38" y="31"/>
                      <a:pt x="39" y="32"/>
                      <a:pt x="40" y="32"/>
                    </a:cubicBezTo>
                    <a:cubicBezTo>
                      <a:pt x="40" y="32"/>
                      <a:pt x="40" y="32"/>
                      <a:pt x="40" y="32"/>
                    </a:cubicBezTo>
                    <a:cubicBezTo>
                      <a:pt x="40" y="32"/>
                      <a:pt x="41" y="32"/>
                      <a:pt x="41" y="32"/>
                    </a:cubicBezTo>
                    <a:cubicBezTo>
                      <a:pt x="41" y="32"/>
                      <a:pt x="41" y="31"/>
                      <a:pt x="41" y="31"/>
                    </a:cubicBezTo>
                    <a:cubicBezTo>
                      <a:pt x="41" y="30"/>
                      <a:pt x="42" y="30"/>
                      <a:pt x="42" y="31"/>
                    </a:cubicBezTo>
                    <a:cubicBezTo>
                      <a:pt x="42" y="31"/>
                      <a:pt x="43" y="32"/>
                      <a:pt x="43" y="32"/>
                    </a:cubicBezTo>
                    <a:cubicBezTo>
                      <a:pt x="43" y="32"/>
                      <a:pt x="43" y="32"/>
                      <a:pt x="44" y="32"/>
                    </a:cubicBezTo>
                    <a:cubicBezTo>
                      <a:pt x="44" y="32"/>
                      <a:pt x="45" y="31"/>
                      <a:pt x="46" y="31"/>
                    </a:cubicBezTo>
                    <a:cubicBezTo>
                      <a:pt x="46" y="31"/>
                      <a:pt x="47" y="31"/>
                      <a:pt x="47" y="30"/>
                    </a:cubicBezTo>
                    <a:cubicBezTo>
                      <a:pt x="47" y="30"/>
                      <a:pt x="47" y="30"/>
                      <a:pt x="47" y="30"/>
                    </a:cubicBezTo>
                    <a:cubicBezTo>
                      <a:pt x="46" y="29"/>
                      <a:pt x="47" y="29"/>
                      <a:pt x="47" y="29"/>
                    </a:cubicBezTo>
                    <a:cubicBezTo>
                      <a:pt x="47" y="28"/>
                      <a:pt x="47" y="29"/>
                      <a:pt x="48" y="29"/>
                    </a:cubicBezTo>
                    <a:cubicBezTo>
                      <a:pt x="48" y="29"/>
                      <a:pt x="48" y="29"/>
                      <a:pt x="48" y="29"/>
                    </a:cubicBezTo>
                    <a:cubicBezTo>
                      <a:pt x="49" y="29"/>
                      <a:pt x="49" y="29"/>
                      <a:pt x="49" y="29"/>
                    </a:cubicBezTo>
                    <a:cubicBezTo>
                      <a:pt x="50" y="28"/>
                      <a:pt x="50" y="28"/>
                      <a:pt x="51" y="27"/>
                    </a:cubicBezTo>
                    <a:cubicBezTo>
                      <a:pt x="51" y="26"/>
                      <a:pt x="51" y="26"/>
                      <a:pt x="51" y="26"/>
                    </a:cubicBezTo>
                    <a:cubicBezTo>
                      <a:pt x="51" y="26"/>
                      <a:pt x="51" y="25"/>
                      <a:pt x="50" y="25"/>
                    </a:cubicBezTo>
                    <a:cubicBezTo>
                      <a:pt x="50" y="25"/>
                      <a:pt x="50" y="25"/>
                      <a:pt x="50" y="25"/>
                    </a:cubicBezTo>
                    <a:cubicBezTo>
                      <a:pt x="50" y="24"/>
                      <a:pt x="50" y="24"/>
                      <a:pt x="51" y="24"/>
                    </a:cubicBezTo>
                    <a:cubicBezTo>
                      <a:pt x="51" y="24"/>
                      <a:pt x="51" y="24"/>
                      <a:pt x="51" y="24"/>
                    </a:cubicBezTo>
                    <a:cubicBezTo>
                      <a:pt x="52" y="24"/>
                      <a:pt x="52" y="24"/>
                      <a:pt x="52" y="23"/>
                    </a:cubicBezTo>
                    <a:cubicBezTo>
                      <a:pt x="52" y="23"/>
                      <a:pt x="52" y="22"/>
                      <a:pt x="52" y="22"/>
                    </a:cubicBezTo>
                    <a:cubicBezTo>
                      <a:pt x="52" y="21"/>
                      <a:pt x="52" y="21"/>
                      <a:pt x="52" y="20"/>
                    </a:cubicBezTo>
                    <a:cubicBezTo>
                      <a:pt x="52" y="20"/>
                      <a:pt x="52" y="20"/>
                      <a:pt x="51" y="20"/>
                    </a:cubicBezTo>
                    <a:cubicBezTo>
                      <a:pt x="51" y="20"/>
                      <a:pt x="51" y="20"/>
                      <a:pt x="51" y="20"/>
                    </a:cubicBezTo>
                    <a:cubicBezTo>
                      <a:pt x="50" y="20"/>
                      <a:pt x="50" y="19"/>
                      <a:pt x="50" y="19"/>
                    </a:cubicBezTo>
                    <a:cubicBezTo>
                      <a:pt x="50" y="19"/>
                      <a:pt x="50" y="19"/>
                      <a:pt x="50" y="18"/>
                    </a:cubicBezTo>
                    <a:cubicBezTo>
                      <a:pt x="51" y="18"/>
                      <a:pt x="51" y="18"/>
                      <a:pt x="51" y="18"/>
                    </a:cubicBezTo>
                    <a:cubicBezTo>
                      <a:pt x="51" y="18"/>
                      <a:pt x="51" y="17"/>
                      <a:pt x="51" y="17"/>
                    </a:cubicBezTo>
                    <a:cubicBezTo>
                      <a:pt x="50" y="16"/>
                      <a:pt x="50" y="15"/>
                      <a:pt x="49" y="15"/>
                    </a:cubicBezTo>
                    <a:cubicBezTo>
                      <a:pt x="49" y="15"/>
                      <a:pt x="49" y="14"/>
                      <a:pt x="48" y="14"/>
                    </a:cubicBezTo>
                    <a:cubicBezTo>
                      <a:pt x="48" y="14"/>
                      <a:pt x="48" y="15"/>
                      <a:pt x="48" y="15"/>
                    </a:cubicBezTo>
                    <a:cubicBezTo>
                      <a:pt x="47" y="15"/>
                      <a:pt x="47" y="15"/>
                      <a:pt x="47" y="15"/>
                    </a:cubicBezTo>
                    <a:cubicBezTo>
                      <a:pt x="47" y="15"/>
                      <a:pt x="46" y="14"/>
                      <a:pt x="47" y="14"/>
                    </a:cubicBezTo>
                    <a:cubicBezTo>
                      <a:pt x="47" y="14"/>
                      <a:pt x="47" y="13"/>
                      <a:pt x="47" y="13"/>
                    </a:cubicBezTo>
                    <a:cubicBezTo>
                      <a:pt x="47" y="13"/>
                      <a:pt x="46" y="13"/>
                      <a:pt x="46" y="13"/>
                    </a:cubicBezTo>
                    <a:cubicBezTo>
                      <a:pt x="45" y="12"/>
                      <a:pt x="44" y="12"/>
                      <a:pt x="44" y="12"/>
                    </a:cubicBezTo>
                    <a:cubicBezTo>
                      <a:pt x="43" y="12"/>
                      <a:pt x="43" y="12"/>
                      <a:pt x="43" y="12"/>
                    </a:cubicBezTo>
                    <a:cubicBezTo>
                      <a:pt x="43" y="12"/>
                      <a:pt x="42" y="12"/>
                      <a:pt x="42" y="13"/>
                    </a:cubicBezTo>
                    <a:cubicBezTo>
                      <a:pt x="42" y="13"/>
                      <a:pt x="41" y="13"/>
                      <a:pt x="41" y="13"/>
                    </a:cubicBezTo>
                    <a:cubicBezTo>
                      <a:pt x="41" y="12"/>
                      <a:pt x="41" y="12"/>
                      <a:pt x="41" y="12"/>
                    </a:cubicBezTo>
                    <a:cubicBezTo>
                      <a:pt x="40" y="12"/>
                      <a:pt x="40" y="12"/>
                      <a:pt x="40" y="12"/>
                    </a:cubicBezTo>
                    <a:cubicBezTo>
                      <a:pt x="39" y="12"/>
                      <a:pt x="38" y="12"/>
                      <a:pt x="37" y="13"/>
                    </a:cubicBezTo>
                    <a:cubicBezTo>
                      <a:pt x="37" y="13"/>
                      <a:pt x="37" y="13"/>
                      <a:pt x="37" y="13"/>
                    </a:cubicBezTo>
                    <a:cubicBezTo>
                      <a:pt x="37" y="13"/>
                      <a:pt x="37" y="14"/>
                      <a:pt x="37" y="14"/>
                    </a:cubicBezTo>
                    <a:cubicBezTo>
                      <a:pt x="37" y="14"/>
                      <a:pt x="37" y="15"/>
                      <a:pt x="37" y="15"/>
                    </a:cubicBezTo>
                    <a:cubicBezTo>
                      <a:pt x="36" y="15"/>
                      <a:pt x="36" y="15"/>
                      <a:pt x="36" y="15"/>
                    </a:cubicBezTo>
                    <a:cubicBezTo>
                      <a:pt x="36" y="15"/>
                      <a:pt x="35" y="14"/>
                      <a:pt x="35" y="14"/>
                    </a:cubicBezTo>
                    <a:cubicBezTo>
                      <a:pt x="35" y="14"/>
                      <a:pt x="35" y="15"/>
                      <a:pt x="34" y="15"/>
                    </a:cubicBezTo>
                    <a:cubicBezTo>
                      <a:pt x="34" y="15"/>
                      <a:pt x="33" y="16"/>
                      <a:pt x="33" y="17"/>
                    </a:cubicBezTo>
                    <a:cubicBezTo>
                      <a:pt x="33" y="17"/>
                      <a:pt x="33" y="18"/>
                      <a:pt x="33" y="18"/>
                    </a:cubicBezTo>
                    <a:cubicBezTo>
                      <a:pt x="33" y="18"/>
                      <a:pt x="33" y="18"/>
                      <a:pt x="33" y="18"/>
                    </a:cubicBezTo>
                    <a:cubicBezTo>
                      <a:pt x="34" y="19"/>
                      <a:pt x="34" y="19"/>
                      <a:pt x="34" y="19"/>
                    </a:cubicBezTo>
                    <a:cubicBezTo>
                      <a:pt x="33" y="19"/>
                      <a:pt x="33" y="20"/>
                      <a:pt x="33" y="20"/>
                    </a:cubicBezTo>
                    <a:cubicBezTo>
                      <a:pt x="32" y="20"/>
                      <a:pt x="32" y="20"/>
                      <a:pt x="32" y="20"/>
                    </a:cubicBezTo>
                    <a:cubicBezTo>
                      <a:pt x="32" y="20"/>
                      <a:pt x="32" y="20"/>
                      <a:pt x="32" y="20"/>
                    </a:cubicBezTo>
                    <a:cubicBezTo>
                      <a:pt x="32" y="21"/>
                      <a:pt x="31" y="21"/>
                      <a:pt x="31" y="22"/>
                    </a:cubicBezTo>
                    <a:cubicBezTo>
                      <a:pt x="31" y="22"/>
                      <a:pt x="32" y="23"/>
                      <a:pt x="32" y="23"/>
                    </a:cubicBezTo>
                    <a:cubicBezTo>
                      <a:pt x="32" y="24"/>
                      <a:pt x="32" y="24"/>
                      <a:pt x="32" y="24"/>
                    </a:cubicBezTo>
                    <a:close/>
                    <a:moveTo>
                      <a:pt x="33" y="22"/>
                    </a:moveTo>
                    <a:cubicBezTo>
                      <a:pt x="34" y="21"/>
                      <a:pt x="35" y="21"/>
                      <a:pt x="35" y="20"/>
                    </a:cubicBezTo>
                    <a:cubicBezTo>
                      <a:pt x="36" y="19"/>
                      <a:pt x="36" y="18"/>
                      <a:pt x="35" y="17"/>
                    </a:cubicBezTo>
                    <a:cubicBezTo>
                      <a:pt x="35" y="17"/>
                      <a:pt x="35" y="17"/>
                      <a:pt x="35" y="17"/>
                    </a:cubicBezTo>
                    <a:cubicBezTo>
                      <a:pt x="36" y="17"/>
                      <a:pt x="37" y="17"/>
                      <a:pt x="38" y="17"/>
                    </a:cubicBezTo>
                    <a:cubicBezTo>
                      <a:pt x="39" y="16"/>
                      <a:pt x="39" y="15"/>
                      <a:pt x="39" y="14"/>
                    </a:cubicBezTo>
                    <a:cubicBezTo>
                      <a:pt x="39" y="14"/>
                      <a:pt x="39" y="14"/>
                      <a:pt x="39" y="14"/>
                    </a:cubicBezTo>
                    <a:cubicBezTo>
                      <a:pt x="40" y="15"/>
                      <a:pt x="41" y="15"/>
                      <a:pt x="42" y="15"/>
                    </a:cubicBezTo>
                    <a:cubicBezTo>
                      <a:pt x="43" y="15"/>
                      <a:pt x="44" y="15"/>
                      <a:pt x="44" y="14"/>
                    </a:cubicBezTo>
                    <a:cubicBezTo>
                      <a:pt x="44" y="14"/>
                      <a:pt x="44" y="14"/>
                      <a:pt x="45" y="14"/>
                    </a:cubicBezTo>
                    <a:cubicBezTo>
                      <a:pt x="44" y="15"/>
                      <a:pt x="45" y="16"/>
                      <a:pt x="46" y="17"/>
                    </a:cubicBezTo>
                    <a:cubicBezTo>
                      <a:pt x="46" y="17"/>
                      <a:pt x="47" y="17"/>
                      <a:pt x="48" y="17"/>
                    </a:cubicBezTo>
                    <a:cubicBezTo>
                      <a:pt x="48" y="17"/>
                      <a:pt x="48" y="17"/>
                      <a:pt x="49" y="17"/>
                    </a:cubicBezTo>
                    <a:cubicBezTo>
                      <a:pt x="48" y="18"/>
                      <a:pt x="48" y="19"/>
                      <a:pt x="48" y="20"/>
                    </a:cubicBezTo>
                    <a:cubicBezTo>
                      <a:pt x="48" y="21"/>
                      <a:pt x="49" y="21"/>
                      <a:pt x="50" y="22"/>
                    </a:cubicBezTo>
                    <a:cubicBezTo>
                      <a:pt x="50" y="22"/>
                      <a:pt x="50" y="22"/>
                      <a:pt x="50" y="22"/>
                    </a:cubicBezTo>
                    <a:cubicBezTo>
                      <a:pt x="50" y="22"/>
                      <a:pt x="50" y="22"/>
                      <a:pt x="50" y="22"/>
                    </a:cubicBezTo>
                    <a:cubicBezTo>
                      <a:pt x="49" y="22"/>
                      <a:pt x="48" y="23"/>
                      <a:pt x="48" y="24"/>
                    </a:cubicBezTo>
                    <a:cubicBezTo>
                      <a:pt x="48" y="25"/>
                      <a:pt x="48" y="26"/>
                      <a:pt x="49" y="26"/>
                    </a:cubicBezTo>
                    <a:cubicBezTo>
                      <a:pt x="48" y="27"/>
                      <a:pt x="48" y="27"/>
                      <a:pt x="48" y="27"/>
                    </a:cubicBezTo>
                    <a:cubicBezTo>
                      <a:pt x="47" y="27"/>
                      <a:pt x="46" y="27"/>
                      <a:pt x="46" y="27"/>
                    </a:cubicBezTo>
                    <a:cubicBezTo>
                      <a:pt x="45" y="28"/>
                      <a:pt x="44" y="29"/>
                      <a:pt x="45" y="30"/>
                    </a:cubicBezTo>
                    <a:cubicBezTo>
                      <a:pt x="44" y="30"/>
                      <a:pt x="44" y="30"/>
                      <a:pt x="44" y="30"/>
                    </a:cubicBezTo>
                    <a:cubicBezTo>
                      <a:pt x="44" y="29"/>
                      <a:pt x="43" y="28"/>
                      <a:pt x="42" y="28"/>
                    </a:cubicBezTo>
                    <a:cubicBezTo>
                      <a:pt x="41" y="28"/>
                      <a:pt x="40" y="29"/>
                      <a:pt x="39" y="30"/>
                    </a:cubicBezTo>
                    <a:cubicBezTo>
                      <a:pt x="39" y="30"/>
                      <a:pt x="39" y="30"/>
                      <a:pt x="39" y="30"/>
                    </a:cubicBezTo>
                    <a:cubicBezTo>
                      <a:pt x="39" y="29"/>
                      <a:pt x="39" y="28"/>
                      <a:pt x="38" y="27"/>
                    </a:cubicBezTo>
                    <a:cubicBezTo>
                      <a:pt x="37" y="27"/>
                      <a:pt x="36" y="27"/>
                      <a:pt x="35" y="27"/>
                    </a:cubicBezTo>
                    <a:cubicBezTo>
                      <a:pt x="35" y="27"/>
                      <a:pt x="35" y="27"/>
                      <a:pt x="35" y="26"/>
                    </a:cubicBezTo>
                    <a:cubicBezTo>
                      <a:pt x="36" y="26"/>
                      <a:pt x="36" y="25"/>
                      <a:pt x="35" y="24"/>
                    </a:cubicBezTo>
                    <a:cubicBezTo>
                      <a:pt x="35" y="23"/>
                      <a:pt x="34" y="22"/>
                      <a:pt x="33" y="22"/>
                    </a:cubicBezTo>
                    <a:cubicBezTo>
                      <a:pt x="33" y="22"/>
                      <a:pt x="33" y="22"/>
                      <a:pt x="33" y="22"/>
                    </a:cubicBezTo>
                    <a:cubicBezTo>
                      <a:pt x="33" y="22"/>
                      <a:pt x="33" y="22"/>
                      <a:pt x="33" y="22"/>
                    </a:cubicBezTo>
                    <a:close/>
                    <a:moveTo>
                      <a:pt x="42" y="27"/>
                    </a:moveTo>
                    <a:cubicBezTo>
                      <a:pt x="44" y="27"/>
                      <a:pt x="46" y="24"/>
                      <a:pt x="46" y="22"/>
                    </a:cubicBezTo>
                    <a:cubicBezTo>
                      <a:pt x="46" y="19"/>
                      <a:pt x="44" y="17"/>
                      <a:pt x="42" y="17"/>
                    </a:cubicBezTo>
                    <a:cubicBezTo>
                      <a:pt x="39" y="17"/>
                      <a:pt x="37" y="19"/>
                      <a:pt x="37" y="22"/>
                    </a:cubicBezTo>
                    <a:cubicBezTo>
                      <a:pt x="37" y="24"/>
                      <a:pt x="39" y="27"/>
                      <a:pt x="42" y="27"/>
                    </a:cubicBezTo>
                    <a:close/>
                    <a:moveTo>
                      <a:pt x="42" y="19"/>
                    </a:moveTo>
                    <a:cubicBezTo>
                      <a:pt x="43" y="19"/>
                      <a:pt x="44" y="20"/>
                      <a:pt x="44" y="22"/>
                    </a:cubicBezTo>
                    <a:cubicBezTo>
                      <a:pt x="44" y="23"/>
                      <a:pt x="43" y="25"/>
                      <a:pt x="42" y="25"/>
                    </a:cubicBezTo>
                    <a:cubicBezTo>
                      <a:pt x="40" y="25"/>
                      <a:pt x="39" y="23"/>
                      <a:pt x="39" y="22"/>
                    </a:cubicBezTo>
                    <a:cubicBezTo>
                      <a:pt x="39" y="20"/>
                      <a:pt x="40" y="19"/>
                      <a:pt x="42" y="19"/>
                    </a:cubicBezTo>
                    <a:close/>
                    <a:moveTo>
                      <a:pt x="84" y="51"/>
                    </a:moveTo>
                    <a:cubicBezTo>
                      <a:pt x="79" y="42"/>
                      <a:pt x="79" y="42"/>
                      <a:pt x="79" y="42"/>
                    </a:cubicBezTo>
                    <a:cubicBezTo>
                      <a:pt x="79" y="6"/>
                      <a:pt x="79" y="6"/>
                      <a:pt x="79" y="6"/>
                    </a:cubicBezTo>
                    <a:cubicBezTo>
                      <a:pt x="79" y="1"/>
                      <a:pt x="78" y="0"/>
                      <a:pt x="74" y="0"/>
                    </a:cubicBezTo>
                    <a:cubicBezTo>
                      <a:pt x="10" y="0"/>
                      <a:pt x="10" y="0"/>
                      <a:pt x="10" y="0"/>
                    </a:cubicBezTo>
                    <a:cubicBezTo>
                      <a:pt x="6" y="0"/>
                      <a:pt x="5" y="1"/>
                      <a:pt x="5" y="6"/>
                    </a:cubicBezTo>
                    <a:cubicBezTo>
                      <a:pt x="5" y="42"/>
                      <a:pt x="5" y="42"/>
                      <a:pt x="5" y="42"/>
                    </a:cubicBezTo>
                    <a:cubicBezTo>
                      <a:pt x="0" y="51"/>
                      <a:pt x="0" y="51"/>
                      <a:pt x="0" y="51"/>
                    </a:cubicBezTo>
                    <a:cubicBezTo>
                      <a:pt x="0" y="51"/>
                      <a:pt x="0" y="51"/>
                      <a:pt x="0" y="51"/>
                    </a:cubicBezTo>
                    <a:cubicBezTo>
                      <a:pt x="0" y="51"/>
                      <a:pt x="0" y="51"/>
                      <a:pt x="0" y="51"/>
                    </a:cubicBezTo>
                    <a:cubicBezTo>
                      <a:pt x="0" y="51"/>
                      <a:pt x="0" y="51"/>
                      <a:pt x="0" y="51"/>
                    </a:cubicBezTo>
                    <a:cubicBezTo>
                      <a:pt x="0" y="52"/>
                      <a:pt x="0" y="53"/>
                      <a:pt x="0" y="55"/>
                    </a:cubicBezTo>
                    <a:cubicBezTo>
                      <a:pt x="0" y="58"/>
                      <a:pt x="3" y="60"/>
                      <a:pt x="7" y="60"/>
                    </a:cubicBezTo>
                    <a:cubicBezTo>
                      <a:pt x="76" y="60"/>
                      <a:pt x="76" y="60"/>
                      <a:pt x="76" y="60"/>
                    </a:cubicBezTo>
                    <a:cubicBezTo>
                      <a:pt x="80" y="60"/>
                      <a:pt x="84" y="58"/>
                      <a:pt x="84" y="55"/>
                    </a:cubicBezTo>
                    <a:cubicBezTo>
                      <a:pt x="84" y="52"/>
                      <a:pt x="84" y="52"/>
                      <a:pt x="84" y="52"/>
                    </a:cubicBezTo>
                    <a:cubicBezTo>
                      <a:pt x="84" y="52"/>
                      <a:pt x="84" y="52"/>
                      <a:pt x="84" y="51"/>
                    </a:cubicBezTo>
                    <a:close/>
                    <a:moveTo>
                      <a:pt x="76" y="57"/>
                    </a:moveTo>
                    <a:cubicBezTo>
                      <a:pt x="7" y="57"/>
                      <a:pt x="7" y="57"/>
                      <a:pt x="7" y="57"/>
                    </a:cubicBezTo>
                    <a:cubicBezTo>
                      <a:pt x="5" y="57"/>
                      <a:pt x="3" y="56"/>
                      <a:pt x="3" y="55"/>
                    </a:cubicBezTo>
                    <a:cubicBezTo>
                      <a:pt x="3" y="53"/>
                      <a:pt x="3" y="53"/>
                      <a:pt x="3" y="53"/>
                    </a:cubicBezTo>
                    <a:cubicBezTo>
                      <a:pt x="29" y="53"/>
                      <a:pt x="29" y="53"/>
                      <a:pt x="29" y="53"/>
                    </a:cubicBezTo>
                    <a:cubicBezTo>
                      <a:pt x="29" y="55"/>
                      <a:pt x="29" y="55"/>
                      <a:pt x="29" y="55"/>
                    </a:cubicBezTo>
                    <a:cubicBezTo>
                      <a:pt x="29" y="56"/>
                      <a:pt x="30" y="56"/>
                      <a:pt x="30" y="56"/>
                    </a:cubicBezTo>
                    <a:cubicBezTo>
                      <a:pt x="53" y="56"/>
                      <a:pt x="53" y="56"/>
                      <a:pt x="53" y="56"/>
                    </a:cubicBezTo>
                    <a:cubicBezTo>
                      <a:pt x="54" y="56"/>
                      <a:pt x="54" y="56"/>
                      <a:pt x="54" y="55"/>
                    </a:cubicBezTo>
                    <a:cubicBezTo>
                      <a:pt x="54" y="53"/>
                      <a:pt x="54" y="53"/>
                      <a:pt x="54" y="53"/>
                    </a:cubicBezTo>
                    <a:cubicBezTo>
                      <a:pt x="81" y="53"/>
                      <a:pt x="81" y="53"/>
                      <a:pt x="81" y="53"/>
                    </a:cubicBezTo>
                    <a:cubicBezTo>
                      <a:pt x="81" y="55"/>
                      <a:pt x="81" y="55"/>
                      <a:pt x="81" y="55"/>
                    </a:cubicBezTo>
                    <a:cubicBezTo>
                      <a:pt x="81" y="56"/>
                      <a:pt x="79" y="57"/>
                      <a:pt x="76" y="57"/>
                    </a:cubicBezTo>
                    <a:close/>
                    <a:moveTo>
                      <a:pt x="31" y="53"/>
                    </a:moveTo>
                    <a:cubicBezTo>
                      <a:pt x="52" y="53"/>
                      <a:pt x="52" y="53"/>
                      <a:pt x="52" y="53"/>
                    </a:cubicBezTo>
                    <a:cubicBezTo>
                      <a:pt x="52" y="54"/>
                      <a:pt x="52" y="54"/>
                      <a:pt x="52" y="54"/>
                    </a:cubicBezTo>
                    <a:cubicBezTo>
                      <a:pt x="31" y="54"/>
                      <a:pt x="31" y="54"/>
                      <a:pt x="31" y="54"/>
                    </a:cubicBezTo>
                    <a:lnTo>
                      <a:pt x="31" y="53"/>
                    </a:lnTo>
                    <a:close/>
                    <a:moveTo>
                      <a:pt x="53" y="51"/>
                    </a:moveTo>
                    <a:cubicBezTo>
                      <a:pt x="30" y="51"/>
                      <a:pt x="30" y="51"/>
                      <a:pt x="30" y="51"/>
                    </a:cubicBezTo>
                    <a:cubicBezTo>
                      <a:pt x="3" y="51"/>
                      <a:pt x="3" y="51"/>
                      <a:pt x="3" y="51"/>
                    </a:cubicBezTo>
                    <a:cubicBezTo>
                      <a:pt x="7" y="43"/>
                      <a:pt x="7" y="43"/>
                      <a:pt x="7" y="43"/>
                    </a:cubicBezTo>
                    <a:cubicBezTo>
                      <a:pt x="76" y="43"/>
                      <a:pt x="76" y="43"/>
                      <a:pt x="76" y="43"/>
                    </a:cubicBezTo>
                    <a:cubicBezTo>
                      <a:pt x="80" y="51"/>
                      <a:pt x="80" y="51"/>
                      <a:pt x="80" y="51"/>
                    </a:cubicBezTo>
                    <a:lnTo>
                      <a:pt x="53" y="51"/>
                    </a:lnTo>
                    <a:close/>
                    <a:moveTo>
                      <a:pt x="76" y="6"/>
                    </a:moveTo>
                    <a:cubicBezTo>
                      <a:pt x="76" y="41"/>
                      <a:pt x="76" y="41"/>
                      <a:pt x="76" y="41"/>
                    </a:cubicBezTo>
                    <a:cubicBezTo>
                      <a:pt x="8" y="41"/>
                      <a:pt x="8" y="41"/>
                      <a:pt x="8" y="41"/>
                    </a:cubicBezTo>
                    <a:cubicBezTo>
                      <a:pt x="8" y="6"/>
                      <a:pt x="8" y="6"/>
                      <a:pt x="8" y="6"/>
                    </a:cubicBezTo>
                    <a:cubicBezTo>
                      <a:pt x="8" y="5"/>
                      <a:pt x="8" y="4"/>
                      <a:pt x="8" y="3"/>
                    </a:cubicBezTo>
                    <a:cubicBezTo>
                      <a:pt x="8" y="3"/>
                      <a:pt x="9" y="3"/>
                      <a:pt x="10" y="3"/>
                    </a:cubicBezTo>
                    <a:cubicBezTo>
                      <a:pt x="74" y="3"/>
                      <a:pt x="74" y="3"/>
                      <a:pt x="74" y="3"/>
                    </a:cubicBezTo>
                    <a:cubicBezTo>
                      <a:pt x="74" y="3"/>
                      <a:pt x="75" y="3"/>
                      <a:pt x="76" y="3"/>
                    </a:cubicBezTo>
                    <a:cubicBezTo>
                      <a:pt x="76" y="4"/>
                      <a:pt x="76" y="5"/>
                      <a:pt x="76" y="6"/>
                    </a:cubicBezTo>
                    <a:close/>
                  </a:path>
                </a:pathLst>
              </a:custGeom>
              <a:solidFill>
                <a:schemeClr val="accent3"/>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1" name="iṣḻîďé">
                <a:extLst>
                  <a:ext uri="{FF2B5EF4-FFF2-40B4-BE49-F238E27FC236}">
                    <a16:creationId xmlns:a16="http://schemas.microsoft.com/office/drawing/2014/main" id="{925B93F4-B721-4440-9754-738FD8D3784C}"/>
                  </a:ext>
                </a:extLst>
              </p:cNvPr>
              <p:cNvSpPr/>
              <p:nvPr/>
            </p:nvSpPr>
            <p:spPr bwMode="auto">
              <a:xfrm>
                <a:off x="6810759" y="4541342"/>
                <a:ext cx="328989" cy="234827"/>
              </a:xfrm>
              <a:custGeom>
                <a:gdLst>
                  <a:gd fmla="*/ 9 w 84" name="T0"/>
                  <a:gd fmla="*/ 37 h 60" name="T1"/>
                  <a:gd fmla="*/ 74 w 84" name="T2"/>
                  <a:gd fmla="*/ 37 h 60" name="T3"/>
                  <a:gd fmla="*/ 10 w 84" name="T4"/>
                  <a:gd fmla="*/ 5 h 60" name="T5"/>
                  <a:gd fmla="*/ 11 w 84" name="T6"/>
                  <a:gd fmla="*/ 7 h 60" name="T7"/>
                  <a:gd fmla="*/ 32 w 84" name="T8"/>
                  <a:gd fmla="*/ 24 h 60" name="T9"/>
                  <a:gd fmla="*/ 33 w 84" name="T10"/>
                  <a:gd fmla="*/ 25 h 60" name="T11"/>
                  <a:gd fmla="*/ 34 w 84" name="T12"/>
                  <a:gd fmla="*/ 29 h 60" name="T13"/>
                  <a:gd fmla="*/ 37 w 84" name="T14"/>
                  <a:gd fmla="*/ 29 h 60" name="T15"/>
                  <a:gd fmla="*/ 37 w 84" name="T16"/>
                  <a:gd fmla="*/ 31 h 60" name="T17"/>
                  <a:gd fmla="*/ 41 w 84" name="T18"/>
                  <a:gd fmla="*/ 32 h 60" name="T19"/>
                  <a:gd fmla="*/ 43 w 84" name="T20"/>
                  <a:gd fmla="*/ 32 h 60" name="T21"/>
                  <a:gd fmla="*/ 47 w 84" name="T22"/>
                  <a:gd fmla="*/ 30 h 60" name="T23"/>
                  <a:gd fmla="*/ 48 w 84" name="T24"/>
                  <a:gd fmla="*/ 29 h 60" name="T25"/>
                  <a:gd fmla="*/ 51 w 84" name="T26"/>
                  <a:gd fmla="*/ 27 h 60" name="T27"/>
                  <a:gd fmla="*/ 50 w 84" name="T28"/>
                  <a:gd fmla="*/ 25 h 60" name="T29"/>
                  <a:gd fmla="*/ 52 w 84" name="T30"/>
                  <a:gd fmla="*/ 23 h 60" name="T31"/>
                  <a:gd fmla="*/ 51 w 84" name="T32"/>
                  <a:gd fmla="*/ 20 h 60" name="T33"/>
                  <a:gd fmla="*/ 50 w 84" name="T34"/>
                  <a:gd fmla="*/ 18 h 60" name="T35"/>
                  <a:gd fmla="*/ 49 w 84" name="T36"/>
                  <a:gd fmla="*/ 15 h 60" name="T37"/>
                  <a:gd fmla="*/ 47 w 84" name="T38"/>
                  <a:gd fmla="*/ 15 h 60" name="T39"/>
                  <a:gd fmla="*/ 46 w 84" name="T40"/>
                  <a:gd fmla="*/ 13 h 60" name="T41"/>
                  <a:gd fmla="*/ 42 w 84" name="T42"/>
                  <a:gd fmla="*/ 13 h 60" name="T43"/>
                  <a:gd fmla="*/ 40 w 84" name="T44"/>
                  <a:gd fmla="*/ 12 h 60" name="T45"/>
                  <a:gd fmla="*/ 37 w 84" name="T46"/>
                  <a:gd fmla="*/ 14 h 60" name="T47"/>
                  <a:gd fmla="*/ 35 w 84" name="T48"/>
                  <a:gd fmla="*/ 14 h 60" name="T49"/>
                  <a:gd fmla="*/ 33 w 84" name="T50"/>
                  <a:gd fmla="*/ 18 h 60" name="T51"/>
                  <a:gd fmla="*/ 33 w 84" name="T52"/>
                  <a:gd fmla="*/ 20 h 60" name="T53"/>
                  <a:gd fmla="*/ 31 w 84" name="T54"/>
                  <a:gd fmla="*/ 22 h 60" name="T55"/>
                  <a:gd fmla="*/ 33 w 84" name="T56"/>
                  <a:gd fmla="*/ 22 h 60" name="T57"/>
                  <a:gd fmla="*/ 35 w 84" name="T58"/>
                  <a:gd fmla="*/ 17 h 60" name="T59"/>
                  <a:gd fmla="*/ 39 w 84" name="T60"/>
                  <a:gd fmla="*/ 14 h 60" name="T61"/>
                  <a:gd fmla="*/ 45 w 84" name="T62"/>
                  <a:gd fmla="*/ 14 h 60" name="T63"/>
                  <a:gd fmla="*/ 49 w 84" name="T64"/>
                  <a:gd fmla="*/ 17 h 60" name="T65"/>
                  <a:gd fmla="*/ 50 w 84" name="T66"/>
                  <a:gd fmla="*/ 22 h 60" name="T67"/>
                  <a:gd fmla="*/ 49 w 84" name="T68"/>
                  <a:gd fmla="*/ 26 h 60" name="T69"/>
                  <a:gd fmla="*/ 45 w 84" name="T70"/>
                  <a:gd fmla="*/ 30 h 60" name="T71"/>
                  <a:gd fmla="*/ 39 w 84" name="T72"/>
                  <a:gd fmla="*/ 30 h 60" name="T73"/>
                  <a:gd fmla="*/ 35 w 84" name="T74"/>
                  <a:gd fmla="*/ 27 h 60" name="T75"/>
                  <a:gd fmla="*/ 33 w 84" name="T76"/>
                  <a:gd fmla="*/ 22 h 60" name="T77"/>
                  <a:gd fmla="*/ 42 w 84" name="T78"/>
                  <a:gd fmla="*/ 27 h 60" name="T79"/>
                  <a:gd fmla="*/ 37 w 84" name="T80"/>
                  <a:gd fmla="*/ 22 h 60" name="T81"/>
                  <a:gd fmla="*/ 44 w 84" name="T82"/>
                  <a:gd fmla="*/ 22 h 60" name="T83"/>
                  <a:gd fmla="*/ 42 w 84" name="T84"/>
                  <a:gd fmla="*/ 19 h 60" name="T85"/>
                  <a:gd fmla="*/ 79 w 84" name="T86"/>
                  <a:gd fmla="*/ 6 h 60" name="T87"/>
                  <a:gd fmla="*/ 5 w 84" name="T88"/>
                  <a:gd fmla="*/ 6 h 60" name="T89"/>
                  <a:gd fmla="*/ 0 w 84" name="T90"/>
                  <a:gd fmla="*/ 51 h 60" name="T91"/>
                  <a:gd fmla="*/ 0 w 84" name="T92"/>
                  <a:gd fmla="*/ 55 h 60" name="T93"/>
                  <a:gd fmla="*/ 84 w 84" name="T94"/>
                  <a:gd fmla="*/ 55 h 60" name="T95"/>
                  <a:gd fmla="*/ 76 w 84" name="T96"/>
                  <a:gd fmla="*/ 57 h 60" name="T97"/>
                  <a:gd fmla="*/ 3 w 84" name="T98"/>
                  <a:gd fmla="*/ 53 h 60" name="T99"/>
                  <a:gd fmla="*/ 30 w 84" name="T100"/>
                  <a:gd fmla="*/ 56 h 60" name="T101"/>
                  <a:gd fmla="*/ 54 w 84" name="T102"/>
                  <a:gd fmla="*/ 53 h 60" name="T103"/>
                  <a:gd fmla="*/ 76 w 84" name="T104"/>
                  <a:gd fmla="*/ 57 h 60" name="T105"/>
                  <a:gd fmla="*/ 52 w 84" name="T106"/>
                  <a:gd fmla="*/ 54 h 60" name="T107"/>
                  <a:gd fmla="*/ 53 w 84" name="T108"/>
                  <a:gd fmla="*/ 51 h 60" name="T109"/>
                  <a:gd fmla="*/ 7 w 84" name="T110"/>
                  <a:gd fmla="*/ 43 h 60" name="T111"/>
                  <a:gd fmla="*/ 53 w 84" name="T112"/>
                  <a:gd fmla="*/ 51 h 60" name="T113"/>
                  <a:gd fmla="*/ 8 w 84" name="T114"/>
                  <a:gd fmla="*/ 41 h 60" name="T115"/>
                  <a:gd fmla="*/ 10 w 84" name="T116"/>
                  <a:gd fmla="*/ 3 h 60" name="T117"/>
                  <a:gd fmla="*/ 76 w 84" name="T118"/>
                  <a:gd fmla="*/ 6 h 6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60" w="84">
                    <a:moveTo>
                      <a:pt x="10" y="5"/>
                    </a:moveTo>
                    <a:cubicBezTo>
                      <a:pt x="10" y="5"/>
                      <a:pt x="9" y="5"/>
                      <a:pt x="9" y="6"/>
                    </a:cubicBezTo>
                    <a:cubicBezTo>
                      <a:pt x="9" y="37"/>
                      <a:pt x="9" y="37"/>
                      <a:pt x="9" y="37"/>
                    </a:cubicBezTo>
                    <a:cubicBezTo>
                      <a:pt x="9" y="37"/>
                      <a:pt x="10" y="38"/>
                      <a:pt x="10" y="38"/>
                    </a:cubicBezTo>
                    <a:cubicBezTo>
                      <a:pt x="73" y="38"/>
                      <a:pt x="73" y="38"/>
                      <a:pt x="73" y="38"/>
                    </a:cubicBezTo>
                    <a:cubicBezTo>
                      <a:pt x="74" y="38"/>
                      <a:pt x="74" y="37"/>
                      <a:pt x="74" y="37"/>
                    </a:cubicBezTo>
                    <a:cubicBezTo>
                      <a:pt x="74" y="6"/>
                      <a:pt x="74" y="6"/>
                      <a:pt x="74" y="6"/>
                    </a:cubicBezTo>
                    <a:cubicBezTo>
                      <a:pt x="74" y="5"/>
                      <a:pt x="74" y="5"/>
                      <a:pt x="73" y="5"/>
                    </a:cubicBezTo>
                    <a:lnTo>
                      <a:pt x="10" y="5"/>
                    </a:lnTo>
                    <a:close/>
                    <a:moveTo>
                      <a:pt x="72" y="36"/>
                    </a:moveTo>
                    <a:cubicBezTo>
                      <a:pt x="11" y="36"/>
                      <a:pt x="11" y="36"/>
                      <a:pt x="11" y="36"/>
                    </a:cubicBezTo>
                    <a:cubicBezTo>
                      <a:pt x="11" y="7"/>
                      <a:pt x="11" y="7"/>
                      <a:pt x="11" y="7"/>
                    </a:cubicBezTo>
                    <a:cubicBezTo>
                      <a:pt x="72" y="7"/>
                      <a:pt x="72" y="7"/>
                      <a:pt x="72" y="7"/>
                    </a:cubicBezTo>
                    <a:lnTo>
                      <a:pt x="72" y="36"/>
                    </a:lnTo>
                    <a:close/>
                    <a:moveTo>
                      <a:pt x="32" y="24"/>
                    </a:moveTo>
                    <a:cubicBezTo>
                      <a:pt x="32" y="24"/>
                      <a:pt x="33" y="24"/>
                      <a:pt x="33" y="24"/>
                    </a:cubicBezTo>
                    <a:cubicBezTo>
                      <a:pt x="33" y="24"/>
                      <a:pt x="33" y="24"/>
                      <a:pt x="34" y="25"/>
                    </a:cubicBezTo>
                    <a:cubicBezTo>
                      <a:pt x="34" y="25"/>
                      <a:pt x="34" y="25"/>
                      <a:pt x="33" y="25"/>
                    </a:cubicBezTo>
                    <a:cubicBezTo>
                      <a:pt x="33" y="25"/>
                      <a:pt x="33" y="26"/>
                      <a:pt x="33" y="26"/>
                    </a:cubicBezTo>
                    <a:cubicBezTo>
                      <a:pt x="33" y="26"/>
                      <a:pt x="33" y="26"/>
                      <a:pt x="33" y="27"/>
                    </a:cubicBezTo>
                    <a:cubicBezTo>
                      <a:pt x="33" y="28"/>
                      <a:pt x="34" y="28"/>
                      <a:pt x="34" y="29"/>
                    </a:cubicBezTo>
                    <a:cubicBezTo>
                      <a:pt x="35" y="29"/>
                      <a:pt x="35" y="29"/>
                      <a:pt x="35" y="29"/>
                    </a:cubicBezTo>
                    <a:cubicBezTo>
                      <a:pt x="35" y="29"/>
                      <a:pt x="36" y="29"/>
                      <a:pt x="36" y="29"/>
                    </a:cubicBezTo>
                    <a:cubicBezTo>
                      <a:pt x="36" y="29"/>
                      <a:pt x="36" y="28"/>
                      <a:pt x="37" y="29"/>
                    </a:cubicBezTo>
                    <a:cubicBezTo>
                      <a:pt x="37" y="29"/>
                      <a:pt x="37" y="29"/>
                      <a:pt x="37" y="30"/>
                    </a:cubicBezTo>
                    <a:cubicBezTo>
                      <a:pt x="37" y="30"/>
                      <a:pt x="37" y="30"/>
                      <a:pt x="37" y="30"/>
                    </a:cubicBezTo>
                    <a:cubicBezTo>
                      <a:pt x="37" y="31"/>
                      <a:pt x="37" y="31"/>
                      <a:pt x="37" y="31"/>
                    </a:cubicBezTo>
                    <a:cubicBezTo>
                      <a:pt x="38" y="31"/>
                      <a:pt x="39" y="32"/>
                      <a:pt x="40" y="32"/>
                    </a:cubicBezTo>
                    <a:cubicBezTo>
                      <a:pt x="40" y="32"/>
                      <a:pt x="40" y="32"/>
                      <a:pt x="40" y="32"/>
                    </a:cubicBezTo>
                    <a:cubicBezTo>
                      <a:pt x="40" y="32"/>
                      <a:pt x="41" y="32"/>
                      <a:pt x="41" y="32"/>
                    </a:cubicBezTo>
                    <a:cubicBezTo>
                      <a:pt x="41" y="32"/>
                      <a:pt x="41" y="31"/>
                      <a:pt x="41" y="31"/>
                    </a:cubicBezTo>
                    <a:cubicBezTo>
                      <a:pt x="41" y="30"/>
                      <a:pt x="42" y="30"/>
                      <a:pt x="42" y="31"/>
                    </a:cubicBezTo>
                    <a:cubicBezTo>
                      <a:pt x="42" y="31"/>
                      <a:pt x="43" y="32"/>
                      <a:pt x="43" y="32"/>
                    </a:cubicBezTo>
                    <a:cubicBezTo>
                      <a:pt x="43" y="32"/>
                      <a:pt x="43" y="32"/>
                      <a:pt x="44" y="32"/>
                    </a:cubicBezTo>
                    <a:cubicBezTo>
                      <a:pt x="44" y="32"/>
                      <a:pt x="45" y="31"/>
                      <a:pt x="46" y="31"/>
                    </a:cubicBezTo>
                    <a:cubicBezTo>
                      <a:pt x="46" y="31"/>
                      <a:pt x="47" y="31"/>
                      <a:pt x="47" y="30"/>
                    </a:cubicBezTo>
                    <a:cubicBezTo>
                      <a:pt x="47" y="30"/>
                      <a:pt x="47" y="30"/>
                      <a:pt x="47" y="30"/>
                    </a:cubicBezTo>
                    <a:cubicBezTo>
                      <a:pt x="46" y="29"/>
                      <a:pt x="47" y="29"/>
                      <a:pt x="47" y="29"/>
                    </a:cubicBezTo>
                    <a:cubicBezTo>
                      <a:pt x="47" y="28"/>
                      <a:pt x="47" y="29"/>
                      <a:pt x="48" y="29"/>
                    </a:cubicBezTo>
                    <a:cubicBezTo>
                      <a:pt x="48" y="29"/>
                      <a:pt x="48" y="29"/>
                      <a:pt x="48" y="29"/>
                    </a:cubicBezTo>
                    <a:cubicBezTo>
                      <a:pt x="49" y="29"/>
                      <a:pt x="49" y="29"/>
                      <a:pt x="49" y="29"/>
                    </a:cubicBezTo>
                    <a:cubicBezTo>
                      <a:pt x="50" y="28"/>
                      <a:pt x="50" y="28"/>
                      <a:pt x="51" y="27"/>
                    </a:cubicBezTo>
                    <a:cubicBezTo>
                      <a:pt x="51" y="26"/>
                      <a:pt x="51" y="26"/>
                      <a:pt x="51" y="26"/>
                    </a:cubicBezTo>
                    <a:cubicBezTo>
                      <a:pt x="51" y="26"/>
                      <a:pt x="51" y="25"/>
                      <a:pt x="50" y="25"/>
                    </a:cubicBezTo>
                    <a:cubicBezTo>
                      <a:pt x="50" y="25"/>
                      <a:pt x="50" y="25"/>
                      <a:pt x="50" y="25"/>
                    </a:cubicBezTo>
                    <a:cubicBezTo>
                      <a:pt x="50" y="24"/>
                      <a:pt x="50" y="24"/>
                      <a:pt x="51" y="24"/>
                    </a:cubicBezTo>
                    <a:cubicBezTo>
                      <a:pt x="51" y="24"/>
                      <a:pt x="51" y="24"/>
                      <a:pt x="51" y="24"/>
                    </a:cubicBezTo>
                    <a:cubicBezTo>
                      <a:pt x="52" y="24"/>
                      <a:pt x="52" y="24"/>
                      <a:pt x="52" y="23"/>
                    </a:cubicBezTo>
                    <a:cubicBezTo>
                      <a:pt x="52" y="23"/>
                      <a:pt x="52" y="22"/>
                      <a:pt x="52" y="22"/>
                    </a:cubicBezTo>
                    <a:cubicBezTo>
                      <a:pt x="52" y="21"/>
                      <a:pt x="52" y="21"/>
                      <a:pt x="52" y="20"/>
                    </a:cubicBezTo>
                    <a:cubicBezTo>
                      <a:pt x="52" y="20"/>
                      <a:pt x="52" y="20"/>
                      <a:pt x="51" y="20"/>
                    </a:cubicBezTo>
                    <a:cubicBezTo>
                      <a:pt x="51" y="20"/>
                      <a:pt x="51" y="20"/>
                      <a:pt x="51" y="20"/>
                    </a:cubicBezTo>
                    <a:cubicBezTo>
                      <a:pt x="50" y="20"/>
                      <a:pt x="50" y="19"/>
                      <a:pt x="50" y="19"/>
                    </a:cubicBezTo>
                    <a:cubicBezTo>
                      <a:pt x="50" y="19"/>
                      <a:pt x="50" y="19"/>
                      <a:pt x="50" y="18"/>
                    </a:cubicBezTo>
                    <a:cubicBezTo>
                      <a:pt x="51" y="18"/>
                      <a:pt x="51" y="18"/>
                      <a:pt x="51" y="18"/>
                    </a:cubicBezTo>
                    <a:cubicBezTo>
                      <a:pt x="51" y="18"/>
                      <a:pt x="51" y="17"/>
                      <a:pt x="51" y="17"/>
                    </a:cubicBezTo>
                    <a:cubicBezTo>
                      <a:pt x="50" y="16"/>
                      <a:pt x="50" y="15"/>
                      <a:pt x="49" y="15"/>
                    </a:cubicBezTo>
                    <a:cubicBezTo>
                      <a:pt x="49" y="15"/>
                      <a:pt x="49" y="14"/>
                      <a:pt x="48" y="14"/>
                    </a:cubicBezTo>
                    <a:cubicBezTo>
                      <a:pt x="48" y="14"/>
                      <a:pt x="48" y="15"/>
                      <a:pt x="48" y="15"/>
                    </a:cubicBezTo>
                    <a:cubicBezTo>
                      <a:pt x="47" y="15"/>
                      <a:pt x="47" y="15"/>
                      <a:pt x="47" y="15"/>
                    </a:cubicBezTo>
                    <a:cubicBezTo>
                      <a:pt x="47" y="15"/>
                      <a:pt x="46" y="14"/>
                      <a:pt x="47" y="14"/>
                    </a:cubicBezTo>
                    <a:cubicBezTo>
                      <a:pt x="47" y="14"/>
                      <a:pt x="47" y="13"/>
                      <a:pt x="47" y="13"/>
                    </a:cubicBezTo>
                    <a:cubicBezTo>
                      <a:pt x="47" y="13"/>
                      <a:pt x="46" y="13"/>
                      <a:pt x="46" y="13"/>
                    </a:cubicBezTo>
                    <a:cubicBezTo>
                      <a:pt x="45" y="12"/>
                      <a:pt x="44" y="12"/>
                      <a:pt x="44" y="12"/>
                    </a:cubicBezTo>
                    <a:cubicBezTo>
                      <a:pt x="43" y="12"/>
                      <a:pt x="43" y="12"/>
                      <a:pt x="43" y="12"/>
                    </a:cubicBezTo>
                    <a:cubicBezTo>
                      <a:pt x="43" y="12"/>
                      <a:pt x="42" y="12"/>
                      <a:pt x="42" y="13"/>
                    </a:cubicBezTo>
                    <a:cubicBezTo>
                      <a:pt x="42" y="13"/>
                      <a:pt x="41" y="13"/>
                      <a:pt x="41" y="13"/>
                    </a:cubicBezTo>
                    <a:cubicBezTo>
                      <a:pt x="41" y="12"/>
                      <a:pt x="41" y="12"/>
                      <a:pt x="41" y="12"/>
                    </a:cubicBezTo>
                    <a:cubicBezTo>
                      <a:pt x="40" y="12"/>
                      <a:pt x="40" y="12"/>
                      <a:pt x="40" y="12"/>
                    </a:cubicBezTo>
                    <a:cubicBezTo>
                      <a:pt x="39" y="12"/>
                      <a:pt x="38" y="12"/>
                      <a:pt x="37" y="13"/>
                    </a:cubicBezTo>
                    <a:cubicBezTo>
                      <a:pt x="37" y="13"/>
                      <a:pt x="37" y="13"/>
                      <a:pt x="37" y="13"/>
                    </a:cubicBezTo>
                    <a:cubicBezTo>
                      <a:pt x="37" y="13"/>
                      <a:pt x="37" y="14"/>
                      <a:pt x="37" y="14"/>
                    </a:cubicBezTo>
                    <a:cubicBezTo>
                      <a:pt x="37" y="14"/>
                      <a:pt x="37" y="15"/>
                      <a:pt x="37" y="15"/>
                    </a:cubicBezTo>
                    <a:cubicBezTo>
                      <a:pt x="36" y="15"/>
                      <a:pt x="36" y="15"/>
                      <a:pt x="36" y="15"/>
                    </a:cubicBezTo>
                    <a:cubicBezTo>
                      <a:pt x="36" y="15"/>
                      <a:pt x="35" y="14"/>
                      <a:pt x="35" y="14"/>
                    </a:cubicBezTo>
                    <a:cubicBezTo>
                      <a:pt x="35" y="14"/>
                      <a:pt x="35" y="15"/>
                      <a:pt x="34" y="15"/>
                    </a:cubicBezTo>
                    <a:cubicBezTo>
                      <a:pt x="34" y="15"/>
                      <a:pt x="33" y="16"/>
                      <a:pt x="33" y="17"/>
                    </a:cubicBezTo>
                    <a:cubicBezTo>
                      <a:pt x="33" y="17"/>
                      <a:pt x="33" y="18"/>
                      <a:pt x="33" y="18"/>
                    </a:cubicBezTo>
                    <a:cubicBezTo>
                      <a:pt x="33" y="18"/>
                      <a:pt x="33" y="18"/>
                      <a:pt x="33" y="18"/>
                    </a:cubicBezTo>
                    <a:cubicBezTo>
                      <a:pt x="34" y="19"/>
                      <a:pt x="34" y="19"/>
                      <a:pt x="34" y="19"/>
                    </a:cubicBezTo>
                    <a:cubicBezTo>
                      <a:pt x="33" y="19"/>
                      <a:pt x="33" y="20"/>
                      <a:pt x="33" y="20"/>
                    </a:cubicBezTo>
                    <a:cubicBezTo>
                      <a:pt x="32" y="20"/>
                      <a:pt x="32" y="20"/>
                      <a:pt x="32" y="20"/>
                    </a:cubicBezTo>
                    <a:cubicBezTo>
                      <a:pt x="32" y="20"/>
                      <a:pt x="32" y="20"/>
                      <a:pt x="32" y="20"/>
                    </a:cubicBezTo>
                    <a:cubicBezTo>
                      <a:pt x="32" y="21"/>
                      <a:pt x="31" y="21"/>
                      <a:pt x="31" y="22"/>
                    </a:cubicBezTo>
                    <a:cubicBezTo>
                      <a:pt x="31" y="22"/>
                      <a:pt x="32" y="23"/>
                      <a:pt x="32" y="23"/>
                    </a:cubicBezTo>
                    <a:cubicBezTo>
                      <a:pt x="32" y="24"/>
                      <a:pt x="32" y="24"/>
                      <a:pt x="32" y="24"/>
                    </a:cubicBezTo>
                    <a:close/>
                    <a:moveTo>
                      <a:pt x="33" y="22"/>
                    </a:moveTo>
                    <a:cubicBezTo>
                      <a:pt x="34" y="21"/>
                      <a:pt x="35" y="21"/>
                      <a:pt x="35" y="20"/>
                    </a:cubicBezTo>
                    <a:cubicBezTo>
                      <a:pt x="36" y="19"/>
                      <a:pt x="36" y="18"/>
                      <a:pt x="35" y="17"/>
                    </a:cubicBezTo>
                    <a:cubicBezTo>
                      <a:pt x="35" y="17"/>
                      <a:pt x="35" y="17"/>
                      <a:pt x="35" y="17"/>
                    </a:cubicBezTo>
                    <a:cubicBezTo>
                      <a:pt x="36" y="17"/>
                      <a:pt x="37" y="17"/>
                      <a:pt x="38" y="17"/>
                    </a:cubicBezTo>
                    <a:cubicBezTo>
                      <a:pt x="39" y="16"/>
                      <a:pt x="39" y="15"/>
                      <a:pt x="39" y="14"/>
                    </a:cubicBezTo>
                    <a:cubicBezTo>
                      <a:pt x="39" y="14"/>
                      <a:pt x="39" y="14"/>
                      <a:pt x="39" y="14"/>
                    </a:cubicBezTo>
                    <a:cubicBezTo>
                      <a:pt x="40" y="15"/>
                      <a:pt x="41" y="15"/>
                      <a:pt x="42" y="15"/>
                    </a:cubicBezTo>
                    <a:cubicBezTo>
                      <a:pt x="43" y="15"/>
                      <a:pt x="44" y="15"/>
                      <a:pt x="44" y="14"/>
                    </a:cubicBezTo>
                    <a:cubicBezTo>
                      <a:pt x="44" y="14"/>
                      <a:pt x="44" y="14"/>
                      <a:pt x="45" y="14"/>
                    </a:cubicBezTo>
                    <a:cubicBezTo>
                      <a:pt x="44" y="15"/>
                      <a:pt x="45" y="16"/>
                      <a:pt x="46" y="17"/>
                    </a:cubicBezTo>
                    <a:cubicBezTo>
                      <a:pt x="46" y="17"/>
                      <a:pt x="47" y="17"/>
                      <a:pt x="48" y="17"/>
                    </a:cubicBezTo>
                    <a:cubicBezTo>
                      <a:pt x="48" y="17"/>
                      <a:pt x="48" y="17"/>
                      <a:pt x="49" y="17"/>
                    </a:cubicBezTo>
                    <a:cubicBezTo>
                      <a:pt x="48" y="18"/>
                      <a:pt x="48" y="19"/>
                      <a:pt x="48" y="20"/>
                    </a:cubicBezTo>
                    <a:cubicBezTo>
                      <a:pt x="48" y="21"/>
                      <a:pt x="49" y="21"/>
                      <a:pt x="50" y="22"/>
                    </a:cubicBezTo>
                    <a:cubicBezTo>
                      <a:pt x="50" y="22"/>
                      <a:pt x="50" y="22"/>
                      <a:pt x="50" y="22"/>
                    </a:cubicBezTo>
                    <a:cubicBezTo>
                      <a:pt x="50" y="22"/>
                      <a:pt x="50" y="22"/>
                      <a:pt x="50" y="22"/>
                    </a:cubicBezTo>
                    <a:cubicBezTo>
                      <a:pt x="49" y="22"/>
                      <a:pt x="48" y="23"/>
                      <a:pt x="48" y="24"/>
                    </a:cubicBezTo>
                    <a:cubicBezTo>
                      <a:pt x="48" y="25"/>
                      <a:pt x="48" y="26"/>
                      <a:pt x="49" y="26"/>
                    </a:cubicBezTo>
                    <a:cubicBezTo>
                      <a:pt x="48" y="27"/>
                      <a:pt x="48" y="27"/>
                      <a:pt x="48" y="27"/>
                    </a:cubicBezTo>
                    <a:cubicBezTo>
                      <a:pt x="47" y="27"/>
                      <a:pt x="46" y="27"/>
                      <a:pt x="46" y="27"/>
                    </a:cubicBezTo>
                    <a:cubicBezTo>
                      <a:pt x="45" y="28"/>
                      <a:pt x="44" y="29"/>
                      <a:pt x="45" y="30"/>
                    </a:cubicBezTo>
                    <a:cubicBezTo>
                      <a:pt x="44" y="30"/>
                      <a:pt x="44" y="30"/>
                      <a:pt x="44" y="30"/>
                    </a:cubicBezTo>
                    <a:cubicBezTo>
                      <a:pt x="44" y="29"/>
                      <a:pt x="43" y="28"/>
                      <a:pt x="42" y="28"/>
                    </a:cubicBezTo>
                    <a:cubicBezTo>
                      <a:pt x="41" y="28"/>
                      <a:pt x="40" y="29"/>
                      <a:pt x="39" y="30"/>
                    </a:cubicBezTo>
                    <a:cubicBezTo>
                      <a:pt x="39" y="30"/>
                      <a:pt x="39" y="30"/>
                      <a:pt x="39" y="30"/>
                    </a:cubicBezTo>
                    <a:cubicBezTo>
                      <a:pt x="39" y="29"/>
                      <a:pt x="39" y="28"/>
                      <a:pt x="38" y="27"/>
                    </a:cubicBezTo>
                    <a:cubicBezTo>
                      <a:pt x="37" y="27"/>
                      <a:pt x="36" y="27"/>
                      <a:pt x="35" y="27"/>
                    </a:cubicBezTo>
                    <a:cubicBezTo>
                      <a:pt x="35" y="27"/>
                      <a:pt x="35" y="27"/>
                      <a:pt x="35" y="26"/>
                    </a:cubicBezTo>
                    <a:cubicBezTo>
                      <a:pt x="36" y="26"/>
                      <a:pt x="36" y="25"/>
                      <a:pt x="35" y="24"/>
                    </a:cubicBezTo>
                    <a:cubicBezTo>
                      <a:pt x="35" y="23"/>
                      <a:pt x="34" y="22"/>
                      <a:pt x="33" y="22"/>
                    </a:cubicBezTo>
                    <a:cubicBezTo>
                      <a:pt x="33" y="22"/>
                      <a:pt x="33" y="22"/>
                      <a:pt x="33" y="22"/>
                    </a:cubicBezTo>
                    <a:cubicBezTo>
                      <a:pt x="33" y="22"/>
                      <a:pt x="33" y="22"/>
                      <a:pt x="33" y="22"/>
                    </a:cubicBezTo>
                    <a:close/>
                    <a:moveTo>
                      <a:pt x="42" y="27"/>
                    </a:moveTo>
                    <a:cubicBezTo>
                      <a:pt x="44" y="27"/>
                      <a:pt x="46" y="24"/>
                      <a:pt x="46" y="22"/>
                    </a:cubicBezTo>
                    <a:cubicBezTo>
                      <a:pt x="46" y="19"/>
                      <a:pt x="44" y="17"/>
                      <a:pt x="42" y="17"/>
                    </a:cubicBezTo>
                    <a:cubicBezTo>
                      <a:pt x="39" y="17"/>
                      <a:pt x="37" y="19"/>
                      <a:pt x="37" y="22"/>
                    </a:cubicBezTo>
                    <a:cubicBezTo>
                      <a:pt x="37" y="24"/>
                      <a:pt x="39" y="27"/>
                      <a:pt x="42" y="27"/>
                    </a:cubicBezTo>
                    <a:close/>
                    <a:moveTo>
                      <a:pt x="42" y="19"/>
                    </a:moveTo>
                    <a:cubicBezTo>
                      <a:pt x="43" y="19"/>
                      <a:pt x="44" y="20"/>
                      <a:pt x="44" y="22"/>
                    </a:cubicBezTo>
                    <a:cubicBezTo>
                      <a:pt x="44" y="23"/>
                      <a:pt x="43" y="25"/>
                      <a:pt x="42" y="25"/>
                    </a:cubicBezTo>
                    <a:cubicBezTo>
                      <a:pt x="40" y="25"/>
                      <a:pt x="39" y="23"/>
                      <a:pt x="39" y="22"/>
                    </a:cubicBezTo>
                    <a:cubicBezTo>
                      <a:pt x="39" y="20"/>
                      <a:pt x="40" y="19"/>
                      <a:pt x="42" y="19"/>
                    </a:cubicBezTo>
                    <a:close/>
                    <a:moveTo>
                      <a:pt x="84" y="51"/>
                    </a:moveTo>
                    <a:cubicBezTo>
                      <a:pt x="79" y="42"/>
                      <a:pt x="79" y="42"/>
                      <a:pt x="79" y="42"/>
                    </a:cubicBezTo>
                    <a:cubicBezTo>
                      <a:pt x="79" y="6"/>
                      <a:pt x="79" y="6"/>
                      <a:pt x="79" y="6"/>
                    </a:cubicBezTo>
                    <a:cubicBezTo>
                      <a:pt x="79" y="1"/>
                      <a:pt x="78" y="0"/>
                      <a:pt x="74" y="0"/>
                    </a:cubicBezTo>
                    <a:cubicBezTo>
                      <a:pt x="10" y="0"/>
                      <a:pt x="10" y="0"/>
                      <a:pt x="10" y="0"/>
                    </a:cubicBezTo>
                    <a:cubicBezTo>
                      <a:pt x="6" y="0"/>
                      <a:pt x="5" y="1"/>
                      <a:pt x="5" y="6"/>
                    </a:cubicBezTo>
                    <a:cubicBezTo>
                      <a:pt x="5" y="42"/>
                      <a:pt x="5" y="42"/>
                      <a:pt x="5" y="42"/>
                    </a:cubicBezTo>
                    <a:cubicBezTo>
                      <a:pt x="0" y="51"/>
                      <a:pt x="0" y="51"/>
                      <a:pt x="0" y="51"/>
                    </a:cubicBezTo>
                    <a:cubicBezTo>
                      <a:pt x="0" y="51"/>
                      <a:pt x="0" y="51"/>
                      <a:pt x="0" y="51"/>
                    </a:cubicBezTo>
                    <a:cubicBezTo>
                      <a:pt x="0" y="51"/>
                      <a:pt x="0" y="51"/>
                      <a:pt x="0" y="51"/>
                    </a:cubicBezTo>
                    <a:cubicBezTo>
                      <a:pt x="0" y="51"/>
                      <a:pt x="0" y="51"/>
                      <a:pt x="0" y="51"/>
                    </a:cubicBezTo>
                    <a:cubicBezTo>
                      <a:pt x="0" y="52"/>
                      <a:pt x="0" y="53"/>
                      <a:pt x="0" y="55"/>
                    </a:cubicBezTo>
                    <a:cubicBezTo>
                      <a:pt x="0" y="58"/>
                      <a:pt x="3" y="60"/>
                      <a:pt x="7" y="60"/>
                    </a:cubicBezTo>
                    <a:cubicBezTo>
                      <a:pt x="76" y="60"/>
                      <a:pt x="76" y="60"/>
                      <a:pt x="76" y="60"/>
                    </a:cubicBezTo>
                    <a:cubicBezTo>
                      <a:pt x="80" y="60"/>
                      <a:pt x="84" y="58"/>
                      <a:pt x="84" y="55"/>
                    </a:cubicBezTo>
                    <a:cubicBezTo>
                      <a:pt x="84" y="52"/>
                      <a:pt x="84" y="52"/>
                      <a:pt x="84" y="52"/>
                    </a:cubicBezTo>
                    <a:cubicBezTo>
                      <a:pt x="84" y="52"/>
                      <a:pt x="84" y="52"/>
                      <a:pt x="84" y="51"/>
                    </a:cubicBezTo>
                    <a:close/>
                    <a:moveTo>
                      <a:pt x="76" y="57"/>
                    </a:moveTo>
                    <a:cubicBezTo>
                      <a:pt x="7" y="57"/>
                      <a:pt x="7" y="57"/>
                      <a:pt x="7" y="57"/>
                    </a:cubicBezTo>
                    <a:cubicBezTo>
                      <a:pt x="5" y="57"/>
                      <a:pt x="3" y="56"/>
                      <a:pt x="3" y="55"/>
                    </a:cubicBezTo>
                    <a:cubicBezTo>
                      <a:pt x="3" y="53"/>
                      <a:pt x="3" y="53"/>
                      <a:pt x="3" y="53"/>
                    </a:cubicBezTo>
                    <a:cubicBezTo>
                      <a:pt x="29" y="53"/>
                      <a:pt x="29" y="53"/>
                      <a:pt x="29" y="53"/>
                    </a:cubicBezTo>
                    <a:cubicBezTo>
                      <a:pt x="29" y="55"/>
                      <a:pt x="29" y="55"/>
                      <a:pt x="29" y="55"/>
                    </a:cubicBezTo>
                    <a:cubicBezTo>
                      <a:pt x="29" y="56"/>
                      <a:pt x="30" y="56"/>
                      <a:pt x="30" y="56"/>
                    </a:cubicBezTo>
                    <a:cubicBezTo>
                      <a:pt x="53" y="56"/>
                      <a:pt x="53" y="56"/>
                      <a:pt x="53" y="56"/>
                    </a:cubicBezTo>
                    <a:cubicBezTo>
                      <a:pt x="54" y="56"/>
                      <a:pt x="54" y="56"/>
                      <a:pt x="54" y="55"/>
                    </a:cubicBezTo>
                    <a:cubicBezTo>
                      <a:pt x="54" y="53"/>
                      <a:pt x="54" y="53"/>
                      <a:pt x="54" y="53"/>
                    </a:cubicBezTo>
                    <a:cubicBezTo>
                      <a:pt x="81" y="53"/>
                      <a:pt x="81" y="53"/>
                      <a:pt x="81" y="53"/>
                    </a:cubicBezTo>
                    <a:cubicBezTo>
                      <a:pt x="81" y="55"/>
                      <a:pt x="81" y="55"/>
                      <a:pt x="81" y="55"/>
                    </a:cubicBezTo>
                    <a:cubicBezTo>
                      <a:pt x="81" y="56"/>
                      <a:pt x="79" y="57"/>
                      <a:pt x="76" y="57"/>
                    </a:cubicBezTo>
                    <a:close/>
                    <a:moveTo>
                      <a:pt x="31" y="53"/>
                    </a:moveTo>
                    <a:cubicBezTo>
                      <a:pt x="52" y="53"/>
                      <a:pt x="52" y="53"/>
                      <a:pt x="52" y="53"/>
                    </a:cubicBezTo>
                    <a:cubicBezTo>
                      <a:pt x="52" y="54"/>
                      <a:pt x="52" y="54"/>
                      <a:pt x="52" y="54"/>
                    </a:cubicBezTo>
                    <a:cubicBezTo>
                      <a:pt x="31" y="54"/>
                      <a:pt x="31" y="54"/>
                      <a:pt x="31" y="54"/>
                    </a:cubicBezTo>
                    <a:lnTo>
                      <a:pt x="31" y="53"/>
                    </a:lnTo>
                    <a:close/>
                    <a:moveTo>
                      <a:pt x="53" y="51"/>
                    </a:moveTo>
                    <a:cubicBezTo>
                      <a:pt x="30" y="51"/>
                      <a:pt x="30" y="51"/>
                      <a:pt x="30" y="51"/>
                    </a:cubicBezTo>
                    <a:cubicBezTo>
                      <a:pt x="3" y="51"/>
                      <a:pt x="3" y="51"/>
                      <a:pt x="3" y="51"/>
                    </a:cubicBezTo>
                    <a:cubicBezTo>
                      <a:pt x="7" y="43"/>
                      <a:pt x="7" y="43"/>
                      <a:pt x="7" y="43"/>
                    </a:cubicBezTo>
                    <a:cubicBezTo>
                      <a:pt x="76" y="43"/>
                      <a:pt x="76" y="43"/>
                      <a:pt x="76" y="43"/>
                    </a:cubicBezTo>
                    <a:cubicBezTo>
                      <a:pt x="80" y="51"/>
                      <a:pt x="80" y="51"/>
                      <a:pt x="80" y="51"/>
                    </a:cubicBezTo>
                    <a:lnTo>
                      <a:pt x="53" y="51"/>
                    </a:lnTo>
                    <a:close/>
                    <a:moveTo>
                      <a:pt x="76" y="6"/>
                    </a:moveTo>
                    <a:cubicBezTo>
                      <a:pt x="76" y="41"/>
                      <a:pt x="76" y="41"/>
                      <a:pt x="76" y="41"/>
                    </a:cubicBezTo>
                    <a:cubicBezTo>
                      <a:pt x="8" y="41"/>
                      <a:pt x="8" y="41"/>
                      <a:pt x="8" y="41"/>
                    </a:cubicBezTo>
                    <a:cubicBezTo>
                      <a:pt x="8" y="6"/>
                      <a:pt x="8" y="6"/>
                      <a:pt x="8" y="6"/>
                    </a:cubicBezTo>
                    <a:cubicBezTo>
                      <a:pt x="8" y="5"/>
                      <a:pt x="8" y="4"/>
                      <a:pt x="8" y="3"/>
                    </a:cubicBezTo>
                    <a:cubicBezTo>
                      <a:pt x="8" y="3"/>
                      <a:pt x="9" y="3"/>
                      <a:pt x="10" y="3"/>
                    </a:cubicBezTo>
                    <a:cubicBezTo>
                      <a:pt x="74" y="3"/>
                      <a:pt x="74" y="3"/>
                      <a:pt x="74" y="3"/>
                    </a:cubicBezTo>
                    <a:cubicBezTo>
                      <a:pt x="74" y="3"/>
                      <a:pt x="75" y="3"/>
                      <a:pt x="76" y="3"/>
                    </a:cubicBezTo>
                    <a:cubicBezTo>
                      <a:pt x="76" y="4"/>
                      <a:pt x="76" y="5"/>
                      <a:pt x="76" y="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2" name="íŝḻíḋê">
                <a:extLst>
                  <a:ext uri="{FF2B5EF4-FFF2-40B4-BE49-F238E27FC236}">
                    <a16:creationId xmlns:a16="http://schemas.microsoft.com/office/drawing/2014/main" id="{2F965FD4-D591-4785-9446-8930D51C535F}"/>
                  </a:ext>
                </a:extLst>
              </p:cNvPr>
              <p:cNvSpPr/>
              <p:nvPr/>
            </p:nvSpPr>
            <p:spPr bwMode="auto">
              <a:xfrm>
                <a:off x="6519908" y="2591703"/>
                <a:ext cx="282625" cy="298203"/>
              </a:xfrm>
              <a:custGeom>
                <a:gdLst>
                  <a:gd fmla="*/ 22 w 62" name="T0"/>
                  <a:gd fmla="*/ 32 h 65" name="T1"/>
                  <a:gd fmla="*/ 22 w 62" name="T2"/>
                  <a:gd fmla="*/ 52 h 65" name="T3"/>
                  <a:gd fmla="*/ 26 w 62" name="T4"/>
                  <a:gd fmla="*/ 43 h 65" name="T5"/>
                  <a:gd fmla="*/ 47 w 62" name="T6"/>
                  <a:gd fmla="*/ 7 h 65" name="T7"/>
                  <a:gd fmla="*/ 47 w 62" name="T8"/>
                  <a:gd fmla="*/ 19 h 65" name="T9"/>
                  <a:gd fmla="*/ 40 w 62" name="T10"/>
                  <a:gd fmla="*/ 37 h 65" name="T11"/>
                  <a:gd fmla="*/ 36 w 62" name="T12"/>
                  <a:gd fmla="*/ 27 h 65" name="T13"/>
                  <a:gd fmla="*/ 32 w 62" name="T14"/>
                  <a:gd fmla="*/ 26 h 65" name="T15"/>
                  <a:gd fmla="*/ 24 w 62" name="T16"/>
                  <a:gd fmla="*/ 22 h 65" name="T17"/>
                  <a:gd fmla="*/ 18 w 62" name="T18"/>
                  <a:gd fmla="*/ 21 h 65" name="T19"/>
                  <a:gd fmla="*/ 11 w 62" name="T20"/>
                  <a:gd fmla="*/ 28 h 65" name="T21"/>
                  <a:gd fmla="*/ 6 w 62" name="T22"/>
                  <a:gd fmla="*/ 28 h 65" name="T23"/>
                  <a:gd fmla="*/ 3 w 62" name="T24"/>
                  <a:gd fmla="*/ 38 h 65" name="T25"/>
                  <a:gd fmla="*/ 0 w 62" name="T26"/>
                  <a:gd fmla="*/ 43 h 65" name="T27"/>
                  <a:gd fmla="*/ 3 w 62" name="T28"/>
                  <a:gd fmla="*/ 47 h 65" name="T29"/>
                  <a:gd fmla="*/ 6 w 62" name="T30"/>
                  <a:gd fmla="*/ 58 h 65" name="T31"/>
                  <a:gd fmla="*/ 11 w 62" name="T32"/>
                  <a:gd fmla="*/ 58 h 65" name="T33"/>
                  <a:gd fmla="*/ 18 w 62" name="T34"/>
                  <a:gd fmla="*/ 65 h 65" name="T35"/>
                  <a:gd fmla="*/ 24 w 62" name="T36"/>
                  <a:gd fmla="*/ 64 h 65" name="T37"/>
                  <a:gd fmla="*/ 32 w 62" name="T38"/>
                  <a:gd fmla="*/ 60 h 65" name="T39"/>
                  <a:gd fmla="*/ 36 w 62" name="T40"/>
                  <a:gd fmla="*/ 59 h 65" name="T41"/>
                  <a:gd fmla="*/ 40 w 62" name="T42"/>
                  <a:gd fmla="*/ 49 h 65" name="T43"/>
                  <a:gd fmla="*/ 44 w 62" name="T44"/>
                  <a:gd fmla="*/ 46 h 65" name="T45"/>
                  <a:gd fmla="*/ 38 w 62" name="T46"/>
                  <a:gd fmla="*/ 53 h 65" name="T47"/>
                  <a:gd fmla="*/ 22 w 62" name="T48"/>
                  <a:gd fmla="*/ 58 h 65" name="T49"/>
                  <a:gd fmla="*/ 6 w 62" name="T50"/>
                  <a:gd fmla="*/ 53 h 65" name="T51"/>
                  <a:gd fmla="*/ 7 w 62" name="T52"/>
                  <a:gd fmla="*/ 38 h 65" name="T53"/>
                  <a:gd fmla="*/ 18 w 62" name="T54"/>
                  <a:gd fmla="*/ 24 h 65" name="T55"/>
                  <a:gd fmla="*/ 36 w 62" name="T56"/>
                  <a:gd fmla="*/ 30 h 65" name="T57"/>
                  <a:gd fmla="*/ 41 w 62" name="T58"/>
                  <a:gd fmla="*/ 44 h 65" name="T59"/>
                  <a:gd fmla="*/ 59 w 62" name="T60"/>
                  <a:gd fmla="*/ 11 h 65" name="T61"/>
                  <a:gd fmla="*/ 60 w 62" name="T62"/>
                  <a:gd fmla="*/ 7 h 65" name="T63"/>
                  <a:gd fmla="*/ 54 w 62" name="T64"/>
                  <a:gd fmla="*/ 4 h 65" name="T65"/>
                  <a:gd fmla="*/ 49 w 62" name="T66"/>
                  <a:gd fmla="*/ 0 h 65" name="T67"/>
                  <a:gd fmla="*/ 46 w 62" name="T68"/>
                  <a:gd fmla="*/ 0 h 65" name="T69"/>
                  <a:gd fmla="*/ 40 w 62" name="T70"/>
                  <a:gd fmla="*/ 4 h 65" name="T71"/>
                  <a:gd fmla="*/ 38 w 62" name="T72"/>
                  <a:gd fmla="*/ 4 h 65" name="T73"/>
                  <a:gd fmla="*/ 35 w 62" name="T74"/>
                  <a:gd fmla="*/ 11 h 65" name="T75"/>
                  <a:gd fmla="*/ 33 w 62" name="T76"/>
                  <a:gd fmla="*/ 14 h 65" name="T77"/>
                  <a:gd fmla="*/ 35 w 62" name="T78"/>
                  <a:gd fmla="*/ 18 h 65" name="T79"/>
                  <a:gd fmla="*/ 37 w 62" name="T80"/>
                  <a:gd fmla="*/ 24 h 65" name="T81"/>
                  <a:gd fmla="*/ 40 w 62" name="T82"/>
                  <a:gd fmla="*/ 25 h 65" name="T83"/>
                  <a:gd fmla="*/ 46 w 62" name="T84"/>
                  <a:gd fmla="*/ 28 h 65" name="T85"/>
                  <a:gd fmla="*/ 49 w 62" name="T86"/>
                  <a:gd fmla="*/ 29 h 65" name="T87"/>
                  <a:gd fmla="*/ 54 w 62" name="T88"/>
                  <a:gd fmla="*/ 24 h 65" name="T89"/>
                  <a:gd fmla="*/ 57 w 62" name="T90"/>
                  <a:gd fmla="*/ 24 h 65" name="T91"/>
                  <a:gd fmla="*/ 59 w 62" name="T92"/>
                  <a:gd fmla="*/ 18 h 65" name="T93"/>
                  <a:gd fmla="*/ 61 w 62" name="T94"/>
                  <a:gd fmla="*/ 12 h 65" name="T95"/>
                  <a:gd fmla="*/ 52 w 62" name="T96"/>
                  <a:gd fmla="*/ 22 h 65" name="T97"/>
                  <a:gd fmla="*/ 43 w 62" name="T98"/>
                  <a:gd fmla="*/ 25 h 65" name="T99"/>
                  <a:gd fmla="*/ 36 w 62" name="T100"/>
                  <a:gd fmla="*/ 15 h 65" name="T101"/>
                  <a:gd fmla="*/ 38 w 62" name="T102"/>
                  <a:gd fmla="*/ 7 h 65" name="T103"/>
                  <a:gd fmla="*/ 50 w 62" name="T104"/>
                  <a:gd fmla="*/ 3 h 65" name="T105"/>
                  <a:gd fmla="*/ 56 w 62" name="T106"/>
                  <a:gd fmla="*/ 11 h 6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5" w="62">
                    <a:moveTo>
                      <a:pt x="22" y="32"/>
                    </a:moveTo>
                    <a:cubicBezTo>
                      <a:pt x="15" y="32"/>
                      <a:pt x="11" y="37"/>
                      <a:pt x="11" y="43"/>
                    </a:cubicBezTo>
                    <a:cubicBezTo>
                      <a:pt x="11" y="49"/>
                      <a:pt x="15" y="54"/>
                      <a:pt x="22" y="54"/>
                    </a:cubicBezTo>
                    <a:cubicBezTo>
                      <a:pt x="28" y="54"/>
                      <a:pt x="33" y="49"/>
                      <a:pt x="33" y="43"/>
                    </a:cubicBezTo>
                    <a:cubicBezTo>
                      <a:pt x="33" y="37"/>
                      <a:pt x="28" y="32"/>
                      <a:pt x="22" y="32"/>
                    </a:cubicBezTo>
                    <a:close/>
                    <a:moveTo>
                      <a:pt x="22" y="52"/>
                    </a:moveTo>
                    <a:cubicBezTo>
                      <a:pt x="17" y="52"/>
                      <a:pt x="13" y="48"/>
                      <a:pt x="13" y="43"/>
                    </a:cubicBezTo>
                    <a:cubicBezTo>
                      <a:pt x="13" y="38"/>
                      <a:pt x="17" y="34"/>
                      <a:pt x="22" y="34"/>
                    </a:cubicBezTo>
                    <a:cubicBezTo>
                      <a:pt x="27" y="34"/>
                      <a:pt x="31" y="38"/>
                      <a:pt x="31" y="43"/>
                    </a:cubicBezTo>
                    <a:cubicBezTo>
                      <a:pt x="31" y="48"/>
                      <a:pt x="27" y="52"/>
                      <a:pt x="22" y="52"/>
                    </a:cubicBezTo>
                    <a:close/>
                    <a:moveTo>
                      <a:pt x="26" y="43"/>
                    </a:moveTo>
                    <a:cubicBezTo>
                      <a:pt x="26" y="45"/>
                      <a:pt x="24" y="47"/>
                      <a:pt x="22" y="47"/>
                    </a:cubicBezTo>
                    <a:cubicBezTo>
                      <a:pt x="19" y="47"/>
                      <a:pt x="17" y="45"/>
                      <a:pt x="17" y="43"/>
                    </a:cubicBezTo>
                    <a:cubicBezTo>
                      <a:pt x="17" y="40"/>
                      <a:pt x="19" y="38"/>
                      <a:pt x="22" y="38"/>
                    </a:cubicBezTo>
                    <a:cubicBezTo>
                      <a:pt x="24" y="38"/>
                      <a:pt x="26" y="40"/>
                      <a:pt x="26" y="43"/>
                    </a:cubicBezTo>
                    <a:close/>
                    <a:moveTo>
                      <a:pt x="47" y="7"/>
                    </a:moveTo>
                    <a:cubicBezTo>
                      <a:pt x="43" y="7"/>
                      <a:pt x="40" y="10"/>
                      <a:pt x="40" y="14"/>
                    </a:cubicBezTo>
                    <a:cubicBezTo>
                      <a:pt x="40" y="18"/>
                      <a:pt x="43" y="21"/>
                      <a:pt x="47" y="21"/>
                    </a:cubicBezTo>
                    <a:cubicBezTo>
                      <a:pt x="51" y="21"/>
                      <a:pt x="54" y="18"/>
                      <a:pt x="54" y="14"/>
                    </a:cubicBezTo>
                    <a:cubicBezTo>
                      <a:pt x="54" y="10"/>
                      <a:pt x="51" y="7"/>
                      <a:pt x="47" y="7"/>
                    </a:cubicBezTo>
                    <a:close/>
                    <a:moveTo>
                      <a:pt x="47" y="19"/>
                    </a:moveTo>
                    <a:cubicBezTo>
                      <a:pt x="44" y="19"/>
                      <a:pt x="42" y="17"/>
                      <a:pt x="42" y="14"/>
                    </a:cubicBezTo>
                    <a:cubicBezTo>
                      <a:pt x="42" y="12"/>
                      <a:pt x="44" y="9"/>
                      <a:pt x="47" y="9"/>
                    </a:cubicBezTo>
                    <a:cubicBezTo>
                      <a:pt x="49" y="9"/>
                      <a:pt x="52" y="12"/>
                      <a:pt x="52" y="14"/>
                    </a:cubicBezTo>
                    <a:cubicBezTo>
                      <a:pt x="52" y="17"/>
                      <a:pt x="49" y="19"/>
                      <a:pt x="47" y="19"/>
                    </a:cubicBezTo>
                    <a:close/>
                    <a:moveTo>
                      <a:pt x="43" y="39"/>
                    </a:moveTo>
                    <a:cubicBezTo>
                      <a:pt x="43" y="38"/>
                      <a:pt x="42" y="38"/>
                      <a:pt x="42" y="38"/>
                    </a:cubicBezTo>
                    <a:cubicBezTo>
                      <a:pt x="42" y="38"/>
                      <a:pt x="42" y="38"/>
                      <a:pt x="41" y="38"/>
                    </a:cubicBezTo>
                    <a:cubicBezTo>
                      <a:pt x="41" y="38"/>
                      <a:pt x="41" y="38"/>
                      <a:pt x="41" y="38"/>
                    </a:cubicBezTo>
                    <a:cubicBezTo>
                      <a:pt x="40" y="38"/>
                      <a:pt x="40" y="38"/>
                      <a:pt x="40" y="37"/>
                    </a:cubicBezTo>
                    <a:cubicBezTo>
                      <a:pt x="39" y="36"/>
                      <a:pt x="40" y="36"/>
                      <a:pt x="40" y="35"/>
                    </a:cubicBezTo>
                    <a:cubicBezTo>
                      <a:pt x="41" y="35"/>
                      <a:pt x="41" y="35"/>
                      <a:pt x="42" y="34"/>
                    </a:cubicBezTo>
                    <a:cubicBezTo>
                      <a:pt x="42" y="33"/>
                      <a:pt x="42" y="33"/>
                      <a:pt x="41" y="32"/>
                    </a:cubicBezTo>
                    <a:cubicBezTo>
                      <a:pt x="40" y="31"/>
                      <a:pt x="39" y="29"/>
                      <a:pt x="38" y="28"/>
                    </a:cubicBezTo>
                    <a:cubicBezTo>
                      <a:pt x="38" y="27"/>
                      <a:pt x="37" y="27"/>
                      <a:pt x="36" y="27"/>
                    </a:cubicBezTo>
                    <a:cubicBezTo>
                      <a:pt x="36" y="27"/>
                      <a:pt x="36" y="27"/>
                      <a:pt x="36" y="27"/>
                    </a:cubicBezTo>
                    <a:cubicBezTo>
                      <a:pt x="36" y="27"/>
                      <a:pt x="35" y="27"/>
                      <a:pt x="35" y="28"/>
                    </a:cubicBezTo>
                    <a:cubicBezTo>
                      <a:pt x="35" y="28"/>
                      <a:pt x="34" y="28"/>
                      <a:pt x="34" y="28"/>
                    </a:cubicBezTo>
                    <a:cubicBezTo>
                      <a:pt x="33" y="28"/>
                      <a:pt x="33" y="28"/>
                      <a:pt x="33" y="28"/>
                    </a:cubicBezTo>
                    <a:cubicBezTo>
                      <a:pt x="32" y="27"/>
                      <a:pt x="32" y="27"/>
                      <a:pt x="32" y="26"/>
                    </a:cubicBezTo>
                    <a:cubicBezTo>
                      <a:pt x="33" y="25"/>
                      <a:pt x="33" y="25"/>
                      <a:pt x="33" y="24"/>
                    </a:cubicBezTo>
                    <a:cubicBezTo>
                      <a:pt x="32" y="24"/>
                      <a:pt x="32" y="23"/>
                      <a:pt x="32" y="23"/>
                    </a:cubicBezTo>
                    <a:cubicBezTo>
                      <a:pt x="30" y="22"/>
                      <a:pt x="28" y="22"/>
                      <a:pt x="26" y="21"/>
                    </a:cubicBezTo>
                    <a:cubicBezTo>
                      <a:pt x="26" y="21"/>
                      <a:pt x="26" y="21"/>
                      <a:pt x="26" y="21"/>
                    </a:cubicBezTo>
                    <a:cubicBezTo>
                      <a:pt x="25" y="21"/>
                      <a:pt x="25" y="21"/>
                      <a:pt x="24" y="22"/>
                    </a:cubicBezTo>
                    <a:cubicBezTo>
                      <a:pt x="24" y="22"/>
                      <a:pt x="24" y="22"/>
                      <a:pt x="24" y="23"/>
                    </a:cubicBezTo>
                    <a:cubicBezTo>
                      <a:pt x="24" y="24"/>
                      <a:pt x="23" y="24"/>
                      <a:pt x="22" y="24"/>
                    </a:cubicBezTo>
                    <a:cubicBezTo>
                      <a:pt x="21" y="24"/>
                      <a:pt x="20" y="24"/>
                      <a:pt x="20" y="23"/>
                    </a:cubicBezTo>
                    <a:cubicBezTo>
                      <a:pt x="20" y="22"/>
                      <a:pt x="20" y="22"/>
                      <a:pt x="20" y="22"/>
                    </a:cubicBezTo>
                    <a:cubicBezTo>
                      <a:pt x="19" y="21"/>
                      <a:pt x="19" y="21"/>
                      <a:pt x="18" y="21"/>
                    </a:cubicBezTo>
                    <a:cubicBezTo>
                      <a:pt x="18" y="21"/>
                      <a:pt x="18" y="21"/>
                      <a:pt x="18" y="21"/>
                    </a:cubicBezTo>
                    <a:cubicBezTo>
                      <a:pt x="16" y="22"/>
                      <a:pt x="14" y="22"/>
                      <a:pt x="12" y="23"/>
                    </a:cubicBezTo>
                    <a:cubicBezTo>
                      <a:pt x="12" y="23"/>
                      <a:pt x="12" y="24"/>
                      <a:pt x="11" y="24"/>
                    </a:cubicBezTo>
                    <a:cubicBezTo>
                      <a:pt x="11" y="25"/>
                      <a:pt x="11" y="25"/>
                      <a:pt x="12" y="26"/>
                    </a:cubicBezTo>
                    <a:cubicBezTo>
                      <a:pt x="12" y="27"/>
                      <a:pt x="12" y="27"/>
                      <a:pt x="11" y="28"/>
                    </a:cubicBezTo>
                    <a:cubicBezTo>
                      <a:pt x="11" y="28"/>
                      <a:pt x="11" y="28"/>
                      <a:pt x="10" y="28"/>
                    </a:cubicBezTo>
                    <a:cubicBezTo>
                      <a:pt x="10" y="28"/>
                      <a:pt x="9" y="28"/>
                      <a:pt x="9" y="28"/>
                    </a:cubicBezTo>
                    <a:cubicBezTo>
                      <a:pt x="9" y="27"/>
                      <a:pt x="8" y="27"/>
                      <a:pt x="8" y="27"/>
                    </a:cubicBezTo>
                    <a:cubicBezTo>
                      <a:pt x="8" y="27"/>
                      <a:pt x="8" y="27"/>
                      <a:pt x="8" y="27"/>
                    </a:cubicBezTo>
                    <a:cubicBezTo>
                      <a:pt x="7" y="27"/>
                      <a:pt x="6" y="27"/>
                      <a:pt x="6" y="28"/>
                    </a:cubicBezTo>
                    <a:cubicBezTo>
                      <a:pt x="5" y="29"/>
                      <a:pt x="4" y="31"/>
                      <a:pt x="3" y="32"/>
                    </a:cubicBezTo>
                    <a:cubicBezTo>
                      <a:pt x="2" y="33"/>
                      <a:pt x="2" y="33"/>
                      <a:pt x="2" y="34"/>
                    </a:cubicBezTo>
                    <a:cubicBezTo>
                      <a:pt x="3" y="35"/>
                      <a:pt x="3" y="35"/>
                      <a:pt x="4" y="35"/>
                    </a:cubicBezTo>
                    <a:cubicBezTo>
                      <a:pt x="4" y="36"/>
                      <a:pt x="5" y="36"/>
                      <a:pt x="4" y="37"/>
                    </a:cubicBezTo>
                    <a:cubicBezTo>
                      <a:pt x="4" y="38"/>
                      <a:pt x="4" y="38"/>
                      <a:pt x="3" y="38"/>
                    </a:cubicBezTo>
                    <a:cubicBezTo>
                      <a:pt x="3" y="38"/>
                      <a:pt x="3" y="38"/>
                      <a:pt x="3" y="38"/>
                    </a:cubicBezTo>
                    <a:cubicBezTo>
                      <a:pt x="2" y="38"/>
                      <a:pt x="2" y="38"/>
                      <a:pt x="2" y="38"/>
                    </a:cubicBezTo>
                    <a:cubicBezTo>
                      <a:pt x="2" y="38"/>
                      <a:pt x="1" y="38"/>
                      <a:pt x="1" y="39"/>
                    </a:cubicBezTo>
                    <a:cubicBezTo>
                      <a:pt x="1" y="39"/>
                      <a:pt x="0" y="39"/>
                      <a:pt x="0" y="40"/>
                    </a:cubicBezTo>
                    <a:cubicBezTo>
                      <a:pt x="0" y="41"/>
                      <a:pt x="0" y="42"/>
                      <a:pt x="0" y="43"/>
                    </a:cubicBezTo>
                    <a:cubicBezTo>
                      <a:pt x="0" y="44"/>
                      <a:pt x="0" y="45"/>
                      <a:pt x="0" y="46"/>
                    </a:cubicBezTo>
                    <a:cubicBezTo>
                      <a:pt x="0" y="46"/>
                      <a:pt x="1" y="47"/>
                      <a:pt x="1" y="47"/>
                    </a:cubicBezTo>
                    <a:cubicBezTo>
                      <a:pt x="1" y="47"/>
                      <a:pt x="2" y="48"/>
                      <a:pt x="2" y="48"/>
                    </a:cubicBezTo>
                    <a:cubicBezTo>
                      <a:pt x="2" y="48"/>
                      <a:pt x="2" y="48"/>
                      <a:pt x="3" y="47"/>
                    </a:cubicBezTo>
                    <a:cubicBezTo>
                      <a:pt x="3" y="47"/>
                      <a:pt x="3" y="47"/>
                      <a:pt x="3" y="47"/>
                    </a:cubicBezTo>
                    <a:cubicBezTo>
                      <a:pt x="4" y="47"/>
                      <a:pt x="4" y="48"/>
                      <a:pt x="4" y="49"/>
                    </a:cubicBezTo>
                    <a:cubicBezTo>
                      <a:pt x="5" y="49"/>
                      <a:pt x="4" y="50"/>
                      <a:pt x="4" y="51"/>
                    </a:cubicBezTo>
                    <a:cubicBezTo>
                      <a:pt x="3" y="51"/>
                      <a:pt x="3" y="51"/>
                      <a:pt x="2" y="52"/>
                    </a:cubicBezTo>
                    <a:cubicBezTo>
                      <a:pt x="2" y="52"/>
                      <a:pt x="2" y="53"/>
                      <a:pt x="3" y="53"/>
                    </a:cubicBezTo>
                    <a:cubicBezTo>
                      <a:pt x="4" y="55"/>
                      <a:pt x="5" y="57"/>
                      <a:pt x="6" y="58"/>
                    </a:cubicBezTo>
                    <a:cubicBezTo>
                      <a:pt x="6" y="58"/>
                      <a:pt x="7" y="59"/>
                      <a:pt x="8" y="59"/>
                    </a:cubicBezTo>
                    <a:cubicBezTo>
                      <a:pt x="8" y="59"/>
                      <a:pt x="8" y="59"/>
                      <a:pt x="8" y="59"/>
                    </a:cubicBezTo>
                    <a:cubicBezTo>
                      <a:pt x="8" y="59"/>
                      <a:pt x="9" y="58"/>
                      <a:pt x="9" y="58"/>
                    </a:cubicBezTo>
                    <a:cubicBezTo>
                      <a:pt x="9" y="58"/>
                      <a:pt x="10" y="57"/>
                      <a:pt x="10" y="57"/>
                    </a:cubicBezTo>
                    <a:cubicBezTo>
                      <a:pt x="11" y="57"/>
                      <a:pt x="11" y="58"/>
                      <a:pt x="11" y="58"/>
                    </a:cubicBezTo>
                    <a:cubicBezTo>
                      <a:pt x="12" y="58"/>
                      <a:pt x="12" y="59"/>
                      <a:pt x="12" y="60"/>
                    </a:cubicBezTo>
                    <a:cubicBezTo>
                      <a:pt x="11" y="60"/>
                      <a:pt x="11" y="61"/>
                      <a:pt x="11" y="61"/>
                    </a:cubicBezTo>
                    <a:cubicBezTo>
                      <a:pt x="12" y="62"/>
                      <a:pt x="12" y="62"/>
                      <a:pt x="12" y="63"/>
                    </a:cubicBezTo>
                    <a:cubicBezTo>
                      <a:pt x="14" y="64"/>
                      <a:pt x="16" y="64"/>
                      <a:pt x="18" y="65"/>
                    </a:cubicBezTo>
                    <a:cubicBezTo>
                      <a:pt x="18" y="65"/>
                      <a:pt x="18" y="65"/>
                      <a:pt x="18" y="65"/>
                    </a:cubicBezTo>
                    <a:cubicBezTo>
                      <a:pt x="19" y="65"/>
                      <a:pt x="19" y="64"/>
                      <a:pt x="20" y="64"/>
                    </a:cubicBezTo>
                    <a:cubicBezTo>
                      <a:pt x="20" y="64"/>
                      <a:pt x="20" y="63"/>
                      <a:pt x="20" y="63"/>
                    </a:cubicBezTo>
                    <a:cubicBezTo>
                      <a:pt x="20" y="62"/>
                      <a:pt x="21" y="61"/>
                      <a:pt x="22" y="61"/>
                    </a:cubicBezTo>
                    <a:cubicBezTo>
                      <a:pt x="23" y="61"/>
                      <a:pt x="24" y="62"/>
                      <a:pt x="24" y="63"/>
                    </a:cubicBezTo>
                    <a:cubicBezTo>
                      <a:pt x="24" y="63"/>
                      <a:pt x="24" y="64"/>
                      <a:pt x="24" y="64"/>
                    </a:cubicBezTo>
                    <a:cubicBezTo>
                      <a:pt x="25" y="64"/>
                      <a:pt x="25" y="65"/>
                      <a:pt x="26" y="65"/>
                    </a:cubicBezTo>
                    <a:cubicBezTo>
                      <a:pt x="26" y="65"/>
                      <a:pt x="26" y="65"/>
                      <a:pt x="26" y="65"/>
                    </a:cubicBezTo>
                    <a:cubicBezTo>
                      <a:pt x="28" y="64"/>
                      <a:pt x="30" y="64"/>
                      <a:pt x="32" y="63"/>
                    </a:cubicBezTo>
                    <a:cubicBezTo>
                      <a:pt x="32" y="62"/>
                      <a:pt x="32" y="62"/>
                      <a:pt x="33" y="61"/>
                    </a:cubicBezTo>
                    <a:cubicBezTo>
                      <a:pt x="33" y="61"/>
                      <a:pt x="33" y="60"/>
                      <a:pt x="32" y="60"/>
                    </a:cubicBezTo>
                    <a:cubicBezTo>
                      <a:pt x="32" y="59"/>
                      <a:pt x="32" y="58"/>
                      <a:pt x="33" y="58"/>
                    </a:cubicBezTo>
                    <a:cubicBezTo>
                      <a:pt x="33" y="58"/>
                      <a:pt x="33" y="57"/>
                      <a:pt x="34" y="57"/>
                    </a:cubicBezTo>
                    <a:cubicBezTo>
                      <a:pt x="34" y="57"/>
                      <a:pt x="35" y="58"/>
                      <a:pt x="35" y="58"/>
                    </a:cubicBezTo>
                    <a:cubicBezTo>
                      <a:pt x="35" y="58"/>
                      <a:pt x="36" y="59"/>
                      <a:pt x="36" y="59"/>
                    </a:cubicBezTo>
                    <a:cubicBezTo>
                      <a:pt x="36" y="59"/>
                      <a:pt x="36" y="59"/>
                      <a:pt x="36" y="59"/>
                    </a:cubicBezTo>
                    <a:cubicBezTo>
                      <a:pt x="37" y="59"/>
                      <a:pt x="38" y="58"/>
                      <a:pt x="38" y="58"/>
                    </a:cubicBezTo>
                    <a:cubicBezTo>
                      <a:pt x="39" y="57"/>
                      <a:pt x="40" y="55"/>
                      <a:pt x="41" y="53"/>
                    </a:cubicBezTo>
                    <a:cubicBezTo>
                      <a:pt x="42" y="53"/>
                      <a:pt x="42" y="52"/>
                      <a:pt x="42" y="52"/>
                    </a:cubicBezTo>
                    <a:cubicBezTo>
                      <a:pt x="41" y="51"/>
                      <a:pt x="41" y="51"/>
                      <a:pt x="40" y="51"/>
                    </a:cubicBezTo>
                    <a:cubicBezTo>
                      <a:pt x="40" y="50"/>
                      <a:pt x="39" y="49"/>
                      <a:pt x="40" y="49"/>
                    </a:cubicBezTo>
                    <a:cubicBezTo>
                      <a:pt x="40" y="48"/>
                      <a:pt x="40" y="47"/>
                      <a:pt x="41" y="47"/>
                    </a:cubicBezTo>
                    <a:cubicBezTo>
                      <a:pt x="41" y="47"/>
                      <a:pt x="41" y="47"/>
                      <a:pt x="41" y="47"/>
                    </a:cubicBezTo>
                    <a:cubicBezTo>
                      <a:pt x="42" y="48"/>
                      <a:pt x="42" y="48"/>
                      <a:pt x="42" y="48"/>
                    </a:cubicBezTo>
                    <a:cubicBezTo>
                      <a:pt x="42" y="48"/>
                      <a:pt x="43" y="47"/>
                      <a:pt x="43" y="47"/>
                    </a:cubicBezTo>
                    <a:cubicBezTo>
                      <a:pt x="43" y="47"/>
                      <a:pt x="44" y="46"/>
                      <a:pt x="44" y="46"/>
                    </a:cubicBezTo>
                    <a:cubicBezTo>
                      <a:pt x="44" y="45"/>
                      <a:pt x="44" y="44"/>
                      <a:pt x="44" y="43"/>
                    </a:cubicBezTo>
                    <a:cubicBezTo>
                      <a:pt x="44" y="42"/>
                      <a:pt x="44" y="41"/>
                      <a:pt x="44" y="40"/>
                    </a:cubicBezTo>
                    <a:cubicBezTo>
                      <a:pt x="44" y="39"/>
                      <a:pt x="43" y="39"/>
                      <a:pt x="43" y="39"/>
                    </a:cubicBezTo>
                    <a:close/>
                    <a:moveTo>
                      <a:pt x="37" y="48"/>
                    </a:moveTo>
                    <a:cubicBezTo>
                      <a:pt x="36" y="50"/>
                      <a:pt x="37" y="52"/>
                      <a:pt x="38" y="53"/>
                    </a:cubicBezTo>
                    <a:cubicBezTo>
                      <a:pt x="38" y="54"/>
                      <a:pt x="37" y="54"/>
                      <a:pt x="36" y="55"/>
                    </a:cubicBezTo>
                    <a:cubicBezTo>
                      <a:pt x="35" y="54"/>
                      <a:pt x="33" y="54"/>
                      <a:pt x="31" y="55"/>
                    </a:cubicBezTo>
                    <a:cubicBezTo>
                      <a:pt x="29" y="57"/>
                      <a:pt x="29" y="59"/>
                      <a:pt x="29" y="60"/>
                    </a:cubicBezTo>
                    <a:cubicBezTo>
                      <a:pt x="28" y="61"/>
                      <a:pt x="27" y="61"/>
                      <a:pt x="26" y="61"/>
                    </a:cubicBezTo>
                    <a:cubicBezTo>
                      <a:pt x="26" y="60"/>
                      <a:pt x="24" y="58"/>
                      <a:pt x="22" y="58"/>
                    </a:cubicBezTo>
                    <a:cubicBezTo>
                      <a:pt x="20" y="58"/>
                      <a:pt x="18" y="60"/>
                      <a:pt x="18" y="61"/>
                    </a:cubicBezTo>
                    <a:cubicBezTo>
                      <a:pt x="17" y="61"/>
                      <a:pt x="16" y="61"/>
                      <a:pt x="15" y="60"/>
                    </a:cubicBezTo>
                    <a:cubicBezTo>
                      <a:pt x="15" y="59"/>
                      <a:pt x="15" y="57"/>
                      <a:pt x="13" y="55"/>
                    </a:cubicBezTo>
                    <a:cubicBezTo>
                      <a:pt x="11" y="54"/>
                      <a:pt x="9" y="54"/>
                      <a:pt x="8" y="55"/>
                    </a:cubicBezTo>
                    <a:cubicBezTo>
                      <a:pt x="7" y="54"/>
                      <a:pt x="6" y="54"/>
                      <a:pt x="6" y="53"/>
                    </a:cubicBezTo>
                    <a:cubicBezTo>
                      <a:pt x="7" y="52"/>
                      <a:pt x="8" y="50"/>
                      <a:pt x="7" y="48"/>
                    </a:cubicBezTo>
                    <a:cubicBezTo>
                      <a:pt x="7" y="46"/>
                      <a:pt x="5" y="44"/>
                      <a:pt x="3" y="44"/>
                    </a:cubicBezTo>
                    <a:cubicBezTo>
                      <a:pt x="3" y="44"/>
                      <a:pt x="3" y="43"/>
                      <a:pt x="3" y="43"/>
                    </a:cubicBezTo>
                    <a:cubicBezTo>
                      <a:pt x="3" y="42"/>
                      <a:pt x="3" y="42"/>
                      <a:pt x="3" y="41"/>
                    </a:cubicBezTo>
                    <a:cubicBezTo>
                      <a:pt x="5" y="41"/>
                      <a:pt x="7" y="40"/>
                      <a:pt x="7" y="38"/>
                    </a:cubicBezTo>
                    <a:cubicBezTo>
                      <a:pt x="8" y="36"/>
                      <a:pt x="7" y="34"/>
                      <a:pt x="6" y="33"/>
                    </a:cubicBezTo>
                    <a:cubicBezTo>
                      <a:pt x="6" y="32"/>
                      <a:pt x="7" y="31"/>
                      <a:pt x="8" y="30"/>
                    </a:cubicBezTo>
                    <a:cubicBezTo>
                      <a:pt x="9" y="32"/>
                      <a:pt x="11" y="32"/>
                      <a:pt x="13" y="30"/>
                    </a:cubicBezTo>
                    <a:cubicBezTo>
                      <a:pt x="15" y="29"/>
                      <a:pt x="15" y="27"/>
                      <a:pt x="15" y="25"/>
                    </a:cubicBezTo>
                    <a:cubicBezTo>
                      <a:pt x="16" y="25"/>
                      <a:pt x="17" y="25"/>
                      <a:pt x="18" y="24"/>
                    </a:cubicBezTo>
                    <a:cubicBezTo>
                      <a:pt x="18" y="26"/>
                      <a:pt x="20" y="27"/>
                      <a:pt x="22" y="27"/>
                    </a:cubicBezTo>
                    <a:cubicBezTo>
                      <a:pt x="24" y="27"/>
                      <a:pt x="26" y="26"/>
                      <a:pt x="26" y="24"/>
                    </a:cubicBezTo>
                    <a:cubicBezTo>
                      <a:pt x="27" y="25"/>
                      <a:pt x="28" y="25"/>
                      <a:pt x="29" y="25"/>
                    </a:cubicBezTo>
                    <a:cubicBezTo>
                      <a:pt x="29" y="27"/>
                      <a:pt x="29" y="29"/>
                      <a:pt x="31" y="30"/>
                    </a:cubicBezTo>
                    <a:cubicBezTo>
                      <a:pt x="33" y="32"/>
                      <a:pt x="35" y="32"/>
                      <a:pt x="36" y="30"/>
                    </a:cubicBezTo>
                    <a:cubicBezTo>
                      <a:pt x="37" y="31"/>
                      <a:pt x="38" y="32"/>
                      <a:pt x="38" y="33"/>
                    </a:cubicBezTo>
                    <a:cubicBezTo>
                      <a:pt x="37" y="34"/>
                      <a:pt x="36" y="36"/>
                      <a:pt x="37" y="38"/>
                    </a:cubicBezTo>
                    <a:cubicBezTo>
                      <a:pt x="37" y="40"/>
                      <a:pt x="39" y="41"/>
                      <a:pt x="41" y="41"/>
                    </a:cubicBezTo>
                    <a:cubicBezTo>
                      <a:pt x="41" y="42"/>
                      <a:pt x="41" y="42"/>
                      <a:pt x="41" y="43"/>
                    </a:cubicBezTo>
                    <a:cubicBezTo>
                      <a:pt x="41" y="43"/>
                      <a:pt x="41" y="44"/>
                      <a:pt x="41" y="44"/>
                    </a:cubicBezTo>
                    <a:cubicBezTo>
                      <a:pt x="39" y="44"/>
                      <a:pt x="37" y="46"/>
                      <a:pt x="37" y="48"/>
                    </a:cubicBezTo>
                    <a:close/>
                    <a:moveTo>
                      <a:pt x="61" y="12"/>
                    </a:moveTo>
                    <a:cubicBezTo>
                      <a:pt x="61" y="12"/>
                      <a:pt x="61" y="11"/>
                      <a:pt x="61" y="11"/>
                    </a:cubicBezTo>
                    <a:cubicBezTo>
                      <a:pt x="60" y="11"/>
                      <a:pt x="60" y="11"/>
                      <a:pt x="59" y="11"/>
                    </a:cubicBezTo>
                    <a:cubicBezTo>
                      <a:pt x="59" y="11"/>
                      <a:pt x="59" y="11"/>
                      <a:pt x="59" y="11"/>
                    </a:cubicBezTo>
                    <a:cubicBezTo>
                      <a:pt x="59" y="11"/>
                      <a:pt x="59" y="11"/>
                      <a:pt x="59" y="11"/>
                    </a:cubicBezTo>
                    <a:cubicBezTo>
                      <a:pt x="59" y="11"/>
                      <a:pt x="59" y="11"/>
                      <a:pt x="59" y="11"/>
                    </a:cubicBezTo>
                    <a:cubicBezTo>
                      <a:pt x="59" y="10"/>
                      <a:pt x="59" y="10"/>
                      <a:pt x="59" y="10"/>
                    </a:cubicBezTo>
                    <a:cubicBezTo>
                      <a:pt x="59" y="10"/>
                      <a:pt x="60" y="10"/>
                      <a:pt x="60" y="9"/>
                    </a:cubicBezTo>
                    <a:cubicBezTo>
                      <a:pt x="60" y="9"/>
                      <a:pt x="60" y="8"/>
                      <a:pt x="60" y="7"/>
                    </a:cubicBezTo>
                    <a:cubicBezTo>
                      <a:pt x="59" y="6"/>
                      <a:pt x="58" y="5"/>
                      <a:pt x="57" y="4"/>
                    </a:cubicBezTo>
                    <a:cubicBezTo>
                      <a:pt x="57" y="4"/>
                      <a:pt x="57" y="4"/>
                      <a:pt x="56" y="4"/>
                    </a:cubicBezTo>
                    <a:cubicBezTo>
                      <a:pt x="56" y="4"/>
                      <a:pt x="56" y="4"/>
                      <a:pt x="56" y="4"/>
                    </a:cubicBezTo>
                    <a:cubicBezTo>
                      <a:pt x="55" y="4"/>
                      <a:pt x="55" y="4"/>
                      <a:pt x="55" y="4"/>
                    </a:cubicBezTo>
                    <a:cubicBezTo>
                      <a:pt x="54" y="4"/>
                      <a:pt x="54" y="4"/>
                      <a:pt x="54" y="4"/>
                    </a:cubicBezTo>
                    <a:cubicBezTo>
                      <a:pt x="54" y="4"/>
                      <a:pt x="54" y="4"/>
                      <a:pt x="54" y="4"/>
                    </a:cubicBezTo>
                    <a:cubicBezTo>
                      <a:pt x="54" y="4"/>
                      <a:pt x="55" y="3"/>
                      <a:pt x="54" y="2"/>
                    </a:cubicBezTo>
                    <a:cubicBezTo>
                      <a:pt x="54" y="2"/>
                      <a:pt x="54" y="1"/>
                      <a:pt x="53" y="1"/>
                    </a:cubicBezTo>
                    <a:cubicBezTo>
                      <a:pt x="52" y="1"/>
                      <a:pt x="51" y="0"/>
                      <a:pt x="50" y="0"/>
                    </a:cubicBezTo>
                    <a:cubicBezTo>
                      <a:pt x="49" y="0"/>
                      <a:pt x="49" y="0"/>
                      <a:pt x="49" y="0"/>
                    </a:cubicBezTo>
                    <a:cubicBezTo>
                      <a:pt x="49" y="0"/>
                      <a:pt x="48" y="0"/>
                      <a:pt x="48" y="0"/>
                    </a:cubicBezTo>
                    <a:cubicBezTo>
                      <a:pt x="48" y="1"/>
                      <a:pt x="47" y="1"/>
                      <a:pt x="47" y="2"/>
                    </a:cubicBezTo>
                    <a:cubicBezTo>
                      <a:pt x="47" y="2"/>
                      <a:pt x="47" y="2"/>
                      <a:pt x="47" y="2"/>
                    </a:cubicBezTo>
                    <a:cubicBezTo>
                      <a:pt x="47" y="2"/>
                      <a:pt x="47" y="2"/>
                      <a:pt x="47" y="2"/>
                    </a:cubicBezTo>
                    <a:cubicBezTo>
                      <a:pt x="47" y="1"/>
                      <a:pt x="46" y="1"/>
                      <a:pt x="46" y="0"/>
                    </a:cubicBezTo>
                    <a:cubicBezTo>
                      <a:pt x="46" y="0"/>
                      <a:pt x="45" y="0"/>
                      <a:pt x="45" y="0"/>
                    </a:cubicBezTo>
                    <a:cubicBezTo>
                      <a:pt x="45" y="0"/>
                      <a:pt x="45" y="0"/>
                      <a:pt x="44" y="0"/>
                    </a:cubicBezTo>
                    <a:cubicBezTo>
                      <a:pt x="43" y="0"/>
                      <a:pt x="42" y="1"/>
                      <a:pt x="41" y="1"/>
                    </a:cubicBezTo>
                    <a:cubicBezTo>
                      <a:pt x="40" y="1"/>
                      <a:pt x="40" y="2"/>
                      <a:pt x="40" y="2"/>
                    </a:cubicBezTo>
                    <a:cubicBezTo>
                      <a:pt x="40" y="3"/>
                      <a:pt x="40" y="4"/>
                      <a:pt x="40" y="4"/>
                    </a:cubicBezTo>
                    <a:cubicBezTo>
                      <a:pt x="40" y="4"/>
                      <a:pt x="40" y="4"/>
                      <a:pt x="40" y="4"/>
                    </a:cubicBezTo>
                    <a:cubicBezTo>
                      <a:pt x="40" y="4"/>
                      <a:pt x="40" y="4"/>
                      <a:pt x="40" y="4"/>
                    </a:cubicBezTo>
                    <a:cubicBezTo>
                      <a:pt x="40" y="4"/>
                      <a:pt x="40" y="4"/>
                      <a:pt x="39" y="4"/>
                    </a:cubicBezTo>
                    <a:cubicBezTo>
                      <a:pt x="39" y="4"/>
                      <a:pt x="39" y="4"/>
                      <a:pt x="38" y="4"/>
                    </a:cubicBezTo>
                    <a:cubicBezTo>
                      <a:pt x="38" y="4"/>
                      <a:pt x="38" y="4"/>
                      <a:pt x="38" y="4"/>
                    </a:cubicBezTo>
                    <a:cubicBezTo>
                      <a:pt x="37" y="4"/>
                      <a:pt x="37" y="4"/>
                      <a:pt x="37" y="4"/>
                    </a:cubicBezTo>
                    <a:cubicBezTo>
                      <a:pt x="36" y="5"/>
                      <a:pt x="35" y="6"/>
                      <a:pt x="34" y="7"/>
                    </a:cubicBezTo>
                    <a:cubicBezTo>
                      <a:pt x="34" y="8"/>
                      <a:pt x="34" y="9"/>
                      <a:pt x="34" y="9"/>
                    </a:cubicBezTo>
                    <a:cubicBezTo>
                      <a:pt x="34" y="10"/>
                      <a:pt x="35" y="10"/>
                      <a:pt x="35" y="10"/>
                    </a:cubicBezTo>
                    <a:cubicBezTo>
                      <a:pt x="35" y="10"/>
                      <a:pt x="35" y="10"/>
                      <a:pt x="35" y="11"/>
                    </a:cubicBezTo>
                    <a:cubicBezTo>
                      <a:pt x="35" y="11"/>
                      <a:pt x="35" y="11"/>
                      <a:pt x="35" y="11"/>
                    </a:cubicBezTo>
                    <a:cubicBezTo>
                      <a:pt x="35" y="11"/>
                      <a:pt x="35" y="11"/>
                      <a:pt x="35" y="11"/>
                    </a:cubicBezTo>
                    <a:cubicBezTo>
                      <a:pt x="34" y="11"/>
                      <a:pt x="34" y="11"/>
                      <a:pt x="34" y="11"/>
                    </a:cubicBezTo>
                    <a:cubicBezTo>
                      <a:pt x="33" y="11"/>
                      <a:pt x="33" y="12"/>
                      <a:pt x="33" y="12"/>
                    </a:cubicBezTo>
                    <a:cubicBezTo>
                      <a:pt x="33" y="13"/>
                      <a:pt x="33" y="14"/>
                      <a:pt x="33" y="14"/>
                    </a:cubicBezTo>
                    <a:cubicBezTo>
                      <a:pt x="33" y="15"/>
                      <a:pt x="33" y="16"/>
                      <a:pt x="33" y="16"/>
                    </a:cubicBezTo>
                    <a:cubicBezTo>
                      <a:pt x="33" y="17"/>
                      <a:pt x="33" y="17"/>
                      <a:pt x="33" y="18"/>
                    </a:cubicBezTo>
                    <a:cubicBezTo>
                      <a:pt x="34" y="18"/>
                      <a:pt x="34" y="18"/>
                      <a:pt x="35" y="18"/>
                    </a:cubicBezTo>
                    <a:cubicBezTo>
                      <a:pt x="35" y="18"/>
                      <a:pt x="35" y="18"/>
                      <a:pt x="35" y="18"/>
                    </a:cubicBezTo>
                    <a:cubicBezTo>
                      <a:pt x="35" y="18"/>
                      <a:pt x="35" y="18"/>
                      <a:pt x="35" y="18"/>
                    </a:cubicBezTo>
                    <a:cubicBezTo>
                      <a:pt x="35" y="18"/>
                      <a:pt x="35" y="18"/>
                      <a:pt x="35" y="18"/>
                    </a:cubicBezTo>
                    <a:cubicBezTo>
                      <a:pt x="35" y="18"/>
                      <a:pt x="35" y="18"/>
                      <a:pt x="35" y="18"/>
                    </a:cubicBezTo>
                    <a:cubicBezTo>
                      <a:pt x="35" y="19"/>
                      <a:pt x="34" y="19"/>
                      <a:pt x="34" y="20"/>
                    </a:cubicBezTo>
                    <a:cubicBezTo>
                      <a:pt x="34" y="20"/>
                      <a:pt x="34" y="21"/>
                      <a:pt x="34" y="21"/>
                    </a:cubicBezTo>
                    <a:cubicBezTo>
                      <a:pt x="35" y="22"/>
                      <a:pt x="36" y="23"/>
                      <a:pt x="37" y="24"/>
                    </a:cubicBezTo>
                    <a:cubicBezTo>
                      <a:pt x="37" y="25"/>
                      <a:pt x="37" y="25"/>
                      <a:pt x="38" y="25"/>
                    </a:cubicBezTo>
                    <a:cubicBezTo>
                      <a:pt x="38" y="25"/>
                      <a:pt x="38" y="25"/>
                      <a:pt x="38" y="25"/>
                    </a:cubicBezTo>
                    <a:cubicBezTo>
                      <a:pt x="39" y="25"/>
                      <a:pt x="39" y="25"/>
                      <a:pt x="39" y="24"/>
                    </a:cubicBezTo>
                    <a:cubicBezTo>
                      <a:pt x="40" y="24"/>
                      <a:pt x="40" y="24"/>
                      <a:pt x="40" y="24"/>
                    </a:cubicBezTo>
                    <a:cubicBezTo>
                      <a:pt x="40" y="24"/>
                      <a:pt x="40" y="24"/>
                      <a:pt x="40" y="25"/>
                    </a:cubicBezTo>
                    <a:cubicBezTo>
                      <a:pt x="40" y="25"/>
                      <a:pt x="40" y="26"/>
                      <a:pt x="40" y="26"/>
                    </a:cubicBezTo>
                    <a:cubicBezTo>
                      <a:pt x="40" y="27"/>
                      <a:pt x="40" y="27"/>
                      <a:pt x="41" y="27"/>
                    </a:cubicBezTo>
                    <a:cubicBezTo>
                      <a:pt x="42" y="28"/>
                      <a:pt x="43" y="28"/>
                      <a:pt x="44" y="29"/>
                    </a:cubicBezTo>
                    <a:cubicBezTo>
                      <a:pt x="45" y="29"/>
                      <a:pt x="45" y="29"/>
                      <a:pt x="45" y="29"/>
                    </a:cubicBezTo>
                    <a:cubicBezTo>
                      <a:pt x="45" y="29"/>
                      <a:pt x="46" y="28"/>
                      <a:pt x="46" y="28"/>
                    </a:cubicBezTo>
                    <a:cubicBezTo>
                      <a:pt x="46" y="28"/>
                      <a:pt x="47" y="27"/>
                      <a:pt x="47" y="27"/>
                    </a:cubicBezTo>
                    <a:cubicBezTo>
                      <a:pt x="47" y="27"/>
                      <a:pt x="47" y="27"/>
                      <a:pt x="47" y="27"/>
                    </a:cubicBezTo>
                    <a:cubicBezTo>
                      <a:pt x="47" y="27"/>
                      <a:pt x="47" y="27"/>
                      <a:pt x="47" y="27"/>
                    </a:cubicBezTo>
                    <a:cubicBezTo>
                      <a:pt x="47" y="27"/>
                      <a:pt x="48" y="28"/>
                      <a:pt x="48" y="28"/>
                    </a:cubicBezTo>
                    <a:cubicBezTo>
                      <a:pt x="48" y="28"/>
                      <a:pt x="49" y="29"/>
                      <a:pt x="49" y="29"/>
                    </a:cubicBezTo>
                    <a:cubicBezTo>
                      <a:pt x="49" y="29"/>
                      <a:pt x="49" y="29"/>
                      <a:pt x="50" y="29"/>
                    </a:cubicBezTo>
                    <a:cubicBezTo>
                      <a:pt x="51" y="28"/>
                      <a:pt x="52" y="28"/>
                      <a:pt x="53" y="27"/>
                    </a:cubicBezTo>
                    <a:cubicBezTo>
                      <a:pt x="54" y="27"/>
                      <a:pt x="54" y="27"/>
                      <a:pt x="54" y="26"/>
                    </a:cubicBezTo>
                    <a:cubicBezTo>
                      <a:pt x="55" y="26"/>
                      <a:pt x="54" y="25"/>
                      <a:pt x="54" y="25"/>
                    </a:cubicBezTo>
                    <a:cubicBezTo>
                      <a:pt x="54" y="24"/>
                      <a:pt x="54" y="24"/>
                      <a:pt x="54" y="24"/>
                    </a:cubicBezTo>
                    <a:cubicBezTo>
                      <a:pt x="54" y="24"/>
                      <a:pt x="54" y="24"/>
                      <a:pt x="54" y="24"/>
                    </a:cubicBezTo>
                    <a:cubicBezTo>
                      <a:pt x="54" y="24"/>
                      <a:pt x="54" y="24"/>
                      <a:pt x="55" y="24"/>
                    </a:cubicBezTo>
                    <a:cubicBezTo>
                      <a:pt x="55" y="25"/>
                      <a:pt x="55" y="25"/>
                      <a:pt x="56" y="25"/>
                    </a:cubicBezTo>
                    <a:cubicBezTo>
                      <a:pt x="56" y="25"/>
                      <a:pt x="56" y="25"/>
                      <a:pt x="56" y="25"/>
                    </a:cubicBezTo>
                    <a:cubicBezTo>
                      <a:pt x="57" y="25"/>
                      <a:pt x="57" y="25"/>
                      <a:pt x="57" y="24"/>
                    </a:cubicBezTo>
                    <a:cubicBezTo>
                      <a:pt x="58" y="23"/>
                      <a:pt x="59" y="22"/>
                      <a:pt x="60" y="21"/>
                    </a:cubicBezTo>
                    <a:cubicBezTo>
                      <a:pt x="60" y="21"/>
                      <a:pt x="60" y="20"/>
                      <a:pt x="60" y="20"/>
                    </a:cubicBezTo>
                    <a:cubicBezTo>
                      <a:pt x="60" y="19"/>
                      <a:pt x="59" y="19"/>
                      <a:pt x="59" y="18"/>
                    </a:cubicBezTo>
                    <a:cubicBezTo>
                      <a:pt x="59" y="18"/>
                      <a:pt x="59" y="18"/>
                      <a:pt x="59" y="18"/>
                    </a:cubicBezTo>
                    <a:cubicBezTo>
                      <a:pt x="59" y="18"/>
                      <a:pt x="59" y="18"/>
                      <a:pt x="59" y="18"/>
                    </a:cubicBezTo>
                    <a:cubicBezTo>
                      <a:pt x="59" y="18"/>
                      <a:pt x="59" y="18"/>
                      <a:pt x="59" y="18"/>
                    </a:cubicBezTo>
                    <a:cubicBezTo>
                      <a:pt x="60" y="18"/>
                      <a:pt x="60" y="18"/>
                      <a:pt x="60" y="18"/>
                    </a:cubicBezTo>
                    <a:cubicBezTo>
                      <a:pt x="61" y="17"/>
                      <a:pt x="61" y="17"/>
                      <a:pt x="61" y="16"/>
                    </a:cubicBezTo>
                    <a:cubicBezTo>
                      <a:pt x="61" y="16"/>
                      <a:pt x="62" y="15"/>
                      <a:pt x="62" y="14"/>
                    </a:cubicBezTo>
                    <a:cubicBezTo>
                      <a:pt x="62" y="14"/>
                      <a:pt x="61" y="13"/>
                      <a:pt x="61" y="12"/>
                    </a:cubicBezTo>
                    <a:close/>
                    <a:moveTo>
                      <a:pt x="58" y="15"/>
                    </a:moveTo>
                    <a:cubicBezTo>
                      <a:pt x="57" y="15"/>
                      <a:pt x="56" y="16"/>
                      <a:pt x="56" y="17"/>
                    </a:cubicBezTo>
                    <a:cubicBezTo>
                      <a:pt x="55" y="18"/>
                      <a:pt x="56" y="20"/>
                      <a:pt x="57" y="21"/>
                    </a:cubicBezTo>
                    <a:cubicBezTo>
                      <a:pt x="56" y="21"/>
                      <a:pt x="56" y="21"/>
                      <a:pt x="56" y="22"/>
                    </a:cubicBezTo>
                    <a:cubicBezTo>
                      <a:pt x="55" y="21"/>
                      <a:pt x="53" y="21"/>
                      <a:pt x="52" y="22"/>
                    </a:cubicBezTo>
                    <a:cubicBezTo>
                      <a:pt x="51" y="23"/>
                      <a:pt x="51" y="24"/>
                      <a:pt x="51" y="25"/>
                    </a:cubicBezTo>
                    <a:cubicBezTo>
                      <a:pt x="51" y="25"/>
                      <a:pt x="50" y="25"/>
                      <a:pt x="50" y="25"/>
                    </a:cubicBezTo>
                    <a:cubicBezTo>
                      <a:pt x="49" y="24"/>
                      <a:pt x="48" y="24"/>
                      <a:pt x="47" y="24"/>
                    </a:cubicBezTo>
                    <a:cubicBezTo>
                      <a:pt x="46" y="24"/>
                      <a:pt x="45" y="24"/>
                      <a:pt x="44" y="25"/>
                    </a:cubicBezTo>
                    <a:cubicBezTo>
                      <a:pt x="44" y="25"/>
                      <a:pt x="43" y="25"/>
                      <a:pt x="43" y="25"/>
                    </a:cubicBezTo>
                    <a:cubicBezTo>
                      <a:pt x="43" y="24"/>
                      <a:pt x="43" y="23"/>
                      <a:pt x="42" y="22"/>
                    </a:cubicBezTo>
                    <a:cubicBezTo>
                      <a:pt x="41" y="21"/>
                      <a:pt x="39" y="21"/>
                      <a:pt x="38" y="22"/>
                    </a:cubicBezTo>
                    <a:cubicBezTo>
                      <a:pt x="38" y="21"/>
                      <a:pt x="38" y="21"/>
                      <a:pt x="37" y="21"/>
                    </a:cubicBezTo>
                    <a:cubicBezTo>
                      <a:pt x="38" y="20"/>
                      <a:pt x="39" y="18"/>
                      <a:pt x="38" y="17"/>
                    </a:cubicBezTo>
                    <a:cubicBezTo>
                      <a:pt x="38" y="16"/>
                      <a:pt x="37" y="15"/>
                      <a:pt x="36" y="15"/>
                    </a:cubicBezTo>
                    <a:cubicBezTo>
                      <a:pt x="36" y="15"/>
                      <a:pt x="36" y="15"/>
                      <a:pt x="36" y="14"/>
                    </a:cubicBezTo>
                    <a:cubicBezTo>
                      <a:pt x="36" y="14"/>
                      <a:pt x="36" y="14"/>
                      <a:pt x="36" y="14"/>
                    </a:cubicBezTo>
                    <a:cubicBezTo>
                      <a:pt x="37" y="14"/>
                      <a:pt x="38" y="13"/>
                      <a:pt x="38" y="11"/>
                    </a:cubicBezTo>
                    <a:cubicBezTo>
                      <a:pt x="39" y="10"/>
                      <a:pt x="38" y="9"/>
                      <a:pt x="37" y="8"/>
                    </a:cubicBezTo>
                    <a:cubicBezTo>
                      <a:pt x="38" y="8"/>
                      <a:pt x="38" y="7"/>
                      <a:pt x="38" y="7"/>
                    </a:cubicBezTo>
                    <a:cubicBezTo>
                      <a:pt x="39" y="8"/>
                      <a:pt x="41" y="8"/>
                      <a:pt x="42" y="7"/>
                    </a:cubicBezTo>
                    <a:cubicBezTo>
                      <a:pt x="43" y="6"/>
                      <a:pt x="43" y="5"/>
                      <a:pt x="43" y="4"/>
                    </a:cubicBezTo>
                    <a:cubicBezTo>
                      <a:pt x="43" y="3"/>
                      <a:pt x="44" y="3"/>
                      <a:pt x="44" y="3"/>
                    </a:cubicBezTo>
                    <a:cubicBezTo>
                      <a:pt x="45" y="4"/>
                      <a:pt x="46" y="5"/>
                      <a:pt x="47" y="5"/>
                    </a:cubicBezTo>
                    <a:cubicBezTo>
                      <a:pt x="48" y="5"/>
                      <a:pt x="49" y="4"/>
                      <a:pt x="50" y="3"/>
                    </a:cubicBezTo>
                    <a:cubicBezTo>
                      <a:pt x="50" y="3"/>
                      <a:pt x="51" y="3"/>
                      <a:pt x="51" y="4"/>
                    </a:cubicBezTo>
                    <a:cubicBezTo>
                      <a:pt x="51" y="5"/>
                      <a:pt x="51" y="6"/>
                      <a:pt x="52" y="7"/>
                    </a:cubicBezTo>
                    <a:cubicBezTo>
                      <a:pt x="53" y="8"/>
                      <a:pt x="55" y="8"/>
                      <a:pt x="56" y="7"/>
                    </a:cubicBezTo>
                    <a:cubicBezTo>
                      <a:pt x="56" y="7"/>
                      <a:pt x="56" y="8"/>
                      <a:pt x="57" y="8"/>
                    </a:cubicBezTo>
                    <a:cubicBezTo>
                      <a:pt x="56" y="9"/>
                      <a:pt x="55" y="10"/>
                      <a:pt x="56" y="11"/>
                    </a:cubicBezTo>
                    <a:cubicBezTo>
                      <a:pt x="56" y="13"/>
                      <a:pt x="57" y="14"/>
                      <a:pt x="58" y="14"/>
                    </a:cubicBezTo>
                    <a:cubicBezTo>
                      <a:pt x="58" y="14"/>
                      <a:pt x="59" y="14"/>
                      <a:pt x="59" y="14"/>
                    </a:cubicBezTo>
                    <a:cubicBezTo>
                      <a:pt x="59" y="15"/>
                      <a:pt x="58" y="15"/>
                      <a:pt x="58" y="15"/>
                    </a:cubicBezTo>
                    <a:close/>
                  </a:path>
                </a:pathLst>
              </a:custGeom>
              <a:solidFill>
                <a:schemeClr val="bg1">
                  <a:lumMod val="75000"/>
                </a:scheme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3" name="îSḷïḑè">
                <a:extLst>
                  <a:ext uri="{FF2B5EF4-FFF2-40B4-BE49-F238E27FC236}">
                    <a16:creationId xmlns:a16="http://schemas.microsoft.com/office/drawing/2014/main" id="{BD9F27D7-DEBE-4F9F-926D-997FE7786EAD}"/>
                  </a:ext>
                </a:extLst>
              </p:cNvPr>
              <p:cNvSpPr/>
              <p:nvPr/>
            </p:nvSpPr>
            <p:spPr bwMode="auto">
              <a:xfrm>
                <a:off x="7718649" y="2450434"/>
                <a:ext cx="337446" cy="337549"/>
              </a:xfrm>
              <a:custGeom>
                <a:gdLst>
                  <a:gd fmla="*/ 45 w 62" name="T0"/>
                  <a:gd fmla="*/ 4 h 62" name="T1"/>
                  <a:gd fmla="*/ 45 w 62" name="T2"/>
                  <a:gd fmla="*/ 9 h 62" name="T3"/>
                  <a:gd fmla="*/ 17 w 62" name="T4"/>
                  <a:gd fmla="*/ 52 h 62" name="T5"/>
                  <a:gd fmla="*/ 16 w 62" name="T6"/>
                  <a:gd fmla="*/ 58 h 62" name="T7"/>
                  <a:gd fmla="*/ 19 w 62" name="T8"/>
                  <a:gd fmla="*/ 52 h 62" name="T9"/>
                  <a:gd fmla="*/ 54 w 62" name="T10"/>
                  <a:gd fmla="*/ 19 h 62" name="T11"/>
                  <a:gd fmla="*/ 56 w 62" name="T12"/>
                  <a:gd fmla="*/ 15 h 62" name="T13"/>
                  <a:gd fmla="*/ 53 w 62" name="T14"/>
                  <a:gd fmla="*/ 19 h 62" name="T15"/>
                  <a:gd fmla="*/ 4 w 62" name="T16"/>
                  <a:gd fmla="*/ 46 h 62" name="T17"/>
                  <a:gd fmla="*/ 9 w 62" name="T18"/>
                  <a:gd fmla="*/ 44 h 62" name="T19"/>
                  <a:gd fmla="*/ 61 w 62" name="T20"/>
                  <a:gd fmla="*/ 30 h 62" name="T21"/>
                  <a:gd fmla="*/ 56 w 62" name="T22"/>
                  <a:gd fmla="*/ 32 h 62" name="T23"/>
                  <a:gd fmla="*/ 61 w 62" name="T24"/>
                  <a:gd fmla="*/ 30 h 62" name="T25"/>
                  <a:gd fmla="*/ 1 w 62" name="T26"/>
                  <a:gd fmla="*/ 30 h 62" name="T27"/>
                  <a:gd fmla="*/ 5 w 62" name="T28"/>
                  <a:gd fmla="*/ 32 h 62" name="T29"/>
                  <a:gd fmla="*/ 52 w 62" name="T30"/>
                  <a:gd fmla="*/ 43 h 62" name="T31"/>
                  <a:gd fmla="*/ 57 w 62" name="T32"/>
                  <a:gd fmla="*/ 47 h 62" name="T33"/>
                  <a:gd fmla="*/ 54 w 62" name="T34"/>
                  <a:gd fmla="*/ 43 h 62" name="T35"/>
                  <a:gd fmla="*/ 10 w 62" name="T36"/>
                  <a:gd fmla="*/ 18 h 62" name="T37"/>
                  <a:gd fmla="*/ 4 w 62" name="T38"/>
                  <a:gd fmla="*/ 15 h 62" name="T39"/>
                  <a:gd fmla="*/ 45 w 62" name="T40"/>
                  <a:gd fmla="*/ 52 h 62" name="T41"/>
                  <a:gd fmla="*/ 45 w 62" name="T42"/>
                  <a:gd fmla="*/ 57 h 62" name="T43"/>
                  <a:gd fmla="*/ 47 w 62" name="T44"/>
                  <a:gd fmla="*/ 56 h 62" name="T45"/>
                  <a:gd fmla="*/ 30 w 62" name="T46"/>
                  <a:gd fmla="*/ 56 h 62" name="T47"/>
                  <a:gd fmla="*/ 32 w 62" name="T48"/>
                  <a:gd fmla="*/ 61 h 62" name="T49"/>
                  <a:gd fmla="*/ 17 w 62" name="T50"/>
                  <a:gd fmla="*/ 9 h 62" name="T51"/>
                  <a:gd fmla="*/ 19 w 62" name="T52"/>
                  <a:gd fmla="*/ 8 h 62" name="T53"/>
                  <a:gd fmla="*/ 15 w 62" name="T54"/>
                  <a:gd fmla="*/ 5 h 62" name="T55"/>
                  <a:gd fmla="*/ 32 w 62" name="T56"/>
                  <a:gd fmla="*/ 5 h 62" name="T57"/>
                  <a:gd fmla="*/ 30 w 62" name="T58"/>
                  <a:gd fmla="*/ 1 h 62" name="T59"/>
                  <a:gd fmla="*/ 53 w 62" name="T60"/>
                  <a:gd fmla="*/ 30 h 62" name="T61"/>
                  <a:gd fmla="*/ 29 w 62" name="T62"/>
                  <a:gd fmla="*/ 53 h 62" name="T63"/>
                  <a:gd fmla="*/ 14 w 62" name="T64"/>
                  <a:gd fmla="*/ 19 h 62" name="T65"/>
                  <a:gd fmla="*/ 48 w 62" name="T66"/>
                  <a:gd fmla="*/ 19 h 62" name="T67"/>
                  <a:gd fmla="*/ 46 w 62" name="T68"/>
                  <a:gd fmla="*/ 22 h 62" name="T69"/>
                  <a:gd fmla="*/ 46 w 62" name="T70"/>
                  <a:gd fmla="*/ 22 h 62" name="T71"/>
                  <a:gd fmla="*/ 39 w 62" name="T72"/>
                  <a:gd fmla="*/ 27 h 62" name="T73"/>
                  <a:gd fmla="*/ 31 w 62" name="T74"/>
                  <a:gd fmla="*/ 48 h 62" name="T75"/>
                  <a:gd fmla="*/ 36 w 62" name="T76"/>
                  <a:gd fmla="*/ 27 h 62" name="T77"/>
                  <a:gd fmla="*/ 36 w 62" name="T78"/>
                  <a:gd fmla="*/ 27 h 62" name="T79"/>
                  <a:gd fmla="*/ 23 w 62" name="T80"/>
                  <a:gd fmla="*/ 27 h 62" name="T81"/>
                  <a:gd fmla="*/ 21 w 62" name="T82"/>
                  <a:gd fmla="*/ 27 h 62" name="T83"/>
                  <a:gd fmla="*/ 28 w 62" name="T84"/>
                  <a:gd fmla="*/ 47 h 62" name="T85"/>
                  <a:gd fmla="*/ 28 w 62" name="T86"/>
                  <a:gd fmla="*/ 47 h 62" name="T87"/>
                  <a:gd fmla="*/ 39 w 62" name="T88"/>
                  <a:gd fmla="*/ 29 h 62"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2" w="62">
                    <a:moveTo>
                      <a:pt x="43" y="9"/>
                    </a:moveTo>
                    <a:cubicBezTo>
                      <a:pt x="43" y="9"/>
                      <a:pt x="43" y="9"/>
                      <a:pt x="43" y="8"/>
                    </a:cubicBezTo>
                    <a:cubicBezTo>
                      <a:pt x="45" y="4"/>
                      <a:pt x="45" y="4"/>
                      <a:pt x="45" y="4"/>
                    </a:cubicBezTo>
                    <a:cubicBezTo>
                      <a:pt x="45" y="4"/>
                      <a:pt x="46" y="4"/>
                      <a:pt x="46" y="4"/>
                    </a:cubicBezTo>
                    <a:cubicBezTo>
                      <a:pt x="47" y="4"/>
                      <a:pt x="47" y="5"/>
                      <a:pt x="47" y="5"/>
                    </a:cubicBezTo>
                    <a:cubicBezTo>
                      <a:pt x="45" y="9"/>
                      <a:pt x="45" y="9"/>
                      <a:pt x="45" y="9"/>
                    </a:cubicBezTo>
                    <a:cubicBezTo>
                      <a:pt x="44" y="9"/>
                      <a:pt x="44" y="10"/>
                      <a:pt x="44" y="10"/>
                    </a:cubicBezTo>
                    <a:cubicBezTo>
                      <a:pt x="43" y="10"/>
                      <a:pt x="43" y="9"/>
                      <a:pt x="43" y="9"/>
                    </a:cubicBezTo>
                    <a:close/>
                    <a:moveTo>
                      <a:pt x="17" y="52"/>
                    </a:moveTo>
                    <a:cubicBezTo>
                      <a:pt x="15" y="56"/>
                      <a:pt x="15" y="56"/>
                      <a:pt x="15" y="56"/>
                    </a:cubicBezTo>
                    <a:cubicBezTo>
                      <a:pt x="15" y="57"/>
                      <a:pt x="15" y="57"/>
                      <a:pt x="15" y="58"/>
                    </a:cubicBezTo>
                    <a:cubicBezTo>
                      <a:pt x="16" y="58"/>
                      <a:pt x="16" y="58"/>
                      <a:pt x="16" y="58"/>
                    </a:cubicBezTo>
                    <a:cubicBezTo>
                      <a:pt x="16" y="58"/>
                      <a:pt x="17" y="57"/>
                      <a:pt x="17" y="57"/>
                    </a:cubicBezTo>
                    <a:cubicBezTo>
                      <a:pt x="19" y="53"/>
                      <a:pt x="19" y="53"/>
                      <a:pt x="19" y="53"/>
                    </a:cubicBezTo>
                    <a:cubicBezTo>
                      <a:pt x="19" y="53"/>
                      <a:pt x="19" y="52"/>
                      <a:pt x="19" y="52"/>
                    </a:cubicBezTo>
                    <a:cubicBezTo>
                      <a:pt x="18" y="52"/>
                      <a:pt x="18" y="52"/>
                      <a:pt x="17" y="52"/>
                    </a:cubicBezTo>
                    <a:close/>
                    <a:moveTo>
                      <a:pt x="53" y="19"/>
                    </a:moveTo>
                    <a:cubicBezTo>
                      <a:pt x="53" y="19"/>
                      <a:pt x="53" y="19"/>
                      <a:pt x="54" y="19"/>
                    </a:cubicBezTo>
                    <a:cubicBezTo>
                      <a:pt x="57" y="17"/>
                      <a:pt x="57" y="17"/>
                      <a:pt x="57" y="17"/>
                    </a:cubicBezTo>
                    <a:cubicBezTo>
                      <a:pt x="58" y="16"/>
                      <a:pt x="58" y="16"/>
                      <a:pt x="58" y="15"/>
                    </a:cubicBezTo>
                    <a:cubicBezTo>
                      <a:pt x="57" y="15"/>
                      <a:pt x="57" y="14"/>
                      <a:pt x="56" y="15"/>
                    </a:cubicBezTo>
                    <a:cubicBezTo>
                      <a:pt x="53" y="17"/>
                      <a:pt x="53" y="17"/>
                      <a:pt x="53" y="17"/>
                    </a:cubicBezTo>
                    <a:cubicBezTo>
                      <a:pt x="52" y="17"/>
                      <a:pt x="52" y="18"/>
                      <a:pt x="52" y="18"/>
                    </a:cubicBezTo>
                    <a:cubicBezTo>
                      <a:pt x="52" y="19"/>
                      <a:pt x="53" y="19"/>
                      <a:pt x="53" y="19"/>
                    </a:cubicBezTo>
                    <a:close/>
                    <a:moveTo>
                      <a:pt x="8" y="43"/>
                    </a:moveTo>
                    <a:cubicBezTo>
                      <a:pt x="4" y="45"/>
                      <a:pt x="4" y="45"/>
                      <a:pt x="4" y="45"/>
                    </a:cubicBezTo>
                    <a:cubicBezTo>
                      <a:pt x="4" y="45"/>
                      <a:pt x="4" y="46"/>
                      <a:pt x="4" y="46"/>
                    </a:cubicBezTo>
                    <a:cubicBezTo>
                      <a:pt x="4" y="46"/>
                      <a:pt x="5" y="47"/>
                      <a:pt x="5" y="47"/>
                    </a:cubicBezTo>
                    <a:cubicBezTo>
                      <a:pt x="5" y="47"/>
                      <a:pt x="5" y="47"/>
                      <a:pt x="5" y="47"/>
                    </a:cubicBezTo>
                    <a:cubicBezTo>
                      <a:pt x="9" y="44"/>
                      <a:pt x="9" y="44"/>
                      <a:pt x="9" y="44"/>
                    </a:cubicBezTo>
                    <a:cubicBezTo>
                      <a:pt x="10" y="44"/>
                      <a:pt x="10" y="43"/>
                      <a:pt x="10" y="43"/>
                    </a:cubicBezTo>
                    <a:cubicBezTo>
                      <a:pt x="9" y="42"/>
                      <a:pt x="9" y="42"/>
                      <a:pt x="8" y="43"/>
                    </a:cubicBezTo>
                    <a:close/>
                    <a:moveTo>
                      <a:pt x="61" y="30"/>
                    </a:moveTo>
                    <a:cubicBezTo>
                      <a:pt x="56" y="30"/>
                      <a:pt x="56" y="30"/>
                      <a:pt x="56" y="30"/>
                    </a:cubicBezTo>
                    <a:cubicBezTo>
                      <a:pt x="56" y="30"/>
                      <a:pt x="55" y="30"/>
                      <a:pt x="55" y="31"/>
                    </a:cubicBezTo>
                    <a:cubicBezTo>
                      <a:pt x="55" y="31"/>
                      <a:pt x="56" y="32"/>
                      <a:pt x="56" y="32"/>
                    </a:cubicBezTo>
                    <a:cubicBezTo>
                      <a:pt x="61" y="32"/>
                      <a:pt x="61" y="32"/>
                      <a:pt x="61" y="32"/>
                    </a:cubicBezTo>
                    <a:cubicBezTo>
                      <a:pt x="61" y="32"/>
                      <a:pt x="62" y="31"/>
                      <a:pt x="62" y="31"/>
                    </a:cubicBezTo>
                    <a:cubicBezTo>
                      <a:pt x="62" y="30"/>
                      <a:pt x="61" y="30"/>
                      <a:pt x="61" y="30"/>
                    </a:cubicBezTo>
                    <a:close/>
                    <a:moveTo>
                      <a:pt x="6" y="31"/>
                    </a:moveTo>
                    <a:cubicBezTo>
                      <a:pt x="6" y="30"/>
                      <a:pt x="6" y="30"/>
                      <a:pt x="5" y="30"/>
                    </a:cubicBezTo>
                    <a:cubicBezTo>
                      <a:pt x="1" y="30"/>
                      <a:pt x="1" y="30"/>
                      <a:pt x="1" y="30"/>
                    </a:cubicBezTo>
                    <a:cubicBezTo>
                      <a:pt x="0" y="30"/>
                      <a:pt x="0" y="30"/>
                      <a:pt x="0" y="31"/>
                    </a:cubicBezTo>
                    <a:cubicBezTo>
                      <a:pt x="0" y="31"/>
                      <a:pt x="0" y="32"/>
                      <a:pt x="1" y="32"/>
                    </a:cubicBezTo>
                    <a:cubicBezTo>
                      <a:pt x="5" y="32"/>
                      <a:pt x="5" y="32"/>
                      <a:pt x="5" y="32"/>
                    </a:cubicBezTo>
                    <a:cubicBezTo>
                      <a:pt x="6" y="32"/>
                      <a:pt x="6" y="31"/>
                      <a:pt x="6" y="31"/>
                    </a:cubicBezTo>
                    <a:close/>
                    <a:moveTo>
                      <a:pt x="54" y="43"/>
                    </a:moveTo>
                    <a:cubicBezTo>
                      <a:pt x="53" y="42"/>
                      <a:pt x="52" y="42"/>
                      <a:pt x="52" y="43"/>
                    </a:cubicBezTo>
                    <a:cubicBezTo>
                      <a:pt x="52" y="43"/>
                      <a:pt x="52" y="44"/>
                      <a:pt x="53" y="44"/>
                    </a:cubicBezTo>
                    <a:cubicBezTo>
                      <a:pt x="56" y="47"/>
                      <a:pt x="56" y="47"/>
                      <a:pt x="56" y="47"/>
                    </a:cubicBezTo>
                    <a:cubicBezTo>
                      <a:pt x="57" y="47"/>
                      <a:pt x="57" y="47"/>
                      <a:pt x="57" y="47"/>
                    </a:cubicBezTo>
                    <a:cubicBezTo>
                      <a:pt x="57" y="47"/>
                      <a:pt x="58" y="46"/>
                      <a:pt x="58" y="46"/>
                    </a:cubicBezTo>
                    <a:cubicBezTo>
                      <a:pt x="58" y="46"/>
                      <a:pt x="58" y="45"/>
                      <a:pt x="57" y="45"/>
                    </a:cubicBezTo>
                    <a:lnTo>
                      <a:pt x="54" y="43"/>
                    </a:lnTo>
                    <a:close/>
                    <a:moveTo>
                      <a:pt x="8" y="19"/>
                    </a:moveTo>
                    <a:cubicBezTo>
                      <a:pt x="8" y="19"/>
                      <a:pt x="9" y="19"/>
                      <a:pt x="9" y="19"/>
                    </a:cubicBezTo>
                    <a:cubicBezTo>
                      <a:pt x="9" y="19"/>
                      <a:pt x="9" y="19"/>
                      <a:pt x="10" y="18"/>
                    </a:cubicBezTo>
                    <a:cubicBezTo>
                      <a:pt x="10" y="18"/>
                      <a:pt x="10" y="17"/>
                      <a:pt x="9" y="17"/>
                    </a:cubicBezTo>
                    <a:cubicBezTo>
                      <a:pt x="5" y="15"/>
                      <a:pt x="5" y="15"/>
                      <a:pt x="5" y="15"/>
                    </a:cubicBezTo>
                    <a:cubicBezTo>
                      <a:pt x="5" y="14"/>
                      <a:pt x="4" y="15"/>
                      <a:pt x="4" y="15"/>
                    </a:cubicBezTo>
                    <a:cubicBezTo>
                      <a:pt x="4" y="16"/>
                      <a:pt x="4" y="16"/>
                      <a:pt x="4" y="17"/>
                    </a:cubicBezTo>
                    <a:lnTo>
                      <a:pt x="8" y="19"/>
                    </a:lnTo>
                    <a:close/>
                    <a:moveTo>
                      <a:pt x="45" y="52"/>
                    </a:moveTo>
                    <a:cubicBezTo>
                      <a:pt x="44" y="52"/>
                      <a:pt x="44" y="52"/>
                      <a:pt x="43" y="52"/>
                    </a:cubicBezTo>
                    <a:cubicBezTo>
                      <a:pt x="43" y="52"/>
                      <a:pt x="43" y="53"/>
                      <a:pt x="43" y="53"/>
                    </a:cubicBezTo>
                    <a:cubicBezTo>
                      <a:pt x="45" y="57"/>
                      <a:pt x="45" y="57"/>
                      <a:pt x="45" y="57"/>
                    </a:cubicBezTo>
                    <a:cubicBezTo>
                      <a:pt x="45" y="57"/>
                      <a:pt x="46" y="58"/>
                      <a:pt x="46" y="58"/>
                    </a:cubicBezTo>
                    <a:cubicBezTo>
                      <a:pt x="46" y="58"/>
                      <a:pt x="46" y="58"/>
                      <a:pt x="46" y="58"/>
                    </a:cubicBezTo>
                    <a:cubicBezTo>
                      <a:pt x="47" y="57"/>
                      <a:pt x="47" y="57"/>
                      <a:pt x="47" y="56"/>
                    </a:cubicBezTo>
                    <a:lnTo>
                      <a:pt x="45" y="52"/>
                    </a:lnTo>
                    <a:close/>
                    <a:moveTo>
                      <a:pt x="31" y="55"/>
                    </a:moveTo>
                    <a:cubicBezTo>
                      <a:pt x="30" y="55"/>
                      <a:pt x="30" y="56"/>
                      <a:pt x="30" y="56"/>
                    </a:cubicBezTo>
                    <a:cubicBezTo>
                      <a:pt x="30" y="61"/>
                      <a:pt x="30" y="61"/>
                      <a:pt x="30" y="61"/>
                    </a:cubicBezTo>
                    <a:cubicBezTo>
                      <a:pt x="30" y="61"/>
                      <a:pt x="30" y="62"/>
                      <a:pt x="31" y="62"/>
                    </a:cubicBezTo>
                    <a:cubicBezTo>
                      <a:pt x="31" y="62"/>
                      <a:pt x="32" y="61"/>
                      <a:pt x="32" y="61"/>
                    </a:cubicBezTo>
                    <a:cubicBezTo>
                      <a:pt x="32" y="56"/>
                      <a:pt x="32" y="56"/>
                      <a:pt x="32" y="56"/>
                    </a:cubicBezTo>
                    <a:cubicBezTo>
                      <a:pt x="32" y="56"/>
                      <a:pt x="31" y="55"/>
                      <a:pt x="31" y="55"/>
                    </a:cubicBezTo>
                    <a:close/>
                    <a:moveTo>
                      <a:pt x="17" y="9"/>
                    </a:moveTo>
                    <a:cubicBezTo>
                      <a:pt x="17" y="9"/>
                      <a:pt x="18" y="10"/>
                      <a:pt x="18" y="10"/>
                    </a:cubicBezTo>
                    <a:cubicBezTo>
                      <a:pt x="18" y="10"/>
                      <a:pt x="18" y="9"/>
                      <a:pt x="19" y="9"/>
                    </a:cubicBezTo>
                    <a:cubicBezTo>
                      <a:pt x="19" y="9"/>
                      <a:pt x="19" y="9"/>
                      <a:pt x="19" y="8"/>
                    </a:cubicBezTo>
                    <a:cubicBezTo>
                      <a:pt x="17" y="4"/>
                      <a:pt x="17" y="4"/>
                      <a:pt x="17" y="4"/>
                    </a:cubicBezTo>
                    <a:cubicBezTo>
                      <a:pt x="16" y="4"/>
                      <a:pt x="16" y="4"/>
                      <a:pt x="15" y="4"/>
                    </a:cubicBezTo>
                    <a:cubicBezTo>
                      <a:pt x="15" y="4"/>
                      <a:pt x="15" y="5"/>
                      <a:pt x="15" y="5"/>
                    </a:cubicBezTo>
                    <a:lnTo>
                      <a:pt x="17" y="9"/>
                    </a:lnTo>
                    <a:close/>
                    <a:moveTo>
                      <a:pt x="31" y="6"/>
                    </a:moveTo>
                    <a:cubicBezTo>
                      <a:pt x="31" y="6"/>
                      <a:pt x="32" y="6"/>
                      <a:pt x="32" y="5"/>
                    </a:cubicBezTo>
                    <a:cubicBezTo>
                      <a:pt x="32" y="1"/>
                      <a:pt x="32" y="1"/>
                      <a:pt x="32" y="1"/>
                    </a:cubicBezTo>
                    <a:cubicBezTo>
                      <a:pt x="32" y="0"/>
                      <a:pt x="31" y="0"/>
                      <a:pt x="31" y="0"/>
                    </a:cubicBezTo>
                    <a:cubicBezTo>
                      <a:pt x="30" y="0"/>
                      <a:pt x="30" y="0"/>
                      <a:pt x="30" y="1"/>
                    </a:cubicBezTo>
                    <a:cubicBezTo>
                      <a:pt x="30" y="5"/>
                      <a:pt x="30" y="5"/>
                      <a:pt x="30" y="5"/>
                    </a:cubicBezTo>
                    <a:cubicBezTo>
                      <a:pt x="30" y="6"/>
                      <a:pt x="30" y="6"/>
                      <a:pt x="31" y="6"/>
                    </a:cubicBezTo>
                    <a:close/>
                    <a:moveTo>
                      <a:pt x="53" y="30"/>
                    </a:moveTo>
                    <a:cubicBezTo>
                      <a:pt x="32" y="53"/>
                      <a:pt x="32" y="53"/>
                      <a:pt x="32" y="53"/>
                    </a:cubicBezTo>
                    <a:cubicBezTo>
                      <a:pt x="32" y="53"/>
                      <a:pt x="31" y="53"/>
                      <a:pt x="31" y="53"/>
                    </a:cubicBezTo>
                    <a:cubicBezTo>
                      <a:pt x="30" y="53"/>
                      <a:pt x="30" y="53"/>
                      <a:pt x="29" y="53"/>
                    </a:cubicBezTo>
                    <a:cubicBezTo>
                      <a:pt x="9" y="30"/>
                      <a:pt x="9" y="30"/>
                      <a:pt x="9" y="30"/>
                    </a:cubicBezTo>
                    <a:cubicBezTo>
                      <a:pt x="8" y="29"/>
                      <a:pt x="8" y="28"/>
                      <a:pt x="9" y="27"/>
                    </a:cubicBezTo>
                    <a:cubicBezTo>
                      <a:pt x="14" y="19"/>
                      <a:pt x="14" y="19"/>
                      <a:pt x="14" y="19"/>
                    </a:cubicBezTo>
                    <a:cubicBezTo>
                      <a:pt x="14" y="19"/>
                      <a:pt x="15" y="18"/>
                      <a:pt x="15" y="18"/>
                    </a:cubicBezTo>
                    <a:cubicBezTo>
                      <a:pt x="46" y="18"/>
                      <a:pt x="46" y="18"/>
                      <a:pt x="46" y="18"/>
                    </a:cubicBezTo>
                    <a:cubicBezTo>
                      <a:pt x="47" y="18"/>
                      <a:pt x="48" y="19"/>
                      <a:pt x="48" y="19"/>
                    </a:cubicBezTo>
                    <a:cubicBezTo>
                      <a:pt x="53" y="27"/>
                      <a:pt x="53" y="27"/>
                      <a:pt x="53" y="27"/>
                    </a:cubicBezTo>
                    <a:cubicBezTo>
                      <a:pt x="54" y="28"/>
                      <a:pt x="54" y="29"/>
                      <a:pt x="53" y="30"/>
                    </a:cubicBezTo>
                    <a:close/>
                    <a:moveTo>
                      <a:pt x="46" y="22"/>
                    </a:moveTo>
                    <a:cubicBezTo>
                      <a:pt x="41" y="27"/>
                      <a:pt x="41" y="27"/>
                      <a:pt x="41" y="27"/>
                    </a:cubicBezTo>
                    <a:cubicBezTo>
                      <a:pt x="50" y="27"/>
                      <a:pt x="50" y="27"/>
                      <a:pt x="50" y="27"/>
                    </a:cubicBezTo>
                    <a:lnTo>
                      <a:pt x="46" y="22"/>
                    </a:lnTo>
                    <a:close/>
                    <a:moveTo>
                      <a:pt x="44" y="21"/>
                    </a:moveTo>
                    <a:cubicBezTo>
                      <a:pt x="33" y="21"/>
                      <a:pt x="33" y="21"/>
                      <a:pt x="33" y="21"/>
                    </a:cubicBezTo>
                    <a:cubicBezTo>
                      <a:pt x="39" y="27"/>
                      <a:pt x="39" y="27"/>
                      <a:pt x="39" y="27"/>
                    </a:cubicBezTo>
                    <a:lnTo>
                      <a:pt x="44" y="21"/>
                    </a:lnTo>
                    <a:close/>
                    <a:moveTo>
                      <a:pt x="25" y="29"/>
                    </a:moveTo>
                    <a:cubicBezTo>
                      <a:pt x="31" y="48"/>
                      <a:pt x="31" y="48"/>
                      <a:pt x="31" y="48"/>
                    </a:cubicBezTo>
                    <a:cubicBezTo>
                      <a:pt x="37" y="29"/>
                      <a:pt x="37" y="29"/>
                      <a:pt x="37" y="29"/>
                    </a:cubicBezTo>
                    <a:lnTo>
                      <a:pt x="25" y="29"/>
                    </a:lnTo>
                    <a:close/>
                    <a:moveTo>
                      <a:pt x="36" y="27"/>
                    </a:moveTo>
                    <a:cubicBezTo>
                      <a:pt x="31" y="22"/>
                      <a:pt x="31" y="22"/>
                      <a:pt x="31" y="22"/>
                    </a:cubicBezTo>
                    <a:cubicBezTo>
                      <a:pt x="26" y="27"/>
                      <a:pt x="26" y="27"/>
                      <a:pt x="26" y="27"/>
                    </a:cubicBezTo>
                    <a:lnTo>
                      <a:pt x="36" y="27"/>
                    </a:lnTo>
                    <a:close/>
                    <a:moveTo>
                      <a:pt x="28" y="21"/>
                    </a:moveTo>
                    <a:cubicBezTo>
                      <a:pt x="18" y="21"/>
                      <a:pt x="18" y="21"/>
                      <a:pt x="18" y="21"/>
                    </a:cubicBezTo>
                    <a:cubicBezTo>
                      <a:pt x="23" y="27"/>
                      <a:pt x="23" y="27"/>
                      <a:pt x="23" y="27"/>
                    </a:cubicBezTo>
                    <a:lnTo>
                      <a:pt x="28" y="21"/>
                    </a:lnTo>
                    <a:close/>
                    <a:moveTo>
                      <a:pt x="12" y="27"/>
                    </a:moveTo>
                    <a:cubicBezTo>
                      <a:pt x="21" y="27"/>
                      <a:pt x="21" y="27"/>
                      <a:pt x="21" y="27"/>
                    </a:cubicBezTo>
                    <a:cubicBezTo>
                      <a:pt x="16" y="22"/>
                      <a:pt x="16" y="22"/>
                      <a:pt x="16" y="22"/>
                    </a:cubicBezTo>
                    <a:lnTo>
                      <a:pt x="12" y="27"/>
                    </a:lnTo>
                    <a:close/>
                    <a:moveTo>
                      <a:pt x="28" y="47"/>
                    </a:moveTo>
                    <a:cubicBezTo>
                      <a:pt x="22" y="29"/>
                      <a:pt x="22" y="29"/>
                      <a:pt x="22" y="29"/>
                    </a:cubicBezTo>
                    <a:cubicBezTo>
                      <a:pt x="12" y="29"/>
                      <a:pt x="12" y="29"/>
                      <a:pt x="12" y="29"/>
                    </a:cubicBezTo>
                    <a:lnTo>
                      <a:pt x="28" y="47"/>
                    </a:lnTo>
                    <a:close/>
                    <a:moveTo>
                      <a:pt x="33" y="47"/>
                    </a:moveTo>
                    <a:cubicBezTo>
                      <a:pt x="49" y="29"/>
                      <a:pt x="49" y="29"/>
                      <a:pt x="49" y="29"/>
                    </a:cubicBezTo>
                    <a:cubicBezTo>
                      <a:pt x="39" y="29"/>
                      <a:pt x="39" y="29"/>
                      <a:pt x="39" y="29"/>
                    </a:cubicBezTo>
                    <a:lnTo>
                      <a:pt x="33" y="47"/>
                    </a:lnTo>
                    <a:close/>
                  </a:path>
                </a:pathLst>
              </a:custGeom>
              <a:solidFill>
                <a:schemeClr val="bg1">
                  <a:lumMod val="75000"/>
                </a:scheme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4" name="ïṡľidé">
                <a:extLst>
                  <a:ext uri="{FF2B5EF4-FFF2-40B4-BE49-F238E27FC236}">
                    <a16:creationId xmlns:a16="http://schemas.microsoft.com/office/drawing/2014/main" id="{E94FCA62-CD14-4185-9A72-03E275FEC90A}"/>
                  </a:ext>
                </a:extLst>
              </p:cNvPr>
              <p:cNvSpPr/>
              <p:nvPr/>
            </p:nvSpPr>
            <p:spPr bwMode="auto">
              <a:xfrm>
                <a:off x="5932112" y="2125033"/>
                <a:ext cx="276035" cy="304441"/>
              </a:xfrm>
              <a:custGeom>
                <a:gdLst>
                  <a:gd fmla="*/ 33 w 66" name="T0"/>
                  <a:gd fmla="*/ 0 h 73" name="T1"/>
                  <a:gd fmla="*/ 26 w 66" name="T2"/>
                  <a:gd fmla="*/ 6 h 73" name="T3"/>
                  <a:gd fmla="*/ 39 w 66" name="T4"/>
                  <a:gd fmla="*/ 7 h 73" name="T5"/>
                  <a:gd fmla="*/ 28 w 66" name="T6"/>
                  <a:gd fmla="*/ 5 h 73" name="T7"/>
                  <a:gd fmla="*/ 33 w 66" name="T8"/>
                  <a:gd fmla="*/ 1 h 73" name="T9"/>
                  <a:gd fmla="*/ 28 w 66" name="T10"/>
                  <a:gd fmla="*/ 5 h 73" name="T11"/>
                  <a:gd fmla="*/ 50 w 66" name="T12"/>
                  <a:gd fmla="*/ 13 h 73" name="T13"/>
                  <a:gd fmla="*/ 55 w 66" name="T14"/>
                  <a:gd fmla="*/ 15 h 73" name="T15"/>
                  <a:gd fmla="*/ 54 w 66" name="T16"/>
                  <a:gd fmla="*/ 8 h 73" name="T17"/>
                  <a:gd fmla="*/ 45 w 66" name="T18"/>
                  <a:gd fmla="*/ 8 h 73" name="T19"/>
                  <a:gd fmla="*/ 49 w 66" name="T20"/>
                  <a:gd fmla="*/ 11 h 73" name="T21"/>
                  <a:gd fmla="*/ 33 w 66" name="T22"/>
                  <a:gd fmla="*/ 7 h 73" name="T23"/>
                  <a:gd fmla="*/ 17 w 66" name="T24"/>
                  <a:gd fmla="*/ 12 h 73" name="T25"/>
                  <a:gd fmla="*/ 21 w 66" name="T26"/>
                  <a:gd fmla="*/ 8 h 73" name="T27"/>
                  <a:gd fmla="*/ 14 w 66" name="T28"/>
                  <a:gd fmla="*/ 6 h 73" name="T29"/>
                  <a:gd fmla="*/ 10 w 66" name="T30"/>
                  <a:gd fmla="*/ 15 h 73" name="T31"/>
                  <a:gd fmla="*/ 15 w 66" name="T32"/>
                  <a:gd fmla="*/ 12 h 73" name="T33"/>
                  <a:gd fmla="*/ 15 w 66" name="T34"/>
                  <a:gd fmla="*/ 13 h 73" name="T35"/>
                  <a:gd fmla="*/ 0 w 66" name="T36"/>
                  <a:gd fmla="*/ 35 h 73" name="T37"/>
                  <a:gd fmla="*/ 4 w 66" name="T38"/>
                  <a:gd fmla="*/ 43 h 73" name="T39"/>
                  <a:gd fmla="*/ 14 w 66" name="T40"/>
                  <a:gd fmla="*/ 60 h 73" name="T41"/>
                  <a:gd fmla="*/ 11 w 66" name="T42"/>
                  <a:gd fmla="*/ 68 h 73" name="T43"/>
                  <a:gd fmla="*/ 12 w 66" name="T44"/>
                  <a:gd fmla="*/ 73 h 73" name="T45"/>
                  <a:gd fmla="*/ 15 w 66" name="T46"/>
                  <a:gd fmla="*/ 70 h 73" name="T47"/>
                  <a:gd fmla="*/ 20 w 66" name="T48"/>
                  <a:gd fmla="*/ 63 h 73" name="T49"/>
                  <a:gd fmla="*/ 46 w 66" name="T50"/>
                  <a:gd fmla="*/ 63 h 73" name="T51"/>
                  <a:gd fmla="*/ 52 w 66" name="T52"/>
                  <a:gd fmla="*/ 70 h 73" name="T53"/>
                  <a:gd fmla="*/ 57 w 66" name="T54"/>
                  <a:gd fmla="*/ 71 h 73" name="T55"/>
                  <a:gd fmla="*/ 56 w 66" name="T56"/>
                  <a:gd fmla="*/ 67 h 73" name="T57"/>
                  <a:gd fmla="*/ 62 w 66" name="T58"/>
                  <a:gd fmla="*/ 43 h 73" name="T59"/>
                  <a:gd fmla="*/ 66 w 66" name="T60"/>
                  <a:gd fmla="*/ 35 h 73" name="T61"/>
                  <a:gd fmla="*/ 2 w 66" name="T62"/>
                  <a:gd fmla="*/ 38 h 73" name="T63"/>
                  <a:gd fmla="*/ 3 w 66" name="T64"/>
                  <a:gd fmla="*/ 32 h 73" name="T65"/>
                  <a:gd fmla="*/ 3 w 66" name="T66"/>
                  <a:gd fmla="*/ 41 h 73" name="T67"/>
                  <a:gd fmla="*/ 47 w 66" name="T68"/>
                  <a:gd fmla="*/ 8 h 73" name="T69"/>
                  <a:gd fmla="*/ 53 w 66" name="T70"/>
                  <a:gd fmla="*/ 10 h 73" name="T71"/>
                  <a:gd fmla="*/ 47 w 66" name="T72"/>
                  <a:gd fmla="*/ 8 h 73" name="T73"/>
                  <a:gd fmla="*/ 12 w 66" name="T74"/>
                  <a:gd fmla="*/ 10 h 73" name="T75"/>
                  <a:gd fmla="*/ 17 w 66" name="T76"/>
                  <a:gd fmla="*/ 7 h 73" name="T77"/>
                  <a:gd fmla="*/ 11 w 66" name="T78"/>
                  <a:gd fmla="*/ 13 h 73" name="T79"/>
                  <a:gd fmla="*/ 12 w 66" name="T80"/>
                  <a:gd fmla="*/ 66 h 73" name="T81"/>
                  <a:gd fmla="*/ 17 w 66" name="T82"/>
                  <a:gd fmla="*/ 64 h 73" name="T83"/>
                  <a:gd fmla="*/ 53 w 66" name="T84"/>
                  <a:gd fmla="*/ 66 h 73" name="T85"/>
                  <a:gd fmla="*/ 48 w 66" name="T86"/>
                  <a:gd fmla="*/ 64 h 73" name="T87"/>
                  <a:gd fmla="*/ 53 w 66" name="T88"/>
                  <a:gd fmla="*/ 66 h 73" name="T89"/>
                  <a:gd fmla="*/ 6 w 66" name="T90"/>
                  <a:gd fmla="*/ 37 h 73" name="T91"/>
                  <a:gd fmla="*/ 60 w 66" name="T92"/>
                  <a:gd fmla="*/ 37 h 73" name="T93"/>
                  <a:gd fmla="*/ 64 w 66" name="T94"/>
                  <a:gd fmla="*/ 38 h 73" name="T95"/>
                  <a:gd fmla="*/ 62 w 66" name="T96"/>
                  <a:gd fmla="*/ 37 h 73" name="T97"/>
                  <a:gd fmla="*/ 64 w 66" name="T98"/>
                  <a:gd fmla="*/ 35 h 73" name="T99"/>
                  <a:gd fmla="*/ 33 w 66" name="T100"/>
                  <a:gd fmla="*/ 12 h 73" name="T101"/>
                  <a:gd fmla="*/ 33 w 66" name="T102"/>
                  <a:gd fmla="*/ 61 h 73" name="T103"/>
                  <a:gd fmla="*/ 33 w 66" name="T104"/>
                  <a:gd fmla="*/ 12 h 73" name="T105"/>
                  <a:gd fmla="*/ 10 w 66" name="T106"/>
                  <a:gd fmla="*/ 37 h 73" name="T107"/>
                  <a:gd fmla="*/ 56 w 66" name="T108"/>
                  <a:gd fmla="*/ 37 h 73" name="T109"/>
                  <a:gd fmla="*/ 36 w 66" name="T110"/>
                  <a:gd fmla="*/ 35 h 73" name="T111"/>
                  <a:gd fmla="*/ 49 w 66" name="T112"/>
                  <a:gd fmla="*/ 38 h 73" name="T113"/>
                  <a:gd fmla="*/ 32 w 66" name="T114"/>
                  <a:gd fmla="*/ 40 h 73" name="T115"/>
                  <a:gd fmla="*/ 31 w 66" name="T116"/>
                  <a:gd fmla="*/ 32 h 73" name="T117"/>
                  <a:gd fmla="*/ 34 w 66" name="T118"/>
                  <a:gd fmla="*/ 16 h 73" name="T119"/>
                  <a:gd fmla="*/ 36 w 66" name="T120"/>
                  <a:gd fmla="*/ 35 h 73"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73" w="66">
                    <a:moveTo>
                      <a:pt x="39" y="6"/>
                    </a:moveTo>
                    <a:cubicBezTo>
                      <a:pt x="39" y="2"/>
                      <a:pt x="37" y="0"/>
                      <a:pt x="33" y="0"/>
                    </a:cubicBezTo>
                    <a:cubicBezTo>
                      <a:pt x="32" y="0"/>
                      <a:pt x="32" y="0"/>
                      <a:pt x="32" y="0"/>
                    </a:cubicBezTo>
                    <a:cubicBezTo>
                      <a:pt x="29" y="0"/>
                      <a:pt x="26" y="2"/>
                      <a:pt x="26" y="6"/>
                    </a:cubicBezTo>
                    <a:cubicBezTo>
                      <a:pt x="26" y="7"/>
                      <a:pt x="26" y="7"/>
                      <a:pt x="26" y="7"/>
                    </a:cubicBezTo>
                    <a:cubicBezTo>
                      <a:pt x="39" y="7"/>
                      <a:pt x="39" y="7"/>
                      <a:pt x="39" y="7"/>
                    </a:cubicBezTo>
                    <a:lnTo>
                      <a:pt x="39" y="6"/>
                    </a:lnTo>
                    <a:close/>
                    <a:moveTo>
                      <a:pt x="28" y="5"/>
                    </a:moveTo>
                    <a:cubicBezTo>
                      <a:pt x="28" y="3"/>
                      <a:pt x="30" y="1"/>
                      <a:pt x="32" y="1"/>
                    </a:cubicBezTo>
                    <a:cubicBezTo>
                      <a:pt x="33" y="1"/>
                      <a:pt x="33" y="1"/>
                      <a:pt x="33" y="1"/>
                    </a:cubicBezTo>
                    <a:cubicBezTo>
                      <a:pt x="35" y="1"/>
                      <a:pt x="37" y="3"/>
                      <a:pt x="38" y="5"/>
                    </a:cubicBezTo>
                    <a:lnTo>
                      <a:pt x="28" y="5"/>
                    </a:lnTo>
                    <a:close/>
                    <a:moveTo>
                      <a:pt x="62" y="30"/>
                    </a:moveTo>
                    <a:cubicBezTo>
                      <a:pt x="60" y="23"/>
                      <a:pt x="56" y="17"/>
                      <a:pt x="50" y="13"/>
                    </a:cubicBezTo>
                    <a:cubicBezTo>
                      <a:pt x="50" y="12"/>
                      <a:pt x="50" y="12"/>
                      <a:pt x="50" y="12"/>
                    </a:cubicBezTo>
                    <a:cubicBezTo>
                      <a:pt x="55" y="15"/>
                      <a:pt x="55" y="15"/>
                      <a:pt x="55" y="15"/>
                    </a:cubicBezTo>
                    <a:cubicBezTo>
                      <a:pt x="55" y="15"/>
                      <a:pt x="55" y="15"/>
                      <a:pt x="55" y="15"/>
                    </a:cubicBezTo>
                    <a:cubicBezTo>
                      <a:pt x="57" y="13"/>
                      <a:pt x="56" y="10"/>
                      <a:pt x="54" y="8"/>
                    </a:cubicBezTo>
                    <a:cubicBezTo>
                      <a:pt x="51" y="6"/>
                      <a:pt x="51" y="6"/>
                      <a:pt x="51" y="6"/>
                    </a:cubicBezTo>
                    <a:cubicBezTo>
                      <a:pt x="49" y="5"/>
                      <a:pt x="46" y="6"/>
                      <a:pt x="45" y="8"/>
                    </a:cubicBezTo>
                    <a:cubicBezTo>
                      <a:pt x="44" y="8"/>
                      <a:pt x="44" y="8"/>
                      <a:pt x="44" y="8"/>
                    </a:cubicBezTo>
                    <a:cubicBezTo>
                      <a:pt x="49" y="11"/>
                      <a:pt x="49" y="11"/>
                      <a:pt x="49" y="11"/>
                    </a:cubicBezTo>
                    <a:cubicBezTo>
                      <a:pt x="49" y="12"/>
                      <a:pt x="49" y="12"/>
                      <a:pt x="49" y="12"/>
                    </a:cubicBezTo>
                    <a:cubicBezTo>
                      <a:pt x="44" y="9"/>
                      <a:pt x="39" y="7"/>
                      <a:pt x="33" y="7"/>
                    </a:cubicBezTo>
                    <a:cubicBezTo>
                      <a:pt x="27" y="7"/>
                      <a:pt x="21" y="9"/>
                      <a:pt x="17" y="12"/>
                    </a:cubicBezTo>
                    <a:cubicBezTo>
                      <a:pt x="17" y="12"/>
                      <a:pt x="17" y="12"/>
                      <a:pt x="17" y="12"/>
                    </a:cubicBezTo>
                    <a:cubicBezTo>
                      <a:pt x="17" y="11"/>
                      <a:pt x="17" y="11"/>
                      <a:pt x="17" y="11"/>
                    </a:cubicBezTo>
                    <a:cubicBezTo>
                      <a:pt x="21" y="8"/>
                      <a:pt x="21" y="8"/>
                      <a:pt x="21" y="8"/>
                    </a:cubicBezTo>
                    <a:cubicBezTo>
                      <a:pt x="21" y="8"/>
                      <a:pt x="21" y="8"/>
                      <a:pt x="21" y="8"/>
                    </a:cubicBezTo>
                    <a:cubicBezTo>
                      <a:pt x="20" y="6"/>
                      <a:pt x="17" y="5"/>
                      <a:pt x="14" y="6"/>
                    </a:cubicBezTo>
                    <a:cubicBezTo>
                      <a:pt x="11" y="8"/>
                      <a:pt x="11" y="8"/>
                      <a:pt x="11" y="8"/>
                    </a:cubicBezTo>
                    <a:cubicBezTo>
                      <a:pt x="9" y="10"/>
                      <a:pt x="9" y="13"/>
                      <a:pt x="10" y="15"/>
                    </a:cubicBezTo>
                    <a:cubicBezTo>
                      <a:pt x="11" y="15"/>
                      <a:pt x="11" y="15"/>
                      <a:pt x="11" y="15"/>
                    </a:cubicBezTo>
                    <a:cubicBezTo>
                      <a:pt x="15" y="12"/>
                      <a:pt x="15" y="12"/>
                      <a:pt x="15" y="12"/>
                    </a:cubicBezTo>
                    <a:cubicBezTo>
                      <a:pt x="15" y="13"/>
                      <a:pt x="15" y="13"/>
                      <a:pt x="15" y="13"/>
                    </a:cubicBezTo>
                    <a:cubicBezTo>
                      <a:pt x="15" y="13"/>
                      <a:pt x="15" y="13"/>
                      <a:pt x="15" y="13"/>
                    </a:cubicBezTo>
                    <a:cubicBezTo>
                      <a:pt x="10" y="17"/>
                      <a:pt x="5" y="23"/>
                      <a:pt x="4" y="30"/>
                    </a:cubicBezTo>
                    <a:cubicBezTo>
                      <a:pt x="2" y="31"/>
                      <a:pt x="0" y="33"/>
                      <a:pt x="0" y="35"/>
                    </a:cubicBezTo>
                    <a:cubicBezTo>
                      <a:pt x="0" y="38"/>
                      <a:pt x="0" y="38"/>
                      <a:pt x="0" y="38"/>
                    </a:cubicBezTo>
                    <a:cubicBezTo>
                      <a:pt x="0" y="41"/>
                      <a:pt x="2" y="43"/>
                      <a:pt x="4" y="43"/>
                    </a:cubicBezTo>
                    <a:cubicBezTo>
                      <a:pt x="5" y="50"/>
                      <a:pt x="9" y="56"/>
                      <a:pt x="14" y="60"/>
                    </a:cubicBezTo>
                    <a:cubicBezTo>
                      <a:pt x="14" y="60"/>
                      <a:pt x="14" y="60"/>
                      <a:pt x="14" y="60"/>
                    </a:cubicBezTo>
                    <a:cubicBezTo>
                      <a:pt x="10" y="67"/>
                      <a:pt x="10" y="67"/>
                      <a:pt x="10" y="67"/>
                    </a:cubicBezTo>
                    <a:cubicBezTo>
                      <a:pt x="11" y="68"/>
                      <a:pt x="11" y="68"/>
                      <a:pt x="11" y="68"/>
                    </a:cubicBezTo>
                    <a:cubicBezTo>
                      <a:pt x="9" y="71"/>
                      <a:pt x="9" y="71"/>
                      <a:pt x="9" y="71"/>
                    </a:cubicBezTo>
                    <a:cubicBezTo>
                      <a:pt x="12" y="73"/>
                      <a:pt x="12" y="73"/>
                      <a:pt x="12" y="73"/>
                    </a:cubicBezTo>
                    <a:cubicBezTo>
                      <a:pt x="14" y="70"/>
                      <a:pt x="14" y="70"/>
                      <a:pt x="14" y="70"/>
                    </a:cubicBezTo>
                    <a:cubicBezTo>
                      <a:pt x="15" y="70"/>
                      <a:pt x="15" y="70"/>
                      <a:pt x="15" y="70"/>
                    </a:cubicBezTo>
                    <a:cubicBezTo>
                      <a:pt x="20" y="63"/>
                      <a:pt x="20" y="63"/>
                      <a:pt x="20" y="63"/>
                    </a:cubicBezTo>
                    <a:cubicBezTo>
                      <a:pt x="20" y="63"/>
                      <a:pt x="20" y="63"/>
                      <a:pt x="20" y="63"/>
                    </a:cubicBezTo>
                    <a:cubicBezTo>
                      <a:pt x="24" y="65"/>
                      <a:pt x="28" y="66"/>
                      <a:pt x="33" y="66"/>
                    </a:cubicBezTo>
                    <a:cubicBezTo>
                      <a:pt x="37" y="66"/>
                      <a:pt x="42" y="65"/>
                      <a:pt x="46" y="63"/>
                    </a:cubicBezTo>
                    <a:cubicBezTo>
                      <a:pt x="50" y="70"/>
                      <a:pt x="50" y="70"/>
                      <a:pt x="50" y="70"/>
                    </a:cubicBezTo>
                    <a:cubicBezTo>
                      <a:pt x="52" y="70"/>
                      <a:pt x="52" y="70"/>
                      <a:pt x="52" y="70"/>
                    </a:cubicBezTo>
                    <a:cubicBezTo>
                      <a:pt x="54" y="73"/>
                      <a:pt x="54" y="73"/>
                      <a:pt x="54" y="73"/>
                    </a:cubicBezTo>
                    <a:cubicBezTo>
                      <a:pt x="57" y="71"/>
                      <a:pt x="57" y="71"/>
                      <a:pt x="57" y="71"/>
                    </a:cubicBezTo>
                    <a:cubicBezTo>
                      <a:pt x="55" y="68"/>
                      <a:pt x="55" y="68"/>
                      <a:pt x="55" y="68"/>
                    </a:cubicBezTo>
                    <a:cubicBezTo>
                      <a:pt x="56" y="67"/>
                      <a:pt x="56" y="67"/>
                      <a:pt x="56" y="67"/>
                    </a:cubicBezTo>
                    <a:cubicBezTo>
                      <a:pt x="51" y="60"/>
                      <a:pt x="51" y="60"/>
                      <a:pt x="51" y="60"/>
                    </a:cubicBezTo>
                    <a:cubicBezTo>
                      <a:pt x="57" y="56"/>
                      <a:pt x="60" y="50"/>
                      <a:pt x="62" y="43"/>
                    </a:cubicBezTo>
                    <a:cubicBezTo>
                      <a:pt x="64" y="43"/>
                      <a:pt x="66" y="41"/>
                      <a:pt x="66" y="38"/>
                    </a:cubicBezTo>
                    <a:cubicBezTo>
                      <a:pt x="66" y="35"/>
                      <a:pt x="66" y="35"/>
                      <a:pt x="66" y="35"/>
                    </a:cubicBezTo>
                    <a:cubicBezTo>
                      <a:pt x="66" y="33"/>
                      <a:pt x="64" y="31"/>
                      <a:pt x="62" y="30"/>
                    </a:cubicBezTo>
                    <a:close/>
                    <a:moveTo>
                      <a:pt x="2" y="38"/>
                    </a:moveTo>
                    <a:cubicBezTo>
                      <a:pt x="2" y="35"/>
                      <a:pt x="2" y="35"/>
                      <a:pt x="2" y="35"/>
                    </a:cubicBezTo>
                    <a:cubicBezTo>
                      <a:pt x="2" y="34"/>
                      <a:pt x="2" y="33"/>
                      <a:pt x="3" y="32"/>
                    </a:cubicBezTo>
                    <a:cubicBezTo>
                      <a:pt x="3" y="34"/>
                      <a:pt x="3" y="35"/>
                      <a:pt x="3" y="37"/>
                    </a:cubicBezTo>
                    <a:cubicBezTo>
                      <a:pt x="3" y="38"/>
                      <a:pt x="3" y="40"/>
                      <a:pt x="3" y="41"/>
                    </a:cubicBezTo>
                    <a:cubicBezTo>
                      <a:pt x="2" y="41"/>
                      <a:pt x="2" y="40"/>
                      <a:pt x="2" y="38"/>
                    </a:cubicBezTo>
                    <a:close/>
                    <a:moveTo>
                      <a:pt x="47" y="8"/>
                    </a:moveTo>
                    <a:cubicBezTo>
                      <a:pt x="48" y="7"/>
                      <a:pt x="49" y="7"/>
                      <a:pt x="50" y="8"/>
                    </a:cubicBezTo>
                    <a:cubicBezTo>
                      <a:pt x="53" y="10"/>
                      <a:pt x="53" y="10"/>
                      <a:pt x="53" y="10"/>
                    </a:cubicBezTo>
                    <a:cubicBezTo>
                      <a:pt x="54" y="10"/>
                      <a:pt x="55" y="12"/>
                      <a:pt x="54" y="13"/>
                    </a:cubicBezTo>
                    <a:lnTo>
                      <a:pt x="47" y="8"/>
                    </a:lnTo>
                    <a:close/>
                    <a:moveTo>
                      <a:pt x="11" y="13"/>
                    </a:moveTo>
                    <a:cubicBezTo>
                      <a:pt x="11" y="12"/>
                      <a:pt x="11" y="10"/>
                      <a:pt x="12" y="10"/>
                    </a:cubicBezTo>
                    <a:cubicBezTo>
                      <a:pt x="15" y="8"/>
                      <a:pt x="15" y="8"/>
                      <a:pt x="15" y="8"/>
                    </a:cubicBezTo>
                    <a:cubicBezTo>
                      <a:pt x="16" y="7"/>
                      <a:pt x="16" y="7"/>
                      <a:pt x="17" y="7"/>
                    </a:cubicBezTo>
                    <a:cubicBezTo>
                      <a:pt x="18" y="7"/>
                      <a:pt x="18" y="8"/>
                      <a:pt x="19" y="8"/>
                    </a:cubicBezTo>
                    <a:lnTo>
                      <a:pt x="11" y="13"/>
                    </a:lnTo>
                    <a:close/>
                    <a:moveTo>
                      <a:pt x="15" y="68"/>
                    </a:moveTo>
                    <a:cubicBezTo>
                      <a:pt x="12" y="66"/>
                      <a:pt x="12" y="66"/>
                      <a:pt x="12" y="66"/>
                    </a:cubicBezTo>
                    <a:cubicBezTo>
                      <a:pt x="15" y="62"/>
                      <a:pt x="15" y="62"/>
                      <a:pt x="15" y="62"/>
                    </a:cubicBezTo>
                    <a:cubicBezTo>
                      <a:pt x="17" y="64"/>
                      <a:pt x="17" y="64"/>
                      <a:pt x="17" y="64"/>
                    </a:cubicBezTo>
                    <a:lnTo>
                      <a:pt x="15" y="68"/>
                    </a:lnTo>
                    <a:close/>
                    <a:moveTo>
                      <a:pt x="53" y="66"/>
                    </a:moveTo>
                    <a:cubicBezTo>
                      <a:pt x="51" y="68"/>
                      <a:pt x="51" y="68"/>
                      <a:pt x="51" y="68"/>
                    </a:cubicBezTo>
                    <a:cubicBezTo>
                      <a:pt x="48" y="64"/>
                      <a:pt x="48" y="64"/>
                      <a:pt x="48" y="64"/>
                    </a:cubicBezTo>
                    <a:cubicBezTo>
                      <a:pt x="50" y="62"/>
                      <a:pt x="50" y="62"/>
                      <a:pt x="50" y="62"/>
                    </a:cubicBezTo>
                    <a:lnTo>
                      <a:pt x="53" y="66"/>
                    </a:lnTo>
                    <a:close/>
                    <a:moveTo>
                      <a:pt x="33" y="64"/>
                    </a:moveTo>
                    <a:cubicBezTo>
                      <a:pt x="18" y="64"/>
                      <a:pt x="6" y="52"/>
                      <a:pt x="6" y="37"/>
                    </a:cubicBezTo>
                    <a:cubicBezTo>
                      <a:pt x="6" y="22"/>
                      <a:pt x="18" y="10"/>
                      <a:pt x="33" y="10"/>
                    </a:cubicBezTo>
                    <a:cubicBezTo>
                      <a:pt x="48" y="10"/>
                      <a:pt x="60" y="22"/>
                      <a:pt x="60" y="37"/>
                    </a:cubicBezTo>
                    <a:cubicBezTo>
                      <a:pt x="60" y="52"/>
                      <a:pt x="48" y="64"/>
                      <a:pt x="33" y="64"/>
                    </a:cubicBezTo>
                    <a:close/>
                    <a:moveTo>
                      <a:pt x="64" y="38"/>
                    </a:moveTo>
                    <a:cubicBezTo>
                      <a:pt x="64" y="40"/>
                      <a:pt x="63" y="41"/>
                      <a:pt x="62" y="41"/>
                    </a:cubicBezTo>
                    <a:cubicBezTo>
                      <a:pt x="62" y="40"/>
                      <a:pt x="62" y="38"/>
                      <a:pt x="62" y="37"/>
                    </a:cubicBezTo>
                    <a:cubicBezTo>
                      <a:pt x="62" y="35"/>
                      <a:pt x="62" y="34"/>
                      <a:pt x="62" y="32"/>
                    </a:cubicBezTo>
                    <a:cubicBezTo>
                      <a:pt x="63" y="33"/>
                      <a:pt x="64" y="34"/>
                      <a:pt x="64" y="35"/>
                    </a:cubicBezTo>
                    <a:lnTo>
                      <a:pt x="64" y="38"/>
                    </a:lnTo>
                    <a:close/>
                    <a:moveTo>
                      <a:pt x="33" y="12"/>
                    </a:moveTo>
                    <a:cubicBezTo>
                      <a:pt x="19" y="12"/>
                      <a:pt x="8" y="23"/>
                      <a:pt x="8" y="37"/>
                    </a:cubicBezTo>
                    <a:cubicBezTo>
                      <a:pt x="8" y="50"/>
                      <a:pt x="19" y="61"/>
                      <a:pt x="33" y="61"/>
                    </a:cubicBezTo>
                    <a:cubicBezTo>
                      <a:pt x="46" y="61"/>
                      <a:pt x="57" y="50"/>
                      <a:pt x="57" y="37"/>
                    </a:cubicBezTo>
                    <a:cubicBezTo>
                      <a:pt x="57" y="23"/>
                      <a:pt x="46" y="12"/>
                      <a:pt x="33" y="12"/>
                    </a:cubicBezTo>
                    <a:close/>
                    <a:moveTo>
                      <a:pt x="33" y="60"/>
                    </a:moveTo>
                    <a:cubicBezTo>
                      <a:pt x="20" y="60"/>
                      <a:pt x="10" y="49"/>
                      <a:pt x="10" y="37"/>
                    </a:cubicBezTo>
                    <a:cubicBezTo>
                      <a:pt x="10" y="24"/>
                      <a:pt x="20" y="14"/>
                      <a:pt x="33" y="14"/>
                    </a:cubicBezTo>
                    <a:cubicBezTo>
                      <a:pt x="45" y="14"/>
                      <a:pt x="56" y="24"/>
                      <a:pt x="56" y="37"/>
                    </a:cubicBezTo>
                    <a:cubicBezTo>
                      <a:pt x="56" y="49"/>
                      <a:pt x="45" y="60"/>
                      <a:pt x="33" y="60"/>
                    </a:cubicBezTo>
                    <a:close/>
                    <a:moveTo>
                      <a:pt x="36" y="35"/>
                    </a:moveTo>
                    <a:cubicBezTo>
                      <a:pt x="49" y="35"/>
                      <a:pt x="49" y="35"/>
                      <a:pt x="49" y="35"/>
                    </a:cubicBezTo>
                    <a:cubicBezTo>
                      <a:pt x="49" y="38"/>
                      <a:pt x="49" y="38"/>
                      <a:pt x="49" y="38"/>
                    </a:cubicBezTo>
                    <a:cubicBezTo>
                      <a:pt x="36" y="38"/>
                      <a:pt x="36" y="38"/>
                      <a:pt x="36" y="38"/>
                    </a:cubicBezTo>
                    <a:cubicBezTo>
                      <a:pt x="35" y="40"/>
                      <a:pt x="34" y="40"/>
                      <a:pt x="32" y="40"/>
                    </a:cubicBezTo>
                    <a:cubicBezTo>
                      <a:pt x="30" y="40"/>
                      <a:pt x="28" y="39"/>
                      <a:pt x="28" y="36"/>
                    </a:cubicBezTo>
                    <a:cubicBezTo>
                      <a:pt x="28" y="34"/>
                      <a:pt x="29" y="33"/>
                      <a:pt x="31" y="32"/>
                    </a:cubicBezTo>
                    <a:cubicBezTo>
                      <a:pt x="31" y="16"/>
                      <a:pt x="31" y="16"/>
                      <a:pt x="31" y="16"/>
                    </a:cubicBezTo>
                    <a:cubicBezTo>
                      <a:pt x="34" y="16"/>
                      <a:pt x="34" y="16"/>
                      <a:pt x="34" y="16"/>
                    </a:cubicBezTo>
                    <a:cubicBezTo>
                      <a:pt x="34" y="32"/>
                      <a:pt x="34" y="32"/>
                      <a:pt x="34" y="32"/>
                    </a:cubicBezTo>
                    <a:cubicBezTo>
                      <a:pt x="35" y="33"/>
                      <a:pt x="36" y="34"/>
                      <a:pt x="36" y="3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5" name="íSḻiḓê">
                <a:extLst>
                  <a:ext uri="{FF2B5EF4-FFF2-40B4-BE49-F238E27FC236}">
                    <a16:creationId xmlns:a16="http://schemas.microsoft.com/office/drawing/2014/main" id="{4E58AA29-C27F-4E3E-932E-825A687CC502}"/>
                  </a:ext>
                </a:extLst>
              </p:cNvPr>
              <p:cNvSpPr/>
              <p:nvPr/>
            </p:nvSpPr>
            <p:spPr bwMode="auto">
              <a:xfrm>
                <a:off x="5815495" y="3722100"/>
                <a:ext cx="255840" cy="295803"/>
              </a:xfrm>
              <a:custGeom>
                <a:gdLst>
                  <a:gd fmla="*/ 54 w 62" name="T0"/>
                  <a:gd fmla="*/ 0 h 72" name="T1"/>
                  <a:gd fmla="*/ 8 w 62" name="T2"/>
                  <a:gd fmla="*/ 0 h 72" name="T3"/>
                  <a:gd fmla="*/ 0 w 62" name="T4"/>
                  <a:gd fmla="*/ 8 h 72" name="T5"/>
                  <a:gd fmla="*/ 0 w 62" name="T6"/>
                  <a:gd fmla="*/ 64 h 72" name="T7"/>
                  <a:gd fmla="*/ 8 w 62" name="T8"/>
                  <a:gd fmla="*/ 72 h 72" name="T9"/>
                  <a:gd fmla="*/ 54 w 62" name="T10"/>
                  <a:gd fmla="*/ 72 h 72" name="T11"/>
                  <a:gd fmla="*/ 62 w 62" name="T12"/>
                  <a:gd fmla="*/ 64 h 72" name="T13"/>
                  <a:gd fmla="*/ 62 w 62" name="T14"/>
                  <a:gd fmla="*/ 8 h 72" name="T15"/>
                  <a:gd fmla="*/ 54 w 62" name="T16"/>
                  <a:gd fmla="*/ 0 h 72" name="T17"/>
                  <a:gd fmla="*/ 8 w 62" name="T18"/>
                  <a:gd fmla="*/ 3 h 72" name="T19"/>
                  <a:gd fmla="*/ 54 w 62" name="T20"/>
                  <a:gd fmla="*/ 3 h 72" name="T21"/>
                  <a:gd fmla="*/ 59 w 62" name="T22"/>
                  <a:gd fmla="*/ 8 h 72" name="T23"/>
                  <a:gd fmla="*/ 59 w 62" name="T24"/>
                  <a:gd fmla="*/ 64 h 72" name="T25"/>
                  <a:gd fmla="*/ 54 w 62" name="T26"/>
                  <a:gd fmla="*/ 69 h 72" name="T27"/>
                  <a:gd fmla="*/ 8 w 62" name="T28"/>
                  <a:gd fmla="*/ 69 h 72" name="T29"/>
                  <a:gd fmla="*/ 3 w 62" name="T30"/>
                  <a:gd fmla="*/ 64 h 72" name="T31"/>
                  <a:gd fmla="*/ 3 w 62" name="T32"/>
                  <a:gd fmla="*/ 8 h 72" name="T33"/>
                  <a:gd fmla="*/ 8 w 62" name="T34"/>
                  <a:gd fmla="*/ 3 h 72" name="T35"/>
                  <a:gd fmla="*/ 7 w 62" name="T36"/>
                  <a:gd fmla="*/ 62 h 72" name="T37"/>
                  <a:gd fmla="*/ 55 w 62" name="T38"/>
                  <a:gd fmla="*/ 62 h 72" name="T39"/>
                  <a:gd fmla="*/ 56 w 62" name="T40"/>
                  <a:gd fmla="*/ 61 h 72" name="T41"/>
                  <a:gd fmla="*/ 56 w 62" name="T42"/>
                  <a:gd fmla="*/ 7 h 72" name="T43"/>
                  <a:gd fmla="*/ 55 w 62" name="T44"/>
                  <a:gd fmla="*/ 6 h 72" name="T45"/>
                  <a:gd fmla="*/ 7 w 62" name="T46"/>
                  <a:gd fmla="*/ 6 h 72" name="T47"/>
                  <a:gd fmla="*/ 6 w 62" name="T48"/>
                  <a:gd fmla="*/ 7 h 72" name="T49"/>
                  <a:gd fmla="*/ 6 w 62" name="T50"/>
                  <a:gd fmla="*/ 61 h 72" name="T51"/>
                  <a:gd fmla="*/ 7 w 62" name="T52"/>
                  <a:gd fmla="*/ 62 h 72" name="T53"/>
                  <a:gd fmla="*/ 8 w 62" name="T54"/>
                  <a:gd fmla="*/ 8 h 72" name="T55"/>
                  <a:gd fmla="*/ 54 w 62" name="T56"/>
                  <a:gd fmla="*/ 8 h 72" name="T57"/>
                  <a:gd fmla="*/ 54 w 62" name="T58"/>
                  <a:gd fmla="*/ 60 h 72" name="T59"/>
                  <a:gd fmla="*/ 8 w 62" name="T60"/>
                  <a:gd fmla="*/ 60 h 72" name="T61"/>
                  <a:gd fmla="*/ 8 w 62" name="T62"/>
                  <a:gd fmla="*/ 8 h 72" name="T63"/>
                  <a:gd fmla="*/ 33 w 62" name="T64"/>
                  <a:gd fmla="*/ 66 h 72" name="T65"/>
                  <a:gd fmla="*/ 31 w 62" name="T66"/>
                  <a:gd fmla="*/ 68 h 72" name="T67"/>
                  <a:gd fmla="*/ 29 w 62" name="T68"/>
                  <a:gd fmla="*/ 66 h 72" name="T69"/>
                  <a:gd fmla="*/ 31 w 62" name="T70"/>
                  <a:gd fmla="*/ 64 h 72" name="T71"/>
                  <a:gd fmla="*/ 33 w 62" name="T72"/>
                  <a:gd fmla="*/ 66 h 7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2" w="62">
                    <a:moveTo>
                      <a:pt x="54" y="0"/>
                    </a:moveTo>
                    <a:cubicBezTo>
                      <a:pt x="8" y="0"/>
                      <a:pt x="8" y="0"/>
                      <a:pt x="8" y="0"/>
                    </a:cubicBezTo>
                    <a:cubicBezTo>
                      <a:pt x="4" y="0"/>
                      <a:pt x="0" y="3"/>
                      <a:pt x="0" y="8"/>
                    </a:cubicBezTo>
                    <a:cubicBezTo>
                      <a:pt x="0" y="64"/>
                      <a:pt x="0" y="64"/>
                      <a:pt x="0" y="64"/>
                    </a:cubicBezTo>
                    <a:cubicBezTo>
                      <a:pt x="0" y="68"/>
                      <a:pt x="4" y="72"/>
                      <a:pt x="8" y="72"/>
                    </a:cubicBezTo>
                    <a:cubicBezTo>
                      <a:pt x="54" y="72"/>
                      <a:pt x="54" y="72"/>
                      <a:pt x="54" y="72"/>
                    </a:cubicBezTo>
                    <a:cubicBezTo>
                      <a:pt x="58" y="72"/>
                      <a:pt x="62" y="68"/>
                      <a:pt x="62" y="64"/>
                    </a:cubicBezTo>
                    <a:cubicBezTo>
                      <a:pt x="62" y="8"/>
                      <a:pt x="62" y="8"/>
                      <a:pt x="62" y="8"/>
                    </a:cubicBezTo>
                    <a:cubicBezTo>
                      <a:pt x="62" y="3"/>
                      <a:pt x="58" y="0"/>
                      <a:pt x="54" y="0"/>
                    </a:cubicBezTo>
                    <a:close/>
                    <a:moveTo>
                      <a:pt x="8" y="3"/>
                    </a:moveTo>
                    <a:cubicBezTo>
                      <a:pt x="54" y="3"/>
                      <a:pt x="54" y="3"/>
                      <a:pt x="54" y="3"/>
                    </a:cubicBezTo>
                    <a:cubicBezTo>
                      <a:pt x="56" y="3"/>
                      <a:pt x="59" y="5"/>
                      <a:pt x="59" y="8"/>
                    </a:cubicBezTo>
                    <a:cubicBezTo>
                      <a:pt x="59" y="64"/>
                      <a:pt x="59" y="64"/>
                      <a:pt x="59" y="64"/>
                    </a:cubicBezTo>
                    <a:cubicBezTo>
                      <a:pt x="59" y="67"/>
                      <a:pt x="56" y="69"/>
                      <a:pt x="54" y="69"/>
                    </a:cubicBezTo>
                    <a:cubicBezTo>
                      <a:pt x="8" y="69"/>
                      <a:pt x="8" y="69"/>
                      <a:pt x="8" y="69"/>
                    </a:cubicBezTo>
                    <a:cubicBezTo>
                      <a:pt x="5" y="69"/>
                      <a:pt x="3" y="67"/>
                      <a:pt x="3" y="64"/>
                    </a:cubicBezTo>
                    <a:cubicBezTo>
                      <a:pt x="3" y="8"/>
                      <a:pt x="3" y="8"/>
                      <a:pt x="3" y="8"/>
                    </a:cubicBezTo>
                    <a:cubicBezTo>
                      <a:pt x="3" y="5"/>
                      <a:pt x="5" y="3"/>
                      <a:pt x="8" y="3"/>
                    </a:cubicBezTo>
                    <a:close/>
                    <a:moveTo>
                      <a:pt x="7" y="62"/>
                    </a:moveTo>
                    <a:cubicBezTo>
                      <a:pt x="55" y="62"/>
                      <a:pt x="55" y="62"/>
                      <a:pt x="55" y="62"/>
                    </a:cubicBezTo>
                    <a:cubicBezTo>
                      <a:pt x="55" y="62"/>
                      <a:pt x="56" y="61"/>
                      <a:pt x="56" y="61"/>
                    </a:cubicBezTo>
                    <a:cubicBezTo>
                      <a:pt x="56" y="7"/>
                      <a:pt x="56" y="7"/>
                      <a:pt x="56" y="7"/>
                    </a:cubicBezTo>
                    <a:cubicBezTo>
                      <a:pt x="56" y="6"/>
                      <a:pt x="55" y="6"/>
                      <a:pt x="55" y="6"/>
                    </a:cubicBezTo>
                    <a:cubicBezTo>
                      <a:pt x="7" y="6"/>
                      <a:pt x="7" y="6"/>
                      <a:pt x="7" y="6"/>
                    </a:cubicBezTo>
                    <a:cubicBezTo>
                      <a:pt x="7" y="6"/>
                      <a:pt x="6" y="6"/>
                      <a:pt x="6" y="7"/>
                    </a:cubicBezTo>
                    <a:cubicBezTo>
                      <a:pt x="6" y="61"/>
                      <a:pt x="6" y="61"/>
                      <a:pt x="6" y="61"/>
                    </a:cubicBezTo>
                    <a:cubicBezTo>
                      <a:pt x="6" y="61"/>
                      <a:pt x="7" y="62"/>
                      <a:pt x="7" y="62"/>
                    </a:cubicBezTo>
                    <a:close/>
                    <a:moveTo>
                      <a:pt x="8" y="8"/>
                    </a:moveTo>
                    <a:cubicBezTo>
                      <a:pt x="54" y="8"/>
                      <a:pt x="54" y="8"/>
                      <a:pt x="54" y="8"/>
                    </a:cubicBezTo>
                    <a:cubicBezTo>
                      <a:pt x="54" y="60"/>
                      <a:pt x="54" y="60"/>
                      <a:pt x="54" y="60"/>
                    </a:cubicBezTo>
                    <a:cubicBezTo>
                      <a:pt x="8" y="60"/>
                      <a:pt x="8" y="60"/>
                      <a:pt x="8" y="60"/>
                    </a:cubicBezTo>
                    <a:lnTo>
                      <a:pt x="8" y="8"/>
                    </a:lnTo>
                    <a:close/>
                    <a:moveTo>
                      <a:pt x="33" y="66"/>
                    </a:moveTo>
                    <a:cubicBezTo>
                      <a:pt x="33" y="67"/>
                      <a:pt x="32" y="68"/>
                      <a:pt x="31" y="68"/>
                    </a:cubicBezTo>
                    <a:cubicBezTo>
                      <a:pt x="30" y="68"/>
                      <a:pt x="29" y="67"/>
                      <a:pt x="29" y="66"/>
                    </a:cubicBezTo>
                    <a:cubicBezTo>
                      <a:pt x="29" y="65"/>
                      <a:pt x="30" y="64"/>
                      <a:pt x="31" y="64"/>
                    </a:cubicBezTo>
                    <a:cubicBezTo>
                      <a:pt x="32" y="64"/>
                      <a:pt x="33" y="65"/>
                      <a:pt x="33" y="6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6" name="íšḷiḍé">
                <a:extLst>
                  <a:ext uri="{FF2B5EF4-FFF2-40B4-BE49-F238E27FC236}">
                    <a16:creationId xmlns:a16="http://schemas.microsoft.com/office/drawing/2014/main" id="{86F5C133-EE9E-4AD7-B507-D36C512DCD14}"/>
                  </a:ext>
                </a:extLst>
              </p:cNvPr>
              <p:cNvSpPr/>
              <p:nvPr/>
            </p:nvSpPr>
            <p:spPr bwMode="auto">
              <a:xfrm>
                <a:off x="4665426" y="3148101"/>
                <a:ext cx="374782" cy="267513"/>
              </a:xfrm>
              <a:custGeom>
                <a:gdLst>
                  <a:gd fmla="*/ 9 w 84" name="T0"/>
                  <a:gd fmla="*/ 37 h 60" name="T1"/>
                  <a:gd fmla="*/ 74 w 84" name="T2"/>
                  <a:gd fmla="*/ 37 h 60" name="T3"/>
                  <a:gd fmla="*/ 10 w 84" name="T4"/>
                  <a:gd fmla="*/ 5 h 60" name="T5"/>
                  <a:gd fmla="*/ 11 w 84" name="T6"/>
                  <a:gd fmla="*/ 7 h 60" name="T7"/>
                  <a:gd fmla="*/ 32 w 84" name="T8"/>
                  <a:gd fmla="*/ 24 h 60" name="T9"/>
                  <a:gd fmla="*/ 33 w 84" name="T10"/>
                  <a:gd fmla="*/ 25 h 60" name="T11"/>
                  <a:gd fmla="*/ 34 w 84" name="T12"/>
                  <a:gd fmla="*/ 29 h 60" name="T13"/>
                  <a:gd fmla="*/ 37 w 84" name="T14"/>
                  <a:gd fmla="*/ 29 h 60" name="T15"/>
                  <a:gd fmla="*/ 37 w 84" name="T16"/>
                  <a:gd fmla="*/ 31 h 60" name="T17"/>
                  <a:gd fmla="*/ 41 w 84" name="T18"/>
                  <a:gd fmla="*/ 32 h 60" name="T19"/>
                  <a:gd fmla="*/ 43 w 84" name="T20"/>
                  <a:gd fmla="*/ 32 h 60" name="T21"/>
                  <a:gd fmla="*/ 47 w 84" name="T22"/>
                  <a:gd fmla="*/ 30 h 60" name="T23"/>
                  <a:gd fmla="*/ 48 w 84" name="T24"/>
                  <a:gd fmla="*/ 29 h 60" name="T25"/>
                  <a:gd fmla="*/ 51 w 84" name="T26"/>
                  <a:gd fmla="*/ 27 h 60" name="T27"/>
                  <a:gd fmla="*/ 50 w 84" name="T28"/>
                  <a:gd fmla="*/ 25 h 60" name="T29"/>
                  <a:gd fmla="*/ 52 w 84" name="T30"/>
                  <a:gd fmla="*/ 23 h 60" name="T31"/>
                  <a:gd fmla="*/ 51 w 84" name="T32"/>
                  <a:gd fmla="*/ 20 h 60" name="T33"/>
                  <a:gd fmla="*/ 50 w 84" name="T34"/>
                  <a:gd fmla="*/ 18 h 60" name="T35"/>
                  <a:gd fmla="*/ 49 w 84" name="T36"/>
                  <a:gd fmla="*/ 15 h 60" name="T37"/>
                  <a:gd fmla="*/ 47 w 84" name="T38"/>
                  <a:gd fmla="*/ 15 h 60" name="T39"/>
                  <a:gd fmla="*/ 46 w 84" name="T40"/>
                  <a:gd fmla="*/ 13 h 60" name="T41"/>
                  <a:gd fmla="*/ 42 w 84" name="T42"/>
                  <a:gd fmla="*/ 13 h 60" name="T43"/>
                  <a:gd fmla="*/ 40 w 84" name="T44"/>
                  <a:gd fmla="*/ 12 h 60" name="T45"/>
                  <a:gd fmla="*/ 37 w 84" name="T46"/>
                  <a:gd fmla="*/ 14 h 60" name="T47"/>
                  <a:gd fmla="*/ 35 w 84" name="T48"/>
                  <a:gd fmla="*/ 14 h 60" name="T49"/>
                  <a:gd fmla="*/ 33 w 84" name="T50"/>
                  <a:gd fmla="*/ 18 h 60" name="T51"/>
                  <a:gd fmla="*/ 33 w 84" name="T52"/>
                  <a:gd fmla="*/ 20 h 60" name="T53"/>
                  <a:gd fmla="*/ 31 w 84" name="T54"/>
                  <a:gd fmla="*/ 22 h 60" name="T55"/>
                  <a:gd fmla="*/ 33 w 84" name="T56"/>
                  <a:gd fmla="*/ 22 h 60" name="T57"/>
                  <a:gd fmla="*/ 35 w 84" name="T58"/>
                  <a:gd fmla="*/ 17 h 60" name="T59"/>
                  <a:gd fmla="*/ 39 w 84" name="T60"/>
                  <a:gd fmla="*/ 14 h 60" name="T61"/>
                  <a:gd fmla="*/ 45 w 84" name="T62"/>
                  <a:gd fmla="*/ 14 h 60" name="T63"/>
                  <a:gd fmla="*/ 49 w 84" name="T64"/>
                  <a:gd fmla="*/ 17 h 60" name="T65"/>
                  <a:gd fmla="*/ 50 w 84" name="T66"/>
                  <a:gd fmla="*/ 22 h 60" name="T67"/>
                  <a:gd fmla="*/ 49 w 84" name="T68"/>
                  <a:gd fmla="*/ 26 h 60" name="T69"/>
                  <a:gd fmla="*/ 45 w 84" name="T70"/>
                  <a:gd fmla="*/ 30 h 60" name="T71"/>
                  <a:gd fmla="*/ 39 w 84" name="T72"/>
                  <a:gd fmla="*/ 30 h 60" name="T73"/>
                  <a:gd fmla="*/ 35 w 84" name="T74"/>
                  <a:gd fmla="*/ 27 h 60" name="T75"/>
                  <a:gd fmla="*/ 33 w 84" name="T76"/>
                  <a:gd fmla="*/ 22 h 60" name="T77"/>
                  <a:gd fmla="*/ 42 w 84" name="T78"/>
                  <a:gd fmla="*/ 27 h 60" name="T79"/>
                  <a:gd fmla="*/ 37 w 84" name="T80"/>
                  <a:gd fmla="*/ 22 h 60" name="T81"/>
                  <a:gd fmla="*/ 44 w 84" name="T82"/>
                  <a:gd fmla="*/ 22 h 60" name="T83"/>
                  <a:gd fmla="*/ 42 w 84" name="T84"/>
                  <a:gd fmla="*/ 19 h 60" name="T85"/>
                  <a:gd fmla="*/ 79 w 84" name="T86"/>
                  <a:gd fmla="*/ 6 h 60" name="T87"/>
                  <a:gd fmla="*/ 5 w 84" name="T88"/>
                  <a:gd fmla="*/ 6 h 60" name="T89"/>
                  <a:gd fmla="*/ 0 w 84" name="T90"/>
                  <a:gd fmla="*/ 51 h 60" name="T91"/>
                  <a:gd fmla="*/ 0 w 84" name="T92"/>
                  <a:gd fmla="*/ 55 h 60" name="T93"/>
                  <a:gd fmla="*/ 84 w 84" name="T94"/>
                  <a:gd fmla="*/ 55 h 60" name="T95"/>
                  <a:gd fmla="*/ 76 w 84" name="T96"/>
                  <a:gd fmla="*/ 57 h 60" name="T97"/>
                  <a:gd fmla="*/ 3 w 84" name="T98"/>
                  <a:gd fmla="*/ 53 h 60" name="T99"/>
                  <a:gd fmla="*/ 30 w 84" name="T100"/>
                  <a:gd fmla="*/ 56 h 60" name="T101"/>
                  <a:gd fmla="*/ 54 w 84" name="T102"/>
                  <a:gd fmla="*/ 53 h 60" name="T103"/>
                  <a:gd fmla="*/ 76 w 84" name="T104"/>
                  <a:gd fmla="*/ 57 h 60" name="T105"/>
                  <a:gd fmla="*/ 52 w 84" name="T106"/>
                  <a:gd fmla="*/ 54 h 60" name="T107"/>
                  <a:gd fmla="*/ 53 w 84" name="T108"/>
                  <a:gd fmla="*/ 51 h 60" name="T109"/>
                  <a:gd fmla="*/ 7 w 84" name="T110"/>
                  <a:gd fmla="*/ 43 h 60" name="T111"/>
                  <a:gd fmla="*/ 53 w 84" name="T112"/>
                  <a:gd fmla="*/ 51 h 60" name="T113"/>
                  <a:gd fmla="*/ 8 w 84" name="T114"/>
                  <a:gd fmla="*/ 41 h 60" name="T115"/>
                  <a:gd fmla="*/ 10 w 84" name="T116"/>
                  <a:gd fmla="*/ 3 h 60" name="T117"/>
                  <a:gd fmla="*/ 76 w 84" name="T118"/>
                  <a:gd fmla="*/ 6 h 6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60" w="84">
                    <a:moveTo>
                      <a:pt x="10" y="5"/>
                    </a:moveTo>
                    <a:cubicBezTo>
                      <a:pt x="10" y="5"/>
                      <a:pt x="9" y="5"/>
                      <a:pt x="9" y="6"/>
                    </a:cubicBezTo>
                    <a:cubicBezTo>
                      <a:pt x="9" y="37"/>
                      <a:pt x="9" y="37"/>
                      <a:pt x="9" y="37"/>
                    </a:cubicBezTo>
                    <a:cubicBezTo>
                      <a:pt x="9" y="37"/>
                      <a:pt x="10" y="38"/>
                      <a:pt x="10" y="38"/>
                    </a:cubicBezTo>
                    <a:cubicBezTo>
                      <a:pt x="73" y="38"/>
                      <a:pt x="73" y="38"/>
                      <a:pt x="73" y="38"/>
                    </a:cubicBezTo>
                    <a:cubicBezTo>
                      <a:pt x="74" y="38"/>
                      <a:pt x="74" y="37"/>
                      <a:pt x="74" y="37"/>
                    </a:cubicBezTo>
                    <a:cubicBezTo>
                      <a:pt x="74" y="6"/>
                      <a:pt x="74" y="6"/>
                      <a:pt x="74" y="6"/>
                    </a:cubicBezTo>
                    <a:cubicBezTo>
                      <a:pt x="74" y="5"/>
                      <a:pt x="74" y="5"/>
                      <a:pt x="73" y="5"/>
                    </a:cubicBezTo>
                    <a:lnTo>
                      <a:pt x="10" y="5"/>
                    </a:lnTo>
                    <a:close/>
                    <a:moveTo>
                      <a:pt x="72" y="36"/>
                    </a:moveTo>
                    <a:cubicBezTo>
                      <a:pt x="11" y="36"/>
                      <a:pt x="11" y="36"/>
                      <a:pt x="11" y="36"/>
                    </a:cubicBezTo>
                    <a:cubicBezTo>
                      <a:pt x="11" y="7"/>
                      <a:pt x="11" y="7"/>
                      <a:pt x="11" y="7"/>
                    </a:cubicBezTo>
                    <a:cubicBezTo>
                      <a:pt x="72" y="7"/>
                      <a:pt x="72" y="7"/>
                      <a:pt x="72" y="7"/>
                    </a:cubicBezTo>
                    <a:lnTo>
                      <a:pt x="72" y="36"/>
                    </a:lnTo>
                    <a:close/>
                    <a:moveTo>
                      <a:pt x="32" y="24"/>
                    </a:moveTo>
                    <a:cubicBezTo>
                      <a:pt x="32" y="24"/>
                      <a:pt x="33" y="24"/>
                      <a:pt x="33" y="24"/>
                    </a:cubicBezTo>
                    <a:cubicBezTo>
                      <a:pt x="33" y="24"/>
                      <a:pt x="33" y="24"/>
                      <a:pt x="34" y="25"/>
                    </a:cubicBezTo>
                    <a:cubicBezTo>
                      <a:pt x="34" y="25"/>
                      <a:pt x="34" y="25"/>
                      <a:pt x="33" y="25"/>
                    </a:cubicBezTo>
                    <a:cubicBezTo>
                      <a:pt x="33" y="25"/>
                      <a:pt x="33" y="26"/>
                      <a:pt x="33" y="26"/>
                    </a:cubicBezTo>
                    <a:cubicBezTo>
                      <a:pt x="33" y="26"/>
                      <a:pt x="33" y="26"/>
                      <a:pt x="33" y="27"/>
                    </a:cubicBezTo>
                    <a:cubicBezTo>
                      <a:pt x="33" y="28"/>
                      <a:pt x="34" y="28"/>
                      <a:pt x="34" y="29"/>
                    </a:cubicBezTo>
                    <a:cubicBezTo>
                      <a:pt x="35" y="29"/>
                      <a:pt x="35" y="29"/>
                      <a:pt x="35" y="29"/>
                    </a:cubicBezTo>
                    <a:cubicBezTo>
                      <a:pt x="35" y="29"/>
                      <a:pt x="36" y="29"/>
                      <a:pt x="36" y="29"/>
                    </a:cubicBezTo>
                    <a:cubicBezTo>
                      <a:pt x="36" y="29"/>
                      <a:pt x="36" y="28"/>
                      <a:pt x="37" y="29"/>
                    </a:cubicBezTo>
                    <a:cubicBezTo>
                      <a:pt x="37" y="29"/>
                      <a:pt x="37" y="29"/>
                      <a:pt x="37" y="30"/>
                    </a:cubicBezTo>
                    <a:cubicBezTo>
                      <a:pt x="37" y="30"/>
                      <a:pt x="37" y="30"/>
                      <a:pt x="37" y="30"/>
                    </a:cubicBezTo>
                    <a:cubicBezTo>
                      <a:pt x="37" y="31"/>
                      <a:pt x="37" y="31"/>
                      <a:pt x="37" y="31"/>
                    </a:cubicBezTo>
                    <a:cubicBezTo>
                      <a:pt x="38" y="31"/>
                      <a:pt x="39" y="32"/>
                      <a:pt x="40" y="32"/>
                    </a:cubicBezTo>
                    <a:cubicBezTo>
                      <a:pt x="40" y="32"/>
                      <a:pt x="40" y="32"/>
                      <a:pt x="40" y="32"/>
                    </a:cubicBezTo>
                    <a:cubicBezTo>
                      <a:pt x="40" y="32"/>
                      <a:pt x="41" y="32"/>
                      <a:pt x="41" y="32"/>
                    </a:cubicBezTo>
                    <a:cubicBezTo>
                      <a:pt x="41" y="32"/>
                      <a:pt x="41" y="31"/>
                      <a:pt x="41" y="31"/>
                    </a:cubicBezTo>
                    <a:cubicBezTo>
                      <a:pt x="41" y="30"/>
                      <a:pt x="42" y="30"/>
                      <a:pt x="42" y="31"/>
                    </a:cubicBezTo>
                    <a:cubicBezTo>
                      <a:pt x="42" y="31"/>
                      <a:pt x="43" y="32"/>
                      <a:pt x="43" y="32"/>
                    </a:cubicBezTo>
                    <a:cubicBezTo>
                      <a:pt x="43" y="32"/>
                      <a:pt x="43" y="32"/>
                      <a:pt x="44" y="32"/>
                    </a:cubicBezTo>
                    <a:cubicBezTo>
                      <a:pt x="44" y="32"/>
                      <a:pt x="45" y="31"/>
                      <a:pt x="46" y="31"/>
                    </a:cubicBezTo>
                    <a:cubicBezTo>
                      <a:pt x="46" y="31"/>
                      <a:pt x="47" y="31"/>
                      <a:pt x="47" y="30"/>
                    </a:cubicBezTo>
                    <a:cubicBezTo>
                      <a:pt x="47" y="30"/>
                      <a:pt x="47" y="30"/>
                      <a:pt x="47" y="30"/>
                    </a:cubicBezTo>
                    <a:cubicBezTo>
                      <a:pt x="46" y="29"/>
                      <a:pt x="47" y="29"/>
                      <a:pt x="47" y="29"/>
                    </a:cubicBezTo>
                    <a:cubicBezTo>
                      <a:pt x="47" y="28"/>
                      <a:pt x="47" y="29"/>
                      <a:pt x="48" y="29"/>
                    </a:cubicBezTo>
                    <a:cubicBezTo>
                      <a:pt x="48" y="29"/>
                      <a:pt x="48" y="29"/>
                      <a:pt x="48" y="29"/>
                    </a:cubicBezTo>
                    <a:cubicBezTo>
                      <a:pt x="49" y="29"/>
                      <a:pt x="49" y="29"/>
                      <a:pt x="49" y="29"/>
                    </a:cubicBezTo>
                    <a:cubicBezTo>
                      <a:pt x="50" y="28"/>
                      <a:pt x="50" y="28"/>
                      <a:pt x="51" y="27"/>
                    </a:cubicBezTo>
                    <a:cubicBezTo>
                      <a:pt x="51" y="26"/>
                      <a:pt x="51" y="26"/>
                      <a:pt x="51" y="26"/>
                    </a:cubicBezTo>
                    <a:cubicBezTo>
                      <a:pt x="51" y="26"/>
                      <a:pt x="51" y="25"/>
                      <a:pt x="50" y="25"/>
                    </a:cubicBezTo>
                    <a:cubicBezTo>
                      <a:pt x="50" y="25"/>
                      <a:pt x="50" y="25"/>
                      <a:pt x="50" y="25"/>
                    </a:cubicBezTo>
                    <a:cubicBezTo>
                      <a:pt x="50" y="24"/>
                      <a:pt x="50" y="24"/>
                      <a:pt x="51" y="24"/>
                    </a:cubicBezTo>
                    <a:cubicBezTo>
                      <a:pt x="51" y="24"/>
                      <a:pt x="51" y="24"/>
                      <a:pt x="51" y="24"/>
                    </a:cubicBezTo>
                    <a:cubicBezTo>
                      <a:pt x="52" y="24"/>
                      <a:pt x="52" y="24"/>
                      <a:pt x="52" y="23"/>
                    </a:cubicBezTo>
                    <a:cubicBezTo>
                      <a:pt x="52" y="23"/>
                      <a:pt x="52" y="22"/>
                      <a:pt x="52" y="22"/>
                    </a:cubicBezTo>
                    <a:cubicBezTo>
                      <a:pt x="52" y="21"/>
                      <a:pt x="52" y="21"/>
                      <a:pt x="52" y="20"/>
                    </a:cubicBezTo>
                    <a:cubicBezTo>
                      <a:pt x="52" y="20"/>
                      <a:pt x="52" y="20"/>
                      <a:pt x="51" y="20"/>
                    </a:cubicBezTo>
                    <a:cubicBezTo>
                      <a:pt x="51" y="20"/>
                      <a:pt x="51" y="20"/>
                      <a:pt x="51" y="20"/>
                    </a:cubicBezTo>
                    <a:cubicBezTo>
                      <a:pt x="50" y="20"/>
                      <a:pt x="50" y="19"/>
                      <a:pt x="50" y="19"/>
                    </a:cubicBezTo>
                    <a:cubicBezTo>
                      <a:pt x="50" y="19"/>
                      <a:pt x="50" y="19"/>
                      <a:pt x="50" y="18"/>
                    </a:cubicBezTo>
                    <a:cubicBezTo>
                      <a:pt x="51" y="18"/>
                      <a:pt x="51" y="18"/>
                      <a:pt x="51" y="18"/>
                    </a:cubicBezTo>
                    <a:cubicBezTo>
                      <a:pt x="51" y="18"/>
                      <a:pt x="51" y="17"/>
                      <a:pt x="51" y="17"/>
                    </a:cubicBezTo>
                    <a:cubicBezTo>
                      <a:pt x="50" y="16"/>
                      <a:pt x="50" y="15"/>
                      <a:pt x="49" y="15"/>
                    </a:cubicBezTo>
                    <a:cubicBezTo>
                      <a:pt x="49" y="15"/>
                      <a:pt x="49" y="14"/>
                      <a:pt x="48" y="14"/>
                    </a:cubicBezTo>
                    <a:cubicBezTo>
                      <a:pt x="48" y="14"/>
                      <a:pt x="48" y="15"/>
                      <a:pt x="48" y="15"/>
                    </a:cubicBezTo>
                    <a:cubicBezTo>
                      <a:pt x="47" y="15"/>
                      <a:pt x="47" y="15"/>
                      <a:pt x="47" y="15"/>
                    </a:cubicBezTo>
                    <a:cubicBezTo>
                      <a:pt x="47" y="15"/>
                      <a:pt x="46" y="14"/>
                      <a:pt x="47" y="14"/>
                    </a:cubicBezTo>
                    <a:cubicBezTo>
                      <a:pt x="47" y="14"/>
                      <a:pt x="47" y="13"/>
                      <a:pt x="47" y="13"/>
                    </a:cubicBezTo>
                    <a:cubicBezTo>
                      <a:pt x="47" y="13"/>
                      <a:pt x="46" y="13"/>
                      <a:pt x="46" y="13"/>
                    </a:cubicBezTo>
                    <a:cubicBezTo>
                      <a:pt x="45" y="12"/>
                      <a:pt x="44" y="12"/>
                      <a:pt x="44" y="12"/>
                    </a:cubicBezTo>
                    <a:cubicBezTo>
                      <a:pt x="43" y="12"/>
                      <a:pt x="43" y="12"/>
                      <a:pt x="43" y="12"/>
                    </a:cubicBezTo>
                    <a:cubicBezTo>
                      <a:pt x="43" y="12"/>
                      <a:pt x="42" y="12"/>
                      <a:pt x="42" y="13"/>
                    </a:cubicBezTo>
                    <a:cubicBezTo>
                      <a:pt x="42" y="13"/>
                      <a:pt x="41" y="13"/>
                      <a:pt x="41" y="13"/>
                    </a:cubicBezTo>
                    <a:cubicBezTo>
                      <a:pt x="41" y="12"/>
                      <a:pt x="41" y="12"/>
                      <a:pt x="41" y="12"/>
                    </a:cubicBezTo>
                    <a:cubicBezTo>
                      <a:pt x="40" y="12"/>
                      <a:pt x="40" y="12"/>
                      <a:pt x="40" y="12"/>
                    </a:cubicBezTo>
                    <a:cubicBezTo>
                      <a:pt x="39" y="12"/>
                      <a:pt x="38" y="12"/>
                      <a:pt x="37" y="13"/>
                    </a:cubicBezTo>
                    <a:cubicBezTo>
                      <a:pt x="37" y="13"/>
                      <a:pt x="37" y="13"/>
                      <a:pt x="37" y="13"/>
                    </a:cubicBezTo>
                    <a:cubicBezTo>
                      <a:pt x="37" y="13"/>
                      <a:pt x="37" y="14"/>
                      <a:pt x="37" y="14"/>
                    </a:cubicBezTo>
                    <a:cubicBezTo>
                      <a:pt x="37" y="14"/>
                      <a:pt x="37" y="15"/>
                      <a:pt x="37" y="15"/>
                    </a:cubicBezTo>
                    <a:cubicBezTo>
                      <a:pt x="36" y="15"/>
                      <a:pt x="36" y="15"/>
                      <a:pt x="36" y="15"/>
                    </a:cubicBezTo>
                    <a:cubicBezTo>
                      <a:pt x="36" y="15"/>
                      <a:pt x="35" y="14"/>
                      <a:pt x="35" y="14"/>
                    </a:cubicBezTo>
                    <a:cubicBezTo>
                      <a:pt x="35" y="14"/>
                      <a:pt x="35" y="15"/>
                      <a:pt x="34" y="15"/>
                    </a:cubicBezTo>
                    <a:cubicBezTo>
                      <a:pt x="34" y="15"/>
                      <a:pt x="33" y="16"/>
                      <a:pt x="33" y="17"/>
                    </a:cubicBezTo>
                    <a:cubicBezTo>
                      <a:pt x="33" y="17"/>
                      <a:pt x="33" y="18"/>
                      <a:pt x="33" y="18"/>
                    </a:cubicBezTo>
                    <a:cubicBezTo>
                      <a:pt x="33" y="18"/>
                      <a:pt x="33" y="18"/>
                      <a:pt x="33" y="18"/>
                    </a:cubicBezTo>
                    <a:cubicBezTo>
                      <a:pt x="34" y="19"/>
                      <a:pt x="34" y="19"/>
                      <a:pt x="34" y="19"/>
                    </a:cubicBezTo>
                    <a:cubicBezTo>
                      <a:pt x="33" y="19"/>
                      <a:pt x="33" y="20"/>
                      <a:pt x="33" y="20"/>
                    </a:cubicBezTo>
                    <a:cubicBezTo>
                      <a:pt x="32" y="20"/>
                      <a:pt x="32" y="20"/>
                      <a:pt x="32" y="20"/>
                    </a:cubicBezTo>
                    <a:cubicBezTo>
                      <a:pt x="32" y="20"/>
                      <a:pt x="32" y="20"/>
                      <a:pt x="32" y="20"/>
                    </a:cubicBezTo>
                    <a:cubicBezTo>
                      <a:pt x="32" y="21"/>
                      <a:pt x="31" y="21"/>
                      <a:pt x="31" y="22"/>
                    </a:cubicBezTo>
                    <a:cubicBezTo>
                      <a:pt x="31" y="22"/>
                      <a:pt x="32" y="23"/>
                      <a:pt x="32" y="23"/>
                    </a:cubicBezTo>
                    <a:cubicBezTo>
                      <a:pt x="32" y="24"/>
                      <a:pt x="32" y="24"/>
                      <a:pt x="32" y="24"/>
                    </a:cubicBezTo>
                    <a:close/>
                    <a:moveTo>
                      <a:pt x="33" y="22"/>
                    </a:moveTo>
                    <a:cubicBezTo>
                      <a:pt x="34" y="21"/>
                      <a:pt x="35" y="21"/>
                      <a:pt x="35" y="20"/>
                    </a:cubicBezTo>
                    <a:cubicBezTo>
                      <a:pt x="36" y="19"/>
                      <a:pt x="36" y="18"/>
                      <a:pt x="35" y="17"/>
                    </a:cubicBezTo>
                    <a:cubicBezTo>
                      <a:pt x="35" y="17"/>
                      <a:pt x="35" y="17"/>
                      <a:pt x="35" y="17"/>
                    </a:cubicBezTo>
                    <a:cubicBezTo>
                      <a:pt x="36" y="17"/>
                      <a:pt x="37" y="17"/>
                      <a:pt x="38" y="17"/>
                    </a:cubicBezTo>
                    <a:cubicBezTo>
                      <a:pt x="39" y="16"/>
                      <a:pt x="39" y="15"/>
                      <a:pt x="39" y="14"/>
                    </a:cubicBezTo>
                    <a:cubicBezTo>
                      <a:pt x="39" y="14"/>
                      <a:pt x="39" y="14"/>
                      <a:pt x="39" y="14"/>
                    </a:cubicBezTo>
                    <a:cubicBezTo>
                      <a:pt x="40" y="15"/>
                      <a:pt x="41" y="15"/>
                      <a:pt x="42" y="15"/>
                    </a:cubicBezTo>
                    <a:cubicBezTo>
                      <a:pt x="43" y="15"/>
                      <a:pt x="44" y="15"/>
                      <a:pt x="44" y="14"/>
                    </a:cubicBezTo>
                    <a:cubicBezTo>
                      <a:pt x="44" y="14"/>
                      <a:pt x="44" y="14"/>
                      <a:pt x="45" y="14"/>
                    </a:cubicBezTo>
                    <a:cubicBezTo>
                      <a:pt x="44" y="15"/>
                      <a:pt x="45" y="16"/>
                      <a:pt x="46" y="17"/>
                    </a:cubicBezTo>
                    <a:cubicBezTo>
                      <a:pt x="46" y="17"/>
                      <a:pt x="47" y="17"/>
                      <a:pt x="48" y="17"/>
                    </a:cubicBezTo>
                    <a:cubicBezTo>
                      <a:pt x="48" y="17"/>
                      <a:pt x="48" y="17"/>
                      <a:pt x="49" y="17"/>
                    </a:cubicBezTo>
                    <a:cubicBezTo>
                      <a:pt x="48" y="18"/>
                      <a:pt x="48" y="19"/>
                      <a:pt x="48" y="20"/>
                    </a:cubicBezTo>
                    <a:cubicBezTo>
                      <a:pt x="48" y="21"/>
                      <a:pt x="49" y="21"/>
                      <a:pt x="50" y="22"/>
                    </a:cubicBezTo>
                    <a:cubicBezTo>
                      <a:pt x="50" y="22"/>
                      <a:pt x="50" y="22"/>
                      <a:pt x="50" y="22"/>
                    </a:cubicBezTo>
                    <a:cubicBezTo>
                      <a:pt x="50" y="22"/>
                      <a:pt x="50" y="22"/>
                      <a:pt x="50" y="22"/>
                    </a:cubicBezTo>
                    <a:cubicBezTo>
                      <a:pt x="49" y="22"/>
                      <a:pt x="48" y="23"/>
                      <a:pt x="48" y="24"/>
                    </a:cubicBezTo>
                    <a:cubicBezTo>
                      <a:pt x="48" y="25"/>
                      <a:pt x="48" y="26"/>
                      <a:pt x="49" y="26"/>
                    </a:cubicBezTo>
                    <a:cubicBezTo>
                      <a:pt x="48" y="27"/>
                      <a:pt x="48" y="27"/>
                      <a:pt x="48" y="27"/>
                    </a:cubicBezTo>
                    <a:cubicBezTo>
                      <a:pt x="47" y="27"/>
                      <a:pt x="46" y="27"/>
                      <a:pt x="46" y="27"/>
                    </a:cubicBezTo>
                    <a:cubicBezTo>
                      <a:pt x="45" y="28"/>
                      <a:pt x="44" y="29"/>
                      <a:pt x="45" y="30"/>
                    </a:cubicBezTo>
                    <a:cubicBezTo>
                      <a:pt x="44" y="30"/>
                      <a:pt x="44" y="30"/>
                      <a:pt x="44" y="30"/>
                    </a:cubicBezTo>
                    <a:cubicBezTo>
                      <a:pt x="44" y="29"/>
                      <a:pt x="43" y="28"/>
                      <a:pt x="42" y="28"/>
                    </a:cubicBezTo>
                    <a:cubicBezTo>
                      <a:pt x="41" y="28"/>
                      <a:pt x="40" y="29"/>
                      <a:pt x="39" y="30"/>
                    </a:cubicBezTo>
                    <a:cubicBezTo>
                      <a:pt x="39" y="30"/>
                      <a:pt x="39" y="30"/>
                      <a:pt x="39" y="30"/>
                    </a:cubicBezTo>
                    <a:cubicBezTo>
                      <a:pt x="39" y="29"/>
                      <a:pt x="39" y="28"/>
                      <a:pt x="38" y="27"/>
                    </a:cubicBezTo>
                    <a:cubicBezTo>
                      <a:pt x="37" y="27"/>
                      <a:pt x="36" y="27"/>
                      <a:pt x="35" y="27"/>
                    </a:cubicBezTo>
                    <a:cubicBezTo>
                      <a:pt x="35" y="27"/>
                      <a:pt x="35" y="27"/>
                      <a:pt x="35" y="26"/>
                    </a:cubicBezTo>
                    <a:cubicBezTo>
                      <a:pt x="36" y="26"/>
                      <a:pt x="36" y="25"/>
                      <a:pt x="35" y="24"/>
                    </a:cubicBezTo>
                    <a:cubicBezTo>
                      <a:pt x="35" y="23"/>
                      <a:pt x="34" y="22"/>
                      <a:pt x="33" y="22"/>
                    </a:cubicBezTo>
                    <a:cubicBezTo>
                      <a:pt x="33" y="22"/>
                      <a:pt x="33" y="22"/>
                      <a:pt x="33" y="22"/>
                    </a:cubicBezTo>
                    <a:cubicBezTo>
                      <a:pt x="33" y="22"/>
                      <a:pt x="33" y="22"/>
                      <a:pt x="33" y="22"/>
                    </a:cubicBezTo>
                    <a:close/>
                    <a:moveTo>
                      <a:pt x="42" y="27"/>
                    </a:moveTo>
                    <a:cubicBezTo>
                      <a:pt x="44" y="27"/>
                      <a:pt x="46" y="24"/>
                      <a:pt x="46" y="22"/>
                    </a:cubicBezTo>
                    <a:cubicBezTo>
                      <a:pt x="46" y="19"/>
                      <a:pt x="44" y="17"/>
                      <a:pt x="42" y="17"/>
                    </a:cubicBezTo>
                    <a:cubicBezTo>
                      <a:pt x="39" y="17"/>
                      <a:pt x="37" y="19"/>
                      <a:pt x="37" y="22"/>
                    </a:cubicBezTo>
                    <a:cubicBezTo>
                      <a:pt x="37" y="24"/>
                      <a:pt x="39" y="27"/>
                      <a:pt x="42" y="27"/>
                    </a:cubicBezTo>
                    <a:close/>
                    <a:moveTo>
                      <a:pt x="42" y="19"/>
                    </a:moveTo>
                    <a:cubicBezTo>
                      <a:pt x="43" y="19"/>
                      <a:pt x="44" y="20"/>
                      <a:pt x="44" y="22"/>
                    </a:cubicBezTo>
                    <a:cubicBezTo>
                      <a:pt x="44" y="23"/>
                      <a:pt x="43" y="25"/>
                      <a:pt x="42" y="25"/>
                    </a:cubicBezTo>
                    <a:cubicBezTo>
                      <a:pt x="40" y="25"/>
                      <a:pt x="39" y="23"/>
                      <a:pt x="39" y="22"/>
                    </a:cubicBezTo>
                    <a:cubicBezTo>
                      <a:pt x="39" y="20"/>
                      <a:pt x="40" y="19"/>
                      <a:pt x="42" y="19"/>
                    </a:cubicBezTo>
                    <a:close/>
                    <a:moveTo>
                      <a:pt x="84" y="51"/>
                    </a:moveTo>
                    <a:cubicBezTo>
                      <a:pt x="79" y="42"/>
                      <a:pt x="79" y="42"/>
                      <a:pt x="79" y="42"/>
                    </a:cubicBezTo>
                    <a:cubicBezTo>
                      <a:pt x="79" y="6"/>
                      <a:pt x="79" y="6"/>
                      <a:pt x="79" y="6"/>
                    </a:cubicBezTo>
                    <a:cubicBezTo>
                      <a:pt x="79" y="1"/>
                      <a:pt x="78" y="0"/>
                      <a:pt x="74" y="0"/>
                    </a:cubicBezTo>
                    <a:cubicBezTo>
                      <a:pt x="10" y="0"/>
                      <a:pt x="10" y="0"/>
                      <a:pt x="10" y="0"/>
                    </a:cubicBezTo>
                    <a:cubicBezTo>
                      <a:pt x="6" y="0"/>
                      <a:pt x="5" y="1"/>
                      <a:pt x="5" y="6"/>
                    </a:cubicBezTo>
                    <a:cubicBezTo>
                      <a:pt x="5" y="42"/>
                      <a:pt x="5" y="42"/>
                      <a:pt x="5" y="42"/>
                    </a:cubicBezTo>
                    <a:cubicBezTo>
                      <a:pt x="0" y="51"/>
                      <a:pt x="0" y="51"/>
                      <a:pt x="0" y="51"/>
                    </a:cubicBezTo>
                    <a:cubicBezTo>
                      <a:pt x="0" y="51"/>
                      <a:pt x="0" y="51"/>
                      <a:pt x="0" y="51"/>
                    </a:cubicBezTo>
                    <a:cubicBezTo>
                      <a:pt x="0" y="51"/>
                      <a:pt x="0" y="51"/>
                      <a:pt x="0" y="51"/>
                    </a:cubicBezTo>
                    <a:cubicBezTo>
                      <a:pt x="0" y="51"/>
                      <a:pt x="0" y="51"/>
                      <a:pt x="0" y="51"/>
                    </a:cubicBezTo>
                    <a:cubicBezTo>
                      <a:pt x="0" y="52"/>
                      <a:pt x="0" y="53"/>
                      <a:pt x="0" y="55"/>
                    </a:cubicBezTo>
                    <a:cubicBezTo>
                      <a:pt x="0" y="58"/>
                      <a:pt x="3" y="60"/>
                      <a:pt x="7" y="60"/>
                    </a:cubicBezTo>
                    <a:cubicBezTo>
                      <a:pt x="76" y="60"/>
                      <a:pt x="76" y="60"/>
                      <a:pt x="76" y="60"/>
                    </a:cubicBezTo>
                    <a:cubicBezTo>
                      <a:pt x="80" y="60"/>
                      <a:pt x="84" y="58"/>
                      <a:pt x="84" y="55"/>
                    </a:cubicBezTo>
                    <a:cubicBezTo>
                      <a:pt x="84" y="52"/>
                      <a:pt x="84" y="52"/>
                      <a:pt x="84" y="52"/>
                    </a:cubicBezTo>
                    <a:cubicBezTo>
                      <a:pt x="84" y="52"/>
                      <a:pt x="84" y="52"/>
                      <a:pt x="84" y="51"/>
                    </a:cubicBezTo>
                    <a:close/>
                    <a:moveTo>
                      <a:pt x="76" y="57"/>
                    </a:moveTo>
                    <a:cubicBezTo>
                      <a:pt x="7" y="57"/>
                      <a:pt x="7" y="57"/>
                      <a:pt x="7" y="57"/>
                    </a:cubicBezTo>
                    <a:cubicBezTo>
                      <a:pt x="5" y="57"/>
                      <a:pt x="3" y="56"/>
                      <a:pt x="3" y="55"/>
                    </a:cubicBezTo>
                    <a:cubicBezTo>
                      <a:pt x="3" y="53"/>
                      <a:pt x="3" y="53"/>
                      <a:pt x="3" y="53"/>
                    </a:cubicBezTo>
                    <a:cubicBezTo>
                      <a:pt x="29" y="53"/>
                      <a:pt x="29" y="53"/>
                      <a:pt x="29" y="53"/>
                    </a:cubicBezTo>
                    <a:cubicBezTo>
                      <a:pt x="29" y="55"/>
                      <a:pt x="29" y="55"/>
                      <a:pt x="29" y="55"/>
                    </a:cubicBezTo>
                    <a:cubicBezTo>
                      <a:pt x="29" y="56"/>
                      <a:pt x="30" y="56"/>
                      <a:pt x="30" y="56"/>
                    </a:cubicBezTo>
                    <a:cubicBezTo>
                      <a:pt x="53" y="56"/>
                      <a:pt x="53" y="56"/>
                      <a:pt x="53" y="56"/>
                    </a:cubicBezTo>
                    <a:cubicBezTo>
                      <a:pt x="54" y="56"/>
                      <a:pt x="54" y="56"/>
                      <a:pt x="54" y="55"/>
                    </a:cubicBezTo>
                    <a:cubicBezTo>
                      <a:pt x="54" y="53"/>
                      <a:pt x="54" y="53"/>
                      <a:pt x="54" y="53"/>
                    </a:cubicBezTo>
                    <a:cubicBezTo>
                      <a:pt x="81" y="53"/>
                      <a:pt x="81" y="53"/>
                      <a:pt x="81" y="53"/>
                    </a:cubicBezTo>
                    <a:cubicBezTo>
                      <a:pt x="81" y="55"/>
                      <a:pt x="81" y="55"/>
                      <a:pt x="81" y="55"/>
                    </a:cubicBezTo>
                    <a:cubicBezTo>
                      <a:pt x="81" y="56"/>
                      <a:pt x="79" y="57"/>
                      <a:pt x="76" y="57"/>
                    </a:cubicBezTo>
                    <a:close/>
                    <a:moveTo>
                      <a:pt x="31" y="53"/>
                    </a:moveTo>
                    <a:cubicBezTo>
                      <a:pt x="52" y="53"/>
                      <a:pt x="52" y="53"/>
                      <a:pt x="52" y="53"/>
                    </a:cubicBezTo>
                    <a:cubicBezTo>
                      <a:pt x="52" y="54"/>
                      <a:pt x="52" y="54"/>
                      <a:pt x="52" y="54"/>
                    </a:cubicBezTo>
                    <a:cubicBezTo>
                      <a:pt x="31" y="54"/>
                      <a:pt x="31" y="54"/>
                      <a:pt x="31" y="54"/>
                    </a:cubicBezTo>
                    <a:lnTo>
                      <a:pt x="31" y="53"/>
                    </a:lnTo>
                    <a:close/>
                    <a:moveTo>
                      <a:pt x="53" y="51"/>
                    </a:moveTo>
                    <a:cubicBezTo>
                      <a:pt x="30" y="51"/>
                      <a:pt x="30" y="51"/>
                      <a:pt x="30" y="51"/>
                    </a:cubicBezTo>
                    <a:cubicBezTo>
                      <a:pt x="3" y="51"/>
                      <a:pt x="3" y="51"/>
                      <a:pt x="3" y="51"/>
                    </a:cubicBezTo>
                    <a:cubicBezTo>
                      <a:pt x="7" y="43"/>
                      <a:pt x="7" y="43"/>
                      <a:pt x="7" y="43"/>
                    </a:cubicBezTo>
                    <a:cubicBezTo>
                      <a:pt x="76" y="43"/>
                      <a:pt x="76" y="43"/>
                      <a:pt x="76" y="43"/>
                    </a:cubicBezTo>
                    <a:cubicBezTo>
                      <a:pt x="80" y="51"/>
                      <a:pt x="80" y="51"/>
                      <a:pt x="80" y="51"/>
                    </a:cubicBezTo>
                    <a:lnTo>
                      <a:pt x="53" y="51"/>
                    </a:lnTo>
                    <a:close/>
                    <a:moveTo>
                      <a:pt x="76" y="6"/>
                    </a:moveTo>
                    <a:cubicBezTo>
                      <a:pt x="76" y="41"/>
                      <a:pt x="76" y="41"/>
                      <a:pt x="76" y="41"/>
                    </a:cubicBezTo>
                    <a:cubicBezTo>
                      <a:pt x="8" y="41"/>
                      <a:pt x="8" y="41"/>
                      <a:pt x="8" y="41"/>
                    </a:cubicBezTo>
                    <a:cubicBezTo>
                      <a:pt x="8" y="6"/>
                      <a:pt x="8" y="6"/>
                      <a:pt x="8" y="6"/>
                    </a:cubicBezTo>
                    <a:cubicBezTo>
                      <a:pt x="8" y="5"/>
                      <a:pt x="8" y="4"/>
                      <a:pt x="8" y="3"/>
                    </a:cubicBezTo>
                    <a:cubicBezTo>
                      <a:pt x="8" y="3"/>
                      <a:pt x="9" y="3"/>
                      <a:pt x="10" y="3"/>
                    </a:cubicBezTo>
                    <a:cubicBezTo>
                      <a:pt x="74" y="3"/>
                      <a:pt x="74" y="3"/>
                      <a:pt x="74" y="3"/>
                    </a:cubicBezTo>
                    <a:cubicBezTo>
                      <a:pt x="74" y="3"/>
                      <a:pt x="75" y="3"/>
                      <a:pt x="76" y="3"/>
                    </a:cubicBezTo>
                    <a:cubicBezTo>
                      <a:pt x="76" y="4"/>
                      <a:pt x="76" y="5"/>
                      <a:pt x="76" y="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7" name="ïšḷiḋé">
                <a:extLst>
                  <a:ext uri="{FF2B5EF4-FFF2-40B4-BE49-F238E27FC236}">
                    <a16:creationId xmlns:a16="http://schemas.microsoft.com/office/drawing/2014/main" id="{161A5D01-FD56-4170-9999-148388F1A1D5}"/>
                  </a:ext>
                </a:extLst>
              </p:cNvPr>
              <p:cNvSpPr/>
              <p:nvPr/>
            </p:nvSpPr>
            <p:spPr bwMode="auto">
              <a:xfrm>
                <a:off x="5838803" y="3156003"/>
                <a:ext cx="290229" cy="338707"/>
              </a:xfrm>
              <a:custGeom>
                <a:gdLst>
                  <a:gd fmla="*/ 36 w 56" name="T0"/>
                  <a:gd fmla="*/ 14 h 65" name="T1"/>
                  <a:gd fmla="*/ 43 w 56" name="T2"/>
                  <a:gd fmla="*/ 2 h 65" name="T3"/>
                  <a:gd fmla="*/ 41 w 56" name="T4"/>
                  <a:gd fmla="*/ 0 h 65" name="T5"/>
                  <a:gd fmla="*/ 13 w 56" name="T6"/>
                  <a:gd fmla="*/ 1 h 65" name="T7"/>
                  <a:gd fmla="*/ 20 w 56" name="T8"/>
                  <a:gd fmla="*/ 14 h 65" name="T9"/>
                  <a:gd fmla="*/ 0 w 56" name="T10"/>
                  <a:gd fmla="*/ 37 h 65" name="T11"/>
                  <a:gd fmla="*/ 7 w 56" name="T12"/>
                  <a:gd fmla="*/ 65 h 65" name="T13"/>
                  <a:gd fmla="*/ 56 w 56" name="T14"/>
                  <a:gd fmla="*/ 58 h 65" name="T15"/>
                  <a:gd fmla="*/ 36 w 56" name="T16"/>
                  <a:gd fmla="*/ 15 h 65" name="T17"/>
                  <a:gd fmla="*/ 23 w 56" name="T18"/>
                  <a:gd fmla="*/ 4 h 65" name="T19"/>
                  <a:gd fmla="*/ 21 w 56" name="T20"/>
                  <a:gd fmla="*/ 5 h 65" name="T21"/>
                  <a:gd fmla="*/ 22 w 56" name="T22"/>
                  <a:gd fmla="*/ 13 h 65" name="T23"/>
                  <a:gd fmla="*/ 39 w 56" name="T24"/>
                  <a:gd fmla="*/ 3 h 65" name="T25"/>
                  <a:gd fmla="*/ 26 w 56" name="T26"/>
                  <a:gd fmla="*/ 13 h 65" name="T27"/>
                  <a:gd fmla="*/ 33 w 56" name="T28"/>
                  <a:gd fmla="*/ 15 h 65" name="T29"/>
                  <a:gd fmla="*/ 23 w 56" name="T30"/>
                  <a:gd fmla="*/ 16 h 65" name="T31"/>
                  <a:gd fmla="*/ 53 w 56" name="T32"/>
                  <a:gd fmla="*/ 58 h 65" name="T33"/>
                  <a:gd fmla="*/ 7 w 56" name="T34"/>
                  <a:gd fmla="*/ 62 h 65" name="T35"/>
                  <a:gd fmla="*/ 3 w 56" name="T36"/>
                  <a:gd fmla="*/ 37 h 65" name="T37"/>
                  <a:gd fmla="*/ 34 w 56" name="T38"/>
                  <a:gd fmla="*/ 18 h 65" name="T39"/>
                  <a:gd fmla="*/ 53 w 56" name="T40"/>
                  <a:gd fmla="*/ 58 h 65" name="T41"/>
                  <a:gd fmla="*/ 8 w 56" name="T42"/>
                  <a:gd fmla="*/ 54 h 65" name="T43"/>
                  <a:gd fmla="*/ 12 w 56" name="T44"/>
                  <a:gd fmla="*/ 58 h 65" name="T45"/>
                  <a:gd fmla="*/ 6 w 56" name="T46"/>
                  <a:gd fmla="*/ 54 h 65" name="T47"/>
                  <a:gd fmla="*/ 23 w 56" name="T48"/>
                  <a:gd fmla="*/ 21 h 65" name="T49"/>
                  <a:gd fmla="*/ 23 w 56" name="T50"/>
                  <a:gd fmla="*/ 23 h 65" name="T51"/>
                  <a:gd fmla="*/ 28 w 56" name="T52"/>
                  <a:gd fmla="*/ 28 h 65" name="T53"/>
                  <a:gd fmla="*/ 28 w 56" name="T54"/>
                  <a:gd fmla="*/ 53 h 65" name="T55"/>
                  <a:gd fmla="*/ 28 w 56" name="T56"/>
                  <a:gd fmla="*/ 28 h 65" name="T57"/>
                  <a:gd fmla="*/ 17 w 56" name="T58"/>
                  <a:gd fmla="*/ 41 h 65" name="T59"/>
                  <a:gd fmla="*/ 38 w 56" name="T60"/>
                  <a:gd fmla="*/ 41 h 65" name="T61"/>
                  <a:gd fmla="*/ 26 w 56" name="T62"/>
                  <a:gd fmla="*/ 37 h 65" name="T63"/>
                  <a:gd fmla="*/ 32 w 56" name="T64"/>
                  <a:gd fmla="*/ 44 h 65" name="T65"/>
                  <a:gd fmla="*/ 29 w 56" name="T66"/>
                  <a:gd fmla="*/ 49 h 65" name="T67"/>
                  <a:gd fmla="*/ 27 w 56" name="T68"/>
                  <a:gd fmla="*/ 49 h 65" name="T69"/>
                  <a:gd fmla="*/ 24 w 56" name="T70"/>
                  <a:gd fmla="*/ 44 h 65" name="T71"/>
                  <a:gd fmla="*/ 26 w 56" name="T72"/>
                  <a:gd fmla="*/ 44 h 65" name="T73"/>
                  <a:gd fmla="*/ 30 w 56" name="T74"/>
                  <a:gd fmla="*/ 44 h 65" name="T75"/>
                  <a:gd fmla="*/ 24 w 56" name="T76"/>
                  <a:gd fmla="*/ 37 h 65" name="T77"/>
                  <a:gd fmla="*/ 27 w 56" name="T78"/>
                  <a:gd fmla="*/ 32 h 65" name="T79"/>
                  <a:gd fmla="*/ 29 w 56" name="T80"/>
                  <a:gd fmla="*/ 32 h 65" name="T81"/>
                  <a:gd fmla="*/ 32 w 56" name="T82"/>
                  <a:gd fmla="*/ 37 h 65" name="T83"/>
                  <a:gd fmla="*/ 30 w 56" name="T84"/>
                  <a:gd fmla="*/ 37 h 65" name="T85"/>
                  <a:gd fmla="*/ 26 w 56" name="T86"/>
                  <a:gd fmla="*/ 37 h 65"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65" w="56">
                    <a:moveTo>
                      <a:pt x="36" y="15"/>
                    </a:moveTo>
                    <a:cubicBezTo>
                      <a:pt x="36" y="14"/>
                      <a:pt x="36" y="14"/>
                      <a:pt x="36" y="14"/>
                    </a:cubicBezTo>
                    <a:cubicBezTo>
                      <a:pt x="43" y="3"/>
                      <a:pt x="43" y="3"/>
                      <a:pt x="43" y="3"/>
                    </a:cubicBezTo>
                    <a:cubicBezTo>
                      <a:pt x="43" y="3"/>
                      <a:pt x="43" y="3"/>
                      <a:pt x="43" y="2"/>
                    </a:cubicBezTo>
                    <a:cubicBezTo>
                      <a:pt x="43" y="1"/>
                      <a:pt x="42" y="0"/>
                      <a:pt x="41" y="0"/>
                    </a:cubicBezTo>
                    <a:cubicBezTo>
                      <a:pt x="41" y="0"/>
                      <a:pt x="41" y="0"/>
                      <a:pt x="41" y="0"/>
                    </a:cubicBezTo>
                    <a:cubicBezTo>
                      <a:pt x="14" y="0"/>
                      <a:pt x="14" y="0"/>
                      <a:pt x="14" y="0"/>
                    </a:cubicBezTo>
                    <a:cubicBezTo>
                      <a:pt x="14" y="0"/>
                      <a:pt x="13" y="0"/>
                      <a:pt x="13" y="1"/>
                    </a:cubicBezTo>
                    <a:cubicBezTo>
                      <a:pt x="12" y="2"/>
                      <a:pt x="12" y="3"/>
                      <a:pt x="13" y="3"/>
                    </a:cubicBezTo>
                    <a:cubicBezTo>
                      <a:pt x="20" y="14"/>
                      <a:pt x="20" y="14"/>
                      <a:pt x="20" y="14"/>
                    </a:cubicBezTo>
                    <a:cubicBezTo>
                      <a:pt x="20" y="15"/>
                      <a:pt x="20" y="15"/>
                      <a:pt x="20" y="15"/>
                    </a:cubicBezTo>
                    <a:cubicBezTo>
                      <a:pt x="9" y="16"/>
                      <a:pt x="0" y="26"/>
                      <a:pt x="0" y="37"/>
                    </a:cubicBezTo>
                    <a:cubicBezTo>
                      <a:pt x="0" y="58"/>
                      <a:pt x="0" y="58"/>
                      <a:pt x="0" y="58"/>
                    </a:cubicBezTo>
                    <a:cubicBezTo>
                      <a:pt x="0" y="61"/>
                      <a:pt x="3" y="65"/>
                      <a:pt x="7" y="65"/>
                    </a:cubicBezTo>
                    <a:cubicBezTo>
                      <a:pt x="49" y="65"/>
                      <a:pt x="49" y="65"/>
                      <a:pt x="49" y="65"/>
                    </a:cubicBezTo>
                    <a:cubicBezTo>
                      <a:pt x="53" y="65"/>
                      <a:pt x="56" y="61"/>
                      <a:pt x="56" y="58"/>
                    </a:cubicBezTo>
                    <a:cubicBezTo>
                      <a:pt x="56" y="37"/>
                      <a:pt x="56" y="37"/>
                      <a:pt x="56" y="37"/>
                    </a:cubicBezTo>
                    <a:cubicBezTo>
                      <a:pt x="56" y="26"/>
                      <a:pt x="47" y="16"/>
                      <a:pt x="36" y="15"/>
                    </a:cubicBezTo>
                    <a:close/>
                    <a:moveTo>
                      <a:pt x="26" y="13"/>
                    </a:moveTo>
                    <a:cubicBezTo>
                      <a:pt x="23" y="4"/>
                      <a:pt x="23" y="4"/>
                      <a:pt x="23" y="4"/>
                    </a:cubicBezTo>
                    <a:cubicBezTo>
                      <a:pt x="22" y="3"/>
                      <a:pt x="22" y="3"/>
                      <a:pt x="21" y="3"/>
                    </a:cubicBezTo>
                    <a:cubicBezTo>
                      <a:pt x="21" y="4"/>
                      <a:pt x="21" y="4"/>
                      <a:pt x="21" y="5"/>
                    </a:cubicBezTo>
                    <a:cubicBezTo>
                      <a:pt x="24" y="13"/>
                      <a:pt x="24" y="13"/>
                      <a:pt x="24" y="13"/>
                    </a:cubicBezTo>
                    <a:cubicBezTo>
                      <a:pt x="22" y="13"/>
                      <a:pt x="22" y="13"/>
                      <a:pt x="22" y="13"/>
                    </a:cubicBezTo>
                    <a:cubicBezTo>
                      <a:pt x="16" y="3"/>
                      <a:pt x="16" y="3"/>
                      <a:pt x="16" y="3"/>
                    </a:cubicBezTo>
                    <a:cubicBezTo>
                      <a:pt x="39" y="3"/>
                      <a:pt x="39" y="3"/>
                      <a:pt x="39" y="3"/>
                    </a:cubicBezTo>
                    <a:cubicBezTo>
                      <a:pt x="33" y="13"/>
                      <a:pt x="33" y="13"/>
                      <a:pt x="33" y="13"/>
                    </a:cubicBezTo>
                    <a:lnTo>
                      <a:pt x="26" y="13"/>
                    </a:lnTo>
                    <a:close/>
                    <a:moveTo>
                      <a:pt x="23" y="15"/>
                    </a:moveTo>
                    <a:cubicBezTo>
                      <a:pt x="33" y="15"/>
                      <a:pt x="33" y="15"/>
                      <a:pt x="33" y="15"/>
                    </a:cubicBezTo>
                    <a:cubicBezTo>
                      <a:pt x="33" y="16"/>
                      <a:pt x="33" y="16"/>
                      <a:pt x="33" y="16"/>
                    </a:cubicBezTo>
                    <a:cubicBezTo>
                      <a:pt x="23" y="16"/>
                      <a:pt x="23" y="16"/>
                      <a:pt x="23" y="16"/>
                    </a:cubicBezTo>
                    <a:lnTo>
                      <a:pt x="23" y="15"/>
                    </a:lnTo>
                    <a:close/>
                    <a:moveTo>
                      <a:pt x="53" y="58"/>
                    </a:moveTo>
                    <a:cubicBezTo>
                      <a:pt x="53" y="60"/>
                      <a:pt x="51" y="62"/>
                      <a:pt x="49" y="62"/>
                    </a:cubicBezTo>
                    <a:cubicBezTo>
                      <a:pt x="7" y="62"/>
                      <a:pt x="7" y="62"/>
                      <a:pt x="7" y="62"/>
                    </a:cubicBezTo>
                    <a:cubicBezTo>
                      <a:pt x="5" y="62"/>
                      <a:pt x="3" y="60"/>
                      <a:pt x="3" y="58"/>
                    </a:cubicBezTo>
                    <a:cubicBezTo>
                      <a:pt x="3" y="37"/>
                      <a:pt x="3" y="37"/>
                      <a:pt x="3" y="37"/>
                    </a:cubicBezTo>
                    <a:cubicBezTo>
                      <a:pt x="3" y="26"/>
                      <a:pt x="11" y="18"/>
                      <a:pt x="22" y="18"/>
                    </a:cubicBezTo>
                    <a:cubicBezTo>
                      <a:pt x="34" y="18"/>
                      <a:pt x="34" y="18"/>
                      <a:pt x="34" y="18"/>
                    </a:cubicBezTo>
                    <a:cubicBezTo>
                      <a:pt x="44" y="18"/>
                      <a:pt x="53" y="26"/>
                      <a:pt x="53" y="37"/>
                    </a:cubicBezTo>
                    <a:lnTo>
                      <a:pt x="53" y="58"/>
                    </a:lnTo>
                    <a:close/>
                    <a:moveTo>
                      <a:pt x="8" y="38"/>
                    </a:moveTo>
                    <a:cubicBezTo>
                      <a:pt x="8" y="54"/>
                      <a:pt x="8" y="54"/>
                      <a:pt x="8" y="54"/>
                    </a:cubicBezTo>
                    <a:cubicBezTo>
                      <a:pt x="8" y="55"/>
                      <a:pt x="9" y="57"/>
                      <a:pt x="11" y="57"/>
                    </a:cubicBezTo>
                    <a:cubicBezTo>
                      <a:pt x="11" y="57"/>
                      <a:pt x="12" y="57"/>
                      <a:pt x="12" y="58"/>
                    </a:cubicBezTo>
                    <a:cubicBezTo>
                      <a:pt x="12" y="58"/>
                      <a:pt x="11" y="59"/>
                      <a:pt x="11" y="59"/>
                    </a:cubicBezTo>
                    <a:cubicBezTo>
                      <a:pt x="8" y="59"/>
                      <a:pt x="6" y="56"/>
                      <a:pt x="6" y="54"/>
                    </a:cubicBezTo>
                    <a:cubicBezTo>
                      <a:pt x="6" y="38"/>
                      <a:pt x="6" y="38"/>
                      <a:pt x="6" y="38"/>
                    </a:cubicBezTo>
                    <a:cubicBezTo>
                      <a:pt x="6" y="28"/>
                      <a:pt x="14" y="21"/>
                      <a:pt x="23" y="21"/>
                    </a:cubicBezTo>
                    <a:cubicBezTo>
                      <a:pt x="24" y="21"/>
                      <a:pt x="24" y="21"/>
                      <a:pt x="24" y="22"/>
                    </a:cubicBezTo>
                    <a:cubicBezTo>
                      <a:pt x="24" y="22"/>
                      <a:pt x="24" y="23"/>
                      <a:pt x="23" y="23"/>
                    </a:cubicBezTo>
                    <a:cubicBezTo>
                      <a:pt x="15" y="23"/>
                      <a:pt x="8" y="29"/>
                      <a:pt x="8" y="38"/>
                    </a:cubicBezTo>
                    <a:close/>
                    <a:moveTo>
                      <a:pt x="28" y="28"/>
                    </a:moveTo>
                    <a:cubicBezTo>
                      <a:pt x="21" y="28"/>
                      <a:pt x="15" y="34"/>
                      <a:pt x="15" y="41"/>
                    </a:cubicBezTo>
                    <a:cubicBezTo>
                      <a:pt x="15" y="47"/>
                      <a:pt x="21" y="53"/>
                      <a:pt x="28" y="53"/>
                    </a:cubicBezTo>
                    <a:cubicBezTo>
                      <a:pt x="35" y="53"/>
                      <a:pt x="40" y="47"/>
                      <a:pt x="40" y="41"/>
                    </a:cubicBezTo>
                    <a:cubicBezTo>
                      <a:pt x="40" y="34"/>
                      <a:pt x="35" y="28"/>
                      <a:pt x="28" y="28"/>
                    </a:cubicBezTo>
                    <a:close/>
                    <a:moveTo>
                      <a:pt x="28" y="51"/>
                    </a:moveTo>
                    <a:cubicBezTo>
                      <a:pt x="22" y="51"/>
                      <a:pt x="17" y="46"/>
                      <a:pt x="17" y="41"/>
                    </a:cubicBezTo>
                    <a:cubicBezTo>
                      <a:pt x="17" y="35"/>
                      <a:pt x="22" y="30"/>
                      <a:pt x="28" y="30"/>
                    </a:cubicBezTo>
                    <a:cubicBezTo>
                      <a:pt x="33" y="30"/>
                      <a:pt x="38" y="35"/>
                      <a:pt x="38" y="41"/>
                    </a:cubicBezTo>
                    <a:cubicBezTo>
                      <a:pt x="38" y="46"/>
                      <a:pt x="33" y="51"/>
                      <a:pt x="28" y="51"/>
                    </a:cubicBezTo>
                    <a:close/>
                    <a:moveTo>
                      <a:pt x="26" y="37"/>
                    </a:moveTo>
                    <a:cubicBezTo>
                      <a:pt x="26" y="39"/>
                      <a:pt x="27" y="40"/>
                      <a:pt x="28" y="40"/>
                    </a:cubicBezTo>
                    <a:cubicBezTo>
                      <a:pt x="30" y="40"/>
                      <a:pt x="32" y="41"/>
                      <a:pt x="32" y="44"/>
                    </a:cubicBezTo>
                    <a:cubicBezTo>
                      <a:pt x="32" y="46"/>
                      <a:pt x="31" y="47"/>
                      <a:pt x="29" y="48"/>
                    </a:cubicBezTo>
                    <a:cubicBezTo>
                      <a:pt x="29" y="49"/>
                      <a:pt x="29" y="49"/>
                      <a:pt x="29" y="49"/>
                    </a:cubicBezTo>
                    <a:cubicBezTo>
                      <a:pt x="29" y="49"/>
                      <a:pt x="28" y="50"/>
                      <a:pt x="28" y="50"/>
                    </a:cubicBezTo>
                    <a:cubicBezTo>
                      <a:pt x="27" y="50"/>
                      <a:pt x="27" y="49"/>
                      <a:pt x="27" y="49"/>
                    </a:cubicBezTo>
                    <a:cubicBezTo>
                      <a:pt x="27" y="48"/>
                      <a:pt x="27" y="48"/>
                      <a:pt x="27" y="48"/>
                    </a:cubicBezTo>
                    <a:cubicBezTo>
                      <a:pt x="25" y="47"/>
                      <a:pt x="24" y="46"/>
                      <a:pt x="24" y="44"/>
                    </a:cubicBezTo>
                    <a:cubicBezTo>
                      <a:pt x="24" y="43"/>
                      <a:pt x="24" y="43"/>
                      <a:pt x="25" y="43"/>
                    </a:cubicBezTo>
                    <a:cubicBezTo>
                      <a:pt x="25" y="43"/>
                      <a:pt x="26" y="43"/>
                      <a:pt x="26" y="44"/>
                    </a:cubicBezTo>
                    <a:cubicBezTo>
                      <a:pt x="26" y="45"/>
                      <a:pt x="27" y="46"/>
                      <a:pt x="28" y="46"/>
                    </a:cubicBezTo>
                    <a:cubicBezTo>
                      <a:pt x="29" y="46"/>
                      <a:pt x="30" y="45"/>
                      <a:pt x="30" y="44"/>
                    </a:cubicBezTo>
                    <a:cubicBezTo>
                      <a:pt x="30" y="42"/>
                      <a:pt x="29" y="42"/>
                      <a:pt x="28" y="42"/>
                    </a:cubicBezTo>
                    <a:cubicBezTo>
                      <a:pt x="25" y="42"/>
                      <a:pt x="24" y="40"/>
                      <a:pt x="24" y="37"/>
                    </a:cubicBezTo>
                    <a:cubicBezTo>
                      <a:pt x="24" y="36"/>
                      <a:pt x="25" y="34"/>
                      <a:pt x="27" y="34"/>
                    </a:cubicBezTo>
                    <a:cubicBezTo>
                      <a:pt x="27" y="32"/>
                      <a:pt x="27" y="32"/>
                      <a:pt x="27" y="32"/>
                    </a:cubicBezTo>
                    <a:cubicBezTo>
                      <a:pt x="27" y="32"/>
                      <a:pt x="27" y="31"/>
                      <a:pt x="28" y="31"/>
                    </a:cubicBezTo>
                    <a:cubicBezTo>
                      <a:pt x="28" y="31"/>
                      <a:pt x="29" y="32"/>
                      <a:pt x="29" y="32"/>
                    </a:cubicBezTo>
                    <a:cubicBezTo>
                      <a:pt x="29" y="33"/>
                      <a:pt x="29" y="33"/>
                      <a:pt x="29" y="33"/>
                    </a:cubicBezTo>
                    <a:cubicBezTo>
                      <a:pt x="30" y="34"/>
                      <a:pt x="32" y="35"/>
                      <a:pt x="32" y="37"/>
                    </a:cubicBezTo>
                    <a:cubicBezTo>
                      <a:pt x="32" y="38"/>
                      <a:pt x="31" y="38"/>
                      <a:pt x="31" y="38"/>
                    </a:cubicBezTo>
                    <a:cubicBezTo>
                      <a:pt x="30" y="38"/>
                      <a:pt x="30" y="38"/>
                      <a:pt x="30" y="37"/>
                    </a:cubicBezTo>
                    <a:cubicBezTo>
                      <a:pt x="30" y="36"/>
                      <a:pt x="29" y="35"/>
                      <a:pt x="28" y="35"/>
                    </a:cubicBezTo>
                    <a:cubicBezTo>
                      <a:pt x="27" y="35"/>
                      <a:pt x="26" y="36"/>
                      <a:pt x="26" y="37"/>
                    </a:cubicBezTo>
                    <a:close/>
                  </a:path>
                </a:pathLst>
              </a:custGeom>
              <a:solidFill>
                <a:schemeClr val="bg1">
                  <a:lumMod val="75000"/>
                </a:scheme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8" name="íśḷiďé">
                <a:extLst>
                  <a:ext uri="{FF2B5EF4-FFF2-40B4-BE49-F238E27FC236}">
                    <a16:creationId xmlns:a16="http://schemas.microsoft.com/office/drawing/2014/main" id="{178F4C88-8D72-4FD6-A091-FDA0B8B8736B}"/>
                  </a:ext>
                </a:extLst>
              </p:cNvPr>
              <p:cNvSpPr/>
              <p:nvPr/>
            </p:nvSpPr>
            <p:spPr bwMode="auto">
              <a:xfrm>
                <a:off x="3827091" y="4373014"/>
                <a:ext cx="337446" cy="337549"/>
              </a:xfrm>
              <a:custGeom>
                <a:gdLst>
                  <a:gd fmla="*/ 45 w 62" name="T0"/>
                  <a:gd fmla="*/ 4 h 62" name="T1"/>
                  <a:gd fmla="*/ 45 w 62" name="T2"/>
                  <a:gd fmla="*/ 9 h 62" name="T3"/>
                  <a:gd fmla="*/ 17 w 62" name="T4"/>
                  <a:gd fmla="*/ 52 h 62" name="T5"/>
                  <a:gd fmla="*/ 16 w 62" name="T6"/>
                  <a:gd fmla="*/ 58 h 62" name="T7"/>
                  <a:gd fmla="*/ 19 w 62" name="T8"/>
                  <a:gd fmla="*/ 52 h 62" name="T9"/>
                  <a:gd fmla="*/ 54 w 62" name="T10"/>
                  <a:gd fmla="*/ 19 h 62" name="T11"/>
                  <a:gd fmla="*/ 56 w 62" name="T12"/>
                  <a:gd fmla="*/ 15 h 62" name="T13"/>
                  <a:gd fmla="*/ 53 w 62" name="T14"/>
                  <a:gd fmla="*/ 19 h 62" name="T15"/>
                  <a:gd fmla="*/ 4 w 62" name="T16"/>
                  <a:gd fmla="*/ 46 h 62" name="T17"/>
                  <a:gd fmla="*/ 9 w 62" name="T18"/>
                  <a:gd fmla="*/ 44 h 62" name="T19"/>
                  <a:gd fmla="*/ 61 w 62" name="T20"/>
                  <a:gd fmla="*/ 30 h 62" name="T21"/>
                  <a:gd fmla="*/ 56 w 62" name="T22"/>
                  <a:gd fmla="*/ 32 h 62" name="T23"/>
                  <a:gd fmla="*/ 61 w 62" name="T24"/>
                  <a:gd fmla="*/ 30 h 62" name="T25"/>
                  <a:gd fmla="*/ 1 w 62" name="T26"/>
                  <a:gd fmla="*/ 30 h 62" name="T27"/>
                  <a:gd fmla="*/ 5 w 62" name="T28"/>
                  <a:gd fmla="*/ 32 h 62" name="T29"/>
                  <a:gd fmla="*/ 52 w 62" name="T30"/>
                  <a:gd fmla="*/ 43 h 62" name="T31"/>
                  <a:gd fmla="*/ 57 w 62" name="T32"/>
                  <a:gd fmla="*/ 47 h 62" name="T33"/>
                  <a:gd fmla="*/ 54 w 62" name="T34"/>
                  <a:gd fmla="*/ 43 h 62" name="T35"/>
                  <a:gd fmla="*/ 10 w 62" name="T36"/>
                  <a:gd fmla="*/ 18 h 62" name="T37"/>
                  <a:gd fmla="*/ 4 w 62" name="T38"/>
                  <a:gd fmla="*/ 15 h 62" name="T39"/>
                  <a:gd fmla="*/ 45 w 62" name="T40"/>
                  <a:gd fmla="*/ 52 h 62" name="T41"/>
                  <a:gd fmla="*/ 45 w 62" name="T42"/>
                  <a:gd fmla="*/ 57 h 62" name="T43"/>
                  <a:gd fmla="*/ 47 w 62" name="T44"/>
                  <a:gd fmla="*/ 56 h 62" name="T45"/>
                  <a:gd fmla="*/ 30 w 62" name="T46"/>
                  <a:gd fmla="*/ 56 h 62" name="T47"/>
                  <a:gd fmla="*/ 32 w 62" name="T48"/>
                  <a:gd fmla="*/ 61 h 62" name="T49"/>
                  <a:gd fmla="*/ 17 w 62" name="T50"/>
                  <a:gd fmla="*/ 9 h 62" name="T51"/>
                  <a:gd fmla="*/ 19 w 62" name="T52"/>
                  <a:gd fmla="*/ 8 h 62" name="T53"/>
                  <a:gd fmla="*/ 15 w 62" name="T54"/>
                  <a:gd fmla="*/ 5 h 62" name="T55"/>
                  <a:gd fmla="*/ 32 w 62" name="T56"/>
                  <a:gd fmla="*/ 5 h 62" name="T57"/>
                  <a:gd fmla="*/ 30 w 62" name="T58"/>
                  <a:gd fmla="*/ 1 h 62" name="T59"/>
                  <a:gd fmla="*/ 53 w 62" name="T60"/>
                  <a:gd fmla="*/ 30 h 62" name="T61"/>
                  <a:gd fmla="*/ 29 w 62" name="T62"/>
                  <a:gd fmla="*/ 53 h 62" name="T63"/>
                  <a:gd fmla="*/ 14 w 62" name="T64"/>
                  <a:gd fmla="*/ 19 h 62" name="T65"/>
                  <a:gd fmla="*/ 48 w 62" name="T66"/>
                  <a:gd fmla="*/ 19 h 62" name="T67"/>
                  <a:gd fmla="*/ 46 w 62" name="T68"/>
                  <a:gd fmla="*/ 22 h 62" name="T69"/>
                  <a:gd fmla="*/ 46 w 62" name="T70"/>
                  <a:gd fmla="*/ 22 h 62" name="T71"/>
                  <a:gd fmla="*/ 39 w 62" name="T72"/>
                  <a:gd fmla="*/ 27 h 62" name="T73"/>
                  <a:gd fmla="*/ 31 w 62" name="T74"/>
                  <a:gd fmla="*/ 48 h 62" name="T75"/>
                  <a:gd fmla="*/ 36 w 62" name="T76"/>
                  <a:gd fmla="*/ 27 h 62" name="T77"/>
                  <a:gd fmla="*/ 36 w 62" name="T78"/>
                  <a:gd fmla="*/ 27 h 62" name="T79"/>
                  <a:gd fmla="*/ 23 w 62" name="T80"/>
                  <a:gd fmla="*/ 27 h 62" name="T81"/>
                  <a:gd fmla="*/ 21 w 62" name="T82"/>
                  <a:gd fmla="*/ 27 h 62" name="T83"/>
                  <a:gd fmla="*/ 28 w 62" name="T84"/>
                  <a:gd fmla="*/ 47 h 62" name="T85"/>
                  <a:gd fmla="*/ 28 w 62" name="T86"/>
                  <a:gd fmla="*/ 47 h 62" name="T87"/>
                  <a:gd fmla="*/ 39 w 62" name="T88"/>
                  <a:gd fmla="*/ 29 h 62"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2" w="62">
                    <a:moveTo>
                      <a:pt x="43" y="9"/>
                    </a:moveTo>
                    <a:cubicBezTo>
                      <a:pt x="43" y="9"/>
                      <a:pt x="43" y="9"/>
                      <a:pt x="43" y="8"/>
                    </a:cubicBezTo>
                    <a:cubicBezTo>
                      <a:pt x="45" y="4"/>
                      <a:pt x="45" y="4"/>
                      <a:pt x="45" y="4"/>
                    </a:cubicBezTo>
                    <a:cubicBezTo>
                      <a:pt x="45" y="4"/>
                      <a:pt x="46" y="4"/>
                      <a:pt x="46" y="4"/>
                    </a:cubicBezTo>
                    <a:cubicBezTo>
                      <a:pt x="47" y="4"/>
                      <a:pt x="47" y="5"/>
                      <a:pt x="47" y="5"/>
                    </a:cubicBezTo>
                    <a:cubicBezTo>
                      <a:pt x="45" y="9"/>
                      <a:pt x="45" y="9"/>
                      <a:pt x="45" y="9"/>
                    </a:cubicBezTo>
                    <a:cubicBezTo>
                      <a:pt x="44" y="9"/>
                      <a:pt x="44" y="10"/>
                      <a:pt x="44" y="10"/>
                    </a:cubicBezTo>
                    <a:cubicBezTo>
                      <a:pt x="43" y="10"/>
                      <a:pt x="43" y="9"/>
                      <a:pt x="43" y="9"/>
                    </a:cubicBezTo>
                    <a:close/>
                    <a:moveTo>
                      <a:pt x="17" y="52"/>
                    </a:moveTo>
                    <a:cubicBezTo>
                      <a:pt x="15" y="56"/>
                      <a:pt x="15" y="56"/>
                      <a:pt x="15" y="56"/>
                    </a:cubicBezTo>
                    <a:cubicBezTo>
                      <a:pt x="15" y="57"/>
                      <a:pt x="15" y="57"/>
                      <a:pt x="15" y="58"/>
                    </a:cubicBezTo>
                    <a:cubicBezTo>
                      <a:pt x="16" y="58"/>
                      <a:pt x="16" y="58"/>
                      <a:pt x="16" y="58"/>
                    </a:cubicBezTo>
                    <a:cubicBezTo>
                      <a:pt x="16" y="58"/>
                      <a:pt x="17" y="57"/>
                      <a:pt x="17" y="57"/>
                    </a:cubicBezTo>
                    <a:cubicBezTo>
                      <a:pt x="19" y="53"/>
                      <a:pt x="19" y="53"/>
                      <a:pt x="19" y="53"/>
                    </a:cubicBezTo>
                    <a:cubicBezTo>
                      <a:pt x="19" y="53"/>
                      <a:pt x="19" y="52"/>
                      <a:pt x="19" y="52"/>
                    </a:cubicBezTo>
                    <a:cubicBezTo>
                      <a:pt x="18" y="52"/>
                      <a:pt x="18" y="52"/>
                      <a:pt x="17" y="52"/>
                    </a:cubicBezTo>
                    <a:close/>
                    <a:moveTo>
                      <a:pt x="53" y="19"/>
                    </a:moveTo>
                    <a:cubicBezTo>
                      <a:pt x="53" y="19"/>
                      <a:pt x="53" y="19"/>
                      <a:pt x="54" y="19"/>
                    </a:cubicBezTo>
                    <a:cubicBezTo>
                      <a:pt x="57" y="17"/>
                      <a:pt x="57" y="17"/>
                      <a:pt x="57" y="17"/>
                    </a:cubicBezTo>
                    <a:cubicBezTo>
                      <a:pt x="58" y="16"/>
                      <a:pt x="58" y="16"/>
                      <a:pt x="58" y="15"/>
                    </a:cubicBezTo>
                    <a:cubicBezTo>
                      <a:pt x="57" y="15"/>
                      <a:pt x="57" y="14"/>
                      <a:pt x="56" y="15"/>
                    </a:cubicBezTo>
                    <a:cubicBezTo>
                      <a:pt x="53" y="17"/>
                      <a:pt x="53" y="17"/>
                      <a:pt x="53" y="17"/>
                    </a:cubicBezTo>
                    <a:cubicBezTo>
                      <a:pt x="52" y="17"/>
                      <a:pt x="52" y="18"/>
                      <a:pt x="52" y="18"/>
                    </a:cubicBezTo>
                    <a:cubicBezTo>
                      <a:pt x="52" y="19"/>
                      <a:pt x="53" y="19"/>
                      <a:pt x="53" y="19"/>
                    </a:cubicBezTo>
                    <a:close/>
                    <a:moveTo>
                      <a:pt x="8" y="43"/>
                    </a:moveTo>
                    <a:cubicBezTo>
                      <a:pt x="4" y="45"/>
                      <a:pt x="4" y="45"/>
                      <a:pt x="4" y="45"/>
                    </a:cubicBezTo>
                    <a:cubicBezTo>
                      <a:pt x="4" y="45"/>
                      <a:pt x="4" y="46"/>
                      <a:pt x="4" y="46"/>
                    </a:cubicBezTo>
                    <a:cubicBezTo>
                      <a:pt x="4" y="46"/>
                      <a:pt x="5" y="47"/>
                      <a:pt x="5" y="47"/>
                    </a:cubicBezTo>
                    <a:cubicBezTo>
                      <a:pt x="5" y="47"/>
                      <a:pt x="5" y="47"/>
                      <a:pt x="5" y="47"/>
                    </a:cubicBezTo>
                    <a:cubicBezTo>
                      <a:pt x="9" y="44"/>
                      <a:pt x="9" y="44"/>
                      <a:pt x="9" y="44"/>
                    </a:cubicBezTo>
                    <a:cubicBezTo>
                      <a:pt x="10" y="44"/>
                      <a:pt x="10" y="43"/>
                      <a:pt x="10" y="43"/>
                    </a:cubicBezTo>
                    <a:cubicBezTo>
                      <a:pt x="9" y="42"/>
                      <a:pt x="9" y="42"/>
                      <a:pt x="8" y="43"/>
                    </a:cubicBezTo>
                    <a:close/>
                    <a:moveTo>
                      <a:pt x="61" y="30"/>
                    </a:moveTo>
                    <a:cubicBezTo>
                      <a:pt x="56" y="30"/>
                      <a:pt x="56" y="30"/>
                      <a:pt x="56" y="30"/>
                    </a:cubicBezTo>
                    <a:cubicBezTo>
                      <a:pt x="56" y="30"/>
                      <a:pt x="55" y="30"/>
                      <a:pt x="55" y="31"/>
                    </a:cubicBezTo>
                    <a:cubicBezTo>
                      <a:pt x="55" y="31"/>
                      <a:pt x="56" y="32"/>
                      <a:pt x="56" y="32"/>
                    </a:cubicBezTo>
                    <a:cubicBezTo>
                      <a:pt x="61" y="32"/>
                      <a:pt x="61" y="32"/>
                      <a:pt x="61" y="32"/>
                    </a:cubicBezTo>
                    <a:cubicBezTo>
                      <a:pt x="61" y="32"/>
                      <a:pt x="62" y="31"/>
                      <a:pt x="62" y="31"/>
                    </a:cubicBezTo>
                    <a:cubicBezTo>
                      <a:pt x="62" y="30"/>
                      <a:pt x="61" y="30"/>
                      <a:pt x="61" y="30"/>
                    </a:cubicBezTo>
                    <a:close/>
                    <a:moveTo>
                      <a:pt x="6" y="31"/>
                    </a:moveTo>
                    <a:cubicBezTo>
                      <a:pt x="6" y="30"/>
                      <a:pt x="6" y="30"/>
                      <a:pt x="5" y="30"/>
                    </a:cubicBezTo>
                    <a:cubicBezTo>
                      <a:pt x="1" y="30"/>
                      <a:pt x="1" y="30"/>
                      <a:pt x="1" y="30"/>
                    </a:cubicBezTo>
                    <a:cubicBezTo>
                      <a:pt x="0" y="30"/>
                      <a:pt x="0" y="30"/>
                      <a:pt x="0" y="31"/>
                    </a:cubicBezTo>
                    <a:cubicBezTo>
                      <a:pt x="0" y="31"/>
                      <a:pt x="0" y="32"/>
                      <a:pt x="1" y="32"/>
                    </a:cubicBezTo>
                    <a:cubicBezTo>
                      <a:pt x="5" y="32"/>
                      <a:pt x="5" y="32"/>
                      <a:pt x="5" y="32"/>
                    </a:cubicBezTo>
                    <a:cubicBezTo>
                      <a:pt x="6" y="32"/>
                      <a:pt x="6" y="31"/>
                      <a:pt x="6" y="31"/>
                    </a:cubicBezTo>
                    <a:close/>
                    <a:moveTo>
                      <a:pt x="54" y="43"/>
                    </a:moveTo>
                    <a:cubicBezTo>
                      <a:pt x="53" y="42"/>
                      <a:pt x="52" y="42"/>
                      <a:pt x="52" y="43"/>
                    </a:cubicBezTo>
                    <a:cubicBezTo>
                      <a:pt x="52" y="43"/>
                      <a:pt x="52" y="44"/>
                      <a:pt x="53" y="44"/>
                    </a:cubicBezTo>
                    <a:cubicBezTo>
                      <a:pt x="56" y="47"/>
                      <a:pt x="56" y="47"/>
                      <a:pt x="56" y="47"/>
                    </a:cubicBezTo>
                    <a:cubicBezTo>
                      <a:pt x="57" y="47"/>
                      <a:pt x="57" y="47"/>
                      <a:pt x="57" y="47"/>
                    </a:cubicBezTo>
                    <a:cubicBezTo>
                      <a:pt x="57" y="47"/>
                      <a:pt x="58" y="46"/>
                      <a:pt x="58" y="46"/>
                    </a:cubicBezTo>
                    <a:cubicBezTo>
                      <a:pt x="58" y="46"/>
                      <a:pt x="58" y="45"/>
                      <a:pt x="57" y="45"/>
                    </a:cubicBezTo>
                    <a:lnTo>
                      <a:pt x="54" y="43"/>
                    </a:lnTo>
                    <a:close/>
                    <a:moveTo>
                      <a:pt x="8" y="19"/>
                    </a:moveTo>
                    <a:cubicBezTo>
                      <a:pt x="8" y="19"/>
                      <a:pt x="9" y="19"/>
                      <a:pt x="9" y="19"/>
                    </a:cubicBezTo>
                    <a:cubicBezTo>
                      <a:pt x="9" y="19"/>
                      <a:pt x="9" y="19"/>
                      <a:pt x="10" y="18"/>
                    </a:cubicBezTo>
                    <a:cubicBezTo>
                      <a:pt x="10" y="18"/>
                      <a:pt x="10" y="17"/>
                      <a:pt x="9" y="17"/>
                    </a:cubicBezTo>
                    <a:cubicBezTo>
                      <a:pt x="5" y="15"/>
                      <a:pt x="5" y="15"/>
                      <a:pt x="5" y="15"/>
                    </a:cubicBezTo>
                    <a:cubicBezTo>
                      <a:pt x="5" y="14"/>
                      <a:pt x="4" y="15"/>
                      <a:pt x="4" y="15"/>
                    </a:cubicBezTo>
                    <a:cubicBezTo>
                      <a:pt x="4" y="16"/>
                      <a:pt x="4" y="16"/>
                      <a:pt x="4" y="17"/>
                    </a:cubicBezTo>
                    <a:lnTo>
                      <a:pt x="8" y="19"/>
                    </a:lnTo>
                    <a:close/>
                    <a:moveTo>
                      <a:pt x="45" y="52"/>
                    </a:moveTo>
                    <a:cubicBezTo>
                      <a:pt x="44" y="52"/>
                      <a:pt x="44" y="52"/>
                      <a:pt x="43" y="52"/>
                    </a:cubicBezTo>
                    <a:cubicBezTo>
                      <a:pt x="43" y="52"/>
                      <a:pt x="43" y="53"/>
                      <a:pt x="43" y="53"/>
                    </a:cubicBezTo>
                    <a:cubicBezTo>
                      <a:pt x="45" y="57"/>
                      <a:pt x="45" y="57"/>
                      <a:pt x="45" y="57"/>
                    </a:cubicBezTo>
                    <a:cubicBezTo>
                      <a:pt x="45" y="57"/>
                      <a:pt x="46" y="58"/>
                      <a:pt x="46" y="58"/>
                    </a:cubicBezTo>
                    <a:cubicBezTo>
                      <a:pt x="46" y="58"/>
                      <a:pt x="46" y="58"/>
                      <a:pt x="46" y="58"/>
                    </a:cubicBezTo>
                    <a:cubicBezTo>
                      <a:pt x="47" y="57"/>
                      <a:pt x="47" y="57"/>
                      <a:pt x="47" y="56"/>
                    </a:cubicBezTo>
                    <a:lnTo>
                      <a:pt x="45" y="52"/>
                    </a:lnTo>
                    <a:close/>
                    <a:moveTo>
                      <a:pt x="31" y="55"/>
                    </a:moveTo>
                    <a:cubicBezTo>
                      <a:pt x="30" y="55"/>
                      <a:pt x="30" y="56"/>
                      <a:pt x="30" y="56"/>
                    </a:cubicBezTo>
                    <a:cubicBezTo>
                      <a:pt x="30" y="61"/>
                      <a:pt x="30" y="61"/>
                      <a:pt x="30" y="61"/>
                    </a:cubicBezTo>
                    <a:cubicBezTo>
                      <a:pt x="30" y="61"/>
                      <a:pt x="30" y="62"/>
                      <a:pt x="31" y="62"/>
                    </a:cubicBezTo>
                    <a:cubicBezTo>
                      <a:pt x="31" y="62"/>
                      <a:pt x="32" y="61"/>
                      <a:pt x="32" y="61"/>
                    </a:cubicBezTo>
                    <a:cubicBezTo>
                      <a:pt x="32" y="56"/>
                      <a:pt x="32" y="56"/>
                      <a:pt x="32" y="56"/>
                    </a:cubicBezTo>
                    <a:cubicBezTo>
                      <a:pt x="32" y="56"/>
                      <a:pt x="31" y="55"/>
                      <a:pt x="31" y="55"/>
                    </a:cubicBezTo>
                    <a:close/>
                    <a:moveTo>
                      <a:pt x="17" y="9"/>
                    </a:moveTo>
                    <a:cubicBezTo>
                      <a:pt x="17" y="9"/>
                      <a:pt x="18" y="10"/>
                      <a:pt x="18" y="10"/>
                    </a:cubicBezTo>
                    <a:cubicBezTo>
                      <a:pt x="18" y="10"/>
                      <a:pt x="18" y="9"/>
                      <a:pt x="19" y="9"/>
                    </a:cubicBezTo>
                    <a:cubicBezTo>
                      <a:pt x="19" y="9"/>
                      <a:pt x="19" y="9"/>
                      <a:pt x="19" y="8"/>
                    </a:cubicBezTo>
                    <a:cubicBezTo>
                      <a:pt x="17" y="4"/>
                      <a:pt x="17" y="4"/>
                      <a:pt x="17" y="4"/>
                    </a:cubicBezTo>
                    <a:cubicBezTo>
                      <a:pt x="16" y="4"/>
                      <a:pt x="16" y="4"/>
                      <a:pt x="15" y="4"/>
                    </a:cubicBezTo>
                    <a:cubicBezTo>
                      <a:pt x="15" y="4"/>
                      <a:pt x="15" y="5"/>
                      <a:pt x="15" y="5"/>
                    </a:cubicBezTo>
                    <a:lnTo>
                      <a:pt x="17" y="9"/>
                    </a:lnTo>
                    <a:close/>
                    <a:moveTo>
                      <a:pt x="31" y="6"/>
                    </a:moveTo>
                    <a:cubicBezTo>
                      <a:pt x="31" y="6"/>
                      <a:pt x="32" y="6"/>
                      <a:pt x="32" y="5"/>
                    </a:cubicBezTo>
                    <a:cubicBezTo>
                      <a:pt x="32" y="1"/>
                      <a:pt x="32" y="1"/>
                      <a:pt x="32" y="1"/>
                    </a:cubicBezTo>
                    <a:cubicBezTo>
                      <a:pt x="32" y="0"/>
                      <a:pt x="31" y="0"/>
                      <a:pt x="31" y="0"/>
                    </a:cubicBezTo>
                    <a:cubicBezTo>
                      <a:pt x="30" y="0"/>
                      <a:pt x="30" y="0"/>
                      <a:pt x="30" y="1"/>
                    </a:cubicBezTo>
                    <a:cubicBezTo>
                      <a:pt x="30" y="5"/>
                      <a:pt x="30" y="5"/>
                      <a:pt x="30" y="5"/>
                    </a:cubicBezTo>
                    <a:cubicBezTo>
                      <a:pt x="30" y="6"/>
                      <a:pt x="30" y="6"/>
                      <a:pt x="31" y="6"/>
                    </a:cubicBezTo>
                    <a:close/>
                    <a:moveTo>
                      <a:pt x="53" y="30"/>
                    </a:moveTo>
                    <a:cubicBezTo>
                      <a:pt x="32" y="53"/>
                      <a:pt x="32" y="53"/>
                      <a:pt x="32" y="53"/>
                    </a:cubicBezTo>
                    <a:cubicBezTo>
                      <a:pt x="32" y="53"/>
                      <a:pt x="31" y="53"/>
                      <a:pt x="31" y="53"/>
                    </a:cubicBezTo>
                    <a:cubicBezTo>
                      <a:pt x="30" y="53"/>
                      <a:pt x="30" y="53"/>
                      <a:pt x="29" y="53"/>
                    </a:cubicBezTo>
                    <a:cubicBezTo>
                      <a:pt x="9" y="30"/>
                      <a:pt x="9" y="30"/>
                      <a:pt x="9" y="30"/>
                    </a:cubicBezTo>
                    <a:cubicBezTo>
                      <a:pt x="8" y="29"/>
                      <a:pt x="8" y="28"/>
                      <a:pt x="9" y="27"/>
                    </a:cubicBezTo>
                    <a:cubicBezTo>
                      <a:pt x="14" y="19"/>
                      <a:pt x="14" y="19"/>
                      <a:pt x="14" y="19"/>
                    </a:cubicBezTo>
                    <a:cubicBezTo>
                      <a:pt x="14" y="19"/>
                      <a:pt x="15" y="18"/>
                      <a:pt x="15" y="18"/>
                    </a:cubicBezTo>
                    <a:cubicBezTo>
                      <a:pt x="46" y="18"/>
                      <a:pt x="46" y="18"/>
                      <a:pt x="46" y="18"/>
                    </a:cubicBezTo>
                    <a:cubicBezTo>
                      <a:pt x="47" y="18"/>
                      <a:pt x="48" y="19"/>
                      <a:pt x="48" y="19"/>
                    </a:cubicBezTo>
                    <a:cubicBezTo>
                      <a:pt x="53" y="27"/>
                      <a:pt x="53" y="27"/>
                      <a:pt x="53" y="27"/>
                    </a:cubicBezTo>
                    <a:cubicBezTo>
                      <a:pt x="54" y="28"/>
                      <a:pt x="54" y="29"/>
                      <a:pt x="53" y="30"/>
                    </a:cubicBezTo>
                    <a:close/>
                    <a:moveTo>
                      <a:pt x="46" y="22"/>
                    </a:moveTo>
                    <a:cubicBezTo>
                      <a:pt x="41" y="27"/>
                      <a:pt x="41" y="27"/>
                      <a:pt x="41" y="27"/>
                    </a:cubicBezTo>
                    <a:cubicBezTo>
                      <a:pt x="50" y="27"/>
                      <a:pt x="50" y="27"/>
                      <a:pt x="50" y="27"/>
                    </a:cubicBezTo>
                    <a:lnTo>
                      <a:pt x="46" y="22"/>
                    </a:lnTo>
                    <a:close/>
                    <a:moveTo>
                      <a:pt x="44" y="21"/>
                    </a:moveTo>
                    <a:cubicBezTo>
                      <a:pt x="33" y="21"/>
                      <a:pt x="33" y="21"/>
                      <a:pt x="33" y="21"/>
                    </a:cubicBezTo>
                    <a:cubicBezTo>
                      <a:pt x="39" y="27"/>
                      <a:pt x="39" y="27"/>
                      <a:pt x="39" y="27"/>
                    </a:cubicBezTo>
                    <a:lnTo>
                      <a:pt x="44" y="21"/>
                    </a:lnTo>
                    <a:close/>
                    <a:moveTo>
                      <a:pt x="25" y="29"/>
                    </a:moveTo>
                    <a:cubicBezTo>
                      <a:pt x="31" y="48"/>
                      <a:pt x="31" y="48"/>
                      <a:pt x="31" y="48"/>
                    </a:cubicBezTo>
                    <a:cubicBezTo>
                      <a:pt x="37" y="29"/>
                      <a:pt x="37" y="29"/>
                      <a:pt x="37" y="29"/>
                    </a:cubicBezTo>
                    <a:lnTo>
                      <a:pt x="25" y="29"/>
                    </a:lnTo>
                    <a:close/>
                    <a:moveTo>
                      <a:pt x="36" y="27"/>
                    </a:moveTo>
                    <a:cubicBezTo>
                      <a:pt x="31" y="22"/>
                      <a:pt x="31" y="22"/>
                      <a:pt x="31" y="22"/>
                    </a:cubicBezTo>
                    <a:cubicBezTo>
                      <a:pt x="26" y="27"/>
                      <a:pt x="26" y="27"/>
                      <a:pt x="26" y="27"/>
                    </a:cubicBezTo>
                    <a:lnTo>
                      <a:pt x="36" y="27"/>
                    </a:lnTo>
                    <a:close/>
                    <a:moveTo>
                      <a:pt x="28" y="21"/>
                    </a:moveTo>
                    <a:cubicBezTo>
                      <a:pt x="18" y="21"/>
                      <a:pt x="18" y="21"/>
                      <a:pt x="18" y="21"/>
                    </a:cubicBezTo>
                    <a:cubicBezTo>
                      <a:pt x="23" y="27"/>
                      <a:pt x="23" y="27"/>
                      <a:pt x="23" y="27"/>
                    </a:cubicBezTo>
                    <a:lnTo>
                      <a:pt x="28" y="21"/>
                    </a:lnTo>
                    <a:close/>
                    <a:moveTo>
                      <a:pt x="12" y="27"/>
                    </a:moveTo>
                    <a:cubicBezTo>
                      <a:pt x="21" y="27"/>
                      <a:pt x="21" y="27"/>
                      <a:pt x="21" y="27"/>
                    </a:cubicBezTo>
                    <a:cubicBezTo>
                      <a:pt x="16" y="22"/>
                      <a:pt x="16" y="22"/>
                      <a:pt x="16" y="22"/>
                    </a:cubicBezTo>
                    <a:lnTo>
                      <a:pt x="12" y="27"/>
                    </a:lnTo>
                    <a:close/>
                    <a:moveTo>
                      <a:pt x="28" y="47"/>
                    </a:moveTo>
                    <a:cubicBezTo>
                      <a:pt x="22" y="29"/>
                      <a:pt x="22" y="29"/>
                      <a:pt x="22" y="29"/>
                    </a:cubicBezTo>
                    <a:cubicBezTo>
                      <a:pt x="12" y="29"/>
                      <a:pt x="12" y="29"/>
                      <a:pt x="12" y="29"/>
                    </a:cubicBezTo>
                    <a:lnTo>
                      <a:pt x="28" y="47"/>
                    </a:lnTo>
                    <a:close/>
                    <a:moveTo>
                      <a:pt x="33" y="47"/>
                    </a:moveTo>
                    <a:cubicBezTo>
                      <a:pt x="49" y="29"/>
                      <a:pt x="49" y="29"/>
                      <a:pt x="49" y="29"/>
                    </a:cubicBezTo>
                    <a:cubicBezTo>
                      <a:pt x="39" y="29"/>
                      <a:pt x="39" y="29"/>
                      <a:pt x="39" y="29"/>
                    </a:cubicBezTo>
                    <a:lnTo>
                      <a:pt x="33" y="47"/>
                    </a:ln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49" name="iš1ïḍe">
                <a:extLst>
                  <a:ext uri="{FF2B5EF4-FFF2-40B4-BE49-F238E27FC236}">
                    <a16:creationId xmlns:a16="http://schemas.microsoft.com/office/drawing/2014/main" id="{EA7C81CA-4E13-42EF-B631-1B82428E5E2C}"/>
                  </a:ext>
                </a:extLst>
              </p:cNvPr>
              <p:cNvSpPr/>
              <p:nvPr/>
            </p:nvSpPr>
            <p:spPr bwMode="auto">
              <a:xfrm>
                <a:off x="5113530" y="2402460"/>
                <a:ext cx="347151" cy="335684"/>
              </a:xfrm>
              <a:custGeom>
                <a:gdLst>
                  <a:gd fmla="*/ 12 w 63" name="T0"/>
                  <a:gd fmla="*/ 10 h 61" name="T1"/>
                  <a:gd fmla="*/ 13 w 63" name="T2"/>
                  <a:gd fmla="*/ 10 h 61" name="T3"/>
                  <a:gd fmla="*/ 13 w 63" name="T4"/>
                  <a:gd fmla="*/ 12 h 61" name="T5"/>
                  <a:gd fmla="*/ 13 w 63" name="T6"/>
                  <a:gd fmla="*/ 29 h 61" name="T7"/>
                  <a:gd fmla="*/ 13 w 63" name="T8"/>
                  <a:gd fmla="*/ 31 h 61" name="T9"/>
                  <a:gd fmla="*/ 13 w 63" name="T10"/>
                  <a:gd fmla="*/ 31 h 61" name="T11"/>
                  <a:gd fmla="*/ 12 w 63" name="T12"/>
                  <a:gd fmla="*/ 31 h 61" name="T13"/>
                  <a:gd fmla="*/ 12 w 63" name="T14"/>
                  <a:gd fmla="*/ 10 h 61" name="T15"/>
                  <a:gd fmla="*/ 61 w 63" name="T16"/>
                  <a:gd fmla="*/ 59 h 61" name="T17"/>
                  <a:gd fmla="*/ 56 w 63" name="T18"/>
                  <a:gd fmla="*/ 61 h 61" name="T19"/>
                  <a:gd fmla="*/ 51 w 63" name="T20"/>
                  <a:gd fmla="*/ 59 h 61" name="T21"/>
                  <a:gd fmla="*/ 38 w 63" name="T22"/>
                  <a:gd fmla="*/ 47 h 61" name="T23"/>
                  <a:gd fmla="*/ 36 w 63" name="T24"/>
                  <a:gd fmla="*/ 42 h 61" name="T25"/>
                  <a:gd fmla="*/ 32 w 63" name="T26"/>
                  <a:gd fmla="*/ 38 h 61" name="T27"/>
                  <a:gd fmla="*/ 22 w 63" name="T28"/>
                  <a:gd fmla="*/ 41 h 61" name="T29"/>
                  <a:gd fmla="*/ 8 w 63" name="T30"/>
                  <a:gd fmla="*/ 35 h 61" name="T31"/>
                  <a:gd fmla="*/ 8 w 63" name="T32"/>
                  <a:gd fmla="*/ 6 h 61" name="T33"/>
                  <a:gd fmla="*/ 22 w 63" name="T34"/>
                  <a:gd fmla="*/ 0 h 61" name="T35"/>
                  <a:gd fmla="*/ 36 w 63" name="T36"/>
                  <a:gd fmla="*/ 6 h 61" name="T37"/>
                  <a:gd fmla="*/ 39 w 63" name="T38"/>
                  <a:gd fmla="*/ 31 h 61" name="T39"/>
                  <a:gd fmla="*/ 43 w 63" name="T40"/>
                  <a:gd fmla="*/ 35 h 61" name="T41"/>
                  <a:gd fmla="*/ 48 w 63" name="T42"/>
                  <a:gd fmla="*/ 37 h 61" name="T43"/>
                  <a:gd fmla="*/ 60 w 63" name="T44"/>
                  <a:gd fmla="*/ 49 h 61" name="T45"/>
                  <a:gd fmla="*/ 61 w 63" name="T46"/>
                  <a:gd fmla="*/ 59 h 61" name="T47"/>
                  <a:gd fmla="*/ 10 w 63" name="T48"/>
                  <a:gd fmla="*/ 8 h 61" name="T49"/>
                  <a:gd fmla="*/ 5 w 63" name="T50"/>
                  <a:gd fmla="*/ 21 h 61" name="T51"/>
                  <a:gd fmla="*/ 10 w 63" name="T52"/>
                  <a:gd fmla="*/ 33 h 61" name="T53"/>
                  <a:gd fmla="*/ 22 w 63" name="T54"/>
                  <a:gd fmla="*/ 38 h 61" name="T55"/>
                  <a:gd fmla="*/ 34 w 63" name="T56"/>
                  <a:gd fmla="*/ 33 h 61" name="T57"/>
                  <a:gd fmla="*/ 39 w 63" name="T58"/>
                  <a:gd fmla="*/ 21 h 61" name="T59"/>
                  <a:gd fmla="*/ 34 w 63" name="T60"/>
                  <a:gd fmla="*/ 8 h 61" name="T61"/>
                  <a:gd fmla="*/ 22 w 63" name="T62"/>
                  <a:gd fmla="*/ 3 h 61" name="T63"/>
                  <a:gd fmla="*/ 10 w 63" name="T64"/>
                  <a:gd fmla="*/ 8 h 61" name="T65"/>
                  <a:gd fmla="*/ 36 w 63" name="T66"/>
                  <a:gd fmla="*/ 34 h 61" name="T67"/>
                  <a:gd fmla="*/ 34 w 63" name="T68"/>
                  <a:gd fmla="*/ 35 h 61" name="T69"/>
                  <a:gd fmla="*/ 38 w 63" name="T70"/>
                  <a:gd fmla="*/ 39 h 61" name="T71"/>
                  <a:gd fmla="*/ 39 w 63" name="T72"/>
                  <a:gd fmla="*/ 37 h 61" name="T73"/>
                  <a:gd fmla="*/ 40 w 63" name="T74"/>
                  <a:gd fmla="*/ 36 h 61" name="T75"/>
                  <a:gd fmla="*/ 37 w 63" name="T76"/>
                  <a:gd fmla="*/ 33 h 61" name="T77"/>
                  <a:gd fmla="*/ 36 w 63" name="T78"/>
                  <a:gd fmla="*/ 34 h 61" name="T79"/>
                  <a:gd fmla="*/ 41 w 63" name="T80"/>
                  <a:gd fmla="*/ 44 h 61" name="T81"/>
                  <a:gd fmla="*/ 53 w 63" name="T82"/>
                  <a:gd fmla="*/ 57 h 61" name="T83"/>
                  <a:gd fmla="*/ 58 w 63" name="T84"/>
                  <a:gd fmla="*/ 57 h 61" name="T85"/>
                  <a:gd fmla="*/ 60 w 63" name="T86"/>
                  <a:gd fmla="*/ 54 h 61" name="T87"/>
                  <a:gd fmla="*/ 58 w 63" name="T88"/>
                  <a:gd fmla="*/ 51 h 61" name="T89"/>
                  <a:gd fmla="*/ 46 w 63" name="T90"/>
                  <a:gd fmla="*/ 39 h 61" name="T91"/>
                  <a:gd fmla="*/ 43 w 63" name="T92"/>
                  <a:gd fmla="*/ 38 h 61" name="T93"/>
                  <a:gd fmla="*/ 42 w 63" name="T94"/>
                  <a:gd fmla="*/ 38 h 61" name="T95"/>
                  <a:gd fmla="*/ 41 w 63" name="T96"/>
                  <a:gd fmla="*/ 38 h 61" name="T97"/>
                  <a:gd fmla="*/ 40 w 63" name="T98"/>
                  <a:gd fmla="*/ 39 h 61" name="T99"/>
                  <a:gd fmla="*/ 40 w 63" name="T100"/>
                  <a:gd fmla="*/ 40 h 61" name="T101"/>
                  <a:gd fmla="*/ 39 w 63" name="T102"/>
                  <a:gd fmla="*/ 40 h 61" name="T103"/>
                  <a:gd fmla="*/ 41 w 63" name="T104"/>
                  <a:gd fmla="*/ 44 h 61"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1" w="62">
                    <a:moveTo>
                      <a:pt x="12" y="10"/>
                    </a:moveTo>
                    <a:cubicBezTo>
                      <a:pt x="12" y="10"/>
                      <a:pt x="13" y="10"/>
                      <a:pt x="13" y="10"/>
                    </a:cubicBezTo>
                    <a:cubicBezTo>
                      <a:pt x="14" y="11"/>
                      <a:pt x="14" y="11"/>
                      <a:pt x="13" y="12"/>
                    </a:cubicBezTo>
                    <a:cubicBezTo>
                      <a:pt x="8" y="17"/>
                      <a:pt x="8" y="24"/>
                      <a:pt x="13" y="29"/>
                    </a:cubicBezTo>
                    <a:cubicBezTo>
                      <a:pt x="14" y="30"/>
                      <a:pt x="14" y="30"/>
                      <a:pt x="13" y="31"/>
                    </a:cubicBezTo>
                    <a:cubicBezTo>
                      <a:pt x="13" y="31"/>
                      <a:pt x="13" y="31"/>
                      <a:pt x="13" y="31"/>
                    </a:cubicBezTo>
                    <a:cubicBezTo>
                      <a:pt x="12" y="31"/>
                      <a:pt x="12" y="31"/>
                      <a:pt x="12" y="31"/>
                    </a:cubicBezTo>
                    <a:cubicBezTo>
                      <a:pt x="6" y="25"/>
                      <a:pt x="6" y="16"/>
                      <a:pt x="12" y="10"/>
                    </a:cubicBezTo>
                    <a:close/>
                    <a:moveTo>
                      <a:pt x="61" y="59"/>
                    </a:moveTo>
                    <a:cubicBezTo>
                      <a:pt x="59" y="60"/>
                      <a:pt x="58" y="61"/>
                      <a:pt x="56" y="61"/>
                    </a:cubicBezTo>
                    <a:cubicBezTo>
                      <a:pt x="54" y="61"/>
                      <a:pt x="52" y="60"/>
                      <a:pt x="51" y="59"/>
                    </a:cubicBezTo>
                    <a:cubicBezTo>
                      <a:pt x="38" y="47"/>
                      <a:pt x="38" y="47"/>
                      <a:pt x="38" y="47"/>
                    </a:cubicBezTo>
                    <a:cubicBezTo>
                      <a:pt x="37" y="45"/>
                      <a:pt x="36" y="43"/>
                      <a:pt x="36" y="42"/>
                    </a:cubicBezTo>
                    <a:cubicBezTo>
                      <a:pt x="32" y="38"/>
                      <a:pt x="32" y="38"/>
                      <a:pt x="32" y="38"/>
                    </a:cubicBezTo>
                    <a:cubicBezTo>
                      <a:pt x="29" y="40"/>
                      <a:pt x="26" y="41"/>
                      <a:pt x="22" y="41"/>
                    </a:cubicBezTo>
                    <a:cubicBezTo>
                      <a:pt x="17" y="41"/>
                      <a:pt x="12" y="38"/>
                      <a:pt x="8" y="35"/>
                    </a:cubicBezTo>
                    <a:cubicBezTo>
                      <a:pt x="0" y="27"/>
                      <a:pt x="0" y="14"/>
                      <a:pt x="8" y="6"/>
                    </a:cubicBezTo>
                    <a:cubicBezTo>
                      <a:pt x="12" y="3"/>
                      <a:pt x="17" y="0"/>
                      <a:pt x="22" y="0"/>
                    </a:cubicBezTo>
                    <a:cubicBezTo>
                      <a:pt x="28" y="0"/>
                      <a:pt x="33" y="3"/>
                      <a:pt x="36" y="6"/>
                    </a:cubicBezTo>
                    <a:cubicBezTo>
                      <a:pt x="43" y="13"/>
                      <a:pt x="44" y="23"/>
                      <a:pt x="39" y="31"/>
                    </a:cubicBezTo>
                    <a:cubicBezTo>
                      <a:pt x="43" y="35"/>
                      <a:pt x="43" y="35"/>
                      <a:pt x="43" y="35"/>
                    </a:cubicBezTo>
                    <a:cubicBezTo>
                      <a:pt x="45" y="35"/>
                      <a:pt x="47" y="35"/>
                      <a:pt x="48" y="37"/>
                    </a:cubicBezTo>
                    <a:cubicBezTo>
                      <a:pt x="60" y="49"/>
                      <a:pt x="60" y="49"/>
                      <a:pt x="60" y="49"/>
                    </a:cubicBezTo>
                    <a:cubicBezTo>
                      <a:pt x="63" y="52"/>
                      <a:pt x="63" y="56"/>
                      <a:pt x="61" y="59"/>
                    </a:cubicBezTo>
                    <a:close/>
                    <a:moveTo>
                      <a:pt x="10" y="8"/>
                    </a:moveTo>
                    <a:cubicBezTo>
                      <a:pt x="7" y="12"/>
                      <a:pt x="5" y="16"/>
                      <a:pt x="5" y="21"/>
                    </a:cubicBezTo>
                    <a:cubicBezTo>
                      <a:pt x="5" y="25"/>
                      <a:pt x="7" y="29"/>
                      <a:pt x="10" y="33"/>
                    </a:cubicBezTo>
                    <a:cubicBezTo>
                      <a:pt x="13" y="36"/>
                      <a:pt x="18" y="38"/>
                      <a:pt x="22" y="38"/>
                    </a:cubicBezTo>
                    <a:cubicBezTo>
                      <a:pt x="27" y="38"/>
                      <a:pt x="31" y="36"/>
                      <a:pt x="34" y="33"/>
                    </a:cubicBezTo>
                    <a:cubicBezTo>
                      <a:pt x="37" y="29"/>
                      <a:pt x="39" y="25"/>
                      <a:pt x="39" y="21"/>
                    </a:cubicBezTo>
                    <a:cubicBezTo>
                      <a:pt x="39" y="16"/>
                      <a:pt x="37" y="12"/>
                      <a:pt x="34" y="8"/>
                    </a:cubicBezTo>
                    <a:cubicBezTo>
                      <a:pt x="31" y="5"/>
                      <a:pt x="27" y="3"/>
                      <a:pt x="22" y="3"/>
                    </a:cubicBezTo>
                    <a:cubicBezTo>
                      <a:pt x="18" y="3"/>
                      <a:pt x="13" y="5"/>
                      <a:pt x="10" y="8"/>
                    </a:cubicBezTo>
                    <a:close/>
                    <a:moveTo>
                      <a:pt x="36" y="34"/>
                    </a:moveTo>
                    <a:cubicBezTo>
                      <a:pt x="35" y="34"/>
                      <a:pt x="35" y="35"/>
                      <a:pt x="34" y="35"/>
                    </a:cubicBezTo>
                    <a:cubicBezTo>
                      <a:pt x="38" y="39"/>
                      <a:pt x="38" y="39"/>
                      <a:pt x="38" y="39"/>
                    </a:cubicBezTo>
                    <a:cubicBezTo>
                      <a:pt x="38" y="38"/>
                      <a:pt x="38" y="38"/>
                      <a:pt x="39" y="37"/>
                    </a:cubicBezTo>
                    <a:cubicBezTo>
                      <a:pt x="39" y="37"/>
                      <a:pt x="40" y="36"/>
                      <a:pt x="40" y="36"/>
                    </a:cubicBezTo>
                    <a:cubicBezTo>
                      <a:pt x="37" y="33"/>
                      <a:pt x="37" y="33"/>
                      <a:pt x="37" y="33"/>
                    </a:cubicBezTo>
                    <a:cubicBezTo>
                      <a:pt x="36" y="33"/>
                      <a:pt x="36" y="34"/>
                      <a:pt x="36" y="34"/>
                    </a:cubicBezTo>
                    <a:close/>
                    <a:moveTo>
                      <a:pt x="41" y="44"/>
                    </a:moveTo>
                    <a:cubicBezTo>
                      <a:pt x="53" y="57"/>
                      <a:pt x="53" y="57"/>
                      <a:pt x="53" y="57"/>
                    </a:cubicBezTo>
                    <a:cubicBezTo>
                      <a:pt x="54" y="58"/>
                      <a:pt x="57" y="58"/>
                      <a:pt x="58" y="57"/>
                    </a:cubicBezTo>
                    <a:cubicBezTo>
                      <a:pt x="59" y="56"/>
                      <a:pt x="60" y="55"/>
                      <a:pt x="60" y="54"/>
                    </a:cubicBezTo>
                    <a:cubicBezTo>
                      <a:pt x="60" y="53"/>
                      <a:pt x="59" y="52"/>
                      <a:pt x="58" y="51"/>
                    </a:cubicBezTo>
                    <a:cubicBezTo>
                      <a:pt x="46" y="39"/>
                      <a:pt x="46" y="39"/>
                      <a:pt x="46" y="39"/>
                    </a:cubicBezTo>
                    <a:cubicBezTo>
                      <a:pt x="45" y="38"/>
                      <a:pt x="44" y="38"/>
                      <a:pt x="43" y="38"/>
                    </a:cubicBezTo>
                    <a:cubicBezTo>
                      <a:pt x="43" y="38"/>
                      <a:pt x="42" y="38"/>
                      <a:pt x="42" y="38"/>
                    </a:cubicBezTo>
                    <a:cubicBezTo>
                      <a:pt x="42" y="38"/>
                      <a:pt x="42" y="38"/>
                      <a:pt x="41" y="38"/>
                    </a:cubicBezTo>
                    <a:cubicBezTo>
                      <a:pt x="41" y="38"/>
                      <a:pt x="41" y="38"/>
                      <a:pt x="40" y="39"/>
                    </a:cubicBezTo>
                    <a:cubicBezTo>
                      <a:pt x="40" y="39"/>
                      <a:pt x="40" y="39"/>
                      <a:pt x="40" y="40"/>
                    </a:cubicBezTo>
                    <a:cubicBezTo>
                      <a:pt x="39" y="40"/>
                      <a:pt x="39" y="40"/>
                      <a:pt x="39" y="40"/>
                    </a:cubicBezTo>
                    <a:cubicBezTo>
                      <a:pt x="39" y="42"/>
                      <a:pt x="39" y="43"/>
                      <a:pt x="41" y="44"/>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0" name="îSļídê">
                <a:extLst>
                  <a:ext uri="{FF2B5EF4-FFF2-40B4-BE49-F238E27FC236}">
                    <a16:creationId xmlns:a16="http://schemas.microsoft.com/office/drawing/2014/main" id="{83189CD5-1154-4C5A-A758-DB40637481AB}"/>
                  </a:ext>
                </a:extLst>
              </p:cNvPr>
              <p:cNvSpPr/>
              <p:nvPr/>
            </p:nvSpPr>
            <p:spPr bwMode="auto">
              <a:xfrm>
                <a:off x="7166024" y="5147746"/>
                <a:ext cx="347151" cy="335684"/>
              </a:xfrm>
              <a:custGeom>
                <a:gdLst>
                  <a:gd fmla="*/ 12 w 63" name="T0"/>
                  <a:gd fmla="*/ 10 h 61" name="T1"/>
                  <a:gd fmla="*/ 13 w 63" name="T2"/>
                  <a:gd fmla="*/ 10 h 61" name="T3"/>
                  <a:gd fmla="*/ 13 w 63" name="T4"/>
                  <a:gd fmla="*/ 12 h 61" name="T5"/>
                  <a:gd fmla="*/ 13 w 63" name="T6"/>
                  <a:gd fmla="*/ 29 h 61" name="T7"/>
                  <a:gd fmla="*/ 13 w 63" name="T8"/>
                  <a:gd fmla="*/ 31 h 61" name="T9"/>
                  <a:gd fmla="*/ 13 w 63" name="T10"/>
                  <a:gd fmla="*/ 31 h 61" name="T11"/>
                  <a:gd fmla="*/ 12 w 63" name="T12"/>
                  <a:gd fmla="*/ 31 h 61" name="T13"/>
                  <a:gd fmla="*/ 12 w 63" name="T14"/>
                  <a:gd fmla="*/ 10 h 61" name="T15"/>
                  <a:gd fmla="*/ 61 w 63" name="T16"/>
                  <a:gd fmla="*/ 59 h 61" name="T17"/>
                  <a:gd fmla="*/ 56 w 63" name="T18"/>
                  <a:gd fmla="*/ 61 h 61" name="T19"/>
                  <a:gd fmla="*/ 51 w 63" name="T20"/>
                  <a:gd fmla="*/ 59 h 61" name="T21"/>
                  <a:gd fmla="*/ 38 w 63" name="T22"/>
                  <a:gd fmla="*/ 47 h 61" name="T23"/>
                  <a:gd fmla="*/ 36 w 63" name="T24"/>
                  <a:gd fmla="*/ 42 h 61" name="T25"/>
                  <a:gd fmla="*/ 32 w 63" name="T26"/>
                  <a:gd fmla="*/ 38 h 61" name="T27"/>
                  <a:gd fmla="*/ 22 w 63" name="T28"/>
                  <a:gd fmla="*/ 41 h 61" name="T29"/>
                  <a:gd fmla="*/ 8 w 63" name="T30"/>
                  <a:gd fmla="*/ 35 h 61" name="T31"/>
                  <a:gd fmla="*/ 8 w 63" name="T32"/>
                  <a:gd fmla="*/ 6 h 61" name="T33"/>
                  <a:gd fmla="*/ 22 w 63" name="T34"/>
                  <a:gd fmla="*/ 0 h 61" name="T35"/>
                  <a:gd fmla="*/ 36 w 63" name="T36"/>
                  <a:gd fmla="*/ 6 h 61" name="T37"/>
                  <a:gd fmla="*/ 39 w 63" name="T38"/>
                  <a:gd fmla="*/ 31 h 61" name="T39"/>
                  <a:gd fmla="*/ 43 w 63" name="T40"/>
                  <a:gd fmla="*/ 35 h 61" name="T41"/>
                  <a:gd fmla="*/ 48 w 63" name="T42"/>
                  <a:gd fmla="*/ 37 h 61" name="T43"/>
                  <a:gd fmla="*/ 60 w 63" name="T44"/>
                  <a:gd fmla="*/ 49 h 61" name="T45"/>
                  <a:gd fmla="*/ 61 w 63" name="T46"/>
                  <a:gd fmla="*/ 59 h 61" name="T47"/>
                  <a:gd fmla="*/ 10 w 63" name="T48"/>
                  <a:gd fmla="*/ 8 h 61" name="T49"/>
                  <a:gd fmla="*/ 5 w 63" name="T50"/>
                  <a:gd fmla="*/ 21 h 61" name="T51"/>
                  <a:gd fmla="*/ 10 w 63" name="T52"/>
                  <a:gd fmla="*/ 33 h 61" name="T53"/>
                  <a:gd fmla="*/ 22 w 63" name="T54"/>
                  <a:gd fmla="*/ 38 h 61" name="T55"/>
                  <a:gd fmla="*/ 34 w 63" name="T56"/>
                  <a:gd fmla="*/ 33 h 61" name="T57"/>
                  <a:gd fmla="*/ 39 w 63" name="T58"/>
                  <a:gd fmla="*/ 21 h 61" name="T59"/>
                  <a:gd fmla="*/ 34 w 63" name="T60"/>
                  <a:gd fmla="*/ 8 h 61" name="T61"/>
                  <a:gd fmla="*/ 22 w 63" name="T62"/>
                  <a:gd fmla="*/ 3 h 61" name="T63"/>
                  <a:gd fmla="*/ 10 w 63" name="T64"/>
                  <a:gd fmla="*/ 8 h 61" name="T65"/>
                  <a:gd fmla="*/ 36 w 63" name="T66"/>
                  <a:gd fmla="*/ 34 h 61" name="T67"/>
                  <a:gd fmla="*/ 34 w 63" name="T68"/>
                  <a:gd fmla="*/ 35 h 61" name="T69"/>
                  <a:gd fmla="*/ 38 w 63" name="T70"/>
                  <a:gd fmla="*/ 39 h 61" name="T71"/>
                  <a:gd fmla="*/ 39 w 63" name="T72"/>
                  <a:gd fmla="*/ 37 h 61" name="T73"/>
                  <a:gd fmla="*/ 40 w 63" name="T74"/>
                  <a:gd fmla="*/ 36 h 61" name="T75"/>
                  <a:gd fmla="*/ 37 w 63" name="T76"/>
                  <a:gd fmla="*/ 33 h 61" name="T77"/>
                  <a:gd fmla="*/ 36 w 63" name="T78"/>
                  <a:gd fmla="*/ 34 h 61" name="T79"/>
                  <a:gd fmla="*/ 41 w 63" name="T80"/>
                  <a:gd fmla="*/ 44 h 61" name="T81"/>
                  <a:gd fmla="*/ 53 w 63" name="T82"/>
                  <a:gd fmla="*/ 57 h 61" name="T83"/>
                  <a:gd fmla="*/ 58 w 63" name="T84"/>
                  <a:gd fmla="*/ 57 h 61" name="T85"/>
                  <a:gd fmla="*/ 60 w 63" name="T86"/>
                  <a:gd fmla="*/ 54 h 61" name="T87"/>
                  <a:gd fmla="*/ 58 w 63" name="T88"/>
                  <a:gd fmla="*/ 51 h 61" name="T89"/>
                  <a:gd fmla="*/ 46 w 63" name="T90"/>
                  <a:gd fmla="*/ 39 h 61" name="T91"/>
                  <a:gd fmla="*/ 43 w 63" name="T92"/>
                  <a:gd fmla="*/ 38 h 61" name="T93"/>
                  <a:gd fmla="*/ 42 w 63" name="T94"/>
                  <a:gd fmla="*/ 38 h 61" name="T95"/>
                  <a:gd fmla="*/ 41 w 63" name="T96"/>
                  <a:gd fmla="*/ 38 h 61" name="T97"/>
                  <a:gd fmla="*/ 40 w 63" name="T98"/>
                  <a:gd fmla="*/ 39 h 61" name="T99"/>
                  <a:gd fmla="*/ 40 w 63" name="T100"/>
                  <a:gd fmla="*/ 40 h 61" name="T101"/>
                  <a:gd fmla="*/ 39 w 63" name="T102"/>
                  <a:gd fmla="*/ 40 h 61" name="T103"/>
                  <a:gd fmla="*/ 41 w 63" name="T104"/>
                  <a:gd fmla="*/ 44 h 61"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1" w="62">
                    <a:moveTo>
                      <a:pt x="12" y="10"/>
                    </a:moveTo>
                    <a:cubicBezTo>
                      <a:pt x="12" y="10"/>
                      <a:pt x="13" y="10"/>
                      <a:pt x="13" y="10"/>
                    </a:cubicBezTo>
                    <a:cubicBezTo>
                      <a:pt x="14" y="11"/>
                      <a:pt x="14" y="11"/>
                      <a:pt x="13" y="12"/>
                    </a:cubicBezTo>
                    <a:cubicBezTo>
                      <a:pt x="8" y="17"/>
                      <a:pt x="8" y="24"/>
                      <a:pt x="13" y="29"/>
                    </a:cubicBezTo>
                    <a:cubicBezTo>
                      <a:pt x="14" y="30"/>
                      <a:pt x="14" y="30"/>
                      <a:pt x="13" y="31"/>
                    </a:cubicBezTo>
                    <a:cubicBezTo>
                      <a:pt x="13" y="31"/>
                      <a:pt x="13" y="31"/>
                      <a:pt x="13" y="31"/>
                    </a:cubicBezTo>
                    <a:cubicBezTo>
                      <a:pt x="12" y="31"/>
                      <a:pt x="12" y="31"/>
                      <a:pt x="12" y="31"/>
                    </a:cubicBezTo>
                    <a:cubicBezTo>
                      <a:pt x="6" y="25"/>
                      <a:pt x="6" y="16"/>
                      <a:pt x="12" y="10"/>
                    </a:cubicBezTo>
                    <a:close/>
                    <a:moveTo>
                      <a:pt x="61" y="59"/>
                    </a:moveTo>
                    <a:cubicBezTo>
                      <a:pt x="59" y="60"/>
                      <a:pt x="58" y="61"/>
                      <a:pt x="56" y="61"/>
                    </a:cubicBezTo>
                    <a:cubicBezTo>
                      <a:pt x="54" y="61"/>
                      <a:pt x="52" y="60"/>
                      <a:pt x="51" y="59"/>
                    </a:cubicBezTo>
                    <a:cubicBezTo>
                      <a:pt x="38" y="47"/>
                      <a:pt x="38" y="47"/>
                      <a:pt x="38" y="47"/>
                    </a:cubicBezTo>
                    <a:cubicBezTo>
                      <a:pt x="37" y="45"/>
                      <a:pt x="36" y="43"/>
                      <a:pt x="36" y="42"/>
                    </a:cubicBezTo>
                    <a:cubicBezTo>
                      <a:pt x="32" y="38"/>
                      <a:pt x="32" y="38"/>
                      <a:pt x="32" y="38"/>
                    </a:cubicBezTo>
                    <a:cubicBezTo>
                      <a:pt x="29" y="40"/>
                      <a:pt x="26" y="41"/>
                      <a:pt x="22" y="41"/>
                    </a:cubicBezTo>
                    <a:cubicBezTo>
                      <a:pt x="17" y="41"/>
                      <a:pt x="12" y="38"/>
                      <a:pt x="8" y="35"/>
                    </a:cubicBezTo>
                    <a:cubicBezTo>
                      <a:pt x="0" y="27"/>
                      <a:pt x="0" y="14"/>
                      <a:pt x="8" y="6"/>
                    </a:cubicBezTo>
                    <a:cubicBezTo>
                      <a:pt x="12" y="3"/>
                      <a:pt x="17" y="0"/>
                      <a:pt x="22" y="0"/>
                    </a:cubicBezTo>
                    <a:cubicBezTo>
                      <a:pt x="28" y="0"/>
                      <a:pt x="33" y="3"/>
                      <a:pt x="36" y="6"/>
                    </a:cubicBezTo>
                    <a:cubicBezTo>
                      <a:pt x="43" y="13"/>
                      <a:pt x="44" y="23"/>
                      <a:pt x="39" y="31"/>
                    </a:cubicBezTo>
                    <a:cubicBezTo>
                      <a:pt x="43" y="35"/>
                      <a:pt x="43" y="35"/>
                      <a:pt x="43" y="35"/>
                    </a:cubicBezTo>
                    <a:cubicBezTo>
                      <a:pt x="45" y="35"/>
                      <a:pt x="47" y="35"/>
                      <a:pt x="48" y="37"/>
                    </a:cubicBezTo>
                    <a:cubicBezTo>
                      <a:pt x="60" y="49"/>
                      <a:pt x="60" y="49"/>
                      <a:pt x="60" y="49"/>
                    </a:cubicBezTo>
                    <a:cubicBezTo>
                      <a:pt x="63" y="52"/>
                      <a:pt x="63" y="56"/>
                      <a:pt x="61" y="59"/>
                    </a:cubicBezTo>
                    <a:close/>
                    <a:moveTo>
                      <a:pt x="10" y="8"/>
                    </a:moveTo>
                    <a:cubicBezTo>
                      <a:pt x="7" y="12"/>
                      <a:pt x="5" y="16"/>
                      <a:pt x="5" y="21"/>
                    </a:cubicBezTo>
                    <a:cubicBezTo>
                      <a:pt x="5" y="25"/>
                      <a:pt x="7" y="29"/>
                      <a:pt x="10" y="33"/>
                    </a:cubicBezTo>
                    <a:cubicBezTo>
                      <a:pt x="13" y="36"/>
                      <a:pt x="18" y="38"/>
                      <a:pt x="22" y="38"/>
                    </a:cubicBezTo>
                    <a:cubicBezTo>
                      <a:pt x="27" y="38"/>
                      <a:pt x="31" y="36"/>
                      <a:pt x="34" y="33"/>
                    </a:cubicBezTo>
                    <a:cubicBezTo>
                      <a:pt x="37" y="29"/>
                      <a:pt x="39" y="25"/>
                      <a:pt x="39" y="21"/>
                    </a:cubicBezTo>
                    <a:cubicBezTo>
                      <a:pt x="39" y="16"/>
                      <a:pt x="37" y="12"/>
                      <a:pt x="34" y="8"/>
                    </a:cubicBezTo>
                    <a:cubicBezTo>
                      <a:pt x="31" y="5"/>
                      <a:pt x="27" y="3"/>
                      <a:pt x="22" y="3"/>
                    </a:cubicBezTo>
                    <a:cubicBezTo>
                      <a:pt x="18" y="3"/>
                      <a:pt x="13" y="5"/>
                      <a:pt x="10" y="8"/>
                    </a:cubicBezTo>
                    <a:close/>
                    <a:moveTo>
                      <a:pt x="36" y="34"/>
                    </a:moveTo>
                    <a:cubicBezTo>
                      <a:pt x="35" y="34"/>
                      <a:pt x="35" y="35"/>
                      <a:pt x="34" y="35"/>
                    </a:cubicBezTo>
                    <a:cubicBezTo>
                      <a:pt x="38" y="39"/>
                      <a:pt x="38" y="39"/>
                      <a:pt x="38" y="39"/>
                    </a:cubicBezTo>
                    <a:cubicBezTo>
                      <a:pt x="38" y="38"/>
                      <a:pt x="38" y="38"/>
                      <a:pt x="39" y="37"/>
                    </a:cubicBezTo>
                    <a:cubicBezTo>
                      <a:pt x="39" y="37"/>
                      <a:pt x="40" y="36"/>
                      <a:pt x="40" y="36"/>
                    </a:cubicBezTo>
                    <a:cubicBezTo>
                      <a:pt x="37" y="33"/>
                      <a:pt x="37" y="33"/>
                      <a:pt x="37" y="33"/>
                    </a:cubicBezTo>
                    <a:cubicBezTo>
                      <a:pt x="36" y="33"/>
                      <a:pt x="36" y="34"/>
                      <a:pt x="36" y="34"/>
                    </a:cubicBezTo>
                    <a:close/>
                    <a:moveTo>
                      <a:pt x="41" y="44"/>
                    </a:moveTo>
                    <a:cubicBezTo>
                      <a:pt x="53" y="57"/>
                      <a:pt x="53" y="57"/>
                      <a:pt x="53" y="57"/>
                    </a:cubicBezTo>
                    <a:cubicBezTo>
                      <a:pt x="54" y="58"/>
                      <a:pt x="57" y="58"/>
                      <a:pt x="58" y="57"/>
                    </a:cubicBezTo>
                    <a:cubicBezTo>
                      <a:pt x="59" y="56"/>
                      <a:pt x="60" y="55"/>
                      <a:pt x="60" y="54"/>
                    </a:cubicBezTo>
                    <a:cubicBezTo>
                      <a:pt x="60" y="53"/>
                      <a:pt x="59" y="52"/>
                      <a:pt x="58" y="51"/>
                    </a:cubicBezTo>
                    <a:cubicBezTo>
                      <a:pt x="46" y="39"/>
                      <a:pt x="46" y="39"/>
                      <a:pt x="46" y="39"/>
                    </a:cubicBezTo>
                    <a:cubicBezTo>
                      <a:pt x="45" y="38"/>
                      <a:pt x="44" y="38"/>
                      <a:pt x="43" y="38"/>
                    </a:cubicBezTo>
                    <a:cubicBezTo>
                      <a:pt x="43" y="38"/>
                      <a:pt x="42" y="38"/>
                      <a:pt x="42" y="38"/>
                    </a:cubicBezTo>
                    <a:cubicBezTo>
                      <a:pt x="42" y="38"/>
                      <a:pt x="42" y="38"/>
                      <a:pt x="41" y="38"/>
                    </a:cubicBezTo>
                    <a:cubicBezTo>
                      <a:pt x="41" y="38"/>
                      <a:pt x="41" y="38"/>
                      <a:pt x="40" y="39"/>
                    </a:cubicBezTo>
                    <a:cubicBezTo>
                      <a:pt x="40" y="39"/>
                      <a:pt x="40" y="39"/>
                      <a:pt x="40" y="40"/>
                    </a:cubicBezTo>
                    <a:cubicBezTo>
                      <a:pt x="39" y="40"/>
                      <a:pt x="39" y="40"/>
                      <a:pt x="39" y="40"/>
                    </a:cubicBezTo>
                    <a:cubicBezTo>
                      <a:pt x="39" y="42"/>
                      <a:pt x="39" y="43"/>
                      <a:pt x="41" y="44"/>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1" name="ïś1idè">
                <a:extLst>
                  <a:ext uri="{FF2B5EF4-FFF2-40B4-BE49-F238E27FC236}">
                    <a16:creationId xmlns:a16="http://schemas.microsoft.com/office/drawing/2014/main" id="{09BB2D5F-B841-448C-B3AE-1CF588BA01A9}"/>
                  </a:ext>
                </a:extLst>
              </p:cNvPr>
              <p:cNvSpPr/>
              <p:nvPr/>
            </p:nvSpPr>
            <p:spPr bwMode="auto">
              <a:xfrm>
                <a:off x="7643607" y="4712294"/>
                <a:ext cx="275639" cy="275726"/>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4 w 35" name="T20"/>
                  <a:gd fmla="*/ 12 h 35" name="T21"/>
                  <a:gd fmla="*/ 19 w 35" name="T22"/>
                  <a:gd fmla="*/ 18 h 35" name="T23"/>
                  <a:gd fmla="*/ 24 w 35" name="T24"/>
                  <a:gd fmla="*/ 23 h 35" name="T25"/>
                  <a:gd fmla="*/ 24 w 35" name="T26"/>
                  <a:gd fmla="*/ 24 h 35" name="T27"/>
                  <a:gd fmla="*/ 24 w 35" name="T28"/>
                  <a:gd fmla="*/ 25 h 35" name="T29"/>
                  <a:gd fmla="*/ 23 w 35" name="T30"/>
                  <a:gd fmla="*/ 24 h 35" name="T31"/>
                  <a:gd fmla="*/ 18 w 35" name="T32"/>
                  <a:gd fmla="*/ 19 h 35" name="T33"/>
                  <a:gd fmla="*/ 12 w 35" name="T34"/>
                  <a:gd fmla="*/ 24 h 35" name="T35"/>
                  <a:gd fmla="*/ 12 w 35" name="T36"/>
                  <a:gd fmla="*/ 25 h 35" name="T37"/>
                  <a:gd fmla="*/ 11 w 35" name="T38"/>
                  <a:gd fmla="*/ 24 h 35" name="T39"/>
                  <a:gd fmla="*/ 11 w 35" name="T40"/>
                  <a:gd fmla="*/ 23 h 35" name="T41"/>
                  <a:gd fmla="*/ 16 w 35" name="T42"/>
                  <a:gd fmla="*/ 18 h 35" name="T43"/>
                  <a:gd fmla="*/ 11 w 35" name="T44"/>
                  <a:gd fmla="*/ 12 h 35" name="T45"/>
                  <a:gd fmla="*/ 11 w 35" name="T46"/>
                  <a:gd fmla="*/ 11 h 35" name="T47"/>
                  <a:gd fmla="*/ 12 w 35" name="T48"/>
                  <a:gd fmla="*/ 11 h 35" name="T49"/>
                  <a:gd fmla="*/ 18 w 35" name="T50"/>
                  <a:gd fmla="*/ 16 h 35" name="T51"/>
                  <a:gd fmla="*/ 23 w 35" name="T52"/>
                  <a:gd fmla="*/ 11 h 35" name="T53"/>
                  <a:gd fmla="*/ 24 w 35" name="T54"/>
                  <a:gd fmla="*/ 11 h 35" name="T55"/>
                  <a:gd fmla="*/ 24 w 35" name="T56"/>
                  <a:gd fmla="*/ 12 h 3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5" w="35">
                    <a:moveTo>
                      <a:pt x="18" y="0"/>
                    </a:moveTo>
                    <a:cubicBezTo>
                      <a:pt x="8" y="0"/>
                      <a:pt x="0" y="8"/>
                      <a:pt x="0" y="18"/>
                    </a:cubicBezTo>
                    <a:cubicBezTo>
                      <a:pt x="0" y="27"/>
                      <a:pt x="8" y="35"/>
                      <a:pt x="18" y="35"/>
                    </a:cubicBezTo>
                    <a:cubicBezTo>
                      <a:pt x="27" y="35"/>
                      <a:pt x="35" y="27"/>
                      <a:pt x="35" y="18"/>
                    </a:cubicBezTo>
                    <a:cubicBezTo>
                      <a:pt x="35" y="8"/>
                      <a:pt x="27"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4" y="12"/>
                    </a:moveTo>
                    <a:cubicBezTo>
                      <a:pt x="19" y="18"/>
                      <a:pt x="19" y="18"/>
                      <a:pt x="19" y="18"/>
                    </a:cubicBezTo>
                    <a:cubicBezTo>
                      <a:pt x="24" y="23"/>
                      <a:pt x="24" y="23"/>
                      <a:pt x="24" y="23"/>
                    </a:cubicBezTo>
                    <a:cubicBezTo>
                      <a:pt x="25" y="23"/>
                      <a:pt x="25" y="24"/>
                      <a:pt x="24" y="24"/>
                    </a:cubicBezTo>
                    <a:cubicBezTo>
                      <a:pt x="24" y="24"/>
                      <a:pt x="24" y="25"/>
                      <a:pt x="24" y="25"/>
                    </a:cubicBezTo>
                    <a:cubicBezTo>
                      <a:pt x="23" y="25"/>
                      <a:pt x="23" y="24"/>
                      <a:pt x="23" y="24"/>
                    </a:cubicBezTo>
                    <a:cubicBezTo>
                      <a:pt x="18" y="19"/>
                      <a:pt x="18" y="19"/>
                      <a:pt x="18" y="19"/>
                    </a:cubicBezTo>
                    <a:cubicBezTo>
                      <a:pt x="12" y="24"/>
                      <a:pt x="12" y="24"/>
                      <a:pt x="12" y="24"/>
                    </a:cubicBezTo>
                    <a:cubicBezTo>
                      <a:pt x="12" y="24"/>
                      <a:pt x="12" y="25"/>
                      <a:pt x="12" y="25"/>
                    </a:cubicBezTo>
                    <a:cubicBezTo>
                      <a:pt x="11" y="25"/>
                      <a:pt x="11" y="24"/>
                      <a:pt x="11" y="24"/>
                    </a:cubicBezTo>
                    <a:cubicBezTo>
                      <a:pt x="11" y="24"/>
                      <a:pt x="11" y="23"/>
                      <a:pt x="11" y="23"/>
                    </a:cubicBezTo>
                    <a:cubicBezTo>
                      <a:pt x="16" y="18"/>
                      <a:pt x="16" y="18"/>
                      <a:pt x="16" y="18"/>
                    </a:cubicBezTo>
                    <a:cubicBezTo>
                      <a:pt x="11" y="12"/>
                      <a:pt x="11" y="12"/>
                      <a:pt x="11" y="12"/>
                    </a:cubicBezTo>
                    <a:cubicBezTo>
                      <a:pt x="11" y="12"/>
                      <a:pt x="11" y="11"/>
                      <a:pt x="11" y="11"/>
                    </a:cubicBezTo>
                    <a:cubicBezTo>
                      <a:pt x="11" y="10"/>
                      <a:pt x="12" y="10"/>
                      <a:pt x="12" y="11"/>
                    </a:cubicBezTo>
                    <a:cubicBezTo>
                      <a:pt x="18" y="16"/>
                      <a:pt x="18" y="16"/>
                      <a:pt x="18" y="16"/>
                    </a:cubicBezTo>
                    <a:cubicBezTo>
                      <a:pt x="23" y="11"/>
                      <a:pt x="23" y="11"/>
                      <a:pt x="23" y="11"/>
                    </a:cubicBezTo>
                    <a:cubicBezTo>
                      <a:pt x="23" y="10"/>
                      <a:pt x="24" y="10"/>
                      <a:pt x="24" y="11"/>
                    </a:cubicBezTo>
                    <a:cubicBezTo>
                      <a:pt x="25" y="11"/>
                      <a:pt x="25" y="12"/>
                      <a:pt x="24"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2" name="íṣļidé">
                <a:extLst>
                  <a:ext uri="{FF2B5EF4-FFF2-40B4-BE49-F238E27FC236}">
                    <a16:creationId xmlns:a16="http://schemas.microsoft.com/office/drawing/2014/main" id="{06C04F56-A2BE-4645-85A7-2951D7055F46}"/>
                  </a:ext>
                </a:extLst>
              </p:cNvPr>
              <p:cNvSpPr/>
              <p:nvPr/>
            </p:nvSpPr>
            <p:spPr bwMode="auto">
              <a:xfrm>
                <a:off x="3673170" y="3857235"/>
                <a:ext cx="245275" cy="286243"/>
              </a:xfrm>
              <a:custGeom>
                <a:gdLst>
                  <a:gd fmla="*/ 36 w 56" name="T0"/>
                  <a:gd fmla="*/ 14 h 65" name="T1"/>
                  <a:gd fmla="*/ 43 w 56" name="T2"/>
                  <a:gd fmla="*/ 2 h 65" name="T3"/>
                  <a:gd fmla="*/ 41 w 56" name="T4"/>
                  <a:gd fmla="*/ 0 h 65" name="T5"/>
                  <a:gd fmla="*/ 13 w 56" name="T6"/>
                  <a:gd fmla="*/ 1 h 65" name="T7"/>
                  <a:gd fmla="*/ 20 w 56" name="T8"/>
                  <a:gd fmla="*/ 14 h 65" name="T9"/>
                  <a:gd fmla="*/ 0 w 56" name="T10"/>
                  <a:gd fmla="*/ 37 h 65" name="T11"/>
                  <a:gd fmla="*/ 7 w 56" name="T12"/>
                  <a:gd fmla="*/ 65 h 65" name="T13"/>
                  <a:gd fmla="*/ 56 w 56" name="T14"/>
                  <a:gd fmla="*/ 58 h 65" name="T15"/>
                  <a:gd fmla="*/ 36 w 56" name="T16"/>
                  <a:gd fmla="*/ 15 h 65" name="T17"/>
                  <a:gd fmla="*/ 23 w 56" name="T18"/>
                  <a:gd fmla="*/ 4 h 65" name="T19"/>
                  <a:gd fmla="*/ 21 w 56" name="T20"/>
                  <a:gd fmla="*/ 5 h 65" name="T21"/>
                  <a:gd fmla="*/ 22 w 56" name="T22"/>
                  <a:gd fmla="*/ 13 h 65" name="T23"/>
                  <a:gd fmla="*/ 39 w 56" name="T24"/>
                  <a:gd fmla="*/ 3 h 65" name="T25"/>
                  <a:gd fmla="*/ 26 w 56" name="T26"/>
                  <a:gd fmla="*/ 13 h 65" name="T27"/>
                  <a:gd fmla="*/ 33 w 56" name="T28"/>
                  <a:gd fmla="*/ 15 h 65" name="T29"/>
                  <a:gd fmla="*/ 23 w 56" name="T30"/>
                  <a:gd fmla="*/ 16 h 65" name="T31"/>
                  <a:gd fmla="*/ 53 w 56" name="T32"/>
                  <a:gd fmla="*/ 58 h 65" name="T33"/>
                  <a:gd fmla="*/ 7 w 56" name="T34"/>
                  <a:gd fmla="*/ 62 h 65" name="T35"/>
                  <a:gd fmla="*/ 3 w 56" name="T36"/>
                  <a:gd fmla="*/ 37 h 65" name="T37"/>
                  <a:gd fmla="*/ 34 w 56" name="T38"/>
                  <a:gd fmla="*/ 18 h 65" name="T39"/>
                  <a:gd fmla="*/ 53 w 56" name="T40"/>
                  <a:gd fmla="*/ 58 h 65" name="T41"/>
                  <a:gd fmla="*/ 8 w 56" name="T42"/>
                  <a:gd fmla="*/ 54 h 65" name="T43"/>
                  <a:gd fmla="*/ 12 w 56" name="T44"/>
                  <a:gd fmla="*/ 58 h 65" name="T45"/>
                  <a:gd fmla="*/ 6 w 56" name="T46"/>
                  <a:gd fmla="*/ 54 h 65" name="T47"/>
                  <a:gd fmla="*/ 23 w 56" name="T48"/>
                  <a:gd fmla="*/ 21 h 65" name="T49"/>
                  <a:gd fmla="*/ 23 w 56" name="T50"/>
                  <a:gd fmla="*/ 23 h 65" name="T51"/>
                  <a:gd fmla="*/ 28 w 56" name="T52"/>
                  <a:gd fmla="*/ 28 h 65" name="T53"/>
                  <a:gd fmla="*/ 28 w 56" name="T54"/>
                  <a:gd fmla="*/ 53 h 65" name="T55"/>
                  <a:gd fmla="*/ 28 w 56" name="T56"/>
                  <a:gd fmla="*/ 28 h 65" name="T57"/>
                  <a:gd fmla="*/ 17 w 56" name="T58"/>
                  <a:gd fmla="*/ 41 h 65" name="T59"/>
                  <a:gd fmla="*/ 38 w 56" name="T60"/>
                  <a:gd fmla="*/ 41 h 65" name="T61"/>
                  <a:gd fmla="*/ 26 w 56" name="T62"/>
                  <a:gd fmla="*/ 37 h 65" name="T63"/>
                  <a:gd fmla="*/ 32 w 56" name="T64"/>
                  <a:gd fmla="*/ 44 h 65" name="T65"/>
                  <a:gd fmla="*/ 29 w 56" name="T66"/>
                  <a:gd fmla="*/ 49 h 65" name="T67"/>
                  <a:gd fmla="*/ 27 w 56" name="T68"/>
                  <a:gd fmla="*/ 49 h 65" name="T69"/>
                  <a:gd fmla="*/ 24 w 56" name="T70"/>
                  <a:gd fmla="*/ 44 h 65" name="T71"/>
                  <a:gd fmla="*/ 26 w 56" name="T72"/>
                  <a:gd fmla="*/ 44 h 65" name="T73"/>
                  <a:gd fmla="*/ 30 w 56" name="T74"/>
                  <a:gd fmla="*/ 44 h 65" name="T75"/>
                  <a:gd fmla="*/ 24 w 56" name="T76"/>
                  <a:gd fmla="*/ 37 h 65" name="T77"/>
                  <a:gd fmla="*/ 27 w 56" name="T78"/>
                  <a:gd fmla="*/ 32 h 65" name="T79"/>
                  <a:gd fmla="*/ 29 w 56" name="T80"/>
                  <a:gd fmla="*/ 32 h 65" name="T81"/>
                  <a:gd fmla="*/ 32 w 56" name="T82"/>
                  <a:gd fmla="*/ 37 h 65" name="T83"/>
                  <a:gd fmla="*/ 30 w 56" name="T84"/>
                  <a:gd fmla="*/ 37 h 65" name="T85"/>
                  <a:gd fmla="*/ 26 w 56" name="T86"/>
                  <a:gd fmla="*/ 37 h 65"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65" w="56">
                    <a:moveTo>
                      <a:pt x="36" y="15"/>
                    </a:moveTo>
                    <a:cubicBezTo>
                      <a:pt x="36" y="14"/>
                      <a:pt x="36" y="14"/>
                      <a:pt x="36" y="14"/>
                    </a:cubicBezTo>
                    <a:cubicBezTo>
                      <a:pt x="43" y="3"/>
                      <a:pt x="43" y="3"/>
                      <a:pt x="43" y="3"/>
                    </a:cubicBezTo>
                    <a:cubicBezTo>
                      <a:pt x="43" y="3"/>
                      <a:pt x="43" y="3"/>
                      <a:pt x="43" y="2"/>
                    </a:cubicBezTo>
                    <a:cubicBezTo>
                      <a:pt x="43" y="1"/>
                      <a:pt x="42" y="0"/>
                      <a:pt x="41" y="0"/>
                    </a:cubicBezTo>
                    <a:cubicBezTo>
                      <a:pt x="41" y="0"/>
                      <a:pt x="41" y="0"/>
                      <a:pt x="41" y="0"/>
                    </a:cubicBezTo>
                    <a:cubicBezTo>
                      <a:pt x="14" y="0"/>
                      <a:pt x="14" y="0"/>
                      <a:pt x="14" y="0"/>
                    </a:cubicBezTo>
                    <a:cubicBezTo>
                      <a:pt x="14" y="0"/>
                      <a:pt x="13" y="0"/>
                      <a:pt x="13" y="1"/>
                    </a:cubicBezTo>
                    <a:cubicBezTo>
                      <a:pt x="12" y="2"/>
                      <a:pt x="12" y="3"/>
                      <a:pt x="13" y="3"/>
                    </a:cubicBezTo>
                    <a:cubicBezTo>
                      <a:pt x="20" y="14"/>
                      <a:pt x="20" y="14"/>
                      <a:pt x="20" y="14"/>
                    </a:cubicBezTo>
                    <a:cubicBezTo>
                      <a:pt x="20" y="15"/>
                      <a:pt x="20" y="15"/>
                      <a:pt x="20" y="15"/>
                    </a:cubicBezTo>
                    <a:cubicBezTo>
                      <a:pt x="9" y="16"/>
                      <a:pt x="0" y="26"/>
                      <a:pt x="0" y="37"/>
                    </a:cubicBezTo>
                    <a:cubicBezTo>
                      <a:pt x="0" y="58"/>
                      <a:pt x="0" y="58"/>
                      <a:pt x="0" y="58"/>
                    </a:cubicBezTo>
                    <a:cubicBezTo>
                      <a:pt x="0" y="61"/>
                      <a:pt x="3" y="65"/>
                      <a:pt x="7" y="65"/>
                    </a:cubicBezTo>
                    <a:cubicBezTo>
                      <a:pt x="49" y="65"/>
                      <a:pt x="49" y="65"/>
                      <a:pt x="49" y="65"/>
                    </a:cubicBezTo>
                    <a:cubicBezTo>
                      <a:pt x="53" y="65"/>
                      <a:pt x="56" y="61"/>
                      <a:pt x="56" y="58"/>
                    </a:cubicBezTo>
                    <a:cubicBezTo>
                      <a:pt x="56" y="37"/>
                      <a:pt x="56" y="37"/>
                      <a:pt x="56" y="37"/>
                    </a:cubicBezTo>
                    <a:cubicBezTo>
                      <a:pt x="56" y="26"/>
                      <a:pt x="47" y="16"/>
                      <a:pt x="36" y="15"/>
                    </a:cubicBezTo>
                    <a:close/>
                    <a:moveTo>
                      <a:pt x="26" y="13"/>
                    </a:moveTo>
                    <a:cubicBezTo>
                      <a:pt x="23" y="4"/>
                      <a:pt x="23" y="4"/>
                      <a:pt x="23" y="4"/>
                    </a:cubicBezTo>
                    <a:cubicBezTo>
                      <a:pt x="22" y="3"/>
                      <a:pt x="22" y="3"/>
                      <a:pt x="21" y="3"/>
                    </a:cubicBezTo>
                    <a:cubicBezTo>
                      <a:pt x="21" y="4"/>
                      <a:pt x="21" y="4"/>
                      <a:pt x="21" y="5"/>
                    </a:cubicBezTo>
                    <a:cubicBezTo>
                      <a:pt x="24" y="13"/>
                      <a:pt x="24" y="13"/>
                      <a:pt x="24" y="13"/>
                    </a:cubicBezTo>
                    <a:cubicBezTo>
                      <a:pt x="22" y="13"/>
                      <a:pt x="22" y="13"/>
                      <a:pt x="22" y="13"/>
                    </a:cubicBezTo>
                    <a:cubicBezTo>
                      <a:pt x="16" y="3"/>
                      <a:pt x="16" y="3"/>
                      <a:pt x="16" y="3"/>
                    </a:cubicBezTo>
                    <a:cubicBezTo>
                      <a:pt x="39" y="3"/>
                      <a:pt x="39" y="3"/>
                      <a:pt x="39" y="3"/>
                    </a:cubicBezTo>
                    <a:cubicBezTo>
                      <a:pt x="33" y="13"/>
                      <a:pt x="33" y="13"/>
                      <a:pt x="33" y="13"/>
                    </a:cubicBezTo>
                    <a:lnTo>
                      <a:pt x="26" y="13"/>
                    </a:lnTo>
                    <a:close/>
                    <a:moveTo>
                      <a:pt x="23" y="15"/>
                    </a:moveTo>
                    <a:cubicBezTo>
                      <a:pt x="33" y="15"/>
                      <a:pt x="33" y="15"/>
                      <a:pt x="33" y="15"/>
                    </a:cubicBezTo>
                    <a:cubicBezTo>
                      <a:pt x="33" y="16"/>
                      <a:pt x="33" y="16"/>
                      <a:pt x="33" y="16"/>
                    </a:cubicBezTo>
                    <a:cubicBezTo>
                      <a:pt x="23" y="16"/>
                      <a:pt x="23" y="16"/>
                      <a:pt x="23" y="16"/>
                    </a:cubicBezTo>
                    <a:lnTo>
                      <a:pt x="23" y="15"/>
                    </a:lnTo>
                    <a:close/>
                    <a:moveTo>
                      <a:pt x="53" y="58"/>
                    </a:moveTo>
                    <a:cubicBezTo>
                      <a:pt x="53" y="60"/>
                      <a:pt x="51" y="62"/>
                      <a:pt x="49" y="62"/>
                    </a:cubicBezTo>
                    <a:cubicBezTo>
                      <a:pt x="7" y="62"/>
                      <a:pt x="7" y="62"/>
                      <a:pt x="7" y="62"/>
                    </a:cubicBezTo>
                    <a:cubicBezTo>
                      <a:pt x="5" y="62"/>
                      <a:pt x="3" y="60"/>
                      <a:pt x="3" y="58"/>
                    </a:cubicBezTo>
                    <a:cubicBezTo>
                      <a:pt x="3" y="37"/>
                      <a:pt x="3" y="37"/>
                      <a:pt x="3" y="37"/>
                    </a:cubicBezTo>
                    <a:cubicBezTo>
                      <a:pt x="3" y="26"/>
                      <a:pt x="11" y="18"/>
                      <a:pt x="22" y="18"/>
                    </a:cubicBezTo>
                    <a:cubicBezTo>
                      <a:pt x="34" y="18"/>
                      <a:pt x="34" y="18"/>
                      <a:pt x="34" y="18"/>
                    </a:cubicBezTo>
                    <a:cubicBezTo>
                      <a:pt x="44" y="18"/>
                      <a:pt x="53" y="26"/>
                      <a:pt x="53" y="37"/>
                    </a:cubicBezTo>
                    <a:lnTo>
                      <a:pt x="53" y="58"/>
                    </a:lnTo>
                    <a:close/>
                    <a:moveTo>
                      <a:pt x="8" y="38"/>
                    </a:moveTo>
                    <a:cubicBezTo>
                      <a:pt x="8" y="54"/>
                      <a:pt x="8" y="54"/>
                      <a:pt x="8" y="54"/>
                    </a:cubicBezTo>
                    <a:cubicBezTo>
                      <a:pt x="8" y="55"/>
                      <a:pt x="9" y="57"/>
                      <a:pt x="11" y="57"/>
                    </a:cubicBezTo>
                    <a:cubicBezTo>
                      <a:pt x="11" y="57"/>
                      <a:pt x="12" y="57"/>
                      <a:pt x="12" y="58"/>
                    </a:cubicBezTo>
                    <a:cubicBezTo>
                      <a:pt x="12" y="58"/>
                      <a:pt x="11" y="59"/>
                      <a:pt x="11" y="59"/>
                    </a:cubicBezTo>
                    <a:cubicBezTo>
                      <a:pt x="8" y="59"/>
                      <a:pt x="6" y="56"/>
                      <a:pt x="6" y="54"/>
                    </a:cubicBezTo>
                    <a:cubicBezTo>
                      <a:pt x="6" y="38"/>
                      <a:pt x="6" y="38"/>
                      <a:pt x="6" y="38"/>
                    </a:cubicBezTo>
                    <a:cubicBezTo>
                      <a:pt x="6" y="28"/>
                      <a:pt x="14" y="21"/>
                      <a:pt x="23" y="21"/>
                    </a:cubicBezTo>
                    <a:cubicBezTo>
                      <a:pt x="24" y="21"/>
                      <a:pt x="24" y="21"/>
                      <a:pt x="24" y="22"/>
                    </a:cubicBezTo>
                    <a:cubicBezTo>
                      <a:pt x="24" y="22"/>
                      <a:pt x="24" y="23"/>
                      <a:pt x="23" y="23"/>
                    </a:cubicBezTo>
                    <a:cubicBezTo>
                      <a:pt x="15" y="23"/>
                      <a:pt x="8" y="29"/>
                      <a:pt x="8" y="38"/>
                    </a:cubicBezTo>
                    <a:close/>
                    <a:moveTo>
                      <a:pt x="28" y="28"/>
                    </a:moveTo>
                    <a:cubicBezTo>
                      <a:pt x="21" y="28"/>
                      <a:pt x="15" y="34"/>
                      <a:pt x="15" y="41"/>
                    </a:cubicBezTo>
                    <a:cubicBezTo>
                      <a:pt x="15" y="47"/>
                      <a:pt x="21" y="53"/>
                      <a:pt x="28" y="53"/>
                    </a:cubicBezTo>
                    <a:cubicBezTo>
                      <a:pt x="35" y="53"/>
                      <a:pt x="40" y="47"/>
                      <a:pt x="40" y="41"/>
                    </a:cubicBezTo>
                    <a:cubicBezTo>
                      <a:pt x="40" y="34"/>
                      <a:pt x="35" y="28"/>
                      <a:pt x="28" y="28"/>
                    </a:cubicBezTo>
                    <a:close/>
                    <a:moveTo>
                      <a:pt x="28" y="51"/>
                    </a:moveTo>
                    <a:cubicBezTo>
                      <a:pt x="22" y="51"/>
                      <a:pt x="17" y="46"/>
                      <a:pt x="17" y="41"/>
                    </a:cubicBezTo>
                    <a:cubicBezTo>
                      <a:pt x="17" y="35"/>
                      <a:pt x="22" y="30"/>
                      <a:pt x="28" y="30"/>
                    </a:cubicBezTo>
                    <a:cubicBezTo>
                      <a:pt x="33" y="30"/>
                      <a:pt x="38" y="35"/>
                      <a:pt x="38" y="41"/>
                    </a:cubicBezTo>
                    <a:cubicBezTo>
                      <a:pt x="38" y="46"/>
                      <a:pt x="33" y="51"/>
                      <a:pt x="28" y="51"/>
                    </a:cubicBezTo>
                    <a:close/>
                    <a:moveTo>
                      <a:pt x="26" y="37"/>
                    </a:moveTo>
                    <a:cubicBezTo>
                      <a:pt x="26" y="39"/>
                      <a:pt x="27" y="40"/>
                      <a:pt x="28" y="40"/>
                    </a:cubicBezTo>
                    <a:cubicBezTo>
                      <a:pt x="30" y="40"/>
                      <a:pt x="32" y="41"/>
                      <a:pt x="32" y="44"/>
                    </a:cubicBezTo>
                    <a:cubicBezTo>
                      <a:pt x="32" y="46"/>
                      <a:pt x="31" y="47"/>
                      <a:pt x="29" y="48"/>
                    </a:cubicBezTo>
                    <a:cubicBezTo>
                      <a:pt x="29" y="49"/>
                      <a:pt x="29" y="49"/>
                      <a:pt x="29" y="49"/>
                    </a:cubicBezTo>
                    <a:cubicBezTo>
                      <a:pt x="29" y="49"/>
                      <a:pt x="28" y="50"/>
                      <a:pt x="28" y="50"/>
                    </a:cubicBezTo>
                    <a:cubicBezTo>
                      <a:pt x="27" y="50"/>
                      <a:pt x="27" y="49"/>
                      <a:pt x="27" y="49"/>
                    </a:cubicBezTo>
                    <a:cubicBezTo>
                      <a:pt x="27" y="48"/>
                      <a:pt x="27" y="48"/>
                      <a:pt x="27" y="48"/>
                    </a:cubicBezTo>
                    <a:cubicBezTo>
                      <a:pt x="25" y="47"/>
                      <a:pt x="24" y="46"/>
                      <a:pt x="24" y="44"/>
                    </a:cubicBezTo>
                    <a:cubicBezTo>
                      <a:pt x="24" y="43"/>
                      <a:pt x="24" y="43"/>
                      <a:pt x="25" y="43"/>
                    </a:cubicBezTo>
                    <a:cubicBezTo>
                      <a:pt x="25" y="43"/>
                      <a:pt x="26" y="43"/>
                      <a:pt x="26" y="44"/>
                    </a:cubicBezTo>
                    <a:cubicBezTo>
                      <a:pt x="26" y="45"/>
                      <a:pt x="27" y="46"/>
                      <a:pt x="28" y="46"/>
                    </a:cubicBezTo>
                    <a:cubicBezTo>
                      <a:pt x="29" y="46"/>
                      <a:pt x="30" y="45"/>
                      <a:pt x="30" y="44"/>
                    </a:cubicBezTo>
                    <a:cubicBezTo>
                      <a:pt x="30" y="42"/>
                      <a:pt x="29" y="42"/>
                      <a:pt x="28" y="42"/>
                    </a:cubicBezTo>
                    <a:cubicBezTo>
                      <a:pt x="25" y="42"/>
                      <a:pt x="24" y="40"/>
                      <a:pt x="24" y="37"/>
                    </a:cubicBezTo>
                    <a:cubicBezTo>
                      <a:pt x="24" y="36"/>
                      <a:pt x="25" y="34"/>
                      <a:pt x="27" y="34"/>
                    </a:cubicBezTo>
                    <a:cubicBezTo>
                      <a:pt x="27" y="32"/>
                      <a:pt x="27" y="32"/>
                      <a:pt x="27" y="32"/>
                    </a:cubicBezTo>
                    <a:cubicBezTo>
                      <a:pt x="27" y="32"/>
                      <a:pt x="27" y="31"/>
                      <a:pt x="28" y="31"/>
                    </a:cubicBezTo>
                    <a:cubicBezTo>
                      <a:pt x="28" y="31"/>
                      <a:pt x="29" y="32"/>
                      <a:pt x="29" y="32"/>
                    </a:cubicBezTo>
                    <a:cubicBezTo>
                      <a:pt x="29" y="33"/>
                      <a:pt x="29" y="33"/>
                      <a:pt x="29" y="33"/>
                    </a:cubicBezTo>
                    <a:cubicBezTo>
                      <a:pt x="30" y="34"/>
                      <a:pt x="32" y="35"/>
                      <a:pt x="32" y="37"/>
                    </a:cubicBezTo>
                    <a:cubicBezTo>
                      <a:pt x="32" y="38"/>
                      <a:pt x="31" y="38"/>
                      <a:pt x="31" y="38"/>
                    </a:cubicBezTo>
                    <a:cubicBezTo>
                      <a:pt x="30" y="38"/>
                      <a:pt x="30" y="38"/>
                      <a:pt x="30" y="37"/>
                    </a:cubicBezTo>
                    <a:cubicBezTo>
                      <a:pt x="30" y="36"/>
                      <a:pt x="29" y="35"/>
                      <a:pt x="28" y="35"/>
                    </a:cubicBezTo>
                    <a:cubicBezTo>
                      <a:pt x="27" y="35"/>
                      <a:pt x="26" y="36"/>
                      <a:pt x="26" y="37"/>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3" name="îṣ1ïďê">
                <a:extLst>
                  <a:ext uri="{FF2B5EF4-FFF2-40B4-BE49-F238E27FC236}">
                    <a16:creationId xmlns:a16="http://schemas.microsoft.com/office/drawing/2014/main" id="{79B79BBD-9A24-445D-B53E-42E6A85203D3}"/>
                  </a:ext>
                </a:extLst>
              </p:cNvPr>
              <p:cNvSpPr/>
              <p:nvPr/>
            </p:nvSpPr>
            <p:spPr bwMode="auto">
              <a:xfrm>
                <a:off x="3656860" y="4205761"/>
                <a:ext cx="190988" cy="187508"/>
              </a:xfrm>
              <a:custGeom>
                <a:gdLst>
                  <a:gd fmla="*/ 12 w 68" name="T0"/>
                  <a:gd fmla="*/ 0 h 67" name="T1"/>
                  <a:gd fmla="*/ 0 w 68" name="T2"/>
                  <a:gd fmla="*/ 56 h 67" name="T3"/>
                  <a:gd fmla="*/ 57 w 68" name="T4"/>
                  <a:gd fmla="*/ 67 h 67" name="T5"/>
                  <a:gd fmla="*/ 68 w 68" name="T6"/>
                  <a:gd fmla="*/ 11 h 67" name="T7"/>
                  <a:gd fmla="*/ 65 w 68" name="T8"/>
                  <a:gd fmla="*/ 11 h 67" name="T9"/>
                  <a:gd fmla="*/ 57 w 68" name="T10"/>
                  <a:gd fmla="*/ 64 h 67" name="T11"/>
                  <a:gd fmla="*/ 3 w 68" name="T12"/>
                  <a:gd fmla="*/ 56 h 67" name="T13"/>
                  <a:gd fmla="*/ 12 w 68" name="T14"/>
                  <a:gd fmla="*/ 3 h 67" name="T15"/>
                  <a:gd fmla="*/ 65 w 68" name="T16"/>
                  <a:gd fmla="*/ 11 h 67" name="T17"/>
                  <a:gd fmla="*/ 12 w 68" name="T18"/>
                  <a:gd fmla="*/ 5 h 67" name="T19"/>
                  <a:gd fmla="*/ 6 w 68" name="T20"/>
                  <a:gd fmla="*/ 56 h 67" name="T21"/>
                  <a:gd fmla="*/ 56 w 68" name="T22"/>
                  <a:gd fmla="*/ 62 h 67" name="T23"/>
                  <a:gd fmla="*/ 63 w 68" name="T24"/>
                  <a:gd fmla="*/ 12 h 67" name="T25"/>
                  <a:gd fmla="*/ 61 w 68" name="T26"/>
                  <a:gd fmla="*/ 12 h 67" name="T27"/>
                  <a:gd fmla="*/ 35 w 68" name="T28"/>
                  <a:gd fmla="*/ 33 h 67" name="T29"/>
                  <a:gd fmla="*/ 56 w 68" name="T30"/>
                  <a:gd fmla="*/ 7 h 67" name="T31"/>
                  <a:gd fmla="*/ 12 w 68" name="T32"/>
                  <a:gd fmla="*/ 7 h 67" name="T33"/>
                  <a:gd fmla="*/ 33 w 68" name="T34"/>
                  <a:gd fmla="*/ 33 h 67" name="T35"/>
                  <a:gd fmla="*/ 8 w 68" name="T36"/>
                  <a:gd fmla="*/ 12 h 67" name="T37"/>
                  <a:gd fmla="*/ 8 w 68" name="T38"/>
                  <a:gd fmla="*/ 56 h 67" name="T39"/>
                  <a:gd fmla="*/ 33 w 68" name="T40"/>
                  <a:gd fmla="*/ 35 h 67" name="T41"/>
                  <a:gd fmla="*/ 12 w 68" name="T42"/>
                  <a:gd fmla="*/ 60 h 67" name="T43"/>
                  <a:gd fmla="*/ 56 w 68" name="T44"/>
                  <a:gd fmla="*/ 60 h 67" name="T45"/>
                  <a:gd fmla="*/ 35 w 68" name="T46"/>
                  <a:gd fmla="*/ 35 h 67" name="T47"/>
                  <a:gd fmla="*/ 61 w 68" name="T48"/>
                  <a:gd fmla="*/ 56 h 67" name="T49"/>
                  <a:gd fmla="*/ 12 w 68" name="T50"/>
                  <a:gd fmla="*/ 20 h 67" name="T51"/>
                  <a:gd fmla="*/ 19 w 68" name="T52"/>
                  <a:gd fmla="*/ 19 h 67" name="T53"/>
                  <a:gd fmla="*/ 20 w 68" name="T54"/>
                  <a:gd fmla="*/ 12 h 67" name="T55"/>
                  <a:gd fmla="*/ 21 w 68" name="T56"/>
                  <a:gd fmla="*/ 19 h 67" name="T57"/>
                  <a:gd fmla="*/ 29 w 68" name="T58"/>
                  <a:gd fmla="*/ 20 h 67" name="T59"/>
                  <a:gd fmla="*/ 21 w 68" name="T60"/>
                  <a:gd fmla="*/ 21 h 67" name="T61"/>
                  <a:gd fmla="*/ 20 w 68" name="T62"/>
                  <a:gd fmla="*/ 28 h 67" name="T63"/>
                  <a:gd fmla="*/ 19 w 68" name="T64"/>
                  <a:gd fmla="*/ 21 h 67" name="T65"/>
                  <a:gd fmla="*/ 12 w 68" name="T66"/>
                  <a:gd fmla="*/ 20 h 67" name="T67"/>
                  <a:gd fmla="*/ 26 w 68" name="T68"/>
                  <a:gd fmla="*/ 53 h 67" name="T69"/>
                  <a:gd fmla="*/ 25 w 68" name="T70"/>
                  <a:gd fmla="*/ 53 h 67" name="T71"/>
                  <a:gd fmla="*/ 16 w 68" name="T72"/>
                  <a:gd fmla="*/ 53 h 67" name="T73"/>
                  <a:gd fmla="*/ 15 w 68" name="T74"/>
                  <a:gd fmla="*/ 53 h 67" name="T75"/>
                  <a:gd fmla="*/ 19 w 68" name="T76"/>
                  <a:gd fmla="*/ 47 h 67" name="T77"/>
                  <a:gd fmla="*/ 15 w 68" name="T78"/>
                  <a:gd fmla="*/ 42 h 67" name="T79"/>
                  <a:gd fmla="*/ 20 w 68" name="T80"/>
                  <a:gd fmla="*/ 46 h 67" name="T81"/>
                  <a:gd fmla="*/ 26 w 68" name="T82"/>
                  <a:gd fmla="*/ 42 h 67" name="T83"/>
                  <a:gd fmla="*/ 22 w 68" name="T84"/>
                  <a:gd fmla="*/ 47 h 67" name="T85"/>
                  <a:gd fmla="*/ 40 w 68" name="T86"/>
                  <a:gd fmla="*/ 19 h 67" name="T87"/>
                  <a:gd fmla="*/ 56 w 68" name="T88"/>
                  <a:gd fmla="*/ 18 h 67" name="T89"/>
                  <a:gd fmla="*/ 56 w 68" name="T90"/>
                  <a:gd fmla="*/ 20 h 67" name="T91"/>
                  <a:gd fmla="*/ 40 w 68" name="T92"/>
                  <a:gd fmla="*/ 19 h 67" name="T93"/>
                  <a:gd fmla="*/ 55 w 68" name="T94"/>
                  <a:gd fmla="*/ 45 h 67" name="T95"/>
                  <a:gd fmla="*/ 40 w 68" name="T96"/>
                  <a:gd fmla="*/ 44 h 67" name="T97"/>
                  <a:gd fmla="*/ 55 w 68" name="T98"/>
                  <a:gd fmla="*/ 43 h 67" name="T99"/>
                  <a:gd fmla="*/ 56 w 68" name="T100"/>
                  <a:gd fmla="*/ 50 h 67" name="T101"/>
                  <a:gd fmla="*/ 41 w 68" name="T102"/>
                  <a:gd fmla="*/ 51 h 67" name="T103"/>
                  <a:gd fmla="*/ 41 w 68" name="T104"/>
                  <a:gd fmla="*/ 49 h 67" name="T105"/>
                  <a:gd fmla="*/ 56 w 68" name="T106"/>
                  <a:gd fmla="*/ 50 h 6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7" w="68">
                    <a:moveTo>
                      <a:pt x="57" y="0"/>
                    </a:moveTo>
                    <a:cubicBezTo>
                      <a:pt x="12" y="0"/>
                      <a:pt x="12" y="0"/>
                      <a:pt x="12" y="0"/>
                    </a:cubicBezTo>
                    <a:cubicBezTo>
                      <a:pt x="5" y="0"/>
                      <a:pt x="0" y="5"/>
                      <a:pt x="0" y="11"/>
                    </a:cubicBezTo>
                    <a:cubicBezTo>
                      <a:pt x="0" y="56"/>
                      <a:pt x="0" y="56"/>
                      <a:pt x="0" y="56"/>
                    </a:cubicBezTo>
                    <a:cubicBezTo>
                      <a:pt x="0" y="62"/>
                      <a:pt x="5" y="67"/>
                      <a:pt x="12" y="67"/>
                    </a:cubicBezTo>
                    <a:cubicBezTo>
                      <a:pt x="57" y="67"/>
                      <a:pt x="57" y="67"/>
                      <a:pt x="57" y="67"/>
                    </a:cubicBezTo>
                    <a:cubicBezTo>
                      <a:pt x="63" y="67"/>
                      <a:pt x="68" y="62"/>
                      <a:pt x="68" y="56"/>
                    </a:cubicBezTo>
                    <a:cubicBezTo>
                      <a:pt x="68" y="11"/>
                      <a:pt x="68" y="11"/>
                      <a:pt x="68" y="11"/>
                    </a:cubicBezTo>
                    <a:cubicBezTo>
                      <a:pt x="68" y="5"/>
                      <a:pt x="63" y="0"/>
                      <a:pt x="57" y="0"/>
                    </a:cubicBezTo>
                    <a:close/>
                    <a:moveTo>
                      <a:pt x="65" y="11"/>
                    </a:moveTo>
                    <a:cubicBezTo>
                      <a:pt x="65" y="56"/>
                      <a:pt x="65" y="56"/>
                      <a:pt x="65" y="56"/>
                    </a:cubicBezTo>
                    <a:cubicBezTo>
                      <a:pt x="65" y="61"/>
                      <a:pt x="61" y="64"/>
                      <a:pt x="57" y="64"/>
                    </a:cubicBezTo>
                    <a:cubicBezTo>
                      <a:pt x="12" y="64"/>
                      <a:pt x="12" y="64"/>
                      <a:pt x="12" y="64"/>
                    </a:cubicBezTo>
                    <a:cubicBezTo>
                      <a:pt x="7" y="64"/>
                      <a:pt x="3" y="61"/>
                      <a:pt x="3" y="56"/>
                    </a:cubicBezTo>
                    <a:cubicBezTo>
                      <a:pt x="3" y="11"/>
                      <a:pt x="3" y="11"/>
                      <a:pt x="3" y="11"/>
                    </a:cubicBezTo>
                    <a:cubicBezTo>
                      <a:pt x="3" y="7"/>
                      <a:pt x="7" y="3"/>
                      <a:pt x="12" y="3"/>
                    </a:cubicBezTo>
                    <a:cubicBezTo>
                      <a:pt x="57" y="3"/>
                      <a:pt x="57" y="3"/>
                      <a:pt x="57" y="3"/>
                    </a:cubicBezTo>
                    <a:cubicBezTo>
                      <a:pt x="61" y="3"/>
                      <a:pt x="65" y="7"/>
                      <a:pt x="65" y="11"/>
                    </a:cubicBezTo>
                    <a:close/>
                    <a:moveTo>
                      <a:pt x="56" y="5"/>
                    </a:moveTo>
                    <a:cubicBezTo>
                      <a:pt x="12" y="5"/>
                      <a:pt x="12" y="5"/>
                      <a:pt x="12" y="5"/>
                    </a:cubicBezTo>
                    <a:cubicBezTo>
                      <a:pt x="9" y="5"/>
                      <a:pt x="6" y="8"/>
                      <a:pt x="6" y="12"/>
                    </a:cubicBezTo>
                    <a:cubicBezTo>
                      <a:pt x="6" y="56"/>
                      <a:pt x="6" y="56"/>
                      <a:pt x="6" y="56"/>
                    </a:cubicBezTo>
                    <a:cubicBezTo>
                      <a:pt x="6" y="59"/>
                      <a:pt x="9" y="62"/>
                      <a:pt x="12" y="62"/>
                    </a:cubicBezTo>
                    <a:cubicBezTo>
                      <a:pt x="56" y="62"/>
                      <a:pt x="56" y="62"/>
                      <a:pt x="56" y="62"/>
                    </a:cubicBezTo>
                    <a:cubicBezTo>
                      <a:pt x="60" y="62"/>
                      <a:pt x="63" y="59"/>
                      <a:pt x="63" y="56"/>
                    </a:cubicBezTo>
                    <a:cubicBezTo>
                      <a:pt x="63" y="12"/>
                      <a:pt x="63" y="12"/>
                      <a:pt x="63" y="12"/>
                    </a:cubicBezTo>
                    <a:cubicBezTo>
                      <a:pt x="63" y="8"/>
                      <a:pt x="60" y="5"/>
                      <a:pt x="56" y="5"/>
                    </a:cubicBezTo>
                    <a:close/>
                    <a:moveTo>
                      <a:pt x="61" y="12"/>
                    </a:moveTo>
                    <a:cubicBezTo>
                      <a:pt x="61" y="33"/>
                      <a:pt x="61" y="33"/>
                      <a:pt x="61" y="33"/>
                    </a:cubicBezTo>
                    <a:cubicBezTo>
                      <a:pt x="35" y="33"/>
                      <a:pt x="35" y="33"/>
                      <a:pt x="35" y="33"/>
                    </a:cubicBezTo>
                    <a:cubicBezTo>
                      <a:pt x="35" y="7"/>
                      <a:pt x="35" y="7"/>
                      <a:pt x="35" y="7"/>
                    </a:cubicBezTo>
                    <a:cubicBezTo>
                      <a:pt x="56" y="7"/>
                      <a:pt x="56" y="7"/>
                      <a:pt x="56" y="7"/>
                    </a:cubicBezTo>
                    <a:cubicBezTo>
                      <a:pt x="59" y="7"/>
                      <a:pt x="61" y="9"/>
                      <a:pt x="61" y="12"/>
                    </a:cubicBezTo>
                    <a:close/>
                    <a:moveTo>
                      <a:pt x="12" y="7"/>
                    </a:moveTo>
                    <a:cubicBezTo>
                      <a:pt x="33" y="7"/>
                      <a:pt x="33" y="7"/>
                      <a:pt x="33" y="7"/>
                    </a:cubicBezTo>
                    <a:cubicBezTo>
                      <a:pt x="33" y="33"/>
                      <a:pt x="33" y="33"/>
                      <a:pt x="33" y="33"/>
                    </a:cubicBezTo>
                    <a:cubicBezTo>
                      <a:pt x="8" y="33"/>
                      <a:pt x="8" y="33"/>
                      <a:pt x="8" y="33"/>
                    </a:cubicBezTo>
                    <a:cubicBezTo>
                      <a:pt x="8" y="12"/>
                      <a:pt x="8" y="12"/>
                      <a:pt x="8" y="12"/>
                    </a:cubicBezTo>
                    <a:cubicBezTo>
                      <a:pt x="8" y="9"/>
                      <a:pt x="10" y="7"/>
                      <a:pt x="12" y="7"/>
                    </a:cubicBezTo>
                    <a:close/>
                    <a:moveTo>
                      <a:pt x="8" y="56"/>
                    </a:moveTo>
                    <a:cubicBezTo>
                      <a:pt x="8" y="35"/>
                      <a:pt x="8" y="35"/>
                      <a:pt x="8" y="35"/>
                    </a:cubicBezTo>
                    <a:cubicBezTo>
                      <a:pt x="33" y="35"/>
                      <a:pt x="33" y="35"/>
                      <a:pt x="33" y="35"/>
                    </a:cubicBezTo>
                    <a:cubicBezTo>
                      <a:pt x="33" y="60"/>
                      <a:pt x="33" y="60"/>
                      <a:pt x="33" y="60"/>
                    </a:cubicBezTo>
                    <a:cubicBezTo>
                      <a:pt x="12" y="60"/>
                      <a:pt x="12" y="60"/>
                      <a:pt x="12" y="60"/>
                    </a:cubicBezTo>
                    <a:cubicBezTo>
                      <a:pt x="10" y="60"/>
                      <a:pt x="8" y="58"/>
                      <a:pt x="8" y="56"/>
                    </a:cubicBezTo>
                    <a:close/>
                    <a:moveTo>
                      <a:pt x="56" y="60"/>
                    </a:moveTo>
                    <a:cubicBezTo>
                      <a:pt x="35" y="60"/>
                      <a:pt x="35" y="60"/>
                      <a:pt x="35" y="60"/>
                    </a:cubicBezTo>
                    <a:cubicBezTo>
                      <a:pt x="35" y="35"/>
                      <a:pt x="35" y="35"/>
                      <a:pt x="35" y="35"/>
                    </a:cubicBezTo>
                    <a:cubicBezTo>
                      <a:pt x="61" y="35"/>
                      <a:pt x="61" y="35"/>
                      <a:pt x="61" y="35"/>
                    </a:cubicBezTo>
                    <a:cubicBezTo>
                      <a:pt x="61" y="56"/>
                      <a:pt x="61" y="56"/>
                      <a:pt x="61" y="56"/>
                    </a:cubicBezTo>
                    <a:cubicBezTo>
                      <a:pt x="61" y="58"/>
                      <a:pt x="59" y="60"/>
                      <a:pt x="56" y="60"/>
                    </a:cubicBezTo>
                    <a:close/>
                    <a:moveTo>
                      <a:pt x="12" y="20"/>
                    </a:moveTo>
                    <a:cubicBezTo>
                      <a:pt x="12" y="19"/>
                      <a:pt x="13" y="19"/>
                      <a:pt x="13" y="19"/>
                    </a:cubicBezTo>
                    <a:cubicBezTo>
                      <a:pt x="19" y="19"/>
                      <a:pt x="19" y="19"/>
                      <a:pt x="19" y="19"/>
                    </a:cubicBezTo>
                    <a:cubicBezTo>
                      <a:pt x="19" y="13"/>
                      <a:pt x="19" y="13"/>
                      <a:pt x="19" y="13"/>
                    </a:cubicBezTo>
                    <a:cubicBezTo>
                      <a:pt x="19" y="12"/>
                      <a:pt x="20" y="12"/>
                      <a:pt x="20" y="12"/>
                    </a:cubicBezTo>
                    <a:cubicBezTo>
                      <a:pt x="21" y="12"/>
                      <a:pt x="21" y="12"/>
                      <a:pt x="21" y="13"/>
                    </a:cubicBezTo>
                    <a:cubicBezTo>
                      <a:pt x="21" y="19"/>
                      <a:pt x="21" y="19"/>
                      <a:pt x="21" y="19"/>
                    </a:cubicBezTo>
                    <a:cubicBezTo>
                      <a:pt x="28" y="19"/>
                      <a:pt x="28" y="19"/>
                      <a:pt x="28" y="19"/>
                    </a:cubicBezTo>
                    <a:cubicBezTo>
                      <a:pt x="28" y="19"/>
                      <a:pt x="29" y="19"/>
                      <a:pt x="29" y="20"/>
                    </a:cubicBezTo>
                    <a:cubicBezTo>
                      <a:pt x="29" y="20"/>
                      <a:pt x="28" y="21"/>
                      <a:pt x="28" y="21"/>
                    </a:cubicBezTo>
                    <a:cubicBezTo>
                      <a:pt x="21" y="21"/>
                      <a:pt x="21" y="21"/>
                      <a:pt x="21" y="21"/>
                    </a:cubicBezTo>
                    <a:cubicBezTo>
                      <a:pt x="21" y="27"/>
                      <a:pt x="21" y="27"/>
                      <a:pt x="21" y="27"/>
                    </a:cubicBezTo>
                    <a:cubicBezTo>
                      <a:pt x="21" y="27"/>
                      <a:pt x="21" y="28"/>
                      <a:pt x="20" y="28"/>
                    </a:cubicBezTo>
                    <a:cubicBezTo>
                      <a:pt x="20" y="28"/>
                      <a:pt x="19" y="27"/>
                      <a:pt x="19" y="27"/>
                    </a:cubicBezTo>
                    <a:cubicBezTo>
                      <a:pt x="19" y="21"/>
                      <a:pt x="19" y="21"/>
                      <a:pt x="19" y="21"/>
                    </a:cubicBezTo>
                    <a:cubicBezTo>
                      <a:pt x="13" y="21"/>
                      <a:pt x="13" y="21"/>
                      <a:pt x="13" y="21"/>
                    </a:cubicBezTo>
                    <a:cubicBezTo>
                      <a:pt x="13" y="21"/>
                      <a:pt x="12" y="20"/>
                      <a:pt x="12" y="20"/>
                    </a:cubicBezTo>
                    <a:close/>
                    <a:moveTo>
                      <a:pt x="26" y="52"/>
                    </a:moveTo>
                    <a:cubicBezTo>
                      <a:pt x="27" y="52"/>
                      <a:pt x="27" y="53"/>
                      <a:pt x="26" y="53"/>
                    </a:cubicBezTo>
                    <a:cubicBezTo>
                      <a:pt x="26" y="53"/>
                      <a:pt x="26" y="53"/>
                      <a:pt x="25" y="53"/>
                    </a:cubicBezTo>
                    <a:cubicBezTo>
                      <a:pt x="25" y="53"/>
                      <a:pt x="25" y="53"/>
                      <a:pt x="25" y="53"/>
                    </a:cubicBezTo>
                    <a:cubicBezTo>
                      <a:pt x="20" y="49"/>
                      <a:pt x="20" y="49"/>
                      <a:pt x="20" y="49"/>
                    </a:cubicBezTo>
                    <a:cubicBezTo>
                      <a:pt x="16" y="53"/>
                      <a:pt x="16" y="53"/>
                      <a:pt x="16" y="53"/>
                    </a:cubicBezTo>
                    <a:cubicBezTo>
                      <a:pt x="16" y="53"/>
                      <a:pt x="16" y="53"/>
                      <a:pt x="15" y="53"/>
                    </a:cubicBezTo>
                    <a:cubicBezTo>
                      <a:pt x="15" y="53"/>
                      <a:pt x="15" y="53"/>
                      <a:pt x="15" y="53"/>
                    </a:cubicBezTo>
                    <a:cubicBezTo>
                      <a:pt x="14" y="53"/>
                      <a:pt x="14" y="52"/>
                      <a:pt x="15" y="52"/>
                    </a:cubicBezTo>
                    <a:cubicBezTo>
                      <a:pt x="19" y="47"/>
                      <a:pt x="19" y="47"/>
                      <a:pt x="19" y="47"/>
                    </a:cubicBezTo>
                    <a:cubicBezTo>
                      <a:pt x="15" y="43"/>
                      <a:pt x="15" y="43"/>
                      <a:pt x="15" y="43"/>
                    </a:cubicBezTo>
                    <a:cubicBezTo>
                      <a:pt x="14" y="43"/>
                      <a:pt x="14" y="42"/>
                      <a:pt x="15" y="42"/>
                    </a:cubicBezTo>
                    <a:cubicBezTo>
                      <a:pt x="15" y="41"/>
                      <a:pt x="16" y="41"/>
                      <a:pt x="16" y="42"/>
                    </a:cubicBezTo>
                    <a:cubicBezTo>
                      <a:pt x="20" y="46"/>
                      <a:pt x="20" y="46"/>
                      <a:pt x="20" y="46"/>
                    </a:cubicBezTo>
                    <a:cubicBezTo>
                      <a:pt x="25" y="42"/>
                      <a:pt x="25" y="42"/>
                      <a:pt x="25" y="42"/>
                    </a:cubicBezTo>
                    <a:cubicBezTo>
                      <a:pt x="25" y="41"/>
                      <a:pt x="26" y="41"/>
                      <a:pt x="26" y="42"/>
                    </a:cubicBezTo>
                    <a:cubicBezTo>
                      <a:pt x="27" y="42"/>
                      <a:pt x="27" y="43"/>
                      <a:pt x="26" y="43"/>
                    </a:cubicBezTo>
                    <a:cubicBezTo>
                      <a:pt x="22" y="47"/>
                      <a:pt x="22" y="47"/>
                      <a:pt x="22" y="47"/>
                    </a:cubicBezTo>
                    <a:lnTo>
                      <a:pt x="26" y="52"/>
                    </a:lnTo>
                    <a:close/>
                    <a:moveTo>
                      <a:pt x="40" y="19"/>
                    </a:moveTo>
                    <a:cubicBezTo>
                      <a:pt x="40" y="19"/>
                      <a:pt x="41" y="18"/>
                      <a:pt x="41" y="18"/>
                    </a:cubicBezTo>
                    <a:cubicBezTo>
                      <a:pt x="56" y="18"/>
                      <a:pt x="56" y="18"/>
                      <a:pt x="56" y="18"/>
                    </a:cubicBezTo>
                    <a:cubicBezTo>
                      <a:pt x="56" y="18"/>
                      <a:pt x="57" y="19"/>
                      <a:pt x="57" y="19"/>
                    </a:cubicBezTo>
                    <a:cubicBezTo>
                      <a:pt x="57" y="20"/>
                      <a:pt x="56" y="20"/>
                      <a:pt x="56" y="20"/>
                    </a:cubicBezTo>
                    <a:cubicBezTo>
                      <a:pt x="41" y="20"/>
                      <a:pt x="41" y="20"/>
                      <a:pt x="41" y="20"/>
                    </a:cubicBezTo>
                    <a:cubicBezTo>
                      <a:pt x="41" y="20"/>
                      <a:pt x="40" y="20"/>
                      <a:pt x="40" y="19"/>
                    </a:cubicBezTo>
                    <a:close/>
                    <a:moveTo>
                      <a:pt x="56" y="44"/>
                    </a:moveTo>
                    <a:cubicBezTo>
                      <a:pt x="56" y="45"/>
                      <a:pt x="56" y="45"/>
                      <a:pt x="55" y="45"/>
                    </a:cubicBezTo>
                    <a:cubicBezTo>
                      <a:pt x="41" y="45"/>
                      <a:pt x="41" y="45"/>
                      <a:pt x="41" y="45"/>
                    </a:cubicBezTo>
                    <a:cubicBezTo>
                      <a:pt x="41" y="45"/>
                      <a:pt x="40" y="45"/>
                      <a:pt x="40" y="44"/>
                    </a:cubicBezTo>
                    <a:cubicBezTo>
                      <a:pt x="40" y="44"/>
                      <a:pt x="41" y="43"/>
                      <a:pt x="41" y="43"/>
                    </a:cubicBezTo>
                    <a:cubicBezTo>
                      <a:pt x="55" y="43"/>
                      <a:pt x="55" y="43"/>
                      <a:pt x="55" y="43"/>
                    </a:cubicBezTo>
                    <a:cubicBezTo>
                      <a:pt x="56" y="43"/>
                      <a:pt x="56" y="44"/>
                      <a:pt x="56" y="44"/>
                    </a:cubicBezTo>
                    <a:close/>
                    <a:moveTo>
                      <a:pt x="56" y="50"/>
                    </a:moveTo>
                    <a:cubicBezTo>
                      <a:pt x="56" y="51"/>
                      <a:pt x="56" y="51"/>
                      <a:pt x="55" y="51"/>
                    </a:cubicBezTo>
                    <a:cubicBezTo>
                      <a:pt x="41" y="51"/>
                      <a:pt x="41" y="51"/>
                      <a:pt x="41" y="51"/>
                    </a:cubicBezTo>
                    <a:cubicBezTo>
                      <a:pt x="41" y="51"/>
                      <a:pt x="40" y="51"/>
                      <a:pt x="40" y="50"/>
                    </a:cubicBezTo>
                    <a:cubicBezTo>
                      <a:pt x="40" y="50"/>
                      <a:pt x="41" y="49"/>
                      <a:pt x="41" y="49"/>
                    </a:cubicBezTo>
                    <a:cubicBezTo>
                      <a:pt x="55" y="49"/>
                      <a:pt x="55" y="49"/>
                      <a:pt x="55" y="49"/>
                    </a:cubicBezTo>
                    <a:cubicBezTo>
                      <a:pt x="56" y="49"/>
                      <a:pt x="56" y="50"/>
                      <a:pt x="56" y="50"/>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4" name="ï$liďê">
                <a:extLst>
                  <a:ext uri="{FF2B5EF4-FFF2-40B4-BE49-F238E27FC236}">
                    <a16:creationId xmlns:a16="http://schemas.microsoft.com/office/drawing/2014/main" id="{B668435F-0015-45E4-B855-E6F604D91A1D}"/>
                  </a:ext>
                </a:extLst>
              </p:cNvPr>
              <p:cNvSpPr/>
              <p:nvPr/>
            </p:nvSpPr>
            <p:spPr bwMode="auto">
              <a:xfrm>
                <a:off x="7618304" y="2109372"/>
                <a:ext cx="263571" cy="254865"/>
              </a:xfrm>
              <a:custGeom>
                <a:gdLst>
                  <a:gd fmla="*/ 12 w 63" name="T0"/>
                  <a:gd fmla="*/ 10 h 61" name="T1"/>
                  <a:gd fmla="*/ 13 w 63" name="T2"/>
                  <a:gd fmla="*/ 10 h 61" name="T3"/>
                  <a:gd fmla="*/ 13 w 63" name="T4"/>
                  <a:gd fmla="*/ 12 h 61" name="T5"/>
                  <a:gd fmla="*/ 13 w 63" name="T6"/>
                  <a:gd fmla="*/ 29 h 61" name="T7"/>
                  <a:gd fmla="*/ 13 w 63" name="T8"/>
                  <a:gd fmla="*/ 31 h 61" name="T9"/>
                  <a:gd fmla="*/ 13 w 63" name="T10"/>
                  <a:gd fmla="*/ 31 h 61" name="T11"/>
                  <a:gd fmla="*/ 12 w 63" name="T12"/>
                  <a:gd fmla="*/ 31 h 61" name="T13"/>
                  <a:gd fmla="*/ 12 w 63" name="T14"/>
                  <a:gd fmla="*/ 10 h 61" name="T15"/>
                  <a:gd fmla="*/ 61 w 63" name="T16"/>
                  <a:gd fmla="*/ 59 h 61" name="T17"/>
                  <a:gd fmla="*/ 56 w 63" name="T18"/>
                  <a:gd fmla="*/ 61 h 61" name="T19"/>
                  <a:gd fmla="*/ 51 w 63" name="T20"/>
                  <a:gd fmla="*/ 59 h 61" name="T21"/>
                  <a:gd fmla="*/ 38 w 63" name="T22"/>
                  <a:gd fmla="*/ 47 h 61" name="T23"/>
                  <a:gd fmla="*/ 36 w 63" name="T24"/>
                  <a:gd fmla="*/ 42 h 61" name="T25"/>
                  <a:gd fmla="*/ 32 w 63" name="T26"/>
                  <a:gd fmla="*/ 38 h 61" name="T27"/>
                  <a:gd fmla="*/ 22 w 63" name="T28"/>
                  <a:gd fmla="*/ 41 h 61" name="T29"/>
                  <a:gd fmla="*/ 8 w 63" name="T30"/>
                  <a:gd fmla="*/ 35 h 61" name="T31"/>
                  <a:gd fmla="*/ 8 w 63" name="T32"/>
                  <a:gd fmla="*/ 6 h 61" name="T33"/>
                  <a:gd fmla="*/ 22 w 63" name="T34"/>
                  <a:gd fmla="*/ 0 h 61" name="T35"/>
                  <a:gd fmla="*/ 36 w 63" name="T36"/>
                  <a:gd fmla="*/ 6 h 61" name="T37"/>
                  <a:gd fmla="*/ 39 w 63" name="T38"/>
                  <a:gd fmla="*/ 31 h 61" name="T39"/>
                  <a:gd fmla="*/ 43 w 63" name="T40"/>
                  <a:gd fmla="*/ 35 h 61" name="T41"/>
                  <a:gd fmla="*/ 48 w 63" name="T42"/>
                  <a:gd fmla="*/ 37 h 61" name="T43"/>
                  <a:gd fmla="*/ 60 w 63" name="T44"/>
                  <a:gd fmla="*/ 49 h 61" name="T45"/>
                  <a:gd fmla="*/ 61 w 63" name="T46"/>
                  <a:gd fmla="*/ 59 h 61" name="T47"/>
                  <a:gd fmla="*/ 10 w 63" name="T48"/>
                  <a:gd fmla="*/ 8 h 61" name="T49"/>
                  <a:gd fmla="*/ 5 w 63" name="T50"/>
                  <a:gd fmla="*/ 21 h 61" name="T51"/>
                  <a:gd fmla="*/ 10 w 63" name="T52"/>
                  <a:gd fmla="*/ 33 h 61" name="T53"/>
                  <a:gd fmla="*/ 22 w 63" name="T54"/>
                  <a:gd fmla="*/ 38 h 61" name="T55"/>
                  <a:gd fmla="*/ 34 w 63" name="T56"/>
                  <a:gd fmla="*/ 33 h 61" name="T57"/>
                  <a:gd fmla="*/ 39 w 63" name="T58"/>
                  <a:gd fmla="*/ 21 h 61" name="T59"/>
                  <a:gd fmla="*/ 34 w 63" name="T60"/>
                  <a:gd fmla="*/ 8 h 61" name="T61"/>
                  <a:gd fmla="*/ 22 w 63" name="T62"/>
                  <a:gd fmla="*/ 3 h 61" name="T63"/>
                  <a:gd fmla="*/ 10 w 63" name="T64"/>
                  <a:gd fmla="*/ 8 h 61" name="T65"/>
                  <a:gd fmla="*/ 36 w 63" name="T66"/>
                  <a:gd fmla="*/ 34 h 61" name="T67"/>
                  <a:gd fmla="*/ 34 w 63" name="T68"/>
                  <a:gd fmla="*/ 35 h 61" name="T69"/>
                  <a:gd fmla="*/ 38 w 63" name="T70"/>
                  <a:gd fmla="*/ 39 h 61" name="T71"/>
                  <a:gd fmla="*/ 39 w 63" name="T72"/>
                  <a:gd fmla="*/ 37 h 61" name="T73"/>
                  <a:gd fmla="*/ 40 w 63" name="T74"/>
                  <a:gd fmla="*/ 36 h 61" name="T75"/>
                  <a:gd fmla="*/ 37 w 63" name="T76"/>
                  <a:gd fmla="*/ 33 h 61" name="T77"/>
                  <a:gd fmla="*/ 36 w 63" name="T78"/>
                  <a:gd fmla="*/ 34 h 61" name="T79"/>
                  <a:gd fmla="*/ 41 w 63" name="T80"/>
                  <a:gd fmla="*/ 44 h 61" name="T81"/>
                  <a:gd fmla="*/ 53 w 63" name="T82"/>
                  <a:gd fmla="*/ 57 h 61" name="T83"/>
                  <a:gd fmla="*/ 58 w 63" name="T84"/>
                  <a:gd fmla="*/ 57 h 61" name="T85"/>
                  <a:gd fmla="*/ 60 w 63" name="T86"/>
                  <a:gd fmla="*/ 54 h 61" name="T87"/>
                  <a:gd fmla="*/ 58 w 63" name="T88"/>
                  <a:gd fmla="*/ 51 h 61" name="T89"/>
                  <a:gd fmla="*/ 46 w 63" name="T90"/>
                  <a:gd fmla="*/ 39 h 61" name="T91"/>
                  <a:gd fmla="*/ 43 w 63" name="T92"/>
                  <a:gd fmla="*/ 38 h 61" name="T93"/>
                  <a:gd fmla="*/ 42 w 63" name="T94"/>
                  <a:gd fmla="*/ 38 h 61" name="T95"/>
                  <a:gd fmla="*/ 41 w 63" name="T96"/>
                  <a:gd fmla="*/ 38 h 61" name="T97"/>
                  <a:gd fmla="*/ 40 w 63" name="T98"/>
                  <a:gd fmla="*/ 39 h 61" name="T99"/>
                  <a:gd fmla="*/ 40 w 63" name="T100"/>
                  <a:gd fmla="*/ 40 h 61" name="T101"/>
                  <a:gd fmla="*/ 39 w 63" name="T102"/>
                  <a:gd fmla="*/ 40 h 61" name="T103"/>
                  <a:gd fmla="*/ 41 w 63" name="T104"/>
                  <a:gd fmla="*/ 44 h 61"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1" w="62">
                    <a:moveTo>
                      <a:pt x="12" y="10"/>
                    </a:moveTo>
                    <a:cubicBezTo>
                      <a:pt x="12" y="10"/>
                      <a:pt x="13" y="10"/>
                      <a:pt x="13" y="10"/>
                    </a:cubicBezTo>
                    <a:cubicBezTo>
                      <a:pt x="14" y="11"/>
                      <a:pt x="14" y="11"/>
                      <a:pt x="13" y="12"/>
                    </a:cubicBezTo>
                    <a:cubicBezTo>
                      <a:pt x="8" y="17"/>
                      <a:pt x="8" y="24"/>
                      <a:pt x="13" y="29"/>
                    </a:cubicBezTo>
                    <a:cubicBezTo>
                      <a:pt x="14" y="30"/>
                      <a:pt x="14" y="30"/>
                      <a:pt x="13" y="31"/>
                    </a:cubicBezTo>
                    <a:cubicBezTo>
                      <a:pt x="13" y="31"/>
                      <a:pt x="13" y="31"/>
                      <a:pt x="13" y="31"/>
                    </a:cubicBezTo>
                    <a:cubicBezTo>
                      <a:pt x="12" y="31"/>
                      <a:pt x="12" y="31"/>
                      <a:pt x="12" y="31"/>
                    </a:cubicBezTo>
                    <a:cubicBezTo>
                      <a:pt x="6" y="25"/>
                      <a:pt x="6" y="16"/>
                      <a:pt x="12" y="10"/>
                    </a:cubicBezTo>
                    <a:close/>
                    <a:moveTo>
                      <a:pt x="61" y="59"/>
                    </a:moveTo>
                    <a:cubicBezTo>
                      <a:pt x="59" y="60"/>
                      <a:pt x="58" y="61"/>
                      <a:pt x="56" y="61"/>
                    </a:cubicBezTo>
                    <a:cubicBezTo>
                      <a:pt x="54" y="61"/>
                      <a:pt x="52" y="60"/>
                      <a:pt x="51" y="59"/>
                    </a:cubicBezTo>
                    <a:cubicBezTo>
                      <a:pt x="38" y="47"/>
                      <a:pt x="38" y="47"/>
                      <a:pt x="38" y="47"/>
                    </a:cubicBezTo>
                    <a:cubicBezTo>
                      <a:pt x="37" y="45"/>
                      <a:pt x="36" y="43"/>
                      <a:pt x="36" y="42"/>
                    </a:cubicBezTo>
                    <a:cubicBezTo>
                      <a:pt x="32" y="38"/>
                      <a:pt x="32" y="38"/>
                      <a:pt x="32" y="38"/>
                    </a:cubicBezTo>
                    <a:cubicBezTo>
                      <a:pt x="29" y="40"/>
                      <a:pt x="26" y="41"/>
                      <a:pt x="22" y="41"/>
                    </a:cubicBezTo>
                    <a:cubicBezTo>
                      <a:pt x="17" y="41"/>
                      <a:pt x="12" y="38"/>
                      <a:pt x="8" y="35"/>
                    </a:cubicBezTo>
                    <a:cubicBezTo>
                      <a:pt x="0" y="27"/>
                      <a:pt x="0" y="14"/>
                      <a:pt x="8" y="6"/>
                    </a:cubicBezTo>
                    <a:cubicBezTo>
                      <a:pt x="12" y="3"/>
                      <a:pt x="17" y="0"/>
                      <a:pt x="22" y="0"/>
                    </a:cubicBezTo>
                    <a:cubicBezTo>
                      <a:pt x="28" y="0"/>
                      <a:pt x="33" y="3"/>
                      <a:pt x="36" y="6"/>
                    </a:cubicBezTo>
                    <a:cubicBezTo>
                      <a:pt x="43" y="13"/>
                      <a:pt x="44" y="23"/>
                      <a:pt x="39" y="31"/>
                    </a:cubicBezTo>
                    <a:cubicBezTo>
                      <a:pt x="43" y="35"/>
                      <a:pt x="43" y="35"/>
                      <a:pt x="43" y="35"/>
                    </a:cubicBezTo>
                    <a:cubicBezTo>
                      <a:pt x="45" y="35"/>
                      <a:pt x="47" y="35"/>
                      <a:pt x="48" y="37"/>
                    </a:cubicBezTo>
                    <a:cubicBezTo>
                      <a:pt x="60" y="49"/>
                      <a:pt x="60" y="49"/>
                      <a:pt x="60" y="49"/>
                    </a:cubicBezTo>
                    <a:cubicBezTo>
                      <a:pt x="63" y="52"/>
                      <a:pt x="63" y="56"/>
                      <a:pt x="61" y="59"/>
                    </a:cubicBezTo>
                    <a:close/>
                    <a:moveTo>
                      <a:pt x="10" y="8"/>
                    </a:moveTo>
                    <a:cubicBezTo>
                      <a:pt x="7" y="12"/>
                      <a:pt x="5" y="16"/>
                      <a:pt x="5" y="21"/>
                    </a:cubicBezTo>
                    <a:cubicBezTo>
                      <a:pt x="5" y="25"/>
                      <a:pt x="7" y="29"/>
                      <a:pt x="10" y="33"/>
                    </a:cubicBezTo>
                    <a:cubicBezTo>
                      <a:pt x="13" y="36"/>
                      <a:pt x="18" y="38"/>
                      <a:pt x="22" y="38"/>
                    </a:cubicBezTo>
                    <a:cubicBezTo>
                      <a:pt x="27" y="38"/>
                      <a:pt x="31" y="36"/>
                      <a:pt x="34" y="33"/>
                    </a:cubicBezTo>
                    <a:cubicBezTo>
                      <a:pt x="37" y="29"/>
                      <a:pt x="39" y="25"/>
                      <a:pt x="39" y="21"/>
                    </a:cubicBezTo>
                    <a:cubicBezTo>
                      <a:pt x="39" y="16"/>
                      <a:pt x="37" y="12"/>
                      <a:pt x="34" y="8"/>
                    </a:cubicBezTo>
                    <a:cubicBezTo>
                      <a:pt x="31" y="5"/>
                      <a:pt x="27" y="3"/>
                      <a:pt x="22" y="3"/>
                    </a:cubicBezTo>
                    <a:cubicBezTo>
                      <a:pt x="18" y="3"/>
                      <a:pt x="13" y="5"/>
                      <a:pt x="10" y="8"/>
                    </a:cubicBezTo>
                    <a:close/>
                    <a:moveTo>
                      <a:pt x="36" y="34"/>
                    </a:moveTo>
                    <a:cubicBezTo>
                      <a:pt x="35" y="34"/>
                      <a:pt x="35" y="35"/>
                      <a:pt x="34" y="35"/>
                    </a:cubicBezTo>
                    <a:cubicBezTo>
                      <a:pt x="38" y="39"/>
                      <a:pt x="38" y="39"/>
                      <a:pt x="38" y="39"/>
                    </a:cubicBezTo>
                    <a:cubicBezTo>
                      <a:pt x="38" y="38"/>
                      <a:pt x="38" y="38"/>
                      <a:pt x="39" y="37"/>
                    </a:cubicBezTo>
                    <a:cubicBezTo>
                      <a:pt x="39" y="37"/>
                      <a:pt x="40" y="36"/>
                      <a:pt x="40" y="36"/>
                    </a:cubicBezTo>
                    <a:cubicBezTo>
                      <a:pt x="37" y="33"/>
                      <a:pt x="37" y="33"/>
                      <a:pt x="37" y="33"/>
                    </a:cubicBezTo>
                    <a:cubicBezTo>
                      <a:pt x="36" y="33"/>
                      <a:pt x="36" y="34"/>
                      <a:pt x="36" y="34"/>
                    </a:cubicBezTo>
                    <a:close/>
                    <a:moveTo>
                      <a:pt x="41" y="44"/>
                    </a:moveTo>
                    <a:cubicBezTo>
                      <a:pt x="53" y="57"/>
                      <a:pt x="53" y="57"/>
                      <a:pt x="53" y="57"/>
                    </a:cubicBezTo>
                    <a:cubicBezTo>
                      <a:pt x="54" y="58"/>
                      <a:pt x="57" y="58"/>
                      <a:pt x="58" y="57"/>
                    </a:cubicBezTo>
                    <a:cubicBezTo>
                      <a:pt x="59" y="56"/>
                      <a:pt x="60" y="55"/>
                      <a:pt x="60" y="54"/>
                    </a:cubicBezTo>
                    <a:cubicBezTo>
                      <a:pt x="60" y="53"/>
                      <a:pt x="59" y="52"/>
                      <a:pt x="58" y="51"/>
                    </a:cubicBezTo>
                    <a:cubicBezTo>
                      <a:pt x="46" y="39"/>
                      <a:pt x="46" y="39"/>
                      <a:pt x="46" y="39"/>
                    </a:cubicBezTo>
                    <a:cubicBezTo>
                      <a:pt x="45" y="38"/>
                      <a:pt x="44" y="38"/>
                      <a:pt x="43" y="38"/>
                    </a:cubicBezTo>
                    <a:cubicBezTo>
                      <a:pt x="43" y="38"/>
                      <a:pt x="42" y="38"/>
                      <a:pt x="42" y="38"/>
                    </a:cubicBezTo>
                    <a:cubicBezTo>
                      <a:pt x="42" y="38"/>
                      <a:pt x="42" y="38"/>
                      <a:pt x="41" y="38"/>
                    </a:cubicBezTo>
                    <a:cubicBezTo>
                      <a:pt x="41" y="38"/>
                      <a:pt x="41" y="38"/>
                      <a:pt x="40" y="39"/>
                    </a:cubicBezTo>
                    <a:cubicBezTo>
                      <a:pt x="40" y="39"/>
                      <a:pt x="40" y="39"/>
                      <a:pt x="40" y="40"/>
                    </a:cubicBezTo>
                    <a:cubicBezTo>
                      <a:pt x="39" y="40"/>
                      <a:pt x="39" y="40"/>
                      <a:pt x="39" y="40"/>
                    </a:cubicBezTo>
                    <a:cubicBezTo>
                      <a:pt x="39" y="42"/>
                      <a:pt x="39" y="43"/>
                      <a:pt x="41" y="44"/>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5" name="îṩľîḋè">
                <a:extLst>
                  <a:ext uri="{FF2B5EF4-FFF2-40B4-BE49-F238E27FC236}">
                    <a16:creationId xmlns:a16="http://schemas.microsoft.com/office/drawing/2014/main" id="{125468DD-10C7-4790-BE5B-8DD1061D3939}"/>
                  </a:ext>
                </a:extLst>
              </p:cNvPr>
              <p:cNvSpPr/>
              <p:nvPr/>
            </p:nvSpPr>
            <p:spPr bwMode="auto">
              <a:xfrm>
                <a:off x="4944918" y="4175209"/>
                <a:ext cx="287764" cy="287855"/>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7 w 35" name="T20"/>
                  <a:gd fmla="*/ 12 h 35" name="T21"/>
                  <a:gd fmla="*/ 27 w 35" name="T22"/>
                  <a:gd fmla="*/ 14 h 35" name="T23"/>
                  <a:gd fmla="*/ 16 w 35" name="T24"/>
                  <a:gd fmla="*/ 23 h 35" name="T25"/>
                  <a:gd fmla="*/ 16 w 35" name="T26"/>
                  <a:gd fmla="*/ 23 h 35" name="T27"/>
                  <a:gd fmla="*/ 15 w 35" name="T28"/>
                  <a:gd fmla="*/ 23 h 35" name="T29"/>
                  <a:gd fmla="*/ 9 w 35" name="T30"/>
                  <a:gd fmla="*/ 18 h 35" name="T31"/>
                  <a:gd fmla="*/ 9 w 35" name="T32"/>
                  <a:gd fmla="*/ 16 h 35" name="T33"/>
                  <a:gd fmla="*/ 10 w 35" name="T34"/>
                  <a:gd fmla="*/ 16 h 35" name="T35"/>
                  <a:gd fmla="*/ 16 w 35" name="T36"/>
                  <a:gd fmla="*/ 21 h 35" name="T37"/>
                  <a:gd fmla="*/ 26 w 35" name="T38"/>
                  <a:gd fmla="*/ 12 h 35" name="T39"/>
                  <a:gd fmla="*/ 27 w 35" name="T40"/>
                  <a:gd fmla="*/ 12 h 3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5" w="35">
                    <a:moveTo>
                      <a:pt x="18" y="0"/>
                    </a:moveTo>
                    <a:cubicBezTo>
                      <a:pt x="8" y="0"/>
                      <a:pt x="0" y="8"/>
                      <a:pt x="0" y="18"/>
                    </a:cubicBezTo>
                    <a:cubicBezTo>
                      <a:pt x="0" y="27"/>
                      <a:pt x="8" y="35"/>
                      <a:pt x="18" y="35"/>
                    </a:cubicBezTo>
                    <a:cubicBezTo>
                      <a:pt x="28" y="35"/>
                      <a:pt x="35" y="27"/>
                      <a:pt x="35" y="18"/>
                    </a:cubicBezTo>
                    <a:cubicBezTo>
                      <a:pt x="35" y="8"/>
                      <a:pt x="28"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7" y="12"/>
                    </a:moveTo>
                    <a:cubicBezTo>
                      <a:pt x="28" y="13"/>
                      <a:pt x="28" y="13"/>
                      <a:pt x="27" y="14"/>
                    </a:cubicBezTo>
                    <a:cubicBezTo>
                      <a:pt x="16" y="23"/>
                      <a:pt x="16" y="23"/>
                      <a:pt x="16" y="23"/>
                    </a:cubicBezTo>
                    <a:cubicBezTo>
                      <a:pt x="16" y="23"/>
                      <a:pt x="16" y="23"/>
                      <a:pt x="16" y="23"/>
                    </a:cubicBezTo>
                    <a:cubicBezTo>
                      <a:pt x="15" y="23"/>
                      <a:pt x="15" y="23"/>
                      <a:pt x="15" y="23"/>
                    </a:cubicBezTo>
                    <a:cubicBezTo>
                      <a:pt x="9" y="18"/>
                      <a:pt x="9" y="18"/>
                      <a:pt x="9" y="18"/>
                    </a:cubicBezTo>
                    <a:cubicBezTo>
                      <a:pt x="8" y="18"/>
                      <a:pt x="8" y="17"/>
                      <a:pt x="9" y="16"/>
                    </a:cubicBezTo>
                    <a:cubicBezTo>
                      <a:pt x="9" y="16"/>
                      <a:pt x="10" y="16"/>
                      <a:pt x="10" y="16"/>
                    </a:cubicBezTo>
                    <a:cubicBezTo>
                      <a:pt x="16" y="21"/>
                      <a:pt x="16" y="21"/>
                      <a:pt x="16" y="21"/>
                    </a:cubicBezTo>
                    <a:cubicBezTo>
                      <a:pt x="26" y="12"/>
                      <a:pt x="26" y="12"/>
                      <a:pt x="26" y="12"/>
                    </a:cubicBezTo>
                    <a:cubicBezTo>
                      <a:pt x="26" y="12"/>
                      <a:pt x="27" y="12"/>
                      <a:pt x="27"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6" name="iṩḷïḍe">
                <a:extLst>
                  <a:ext uri="{FF2B5EF4-FFF2-40B4-BE49-F238E27FC236}">
                    <a16:creationId xmlns:a16="http://schemas.microsoft.com/office/drawing/2014/main" id="{A4BEE986-F1B8-4901-AF5C-3D80E080E523}"/>
                  </a:ext>
                </a:extLst>
              </p:cNvPr>
              <p:cNvSpPr/>
              <p:nvPr/>
            </p:nvSpPr>
            <p:spPr bwMode="auto">
              <a:xfrm>
                <a:off x="6736663" y="2918610"/>
                <a:ext cx="232380" cy="232454"/>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7 w 35" name="T20"/>
                  <a:gd fmla="*/ 12 h 35" name="T21"/>
                  <a:gd fmla="*/ 27 w 35" name="T22"/>
                  <a:gd fmla="*/ 14 h 35" name="T23"/>
                  <a:gd fmla="*/ 16 w 35" name="T24"/>
                  <a:gd fmla="*/ 23 h 35" name="T25"/>
                  <a:gd fmla="*/ 16 w 35" name="T26"/>
                  <a:gd fmla="*/ 23 h 35" name="T27"/>
                  <a:gd fmla="*/ 15 w 35" name="T28"/>
                  <a:gd fmla="*/ 23 h 35" name="T29"/>
                  <a:gd fmla="*/ 9 w 35" name="T30"/>
                  <a:gd fmla="*/ 18 h 35" name="T31"/>
                  <a:gd fmla="*/ 9 w 35" name="T32"/>
                  <a:gd fmla="*/ 16 h 35" name="T33"/>
                  <a:gd fmla="*/ 10 w 35" name="T34"/>
                  <a:gd fmla="*/ 16 h 35" name="T35"/>
                  <a:gd fmla="*/ 16 w 35" name="T36"/>
                  <a:gd fmla="*/ 21 h 35" name="T37"/>
                  <a:gd fmla="*/ 26 w 35" name="T38"/>
                  <a:gd fmla="*/ 12 h 35" name="T39"/>
                  <a:gd fmla="*/ 27 w 35" name="T40"/>
                  <a:gd fmla="*/ 12 h 3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5" w="35">
                    <a:moveTo>
                      <a:pt x="18" y="0"/>
                    </a:moveTo>
                    <a:cubicBezTo>
                      <a:pt x="8" y="0"/>
                      <a:pt x="0" y="8"/>
                      <a:pt x="0" y="18"/>
                    </a:cubicBezTo>
                    <a:cubicBezTo>
                      <a:pt x="0" y="27"/>
                      <a:pt x="8" y="35"/>
                      <a:pt x="18" y="35"/>
                    </a:cubicBezTo>
                    <a:cubicBezTo>
                      <a:pt x="28" y="35"/>
                      <a:pt x="35" y="27"/>
                      <a:pt x="35" y="18"/>
                    </a:cubicBezTo>
                    <a:cubicBezTo>
                      <a:pt x="35" y="8"/>
                      <a:pt x="28"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7" y="12"/>
                    </a:moveTo>
                    <a:cubicBezTo>
                      <a:pt x="28" y="13"/>
                      <a:pt x="28" y="13"/>
                      <a:pt x="27" y="14"/>
                    </a:cubicBezTo>
                    <a:cubicBezTo>
                      <a:pt x="16" y="23"/>
                      <a:pt x="16" y="23"/>
                      <a:pt x="16" y="23"/>
                    </a:cubicBezTo>
                    <a:cubicBezTo>
                      <a:pt x="16" y="23"/>
                      <a:pt x="16" y="23"/>
                      <a:pt x="16" y="23"/>
                    </a:cubicBezTo>
                    <a:cubicBezTo>
                      <a:pt x="15" y="23"/>
                      <a:pt x="15" y="23"/>
                      <a:pt x="15" y="23"/>
                    </a:cubicBezTo>
                    <a:cubicBezTo>
                      <a:pt x="9" y="18"/>
                      <a:pt x="9" y="18"/>
                      <a:pt x="9" y="18"/>
                    </a:cubicBezTo>
                    <a:cubicBezTo>
                      <a:pt x="8" y="18"/>
                      <a:pt x="8" y="17"/>
                      <a:pt x="9" y="16"/>
                    </a:cubicBezTo>
                    <a:cubicBezTo>
                      <a:pt x="9" y="16"/>
                      <a:pt x="10" y="16"/>
                      <a:pt x="10" y="16"/>
                    </a:cubicBezTo>
                    <a:cubicBezTo>
                      <a:pt x="16" y="21"/>
                      <a:pt x="16" y="21"/>
                      <a:pt x="16" y="21"/>
                    </a:cubicBezTo>
                    <a:cubicBezTo>
                      <a:pt x="26" y="12"/>
                      <a:pt x="26" y="12"/>
                      <a:pt x="26" y="12"/>
                    </a:cubicBezTo>
                    <a:cubicBezTo>
                      <a:pt x="26" y="12"/>
                      <a:pt x="27" y="12"/>
                      <a:pt x="27"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7" name="í$líďe">
                <a:extLst>
                  <a:ext uri="{FF2B5EF4-FFF2-40B4-BE49-F238E27FC236}">
                    <a16:creationId xmlns:a16="http://schemas.microsoft.com/office/drawing/2014/main" id="{A06F6689-BD79-4144-A8E6-6E4B29EBFF4E}"/>
                  </a:ext>
                </a:extLst>
              </p:cNvPr>
              <p:cNvSpPr/>
              <p:nvPr/>
            </p:nvSpPr>
            <p:spPr bwMode="auto">
              <a:xfrm>
                <a:off x="5503816" y="4303188"/>
                <a:ext cx="371108" cy="403738"/>
              </a:xfrm>
              <a:custGeom>
                <a:gdLst>
                  <a:gd fmla="*/ 42 w 58" name="T0"/>
                  <a:gd fmla="*/ 4 h 63" name="T1"/>
                  <a:gd fmla="*/ 41 w 58" name="T2"/>
                  <a:gd fmla="*/ 10 h 63" name="T3"/>
                  <a:gd fmla="*/ 17 w 58" name="T4"/>
                  <a:gd fmla="*/ 47 h 63" name="T5"/>
                  <a:gd fmla="*/ 15 w 58" name="T6"/>
                  <a:gd fmla="*/ 54 h 63" name="T7"/>
                  <a:gd fmla="*/ 19 w 58" name="T8"/>
                  <a:gd fmla="*/ 47 h 63" name="T9"/>
                  <a:gd fmla="*/ 49 w 58" name="T10"/>
                  <a:gd fmla="*/ 19 h 63" name="T11"/>
                  <a:gd fmla="*/ 53 w 58" name="T12"/>
                  <a:gd fmla="*/ 14 h 63" name="T13"/>
                  <a:gd fmla="*/ 48 w 58" name="T14"/>
                  <a:gd fmla="*/ 19 h 63" name="T15"/>
                  <a:gd fmla="*/ 4 w 58" name="T16"/>
                  <a:gd fmla="*/ 43 h 63" name="T17"/>
                  <a:gd fmla="*/ 11 w 58" name="T18"/>
                  <a:gd fmla="*/ 41 h 63" name="T19"/>
                  <a:gd fmla="*/ 57 w 58" name="T20"/>
                  <a:gd fmla="*/ 28 h 63" name="T21"/>
                  <a:gd fmla="*/ 51 w 58" name="T22"/>
                  <a:gd fmla="*/ 30 h 63" name="T23"/>
                  <a:gd fmla="*/ 57 w 58" name="T24"/>
                  <a:gd fmla="*/ 28 h 63" name="T25"/>
                  <a:gd fmla="*/ 1 w 58" name="T26"/>
                  <a:gd fmla="*/ 28 h 63" name="T27"/>
                  <a:gd fmla="*/ 7 w 58" name="T28"/>
                  <a:gd fmla="*/ 30 h 63" name="T29"/>
                  <a:gd fmla="*/ 48 w 58" name="T30"/>
                  <a:gd fmla="*/ 39 h 63" name="T31"/>
                  <a:gd fmla="*/ 54 w 58" name="T32"/>
                  <a:gd fmla="*/ 44 h 63" name="T33"/>
                  <a:gd fmla="*/ 49 w 58" name="T34"/>
                  <a:gd fmla="*/ 39 h 63" name="T35"/>
                  <a:gd fmla="*/ 5 w 58" name="T36"/>
                  <a:gd fmla="*/ 16 h 63" name="T37"/>
                  <a:gd fmla="*/ 11 w 58" name="T38"/>
                  <a:gd fmla="*/ 18 h 63" name="T39"/>
                  <a:gd fmla="*/ 41 w 58" name="T40"/>
                  <a:gd fmla="*/ 47 h 63" name="T41"/>
                  <a:gd fmla="*/ 42 w 58" name="T42"/>
                  <a:gd fmla="*/ 54 h 63" name="T43"/>
                  <a:gd fmla="*/ 44 w 58" name="T44"/>
                  <a:gd fmla="*/ 53 h 63" name="T45"/>
                  <a:gd fmla="*/ 18 w 58" name="T46"/>
                  <a:gd fmla="*/ 11 h 63" name="T47"/>
                  <a:gd fmla="*/ 16 w 58" name="T48"/>
                  <a:gd fmla="*/ 4 h 63" name="T49"/>
                  <a:gd fmla="*/ 17 w 58" name="T50"/>
                  <a:gd fmla="*/ 10 h 63" name="T51"/>
                  <a:gd fmla="*/ 30 w 58" name="T52"/>
                  <a:gd fmla="*/ 1 h 63" name="T53"/>
                  <a:gd fmla="*/ 28 w 58" name="T54"/>
                  <a:gd fmla="*/ 7 h 63" name="T55"/>
                  <a:gd fmla="*/ 40 w 58" name="T56"/>
                  <a:gd fmla="*/ 41 h 63" name="T57"/>
                  <a:gd fmla="*/ 37 w 58" name="T58"/>
                  <a:gd fmla="*/ 51 h 63" name="T59"/>
                  <a:gd fmla="*/ 38 w 58" name="T60"/>
                  <a:gd fmla="*/ 55 h 63" name="T61"/>
                  <a:gd fmla="*/ 35 w 58" name="T62"/>
                  <a:gd fmla="*/ 60 h 63" name="T63"/>
                  <a:gd fmla="*/ 28 w 58" name="T64"/>
                  <a:gd fmla="*/ 63 h 63" name="T65"/>
                  <a:gd fmla="*/ 21 w 58" name="T66"/>
                  <a:gd fmla="*/ 58 h 63" name="T67"/>
                  <a:gd fmla="*/ 22 w 58" name="T68"/>
                  <a:gd fmla="*/ 53 h 63" name="T69"/>
                  <a:gd fmla="*/ 21 w 58" name="T70"/>
                  <a:gd fmla="*/ 49 h 63" name="T71"/>
                  <a:gd fmla="*/ 13 w 58" name="T72"/>
                  <a:gd fmla="*/ 29 h 63" name="T73"/>
                  <a:gd fmla="*/ 33 w 58" name="T74"/>
                  <a:gd fmla="*/ 61 h 63" name="T75"/>
                  <a:gd fmla="*/ 25 w 58" name="T76"/>
                  <a:gd fmla="*/ 61 h 63" name="T77"/>
                  <a:gd fmla="*/ 33 w 58" name="T78"/>
                  <a:gd fmla="*/ 61 h 63" name="T79"/>
                  <a:gd fmla="*/ 23 w 58" name="T80"/>
                  <a:gd fmla="*/ 58 h 63" name="T81"/>
                  <a:gd fmla="*/ 31 w 58" name="T82"/>
                  <a:gd fmla="*/ 58 h 63" name="T83"/>
                  <a:gd fmla="*/ 34 w 58" name="T84"/>
                  <a:gd fmla="*/ 57 h 63" name="T85"/>
                  <a:gd fmla="*/ 23 w 58" name="T86"/>
                  <a:gd fmla="*/ 55 h 63" name="T87"/>
                  <a:gd fmla="*/ 36 w 58" name="T88"/>
                  <a:gd fmla="*/ 55 h 63" name="T89"/>
                  <a:gd fmla="*/ 25 w 58" name="T90"/>
                  <a:gd fmla="*/ 52 h 63" name="T91"/>
                  <a:gd fmla="*/ 34 w 58" name="T92"/>
                  <a:gd fmla="*/ 52 h 63" name="T93"/>
                  <a:gd fmla="*/ 34 w 58" name="T94"/>
                  <a:gd fmla="*/ 50 h 63" name="T95"/>
                  <a:gd fmla="*/ 25 w 58" name="T96"/>
                  <a:gd fmla="*/ 49 h 63" name="T97"/>
                  <a:gd fmla="*/ 34 w 58" name="T98"/>
                  <a:gd fmla="*/ 50 h 63" name="T99"/>
                  <a:gd fmla="*/ 15 w 58" name="T100"/>
                  <a:gd fmla="*/ 29 h 63" name="T101"/>
                  <a:gd fmla="*/ 25 w 58" name="T102"/>
                  <a:gd fmla="*/ 47 h 63" name="T103"/>
                  <a:gd fmla="*/ 24 w 58" name="T104"/>
                  <a:gd fmla="*/ 31 h 63" name="T105"/>
                  <a:gd fmla="*/ 31 w 58" name="T106"/>
                  <a:gd fmla="*/ 47 h 63" name="T107"/>
                  <a:gd fmla="*/ 35 w 58" name="T108"/>
                  <a:gd fmla="*/ 32 h 63" name="T109"/>
                  <a:gd fmla="*/ 35 w 58" name="T110"/>
                  <a:gd fmla="*/ 47 h 63"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62" w="57">
                    <a:moveTo>
                      <a:pt x="40" y="11"/>
                    </a:moveTo>
                    <a:cubicBezTo>
                      <a:pt x="39" y="10"/>
                      <a:pt x="39" y="10"/>
                      <a:pt x="39" y="9"/>
                    </a:cubicBezTo>
                    <a:cubicBezTo>
                      <a:pt x="42" y="4"/>
                      <a:pt x="42" y="4"/>
                      <a:pt x="42" y="4"/>
                    </a:cubicBezTo>
                    <a:cubicBezTo>
                      <a:pt x="43" y="4"/>
                      <a:pt x="43" y="3"/>
                      <a:pt x="44" y="4"/>
                    </a:cubicBezTo>
                    <a:cubicBezTo>
                      <a:pt x="44" y="4"/>
                      <a:pt x="44" y="5"/>
                      <a:pt x="44" y="5"/>
                    </a:cubicBezTo>
                    <a:cubicBezTo>
                      <a:pt x="41" y="10"/>
                      <a:pt x="41" y="10"/>
                      <a:pt x="41" y="10"/>
                    </a:cubicBezTo>
                    <a:cubicBezTo>
                      <a:pt x="41" y="10"/>
                      <a:pt x="41" y="11"/>
                      <a:pt x="40" y="11"/>
                    </a:cubicBezTo>
                    <a:cubicBezTo>
                      <a:pt x="40" y="11"/>
                      <a:pt x="40" y="11"/>
                      <a:pt x="40" y="11"/>
                    </a:cubicBezTo>
                    <a:close/>
                    <a:moveTo>
                      <a:pt x="17" y="47"/>
                    </a:moveTo>
                    <a:cubicBezTo>
                      <a:pt x="14" y="53"/>
                      <a:pt x="14" y="53"/>
                      <a:pt x="14" y="53"/>
                    </a:cubicBezTo>
                    <a:cubicBezTo>
                      <a:pt x="14" y="53"/>
                      <a:pt x="14" y="54"/>
                      <a:pt x="15" y="54"/>
                    </a:cubicBezTo>
                    <a:cubicBezTo>
                      <a:pt x="15" y="54"/>
                      <a:pt x="15" y="54"/>
                      <a:pt x="15" y="54"/>
                    </a:cubicBezTo>
                    <a:cubicBezTo>
                      <a:pt x="16" y="54"/>
                      <a:pt x="16" y="54"/>
                      <a:pt x="16" y="54"/>
                    </a:cubicBezTo>
                    <a:cubicBezTo>
                      <a:pt x="19" y="48"/>
                      <a:pt x="19" y="48"/>
                      <a:pt x="19" y="48"/>
                    </a:cubicBezTo>
                    <a:cubicBezTo>
                      <a:pt x="19" y="48"/>
                      <a:pt x="19" y="47"/>
                      <a:pt x="19" y="47"/>
                    </a:cubicBezTo>
                    <a:cubicBezTo>
                      <a:pt x="18" y="47"/>
                      <a:pt x="18" y="47"/>
                      <a:pt x="17" y="47"/>
                    </a:cubicBezTo>
                    <a:close/>
                    <a:moveTo>
                      <a:pt x="48" y="19"/>
                    </a:moveTo>
                    <a:cubicBezTo>
                      <a:pt x="49" y="19"/>
                      <a:pt x="49" y="19"/>
                      <a:pt x="49" y="19"/>
                    </a:cubicBezTo>
                    <a:cubicBezTo>
                      <a:pt x="54" y="16"/>
                      <a:pt x="54" y="16"/>
                      <a:pt x="54" y="16"/>
                    </a:cubicBezTo>
                    <a:cubicBezTo>
                      <a:pt x="55" y="15"/>
                      <a:pt x="55" y="15"/>
                      <a:pt x="54" y="14"/>
                    </a:cubicBezTo>
                    <a:cubicBezTo>
                      <a:pt x="54" y="14"/>
                      <a:pt x="54" y="14"/>
                      <a:pt x="53" y="14"/>
                    </a:cubicBezTo>
                    <a:cubicBezTo>
                      <a:pt x="48" y="17"/>
                      <a:pt x="48" y="17"/>
                      <a:pt x="48" y="17"/>
                    </a:cubicBezTo>
                    <a:cubicBezTo>
                      <a:pt x="47" y="17"/>
                      <a:pt x="47" y="18"/>
                      <a:pt x="48" y="18"/>
                    </a:cubicBezTo>
                    <a:cubicBezTo>
                      <a:pt x="48" y="19"/>
                      <a:pt x="48" y="19"/>
                      <a:pt x="48" y="19"/>
                    </a:cubicBezTo>
                    <a:close/>
                    <a:moveTo>
                      <a:pt x="10" y="39"/>
                    </a:moveTo>
                    <a:cubicBezTo>
                      <a:pt x="5" y="42"/>
                      <a:pt x="5" y="42"/>
                      <a:pt x="5" y="42"/>
                    </a:cubicBezTo>
                    <a:cubicBezTo>
                      <a:pt x="4" y="42"/>
                      <a:pt x="4" y="43"/>
                      <a:pt x="4" y="43"/>
                    </a:cubicBezTo>
                    <a:cubicBezTo>
                      <a:pt x="4" y="44"/>
                      <a:pt x="5" y="44"/>
                      <a:pt x="5" y="44"/>
                    </a:cubicBezTo>
                    <a:cubicBezTo>
                      <a:pt x="5" y="44"/>
                      <a:pt x="5" y="44"/>
                      <a:pt x="6" y="44"/>
                    </a:cubicBezTo>
                    <a:cubicBezTo>
                      <a:pt x="11" y="41"/>
                      <a:pt x="11" y="41"/>
                      <a:pt x="11" y="41"/>
                    </a:cubicBezTo>
                    <a:cubicBezTo>
                      <a:pt x="11" y="40"/>
                      <a:pt x="11" y="40"/>
                      <a:pt x="11" y="39"/>
                    </a:cubicBezTo>
                    <a:cubicBezTo>
                      <a:pt x="11" y="39"/>
                      <a:pt x="10" y="39"/>
                      <a:pt x="10" y="39"/>
                    </a:cubicBezTo>
                    <a:close/>
                    <a:moveTo>
                      <a:pt x="57" y="28"/>
                    </a:moveTo>
                    <a:cubicBezTo>
                      <a:pt x="51" y="28"/>
                      <a:pt x="51" y="28"/>
                      <a:pt x="51" y="28"/>
                    </a:cubicBezTo>
                    <a:cubicBezTo>
                      <a:pt x="51" y="28"/>
                      <a:pt x="50" y="28"/>
                      <a:pt x="50" y="29"/>
                    </a:cubicBezTo>
                    <a:cubicBezTo>
                      <a:pt x="50" y="29"/>
                      <a:pt x="51" y="30"/>
                      <a:pt x="51" y="30"/>
                    </a:cubicBezTo>
                    <a:cubicBezTo>
                      <a:pt x="57" y="30"/>
                      <a:pt x="57" y="30"/>
                      <a:pt x="57" y="30"/>
                    </a:cubicBezTo>
                    <a:cubicBezTo>
                      <a:pt x="58" y="30"/>
                      <a:pt x="58" y="29"/>
                      <a:pt x="58" y="29"/>
                    </a:cubicBezTo>
                    <a:cubicBezTo>
                      <a:pt x="58" y="28"/>
                      <a:pt x="58" y="28"/>
                      <a:pt x="57" y="28"/>
                    </a:cubicBezTo>
                    <a:close/>
                    <a:moveTo>
                      <a:pt x="8" y="29"/>
                    </a:moveTo>
                    <a:cubicBezTo>
                      <a:pt x="8" y="28"/>
                      <a:pt x="8" y="28"/>
                      <a:pt x="7" y="28"/>
                    </a:cubicBezTo>
                    <a:cubicBezTo>
                      <a:pt x="1" y="28"/>
                      <a:pt x="1" y="28"/>
                      <a:pt x="1" y="28"/>
                    </a:cubicBezTo>
                    <a:cubicBezTo>
                      <a:pt x="1" y="28"/>
                      <a:pt x="0" y="28"/>
                      <a:pt x="0" y="29"/>
                    </a:cubicBezTo>
                    <a:cubicBezTo>
                      <a:pt x="0" y="29"/>
                      <a:pt x="1" y="30"/>
                      <a:pt x="1" y="30"/>
                    </a:cubicBezTo>
                    <a:cubicBezTo>
                      <a:pt x="7" y="30"/>
                      <a:pt x="7" y="30"/>
                      <a:pt x="7" y="30"/>
                    </a:cubicBezTo>
                    <a:cubicBezTo>
                      <a:pt x="8" y="30"/>
                      <a:pt x="8" y="29"/>
                      <a:pt x="8" y="29"/>
                    </a:cubicBezTo>
                    <a:close/>
                    <a:moveTo>
                      <a:pt x="49" y="39"/>
                    </a:moveTo>
                    <a:cubicBezTo>
                      <a:pt x="48" y="39"/>
                      <a:pt x="48" y="39"/>
                      <a:pt x="48" y="39"/>
                    </a:cubicBezTo>
                    <a:cubicBezTo>
                      <a:pt x="47" y="40"/>
                      <a:pt x="47" y="40"/>
                      <a:pt x="48" y="41"/>
                    </a:cubicBezTo>
                    <a:cubicBezTo>
                      <a:pt x="53" y="44"/>
                      <a:pt x="53" y="44"/>
                      <a:pt x="53" y="44"/>
                    </a:cubicBezTo>
                    <a:cubicBezTo>
                      <a:pt x="53" y="44"/>
                      <a:pt x="53" y="44"/>
                      <a:pt x="54" y="44"/>
                    </a:cubicBezTo>
                    <a:cubicBezTo>
                      <a:pt x="54" y="44"/>
                      <a:pt x="54" y="44"/>
                      <a:pt x="54" y="43"/>
                    </a:cubicBezTo>
                    <a:cubicBezTo>
                      <a:pt x="55" y="43"/>
                      <a:pt x="55" y="42"/>
                      <a:pt x="54" y="42"/>
                    </a:cubicBezTo>
                    <a:lnTo>
                      <a:pt x="49" y="39"/>
                    </a:lnTo>
                    <a:close/>
                    <a:moveTo>
                      <a:pt x="6" y="14"/>
                    </a:moveTo>
                    <a:cubicBezTo>
                      <a:pt x="5" y="14"/>
                      <a:pt x="4" y="14"/>
                      <a:pt x="4" y="14"/>
                    </a:cubicBezTo>
                    <a:cubicBezTo>
                      <a:pt x="4" y="15"/>
                      <a:pt x="4" y="15"/>
                      <a:pt x="5" y="16"/>
                    </a:cubicBezTo>
                    <a:cubicBezTo>
                      <a:pt x="10" y="19"/>
                      <a:pt x="10" y="19"/>
                      <a:pt x="10" y="19"/>
                    </a:cubicBezTo>
                    <a:cubicBezTo>
                      <a:pt x="10" y="19"/>
                      <a:pt x="10" y="19"/>
                      <a:pt x="10" y="19"/>
                    </a:cubicBezTo>
                    <a:cubicBezTo>
                      <a:pt x="11" y="19"/>
                      <a:pt x="11" y="19"/>
                      <a:pt x="11" y="18"/>
                    </a:cubicBezTo>
                    <a:cubicBezTo>
                      <a:pt x="11" y="18"/>
                      <a:pt x="11" y="17"/>
                      <a:pt x="11" y="17"/>
                    </a:cubicBezTo>
                    <a:lnTo>
                      <a:pt x="6" y="14"/>
                    </a:lnTo>
                    <a:close/>
                    <a:moveTo>
                      <a:pt x="41" y="47"/>
                    </a:moveTo>
                    <a:cubicBezTo>
                      <a:pt x="41" y="47"/>
                      <a:pt x="40" y="47"/>
                      <a:pt x="40" y="47"/>
                    </a:cubicBezTo>
                    <a:cubicBezTo>
                      <a:pt x="39" y="47"/>
                      <a:pt x="39" y="48"/>
                      <a:pt x="39" y="48"/>
                    </a:cubicBezTo>
                    <a:cubicBezTo>
                      <a:pt x="42" y="54"/>
                      <a:pt x="42" y="54"/>
                      <a:pt x="42" y="54"/>
                    </a:cubicBezTo>
                    <a:cubicBezTo>
                      <a:pt x="43" y="54"/>
                      <a:pt x="43" y="54"/>
                      <a:pt x="43" y="54"/>
                    </a:cubicBezTo>
                    <a:cubicBezTo>
                      <a:pt x="43" y="54"/>
                      <a:pt x="44" y="54"/>
                      <a:pt x="44" y="54"/>
                    </a:cubicBezTo>
                    <a:cubicBezTo>
                      <a:pt x="44" y="54"/>
                      <a:pt x="44" y="53"/>
                      <a:pt x="44" y="53"/>
                    </a:cubicBezTo>
                    <a:lnTo>
                      <a:pt x="41" y="47"/>
                    </a:lnTo>
                    <a:close/>
                    <a:moveTo>
                      <a:pt x="17" y="10"/>
                    </a:moveTo>
                    <a:cubicBezTo>
                      <a:pt x="18" y="10"/>
                      <a:pt x="18" y="11"/>
                      <a:pt x="18" y="11"/>
                    </a:cubicBezTo>
                    <a:cubicBezTo>
                      <a:pt x="18" y="11"/>
                      <a:pt x="19" y="11"/>
                      <a:pt x="19" y="11"/>
                    </a:cubicBezTo>
                    <a:cubicBezTo>
                      <a:pt x="19" y="10"/>
                      <a:pt x="19" y="10"/>
                      <a:pt x="19" y="9"/>
                    </a:cubicBezTo>
                    <a:cubicBezTo>
                      <a:pt x="16" y="4"/>
                      <a:pt x="16" y="4"/>
                      <a:pt x="16" y="4"/>
                    </a:cubicBezTo>
                    <a:cubicBezTo>
                      <a:pt x="16" y="4"/>
                      <a:pt x="15" y="3"/>
                      <a:pt x="15" y="4"/>
                    </a:cubicBezTo>
                    <a:cubicBezTo>
                      <a:pt x="14" y="4"/>
                      <a:pt x="14" y="5"/>
                      <a:pt x="14" y="5"/>
                    </a:cubicBezTo>
                    <a:lnTo>
                      <a:pt x="17" y="10"/>
                    </a:lnTo>
                    <a:close/>
                    <a:moveTo>
                      <a:pt x="29" y="8"/>
                    </a:moveTo>
                    <a:cubicBezTo>
                      <a:pt x="30" y="8"/>
                      <a:pt x="30" y="7"/>
                      <a:pt x="30" y="7"/>
                    </a:cubicBezTo>
                    <a:cubicBezTo>
                      <a:pt x="30" y="1"/>
                      <a:pt x="30" y="1"/>
                      <a:pt x="30" y="1"/>
                    </a:cubicBezTo>
                    <a:cubicBezTo>
                      <a:pt x="30" y="0"/>
                      <a:pt x="30" y="0"/>
                      <a:pt x="29" y="0"/>
                    </a:cubicBezTo>
                    <a:cubicBezTo>
                      <a:pt x="29" y="0"/>
                      <a:pt x="28" y="0"/>
                      <a:pt x="28" y="1"/>
                    </a:cubicBezTo>
                    <a:cubicBezTo>
                      <a:pt x="28" y="7"/>
                      <a:pt x="28" y="7"/>
                      <a:pt x="28" y="7"/>
                    </a:cubicBezTo>
                    <a:cubicBezTo>
                      <a:pt x="28" y="7"/>
                      <a:pt x="29" y="8"/>
                      <a:pt x="29" y="8"/>
                    </a:cubicBezTo>
                    <a:close/>
                    <a:moveTo>
                      <a:pt x="45" y="29"/>
                    </a:moveTo>
                    <a:cubicBezTo>
                      <a:pt x="45" y="33"/>
                      <a:pt x="44" y="38"/>
                      <a:pt x="40" y="41"/>
                    </a:cubicBezTo>
                    <a:cubicBezTo>
                      <a:pt x="38" y="43"/>
                      <a:pt x="37" y="46"/>
                      <a:pt x="37" y="47"/>
                    </a:cubicBezTo>
                    <a:cubicBezTo>
                      <a:pt x="38" y="48"/>
                      <a:pt x="38" y="48"/>
                      <a:pt x="38" y="49"/>
                    </a:cubicBezTo>
                    <a:cubicBezTo>
                      <a:pt x="38" y="50"/>
                      <a:pt x="38" y="50"/>
                      <a:pt x="37" y="51"/>
                    </a:cubicBezTo>
                    <a:cubicBezTo>
                      <a:pt x="38" y="51"/>
                      <a:pt x="38" y="51"/>
                      <a:pt x="38" y="52"/>
                    </a:cubicBezTo>
                    <a:cubicBezTo>
                      <a:pt x="38" y="53"/>
                      <a:pt x="38" y="53"/>
                      <a:pt x="37" y="53"/>
                    </a:cubicBezTo>
                    <a:cubicBezTo>
                      <a:pt x="38" y="54"/>
                      <a:pt x="38" y="54"/>
                      <a:pt x="38" y="55"/>
                    </a:cubicBezTo>
                    <a:cubicBezTo>
                      <a:pt x="38" y="56"/>
                      <a:pt x="38" y="56"/>
                      <a:pt x="37" y="56"/>
                    </a:cubicBezTo>
                    <a:cubicBezTo>
                      <a:pt x="38" y="57"/>
                      <a:pt x="38" y="57"/>
                      <a:pt x="38" y="58"/>
                    </a:cubicBezTo>
                    <a:cubicBezTo>
                      <a:pt x="38" y="59"/>
                      <a:pt x="37" y="60"/>
                      <a:pt x="35" y="60"/>
                    </a:cubicBezTo>
                    <a:cubicBezTo>
                      <a:pt x="35" y="60"/>
                      <a:pt x="35" y="61"/>
                      <a:pt x="35" y="61"/>
                    </a:cubicBezTo>
                    <a:cubicBezTo>
                      <a:pt x="35" y="63"/>
                      <a:pt x="33" y="63"/>
                      <a:pt x="31" y="63"/>
                    </a:cubicBezTo>
                    <a:cubicBezTo>
                      <a:pt x="28" y="63"/>
                      <a:pt x="28" y="63"/>
                      <a:pt x="28" y="63"/>
                    </a:cubicBezTo>
                    <a:cubicBezTo>
                      <a:pt x="26" y="63"/>
                      <a:pt x="23" y="63"/>
                      <a:pt x="23" y="61"/>
                    </a:cubicBezTo>
                    <a:cubicBezTo>
                      <a:pt x="23" y="61"/>
                      <a:pt x="23" y="60"/>
                      <a:pt x="23" y="60"/>
                    </a:cubicBezTo>
                    <a:cubicBezTo>
                      <a:pt x="22" y="60"/>
                      <a:pt x="21" y="59"/>
                      <a:pt x="21" y="58"/>
                    </a:cubicBezTo>
                    <a:cubicBezTo>
                      <a:pt x="21" y="57"/>
                      <a:pt x="21" y="57"/>
                      <a:pt x="22" y="56"/>
                    </a:cubicBezTo>
                    <a:cubicBezTo>
                      <a:pt x="21" y="56"/>
                      <a:pt x="21" y="56"/>
                      <a:pt x="21" y="55"/>
                    </a:cubicBezTo>
                    <a:cubicBezTo>
                      <a:pt x="21" y="54"/>
                      <a:pt x="21" y="54"/>
                      <a:pt x="22" y="53"/>
                    </a:cubicBezTo>
                    <a:cubicBezTo>
                      <a:pt x="21" y="53"/>
                      <a:pt x="21" y="53"/>
                      <a:pt x="21" y="52"/>
                    </a:cubicBezTo>
                    <a:cubicBezTo>
                      <a:pt x="21" y="51"/>
                      <a:pt x="21" y="51"/>
                      <a:pt x="22" y="51"/>
                    </a:cubicBezTo>
                    <a:cubicBezTo>
                      <a:pt x="21" y="50"/>
                      <a:pt x="21" y="50"/>
                      <a:pt x="21" y="49"/>
                    </a:cubicBezTo>
                    <a:cubicBezTo>
                      <a:pt x="21" y="48"/>
                      <a:pt x="21" y="48"/>
                      <a:pt x="22" y="47"/>
                    </a:cubicBezTo>
                    <a:cubicBezTo>
                      <a:pt x="22" y="46"/>
                      <a:pt x="21" y="43"/>
                      <a:pt x="18" y="41"/>
                    </a:cubicBezTo>
                    <a:cubicBezTo>
                      <a:pt x="15" y="38"/>
                      <a:pt x="13" y="33"/>
                      <a:pt x="13" y="29"/>
                    </a:cubicBezTo>
                    <a:cubicBezTo>
                      <a:pt x="13" y="20"/>
                      <a:pt x="20" y="13"/>
                      <a:pt x="29" y="13"/>
                    </a:cubicBezTo>
                    <a:cubicBezTo>
                      <a:pt x="38" y="13"/>
                      <a:pt x="45" y="20"/>
                      <a:pt x="45" y="29"/>
                    </a:cubicBezTo>
                    <a:close/>
                    <a:moveTo>
                      <a:pt x="33" y="61"/>
                    </a:moveTo>
                    <a:cubicBezTo>
                      <a:pt x="33" y="61"/>
                      <a:pt x="32" y="60"/>
                      <a:pt x="31" y="60"/>
                    </a:cubicBezTo>
                    <a:cubicBezTo>
                      <a:pt x="28" y="60"/>
                      <a:pt x="28" y="60"/>
                      <a:pt x="28" y="60"/>
                    </a:cubicBezTo>
                    <a:cubicBezTo>
                      <a:pt x="26" y="60"/>
                      <a:pt x="26" y="61"/>
                      <a:pt x="25" y="61"/>
                    </a:cubicBezTo>
                    <a:cubicBezTo>
                      <a:pt x="26" y="61"/>
                      <a:pt x="26" y="61"/>
                      <a:pt x="28" y="61"/>
                    </a:cubicBezTo>
                    <a:cubicBezTo>
                      <a:pt x="31" y="61"/>
                      <a:pt x="31" y="61"/>
                      <a:pt x="31" y="61"/>
                    </a:cubicBezTo>
                    <a:cubicBezTo>
                      <a:pt x="32" y="61"/>
                      <a:pt x="33" y="61"/>
                      <a:pt x="33" y="61"/>
                    </a:cubicBezTo>
                    <a:close/>
                    <a:moveTo>
                      <a:pt x="34" y="57"/>
                    </a:moveTo>
                    <a:cubicBezTo>
                      <a:pt x="25" y="57"/>
                      <a:pt x="25" y="57"/>
                      <a:pt x="25" y="57"/>
                    </a:cubicBezTo>
                    <a:cubicBezTo>
                      <a:pt x="24" y="57"/>
                      <a:pt x="23" y="58"/>
                      <a:pt x="23" y="58"/>
                    </a:cubicBezTo>
                    <a:cubicBezTo>
                      <a:pt x="23" y="58"/>
                      <a:pt x="24" y="58"/>
                      <a:pt x="25" y="58"/>
                    </a:cubicBezTo>
                    <a:cubicBezTo>
                      <a:pt x="28" y="58"/>
                      <a:pt x="28" y="58"/>
                      <a:pt x="28" y="58"/>
                    </a:cubicBezTo>
                    <a:cubicBezTo>
                      <a:pt x="31" y="58"/>
                      <a:pt x="31" y="58"/>
                      <a:pt x="31" y="58"/>
                    </a:cubicBezTo>
                    <a:cubicBezTo>
                      <a:pt x="34" y="58"/>
                      <a:pt x="34" y="58"/>
                      <a:pt x="34" y="58"/>
                    </a:cubicBezTo>
                    <a:cubicBezTo>
                      <a:pt x="35" y="58"/>
                      <a:pt x="35" y="58"/>
                      <a:pt x="36" y="58"/>
                    </a:cubicBezTo>
                    <a:cubicBezTo>
                      <a:pt x="35" y="58"/>
                      <a:pt x="35" y="57"/>
                      <a:pt x="34" y="57"/>
                    </a:cubicBezTo>
                    <a:close/>
                    <a:moveTo>
                      <a:pt x="34" y="54"/>
                    </a:moveTo>
                    <a:cubicBezTo>
                      <a:pt x="25" y="54"/>
                      <a:pt x="25" y="54"/>
                      <a:pt x="25" y="54"/>
                    </a:cubicBezTo>
                    <a:cubicBezTo>
                      <a:pt x="24" y="54"/>
                      <a:pt x="23" y="55"/>
                      <a:pt x="23" y="55"/>
                    </a:cubicBezTo>
                    <a:cubicBezTo>
                      <a:pt x="23" y="55"/>
                      <a:pt x="24" y="55"/>
                      <a:pt x="25" y="55"/>
                    </a:cubicBezTo>
                    <a:cubicBezTo>
                      <a:pt x="34" y="55"/>
                      <a:pt x="34" y="55"/>
                      <a:pt x="34" y="55"/>
                    </a:cubicBezTo>
                    <a:cubicBezTo>
                      <a:pt x="35" y="55"/>
                      <a:pt x="35" y="55"/>
                      <a:pt x="36" y="55"/>
                    </a:cubicBezTo>
                    <a:cubicBezTo>
                      <a:pt x="35" y="55"/>
                      <a:pt x="35" y="54"/>
                      <a:pt x="34" y="54"/>
                    </a:cubicBezTo>
                    <a:close/>
                    <a:moveTo>
                      <a:pt x="34" y="52"/>
                    </a:moveTo>
                    <a:cubicBezTo>
                      <a:pt x="25" y="52"/>
                      <a:pt x="25" y="52"/>
                      <a:pt x="25" y="52"/>
                    </a:cubicBezTo>
                    <a:cubicBezTo>
                      <a:pt x="24" y="52"/>
                      <a:pt x="23" y="52"/>
                      <a:pt x="23" y="52"/>
                    </a:cubicBezTo>
                    <a:cubicBezTo>
                      <a:pt x="23" y="52"/>
                      <a:pt x="24" y="52"/>
                      <a:pt x="25" y="52"/>
                    </a:cubicBezTo>
                    <a:cubicBezTo>
                      <a:pt x="34" y="52"/>
                      <a:pt x="34" y="52"/>
                      <a:pt x="34" y="52"/>
                    </a:cubicBezTo>
                    <a:cubicBezTo>
                      <a:pt x="35" y="52"/>
                      <a:pt x="35" y="52"/>
                      <a:pt x="36" y="52"/>
                    </a:cubicBezTo>
                    <a:cubicBezTo>
                      <a:pt x="35" y="52"/>
                      <a:pt x="35" y="52"/>
                      <a:pt x="34" y="52"/>
                    </a:cubicBezTo>
                    <a:close/>
                    <a:moveTo>
                      <a:pt x="34" y="50"/>
                    </a:moveTo>
                    <a:cubicBezTo>
                      <a:pt x="35" y="50"/>
                      <a:pt x="35" y="49"/>
                      <a:pt x="36" y="49"/>
                    </a:cubicBezTo>
                    <a:cubicBezTo>
                      <a:pt x="35" y="49"/>
                      <a:pt x="35" y="49"/>
                      <a:pt x="34" y="49"/>
                    </a:cubicBezTo>
                    <a:cubicBezTo>
                      <a:pt x="25" y="49"/>
                      <a:pt x="25" y="49"/>
                      <a:pt x="25" y="49"/>
                    </a:cubicBezTo>
                    <a:cubicBezTo>
                      <a:pt x="24" y="49"/>
                      <a:pt x="23" y="49"/>
                      <a:pt x="23" y="49"/>
                    </a:cubicBezTo>
                    <a:cubicBezTo>
                      <a:pt x="23" y="49"/>
                      <a:pt x="24" y="50"/>
                      <a:pt x="25" y="50"/>
                    </a:cubicBezTo>
                    <a:lnTo>
                      <a:pt x="34" y="50"/>
                    </a:lnTo>
                    <a:close/>
                    <a:moveTo>
                      <a:pt x="43" y="29"/>
                    </a:moveTo>
                    <a:cubicBezTo>
                      <a:pt x="43" y="21"/>
                      <a:pt x="37" y="15"/>
                      <a:pt x="29" y="15"/>
                    </a:cubicBezTo>
                    <a:cubicBezTo>
                      <a:pt x="22" y="15"/>
                      <a:pt x="15" y="21"/>
                      <a:pt x="15" y="29"/>
                    </a:cubicBezTo>
                    <a:cubicBezTo>
                      <a:pt x="15" y="33"/>
                      <a:pt x="17" y="36"/>
                      <a:pt x="20" y="39"/>
                    </a:cubicBezTo>
                    <a:cubicBezTo>
                      <a:pt x="22" y="42"/>
                      <a:pt x="23" y="44"/>
                      <a:pt x="24" y="47"/>
                    </a:cubicBezTo>
                    <a:cubicBezTo>
                      <a:pt x="25" y="47"/>
                      <a:pt x="25" y="47"/>
                      <a:pt x="25" y="47"/>
                    </a:cubicBezTo>
                    <a:cubicBezTo>
                      <a:pt x="26" y="47"/>
                      <a:pt x="26" y="47"/>
                      <a:pt x="26" y="47"/>
                    </a:cubicBezTo>
                    <a:cubicBezTo>
                      <a:pt x="23" y="32"/>
                      <a:pt x="23" y="32"/>
                      <a:pt x="23" y="32"/>
                    </a:cubicBezTo>
                    <a:cubicBezTo>
                      <a:pt x="23" y="32"/>
                      <a:pt x="24" y="31"/>
                      <a:pt x="24" y="31"/>
                    </a:cubicBezTo>
                    <a:cubicBezTo>
                      <a:pt x="25" y="31"/>
                      <a:pt x="25" y="31"/>
                      <a:pt x="25" y="32"/>
                    </a:cubicBezTo>
                    <a:cubicBezTo>
                      <a:pt x="28" y="47"/>
                      <a:pt x="28" y="47"/>
                      <a:pt x="28" y="47"/>
                    </a:cubicBezTo>
                    <a:cubicBezTo>
                      <a:pt x="31" y="47"/>
                      <a:pt x="31" y="47"/>
                      <a:pt x="31" y="47"/>
                    </a:cubicBezTo>
                    <a:cubicBezTo>
                      <a:pt x="33" y="32"/>
                      <a:pt x="33" y="32"/>
                      <a:pt x="33" y="32"/>
                    </a:cubicBezTo>
                    <a:cubicBezTo>
                      <a:pt x="33" y="31"/>
                      <a:pt x="34" y="31"/>
                      <a:pt x="35" y="31"/>
                    </a:cubicBezTo>
                    <a:cubicBezTo>
                      <a:pt x="35" y="31"/>
                      <a:pt x="35" y="32"/>
                      <a:pt x="35" y="32"/>
                    </a:cubicBezTo>
                    <a:cubicBezTo>
                      <a:pt x="33" y="47"/>
                      <a:pt x="33" y="47"/>
                      <a:pt x="33" y="47"/>
                    </a:cubicBezTo>
                    <a:cubicBezTo>
                      <a:pt x="34" y="47"/>
                      <a:pt x="34" y="47"/>
                      <a:pt x="34" y="47"/>
                    </a:cubicBezTo>
                    <a:cubicBezTo>
                      <a:pt x="35" y="47"/>
                      <a:pt x="35" y="47"/>
                      <a:pt x="35" y="47"/>
                    </a:cubicBezTo>
                    <a:cubicBezTo>
                      <a:pt x="35" y="44"/>
                      <a:pt x="37" y="42"/>
                      <a:pt x="39" y="39"/>
                    </a:cubicBezTo>
                    <a:cubicBezTo>
                      <a:pt x="42" y="36"/>
                      <a:pt x="43" y="33"/>
                      <a:pt x="43" y="29"/>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8" name="işḻíḋê">
                <a:extLst>
                  <a:ext uri="{FF2B5EF4-FFF2-40B4-BE49-F238E27FC236}">
                    <a16:creationId xmlns:a16="http://schemas.microsoft.com/office/drawing/2014/main" id="{73AFD151-76DA-4836-8DF1-3A0138CD499B}"/>
                  </a:ext>
                </a:extLst>
              </p:cNvPr>
              <p:cNvSpPr/>
              <p:nvPr/>
            </p:nvSpPr>
            <p:spPr bwMode="auto">
              <a:xfrm>
                <a:off x="5055012" y="3592237"/>
                <a:ext cx="347442" cy="388060"/>
              </a:xfrm>
              <a:custGeom>
                <a:gdLst>
                  <a:gd fmla="*/ 55 w 69" name="T0"/>
                  <a:gd fmla="*/ 0 h 77" name="T1"/>
                  <a:gd fmla="*/ 45 w 69" name="T2"/>
                  <a:gd fmla="*/ 5 h 77" name="T3"/>
                  <a:gd fmla="*/ 31 w 69" name="T4"/>
                  <a:gd fmla="*/ 7 h 77" name="T5"/>
                  <a:gd fmla="*/ 24 w 69" name="T6"/>
                  <a:gd fmla="*/ 7 h 77" name="T7"/>
                  <a:gd fmla="*/ 10 w 69" name="T8"/>
                  <a:gd fmla="*/ 5 h 77" name="T9"/>
                  <a:gd fmla="*/ 0 w 69" name="T10"/>
                  <a:gd fmla="*/ 69 h 77" name="T11"/>
                  <a:gd fmla="*/ 69 w 69" name="T12"/>
                  <a:gd fmla="*/ 14 h 77" name="T13"/>
                  <a:gd fmla="*/ 10 w 69" name="T14"/>
                  <a:gd fmla="*/ 13 h 77" name="T15"/>
                  <a:gd fmla="*/ 24 w 69" name="T16"/>
                  <a:gd fmla="*/ 10 h 77" name="T17"/>
                  <a:gd fmla="*/ 31 w 69" name="T18"/>
                  <a:gd fmla="*/ 10 h 77" name="T19"/>
                  <a:gd fmla="*/ 45 w 69" name="T20"/>
                  <a:gd fmla="*/ 13 h 77" name="T21"/>
                  <a:gd fmla="*/ 55 w 69" name="T22"/>
                  <a:gd fmla="*/ 17 h 77" name="T23"/>
                  <a:gd fmla="*/ 66 w 69" name="T24"/>
                  <a:gd fmla="*/ 14 h 77" name="T25"/>
                  <a:gd fmla="*/ 7 w 69" name="T26"/>
                  <a:gd fmla="*/ 10 h 77" name="T27"/>
                  <a:gd fmla="*/ 61 w 69" name="T28"/>
                  <a:gd fmla="*/ 74 h 77" name="T29"/>
                  <a:gd fmla="*/ 34 w 69" name="T30"/>
                  <a:gd fmla="*/ 39 h 77" name="T31"/>
                  <a:gd fmla="*/ 34 w 69" name="T32"/>
                  <a:gd fmla="*/ 39 h 77" name="T33"/>
                  <a:gd fmla="*/ 33 w 69" name="T34"/>
                  <a:gd fmla="*/ 36 h 77" name="T35"/>
                  <a:gd fmla="*/ 44 w 69" name="T36"/>
                  <a:gd fmla="*/ 33 h 77" name="T37"/>
                  <a:gd fmla="*/ 45 w 69" name="T38"/>
                  <a:gd fmla="*/ 36 h 77" name="T39"/>
                  <a:gd fmla="*/ 54 w 69" name="T40"/>
                  <a:gd fmla="*/ 39 h 77" name="T41"/>
                  <a:gd fmla="*/ 54 w 69" name="T42"/>
                  <a:gd fmla="*/ 39 h 77" name="T43"/>
                  <a:gd fmla="*/ 53 w 69" name="T44"/>
                  <a:gd fmla="*/ 36 h 77" name="T45"/>
                  <a:gd fmla="*/ 14 w 69" name="T46"/>
                  <a:gd fmla="*/ 43 h 77" name="T47"/>
                  <a:gd fmla="*/ 15 w 69" name="T48"/>
                  <a:gd fmla="*/ 46 h 77" name="T49"/>
                  <a:gd fmla="*/ 24 w 69" name="T50"/>
                  <a:gd fmla="*/ 49 h 77" name="T51"/>
                  <a:gd fmla="*/ 24 w 69" name="T52"/>
                  <a:gd fmla="*/ 49 h 77" name="T53"/>
                  <a:gd fmla="*/ 23 w 69" name="T54"/>
                  <a:gd fmla="*/ 46 h 77" name="T55"/>
                  <a:gd fmla="*/ 34 w 69" name="T56"/>
                  <a:gd fmla="*/ 43 h 77" name="T57"/>
                  <a:gd fmla="*/ 35 w 69" name="T58"/>
                  <a:gd fmla="*/ 46 h 77" name="T59"/>
                  <a:gd fmla="*/ 44 w 69" name="T60"/>
                  <a:gd fmla="*/ 49 h 77" name="T61"/>
                  <a:gd fmla="*/ 44 w 69" name="T62"/>
                  <a:gd fmla="*/ 49 h 77" name="T63"/>
                  <a:gd fmla="*/ 43 w 69" name="T64"/>
                  <a:gd fmla="*/ 46 h 77" name="T65"/>
                  <a:gd fmla="*/ 54 w 69" name="T66"/>
                  <a:gd fmla="*/ 43 h 77" name="T67"/>
                  <a:gd fmla="*/ 55 w 69" name="T68"/>
                  <a:gd fmla="*/ 46 h 77" name="T69"/>
                  <a:gd fmla="*/ 14 w 69" name="T70"/>
                  <a:gd fmla="*/ 59 h 77" name="T71"/>
                  <a:gd fmla="*/ 14 w 69" name="T72"/>
                  <a:gd fmla="*/ 59 h 77" name="T73"/>
                  <a:gd fmla="*/ 13 w 69" name="T74"/>
                  <a:gd fmla="*/ 56 h 77" name="T75"/>
                  <a:gd fmla="*/ 24 w 69" name="T76"/>
                  <a:gd fmla="*/ 53 h 77" name="T77"/>
                  <a:gd fmla="*/ 25 w 69" name="T78"/>
                  <a:gd fmla="*/ 56 h 77" name="T79"/>
                  <a:gd fmla="*/ 34 w 69" name="T80"/>
                  <a:gd fmla="*/ 59 h 77" name="T81"/>
                  <a:gd fmla="*/ 34 w 69" name="T82"/>
                  <a:gd fmla="*/ 59 h 77" name="T83"/>
                  <a:gd fmla="*/ 33 w 69" name="T84"/>
                  <a:gd fmla="*/ 56 h 77" name="T85"/>
                  <a:gd fmla="*/ 44 w 69" name="T86"/>
                  <a:gd fmla="*/ 53 h 77" name="T87"/>
                  <a:gd fmla="*/ 45 w 69" name="T88"/>
                  <a:gd fmla="*/ 56 h 77" name="T89"/>
                  <a:gd fmla="*/ 54 w 69" name="T90"/>
                  <a:gd fmla="*/ 59 h 77" name="T91"/>
                  <a:gd fmla="*/ 54 w 69" name="T92"/>
                  <a:gd fmla="*/ 59 h 77" name="T93"/>
                  <a:gd fmla="*/ 53 w 69" name="T94"/>
                  <a:gd fmla="*/ 56 h 77" name="T95"/>
                  <a:gd fmla="*/ 14 w 69" name="T96"/>
                  <a:gd fmla="*/ 63 h 77" name="T97"/>
                  <a:gd fmla="*/ 15 w 69" name="T98"/>
                  <a:gd fmla="*/ 65 h 77" name="T99"/>
                  <a:gd fmla="*/ 24 w 69" name="T100"/>
                  <a:gd fmla="*/ 68 h 77" name="T101"/>
                  <a:gd fmla="*/ 24 w 69" name="T102"/>
                  <a:gd fmla="*/ 68 h 77" name="T103"/>
                  <a:gd fmla="*/ 23 w 69" name="T104"/>
                  <a:gd fmla="*/ 65 h 7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77" w="69">
                    <a:moveTo>
                      <a:pt x="61" y="7"/>
                    </a:moveTo>
                    <a:cubicBezTo>
                      <a:pt x="59" y="7"/>
                      <a:pt x="59" y="7"/>
                      <a:pt x="59" y="7"/>
                    </a:cubicBezTo>
                    <a:cubicBezTo>
                      <a:pt x="59" y="5"/>
                      <a:pt x="59" y="5"/>
                      <a:pt x="59" y="5"/>
                    </a:cubicBezTo>
                    <a:cubicBezTo>
                      <a:pt x="59" y="2"/>
                      <a:pt x="57" y="0"/>
                      <a:pt x="55" y="0"/>
                    </a:cubicBezTo>
                    <a:cubicBezTo>
                      <a:pt x="53" y="0"/>
                      <a:pt x="51" y="2"/>
                      <a:pt x="51" y="5"/>
                    </a:cubicBezTo>
                    <a:cubicBezTo>
                      <a:pt x="51" y="7"/>
                      <a:pt x="51" y="7"/>
                      <a:pt x="51" y="7"/>
                    </a:cubicBezTo>
                    <a:cubicBezTo>
                      <a:pt x="45" y="7"/>
                      <a:pt x="45" y="7"/>
                      <a:pt x="45" y="7"/>
                    </a:cubicBezTo>
                    <a:cubicBezTo>
                      <a:pt x="45" y="5"/>
                      <a:pt x="45" y="5"/>
                      <a:pt x="45" y="5"/>
                    </a:cubicBezTo>
                    <a:cubicBezTo>
                      <a:pt x="45" y="2"/>
                      <a:pt x="43" y="0"/>
                      <a:pt x="41" y="0"/>
                    </a:cubicBezTo>
                    <a:cubicBezTo>
                      <a:pt x="39" y="0"/>
                      <a:pt x="37" y="2"/>
                      <a:pt x="37" y="5"/>
                    </a:cubicBezTo>
                    <a:cubicBezTo>
                      <a:pt x="37" y="7"/>
                      <a:pt x="37" y="7"/>
                      <a:pt x="37" y="7"/>
                    </a:cubicBezTo>
                    <a:cubicBezTo>
                      <a:pt x="31" y="7"/>
                      <a:pt x="31" y="7"/>
                      <a:pt x="31" y="7"/>
                    </a:cubicBezTo>
                    <a:cubicBezTo>
                      <a:pt x="31" y="5"/>
                      <a:pt x="31" y="5"/>
                      <a:pt x="31" y="5"/>
                    </a:cubicBezTo>
                    <a:cubicBezTo>
                      <a:pt x="31" y="2"/>
                      <a:pt x="29" y="0"/>
                      <a:pt x="27" y="0"/>
                    </a:cubicBezTo>
                    <a:cubicBezTo>
                      <a:pt x="25" y="0"/>
                      <a:pt x="24" y="2"/>
                      <a:pt x="24" y="5"/>
                    </a:cubicBezTo>
                    <a:cubicBezTo>
                      <a:pt x="24" y="7"/>
                      <a:pt x="24" y="7"/>
                      <a:pt x="24" y="7"/>
                    </a:cubicBezTo>
                    <a:cubicBezTo>
                      <a:pt x="17" y="7"/>
                      <a:pt x="17" y="7"/>
                      <a:pt x="17" y="7"/>
                    </a:cubicBezTo>
                    <a:cubicBezTo>
                      <a:pt x="17" y="5"/>
                      <a:pt x="17" y="5"/>
                      <a:pt x="17" y="5"/>
                    </a:cubicBezTo>
                    <a:cubicBezTo>
                      <a:pt x="17" y="2"/>
                      <a:pt x="16" y="0"/>
                      <a:pt x="14" y="0"/>
                    </a:cubicBezTo>
                    <a:cubicBezTo>
                      <a:pt x="11" y="0"/>
                      <a:pt x="10" y="2"/>
                      <a:pt x="10" y="5"/>
                    </a:cubicBezTo>
                    <a:cubicBezTo>
                      <a:pt x="10" y="7"/>
                      <a:pt x="10" y="7"/>
                      <a:pt x="10" y="7"/>
                    </a:cubicBezTo>
                    <a:cubicBezTo>
                      <a:pt x="7" y="7"/>
                      <a:pt x="7" y="7"/>
                      <a:pt x="7" y="7"/>
                    </a:cubicBezTo>
                    <a:cubicBezTo>
                      <a:pt x="3" y="7"/>
                      <a:pt x="0" y="10"/>
                      <a:pt x="0" y="14"/>
                    </a:cubicBezTo>
                    <a:cubicBezTo>
                      <a:pt x="0" y="69"/>
                      <a:pt x="0" y="69"/>
                      <a:pt x="0" y="69"/>
                    </a:cubicBezTo>
                    <a:cubicBezTo>
                      <a:pt x="0" y="74"/>
                      <a:pt x="3" y="77"/>
                      <a:pt x="7" y="77"/>
                    </a:cubicBezTo>
                    <a:cubicBezTo>
                      <a:pt x="61" y="77"/>
                      <a:pt x="61" y="77"/>
                      <a:pt x="61" y="77"/>
                    </a:cubicBezTo>
                    <a:cubicBezTo>
                      <a:pt x="65" y="77"/>
                      <a:pt x="69" y="74"/>
                      <a:pt x="69" y="69"/>
                    </a:cubicBezTo>
                    <a:cubicBezTo>
                      <a:pt x="69" y="14"/>
                      <a:pt x="69" y="14"/>
                      <a:pt x="69" y="14"/>
                    </a:cubicBezTo>
                    <a:cubicBezTo>
                      <a:pt x="69" y="10"/>
                      <a:pt x="65" y="7"/>
                      <a:pt x="61" y="7"/>
                    </a:cubicBezTo>
                    <a:close/>
                    <a:moveTo>
                      <a:pt x="7" y="10"/>
                    </a:moveTo>
                    <a:cubicBezTo>
                      <a:pt x="10" y="10"/>
                      <a:pt x="10" y="10"/>
                      <a:pt x="10" y="10"/>
                    </a:cubicBezTo>
                    <a:cubicBezTo>
                      <a:pt x="10" y="13"/>
                      <a:pt x="10" y="13"/>
                      <a:pt x="10" y="13"/>
                    </a:cubicBezTo>
                    <a:cubicBezTo>
                      <a:pt x="10" y="15"/>
                      <a:pt x="11" y="17"/>
                      <a:pt x="14" y="17"/>
                    </a:cubicBezTo>
                    <a:cubicBezTo>
                      <a:pt x="16" y="17"/>
                      <a:pt x="17" y="15"/>
                      <a:pt x="17" y="13"/>
                    </a:cubicBezTo>
                    <a:cubicBezTo>
                      <a:pt x="17" y="10"/>
                      <a:pt x="17" y="10"/>
                      <a:pt x="17" y="10"/>
                    </a:cubicBezTo>
                    <a:cubicBezTo>
                      <a:pt x="24" y="10"/>
                      <a:pt x="24" y="10"/>
                      <a:pt x="24" y="10"/>
                    </a:cubicBezTo>
                    <a:cubicBezTo>
                      <a:pt x="24" y="13"/>
                      <a:pt x="24" y="13"/>
                      <a:pt x="24" y="13"/>
                    </a:cubicBezTo>
                    <a:cubicBezTo>
                      <a:pt x="24" y="15"/>
                      <a:pt x="25" y="17"/>
                      <a:pt x="27" y="17"/>
                    </a:cubicBezTo>
                    <a:cubicBezTo>
                      <a:pt x="29" y="17"/>
                      <a:pt x="31" y="15"/>
                      <a:pt x="31" y="13"/>
                    </a:cubicBezTo>
                    <a:cubicBezTo>
                      <a:pt x="31" y="10"/>
                      <a:pt x="31" y="10"/>
                      <a:pt x="31" y="10"/>
                    </a:cubicBezTo>
                    <a:cubicBezTo>
                      <a:pt x="37" y="10"/>
                      <a:pt x="37" y="10"/>
                      <a:pt x="37" y="10"/>
                    </a:cubicBezTo>
                    <a:cubicBezTo>
                      <a:pt x="37" y="13"/>
                      <a:pt x="37" y="13"/>
                      <a:pt x="37" y="13"/>
                    </a:cubicBezTo>
                    <a:cubicBezTo>
                      <a:pt x="37" y="15"/>
                      <a:pt x="39" y="17"/>
                      <a:pt x="41" y="17"/>
                    </a:cubicBezTo>
                    <a:cubicBezTo>
                      <a:pt x="43" y="17"/>
                      <a:pt x="45" y="15"/>
                      <a:pt x="45" y="13"/>
                    </a:cubicBezTo>
                    <a:cubicBezTo>
                      <a:pt x="45" y="10"/>
                      <a:pt x="45" y="10"/>
                      <a:pt x="45" y="10"/>
                    </a:cubicBezTo>
                    <a:cubicBezTo>
                      <a:pt x="51" y="10"/>
                      <a:pt x="51" y="10"/>
                      <a:pt x="51" y="10"/>
                    </a:cubicBezTo>
                    <a:cubicBezTo>
                      <a:pt x="51" y="13"/>
                      <a:pt x="51" y="13"/>
                      <a:pt x="51" y="13"/>
                    </a:cubicBezTo>
                    <a:cubicBezTo>
                      <a:pt x="51" y="15"/>
                      <a:pt x="53" y="17"/>
                      <a:pt x="55" y="17"/>
                    </a:cubicBezTo>
                    <a:cubicBezTo>
                      <a:pt x="57" y="17"/>
                      <a:pt x="59" y="15"/>
                      <a:pt x="59" y="13"/>
                    </a:cubicBezTo>
                    <a:cubicBezTo>
                      <a:pt x="59" y="10"/>
                      <a:pt x="59" y="10"/>
                      <a:pt x="59" y="10"/>
                    </a:cubicBezTo>
                    <a:cubicBezTo>
                      <a:pt x="61" y="10"/>
                      <a:pt x="61" y="10"/>
                      <a:pt x="61" y="10"/>
                    </a:cubicBezTo>
                    <a:cubicBezTo>
                      <a:pt x="64" y="10"/>
                      <a:pt x="66" y="12"/>
                      <a:pt x="66" y="14"/>
                    </a:cubicBezTo>
                    <a:cubicBezTo>
                      <a:pt x="66" y="26"/>
                      <a:pt x="66" y="26"/>
                      <a:pt x="66" y="26"/>
                    </a:cubicBezTo>
                    <a:cubicBezTo>
                      <a:pt x="3" y="26"/>
                      <a:pt x="3" y="26"/>
                      <a:pt x="3" y="26"/>
                    </a:cubicBezTo>
                    <a:cubicBezTo>
                      <a:pt x="3" y="14"/>
                      <a:pt x="3" y="14"/>
                      <a:pt x="3" y="14"/>
                    </a:cubicBezTo>
                    <a:cubicBezTo>
                      <a:pt x="3" y="12"/>
                      <a:pt x="5" y="10"/>
                      <a:pt x="7" y="10"/>
                    </a:cubicBezTo>
                    <a:close/>
                    <a:moveTo>
                      <a:pt x="3" y="28"/>
                    </a:moveTo>
                    <a:cubicBezTo>
                      <a:pt x="66" y="28"/>
                      <a:pt x="66" y="28"/>
                      <a:pt x="66" y="28"/>
                    </a:cubicBezTo>
                    <a:cubicBezTo>
                      <a:pt x="66" y="69"/>
                      <a:pt x="66" y="69"/>
                      <a:pt x="66" y="69"/>
                    </a:cubicBezTo>
                    <a:cubicBezTo>
                      <a:pt x="66" y="72"/>
                      <a:pt x="64" y="74"/>
                      <a:pt x="61" y="74"/>
                    </a:cubicBezTo>
                    <a:cubicBezTo>
                      <a:pt x="7" y="74"/>
                      <a:pt x="7" y="74"/>
                      <a:pt x="7" y="74"/>
                    </a:cubicBezTo>
                    <a:cubicBezTo>
                      <a:pt x="5" y="74"/>
                      <a:pt x="3" y="72"/>
                      <a:pt x="3" y="69"/>
                    </a:cubicBezTo>
                    <a:lnTo>
                      <a:pt x="3" y="28"/>
                    </a:lnTo>
                    <a:close/>
                    <a:moveTo>
                      <a:pt x="34" y="39"/>
                    </a:moveTo>
                    <a:cubicBezTo>
                      <a:pt x="36" y="39"/>
                      <a:pt x="37" y="38"/>
                      <a:pt x="37" y="36"/>
                    </a:cubicBezTo>
                    <a:cubicBezTo>
                      <a:pt x="37" y="34"/>
                      <a:pt x="36" y="33"/>
                      <a:pt x="34" y="33"/>
                    </a:cubicBezTo>
                    <a:cubicBezTo>
                      <a:pt x="33" y="33"/>
                      <a:pt x="31" y="34"/>
                      <a:pt x="31" y="36"/>
                    </a:cubicBezTo>
                    <a:cubicBezTo>
                      <a:pt x="31" y="38"/>
                      <a:pt x="33" y="39"/>
                      <a:pt x="34" y="39"/>
                    </a:cubicBezTo>
                    <a:close/>
                    <a:moveTo>
                      <a:pt x="34" y="35"/>
                    </a:moveTo>
                    <a:cubicBezTo>
                      <a:pt x="35" y="35"/>
                      <a:pt x="35" y="36"/>
                      <a:pt x="35" y="36"/>
                    </a:cubicBezTo>
                    <a:cubicBezTo>
                      <a:pt x="35" y="36"/>
                      <a:pt x="35" y="37"/>
                      <a:pt x="34" y="37"/>
                    </a:cubicBezTo>
                    <a:cubicBezTo>
                      <a:pt x="34" y="37"/>
                      <a:pt x="33" y="36"/>
                      <a:pt x="33" y="36"/>
                    </a:cubicBezTo>
                    <a:cubicBezTo>
                      <a:pt x="33" y="36"/>
                      <a:pt x="34" y="35"/>
                      <a:pt x="34" y="35"/>
                    </a:cubicBezTo>
                    <a:close/>
                    <a:moveTo>
                      <a:pt x="44" y="39"/>
                    </a:moveTo>
                    <a:cubicBezTo>
                      <a:pt x="46" y="39"/>
                      <a:pt x="47" y="38"/>
                      <a:pt x="47" y="36"/>
                    </a:cubicBezTo>
                    <a:cubicBezTo>
                      <a:pt x="47" y="34"/>
                      <a:pt x="46" y="33"/>
                      <a:pt x="44" y="33"/>
                    </a:cubicBezTo>
                    <a:cubicBezTo>
                      <a:pt x="43" y="33"/>
                      <a:pt x="41" y="34"/>
                      <a:pt x="41" y="36"/>
                    </a:cubicBezTo>
                    <a:cubicBezTo>
                      <a:pt x="41" y="38"/>
                      <a:pt x="43" y="39"/>
                      <a:pt x="44" y="39"/>
                    </a:cubicBezTo>
                    <a:close/>
                    <a:moveTo>
                      <a:pt x="44" y="35"/>
                    </a:moveTo>
                    <a:cubicBezTo>
                      <a:pt x="45" y="35"/>
                      <a:pt x="45" y="36"/>
                      <a:pt x="45" y="36"/>
                    </a:cubicBezTo>
                    <a:cubicBezTo>
                      <a:pt x="45" y="36"/>
                      <a:pt x="45" y="37"/>
                      <a:pt x="44" y="37"/>
                    </a:cubicBezTo>
                    <a:cubicBezTo>
                      <a:pt x="44" y="37"/>
                      <a:pt x="43" y="36"/>
                      <a:pt x="43" y="36"/>
                    </a:cubicBezTo>
                    <a:cubicBezTo>
                      <a:pt x="43" y="36"/>
                      <a:pt x="44" y="35"/>
                      <a:pt x="44" y="35"/>
                    </a:cubicBezTo>
                    <a:close/>
                    <a:moveTo>
                      <a:pt x="54" y="39"/>
                    </a:moveTo>
                    <a:cubicBezTo>
                      <a:pt x="56" y="39"/>
                      <a:pt x="57" y="38"/>
                      <a:pt x="57" y="36"/>
                    </a:cubicBezTo>
                    <a:cubicBezTo>
                      <a:pt x="57" y="34"/>
                      <a:pt x="56" y="33"/>
                      <a:pt x="54" y="33"/>
                    </a:cubicBezTo>
                    <a:cubicBezTo>
                      <a:pt x="52" y="33"/>
                      <a:pt x="51" y="34"/>
                      <a:pt x="51" y="36"/>
                    </a:cubicBezTo>
                    <a:cubicBezTo>
                      <a:pt x="51" y="38"/>
                      <a:pt x="52" y="39"/>
                      <a:pt x="54" y="39"/>
                    </a:cubicBezTo>
                    <a:close/>
                    <a:moveTo>
                      <a:pt x="54" y="35"/>
                    </a:moveTo>
                    <a:cubicBezTo>
                      <a:pt x="55" y="35"/>
                      <a:pt x="55" y="36"/>
                      <a:pt x="55" y="36"/>
                    </a:cubicBezTo>
                    <a:cubicBezTo>
                      <a:pt x="55" y="36"/>
                      <a:pt x="55" y="37"/>
                      <a:pt x="54" y="37"/>
                    </a:cubicBezTo>
                    <a:cubicBezTo>
                      <a:pt x="54" y="37"/>
                      <a:pt x="53" y="36"/>
                      <a:pt x="53" y="36"/>
                    </a:cubicBezTo>
                    <a:cubicBezTo>
                      <a:pt x="53" y="36"/>
                      <a:pt x="54" y="35"/>
                      <a:pt x="54" y="35"/>
                    </a:cubicBezTo>
                    <a:close/>
                    <a:moveTo>
                      <a:pt x="14" y="49"/>
                    </a:moveTo>
                    <a:cubicBezTo>
                      <a:pt x="16" y="49"/>
                      <a:pt x="17" y="47"/>
                      <a:pt x="17" y="46"/>
                    </a:cubicBezTo>
                    <a:cubicBezTo>
                      <a:pt x="17" y="44"/>
                      <a:pt x="16" y="43"/>
                      <a:pt x="14" y="43"/>
                    </a:cubicBezTo>
                    <a:cubicBezTo>
                      <a:pt x="13" y="43"/>
                      <a:pt x="11" y="44"/>
                      <a:pt x="11" y="46"/>
                    </a:cubicBezTo>
                    <a:cubicBezTo>
                      <a:pt x="11" y="47"/>
                      <a:pt x="13" y="49"/>
                      <a:pt x="14" y="49"/>
                    </a:cubicBezTo>
                    <a:close/>
                    <a:moveTo>
                      <a:pt x="14" y="45"/>
                    </a:moveTo>
                    <a:cubicBezTo>
                      <a:pt x="15" y="45"/>
                      <a:pt x="15" y="45"/>
                      <a:pt x="15" y="46"/>
                    </a:cubicBezTo>
                    <a:cubicBezTo>
                      <a:pt x="15" y="46"/>
                      <a:pt x="15" y="47"/>
                      <a:pt x="14" y="47"/>
                    </a:cubicBezTo>
                    <a:cubicBezTo>
                      <a:pt x="14" y="47"/>
                      <a:pt x="13" y="46"/>
                      <a:pt x="13" y="46"/>
                    </a:cubicBezTo>
                    <a:cubicBezTo>
                      <a:pt x="13" y="45"/>
                      <a:pt x="14" y="45"/>
                      <a:pt x="14" y="45"/>
                    </a:cubicBezTo>
                    <a:close/>
                    <a:moveTo>
                      <a:pt x="24" y="49"/>
                    </a:moveTo>
                    <a:cubicBezTo>
                      <a:pt x="26" y="49"/>
                      <a:pt x="27" y="47"/>
                      <a:pt x="27" y="46"/>
                    </a:cubicBezTo>
                    <a:cubicBezTo>
                      <a:pt x="27" y="44"/>
                      <a:pt x="26" y="43"/>
                      <a:pt x="24" y="43"/>
                    </a:cubicBezTo>
                    <a:cubicBezTo>
                      <a:pt x="23" y="43"/>
                      <a:pt x="21" y="44"/>
                      <a:pt x="21" y="46"/>
                    </a:cubicBezTo>
                    <a:cubicBezTo>
                      <a:pt x="21" y="47"/>
                      <a:pt x="23" y="49"/>
                      <a:pt x="24" y="49"/>
                    </a:cubicBezTo>
                    <a:close/>
                    <a:moveTo>
                      <a:pt x="24" y="45"/>
                    </a:moveTo>
                    <a:cubicBezTo>
                      <a:pt x="25" y="45"/>
                      <a:pt x="25" y="45"/>
                      <a:pt x="25" y="46"/>
                    </a:cubicBezTo>
                    <a:cubicBezTo>
                      <a:pt x="25" y="46"/>
                      <a:pt x="25" y="47"/>
                      <a:pt x="24" y="47"/>
                    </a:cubicBezTo>
                    <a:cubicBezTo>
                      <a:pt x="24" y="47"/>
                      <a:pt x="23" y="46"/>
                      <a:pt x="23" y="46"/>
                    </a:cubicBezTo>
                    <a:cubicBezTo>
                      <a:pt x="23" y="45"/>
                      <a:pt x="24" y="45"/>
                      <a:pt x="24" y="45"/>
                    </a:cubicBezTo>
                    <a:close/>
                    <a:moveTo>
                      <a:pt x="34" y="49"/>
                    </a:moveTo>
                    <a:cubicBezTo>
                      <a:pt x="36" y="49"/>
                      <a:pt x="37" y="47"/>
                      <a:pt x="37" y="46"/>
                    </a:cubicBezTo>
                    <a:cubicBezTo>
                      <a:pt x="37" y="44"/>
                      <a:pt x="36" y="43"/>
                      <a:pt x="34" y="43"/>
                    </a:cubicBezTo>
                    <a:cubicBezTo>
                      <a:pt x="33" y="43"/>
                      <a:pt x="31" y="44"/>
                      <a:pt x="31" y="46"/>
                    </a:cubicBezTo>
                    <a:cubicBezTo>
                      <a:pt x="31" y="47"/>
                      <a:pt x="33" y="49"/>
                      <a:pt x="34" y="49"/>
                    </a:cubicBezTo>
                    <a:close/>
                    <a:moveTo>
                      <a:pt x="34" y="45"/>
                    </a:moveTo>
                    <a:cubicBezTo>
                      <a:pt x="35" y="45"/>
                      <a:pt x="35" y="45"/>
                      <a:pt x="35" y="46"/>
                    </a:cubicBezTo>
                    <a:cubicBezTo>
                      <a:pt x="35" y="46"/>
                      <a:pt x="35" y="47"/>
                      <a:pt x="34" y="47"/>
                    </a:cubicBezTo>
                    <a:cubicBezTo>
                      <a:pt x="34" y="47"/>
                      <a:pt x="33" y="46"/>
                      <a:pt x="33" y="46"/>
                    </a:cubicBezTo>
                    <a:cubicBezTo>
                      <a:pt x="33" y="45"/>
                      <a:pt x="34" y="45"/>
                      <a:pt x="34" y="45"/>
                    </a:cubicBezTo>
                    <a:close/>
                    <a:moveTo>
                      <a:pt x="44" y="49"/>
                    </a:moveTo>
                    <a:cubicBezTo>
                      <a:pt x="46" y="49"/>
                      <a:pt x="47" y="47"/>
                      <a:pt x="47" y="46"/>
                    </a:cubicBezTo>
                    <a:cubicBezTo>
                      <a:pt x="47" y="44"/>
                      <a:pt x="46" y="43"/>
                      <a:pt x="44" y="43"/>
                    </a:cubicBezTo>
                    <a:cubicBezTo>
                      <a:pt x="43" y="43"/>
                      <a:pt x="41" y="44"/>
                      <a:pt x="41" y="46"/>
                    </a:cubicBezTo>
                    <a:cubicBezTo>
                      <a:pt x="41" y="47"/>
                      <a:pt x="43" y="49"/>
                      <a:pt x="44" y="49"/>
                    </a:cubicBezTo>
                    <a:close/>
                    <a:moveTo>
                      <a:pt x="44" y="45"/>
                    </a:moveTo>
                    <a:cubicBezTo>
                      <a:pt x="45" y="45"/>
                      <a:pt x="45" y="45"/>
                      <a:pt x="45" y="46"/>
                    </a:cubicBezTo>
                    <a:cubicBezTo>
                      <a:pt x="45" y="46"/>
                      <a:pt x="45" y="47"/>
                      <a:pt x="44" y="47"/>
                    </a:cubicBezTo>
                    <a:cubicBezTo>
                      <a:pt x="44" y="47"/>
                      <a:pt x="43" y="46"/>
                      <a:pt x="43" y="46"/>
                    </a:cubicBezTo>
                    <a:cubicBezTo>
                      <a:pt x="43" y="45"/>
                      <a:pt x="44" y="45"/>
                      <a:pt x="44" y="45"/>
                    </a:cubicBezTo>
                    <a:close/>
                    <a:moveTo>
                      <a:pt x="54" y="49"/>
                    </a:moveTo>
                    <a:cubicBezTo>
                      <a:pt x="56" y="49"/>
                      <a:pt x="57" y="47"/>
                      <a:pt x="57" y="46"/>
                    </a:cubicBezTo>
                    <a:cubicBezTo>
                      <a:pt x="57" y="44"/>
                      <a:pt x="56" y="43"/>
                      <a:pt x="54" y="43"/>
                    </a:cubicBezTo>
                    <a:cubicBezTo>
                      <a:pt x="52" y="43"/>
                      <a:pt x="51" y="44"/>
                      <a:pt x="51" y="46"/>
                    </a:cubicBezTo>
                    <a:cubicBezTo>
                      <a:pt x="51" y="47"/>
                      <a:pt x="52" y="49"/>
                      <a:pt x="54" y="49"/>
                    </a:cubicBezTo>
                    <a:close/>
                    <a:moveTo>
                      <a:pt x="54" y="45"/>
                    </a:moveTo>
                    <a:cubicBezTo>
                      <a:pt x="55" y="45"/>
                      <a:pt x="55" y="45"/>
                      <a:pt x="55" y="46"/>
                    </a:cubicBezTo>
                    <a:cubicBezTo>
                      <a:pt x="55" y="46"/>
                      <a:pt x="55" y="47"/>
                      <a:pt x="54" y="47"/>
                    </a:cubicBezTo>
                    <a:cubicBezTo>
                      <a:pt x="54" y="47"/>
                      <a:pt x="53" y="46"/>
                      <a:pt x="53" y="46"/>
                    </a:cubicBezTo>
                    <a:cubicBezTo>
                      <a:pt x="53" y="45"/>
                      <a:pt x="54" y="45"/>
                      <a:pt x="54" y="45"/>
                    </a:cubicBezTo>
                    <a:close/>
                    <a:moveTo>
                      <a:pt x="14" y="59"/>
                    </a:moveTo>
                    <a:cubicBezTo>
                      <a:pt x="16" y="59"/>
                      <a:pt x="17" y="57"/>
                      <a:pt x="17" y="56"/>
                    </a:cubicBezTo>
                    <a:cubicBezTo>
                      <a:pt x="17" y="54"/>
                      <a:pt x="16" y="53"/>
                      <a:pt x="14" y="53"/>
                    </a:cubicBezTo>
                    <a:cubicBezTo>
                      <a:pt x="13" y="53"/>
                      <a:pt x="11" y="54"/>
                      <a:pt x="11" y="56"/>
                    </a:cubicBezTo>
                    <a:cubicBezTo>
                      <a:pt x="11" y="57"/>
                      <a:pt x="13" y="59"/>
                      <a:pt x="14" y="59"/>
                    </a:cubicBezTo>
                    <a:close/>
                    <a:moveTo>
                      <a:pt x="14" y="55"/>
                    </a:moveTo>
                    <a:cubicBezTo>
                      <a:pt x="15" y="55"/>
                      <a:pt x="15" y="55"/>
                      <a:pt x="15" y="56"/>
                    </a:cubicBezTo>
                    <a:cubicBezTo>
                      <a:pt x="15" y="56"/>
                      <a:pt x="15" y="57"/>
                      <a:pt x="14" y="57"/>
                    </a:cubicBezTo>
                    <a:cubicBezTo>
                      <a:pt x="14" y="57"/>
                      <a:pt x="13" y="56"/>
                      <a:pt x="13" y="56"/>
                    </a:cubicBezTo>
                    <a:cubicBezTo>
                      <a:pt x="13" y="55"/>
                      <a:pt x="14" y="55"/>
                      <a:pt x="14" y="55"/>
                    </a:cubicBezTo>
                    <a:close/>
                    <a:moveTo>
                      <a:pt x="24" y="59"/>
                    </a:moveTo>
                    <a:cubicBezTo>
                      <a:pt x="26" y="59"/>
                      <a:pt x="27" y="57"/>
                      <a:pt x="27" y="56"/>
                    </a:cubicBezTo>
                    <a:cubicBezTo>
                      <a:pt x="27" y="54"/>
                      <a:pt x="26" y="53"/>
                      <a:pt x="24" y="53"/>
                    </a:cubicBezTo>
                    <a:cubicBezTo>
                      <a:pt x="23" y="53"/>
                      <a:pt x="21" y="54"/>
                      <a:pt x="21" y="56"/>
                    </a:cubicBezTo>
                    <a:cubicBezTo>
                      <a:pt x="21" y="57"/>
                      <a:pt x="23" y="59"/>
                      <a:pt x="24" y="59"/>
                    </a:cubicBezTo>
                    <a:close/>
                    <a:moveTo>
                      <a:pt x="24" y="55"/>
                    </a:moveTo>
                    <a:cubicBezTo>
                      <a:pt x="25" y="55"/>
                      <a:pt x="25" y="55"/>
                      <a:pt x="25" y="56"/>
                    </a:cubicBezTo>
                    <a:cubicBezTo>
                      <a:pt x="25" y="56"/>
                      <a:pt x="25" y="57"/>
                      <a:pt x="24" y="57"/>
                    </a:cubicBezTo>
                    <a:cubicBezTo>
                      <a:pt x="24" y="57"/>
                      <a:pt x="23" y="56"/>
                      <a:pt x="23" y="56"/>
                    </a:cubicBezTo>
                    <a:cubicBezTo>
                      <a:pt x="23" y="55"/>
                      <a:pt x="24" y="55"/>
                      <a:pt x="24" y="55"/>
                    </a:cubicBezTo>
                    <a:close/>
                    <a:moveTo>
                      <a:pt x="34" y="59"/>
                    </a:moveTo>
                    <a:cubicBezTo>
                      <a:pt x="36" y="59"/>
                      <a:pt x="37" y="57"/>
                      <a:pt x="37" y="56"/>
                    </a:cubicBezTo>
                    <a:cubicBezTo>
                      <a:pt x="37" y="54"/>
                      <a:pt x="36" y="53"/>
                      <a:pt x="34" y="53"/>
                    </a:cubicBezTo>
                    <a:cubicBezTo>
                      <a:pt x="33" y="53"/>
                      <a:pt x="31" y="54"/>
                      <a:pt x="31" y="56"/>
                    </a:cubicBezTo>
                    <a:cubicBezTo>
                      <a:pt x="31" y="57"/>
                      <a:pt x="33" y="59"/>
                      <a:pt x="34" y="59"/>
                    </a:cubicBezTo>
                    <a:close/>
                    <a:moveTo>
                      <a:pt x="34" y="55"/>
                    </a:moveTo>
                    <a:cubicBezTo>
                      <a:pt x="35" y="55"/>
                      <a:pt x="35" y="55"/>
                      <a:pt x="35" y="56"/>
                    </a:cubicBezTo>
                    <a:cubicBezTo>
                      <a:pt x="35" y="56"/>
                      <a:pt x="35" y="57"/>
                      <a:pt x="34" y="57"/>
                    </a:cubicBezTo>
                    <a:cubicBezTo>
                      <a:pt x="34" y="57"/>
                      <a:pt x="33" y="56"/>
                      <a:pt x="33" y="56"/>
                    </a:cubicBezTo>
                    <a:cubicBezTo>
                      <a:pt x="33" y="55"/>
                      <a:pt x="34" y="55"/>
                      <a:pt x="34" y="55"/>
                    </a:cubicBezTo>
                    <a:close/>
                    <a:moveTo>
                      <a:pt x="44" y="59"/>
                    </a:moveTo>
                    <a:cubicBezTo>
                      <a:pt x="46" y="59"/>
                      <a:pt x="47" y="57"/>
                      <a:pt x="47" y="56"/>
                    </a:cubicBezTo>
                    <a:cubicBezTo>
                      <a:pt x="47" y="54"/>
                      <a:pt x="46" y="53"/>
                      <a:pt x="44" y="53"/>
                    </a:cubicBezTo>
                    <a:cubicBezTo>
                      <a:pt x="43" y="53"/>
                      <a:pt x="41" y="54"/>
                      <a:pt x="41" y="56"/>
                    </a:cubicBezTo>
                    <a:cubicBezTo>
                      <a:pt x="41" y="57"/>
                      <a:pt x="43" y="59"/>
                      <a:pt x="44" y="59"/>
                    </a:cubicBezTo>
                    <a:close/>
                    <a:moveTo>
                      <a:pt x="44" y="55"/>
                    </a:moveTo>
                    <a:cubicBezTo>
                      <a:pt x="45" y="55"/>
                      <a:pt x="45" y="55"/>
                      <a:pt x="45" y="56"/>
                    </a:cubicBezTo>
                    <a:cubicBezTo>
                      <a:pt x="45" y="56"/>
                      <a:pt x="45" y="57"/>
                      <a:pt x="44" y="57"/>
                    </a:cubicBezTo>
                    <a:cubicBezTo>
                      <a:pt x="44" y="57"/>
                      <a:pt x="43" y="56"/>
                      <a:pt x="43" y="56"/>
                    </a:cubicBezTo>
                    <a:cubicBezTo>
                      <a:pt x="43" y="55"/>
                      <a:pt x="44" y="55"/>
                      <a:pt x="44" y="55"/>
                    </a:cubicBezTo>
                    <a:close/>
                    <a:moveTo>
                      <a:pt x="54" y="59"/>
                    </a:moveTo>
                    <a:cubicBezTo>
                      <a:pt x="56" y="59"/>
                      <a:pt x="57" y="57"/>
                      <a:pt x="57" y="56"/>
                    </a:cubicBezTo>
                    <a:cubicBezTo>
                      <a:pt x="57" y="54"/>
                      <a:pt x="56" y="53"/>
                      <a:pt x="54" y="53"/>
                    </a:cubicBezTo>
                    <a:cubicBezTo>
                      <a:pt x="52" y="53"/>
                      <a:pt x="51" y="54"/>
                      <a:pt x="51" y="56"/>
                    </a:cubicBezTo>
                    <a:cubicBezTo>
                      <a:pt x="51" y="57"/>
                      <a:pt x="52" y="59"/>
                      <a:pt x="54" y="59"/>
                    </a:cubicBezTo>
                    <a:close/>
                    <a:moveTo>
                      <a:pt x="54" y="55"/>
                    </a:moveTo>
                    <a:cubicBezTo>
                      <a:pt x="55" y="55"/>
                      <a:pt x="55" y="55"/>
                      <a:pt x="55" y="56"/>
                    </a:cubicBezTo>
                    <a:cubicBezTo>
                      <a:pt x="55" y="56"/>
                      <a:pt x="55" y="57"/>
                      <a:pt x="54" y="57"/>
                    </a:cubicBezTo>
                    <a:cubicBezTo>
                      <a:pt x="54" y="57"/>
                      <a:pt x="53" y="56"/>
                      <a:pt x="53" y="56"/>
                    </a:cubicBezTo>
                    <a:cubicBezTo>
                      <a:pt x="53" y="55"/>
                      <a:pt x="54" y="55"/>
                      <a:pt x="54" y="55"/>
                    </a:cubicBezTo>
                    <a:close/>
                    <a:moveTo>
                      <a:pt x="14" y="68"/>
                    </a:moveTo>
                    <a:cubicBezTo>
                      <a:pt x="16" y="68"/>
                      <a:pt x="17" y="67"/>
                      <a:pt x="17" y="65"/>
                    </a:cubicBezTo>
                    <a:cubicBezTo>
                      <a:pt x="17" y="64"/>
                      <a:pt x="16" y="63"/>
                      <a:pt x="14" y="63"/>
                    </a:cubicBezTo>
                    <a:cubicBezTo>
                      <a:pt x="13" y="63"/>
                      <a:pt x="11" y="64"/>
                      <a:pt x="11" y="65"/>
                    </a:cubicBezTo>
                    <a:cubicBezTo>
                      <a:pt x="11" y="67"/>
                      <a:pt x="13" y="68"/>
                      <a:pt x="14" y="68"/>
                    </a:cubicBezTo>
                    <a:close/>
                    <a:moveTo>
                      <a:pt x="14" y="65"/>
                    </a:moveTo>
                    <a:cubicBezTo>
                      <a:pt x="15" y="65"/>
                      <a:pt x="15" y="65"/>
                      <a:pt x="15" y="65"/>
                    </a:cubicBezTo>
                    <a:cubicBezTo>
                      <a:pt x="15" y="66"/>
                      <a:pt x="15" y="66"/>
                      <a:pt x="14" y="66"/>
                    </a:cubicBezTo>
                    <a:cubicBezTo>
                      <a:pt x="14" y="66"/>
                      <a:pt x="13" y="66"/>
                      <a:pt x="13" y="65"/>
                    </a:cubicBezTo>
                    <a:cubicBezTo>
                      <a:pt x="13" y="65"/>
                      <a:pt x="14" y="65"/>
                      <a:pt x="14" y="65"/>
                    </a:cubicBezTo>
                    <a:close/>
                    <a:moveTo>
                      <a:pt x="24" y="68"/>
                    </a:moveTo>
                    <a:cubicBezTo>
                      <a:pt x="26" y="68"/>
                      <a:pt x="27" y="67"/>
                      <a:pt x="27" y="65"/>
                    </a:cubicBezTo>
                    <a:cubicBezTo>
                      <a:pt x="27" y="64"/>
                      <a:pt x="26" y="63"/>
                      <a:pt x="24" y="63"/>
                    </a:cubicBezTo>
                    <a:cubicBezTo>
                      <a:pt x="23" y="63"/>
                      <a:pt x="21" y="64"/>
                      <a:pt x="21" y="65"/>
                    </a:cubicBezTo>
                    <a:cubicBezTo>
                      <a:pt x="21" y="67"/>
                      <a:pt x="23" y="68"/>
                      <a:pt x="24" y="68"/>
                    </a:cubicBezTo>
                    <a:close/>
                    <a:moveTo>
                      <a:pt x="24" y="65"/>
                    </a:moveTo>
                    <a:cubicBezTo>
                      <a:pt x="25" y="65"/>
                      <a:pt x="25" y="65"/>
                      <a:pt x="25" y="65"/>
                    </a:cubicBezTo>
                    <a:cubicBezTo>
                      <a:pt x="25" y="66"/>
                      <a:pt x="25" y="66"/>
                      <a:pt x="24" y="66"/>
                    </a:cubicBezTo>
                    <a:cubicBezTo>
                      <a:pt x="24" y="66"/>
                      <a:pt x="23" y="66"/>
                      <a:pt x="23" y="65"/>
                    </a:cubicBezTo>
                    <a:cubicBezTo>
                      <a:pt x="23" y="65"/>
                      <a:pt x="24" y="65"/>
                      <a:pt x="24" y="65"/>
                    </a:cubicBezTo>
                    <a:close/>
                  </a:path>
                </a:pathLst>
              </a:custGeom>
              <a:solidFill>
                <a:schemeClr val="accent2"/>
              </a:solidFill>
              <a:ln>
                <a:noFill/>
              </a:ln>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59" name="ïš1ïḍê">
                <a:extLst>
                  <a:ext uri="{FF2B5EF4-FFF2-40B4-BE49-F238E27FC236}">
                    <a16:creationId xmlns:a16="http://schemas.microsoft.com/office/drawing/2014/main" id="{0CAF8C44-1476-4E1D-A6C7-3276280D1397}"/>
                  </a:ext>
                </a:extLst>
              </p:cNvPr>
              <p:cNvSpPr/>
              <p:nvPr/>
            </p:nvSpPr>
            <p:spPr bwMode="auto">
              <a:xfrm>
                <a:off x="3771532" y="3059422"/>
                <a:ext cx="334152" cy="342407"/>
              </a:xfrm>
              <a:custGeom>
                <a:gdLst>
                  <a:gd fmla="*/ 8 w 52" name="T0"/>
                  <a:gd fmla="*/ 19 h 53" name="T1"/>
                  <a:gd fmla="*/ 8 w 52" name="T2"/>
                  <a:gd fmla="*/ 19 h 53" name="T3"/>
                  <a:gd fmla="*/ 8 w 52" name="T4"/>
                  <a:gd fmla="*/ 18 h 53" name="T5"/>
                  <a:gd fmla="*/ 8 w 52" name="T6"/>
                  <a:gd fmla="*/ 17 h 53" name="T7"/>
                  <a:gd fmla="*/ 8 w 52" name="T8"/>
                  <a:gd fmla="*/ 17 h 53" name="T9"/>
                  <a:gd fmla="*/ 15 w 52" name="T10"/>
                  <a:gd fmla="*/ 10 h 53" name="T11"/>
                  <a:gd fmla="*/ 17 w 52" name="T12"/>
                  <a:gd fmla="*/ 10 h 53" name="T13"/>
                  <a:gd fmla="*/ 17 w 52" name="T14"/>
                  <a:gd fmla="*/ 12 h 53" name="T15"/>
                  <a:gd fmla="*/ 13 w 52" name="T16"/>
                  <a:gd fmla="*/ 17 h 53" name="T17"/>
                  <a:gd fmla="*/ 39 w 52" name="T18"/>
                  <a:gd fmla="*/ 17 h 53" name="T19"/>
                  <a:gd fmla="*/ 40 w 52" name="T20"/>
                  <a:gd fmla="*/ 18 h 53" name="T21"/>
                  <a:gd fmla="*/ 39 w 52" name="T22"/>
                  <a:gd fmla="*/ 20 h 53" name="T23"/>
                  <a:gd fmla="*/ 13 w 52" name="T24"/>
                  <a:gd fmla="*/ 20 h 53" name="T25"/>
                  <a:gd fmla="*/ 17 w 52" name="T26"/>
                  <a:gd fmla="*/ 24 h 53" name="T27"/>
                  <a:gd fmla="*/ 17 w 52" name="T28"/>
                  <a:gd fmla="*/ 26 h 53" name="T29"/>
                  <a:gd fmla="*/ 16 w 52" name="T30"/>
                  <a:gd fmla="*/ 26 h 53" name="T31"/>
                  <a:gd fmla="*/ 15 w 52" name="T32"/>
                  <a:gd fmla="*/ 26 h 53" name="T33"/>
                  <a:gd fmla="*/ 8 w 52" name="T34"/>
                  <a:gd fmla="*/ 19 h 53" name="T35"/>
                  <a:gd fmla="*/ 43 w 52" name="T36"/>
                  <a:gd fmla="*/ 34 h 53" name="T37"/>
                  <a:gd fmla="*/ 43 w 52" name="T38"/>
                  <a:gd fmla="*/ 34 h 53" name="T39"/>
                  <a:gd fmla="*/ 36 w 52" name="T40"/>
                  <a:gd fmla="*/ 27 h 53" name="T41"/>
                  <a:gd fmla="*/ 34 w 52" name="T42"/>
                  <a:gd fmla="*/ 27 h 53" name="T43"/>
                  <a:gd fmla="*/ 34 w 52" name="T44"/>
                  <a:gd fmla="*/ 29 h 53" name="T45"/>
                  <a:gd fmla="*/ 39 w 52" name="T46"/>
                  <a:gd fmla="*/ 33 h 53" name="T47"/>
                  <a:gd fmla="*/ 13 w 52" name="T48"/>
                  <a:gd fmla="*/ 33 h 53" name="T49"/>
                  <a:gd fmla="*/ 11 w 52" name="T50"/>
                  <a:gd fmla="*/ 35 h 53" name="T51"/>
                  <a:gd fmla="*/ 13 w 52" name="T52"/>
                  <a:gd fmla="*/ 36 h 53" name="T53"/>
                  <a:gd fmla="*/ 39 w 52" name="T54"/>
                  <a:gd fmla="*/ 36 h 53" name="T55"/>
                  <a:gd fmla="*/ 34 w 52" name="T56"/>
                  <a:gd fmla="*/ 41 h 53" name="T57"/>
                  <a:gd fmla="*/ 34 w 52" name="T58"/>
                  <a:gd fmla="*/ 43 h 53" name="T59"/>
                  <a:gd fmla="*/ 35 w 52" name="T60"/>
                  <a:gd fmla="*/ 43 h 53" name="T61"/>
                  <a:gd fmla="*/ 36 w 52" name="T62"/>
                  <a:gd fmla="*/ 43 h 53" name="T63"/>
                  <a:gd fmla="*/ 43 w 52" name="T64"/>
                  <a:gd fmla="*/ 36 h 53" name="T65"/>
                  <a:gd fmla="*/ 43 w 52" name="T66"/>
                  <a:gd fmla="*/ 36 h 53" name="T67"/>
                  <a:gd fmla="*/ 44 w 52" name="T68"/>
                  <a:gd fmla="*/ 35 h 53" name="T69"/>
                  <a:gd fmla="*/ 43 w 52" name="T70"/>
                  <a:gd fmla="*/ 34 h 53" name="T71"/>
                  <a:gd fmla="*/ 52 w 52" name="T72"/>
                  <a:gd fmla="*/ 7 h 53" name="T73"/>
                  <a:gd fmla="*/ 52 w 52" name="T74"/>
                  <a:gd fmla="*/ 45 h 53" name="T75"/>
                  <a:gd fmla="*/ 45 w 52" name="T76"/>
                  <a:gd fmla="*/ 53 h 53" name="T77"/>
                  <a:gd fmla="*/ 7 w 52" name="T78"/>
                  <a:gd fmla="*/ 53 h 53" name="T79"/>
                  <a:gd fmla="*/ 0 w 52" name="T80"/>
                  <a:gd fmla="*/ 45 h 53" name="T81"/>
                  <a:gd fmla="*/ 0 w 52" name="T82"/>
                  <a:gd fmla="*/ 7 h 53" name="T83"/>
                  <a:gd fmla="*/ 7 w 52" name="T84"/>
                  <a:gd fmla="*/ 0 h 53" name="T85"/>
                  <a:gd fmla="*/ 45 w 52" name="T86"/>
                  <a:gd fmla="*/ 0 h 53" name="T87"/>
                  <a:gd fmla="*/ 52 w 52" name="T88"/>
                  <a:gd fmla="*/ 7 h 53" name="T89"/>
                  <a:gd fmla="*/ 49 w 52" name="T90"/>
                  <a:gd fmla="*/ 7 h 53" name="T91"/>
                  <a:gd fmla="*/ 45 w 52" name="T92"/>
                  <a:gd fmla="*/ 3 h 53" name="T93"/>
                  <a:gd fmla="*/ 7 w 52" name="T94"/>
                  <a:gd fmla="*/ 3 h 53" name="T95"/>
                  <a:gd fmla="*/ 3 w 52" name="T96"/>
                  <a:gd fmla="*/ 7 h 53" name="T97"/>
                  <a:gd fmla="*/ 3 w 52" name="T98"/>
                  <a:gd fmla="*/ 45 h 53" name="T99"/>
                  <a:gd fmla="*/ 7 w 52" name="T100"/>
                  <a:gd fmla="*/ 50 h 53" name="T101"/>
                  <a:gd fmla="*/ 45 w 52" name="T102"/>
                  <a:gd fmla="*/ 50 h 53" name="T103"/>
                  <a:gd fmla="*/ 49 w 52" name="T104"/>
                  <a:gd fmla="*/ 45 h 53" name="T105"/>
                  <a:gd fmla="*/ 49 w 52" name="T106"/>
                  <a:gd fmla="*/ 7 h 5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52" w="52">
                    <a:moveTo>
                      <a:pt x="8" y="19"/>
                    </a:moveTo>
                    <a:cubicBezTo>
                      <a:pt x="8" y="19"/>
                      <a:pt x="8" y="19"/>
                      <a:pt x="8" y="19"/>
                    </a:cubicBezTo>
                    <a:cubicBezTo>
                      <a:pt x="8" y="19"/>
                      <a:pt x="8" y="18"/>
                      <a:pt x="8" y="18"/>
                    </a:cubicBezTo>
                    <a:cubicBezTo>
                      <a:pt x="8" y="18"/>
                      <a:pt x="8" y="17"/>
                      <a:pt x="8" y="17"/>
                    </a:cubicBezTo>
                    <a:cubicBezTo>
                      <a:pt x="8" y="17"/>
                      <a:pt x="8" y="17"/>
                      <a:pt x="8" y="17"/>
                    </a:cubicBezTo>
                    <a:cubicBezTo>
                      <a:pt x="15" y="10"/>
                      <a:pt x="15" y="10"/>
                      <a:pt x="15" y="10"/>
                    </a:cubicBezTo>
                    <a:cubicBezTo>
                      <a:pt x="15" y="9"/>
                      <a:pt x="16" y="9"/>
                      <a:pt x="17" y="10"/>
                    </a:cubicBezTo>
                    <a:cubicBezTo>
                      <a:pt x="18" y="11"/>
                      <a:pt x="18" y="12"/>
                      <a:pt x="17" y="12"/>
                    </a:cubicBezTo>
                    <a:cubicBezTo>
                      <a:pt x="13" y="17"/>
                      <a:pt x="13" y="17"/>
                      <a:pt x="13" y="17"/>
                    </a:cubicBezTo>
                    <a:cubicBezTo>
                      <a:pt x="39" y="17"/>
                      <a:pt x="39" y="17"/>
                      <a:pt x="39" y="17"/>
                    </a:cubicBezTo>
                    <a:cubicBezTo>
                      <a:pt x="40" y="17"/>
                      <a:pt x="40" y="17"/>
                      <a:pt x="40" y="18"/>
                    </a:cubicBezTo>
                    <a:cubicBezTo>
                      <a:pt x="40" y="19"/>
                      <a:pt x="40" y="20"/>
                      <a:pt x="39" y="20"/>
                    </a:cubicBezTo>
                    <a:cubicBezTo>
                      <a:pt x="13" y="20"/>
                      <a:pt x="13" y="20"/>
                      <a:pt x="13" y="20"/>
                    </a:cubicBezTo>
                    <a:cubicBezTo>
                      <a:pt x="17" y="24"/>
                      <a:pt x="17" y="24"/>
                      <a:pt x="17" y="24"/>
                    </a:cubicBezTo>
                    <a:cubicBezTo>
                      <a:pt x="18" y="24"/>
                      <a:pt x="18" y="25"/>
                      <a:pt x="17" y="26"/>
                    </a:cubicBezTo>
                    <a:cubicBezTo>
                      <a:pt x="17" y="26"/>
                      <a:pt x="16" y="26"/>
                      <a:pt x="16" y="26"/>
                    </a:cubicBezTo>
                    <a:cubicBezTo>
                      <a:pt x="16" y="26"/>
                      <a:pt x="15" y="26"/>
                      <a:pt x="15" y="26"/>
                    </a:cubicBezTo>
                    <a:lnTo>
                      <a:pt x="8" y="19"/>
                    </a:lnTo>
                    <a:close/>
                    <a:moveTo>
                      <a:pt x="43" y="34"/>
                    </a:moveTo>
                    <a:cubicBezTo>
                      <a:pt x="43" y="34"/>
                      <a:pt x="43" y="34"/>
                      <a:pt x="43" y="34"/>
                    </a:cubicBezTo>
                    <a:cubicBezTo>
                      <a:pt x="36" y="27"/>
                      <a:pt x="36" y="27"/>
                      <a:pt x="36" y="27"/>
                    </a:cubicBezTo>
                    <a:cubicBezTo>
                      <a:pt x="36" y="26"/>
                      <a:pt x="35" y="26"/>
                      <a:pt x="34" y="27"/>
                    </a:cubicBezTo>
                    <a:cubicBezTo>
                      <a:pt x="34" y="28"/>
                      <a:pt x="34" y="29"/>
                      <a:pt x="34" y="29"/>
                    </a:cubicBezTo>
                    <a:cubicBezTo>
                      <a:pt x="39" y="33"/>
                      <a:pt x="39" y="33"/>
                      <a:pt x="39" y="33"/>
                    </a:cubicBezTo>
                    <a:cubicBezTo>
                      <a:pt x="13" y="33"/>
                      <a:pt x="13" y="33"/>
                      <a:pt x="13" y="33"/>
                    </a:cubicBezTo>
                    <a:cubicBezTo>
                      <a:pt x="12" y="33"/>
                      <a:pt x="11" y="34"/>
                      <a:pt x="11" y="35"/>
                    </a:cubicBezTo>
                    <a:cubicBezTo>
                      <a:pt x="11" y="36"/>
                      <a:pt x="12" y="36"/>
                      <a:pt x="13" y="36"/>
                    </a:cubicBezTo>
                    <a:cubicBezTo>
                      <a:pt x="39" y="36"/>
                      <a:pt x="39" y="36"/>
                      <a:pt x="39" y="36"/>
                    </a:cubicBezTo>
                    <a:cubicBezTo>
                      <a:pt x="34" y="41"/>
                      <a:pt x="34" y="41"/>
                      <a:pt x="34" y="41"/>
                    </a:cubicBezTo>
                    <a:cubicBezTo>
                      <a:pt x="34" y="41"/>
                      <a:pt x="34" y="42"/>
                      <a:pt x="34" y="43"/>
                    </a:cubicBezTo>
                    <a:cubicBezTo>
                      <a:pt x="35" y="43"/>
                      <a:pt x="35" y="43"/>
                      <a:pt x="35" y="43"/>
                    </a:cubicBezTo>
                    <a:cubicBezTo>
                      <a:pt x="36" y="43"/>
                      <a:pt x="36" y="43"/>
                      <a:pt x="36" y="43"/>
                    </a:cubicBezTo>
                    <a:cubicBezTo>
                      <a:pt x="43" y="36"/>
                      <a:pt x="43" y="36"/>
                      <a:pt x="43" y="36"/>
                    </a:cubicBezTo>
                    <a:cubicBezTo>
                      <a:pt x="43" y="36"/>
                      <a:pt x="43" y="36"/>
                      <a:pt x="43" y="36"/>
                    </a:cubicBezTo>
                    <a:cubicBezTo>
                      <a:pt x="44" y="36"/>
                      <a:pt x="44" y="35"/>
                      <a:pt x="44" y="35"/>
                    </a:cubicBezTo>
                    <a:cubicBezTo>
                      <a:pt x="44" y="35"/>
                      <a:pt x="44" y="34"/>
                      <a:pt x="43" y="34"/>
                    </a:cubicBezTo>
                    <a:close/>
                    <a:moveTo>
                      <a:pt x="52" y="7"/>
                    </a:moveTo>
                    <a:cubicBezTo>
                      <a:pt x="52" y="45"/>
                      <a:pt x="52" y="45"/>
                      <a:pt x="52" y="45"/>
                    </a:cubicBezTo>
                    <a:cubicBezTo>
                      <a:pt x="52" y="49"/>
                      <a:pt x="49" y="53"/>
                      <a:pt x="45" y="53"/>
                    </a:cubicBezTo>
                    <a:cubicBezTo>
                      <a:pt x="7" y="53"/>
                      <a:pt x="7" y="53"/>
                      <a:pt x="7" y="53"/>
                    </a:cubicBezTo>
                    <a:cubicBezTo>
                      <a:pt x="3" y="53"/>
                      <a:pt x="0" y="49"/>
                      <a:pt x="0" y="45"/>
                    </a:cubicBezTo>
                    <a:cubicBezTo>
                      <a:pt x="0" y="7"/>
                      <a:pt x="0" y="7"/>
                      <a:pt x="0" y="7"/>
                    </a:cubicBezTo>
                    <a:cubicBezTo>
                      <a:pt x="0" y="4"/>
                      <a:pt x="3" y="0"/>
                      <a:pt x="7" y="0"/>
                    </a:cubicBezTo>
                    <a:cubicBezTo>
                      <a:pt x="45" y="0"/>
                      <a:pt x="45" y="0"/>
                      <a:pt x="45" y="0"/>
                    </a:cubicBezTo>
                    <a:cubicBezTo>
                      <a:pt x="49" y="0"/>
                      <a:pt x="52" y="4"/>
                      <a:pt x="52" y="7"/>
                    </a:cubicBezTo>
                    <a:close/>
                    <a:moveTo>
                      <a:pt x="49" y="7"/>
                    </a:moveTo>
                    <a:cubicBezTo>
                      <a:pt x="49" y="5"/>
                      <a:pt x="47" y="3"/>
                      <a:pt x="45" y="3"/>
                    </a:cubicBezTo>
                    <a:cubicBezTo>
                      <a:pt x="7" y="3"/>
                      <a:pt x="7" y="3"/>
                      <a:pt x="7" y="3"/>
                    </a:cubicBezTo>
                    <a:cubicBezTo>
                      <a:pt x="4" y="3"/>
                      <a:pt x="3" y="5"/>
                      <a:pt x="3" y="7"/>
                    </a:cubicBezTo>
                    <a:cubicBezTo>
                      <a:pt x="3" y="45"/>
                      <a:pt x="3" y="45"/>
                      <a:pt x="3" y="45"/>
                    </a:cubicBezTo>
                    <a:cubicBezTo>
                      <a:pt x="3" y="48"/>
                      <a:pt x="4" y="50"/>
                      <a:pt x="7" y="50"/>
                    </a:cubicBezTo>
                    <a:cubicBezTo>
                      <a:pt x="45" y="50"/>
                      <a:pt x="45" y="50"/>
                      <a:pt x="45" y="50"/>
                    </a:cubicBezTo>
                    <a:cubicBezTo>
                      <a:pt x="47" y="50"/>
                      <a:pt x="49" y="48"/>
                      <a:pt x="49" y="45"/>
                    </a:cubicBezTo>
                    <a:lnTo>
                      <a:pt x="49" y="7"/>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0" name="îṣliḋé">
                <a:extLst>
                  <a:ext uri="{FF2B5EF4-FFF2-40B4-BE49-F238E27FC236}">
                    <a16:creationId xmlns:a16="http://schemas.microsoft.com/office/drawing/2014/main" id="{523103C0-A702-4352-86AE-9A49F620FB44}"/>
                  </a:ext>
                </a:extLst>
              </p:cNvPr>
              <p:cNvSpPr/>
              <p:nvPr/>
            </p:nvSpPr>
            <p:spPr bwMode="auto">
              <a:xfrm>
                <a:off x="5551612" y="2819436"/>
                <a:ext cx="303165" cy="289824"/>
              </a:xfrm>
              <a:custGeom>
                <a:gdLst>
                  <a:gd fmla="*/ 44 w 67" name="T0"/>
                  <a:gd fmla="*/ 21 h 64" name="T1"/>
                  <a:gd fmla="*/ 25 w 67" name="T2"/>
                  <a:gd fmla="*/ 19 h 64" name="T3"/>
                  <a:gd fmla="*/ 24 w 67" name="T4"/>
                  <a:gd fmla="*/ 21 h 64" name="T5"/>
                  <a:gd fmla="*/ 16 w 67" name="T6"/>
                  <a:gd fmla="*/ 30 h 64" name="T7"/>
                  <a:gd fmla="*/ 26 w 67" name="T8"/>
                  <a:gd fmla="*/ 36 h 64" name="T9"/>
                  <a:gd fmla="*/ 32 w 67" name="T10"/>
                  <a:gd fmla="*/ 42 h 64" name="T11"/>
                  <a:gd fmla="*/ 26 w 67" name="T12"/>
                  <a:gd fmla="*/ 48 h 64" name="T13"/>
                  <a:gd fmla="*/ 42 w 67" name="T14"/>
                  <a:gd fmla="*/ 48 h 64" name="T15"/>
                  <a:gd fmla="*/ 36 w 67" name="T16"/>
                  <a:gd fmla="*/ 42 h 64" name="T17"/>
                  <a:gd fmla="*/ 42 w 67" name="T18"/>
                  <a:gd fmla="*/ 36 h 64" name="T19"/>
                  <a:gd fmla="*/ 51 w 67" name="T20"/>
                  <a:gd fmla="*/ 30 h 64" name="T21"/>
                  <a:gd fmla="*/ 19 w 67" name="T22"/>
                  <a:gd fmla="*/ 30 h 64" name="T23"/>
                  <a:gd fmla="*/ 24 w 67" name="T24"/>
                  <a:gd fmla="*/ 31 h 64" name="T25"/>
                  <a:gd fmla="*/ 48 w 67" name="T26"/>
                  <a:gd fmla="*/ 30 h 64" name="T27"/>
                  <a:gd fmla="*/ 44 w 67" name="T28"/>
                  <a:gd fmla="*/ 31 h 64" name="T29"/>
                  <a:gd fmla="*/ 48 w 67" name="T30"/>
                  <a:gd fmla="*/ 30 h 64" name="T31"/>
                  <a:gd fmla="*/ 61 w 67" name="T32"/>
                  <a:gd fmla="*/ 20 h 64" name="T33"/>
                  <a:gd fmla="*/ 51 w 67" name="T34"/>
                  <a:gd fmla="*/ 9 h 64" name="T35"/>
                  <a:gd fmla="*/ 43 w 67" name="T36"/>
                  <a:gd fmla="*/ 0 h 64" name="T37"/>
                  <a:gd fmla="*/ 30 w 67" name="T38"/>
                  <a:gd fmla="*/ 2 h 64" name="T39"/>
                  <a:gd fmla="*/ 19 w 67" name="T40"/>
                  <a:gd fmla="*/ 6 h 64" name="T41"/>
                  <a:gd fmla="*/ 7 w 67" name="T42"/>
                  <a:gd fmla="*/ 13 h 64" name="T43"/>
                  <a:gd fmla="*/ 4 w 67" name="T44"/>
                  <a:gd fmla="*/ 26 h 64" name="T45"/>
                  <a:gd fmla="*/ 7 w 67" name="T46"/>
                  <a:gd fmla="*/ 41 h 64" name="T47"/>
                  <a:gd fmla="*/ 13 w 67" name="T48"/>
                  <a:gd fmla="*/ 55 h 64" name="T49"/>
                  <a:gd fmla="*/ 24 w 67" name="T50"/>
                  <a:gd fmla="*/ 64 h 64" name="T51"/>
                  <a:gd fmla="*/ 34 w 67" name="T52"/>
                  <a:gd fmla="*/ 61 h 64" name="T53"/>
                  <a:gd fmla="*/ 44 w 67" name="T54"/>
                  <a:gd fmla="*/ 64 h 64" name="T55"/>
                  <a:gd fmla="*/ 54 w 67" name="T56"/>
                  <a:gd fmla="*/ 55 h 64" name="T57"/>
                  <a:gd fmla="*/ 61 w 67" name="T58"/>
                  <a:gd fmla="*/ 41 h 64" name="T59"/>
                  <a:gd fmla="*/ 63 w 67" name="T60"/>
                  <a:gd fmla="*/ 26 h 64" name="T61"/>
                  <a:gd fmla="*/ 58 w 67" name="T62"/>
                  <a:gd fmla="*/ 19 h 64" name="T63"/>
                  <a:gd fmla="*/ 54 w 67" name="T64"/>
                  <a:gd fmla="*/ 13 h 64" name="T65"/>
                  <a:gd fmla="*/ 46 w 67" name="T66"/>
                  <a:gd fmla="*/ 7 h 64" name="T67"/>
                  <a:gd fmla="*/ 39 w 67" name="T68"/>
                  <a:gd fmla="*/ 5 h 64" name="T69"/>
                  <a:gd fmla="*/ 29 w 67" name="T70"/>
                  <a:gd fmla="*/ 5 h 64" name="T71"/>
                  <a:gd fmla="*/ 22 w 67" name="T72"/>
                  <a:gd fmla="*/ 7 h 64" name="T73"/>
                  <a:gd fmla="*/ 18 w 67" name="T74"/>
                  <a:gd fmla="*/ 12 h 64" name="T75"/>
                  <a:gd fmla="*/ 9 w 67" name="T76"/>
                  <a:gd fmla="*/ 14 h 64" name="T77"/>
                  <a:gd fmla="*/ 6 w 67" name="T78"/>
                  <a:gd fmla="*/ 28 h 64" name="T79"/>
                  <a:gd fmla="*/ 9 w 67" name="T80"/>
                  <a:gd fmla="*/ 40 h 64" name="T81"/>
                  <a:gd fmla="*/ 9 w 67" name="T82"/>
                  <a:gd fmla="*/ 50 h 64" name="T83"/>
                  <a:gd fmla="*/ 18 w 67" name="T84"/>
                  <a:gd fmla="*/ 53 h 64" name="T85"/>
                  <a:gd fmla="*/ 24 w 67" name="T86"/>
                  <a:gd fmla="*/ 61 h 64" name="T87"/>
                  <a:gd fmla="*/ 33 w 67" name="T88"/>
                  <a:gd fmla="*/ 58 h 64" name="T89"/>
                  <a:gd fmla="*/ 43 w 67" name="T90"/>
                  <a:gd fmla="*/ 61 h 64" name="T91"/>
                  <a:gd fmla="*/ 48 w 67" name="T92"/>
                  <a:gd fmla="*/ 53 h 64" name="T93"/>
                  <a:gd fmla="*/ 10 w 67" name="T94"/>
                  <a:gd fmla="*/ 32 h 64" name="T95"/>
                  <a:gd fmla="*/ 34 w 67" name="T96"/>
                  <a:gd fmla="*/ 56 h 64" name="T97"/>
                  <a:gd fmla="*/ 49 w 67" name="T98"/>
                  <a:gd fmla="*/ 53 h 64" name="T99"/>
                  <a:gd fmla="*/ 58 w 67" name="T100"/>
                  <a:gd fmla="*/ 50 h 64" name="T101"/>
                  <a:gd fmla="*/ 60 w 67" name="T102"/>
                  <a:gd fmla="*/ 32 h 64" name="T103"/>
                  <a:gd fmla="*/ 64 w 67" name="T104"/>
                  <a:gd fmla="*/ 32 h 64"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4" w="67">
                    <a:moveTo>
                      <a:pt x="51" y="23"/>
                    </a:moveTo>
                    <a:cubicBezTo>
                      <a:pt x="51" y="22"/>
                      <a:pt x="51" y="21"/>
                      <a:pt x="50" y="21"/>
                    </a:cubicBezTo>
                    <a:cubicBezTo>
                      <a:pt x="44" y="21"/>
                      <a:pt x="44" y="21"/>
                      <a:pt x="44" y="21"/>
                    </a:cubicBezTo>
                    <a:cubicBezTo>
                      <a:pt x="44" y="20"/>
                      <a:pt x="44" y="20"/>
                      <a:pt x="44" y="20"/>
                    </a:cubicBezTo>
                    <a:cubicBezTo>
                      <a:pt x="44" y="20"/>
                      <a:pt x="44" y="19"/>
                      <a:pt x="43" y="19"/>
                    </a:cubicBezTo>
                    <a:cubicBezTo>
                      <a:pt x="25" y="19"/>
                      <a:pt x="25" y="19"/>
                      <a:pt x="25" y="19"/>
                    </a:cubicBezTo>
                    <a:cubicBezTo>
                      <a:pt x="24" y="19"/>
                      <a:pt x="24" y="19"/>
                      <a:pt x="24" y="19"/>
                    </a:cubicBezTo>
                    <a:cubicBezTo>
                      <a:pt x="24" y="20"/>
                      <a:pt x="24" y="20"/>
                      <a:pt x="24" y="20"/>
                    </a:cubicBezTo>
                    <a:cubicBezTo>
                      <a:pt x="24" y="21"/>
                      <a:pt x="24" y="21"/>
                      <a:pt x="24" y="21"/>
                    </a:cubicBezTo>
                    <a:cubicBezTo>
                      <a:pt x="18" y="21"/>
                      <a:pt x="18" y="21"/>
                      <a:pt x="18" y="21"/>
                    </a:cubicBezTo>
                    <a:cubicBezTo>
                      <a:pt x="17" y="21"/>
                      <a:pt x="16" y="22"/>
                      <a:pt x="16" y="23"/>
                    </a:cubicBezTo>
                    <a:cubicBezTo>
                      <a:pt x="16" y="30"/>
                      <a:pt x="16" y="30"/>
                      <a:pt x="16" y="30"/>
                    </a:cubicBezTo>
                    <a:cubicBezTo>
                      <a:pt x="16" y="33"/>
                      <a:pt x="20" y="35"/>
                      <a:pt x="22" y="37"/>
                    </a:cubicBezTo>
                    <a:cubicBezTo>
                      <a:pt x="23" y="37"/>
                      <a:pt x="23" y="37"/>
                      <a:pt x="23" y="37"/>
                    </a:cubicBezTo>
                    <a:cubicBezTo>
                      <a:pt x="24" y="37"/>
                      <a:pt x="25" y="37"/>
                      <a:pt x="26" y="36"/>
                    </a:cubicBezTo>
                    <a:cubicBezTo>
                      <a:pt x="27" y="37"/>
                      <a:pt x="28" y="38"/>
                      <a:pt x="30" y="39"/>
                    </a:cubicBezTo>
                    <a:cubicBezTo>
                      <a:pt x="30" y="39"/>
                      <a:pt x="31" y="39"/>
                      <a:pt x="31" y="40"/>
                    </a:cubicBezTo>
                    <a:cubicBezTo>
                      <a:pt x="31" y="40"/>
                      <a:pt x="32" y="41"/>
                      <a:pt x="32" y="42"/>
                    </a:cubicBezTo>
                    <a:cubicBezTo>
                      <a:pt x="32" y="45"/>
                      <a:pt x="30" y="46"/>
                      <a:pt x="30" y="46"/>
                    </a:cubicBezTo>
                    <a:cubicBezTo>
                      <a:pt x="30" y="46"/>
                      <a:pt x="28" y="47"/>
                      <a:pt x="26" y="47"/>
                    </a:cubicBezTo>
                    <a:cubicBezTo>
                      <a:pt x="26" y="47"/>
                      <a:pt x="26" y="48"/>
                      <a:pt x="26" y="48"/>
                    </a:cubicBezTo>
                    <a:cubicBezTo>
                      <a:pt x="26" y="49"/>
                      <a:pt x="26" y="49"/>
                      <a:pt x="27" y="49"/>
                    </a:cubicBezTo>
                    <a:cubicBezTo>
                      <a:pt x="41" y="49"/>
                      <a:pt x="41" y="49"/>
                      <a:pt x="41" y="49"/>
                    </a:cubicBezTo>
                    <a:cubicBezTo>
                      <a:pt x="42" y="49"/>
                      <a:pt x="42" y="49"/>
                      <a:pt x="42" y="48"/>
                    </a:cubicBezTo>
                    <a:cubicBezTo>
                      <a:pt x="42" y="48"/>
                      <a:pt x="42" y="47"/>
                      <a:pt x="42" y="47"/>
                    </a:cubicBezTo>
                    <a:cubicBezTo>
                      <a:pt x="40" y="47"/>
                      <a:pt x="38" y="46"/>
                      <a:pt x="38" y="46"/>
                    </a:cubicBezTo>
                    <a:cubicBezTo>
                      <a:pt x="37" y="46"/>
                      <a:pt x="36" y="45"/>
                      <a:pt x="36" y="42"/>
                    </a:cubicBezTo>
                    <a:cubicBezTo>
                      <a:pt x="36" y="41"/>
                      <a:pt x="37" y="40"/>
                      <a:pt x="37" y="39"/>
                    </a:cubicBezTo>
                    <a:cubicBezTo>
                      <a:pt x="37" y="39"/>
                      <a:pt x="38" y="39"/>
                      <a:pt x="38" y="39"/>
                    </a:cubicBezTo>
                    <a:cubicBezTo>
                      <a:pt x="40" y="38"/>
                      <a:pt x="41" y="37"/>
                      <a:pt x="42" y="36"/>
                    </a:cubicBezTo>
                    <a:cubicBezTo>
                      <a:pt x="43" y="37"/>
                      <a:pt x="44" y="37"/>
                      <a:pt x="44" y="37"/>
                    </a:cubicBezTo>
                    <a:cubicBezTo>
                      <a:pt x="45" y="37"/>
                      <a:pt x="45" y="37"/>
                      <a:pt x="46" y="37"/>
                    </a:cubicBezTo>
                    <a:cubicBezTo>
                      <a:pt x="48" y="35"/>
                      <a:pt x="51" y="33"/>
                      <a:pt x="51" y="30"/>
                    </a:cubicBezTo>
                    <a:lnTo>
                      <a:pt x="51" y="23"/>
                    </a:lnTo>
                    <a:close/>
                    <a:moveTo>
                      <a:pt x="23" y="34"/>
                    </a:moveTo>
                    <a:cubicBezTo>
                      <a:pt x="19" y="31"/>
                      <a:pt x="19" y="30"/>
                      <a:pt x="19" y="30"/>
                    </a:cubicBezTo>
                    <a:cubicBezTo>
                      <a:pt x="19" y="24"/>
                      <a:pt x="19" y="24"/>
                      <a:pt x="19" y="24"/>
                    </a:cubicBezTo>
                    <a:cubicBezTo>
                      <a:pt x="24" y="24"/>
                      <a:pt x="24" y="24"/>
                      <a:pt x="24" y="24"/>
                    </a:cubicBezTo>
                    <a:cubicBezTo>
                      <a:pt x="24" y="31"/>
                      <a:pt x="24" y="31"/>
                      <a:pt x="24" y="31"/>
                    </a:cubicBezTo>
                    <a:cubicBezTo>
                      <a:pt x="24" y="32"/>
                      <a:pt x="24" y="33"/>
                      <a:pt x="24" y="33"/>
                    </a:cubicBezTo>
                    <a:cubicBezTo>
                      <a:pt x="24" y="34"/>
                      <a:pt x="24" y="34"/>
                      <a:pt x="23" y="34"/>
                    </a:cubicBezTo>
                    <a:close/>
                    <a:moveTo>
                      <a:pt x="48" y="30"/>
                    </a:moveTo>
                    <a:cubicBezTo>
                      <a:pt x="48" y="30"/>
                      <a:pt x="48" y="31"/>
                      <a:pt x="44" y="34"/>
                    </a:cubicBezTo>
                    <a:cubicBezTo>
                      <a:pt x="44" y="34"/>
                      <a:pt x="44" y="34"/>
                      <a:pt x="44" y="33"/>
                    </a:cubicBezTo>
                    <a:cubicBezTo>
                      <a:pt x="44" y="33"/>
                      <a:pt x="44" y="32"/>
                      <a:pt x="44" y="31"/>
                    </a:cubicBezTo>
                    <a:cubicBezTo>
                      <a:pt x="44" y="24"/>
                      <a:pt x="44" y="24"/>
                      <a:pt x="44" y="24"/>
                    </a:cubicBezTo>
                    <a:cubicBezTo>
                      <a:pt x="48" y="24"/>
                      <a:pt x="48" y="24"/>
                      <a:pt x="48" y="24"/>
                    </a:cubicBezTo>
                    <a:lnTo>
                      <a:pt x="48" y="30"/>
                    </a:lnTo>
                    <a:close/>
                    <a:moveTo>
                      <a:pt x="63" y="26"/>
                    </a:moveTo>
                    <a:cubicBezTo>
                      <a:pt x="62" y="25"/>
                      <a:pt x="61" y="24"/>
                      <a:pt x="61" y="24"/>
                    </a:cubicBezTo>
                    <a:cubicBezTo>
                      <a:pt x="61" y="23"/>
                      <a:pt x="61" y="21"/>
                      <a:pt x="61" y="20"/>
                    </a:cubicBezTo>
                    <a:cubicBezTo>
                      <a:pt x="62" y="17"/>
                      <a:pt x="62" y="15"/>
                      <a:pt x="61" y="13"/>
                    </a:cubicBezTo>
                    <a:cubicBezTo>
                      <a:pt x="59" y="11"/>
                      <a:pt x="57" y="10"/>
                      <a:pt x="54" y="10"/>
                    </a:cubicBezTo>
                    <a:cubicBezTo>
                      <a:pt x="53" y="10"/>
                      <a:pt x="51" y="10"/>
                      <a:pt x="51" y="9"/>
                    </a:cubicBezTo>
                    <a:cubicBezTo>
                      <a:pt x="50" y="9"/>
                      <a:pt x="49" y="7"/>
                      <a:pt x="49" y="6"/>
                    </a:cubicBezTo>
                    <a:cubicBezTo>
                      <a:pt x="48" y="4"/>
                      <a:pt x="47" y="1"/>
                      <a:pt x="44" y="1"/>
                    </a:cubicBezTo>
                    <a:cubicBezTo>
                      <a:pt x="44" y="0"/>
                      <a:pt x="43" y="0"/>
                      <a:pt x="43" y="0"/>
                    </a:cubicBezTo>
                    <a:cubicBezTo>
                      <a:pt x="41" y="0"/>
                      <a:pt x="39" y="1"/>
                      <a:pt x="37" y="2"/>
                    </a:cubicBezTo>
                    <a:cubicBezTo>
                      <a:pt x="36" y="3"/>
                      <a:pt x="35" y="4"/>
                      <a:pt x="34" y="4"/>
                    </a:cubicBezTo>
                    <a:cubicBezTo>
                      <a:pt x="33" y="4"/>
                      <a:pt x="32" y="3"/>
                      <a:pt x="30" y="2"/>
                    </a:cubicBezTo>
                    <a:cubicBezTo>
                      <a:pt x="29" y="1"/>
                      <a:pt x="27" y="0"/>
                      <a:pt x="25" y="0"/>
                    </a:cubicBezTo>
                    <a:cubicBezTo>
                      <a:pt x="25" y="0"/>
                      <a:pt x="24" y="0"/>
                      <a:pt x="24" y="1"/>
                    </a:cubicBezTo>
                    <a:cubicBezTo>
                      <a:pt x="21" y="1"/>
                      <a:pt x="20" y="4"/>
                      <a:pt x="19" y="6"/>
                    </a:cubicBezTo>
                    <a:cubicBezTo>
                      <a:pt x="18" y="7"/>
                      <a:pt x="18" y="9"/>
                      <a:pt x="17" y="9"/>
                    </a:cubicBezTo>
                    <a:cubicBezTo>
                      <a:pt x="16" y="10"/>
                      <a:pt x="15" y="10"/>
                      <a:pt x="13" y="10"/>
                    </a:cubicBezTo>
                    <a:cubicBezTo>
                      <a:pt x="11" y="10"/>
                      <a:pt x="8" y="11"/>
                      <a:pt x="7" y="13"/>
                    </a:cubicBezTo>
                    <a:cubicBezTo>
                      <a:pt x="5" y="15"/>
                      <a:pt x="6" y="17"/>
                      <a:pt x="6" y="20"/>
                    </a:cubicBezTo>
                    <a:cubicBezTo>
                      <a:pt x="7" y="21"/>
                      <a:pt x="7" y="23"/>
                      <a:pt x="7" y="24"/>
                    </a:cubicBezTo>
                    <a:cubicBezTo>
                      <a:pt x="7" y="24"/>
                      <a:pt x="5" y="25"/>
                      <a:pt x="4" y="26"/>
                    </a:cubicBezTo>
                    <a:cubicBezTo>
                      <a:pt x="3" y="28"/>
                      <a:pt x="0" y="30"/>
                      <a:pt x="0" y="32"/>
                    </a:cubicBezTo>
                    <a:cubicBezTo>
                      <a:pt x="0" y="35"/>
                      <a:pt x="3" y="37"/>
                      <a:pt x="4" y="38"/>
                    </a:cubicBezTo>
                    <a:cubicBezTo>
                      <a:pt x="5" y="39"/>
                      <a:pt x="7" y="40"/>
                      <a:pt x="7" y="41"/>
                    </a:cubicBezTo>
                    <a:cubicBezTo>
                      <a:pt x="7" y="42"/>
                      <a:pt x="7" y="44"/>
                      <a:pt x="6" y="45"/>
                    </a:cubicBezTo>
                    <a:cubicBezTo>
                      <a:pt x="6" y="47"/>
                      <a:pt x="5" y="50"/>
                      <a:pt x="7" y="52"/>
                    </a:cubicBezTo>
                    <a:cubicBezTo>
                      <a:pt x="8" y="54"/>
                      <a:pt x="11" y="54"/>
                      <a:pt x="13" y="55"/>
                    </a:cubicBezTo>
                    <a:cubicBezTo>
                      <a:pt x="15" y="55"/>
                      <a:pt x="16" y="55"/>
                      <a:pt x="17" y="55"/>
                    </a:cubicBezTo>
                    <a:cubicBezTo>
                      <a:pt x="18" y="56"/>
                      <a:pt x="18" y="57"/>
                      <a:pt x="19" y="59"/>
                    </a:cubicBezTo>
                    <a:cubicBezTo>
                      <a:pt x="20" y="61"/>
                      <a:pt x="21" y="63"/>
                      <a:pt x="24" y="64"/>
                    </a:cubicBezTo>
                    <a:cubicBezTo>
                      <a:pt x="24" y="64"/>
                      <a:pt x="25" y="64"/>
                      <a:pt x="25" y="64"/>
                    </a:cubicBezTo>
                    <a:cubicBezTo>
                      <a:pt x="27" y="64"/>
                      <a:pt x="29" y="63"/>
                      <a:pt x="30" y="62"/>
                    </a:cubicBezTo>
                    <a:cubicBezTo>
                      <a:pt x="32" y="62"/>
                      <a:pt x="33" y="61"/>
                      <a:pt x="34" y="61"/>
                    </a:cubicBezTo>
                    <a:cubicBezTo>
                      <a:pt x="35" y="61"/>
                      <a:pt x="36" y="62"/>
                      <a:pt x="37" y="62"/>
                    </a:cubicBezTo>
                    <a:cubicBezTo>
                      <a:pt x="39" y="63"/>
                      <a:pt x="41" y="64"/>
                      <a:pt x="43" y="64"/>
                    </a:cubicBezTo>
                    <a:cubicBezTo>
                      <a:pt x="43" y="64"/>
                      <a:pt x="44" y="64"/>
                      <a:pt x="44" y="64"/>
                    </a:cubicBezTo>
                    <a:cubicBezTo>
                      <a:pt x="47" y="63"/>
                      <a:pt x="48" y="61"/>
                      <a:pt x="49" y="59"/>
                    </a:cubicBezTo>
                    <a:cubicBezTo>
                      <a:pt x="49" y="57"/>
                      <a:pt x="50" y="56"/>
                      <a:pt x="51" y="55"/>
                    </a:cubicBezTo>
                    <a:cubicBezTo>
                      <a:pt x="51" y="55"/>
                      <a:pt x="53" y="55"/>
                      <a:pt x="54" y="55"/>
                    </a:cubicBezTo>
                    <a:cubicBezTo>
                      <a:pt x="57" y="54"/>
                      <a:pt x="59" y="54"/>
                      <a:pt x="61" y="52"/>
                    </a:cubicBezTo>
                    <a:cubicBezTo>
                      <a:pt x="62" y="50"/>
                      <a:pt x="62" y="47"/>
                      <a:pt x="61" y="45"/>
                    </a:cubicBezTo>
                    <a:cubicBezTo>
                      <a:pt x="61" y="44"/>
                      <a:pt x="61" y="42"/>
                      <a:pt x="61" y="41"/>
                    </a:cubicBezTo>
                    <a:cubicBezTo>
                      <a:pt x="61" y="40"/>
                      <a:pt x="62" y="39"/>
                      <a:pt x="63" y="38"/>
                    </a:cubicBezTo>
                    <a:cubicBezTo>
                      <a:pt x="65" y="37"/>
                      <a:pt x="67" y="35"/>
                      <a:pt x="67" y="32"/>
                    </a:cubicBezTo>
                    <a:cubicBezTo>
                      <a:pt x="67" y="30"/>
                      <a:pt x="65" y="28"/>
                      <a:pt x="63" y="26"/>
                    </a:cubicBezTo>
                    <a:close/>
                    <a:moveTo>
                      <a:pt x="54" y="13"/>
                    </a:moveTo>
                    <a:cubicBezTo>
                      <a:pt x="56" y="13"/>
                      <a:pt x="58" y="13"/>
                      <a:pt x="58" y="14"/>
                    </a:cubicBezTo>
                    <a:cubicBezTo>
                      <a:pt x="59" y="15"/>
                      <a:pt x="59" y="17"/>
                      <a:pt x="58" y="19"/>
                    </a:cubicBezTo>
                    <a:cubicBezTo>
                      <a:pt x="58" y="21"/>
                      <a:pt x="58" y="22"/>
                      <a:pt x="58" y="24"/>
                    </a:cubicBezTo>
                    <a:cubicBezTo>
                      <a:pt x="56" y="19"/>
                      <a:pt x="53" y="15"/>
                      <a:pt x="49" y="12"/>
                    </a:cubicBezTo>
                    <a:cubicBezTo>
                      <a:pt x="51" y="13"/>
                      <a:pt x="52" y="13"/>
                      <a:pt x="54" y="13"/>
                    </a:cubicBezTo>
                    <a:close/>
                    <a:moveTo>
                      <a:pt x="39" y="5"/>
                    </a:moveTo>
                    <a:cubicBezTo>
                      <a:pt x="41" y="4"/>
                      <a:pt x="42" y="3"/>
                      <a:pt x="43" y="3"/>
                    </a:cubicBezTo>
                    <a:cubicBezTo>
                      <a:pt x="44" y="4"/>
                      <a:pt x="45" y="6"/>
                      <a:pt x="46" y="7"/>
                    </a:cubicBezTo>
                    <a:cubicBezTo>
                      <a:pt x="47" y="9"/>
                      <a:pt x="47" y="10"/>
                      <a:pt x="48" y="11"/>
                    </a:cubicBezTo>
                    <a:cubicBezTo>
                      <a:pt x="44" y="8"/>
                      <a:pt x="40" y="7"/>
                      <a:pt x="35" y="7"/>
                    </a:cubicBezTo>
                    <a:cubicBezTo>
                      <a:pt x="36" y="6"/>
                      <a:pt x="38" y="6"/>
                      <a:pt x="39" y="5"/>
                    </a:cubicBezTo>
                    <a:close/>
                    <a:moveTo>
                      <a:pt x="22" y="7"/>
                    </a:moveTo>
                    <a:cubicBezTo>
                      <a:pt x="22" y="6"/>
                      <a:pt x="23" y="4"/>
                      <a:pt x="24" y="3"/>
                    </a:cubicBezTo>
                    <a:cubicBezTo>
                      <a:pt x="26" y="3"/>
                      <a:pt x="27" y="4"/>
                      <a:pt x="29" y="5"/>
                    </a:cubicBezTo>
                    <a:cubicBezTo>
                      <a:pt x="30" y="6"/>
                      <a:pt x="32" y="6"/>
                      <a:pt x="33" y="7"/>
                    </a:cubicBezTo>
                    <a:cubicBezTo>
                      <a:pt x="28" y="7"/>
                      <a:pt x="23" y="8"/>
                      <a:pt x="19" y="11"/>
                    </a:cubicBezTo>
                    <a:cubicBezTo>
                      <a:pt x="20" y="10"/>
                      <a:pt x="21" y="9"/>
                      <a:pt x="22" y="7"/>
                    </a:cubicBezTo>
                    <a:close/>
                    <a:moveTo>
                      <a:pt x="9" y="14"/>
                    </a:moveTo>
                    <a:cubicBezTo>
                      <a:pt x="10" y="13"/>
                      <a:pt x="12" y="13"/>
                      <a:pt x="14" y="13"/>
                    </a:cubicBezTo>
                    <a:cubicBezTo>
                      <a:pt x="15" y="13"/>
                      <a:pt x="17" y="13"/>
                      <a:pt x="18" y="12"/>
                    </a:cubicBezTo>
                    <a:cubicBezTo>
                      <a:pt x="14" y="15"/>
                      <a:pt x="11" y="19"/>
                      <a:pt x="10" y="24"/>
                    </a:cubicBezTo>
                    <a:cubicBezTo>
                      <a:pt x="10" y="22"/>
                      <a:pt x="10" y="21"/>
                      <a:pt x="9" y="19"/>
                    </a:cubicBezTo>
                    <a:cubicBezTo>
                      <a:pt x="9" y="17"/>
                      <a:pt x="9" y="15"/>
                      <a:pt x="9" y="14"/>
                    </a:cubicBezTo>
                    <a:close/>
                    <a:moveTo>
                      <a:pt x="6" y="36"/>
                    </a:moveTo>
                    <a:cubicBezTo>
                      <a:pt x="5" y="35"/>
                      <a:pt x="3" y="34"/>
                      <a:pt x="3" y="32"/>
                    </a:cubicBezTo>
                    <a:cubicBezTo>
                      <a:pt x="3" y="31"/>
                      <a:pt x="5" y="30"/>
                      <a:pt x="6" y="28"/>
                    </a:cubicBezTo>
                    <a:cubicBezTo>
                      <a:pt x="8" y="27"/>
                      <a:pt x="9" y="26"/>
                      <a:pt x="9" y="25"/>
                    </a:cubicBezTo>
                    <a:cubicBezTo>
                      <a:pt x="9" y="27"/>
                      <a:pt x="8" y="30"/>
                      <a:pt x="8" y="32"/>
                    </a:cubicBezTo>
                    <a:cubicBezTo>
                      <a:pt x="8" y="35"/>
                      <a:pt x="9" y="37"/>
                      <a:pt x="9" y="40"/>
                    </a:cubicBezTo>
                    <a:cubicBezTo>
                      <a:pt x="9" y="38"/>
                      <a:pt x="8" y="37"/>
                      <a:pt x="6" y="36"/>
                    </a:cubicBezTo>
                    <a:close/>
                    <a:moveTo>
                      <a:pt x="14" y="52"/>
                    </a:moveTo>
                    <a:cubicBezTo>
                      <a:pt x="12" y="51"/>
                      <a:pt x="10" y="51"/>
                      <a:pt x="9" y="50"/>
                    </a:cubicBezTo>
                    <a:cubicBezTo>
                      <a:pt x="9" y="49"/>
                      <a:pt x="9" y="47"/>
                      <a:pt x="9" y="46"/>
                    </a:cubicBezTo>
                    <a:cubicBezTo>
                      <a:pt x="10" y="44"/>
                      <a:pt x="10" y="42"/>
                      <a:pt x="10" y="41"/>
                    </a:cubicBezTo>
                    <a:cubicBezTo>
                      <a:pt x="11" y="46"/>
                      <a:pt x="14" y="50"/>
                      <a:pt x="18" y="53"/>
                    </a:cubicBezTo>
                    <a:cubicBezTo>
                      <a:pt x="17" y="52"/>
                      <a:pt x="15" y="52"/>
                      <a:pt x="14" y="52"/>
                    </a:cubicBezTo>
                    <a:close/>
                    <a:moveTo>
                      <a:pt x="29" y="60"/>
                    </a:moveTo>
                    <a:cubicBezTo>
                      <a:pt x="27" y="61"/>
                      <a:pt x="26" y="62"/>
                      <a:pt x="24" y="61"/>
                    </a:cubicBezTo>
                    <a:cubicBezTo>
                      <a:pt x="23" y="61"/>
                      <a:pt x="22" y="59"/>
                      <a:pt x="22" y="57"/>
                    </a:cubicBezTo>
                    <a:cubicBezTo>
                      <a:pt x="21" y="56"/>
                      <a:pt x="20" y="54"/>
                      <a:pt x="19" y="53"/>
                    </a:cubicBezTo>
                    <a:cubicBezTo>
                      <a:pt x="23" y="56"/>
                      <a:pt x="28" y="58"/>
                      <a:pt x="33" y="58"/>
                    </a:cubicBezTo>
                    <a:cubicBezTo>
                      <a:pt x="32" y="58"/>
                      <a:pt x="30" y="59"/>
                      <a:pt x="29" y="60"/>
                    </a:cubicBezTo>
                    <a:close/>
                    <a:moveTo>
                      <a:pt x="46" y="57"/>
                    </a:moveTo>
                    <a:cubicBezTo>
                      <a:pt x="45" y="59"/>
                      <a:pt x="44" y="61"/>
                      <a:pt x="43" y="61"/>
                    </a:cubicBezTo>
                    <a:cubicBezTo>
                      <a:pt x="42" y="62"/>
                      <a:pt x="41" y="61"/>
                      <a:pt x="39" y="60"/>
                    </a:cubicBezTo>
                    <a:cubicBezTo>
                      <a:pt x="37" y="59"/>
                      <a:pt x="36" y="58"/>
                      <a:pt x="35" y="58"/>
                    </a:cubicBezTo>
                    <a:cubicBezTo>
                      <a:pt x="40" y="58"/>
                      <a:pt x="44" y="56"/>
                      <a:pt x="48" y="53"/>
                    </a:cubicBezTo>
                    <a:cubicBezTo>
                      <a:pt x="47" y="54"/>
                      <a:pt x="47" y="56"/>
                      <a:pt x="46" y="57"/>
                    </a:cubicBezTo>
                    <a:close/>
                    <a:moveTo>
                      <a:pt x="34" y="56"/>
                    </a:moveTo>
                    <a:cubicBezTo>
                      <a:pt x="21" y="56"/>
                      <a:pt x="10" y="45"/>
                      <a:pt x="10" y="32"/>
                    </a:cubicBezTo>
                    <a:cubicBezTo>
                      <a:pt x="10" y="19"/>
                      <a:pt x="21" y="9"/>
                      <a:pt x="34" y="9"/>
                    </a:cubicBezTo>
                    <a:cubicBezTo>
                      <a:pt x="47" y="9"/>
                      <a:pt x="58" y="19"/>
                      <a:pt x="58" y="32"/>
                    </a:cubicBezTo>
                    <a:cubicBezTo>
                      <a:pt x="58" y="45"/>
                      <a:pt x="47" y="56"/>
                      <a:pt x="34" y="56"/>
                    </a:cubicBezTo>
                    <a:close/>
                    <a:moveTo>
                      <a:pt x="58" y="50"/>
                    </a:moveTo>
                    <a:cubicBezTo>
                      <a:pt x="58" y="51"/>
                      <a:pt x="56" y="51"/>
                      <a:pt x="54" y="52"/>
                    </a:cubicBezTo>
                    <a:cubicBezTo>
                      <a:pt x="52" y="52"/>
                      <a:pt x="51" y="52"/>
                      <a:pt x="49" y="53"/>
                    </a:cubicBezTo>
                    <a:cubicBezTo>
                      <a:pt x="53" y="50"/>
                      <a:pt x="56" y="46"/>
                      <a:pt x="58" y="41"/>
                    </a:cubicBezTo>
                    <a:cubicBezTo>
                      <a:pt x="58" y="42"/>
                      <a:pt x="58" y="44"/>
                      <a:pt x="58" y="46"/>
                    </a:cubicBezTo>
                    <a:cubicBezTo>
                      <a:pt x="59" y="47"/>
                      <a:pt x="59" y="49"/>
                      <a:pt x="58" y="50"/>
                    </a:cubicBezTo>
                    <a:close/>
                    <a:moveTo>
                      <a:pt x="61" y="36"/>
                    </a:moveTo>
                    <a:cubicBezTo>
                      <a:pt x="60" y="37"/>
                      <a:pt x="59" y="38"/>
                      <a:pt x="58" y="40"/>
                    </a:cubicBezTo>
                    <a:cubicBezTo>
                      <a:pt x="59" y="37"/>
                      <a:pt x="60" y="35"/>
                      <a:pt x="60" y="32"/>
                    </a:cubicBezTo>
                    <a:cubicBezTo>
                      <a:pt x="60" y="30"/>
                      <a:pt x="59" y="27"/>
                      <a:pt x="58" y="25"/>
                    </a:cubicBezTo>
                    <a:cubicBezTo>
                      <a:pt x="59" y="26"/>
                      <a:pt x="60" y="27"/>
                      <a:pt x="61" y="28"/>
                    </a:cubicBezTo>
                    <a:cubicBezTo>
                      <a:pt x="63" y="30"/>
                      <a:pt x="64" y="31"/>
                      <a:pt x="64" y="32"/>
                    </a:cubicBezTo>
                    <a:cubicBezTo>
                      <a:pt x="64" y="34"/>
                      <a:pt x="63" y="35"/>
                      <a:pt x="61" y="36"/>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1" name="ïŝľidé">
                <a:extLst>
                  <a:ext uri="{FF2B5EF4-FFF2-40B4-BE49-F238E27FC236}">
                    <a16:creationId xmlns:a16="http://schemas.microsoft.com/office/drawing/2014/main" id="{1741D2C5-693A-474B-8114-46426BD418FC}"/>
                  </a:ext>
                </a:extLst>
              </p:cNvPr>
              <p:cNvSpPr/>
              <p:nvPr/>
            </p:nvSpPr>
            <p:spPr bwMode="auto">
              <a:xfrm>
                <a:off x="4628473" y="5052502"/>
                <a:ext cx="368872" cy="308211"/>
              </a:xfrm>
              <a:custGeom>
                <a:gdLst>
                  <a:gd fmla="*/ 71 w 72" name="T0"/>
                  <a:gd fmla="*/ 15 h 60" name="T1"/>
                  <a:gd fmla="*/ 57 w 72" name="T2"/>
                  <a:gd fmla="*/ 17 h 60" name="T3"/>
                  <a:gd fmla="*/ 44 w 72" name="T4"/>
                  <a:gd fmla="*/ 45 h 60" name="T5"/>
                  <a:gd fmla="*/ 12 w 72" name="T6"/>
                  <a:gd fmla="*/ 45 h 60" name="T7"/>
                  <a:gd fmla="*/ 14 w 72" name="T8"/>
                  <a:gd fmla="*/ 48 h 60" name="T9"/>
                  <a:gd fmla="*/ 48 w 72" name="T10"/>
                  <a:gd fmla="*/ 50 h 60" name="T11"/>
                  <a:gd fmla="*/ 14 w 72" name="T12"/>
                  <a:gd fmla="*/ 51 h 60" name="T13"/>
                  <a:gd fmla="*/ 9 w 72" name="T14"/>
                  <a:gd fmla="*/ 44 h 60" name="T15"/>
                  <a:gd fmla="*/ 8 w 72" name="T16"/>
                  <a:gd fmla="*/ 41 h 60" name="T17"/>
                  <a:gd fmla="*/ 1 w 72" name="T18"/>
                  <a:gd fmla="*/ 22 h 60" name="T19"/>
                  <a:gd fmla="*/ 11 w 72" name="T20"/>
                  <a:gd fmla="*/ 40 h 60" name="T21"/>
                  <a:gd fmla="*/ 44 w 72" name="T22"/>
                  <a:gd fmla="*/ 42 h 60" name="T23"/>
                  <a:gd fmla="*/ 54 w 72" name="T24"/>
                  <a:gd fmla="*/ 16 h 60" name="T25"/>
                  <a:gd fmla="*/ 71 w 72" name="T26"/>
                  <a:gd fmla="*/ 12 h 60" name="T27"/>
                  <a:gd fmla="*/ 18 w 72" name="T28"/>
                  <a:gd fmla="*/ 56 h 60" name="T29"/>
                  <a:gd fmla="*/ 11 w 72" name="T30"/>
                  <a:gd fmla="*/ 56 h 60" name="T31"/>
                  <a:gd fmla="*/ 18 w 72" name="T32"/>
                  <a:gd fmla="*/ 56 h 60" name="T33"/>
                  <a:gd fmla="*/ 15 w 72" name="T34"/>
                  <a:gd fmla="*/ 54 h 60" name="T35"/>
                  <a:gd fmla="*/ 15 w 72" name="T36"/>
                  <a:gd fmla="*/ 58 h 60" name="T37"/>
                  <a:gd fmla="*/ 45 w 72" name="T38"/>
                  <a:gd fmla="*/ 56 h 60" name="T39"/>
                  <a:gd fmla="*/ 38 w 72" name="T40"/>
                  <a:gd fmla="*/ 56 h 60" name="T41"/>
                  <a:gd fmla="*/ 45 w 72" name="T42"/>
                  <a:gd fmla="*/ 56 h 60" name="T43"/>
                  <a:gd fmla="*/ 42 w 72" name="T44"/>
                  <a:gd fmla="*/ 54 h 60" name="T45"/>
                  <a:gd fmla="*/ 42 w 72" name="T46"/>
                  <a:gd fmla="*/ 58 h 60" name="T47"/>
                  <a:gd fmla="*/ 46 w 72" name="T48"/>
                  <a:gd fmla="*/ 35 h 60" name="T49"/>
                  <a:gd fmla="*/ 12 w 72" name="T50"/>
                  <a:gd fmla="*/ 34 h 60" name="T51"/>
                  <a:gd fmla="*/ 12 w 72" name="T52"/>
                  <a:gd fmla="*/ 36 h 60" name="T53"/>
                  <a:gd fmla="*/ 46 w 72" name="T54"/>
                  <a:gd fmla="*/ 35 h 60" name="T55"/>
                  <a:gd fmla="*/ 12 w 72" name="T56"/>
                  <a:gd fmla="*/ 39 h 60" name="T57"/>
                  <a:gd fmla="*/ 43 w 72" name="T58"/>
                  <a:gd fmla="*/ 40 h 60" name="T59"/>
                  <a:gd fmla="*/ 43 w 72" name="T60"/>
                  <a:gd fmla="*/ 38 h 60" name="T61"/>
                  <a:gd fmla="*/ 13 w 72" name="T62"/>
                  <a:gd fmla="*/ 28 h 60" name="T63"/>
                  <a:gd fmla="*/ 16 w 72" name="T64"/>
                  <a:gd fmla="*/ 23 h 60" name="T65"/>
                  <a:gd fmla="*/ 28 w 72" name="T66"/>
                  <a:gd fmla="*/ 14 h 60" name="T67"/>
                  <a:gd fmla="*/ 33 w 72" name="T68"/>
                  <a:gd fmla="*/ 17 h 60" name="T69"/>
                  <a:gd fmla="*/ 36 w 72" name="T70"/>
                  <a:gd fmla="*/ 22 h 60" name="T71"/>
                  <a:gd fmla="*/ 39 w 72" name="T72"/>
                  <a:gd fmla="*/ 17 h 60" name="T73"/>
                  <a:gd fmla="*/ 51 w 72" name="T74"/>
                  <a:gd fmla="*/ 7 h 60" name="T75"/>
                  <a:gd fmla="*/ 51 w 72" name="T76"/>
                  <a:gd fmla="*/ 0 h 60" name="T77"/>
                  <a:gd fmla="*/ 49 w 72" name="T78"/>
                  <a:gd fmla="*/ 5 h 60" name="T79"/>
                  <a:gd fmla="*/ 36 w 72" name="T80"/>
                  <a:gd fmla="*/ 15 h 60" name="T81"/>
                  <a:gd fmla="*/ 31 w 72" name="T82"/>
                  <a:gd fmla="*/ 12 h 60" name="T83"/>
                  <a:gd fmla="*/ 28 w 72" name="T84"/>
                  <a:gd fmla="*/ 7 h 60" name="T85"/>
                  <a:gd fmla="*/ 25 w 72" name="T86"/>
                  <a:gd fmla="*/ 11 h 60" name="T87"/>
                  <a:gd fmla="*/ 13 w 72" name="T88"/>
                  <a:gd fmla="*/ 22 h 60" name="T89"/>
                  <a:gd fmla="*/ 13 w 72" name="T90"/>
                  <a:gd fmla="*/ 28 h 6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60" w="72">
                    <a:moveTo>
                      <a:pt x="72" y="13"/>
                    </a:moveTo>
                    <a:cubicBezTo>
                      <a:pt x="72" y="14"/>
                      <a:pt x="71" y="15"/>
                      <a:pt x="71" y="15"/>
                    </a:cubicBezTo>
                    <a:cubicBezTo>
                      <a:pt x="60" y="15"/>
                      <a:pt x="60" y="15"/>
                      <a:pt x="60" y="15"/>
                    </a:cubicBezTo>
                    <a:cubicBezTo>
                      <a:pt x="59" y="15"/>
                      <a:pt x="57" y="16"/>
                      <a:pt x="57" y="17"/>
                    </a:cubicBezTo>
                    <a:cubicBezTo>
                      <a:pt x="49" y="41"/>
                      <a:pt x="49" y="41"/>
                      <a:pt x="49" y="41"/>
                    </a:cubicBezTo>
                    <a:cubicBezTo>
                      <a:pt x="49" y="43"/>
                      <a:pt x="46" y="45"/>
                      <a:pt x="44" y="45"/>
                    </a:cubicBezTo>
                    <a:cubicBezTo>
                      <a:pt x="14" y="45"/>
                      <a:pt x="14" y="45"/>
                      <a:pt x="14" y="45"/>
                    </a:cubicBezTo>
                    <a:cubicBezTo>
                      <a:pt x="13" y="45"/>
                      <a:pt x="13" y="45"/>
                      <a:pt x="12" y="45"/>
                    </a:cubicBezTo>
                    <a:cubicBezTo>
                      <a:pt x="12" y="47"/>
                      <a:pt x="12" y="47"/>
                      <a:pt x="12" y="47"/>
                    </a:cubicBezTo>
                    <a:cubicBezTo>
                      <a:pt x="12" y="47"/>
                      <a:pt x="13" y="48"/>
                      <a:pt x="14" y="48"/>
                    </a:cubicBezTo>
                    <a:cubicBezTo>
                      <a:pt x="47" y="48"/>
                      <a:pt x="47" y="48"/>
                      <a:pt x="47" y="48"/>
                    </a:cubicBezTo>
                    <a:cubicBezTo>
                      <a:pt x="48" y="48"/>
                      <a:pt x="48" y="49"/>
                      <a:pt x="48" y="50"/>
                    </a:cubicBezTo>
                    <a:cubicBezTo>
                      <a:pt x="48" y="50"/>
                      <a:pt x="48" y="51"/>
                      <a:pt x="47" y="51"/>
                    </a:cubicBezTo>
                    <a:cubicBezTo>
                      <a:pt x="14" y="51"/>
                      <a:pt x="14" y="51"/>
                      <a:pt x="14" y="51"/>
                    </a:cubicBezTo>
                    <a:cubicBezTo>
                      <a:pt x="11" y="51"/>
                      <a:pt x="9" y="49"/>
                      <a:pt x="9" y="47"/>
                    </a:cubicBezTo>
                    <a:cubicBezTo>
                      <a:pt x="9" y="44"/>
                      <a:pt x="9" y="44"/>
                      <a:pt x="9" y="44"/>
                    </a:cubicBezTo>
                    <a:cubicBezTo>
                      <a:pt x="9" y="43"/>
                      <a:pt x="9" y="43"/>
                      <a:pt x="9" y="43"/>
                    </a:cubicBezTo>
                    <a:cubicBezTo>
                      <a:pt x="9" y="42"/>
                      <a:pt x="8" y="42"/>
                      <a:pt x="8" y="41"/>
                    </a:cubicBezTo>
                    <a:cubicBezTo>
                      <a:pt x="0" y="24"/>
                      <a:pt x="0" y="24"/>
                      <a:pt x="0" y="24"/>
                    </a:cubicBezTo>
                    <a:cubicBezTo>
                      <a:pt x="0" y="23"/>
                      <a:pt x="0" y="22"/>
                      <a:pt x="1" y="22"/>
                    </a:cubicBezTo>
                    <a:cubicBezTo>
                      <a:pt x="2" y="21"/>
                      <a:pt x="3" y="22"/>
                      <a:pt x="3" y="22"/>
                    </a:cubicBezTo>
                    <a:cubicBezTo>
                      <a:pt x="11" y="40"/>
                      <a:pt x="11" y="40"/>
                      <a:pt x="11" y="40"/>
                    </a:cubicBezTo>
                    <a:cubicBezTo>
                      <a:pt x="11" y="41"/>
                      <a:pt x="13" y="42"/>
                      <a:pt x="14" y="42"/>
                    </a:cubicBezTo>
                    <a:cubicBezTo>
                      <a:pt x="44" y="42"/>
                      <a:pt x="44" y="42"/>
                      <a:pt x="44" y="42"/>
                    </a:cubicBezTo>
                    <a:cubicBezTo>
                      <a:pt x="45" y="42"/>
                      <a:pt x="46" y="41"/>
                      <a:pt x="47" y="40"/>
                    </a:cubicBezTo>
                    <a:cubicBezTo>
                      <a:pt x="54" y="16"/>
                      <a:pt x="54" y="16"/>
                      <a:pt x="54" y="16"/>
                    </a:cubicBezTo>
                    <a:cubicBezTo>
                      <a:pt x="55" y="13"/>
                      <a:pt x="57" y="12"/>
                      <a:pt x="60" y="12"/>
                    </a:cubicBezTo>
                    <a:cubicBezTo>
                      <a:pt x="71" y="12"/>
                      <a:pt x="71" y="12"/>
                      <a:pt x="71" y="12"/>
                    </a:cubicBezTo>
                    <a:cubicBezTo>
                      <a:pt x="71" y="12"/>
                      <a:pt x="72" y="12"/>
                      <a:pt x="72" y="13"/>
                    </a:cubicBezTo>
                    <a:close/>
                    <a:moveTo>
                      <a:pt x="18" y="56"/>
                    </a:moveTo>
                    <a:cubicBezTo>
                      <a:pt x="18" y="58"/>
                      <a:pt x="17" y="60"/>
                      <a:pt x="15" y="60"/>
                    </a:cubicBezTo>
                    <a:cubicBezTo>
                      <a:pt x="13" y="60"/>
                      <a:pt x="11" y="58"/>
                      <a:pt x="11" y="56"/>
                    </a:cubicBezTo>
                    <a:cubicBezTo>
                      <a:pt x="11" y="54"/>
                      <a:pt x="13" y="52"/>
                      <a:pt x="15" y="52"/>
                    </a:cubicBezTo>
                    <a:cubicBezTo>
                      <a:pt x="17" y="52"/>
                      <a:pt x="18" y="54"/>
                      <a:pt x="18" y="56"/>
                    </a:cubicBezTo>
                    <a:close/>
                    <a:moveTo>
                      <a:pt x="16" y="56"/>
                    </a:moveTo>
                    <a:cubicBezTo>
                      <a:pt x="16" y="55"/>
                      <a:pt x="16" y="54"/>
                      <a:pt x="15" y="54"/>
                    </a:cubicBezTo>
                    <a:cubicBezTo>
                      <a:pt x="14" y="54"/>
                      <a:pt x="13" y="55"/>
                      <a:pt x="13" y="56"/>
                    </a:cubicBezTo>
                    <a:cubicBezTo>
                      <a:pt x="13" y="57"/>
                      <a:pt x="14" y="58"/>
                      <a:pt x="15" y="58"/>
                    </a:cubicBezTo>
                    <a:cubicBezTo>
                      <a:pt x="16" y="58"/>
                      <a:pt x="16" y="57"/>
                      <a:pt x="16" y="56"/>
                    </a:cubicBezTo>
                    <a:close/>
                    <a:moveTo>
                      <a:pt x="45" y="56"/>
                    </a:moveTo>
                    <a:cubicBezTo>
                      <a:pt x="45" y="58"/>
                      <a:pt x="44" y="60"/>
                      <a:pt x="42" y="60"/>
                    </a:cubicBezTo>
                    <a:cubicBezTo>
                      <a:pt x="40" y="60"/>
                      <a:pt x="38" y="58"/>
                      <a:pt x="38" y="56"/>
                    </a:cubicBezTo>
                    <a:cubicBezTo>
                      <a:pt x="38" y="54"/>
                      <a:pt x="40" y="52"/>
                      <a:pt x="42" y="52"/>
                    </a:cubicBezTo>
                    <a:cubicBezTo>
                      <a:pt x="44" y="52"/>
                      <a:pt x="45" y="54"/>
                      <a:pt x="45" y="56"/>
                    </a:cubicBezTo>
                    <a:close/>
                    <a:moveTo>
                      <a:pt x="43" y="56"/>
                    </a:moveTo>
                    <a:cubicBezTo>
                      <a:pt x="43" y="55"/>
                      <a:pt x="43" y="54"/>
                      <a:pt x="42" y="54"/>
                    </a:cubicBezTo>
                    <a:cubicBezTo>
                      <a:pt x="41" y="54"/>
                      <a:pt x="40" y="55"/>
                      <a:pt x="40" y="56"/>
                    </a:cubicBezTo>
                    <a:cubicBezTo>
                      <a:pt x="40" y="57"/>
                      <a:pt x="41" y="58"/>
                      <a:pt x="42" y="58"/>
                    </a:cubicBezTo>
                    <a:cubicBezTo>
                      <a:pt x="43" y="58"/>
                      <a:pt x="43" y="57"/>
                      <a:pt x="43" y="56"/>
                    </a:cubicBezTo>
                    <a:close/>
                    <a:moveTo>
                      <a:pt x="46" y="35"/>
                    </a:moveTo>
                    <a:cubicBezTo>
                      <a:pt x="46" y="34"/>
                      <a:pt x="45" y="34"/>
                      <a:pt x="45" y="34"/>
                    </a:cubicBezTo>
                    <a:cubicBezTo>
                      <a:pt x="12" y="34"/>
                      <a:pt x="12" y="34"/>
                      <a:pt x="12" y="34"/>
                    </a:cubicBezTo>
                    <a:cubicBezTo>
                      <a:pt x="11" y="34"/>
                      <a:pt x="11" y="34"/>
                      <a:pt x="11" y="35"/>
                    </a:cubicBezTo>
                    <a:cubicBezTo>
                      <a:pt x="11" y="35"/>
                      <a:pt x="11" y="36"/>
                      <a:pt x="12" y="36"/>
                    </a:cubicBezTo>
                    <a:cubicBezTo>
                      <a:pt x="45" y="36"/>
                      <a:pt x="45" y="36"/>
                      <a:pt x="45" y="36"/>
                    </a:cubicBezTo>
                    <a:cubicBezTo>
                      <a:pt x="45" y="36"/>
                      <a:pt x="46" y="35"/>
                      <a:pt x="46" y="35"/>
                    </a:cubicBezTo>
                    <a:close/>
                    <a:moveTo>
                      <a:pt x="13" y="38"/>
                    </a:moveTo>
                    <a:cubicBezTo>
                      <a:pt x="13" y="38"/>
                      <a:pt x="12" y="39"/>
                      <a:pt x="12" y="39"/>
                    </a:cubicBezTo>
                    <a:cubicBezTo>
                      <a:pt x="12" y="40"/>
                      <a:pt x="13" y="40"/>
                      <a:pt x="13" y="40"/>
                    </a:cubicBezTo>
                    <a:cubicBezTo>
                      <a:pt x="43" y="40"/>
                      <a:pt x="43" y="40"/>
                      <a:pt x="43" y="40"/>
                    </a:cubicBezTo>
                    <a:cubicBezTo>
                      <a:pt x="44" y="40"/>
                      <a:pt x="44" y="40"/>
                      <a:pt x="44" y="39"/>
                    </a:cubicBezTo>
                    <a:cubicBezTo>
                      <a:pt x="44" y="39"/>
                      <a:pt x="44" y="38"/>
                      <a:pt x="43" y="38"/>
                    </a:cubicBezTo>
                    <a:lnTo>
                      <a:pt x="13" y="38"/>
                    </a:lnTo>
                    <a:close/>
                    <a:moveTo>
                      <a:pt x="13" y="28"/>
                    </a:moveTo>
                    <a:cubicBezTo>
                      <a:pt x="14" y="28"/>
                      <a:pt x="16" y="27"/>
                      <a:pt x="16" y="25"/>
                    </a:cubicBezTo>
                    <a:cubicBezTo>
                      <a:pt x="16" y="24"/>
                      <a:pt x="16" y="24"/>
                      <a:pt x="16" y="23"/>
                    </a:cubicBezTo>
                    <a:cubicBezTo>
                      <a:pt x="26" y="13"/>
                      <a:pt x="26" y="13"/>
                      <a:pt x="26" y="13"/>
                    </a:cubicBezTo>
                    <a:cubicBezTo>
                      <a:pt x="27" y="13"/>
                      <a:pt x="27" y="14"/>
                      <a:pt x="28" y="14"/>
                    </a:cubicBezTo>
                    <a:cubicBezTo>
                      <a:pt x="28" y="14"/>
                      <a:pt x="29" y="13"/>
                      <a:pt x="29" y="13"/>
                    </a:cubicBezTo>
                    <a:cubicBezTo>
                      <a:pt x="33" y="17"/>
                      <a:pt x="33" y="17"/>
                      <a:pt x="33" y="17"/>
                    </a:cubicBezTo>
                    <a:cubicBezTo>
                      <a:pt x="33" y="18"/>
                      <a:pt x="33" y="18"/>
                      <a:pt x="33" y="19"/>
                    </a:cubicBezTo>
                    <a:cubicBezTo>
                      <a:pt x="33" y="20"/>
                      <a:pt x="34" y="22"/>
                      <a:pt x="36" y="22"/>
                    </a:cubicBezTo>
                    <a:cubicBezTo>
                      <a:pt x="38" y="22"/>
                      <a:pt x="39" y="20"/>
                      <a:pt x="39" y="19"/>
                    </a:cubicBezTo>
                    <a:cubicBezTo>
                      <a:pt x="39" y="18"/>
                      <a:pt x="39" y="18"/>
                      <a:pt x="39" y="17"/>
                    </a:cubicBezTo>
                    <a:cubicBezTo>
                      <a:pt x="50" y="6"/>
                      <a:pt x="50" y="6"/>
                      <a:pt x="50" y="6"/>
                    </a:cubicBezTo>
                    <a:cubicBezTo>
                      <a:pt x="50" y="7"/>
                      <a:pt x="51" y="7"/>
                      <a:pt x="51" y="7"/>
                    </a:cubicBezTo>
                    <a:cubicBezTo>
                      <a:pt x="53" y="7"/>
                      <a:pt x="54" y="5"/>
                      <a:pt x="54" y="4"/>
                    </a:cubicBezTo>
                    <a:cubicBezTo>
                      <a:pt x="54" y="2"/>
                      <a:pt x="53" y="0"/>
                      <a:pt x="51" y="0"/>
                    </a:cubicBezTo>
                    <a:cubicBezTo>
                      <a:pt x="50" y="0"/>
                      <a:pt x="48" y="2"/>
                      <a:pt x="48" y="4"/>
                    </a:cubicBezTo>
                    <a:cubicBezTo>
                      <a:pt x="48" y="4"/>
                      <a:pt x="48" y="5"/>
                      <a:pt x="49" y="5"/>
                    </a:cubicBezTo>
                    <a:cubicBezTo>
                      <a:pt x="38" y="16"/>
                      <a:pt x="38" y="16"/>
                      <a:pt x="38" y="16"/>
                    </a:cubicBezTo>
                    <a:cubicBezTo>
                      <a:pt x="37" y="16"/>
                      <a:pt x="37" y="15"/>
                      <a:pt x="36" y="15"/>
                    </a:cubicBezTo>
                    <a:cubicBezTo>
                      <a:pt x="36" y="15"/>
                      <a:pt x="35" y="16"/>
                      <a:pt x="35" y="16"/>
                    </a:cubicBezTo>
                    <a:cubicBezTo>
                      <a:pt x="31" y="12"/>
                      <a:pt x="31" y="12"/>
                      <a:pt x="31" y="12"/>
                    </a:cubicBezTo>
                    <a:cubicBezTo>
                      <a:pt x="31" y="11"/>
                      <a:pt x="31" y="11"/>
                      <a:pt x="31" y="10"/>
                    </a:cubicBezTo>
                    <a:cubicBezTo>
                      <a:pt x="31" y="9"/>
                      <a:pt x="30" y="7"/>
                      <a:pt x="28" y="7"/>
                    </a:cubicBezTo>
                    <a:cubicBezTo>
                      <a:pt x="26" y="7"/>
                      <a:pt x="25" y="9"/>
                      <a:pt x="25" y="10"/>
                    </a:cubicBezTo>
                    <a:cubicBezTo>
                      <a:pt x="25" y="11"/>
                      <a:pt x="25" y="11"/>
                      <a:pt x="25" y="11"/>
                    </a:cubicBezTo>
                    <a:cubicBezTo>
                      <a:pt x="14" y="22"/>
                      <a:pt x="14" y="22"/>
                      <a:pt x="14" y="22"/>
                    </a:cubicBezTo>
                    <a:cubicBezTo>
                      <a:pt x="14" y="22"/>
                      <a:pt x="13" y="22"/>
                      <a:pt x="13" y="22"/>
                    </a:cubicBezTo>
                    <a:cubicBezTo>
                      <a:pt x="11" y="22"/>
                      <a:pt x="10" y="23"/>
                      <a:pt x="10" y="25"/>
                    </a:cubicBezTo>
                    <a:cubicBezTo>
                      <a:pt x="10" y="27"/>
                      <a:pt x="11" y="28"/>
                      <a:pt x="13" y="28"/>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2" name="ïṣliḋé">
                <a:extLst>
                  <a:ext uri="{FF2B5EF4-FFF2-40B4-BE49-F238E27FC236}">
                    <a16:creationId xmlns:a16="http://schemas.microsoft.com/office/drawing/2014/main" id="{ADF51115-00BB-453D-8639-11DA24568A4A}"/>
                  </a:ext>
                </a:extLst>
              </p:cNvPr>
              <p:cNvSpPr/>
              <p:nvPr/>
            </p:nvSpPr>
            <p:spPr bwMode="auto">
              <a:xfrm>
                <a:off x="7072569" y="2485776"/>
                <a:ext cx="328286" cy="315916"/>
              </a:xfrm>
              <a:custGeom>
                <a:gdLst>
                  <a:gd fmla="*/ 65 w 67" name="T0"/>
                  <a:gd fmla="*/ 41 h 64" name="T1"/>
                  <a:gd fmla="*/ 46 w 67" name="T2"/>
                  <a:gd fmla="*/ 41 h 64" name="T3"/>
                  <a:gd fmla="*/ 46 w 67" name="T4"/>
                  <a:gd fmla="*/ 34 h 64" name="T5"/>
                  <a:gd fmla="*/ 44 w 67" name="T6"/>
                  <a:gd fmla="*/ 32 h 64" name="T7"/>
                  <a:gd fmla="*/ 23 w 67" name="T8"/>
                  <a:gd fmla="*/ 32 h 64" name="T9"/>
                  <a:gd fmla="*/ 21 w 67" name="T10"/>
                  <a:gd fmla="*/ 34 h 64" name="T11"/>
                  <a:gd fmla="*/ 21 w 67" name="T12"/>
                  <a:gd fmla="*/ 47 h 64" name="T13"/>
                  <a:gd fmla="*/ 2 w 67" name="T14"/>
                  <a:gd fmla="*/ 47 h 64" name="T15"/>
                  <a:gd fmla="*/ 0 w 67" name="T16"/>
                  <a:gd fmla="*/ 49 h 64" name="T17"/>
                  <a:gd fmla="*/ 0 w 67" name="T18"/>
                  <a:gd fmla="*/ 62 h 64" name="T19"/>
                  <a:gd fmla="*/ 2 w 67" name="T20"/>
                  <a:gd fmla="*/ 64 h 64" name="T21"/>
                  <a:gd fmla="*/ 23 w 67" name="T22"/>
                  <a:gd fmla="*/ 64 h 64" name="T23"/>
                  <a:gd fmla="*/ 44 w 67" name="T24"/>
                  <a:gd fmla="*/ 64 h 64" name="T25"/>
                  <a:gd fmla="*/ 65 w 67" name="T26"/>
                  <a:gd fmla="*/ 64 h 64" name="T27"/>
                  <a:gd fmla="*/ 67 w 67" name="T28"/>
                  <a:gd fmla="*/ 62 h 64" name="T29"/>
                  <a:gd fmla="*/ 67 w 67" name="T30"/>
                  <a:gd fmla="*/ 43 h 64" name="T31"/>
                  <a:gd fmla="*/ 65 w 67" name="T32"/>
                  <a:gd fmla="*/ 41 h 64" name="T33"/>
                  <a:gd fmla="*/ 45 w 67" name="T34"/>
                  <a:gd fmla="*/ 61 h 64" name="T35"/>
                  <a:gd fmla="*/ 45 w 67" name="T36"/>
                  <a:gd fmla="*/ 44 h 64" name="T37"/>
                  <a:gd fmla="*/ 64 w 67" name="T38"/>
                  <a:gd fmla="*/ 44 h 64" name="T39"/>
                  <a:gd fmla="*/ 64 w 67" name="T40"/>
                  <a:gd fmla="*/ 61 h 64" name="T41"/>
                  <a:gd fmla="*/ 45 w 67" name="T42"/>
                  <a:gd fmla="*/ 61 h 64" name="T43"/>
                  <a:gd fmla="*/ 24 w 67" name="T44"/>
                  <a:gd fmla="*/ 49 h 64" name="T45"/>
                  <a:gd fmla="*/ 24 w 67" name="T46"/>
                  <a:gd fmla="*/ 35 h 64" name="T47"/>
                  <a:gd fmla="*/ 43 w 67" name="T48"/>
                  <a:gd fmla="*/ 35 h 64" name="T49"/>
                  <a:gd fmla="*/ 43 w 67" name="T50"/>
                  <a:gd fmla="*/ 43 h 64" name="T51"/>
                  <a:gd fmla="*/ 43 w 67" name="T52"/>
                  <a:gd fmla="*/ 61 h 64" name="T53"/>
                  <a:gd fmla="*/ 24 w 67" name="T54"/>
                  <a:gd fmla="*/ 61 h 64" name="T55"/>
                  <a:gd fmla="*/ 24 w 67" name="T56"/>
                  <a:gd fmla="*/ 49 h 64" name="T57"/>
                  <a:gd fmla="*/ 22 w 67" name="T58"/>
                  <a:gd fmla="*/ 61 h 64" name="T59"/>
                  <a:gd fmla="*/ 3 w 67" name="T60"/>
                  <a:gd fmla="*/ 61 h 64" name="T61"/>
                  <a:gd fmla="*/ 3 w 67" name="T62"/>
                  <a:gd fmla="*/ 50 h 64" name="T63"/>
                  <a:gd fmla="*/ 22 w 67" name="T64"/>
                  <a:gd fmla="*/ 50 h 64" name="T65"/>
                  <a:gd fmla="*/ 22 w 67" name="T66"/>
                  <a:gd fmla="*/ 61 h 64" name="T67"/>
                  <a:gd fmla="*/ 32 w 67" name="T68"/>
                  <a:gd fmla="*/ 20 h 64" name="T69"/>
                  <a:gd fmla="*/ 32 w 67" name="T70"/>
                  <a:gd fmla="*/ 9 h 64" name="T71"/>
                  <a:gd fmla="*/ 30 w 67" name="T72"/>
                  <a:gd fmla="*/ 10 h 64" name="T73"/>
                  <a:gd fmla="*/ 29 w 67" name="T74"/>
                  <a:gd fmla="*/ 10 h 64" name="T75"/>
                  <a:gd fmla="*/ 29 w 67" name="T76"/>
                  <a:gd fmla="*/ 9 h 64" name="T77"/>
                  <a:gd fmla="*/ 33 w 67" name="T78"/>
                  <a:gd fmla="*/ 6 h 64" name="T79"/>
                  <a:gd fmla="*/ 34 w 67" name="T80"/>
                  <a:gd fmla="*/ 6 h 64" name="T81"/>
                  <a:gd fmla="*/ 34 w 67" name="T82"/>
                  <a:gd fmla="*/ 7 h 64" name="T83"/>
                  <a:gd fmla="*/ 34 w 67" name="T84"/>
                  <a:gd fmla="*/ 20 h 64" name="T85"/>
                  <a:gd fmla="*/ 37 w 67" name="T86"/>
                  <a:gd fmla="*/ 20 h 64" name="T87"/>
                  <a:gd fmla="*/ 38 w 67" name="T88"/>
                  <a:gd fmla="*/ 21 h 64" name="T89"/>
                  <a:gd fmla="*/ 37 w 67" name="T90"/>
                  <a:gd fmla="*/ 22 h 64" name="T91"/>
                  <a:gd fmla="*/ 30 w 67" name="T92"/>
                  <a:gd fmla="*/ 22 h 64" name="T93"/>
                  <a:gd fmla="*/ 29 w 67" name="T94"/>
                  <a:gd fmla="*/ 21 h 64" name="T95"/>
                  <a:gd fmla="*/ 30 w 67" name="T96"/>
                  <a:gd fmla="*/ 20 h 64" name="T97"/>
                  <a:gd fmla="*/ 32 w 67" name="T98"/>
                  <a:gd fmla="*/ 20 h 64" name="T99"/>
                  <a:gd fmla="*/ 33 w 67" name="T100"/>
                  <a:gd fmla="*/ 28 h 64" name="T101"/>
                  <a:gd fmla="*/ 47 w 67" name="T102"/>
                  <a:gd fmla="*/ 14 h 64" name="T103"/>
                  <a:gd fmla="*/ 33 w 67" name="T104"/>
                  <a:gd fmla="*/ 0 h 64" name="T105"/>
                  <a:gd fmla="*/ 20 w 67" name="T106"/>
                  <a:gd fmla="*/ 14 h 64" name="T107"/>
                  <a:gd fmla="*/ 33 w 67" name="T108"/>
                  <a:gd fmla="*/ 28 h 64" name="T109"/>
                  <a:gd fmla="*/ 33 w 67" name="T110"/>
                  <a:gd fmla="*/ 3 h 64" name="T111"/>
                  <a:gd fmla="*/ 44 w 67" name="T112"/>
                  <a:gd fmla="*/ 14 h 64" name="T113"/>
                  <a:gd fmla="*/ 33 w 67" name="T114"/>
                  <a:gd fmla="*/ 25 h 64" name="T115"/>
                  <a:gd fmla="*/ 23 w 67" name="T116"/>
                  <a:gd fmla="*/ 14 h 64" name="T117"/>
                  <a:gd fmla="*/ 33 w 67" name="T118"/>
                  <a:gd fmla="*/ 3 h 64"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64" w="67">
                    <a:moveTo>
                      <a:pt x="65" y="41"/>
                    </a:moveTo>
                    <a:cubicBezTo>
                      <a:pt x="46" y="41"/>
                      <a:pt x="46" y="41"/>
                      <a:pt x="46" y="41"/>
                    </a:cubicBezTo>
                    <a:cubicBezTo>
                      <a:pt x="46" y="34"/>
                      <a:pt x="46" y="34"/>
                      <a:pt x="46" y="34"/>
                    </a:cubicBezTo>
                    <a:cubicBezTo>
                      <a:pt x="46" y="32"/>
                      <a:pt x="45" y="32"/>
                      <a:pt x="44" y="32"/>
                    </a:cubicBezTo>
                    <a:cubicBezTo>
                      <a:pt x="23" y="32"/>
                      <a:pt x="23" y="32"/>
                      <a:pt x="23" y="32"/>
                    </a:cubicBezTo>
                    <a:cubicBezTo>
                      <a:pt x="22" y="32"/>
                      <a:pt x="21" y="32"/>
                      <a:pt x="21" y="34"/>
                    </a:cubicBezTo>
                    <a:cubicBezTo>
                      <a:pt x="21" y="47"/>
                      <a:pt x="21" y="47"/>
                      <a:pt x="21" y="47"/>
                    </a:cubicBezTo>
                    <a:cubicBezTo>
                      <a:pt x="2" y="47"/>
                      <a:pt x="2" y="47"/>
                      <a:pt x="2" y="47"/>
                    </a:cubicBezTo>
                    <a:cubicBezTo>
                      <a:pt x="1" y="47"/>
                      <a:pt x="0" y="48"/>
                      <a:pt x="0" y="49"/>
                    </a:cubicBezTo>
                    <a:cubicBezTo>
                      <a:pt x="0" y="62"/>
                      <a:pt x="0" y="62"/>
                      <a:pt x="0" y="62"/>
                    </a:cubicBezTo>
                    <a:cubicBezTo>
                      <a:pt x="0" y="63"/>
                      <a:pt x="1" y="64"/>
                      <a:pt x="2" y="64"/>
                    </a:cubicBezTo>
                    <a:cubicBezTo>
                      <a:pt x="23" y="64"/>
                      <a:pt x="23" y="64"/>
                      <a:pt x="23" y="64"/>
                    </a:cubicBezTo>
                    <a:cubicBezTo>
                      <a:pt x="44" y="64"/>
                      <a:pt x="44" y="64"/>
                      <a:pt x="44" y="64"/>
                    </a:cubicBezTo>
                    <a:cubicBezTo>
                      <a:pt x="65" y="64"/>
                      <a:pt x="65" y="64"/>
                      <a:pt x="65" y="64"/>
                    </a:cubicBezTo>
                    <a:cubicBezTo>
                      <a:pt x="66" y="64"/>
                      <a:pt x="67" y="63"/>
                      <a:pt x="67" y="62"/>
                    </a:cubicBezTo>
                    <a:cubicBezTo>
                      <a:pt x="67" y="43"/>
                      <a:pt x="67" y="43"/>
                      <a:pt x="67" y="43"/>
                    </a:cubicBezTo>
                    <a:cubicBezTo>
                      <a:pt x="67" y="42"/>
                      <a:pt x="66" y="41"/>
                      <a:pt x="65" y="41"/>
                    </a:cubicBezTo>
                    <a:close/>
                    <a:moveTo>
                      <a:pt x="45" y="61"/>
                    </a:moveTo>
                    <a:cubicBezTo>
                      <a:pt x="45" y="44"/>
                      <a:pt x="45" y="44"/>
                      <a:pt x="45" y="44"/>
                    </a:cubicBezTo>
                    <a:cubicBezTo>
                      <a:pt x="64" y="44"/>
                      <a:pt x="64" y="44"/>
                      <a:pt x="64" y="44"/>
                    </a:cubicBezTo>
                    <a:cubicBezTo>
                      <a:pt x="64" y="61"/>
                      <a:pt x="64" y="61"/>
                      <a:pt x="64" y="61"/>
                    </a:cubicBezTo>
                    <a:lnTo>
                      <a:pt x="45" y="61"/>
                    </a:lnTo>
                    <a:close/>
                    <a:moveTo>
                      <a:pt x="24" y="49"/>
                    </a:moveTo>
                    <a:cubicBezTo>
                      <a:pt x="24" y="35"/>
                      <a:pt x="24" y="35"/>
                      <a:pt x="24" y="35"/>
                    </a:cubicBezTo>
                    <a:cubicBezTo>
                      <a:pt x="43" y="35"/>
                      <a:pt x="43" y="35"/>
                      <a:pt x="43" y="35"/>
                    </a:cubicBezTo>
                    <a:cubicBezTo>
                      <a:pt x="43" y="43"/>
                      <a:pt x="43" y="43"/>
                      <a:pt x="43" y="43"/>
                    </a:cubicBezTo>
                    <a:cubicBezTo>
                      <a:pt x="43" y="61"/>
                      <a:pt x="43" y="61"/>
                      <a:pt x="43" y="61"/>
                    </a:cubicBezTo>
                    <a:cubicBezTo>
                      <a:pt x="24" y="61"/>
                      <a:pt x="24" y="61"/>
                      <a:pt x="24" y="61"/>
                    </a:cubicBezTo>
                    <a:lnTo>
                      <a:pt x="24" y="49"/>
                    </a:lnTo>
                    <a:close/>
                    <a:moveTo>
                      <a:pt x="22" y="61"/>
                    </a:moveTo>
                    <a:cubicBezTo>
                      <a:pt x="3" y="61"/>
                      <a:pt x="3" y="61"/>
                      <a:pt x="3" y="61"/>
                    </a:cubicBezTo>
                    <a:cubicBezTo>
                      <a:pt x="3" y="50"/>
                      <a:pt x="3" y="50"/>
                      <a:pt x="3" y="50"/>
                    </a:cubicBezTo>
                    <a:cubicBezTo>
                      <a:pt x="22" y="50"/>
                      <a:pt x="22" y="50"/>
                      <a:pt x="22" y="50"/>
                    </a:cubicBezTo>
                    <a:lnTo>
                      <a:pt x="22" y="61"/>
                    </a:lnTo>
                    <a:close/>
                    <a:moveTo>
                      <a:pt x="32" y="20"/>
                    </a:moveTo>
                    <a:cubicBezTo>
                      <a:pt x="32" y="9"/>
                      <a:pt x="32" y="9"/>
                      <a:pt x="32" y="9"/>
                    </a:cubicBezTo>
                    <a:cubicBezTo>
                      <a:pt x="30" y="10"/>
                      <a:pt x="30" y="10"/>
                      <a:pt x="30" y="10"/>
                    </a:cubicBezTo>
                    <a:cubicBezTo>
                      <a:pt x="30" y="11"/>
                      <a:pt x="29" y="11"/>
                      <a:pt x="29" y="10"/>
                    </a:cubicBezTo>
                    <a:cubicBezTo>
                      <a:pt x="29" y="10"/>
                      <a:pt x="29" y="9"/>
                      <a:pt x="29" y="9"/>
                    </a:cubicBezTo>
                    <a:cubicBezTo>
                      <a:pt x="33" y="6"/>
                      <a:pt x="33" y="6"/>
                      <a:pt x="33" y="6"/>
                    </a:cubicBezTo>
                    <a:cubicBezTo>
                      <a:pt x="33" y="6"/>
                      <a:pt x="33" y="6"/>
                      <a:pt x="34" y="6"/>
                    </a:cubicBezTo>
                    <a:cubicBezTo>
                      <a:pt x="34" y="6"/>
                      <a:pt x="34" y="7"/>
                      <a:pt x="34" y="7"/>
                    </a:cubicBezTo>
                    <a:cubicBezTo>
                      <a:pt x="34" y="20"/>
                      <a:pt x="34" y="20"/>
                      <a:pt x="34" y="20"/>
                    </a:cubicBezTo>
                    <a:cubicBezTo>
                      <a:pt x="37" y="20"/>
                      <a:pt x="37" y="20"/>
                      <a:pt x="37" y="20"/>
                    </a:cubicBezTo>
                    <a:cubicBezTo>
                      <a:pt x="37" y="20"/>
                      <a:pt x="38" y="21"/>
                      <a:pt x="38" y="21"/>
                    </a:cubicBezTo>
                    <a:cubicBezTo>
                      <a:pt x="38" y="22"/>
                      <a:pt x="37" y="22"/>
                      <a:pt x="37" y="22"/>
                    </a:cubicBezTo>
                    <a:cubicBezTo>
                      <a:pt x="30" y="22"/>
                      <a:pt x="30" y="22"/>
                      <a:pt x="30" y="22"/>
                    </a:cubicBezTo>
                    <a:cubicBezTo>
                      <a:pt x="29" y="22"/>
                      <a:pt x="29" y="22"/>
                      <a:pt x="29" y="21"/>
                    </a:cubicBezTo>
                    <a:cubicBezTo>
                      <a:pt x="29" y="21"/>
                      <a:pt x="29" y="20"/>
                      <a:pt x="30" y="20"/>
                    </a:cubicBezTo>
                    <a:lnTo>
                      <a:pt x="32" y="20"/>
                    </a:lnTo>
                    <a:close/>
                    <a:moveTo>
                      <a:pt x="33" y="28"/>
                    </a:moveTo>
                    <a:cubicBezTo>
                      <a:pt x="41" y="28"/>
                      <a:pt x="47" y="22"/>
                      <a:pt x="47" y="14"/>
                    </a:cubicBezTo>
                    <a:cubicBezTo>
                      <a:pt x="47" y="7"/>
                      <a:pt x="41" y="0"/>
                      <a:pt x="33" y="0"/>
                    </a:cubicBezTo>
                    <a:cubicBezTo>
                      <a:pt x="26" y="0"/>
                      <a:pt x="20" y="7"/>
                      <a:pt x="20" y="14"/>
                    </a:cubicBezTo>
                    <a:cubicBezTo>
                      <a:pt x="20" y="22"/>
                      <a:pt x="26" y="28"/>
                      <a:pt x="33" y="28"/>
                    </a:cubicBezTo>
                    <a:close/>
                    <a:moveTo>
                      <a:pt x="33" y="3"/>
                    </a:moveTo>
                    <a:cubicBezTo>
                      <a:pt x="39" y="3"/>
                      <a:pt x="44" y="8"/>
                      <a:pt x="44" y="14"/>
                    </a:cubicBezTo>
                    <a:cubicBezTo>
                      <a:pt x="44" y="20"/>
                      <a:pt x="39" y="25"/>
                      <a:pt x="33" y="25"/>
                    </a:cubicBezTo>
                    <a:cubicBezTo>
                      <a:pt x="27" y="25"/>
                      <a:pt x="23" y="20"/>
                      <a:pt x="23" y="14"/>
                    </a:cubicBezTo>
                    <a:cubicBezTo>
                      <a:pt x="23" y="8"/>
                      <a:pt x="27" y="3"/>
                      <a:pt x="33" y="3"/>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3" name="îṩľïde">
                <a:extLst>
                  <a:ext uri="{FF2B5EF4-FFF2-40B4-BE49-F238E27FC236}">
                    <a16:creationId xmlns:a16="http://schemas.microsoft.com/office/drawing/2014/main" id="{B27D1064-0300-497B-8F71-DDA527BF5598}"/>
                  </a:ext>
                </a:extLst>
              </p:cNvPr>
              <p:cNvSpPr/>
              <p:nvPr/>
            </p:nvSpPr>
            <p:spPr bwMode="auto">
              <a:xfrm>
                <a:off x="5135765" y="2774562"/>
                <a:ext cx="371108" cy="403738"/>
              </a:xfrm>
              <a:custGeom>
                <a:gdLst>
                  <a:gd fmla="*/ 42 w 58" name="T0"/>
                  <a:gd fmla="*/ 4 h 63" name="T1"/>
                  <a:gd fmla="*/ 41 w 58" name="T2"/>
                  <a:gd fmla="*/ 10 h 63" name="T3"/>
                  <a:gd fmla="*/ 17 w 58" name="T4"/>
                  <a:gd fmla="*/ 47 h 63" name="T5"/>
                  <a:gd fmla="*/ 15 w 58" name="T6"/>
                  <a:gd fmla="*/ 54 h 63" name="T7"/>
                  <a:gd fmla="*/ 19 w 58" name="T8"/>
                  <a:gd fmla="*/ 47 h 63" name="T9"/>
                  <a:gd fmla="*/ 49 w 58" name="T10"/>
                  <a:gd fmla="*/ 19 h 63" name="T11"/>
                  <a:gd fmla="*/ 53 w 58" name="T12"/>
                  <a:gd fmla="*/ 14 h 63" name="T13"/>
                  <a:gd fmla="*/ 48 w 58" name="T14"/>
                  <a:gd fmla="*/ 19 h 63" name="T15"/>
                  <a:gd fmla="*/ 4 w 58" name="T16"/>
                  <a:gd fmla="*/ 43 h 63" name="T17"/>
                  <a:gd fmla="*/ 11 w 58" name="T18"/>
                  <a:gd fmla="*/ 41 h 63" name="T19"/>
                  <a:gd fmla="*/ 57 w 58" name="T20"/>
                  <a:gd fmla="*/ 28 h 63" name="T21"/>
                  <a:gd fmla="*/ 51 w 58" name="T22"/>
                  <a:gd fmla="*/ 30 h 63" name="T23"/>
                  <a:gd fmla="*/ 57 w 58" name="T24"/>
                  <a:gd fmla="*/ 28 h 63" name="T25"/>
                  <a:gd fmla="*/ 1 w 58" name="T26"/>
                  <a:gd fmla="*/ 28 h 63" name="T27"/>
                  <a:gd fmla="*/ 7 w 58" name="T28"/>
                  <a:gd fmla="*/ 30 h 63" name="T29"/>
                  <a:gd fmla="*/ 48 w 58" name="T30"/>
                  <a:gd fmla="*/ 39 h 63" name="T31"/>
                  <a:gd fmla="*/ 54 w 58" name="T32"/>
                  <a:gd fmla="*/ 44 h 63" name="T33"/>
                  <a:gd fmla="*/ 49 w 58" name="T34"/>
                  <a:gd fmla="*/ 39 h 63" name="T35"/>
                  <a:gd fmla="*/ 5 w 58" name="T36"/>
                  <a:gd fmla="*/ 16 h 63" name="T37"/>
                  <a:gd fmla="*/ 11 w 58" name="T38"/>
                  <a:gd fmla="*/ 18 h 63" name="T39"/>
                  <a:gd fmla="*/ 41 w 58" name="T40"/>
                  <a:gd fmla="*/ 47 h 63" name="T41"/>
                  <a:gd fmla="*/ 42 w 58" name="T42"/>
                  <a:gd fmla="*/ 54 h 63" name="T43"/>
                  <a:gd fmla="*/ 44 w 58" name="T44"/>
                  <a:gd fmla="*/ 53 h 63" name="T45"/>
                  <a:gd fmla="*/ 18 w 58" name="T46"/>
                  <a:gd fmla="*/ 11 h 63" name="T47"/>
                  <a:gd fmla="*/ 16 w 58" name="T48"/>
                  <a:gd fmla="*/ 4 h 63" name="T49"/>
                  <a:gd fmla="*/ 17 w 58" name="T50"/>
                  <a:gd fmla="*/ 10 h 63" name="T51"/>
                  <a:gd fmla="*/ 30 w 58" name="T52"/>
                  <a:gd fmla="*/ 1 h 63" name="T53"/>
                  <a:gd fmla="*/ 28 w 58" name="T54"/>
                  <a:gd fmla="*/ 7 h 63" name="T55"/>
                  <a:gd fmla="*/ 40 w 58" name="T56"/>
                  <a:gd fmla="*/ 41 h 63" name="T57"/>
                  <a:gd fmla="*/ 37 w 58" name="T58"/>
                  <a:gd fmla="*/ 51 h 63" name="T59"/>
                  <a:gd fmla="*/ 38 w 58" name="T60"/>
                  <a:gd fmla="*/ 55 h 63" name="T61"/>
                  <a:gd fmla="*/ 35 w 58" name="T62"/>
                  <a:gd fmla="*/ 60 h 63" name="T63"/>
                  <a:gd fmla="*/ 28 w 58" name="T64"/>
                  <a:gd fmla="*/ 63 h 63" name="T65"/>
                  <a:gd fmla="*/ 21 w 58" name="T66"/>
                  <a:gd fmla="*/ 58 h 63" name="T67"/>
                  <a:gd fmla="*/ 22 w 58" name="T68"/>
                  <a:gd fmla="*/ 53 h 63" name="T69"/>
                  <a:gd fmla="*/ 21 w 58" name="T70"/>
                  <a:gd fmla="*/ 49 h 63" name="T71"/>
                  <a:gd fmla="*/ 13 w 58" name="T72"/>
                  <a:gd fmla="*/ 29 h 63" name="T73"/>
                  <a:gd fmla="*/ 33 w 58" name="T74"/>
                  <a:gd fmla="*/ 61 h 63" name="T75"/>
                  <a:gd fmla="*/ 25 w 58" name="T76"/>
                  <a:gd fmla="*/ 61 h 63" name="T77"/>
                  <a:gd fmla="*/ 33 w 58" name="T78"/>
                  <a:gd fmla="*/ 61 h 63" name="T79"/>
                  <a:gd fmla="*/ 23 w 58" name="T80"/>
                  <a:gd fmla="*/ 58 h 63" name="T81"/>
                  <a:gd fmla="*/ 31 w 58" name="T82"/>
                  <a:gd fmla="*/ 58 h 63" name="T83"/>
                  <a:gd fmla="*/ 34 w 58" name="T84"/>
                  <a:gd fmla="*/ 57 h 63" name="T85"/>
                  <a:gd fmla="*/ 23 w 58" name="T86"/>
                  <a:gd fmla="*/ 55 h 63" name="T87"/>
                  <a:gd fmla="*/ 36 w 58" name="T88"/>
                  <a:gd fmla="*/ 55 h 63" name="T89"/>
                  <a:gd fmla="*/ 25 w 58" name="T90"/>
                  <a:gd fmla="*/ 52 h 63" name="T91"/>
                  <a:gd fmla="*/ 34 w 58" name="T92"/>
                  <a:gd fmla="*/ 52 h 63" name="T93"/>
                  <a:gd fmla="*/ 34 w 58" name="T94"/>
                  <a:gd fmla="*/ 50 h 63" name="T95"/>
                  <a:gd fmla="*/ 25 w 58" name="T96"/>
                  <a:gd fmla="*/ 49 h 63" name="T97"/>
                  <a:gd fmla="*/ 34 w 58" name="T98"/>
                  <a:gd fmla="*/ 50 h 63" name="T99"/>
                  <a:gd fmla="*/ 15 w 58" name="T100"/>
                  <a:gd fmla="*/ 29 h 63" name="T101"/>
                  <a:gd fmla="*/ 25 w 58" name="T102"/>
                  <a:gd fmla="*/ 47 h 63" name="T103"/>
                  <a:gd fmla="*/ 24 w 58" name="T104"/>
                  <a:gd fmla="*/ 31 h 63" name="T105"/>
                  <a:gd fmla="*/ 31 w 58" name="T106"/>
                  <a:gd fmla="*/ 47 h 63" name="T107"/>
                  <a:gd fmla="*/ 35 w 58" name="T108"/>
                  <a:gd fmla="*/ 32 h 63" name="T109"/>
                  <a:gd fmla="*/ 35 w 58" name="T110"/>
                  <a:gd fmla="*/ 47 h 63"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62" w="57">
                    <a:moveTo>
                      <a:pt x="40" y="11"/>
                    </a:moveTo>
                    <a:cubicBezTo>
                      <a:pt x="39" y="10"/>
                      <a:pt x="39" y="10"/>
                      <a:pt x="39" y="9"/>
                    </a:cubicBezTo>
                    <a:cubicBezTo>
                      <a:pt x="42" y="4"/>
                      <a:pt x="42" y="4"/>
                      <a:pt x="42" y="4"/>
                    </a:cubicBezTo>
                    <a:cubicBezTo>
                      <a:pt x="43" y="4"/>
                      <a:pt x="43" y="3"/>
                      <a:pt x="44" y="4"/>
                    </a:cubicBezTo>
                    <a:cubicBezTo>
                      <a:pt x="44" y="4"/>
                      <a:pt x="44" y="5"/>
                      <a:pt x="44" y="5"/>
                    </a:cubicBezTo>
                    <a:cubicBezTo>
                      <a:pt x="41" y="10"/>
                      <a:pt x="41" y="10"/>
                      <a:pt x="41" y="10"/>
                    </a:cubicBezTo>
                    <a:cubicBezTo>
                      <a:pt x="41" y="10"/>
                      <a:pt x="41" y="11"/>
                      <a:pt x="40" y="11"/>
                    </a:cubicBezTo>
                    <a:cubicBezTo>
                      <a:pt x="40" y="11"/>
                      <a:pt x="40" y="11"/>
                      <a:pt x="40" y="11"/>
                    </a:cubicBezTo>
                    <a:close/>
                    <a:moveTo>
                      <a:pt x="17" y="47"/>
                    </a:moveTo>
                    <a:cubicBezTo>
                      <a:pt x="14" y="53"/>
                      <a:pt x="14" y="53"/>
                      <a:pt x="14" y="53"/>
                    </a:cubicBezTo>
                    <a:cubicBezTo>
                      <a:pt x="14" y="53"/>
                      <a:pt x="14" y="54"/>
                      <a:pt x="15" y="54"/>
                    </a:cubicBezTo>
                    <a:cubicBezTo>
                      <a:pt x="15" y="54"/>
                      <a:pt x="15" y="54"/>
                      <a:pt x="15" y="54"/>
                    </a:cubicBezTo>
                    <a:cubicBezTo>
                      <a:pt x="16" y="54"/>
                      <a:pt x="16" y="54"/>
                      <a:pt x="16" y="54"/>
                    </a:cubicBezTo>
                    <a:cubicBezTo>
                      <a:pt x="19" y="48"/>
                      <a:pt x="19" y="48"/>
                      <a:pt x="19" y="48"/>
                    </a:cubicBezTo>
                    <a:cubicBezTo>
                      <a:pt x="19" y="48"/>
                      <a:pt x="19" y="47"/>
                      <a:pt x="19" y="47"/>
                    </a:cubicBezTo>
                    <a:cubicBezTo>
                      <a:pt x="18" y="47"/>
                      <a:pt x="18" y="47"/>
                      <a:pt x="17" y="47"/>
                    </a:cubicBezTo>
                    <a:close/>
                    <a:moveTo>
                      <a:pt x="48" y="19"/>
                    </a:moveTo>
                    <a:cubicBezTo>
                      <a:pt x="49" y="19"/>
                      <a:pt x="49" y="19"/>
                      <a:pt x="49" y="19"/>
                    </a:cubicBezTo>
                    <a:cubicBezTo>
                      <a:pt x="54" y="16"/>
                      <a:pt x="54" y="16"/>
                      <a:pt x="54" y="16"/>
                    </a:cubicBezTo>
                    <a:cubicBezTo>
                      <a:pt x="55" y="15"/>
                      <a:pt x="55" y="15"/>
                      <a:pt x="54" y="14"/>
                    </a:cubicBezTo>
                    <a:cubicBezTo>
                      <a:pt x="54" y="14"/>
                      <a:pt x="54" y="14"/>
                      <a:pt x="53" y="14"/>
                    </a:cubicBezTo>
                    <a:cubicBezTo>
                      <a:pt x="48" y="17"/>
                      <a:pt x="48" y="17"/>
                      <a:pt x="48" y="17"/>
                    </a:cubicBezTo>
                    <a:cubicBezTo>
                      <a:pt x="47" y="17"/>
                      <a:pt x="47" y="18"/>
                      <a:pt x="48" y="18"/>
                    </a:cubicBezTo>
                    <a:cubicBezTo>
                      <a:pt x="48" y="19"/>
                      <a:pt x="48" y="19"/>
                      <a:pt x="48" y="19"/>
                    </a:cubicBezTo>
                    <a:close/>
                    <a:moveTo>
                      <a:pt x="10" y="39"/>
                    </a:moveTo>
                    <a:cubicBezTo>
                      <a:pt x="5" y="42"/>
                      <a:pt x="5" y="42"/>
                      <a:pt x="5" y="42"/>
                    </a:cubicBezTo>
                    <a:cubicBezTo>
                      <a:pt x="4" y="42"/>
                      <a:pt x="4" y="43"/>
                      <a:pt x="4" y="43"/>
                    </a:cubicBezTo>
                    <a:cubicBezTo>
                      <a:pt x="4" y="44"/>
                      <a:pt x="5" y="44"/>
                      <a:pt x="5" y="44"/>
                    </a:cubicBezTo>
                    <a:cubicBezTo>
                      <a:pt x="5" y="44"/>
                      <a:pt x="5" y="44"/>
                      <a:pt x="6" y="44"/>
                    </a:cubicBezTo>
                    <a:cubicBezTo>
                      <a:pt x="11" y="41"/>
                      <a:pt x="11" y="41"/>
                      <a:pt x="11" y="41"/>
                    </a:cubicBezTo>
                    <a:cubicBezTo>
                      <a:pt x="11" y="40"/>
                      <a:pt x="11" y="40"/>
                      <a:pt x="11" y="39"/>
                    </a:cubicBezTo>
                    <a:cubicBezTo>
                      <a:pt x="11" y="39"/>
                      <a:pt x="10" y="39"/>
                      <a:pt x="10" y="39"/>
                    </a:cubicBezTo>
                    <a:close/>
                    <a:moveTo>
                      <a:pt x="57" y="28"/>
                    </a:moveTo>
                    <a:cubicBezTo>
                      <a:pt x="51" y="28"/>
                      <a:pt x="51" y="28"/>
                      <a:pt x="51" y="28"/>
                    </a:cubicBezTo>
                    <a:cubicBezTo>
                      <a:pt x="51" y="28"/>
                      <a:pt x="50" y="28"/>
                      <a:pt x="50" y="29"/>
                    </a:cubicBezTo>
                    <a:cubicBezTo>
                      <a:pt x="50" y="29"/>
                      <a:pt x="51" y="30"/>
                      <a:pt x="51" y="30"/>
                    </a:cubicBezTo>
                    <a:cubicBezTo>
                      <a:pt x="57" y="30"/>
                      <a:pt x="57" y="30"/>
                      <a:pt x="57" y="30"/>
                    </a:cubicBezTo>
                    <a:cubicBezTo>
                      <a:pt x="58" y="30"/>
                      <a:pt x="58" y="29"/>
                      <a:pt x="58" y="29"/>
                    </a:cubicBezTo>
                    <a:cubicBezTo>
                      <a:pt x="58" y="28"/>
                      <a:pt x="58" y="28"/>
                      <a:pt x="57" y="28"/>
                    </a:cubicBezTo>
                    <a:close/>
                    <a:moveTo>
                      <a:pt x="8" y="29"/>
                    </a:moveTo>
                    <a:cubicBezTo>
                      <a:pt x="8" y="28"/>
                      <a:pt x="8" y="28"/>
                      <a:pt x="7" y="28"/>
                    </a:cubicBezTo>
                    <a:cubicBezTo>
                      <a:pt x="1" y="28"/>
                      <a:pt x="1" y="28"/>
                      <a:pt x="1" y="28"/>
                    </a:cubicBezTo>
                    <a:cubicBezTo>
                      <a:pt x="1" y="28"/>
                      <a:pt x="0" y="28"/>
                      <a:pt x="0" y="29"/>
                    </a:cubicBezTo>
                    <a:cubicBezTo>
                      <a:pt x="0" y="29"/>
                      <a:pt x="1" y="30"/>
                      <a:pt x="1" y="30"/>
                    </a:cubicBezTo>
                    <a:cubicBezTo>
                      <a:pt x="7" y="30"/>
                      <a:pt x="7" y="30"/>
                      <a:pt x="7" y="30"/>
                    </a:cubicBezTo>
                    <a:cubicBezTo>
                      <a:pt x="8" y="30"/>
                      <a:pt x="8" y="29"/>
                      <a:pt x="8" y="29"/>
                    </a:cubicBezTo>
                    <a:close/>
                    <a:moveTo>
                      <a:pt x="49" y="39"/>
                    </a:moveTo>
                    <a:cubicBezTo>
                      <a:pt x="48" y="39"/>
                      <a:pt x="48" y="39"/>
                      <a:pt x="48" y="39"/>
                    </a:cubicBezTo>
                    <a:cubicBezTo>
                      <a:pt x="47" y="40"/>
                      <a:pt x="47" y="40"/>
                      <a:pt x="48" y="41"/>
                    </a:cubicBezTo>
                    <a:cubicBezTo>
                      <a:pt x="53" y="44"/>
                      <a:pt x="53" y="44"/>
                      <a:pt x="53" y="44"/>
                    </a:cubicBezTo>
                    <a:cubicBezTo>
                      <a:pt x="53" y="44"/>
                      <a:pt x="53" y="44"/>
                      <a:pt x="54" y="44"/>
                    </a:cubicBezTo>
                    <a:cubicBezTo>
                      <a:pt x="54" y="44"/>
                      <a:pt x="54" y="44"/>
                      <a:pt x="54" y="43"/>
                    </a:cubicBezTo>
                    <a:cubicBezTo>
                      <a:pt x="55" y="43"/>
                      <a:pt x="55" y="42"/>
                      <a:pt x="54" y="42"/>
                    </a:cubicBezTo>
                    <a:lnTo>
                      <a:pt x="49" y="39"/>
                    </a:lnTo>
                    <a:close/>
                    <a:moveTo>
                      <a:pt x="6" y="14"/>
                    </a:moveTo>
                    <a:cubicBezTo>
                      <a:pt x="5" y="14"/>
                      <a:pt x="4" y="14"/>
                      <a:pt x="4" y="14"/>
                    </a:cubicBezTo>
                    <a:cubicBezTo>
                      <a:pt x="4" y="15"/>
                      <a:pt x="4" y="15"/>
                      <a:pt x="5" y="16"/>
                    </a:cubicBezTo>
                    <a:cubicBezTo>
                      <a:pt x="10" y="19"/>
                      <a:pt x="10" y="19"/>
                      <a:pt x="10" y="19"/>
                    </a:cubicBezTo>
                    <a:cubicBezTo>
                      <a:pt x="10" y="19"/>
                      <a:pt x="10" y="19"/>
                      <a:pt x="10" y="19"/>
                    </a:cubicBezTo>
                    <a:cubicBezTo>
                      <a:pt x="11" y="19"/>
                      <a:pt x="11" y="19"/>
                      <a:pt x="11" y="18"/>
                    </a:cubicBezTo>
                    <a:cubicBezTo>
                      <a:pt x="11" y="18"/>
                      <a:pt x="11" y="17"/>
                      <a:pt x="11" y="17"/>
                    </a:cubicBezTo>
                    <a:lnTo>
                      <a:pt x="6" y="14"/>
                    </a:lnTo>
                    <a:close/>
                    <a:moveTo>
                      <a:pt x="41" y="47"/>
                    </a:moveTo>
                    <a:cubicBezTo>
                      <a:pt x="41" y="47"/>
                      <a:pt x="40" y="47"/>
                      <a:pt x="40" y="47"/>
                    </a:cubicBezTo>
                    <a:cubicBezTo>
                      <a:pt x="39" y="47"/>
                      <a:pt x="39" y="48"/>
                      <a:pt x="39" y="48"/>
                    </a:cubicBezTo>
                    <a:cubicBezTo>
                      <a:pt x="42" y="54"/>
                      <a:pt x="42" y="54"/>
                      <a:pt x="42" y="54"/>
                    </a:cubicBezTo>
                    <a:cubicBezTo>
                      <a:pt x="43" y="54"/>
                      <a:pt x="43" y="54"/>
                      <a:pt x="43" y="54"/>
                    </a:cubicBezTo>
                    <a:cubicBezTo>
                      <a:pt x="43" y="54"/>
                      <a:pt x="44" y="54"/>
                      <a:pt x="44" y="54"/>
                    </a:cubicBezTo>
                    <a:cubicBezTo>
                      <a:pt x="44" y="54"/>
                      <a:pt x="44" y="53"/>
                      <a:pt x="44" y="53"/>
                    </a:cubicBezTo>
                    <a:lnTo>
                      <a:pt x="41" y="47"/>
                    </a:lnTo>
                    <a:close/>
                    <a:moveTo>
                      <a:pt x="17" y="10"/>
                    </a:moveTo>
                    <a:cubicBezTo>
                      <a:pt x="18" y="10"/>
                      <a:pt x="18" y="11"/>
                      <a:pt x="18" y="11"/>
                    </a:cubicBezTo>
                    <a:cubicBezTo>
                      <a:pt x="18" y="11"/>
                      <a:pt x="19" y="11"/>
                      <a:pt x="19" y="11"/>
                    </a:cubicBezTo>
                    <a:cubicBezTo>
                      <a:pt x="19" y="10"/>
                      <a:pt x="19" y="10"/>
                      <a:pt x="19" y="9"/>
                    </a:cubicBezTo>
                    <a:cubicBezTo>
                      <a:pt x="16" y="4"/>
                      <a:pt x="16" y="4"/>
                      <a:pt x="16" y="4"/>
                    </a:cubicBezTo>
                    <a:cubicBezTo>
                      <a:pt x="16" y="4"/>
                      <a:pt x="15" y="3"/>
                      <a:pt x="15" y="4"/>
                    </a:cubicBezTo>
                    <a:cubicBezTo>
                      <a:pt x="14" y="4"/>
                      <a:pt x="14" y="5"/>
                      <a:pt x="14" y="5"/>
                    </a:cubicBezTo>
                    <a:lnTo>
                      <a:pt x="17" y="10"/>
                    </a:lnTo>
                    <a:close/>
                    <a:moveTo>
                      <a:pt x="29" y="8"/>
                    </a:moveTo>
                    <a:cubicBezTo>
                      <a:pt x="30" y="8"/>
                      <a:pt x="30" y="7"/>
                      <a:pt x="30" y="7"/>
                    </a:cubicBezTo>
                    <a:cubicBezTo>
                      <a:pt x="30" y="1"/>
                      <a:pt x="30" y="1"/>
                      <a:pt x="30" y="1"/>
                    </a:cubicBezTo>
                    <a:cubicBezTo>
                      <a:pt x="30" y="0"/>
                      <a:pt x="30" y="0"/>
                      <a:pt x="29" y="0"/>
                    </a:cubicBezTo>
                    <a:cubicBezTo>
                      <a:pt x="29" y="0"/>
                      <a:pt x="28" y="0"/>
                      <a:pt x="28" y="1"/>
                    </a:cubicBezTo>
                    <a:cubicBezTo>
                      <a:pt x="28" y="7"/>
                      <a:pt x="28" y="7"/>
                      <a:pt x="28" y="7"/>
                    </a:cubicBezTo>
                    <a:cubicBezTo>
                      <a:pt x="28" y="7"/>
                      <a:pt x="29" y="8"/>
                      <a:pt x="29" y="8"/>
                    </a:cubicBezTo>
                    <a:close/>
                    <a:moveTo>
                      <a:pt x="45" y="29"/>
                    </a:moveTo>
                    <a:cubicBezTo>
                      <a:pt x="45" y="33"/>
                      <a:pt x="44" y="38"/>
                      <a:pt x="40" y="41"/>
                    </a:cubicBezTo>
                    <a:cubicBezTo>
                      <a:pt x="38" y="43"/>
                      <a:pt x="37" y="46"/>
                      <a:pt x="37" y="47"/>
                    </a:cubicBezTo>
                    <a:cubicBezTo>
                      <a:pt x="38" y="48"/>
                      <a:pt x="38" y="48"/>
                      <a:pt x="38" y="49"/>
                    </a:cubicBezTo>
                    <a:cubicBezTo>
                      <a:pt x="38" y="50"/>
                      <a:pt x="38" y="50"/>
                      <a:pt x="37" y="51"/>
                    </a:cubicBezTo>
                    <a:cubicBezTo>
                      <a:pt x="38" y="51"/>
                      <a:pt x="38" y="51"/>
                      <a:pt x="38" y="52"/>
                    </a:cubicBezTo>
                    <a:cubicBezTo>
                      <a:pt x="38" y="53"/>
                      <a:pt x="38" y="53"/>
                      <a:pt x="37" y="53"/>
                    </a:cubicBezTo>
                    <a:cubicBezTo>
                      <a:pt x="38" y="54"/>
                      <a:pt x="38" y="54"/>
                      <a:pt x="38" y="55"/>
                    </a:cubicBezTo>
                    <a:cubicBezTo>
                      <a:pt x="38" y="56"/>
                      <a:pt x="38" y="56"/>
                      <a:pt x="37" y="56"/>
                    </a:cubicBezTo>
                    <a:cubicBezTo>
                      <a:pt x="38" y="57"/>
                      <a:pt x="38" y="57"/>
                      <a:pt x="38" y="58"/>
                    </a:cubicBezTo>
                    <a:cubicBezTo>
                      <a:pt x="38" y="59"/>
                      <a:pt x="37" y="60"/>
                      <a:pt x="35" y="60"/>
                    </a:cubicBezTo>
                    <a:cubicBezTo>
                      <a:pt x="35" y="60"/>
                      <a:pt x="35" y="61"/>
                      <a:pt x="35" y="61"/>
                    </a:cubicBezTo>
                    <a:cubicBezTo>
                      <a:pt x="35" y="63"/>
                      <a:pt x="33" y="63"/>
                      <a:pt x="31" y="63"/>
                    </a:cubicBezTo>
                    <a:cubicBezTo>
                      <a:pt x="28" y="63"/>
                      <a:pt x="28" y="63"/>
                      <a:pt x="28" y="63"/>
                    </a:cubicBezTo>
                    <a:cubicBezTo>
                      <a:pt x="26" y="63"/>
                      <a:pt x="23" y="63"/>
                      <a:pt x="23" y="61"/>
                    </a:cubicBezTo>
                    <a:cubicBezTo>
                      <a:pt x="23" y="61"/>
                      <a:pt x="23" y="60"/>
                      <a:pt x="23" y="60"/>
                    </a:cubicBezTo>
                    <a:cubicBezTo>
                      <a:pt x="22" y="60"/>
                      <a:pt x="21" y="59"/>
                      <a:pt x="21" y="58"/>
                    </a:cubicBezTo>
                    <a:cubicBezTo>
                      <a:pt x="21" y="57"/>
                      <a:pt x="21" y="57"/>
                      <a:pt x="22" y="56"/>
                    </a:cubicBezTo>
                    <a:cubicBezTo>
                      <a:pt x="21" y="56"/>
                      <a:pt x="21" y="56"/>
                      <a:pt x="21" y="55"/>
                    </a:cubicBezTo>
                    <a:cubicBezTo>
                      <a:pt x="21" y="54"/>
                      <a:pt x="21" y="54"/>
                      <a:pt x="22" y="53"/>
                    </a:cubicBezTo>
                    <a:cubicBezTo>
                      <a:pt x="21" y="53"/>
                      <a:pt x="21" y="53"/>
                      <a:pt x="21" y="52"/>
                    </a:cubicBezTo>
                    <a:cubicBezTo>
                      <a:pt x="21" y="51"/>
                      <a:pt x="21" y="51"/>
                      <a:pt x="22" y="51"/>
                    </a:cubicBezTo>
                    <a:cubicBezTo>
                      <a:pt x="21" y="50"/>
                      <a:pt x="21" y="50"/>
                      <a:pt x="21" y="49"/>
                    </a:cubicBezTo>
                    <a:cubicBezTo>
                      <a:pt x="21" y="48"/>
                      <a:pt x="21" y="48"/>
                      <a:pt x="22" y="47"/>
                    </a:cubicBezTo>
                    <a:cubicBezTo>
                      <a:pt x="22" y="46"/>
                      <a:pt x="21" y="43"/>
                      <a:pt x="18" y="41"/>
                    </a:cubicBezTo>
                    <a:cubicBezTo>
                      <a:pt x="15" y="38"/>
                      <a:pt x="13" y="33"/>
                      <a:pt x="13" y="29"/>
                    </a:cubicBezTo>
                    <a:cubicBezTo>
                      <a:pt x="13" y="20"/>
                      <a:pt x="20" y="13"/>
                      <a:pt x="29" y="13"/>
                    </a:cubicBezTo>
                    <a:cubicBezTo>
                      <a:pt x="38" y="13"/>
                      <a:pt x="45" y="20"/>
                      <a:pt x="45" y="29"/>
                    </a:cubicBezTo>
                    <a:close/>
                    <a:moveTo>
                      <a:pt x="33" y="61"/>
                    </a:moveTo>
                    <a:cubicBezTo>
                      <a:pt x="33" y="61"/>
                      <a:pt x="32" y="60"/>
                      <a:pt x="31" y="60"/>
                    </a:cubicBezTo>
                    <a:cubicBezTo>
                      <a:pt x="28" y="60"/>
                      <a:pt x="28" y="60"/>
                      <a:pt x="28" y="60"/>
                    </a:cubicBezTo>
                    <a:cubicBezTo>
                      <a:pt x="26" y="60"/>
                      <a:pt x="26" y="61"/>
                      <a:pt x="25" y="61"/>
                    </a:cubicBezTo>
                    <a:cubicBezTo>
                      <a:pt x="26" y="61"/>
                      <a:pt x="26" y="61"/>
                      <a:pt x="28" y="61"/>
                    </a:cubicBezTo>
                    <a:cubicBezTo>
                      <a:pt x="31" y="61"/>
                      <a:pt x="31" y="61"/>
                      <a:pt x="31" y="61"/>
                    </a:cubicBezTo>
                    <a:cubicBezTo>
                      <a:pt x="32" y="61"/>
                      <a:pt x="33" y="61"/>
                      <a:pt x="33" y="61"/>
                    </a:cubicBezTo>
                    <a:close/>
                    <a:moveTo>
                      <a:pt x="34" y="57"/>
                    </a:moveTo>
                    <a:cubicBezTo>
                      <a:pt x="25" y="57"/>
                      <a:pt x="25" y="57"/>
                      <a:pt x="25" y="57"/>
                    </a:cubicBezTo>
                    <a:cubicBezTo>
                      <a:pt x="24" y="57"/>
                      <a:pt x="23" y="58"/>
                      <a:pt x="23" y="58"/>
                    </a:cubicBezTo>
                    <a:cubicBezTo>
                      <a:pt x="23" y="58"/>
                      <a:pt x="24" y="58"/>
                      <a:pt x="25" y="58"/>
                    </a:cubicBezTo>
                    <a:cubicBezTo>
                      <a:pt x="28" y="58"/>
                      <a:pt x="28" y="58"/>
                      <a:pt x="28" y="58"/>
                    </a:cubicBezTo>
                    <a:cubicBezTo>
                      <a:pt x="31" y="58"/>
                      <a:pt x="31" y="58"/>
                      <a:pt x="31" y="58"/>
                    </a:cubicBezTo>
                    <a:cubicBezTo>
                      <a:pt x="34" y="58"/>
                      <a:pt x="34" y="58"/>
                      <a:pt x="34" y="58"/>
                    </a:cubicBezTo>
                    <a:cubicBezTo>
                      <a:pt x="35" y="58"/>
                      <a:pt x="35" y="58"/>
                      <a:pt x="36" y="58"/>
                    </a:cubicBezTo>
                    <a:cubicBezTo>
                      <a:pt x="35" y="58"/>
                      <a:pt x="35" y="57"/>
                      <a:pt x="34" y="57"/>
                    </a:cubicBezTo>
                    <a:close/>
                    <a:moveTo>
                      <a:pt x="34" y="54"/>
                    </a:moveTo>
                    <a:cubicBezTo>
                      <a:pt x="25" y="54"/>
                      <a:pt x="25" y="54"/>
                      <a:pt x="25" y="54"/>
                    </a:cubicBezTo>
                    <a:cubicBezTo>
                      <a:pt x="24" y="54"/>
                      <a:pt x="23" y="55"/>
                      <a:pt x="23" y="55"/>
                    </a:cubicBezTo>
                    <a:cubicBezTo>
                      <a:pt x="23" y="55"/>
                      <a:pt x="24" y="55"/>
                      <a:pt x="25" y="55"/>
                    </a:cubicBezTo>
                    <a:cubicBezTo>
                      <a:pt x="34" y="55"/>
                      <a:pt x="34" y="55"/>
                      <a:pt x="34" y="55"/>
                    </a:cubicBezTo>
                    <a:cubicBezTo>
                      <a:pt x="35" y="55"/>
                      <a:pt x="35" y="55"/>
                      <a:pt x="36" y="55"/>
                    </a:cubicBezTo>
                    <a:cubicBezTo>
                      <a:pt x="35" y="55"/>
                      <a:pt x="35" y="54"/>
                      <a:pt x="34" y="54"/>
                    </a:cubicBezTo>
                    <a:close/>
                    <a:moveTo>
                      <a:pt x="34" y="52"/>
                    </a:moveTo>
                    <a:cubicBezTo>
                      <a:pt x="25" y="52"/>
                      <a:pt x="25" y="52"/>
                      <a:pt x="25" y="52"/>
                    </a:cubicBezTo>
                    <a:cubicBezTo>
                      <a:pt x="24" y="52"/>
                      <a:pt x="23" y="52"/>
                      <a:pt x="23" y="52"/>
                    </a:cubicBezTo>
                    <a:cubicBezTo>
                      <a:pt x="23" y="52"/>
                      <a:pt x="24" y="52"/>
                      <a:pt x="25" y="52"/>
                    </a:cubicBezTo>
                    <a:cubicBezTo>
                      <a:pt x="34" y="52"/>
                      <a:pt x="34" y="52"/>
                      <a:pt x="34" y="52"/>
                    </a:cubicBezTo>
                    <a:cubicBezTo>
                      <a:pt x="35" y="52"/>
                      <a:pt x="35" y="52"/>
                      <a:pt x="36" y="52"/>
                    </a:cubicBezTo>
                    <a:cubicBezTo>
                      <a:pt x="35" y="52"/>
                      <a:pt x="35" y="52"/>
                      <a:pt x="34" y="52"/>
                    </a:cubicBezTo>
                    <a:close/>
                    <a:moveTo>
                      <a:pt x="34" y="50"/>
                    </a:moveTo>
                    <a:cubicBezTo>
                      <a:pt x="35" y="50"/>
                      <a:pt x="35" y="49"/>
                      <a:pt x="36" y="49"/>
                    </a:cubicBezTo>
                    <a:cubicBezTo>
                      <a:pt x="35" y="49"/>
                      <a:pt x="35" y="49"/>
                      <a:pt x="34" y="49"/>
                    </a:cubicBezTo>
                    <a:cubicBezTo>
                      <a:pt x="25" y="49"/>
                      <a:pt x="25" y="49"/>
                      <a:pt x="25" y="49"/>
                    </a:cubicBezTo>
                    <a:cubicBezTo>
                      <a:pt x="24" y="49"/>
                      <a:pt x="23" y="49"/>
                      <a:pt x="23" y="49"/>
                    </a:cubicBezTo>
                    <a:cubicBezTo>
                      <a:pt x="23" y="49"/>
                      <a:pt x="24" y="50"/>
                      <a:pt x="25" y="50"/>
                    </a:cubicBezTo>
                    <a:lnTo>
                      <a:pt x="34" y="50"/>
                    </a:lnTo>
                    <a:close/>
                    <a:moveTo>
                      <a:pt x="43" y="29"/>
                    </a:moveTo>
                    <a:cubicBezTo>
                      <a:pt x="43" y="21"/>
                      <a:pt x="37" y="15"/>
                      <a:pt x="29" y="15"/>
                    </a:cubicBezTo>
                    <a:cubicBezTo>
                      <a:pt x="22" y="15"/>
                      <a:pt x="15" y="21"/>
                      <a:pt x="15" y="29"/>
                    </a:cubicBezTo>
                    <a:cubicBezTo>
                      <a:pt x="15" y="33"/>
                      <a:pt x="17" y="36"/>
                      <a:pt x="20" y="39"/>
                    </a:cubicBezTo>
                    <a:cubicBezTo>
                      <a:pt x="22" y="42"/>
                      <a:pt x="23" y="44"/>
                      <a:pt x="24" y="47"/>
                    </a:cubicBezTo>
                    <a:cubicBezTo>
                      <a:pt x="25" y="47"/>
                      <a:pt x="25" y="47"/>
                      <a:pt x="25" y="47"/>
                    </a:cubicBezTo>
                    <a:cubicBezTo>
                      <a:pt x="26" y="47"/>
                      <a:pt x="26" y="47"/>
                      <a:pt x="26" y="47"/>
                    </a:cubicBezTo>
                    <a:cubicBezTo>
                      <a:pt x="23" y="32"/>
                      <a:pt x="23" y="32"/>
                      <a:pt x="23" y="32"/>
                    </a:cubicBezTo>
                    <a:cubicBezTo>
                      <a:pt x="23" y="32"/>
                      <a:pt x="24" y="31"/>
                      <a:pt x="24" y="31"/>
                    </a:cubicBezTo>
                    <a:cubicBezTo>
                      <a:pt x="25" y="31"/>
                      <a:pt x="25" y="31"/>
                      <a:pt x="25" y="32"/>
                    </a:cubicBezTo>
                    <a:cubicBezTo>
                      <a:pt x="28" y="47"/>
                      <a:pt x="28" y="47"/>
                      <a:pt x="28" y="47"/>
                    </a:cubicBezTo>
                    <a:cubicBezTo>
                      <a:pt x="31" y="47"/>
                      <a:pt x="31" y="47"/>
                      <a:pt x="31" y="47"/>
                    </a:cubicBezTo>
                    <a:cubicBezTo>
                      <a:pt x="33" y="32"/>
                      <a:pt x="33" y="32"/>
                      <a:pt x="33" y="32"/>
                    </a:cubicBezTo>
                    <a:cubicBezTo>
                      <a:pt x="33" y="31"/>
                      <a:pt x="34" y="31"/>
                      <a:pt x="35" y="31"/>
                    </a:cubicBezTo>
                    <a:cubicBezTo>
                      <a:pt x="35" y="31"/>
                      <a:pt x="35" y="32"/>
                      <a:pt x="35" y="32"/>
                    </a:cubicBezTo>
                    <a:cubicBezTo>
                      <a:pt x="33" y="47"/>
                      <a:pt x="33" y="47"/>
                      <a:pt x="33" y="47"/>
                    </a:cubicBezTo>
                    <a:cubicBezTo>
                      <a:pt x="34" y="47"/>
                      <a:pt x="34" y="47"/>
                      <a:pt x="34" y="47"/>
                    </a:cubicBezTo>
                    <a:cubicBezTo>
                      <a:pt x="35" y="47"/>
                      <a:pt x="35" y="47"/>
                      <a:pt x="35" y="47"/>
                    </a:cubicBezTo>
                    <a:cubicBezTo>
                      <a:pt x="35" y="44"/>
                      <a:pt x="37" y="42"/>
                      <a:pt x="39" y="39"/>
                    </a:cubicBezTo>
                    <a:cubicBezTo>
                      <a:pt x="42" y="36"/>
                      <a:pt x="43" y="33"/>
                      <a:pt x="43" y="29"/>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4" name="ïślîḓè">
                <a:extLst>
                  <a:ext uri="{FF2B5EF4-FFF2-40B4-BE49-F238E27FC236}">
                    <a16:creationId xmlns:a16="http://schemas.microsoft.com/office/drawing/2014/main" id="{7CBC9373-AD60-4C4D-BA4C-C35C0B8C9719}"/>
                  </a:ext>
                </a:extLst>
              </p:cNvPr>
              <p:cNvSpPr/>
              <p:nvPr/>
            </p:nvSpPr>
            <p:spPr bwMode="auto">
              <a:xfrm>
                <a:off x="6592352" y="3402384"/>
                <a:ext cx="240342" cy="280486"/>
              </a:xfrm>
              <a:custGeom>
                <a:gdLst>
                  <a:gd fmla="*/ 36 w 56" name="T0"/>
                  <a:gd fmla="*/ 14 h 65" name="T1"/>
                  <a:gd fmla="*/ 43 w 56" name="T2"/>
                  <a:gd fmla="*/ 2 h 65" name="T3"/>
                  <a:gd fmla="*/ 41 w 56" name="T4"/>
                  <a:gd fmla="*/ 0 h 65" name="T5"/>
                  <a:gd fmla="*/ 13 w 56" name="T6"/>
                  <a:gd fmla="*/ 1 h 65" name="T7"/>
                  <a:gd fmla="*/ 20 w 56" name="T8"/>
                  <a:gd fmla="*/ 14 h 65" name="T9"/>
                  <a:gd fmla="*/ 0 w 56" name="T10"/>
                  <a:gd fmla="*/ 37 h 65" name="T11"/>
                  <a:gd fmla="*/ 7 w 56" name="T12"/>
                  <a:gd fmla="*/ 65 h 65" name="T13"/>
                  <a:gd fmla="*/ 56 w 56" name="T14"/>
                  <a:gd fmla="*/ 58 h 65" name="T15"/>
                  <a:gd fmla="*/ 36 w 56" name="T16"/>
                  <a:gd fmla="*/ 15 h 65" name="T17"/>
                  <a:gd fmla="*/ 23 w 56" name="T18"/>
                  <a:gd fmla="*/ 4 h 65" name="T19"/>
                  <a:gd fmla="*/ 21 w 56" name="T20"/>
                  <a:gd fmla="*/ 5 h 65" name="T21"/>
                  <a:gd fmla="*/ 22 w 56" name="T22"/>
                  <a:gd fmla="*/ 13 h 65" name="T23"/>
                  <a:gd fmla="*/ 39 w 56" name="T24"/>
                  <a:gd fmla="*/ 3 h 65" name="T25"/>
                  <a:gd fmla="*/ 26 w 56" name="T26"/>
                  <a:gd fmla="*/ 13 h 65" name="T27"/>
                  <a:gd fmla="*/ 33 w 56" name="T28"/>
                  <a:gd fmla="*/ 15 h 65" name="T29"/>
                  <a:gd fmla="*/ 23 w 56" name="T30"/>
                  <a:gd fmla="*/ 16 h 65" name="T31"/>
                  <a:gd fmla="*/ 53 w 56" name="T32"/>
                  <a:gd fmla="*/ 58 h 65" name="T33"/>
                  <a:gd fmla="*/ 7 w 56" name="T34"/>
                  <a:gd fmla="*/ 62 h 65" name="T35"/>
                  <a:gd fmla="*/ 3 w 56" name="T36"/>
                  <a:gd fmla="*/ 37 h 65" name="T37"/>
                  <a:gd fmla="*/ 34 w 56" name="T38"/>
                  <a:gd fmla="*/ 18 h 65" name="T39"/>
                  <a:gd fmla="*/ 53 w 56" name="T40"/>
                  <a:gd fmla="*/ 58 h 65" name="T41"/>
                  <a:gd fmla="*/ 8 w 56" name="T42"/>
                  <a:gd fmla="*/ 54 h 65" name="T43"/>
                  <a:gd fmla="*/ 12 w 56" name="T44"/>
                  <a:gd fmla="*/ 58 h 65" name="T45"/>
                  <a:gd fmla="*/ 6 w 56" name="T46"/>
                  <a:gd fmla="*/ 54 h 65" name="T47"/>
                  <a:gd fmla="*/ 23 w 56" name="T48"/>
                  <a:gd fmla="*/ 21 h 65" name="T49"/>
                  <a:gd fmla="*/ 23 w 56" name="T50"/>
                  <a:gd fmla="*/ 23 h 65" name="T51"/>
                  <a:gd fmla="*/ 28 w 56" name="T52"/>
                  <a:gd fmla="*/ 28 h 65" name="T53"/>
                  <a:gd fmla="*/ 28 w 56" name="T54"/>
                  <a:gd fmla="*/ 53 h 65" name="T55"/>
                  <a:gd fmla="*/ 28 w 56" name="T56"/>
                  <a:gd fmla="*/ 28 h 65" name="T57"/>
                  <a:gd fmla="*/ 17 w 56" name="T58"/>
                  <a:gd fmla="*/ 41 h 65" name="T59"/>
                  <a:gd fmla="*/ 38 w 56" name="T60"/>
                  <a:gd fmla="*/ 41 h 65" name="T61"/>
                  <a:gd fmla="*/ 26 w 56" name="T62"/>
                  <a:gd fmla="*/ 37 h 65" name="T63"/>
                  <a:gd fmla="*/ 32 w 56" name="T64"/>
                  <a:gd fmla="*/ 44 h 65" name="T65"/>
                  <a:gd fmla="*/ 29 w 56" name="T66"/>
                  <a:gd fmla="*/ 49 h 65" name="T67"/>
                  <a:gd fmla="*/ 27 w 56" name="T68"/>
                  <a:gd fmla="*/ 49 h 65" name="T69"/>
                  <a:gd fmla="*/ 24 w 56" name="T70"/>
                  <a:gd fmla="*/ 44 h 65" name="T71"/>
                  <a:gd fmla="*/ 26 w 56" name="T72"/>
                  <a:gd fmla="*/ 44 h 65" name="T73"/>
                  <a:gd fmla="*/ 30 w 56" name="T74"/>
                  <a:gd fmla="*/ 44 h 65" name="T75"/>
                  <a:gd fmla="*/ 24 w 56" name="T76"/>
                  <a:gd fmla="*/ 37 h 65" name="T77"/>
                  <a:gd fmla="*/ 27 w 56" name="T78"/>
                  <a:gd fmla="*/ 32 h 65" name="T79"/>
                  <a:gd fmla="*/ 29 w 56" name="T80"/>
                  <a:gd fmla="*/ 32 h 65" name="T81"/>
                  <a:gd fmla="*/ 32 w 56" name="T82"/>
                  <a:gd fmla="*/ 37 h 65" name="T83"/>
                  <a:gd fmla="*/ 30 w 56" name="T84"/>
                  <a:gd fmla="*/ 37 h 65" name="T85"/>
                  <a:gd fmla="*/ 26 w 56" name="T86"/>
                  <a:gd fmla="*/ 37 h 65"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65" w="56">
                    <a:moveTo>
                      <a:pt x="36" y="15"/>
                    </a:moveTo>
                    <a:cubicBezTo>
                      <a:pt x="36" y="14"/>
                      <a:pt x="36" y="14"/>
                      <a:pt x="36" y="14"/>
                    </a:cubicBezTo>
                    <a:cubicBezTo>
                      <a:pt x="43" y="3"/>
                      <a:pt x="43" y="3"/>
                      <a:pt x="43" y="3"/>
                    </a:cubicBezTo>
                    <a:cubicBezTo>
                      <a:pt x="43" y="3"/>
                      <a:pt x="43" y="3"/>
                      <a:pt x="43" y="2"/>
                    </a:cubicBezTo>
                    <a:cubicBezTo>
                      <a:pt x="43" y="1"/>
                      <a:pt x="42" y="0"/>
                      <a:pt x="41" y="0"/>
                    </a:cubicBezTo>
                    <a:cubicBezTo>
                      <a:pt x="41" y="0"/>
                      <a:pt x="41" y="0"/>
                      <a:pt x="41" y="0"/>
                    </a:cubicBezTo>
                    <a:cubicBezTo>
                      <a:pt x="14" y="0"/>
                      <a:pt x="14" y="0"/>
                      <a:pt x="14" y="0"/>
                    </a:cubicBezTo>
                    <a:cubicBezTo>
                      <a:pt x="14" y="0"/>
                      <a:pt x="13" y="0"/>
                      <a:pt x="13" y="1"/>
                    </a:cubicBezTo>
                    <a:cubicBezTo>
                      <a:pt x="12" y="2"/>
                      <a:pt x="12" y="3"/>
                      <a:pt x="13" y="3"/>
                    </a:cubicBezTo>
                    <a:cubicBezTo>
                      <a:pt x="20" y="14"/>
                      <a:pt x="20" y="14"/>
                      <a:pt x="20" y="14"/>
                    </a:cubicBezTo>
                    <a:cubicBezTo>
                      <a:pt x="20" y="15"/>
                      <a:pt x="20" y="15"/>
                      <a:pt x="20" y="15"/>
                    </a:cubicBezTo>
                    <a:cubicBezTo>
                      <a:pt x="9" y="16"/>
                      <a:pt x="0" y="26"/>
                      <a:pt x="0" y="37"/>
                    </a:cubicBezTo>
                    <a:cubicBezTo>
                      <a:pt x="0" y="58"/>
                      <a:pt x="0" y="58"/>
                      <a:pt x="0" y="58"/>
                    </a:cubicBezTo>
                    <a:cubicBezTo>
                      <a:pt x="0" y="61"/>
                      <a:pt x="3" y="65"/>
                      <a:pt x="7" y="65"/>
                    </a:cubicBezTo>
                    <a:cubicBezTo>
                      <a:pt x="49" y="65"/>
                      <a:pt x="49" y="65"/>
                      <a:pt x="49" y="65"/>
                    </a:cubicBezTo>
                    <a:cubicBezTo>
                      <a:pt x="53" y="65"/>
                      <a:pt x="56" y="61"/>
                      <a:pt x="56" y="58"/>
                    </a:cubicBezTo>
                    <a:cubicBezTo>
                      <a:pt x="56" y="37"/>
                      <a:pt x="56" y="37"/>
                      <a:pt x="56" y="37"/>
                    </a:cubicBezTo>
                    <a:cubicBezTo>
                      <a:pt x="56" y="26"/>
                      <a:pt x="47" y="16"/>
                      <a:pt x="36" y="15"/>
                    </a:cubicBezTo>
                    <a:close/>
                    <a:moveTo>
                      <a:pt x="26" y="13"/>
                    </a:moveTo>
                    <a:cubicBezTo>
                      <a:pt x="23" y="4"/>
                      <a:pt x="23" y="4"/>
                      <a:pt x="23" y="4"/>
                    </a:cubicBezTo>
                    <a:cubicBezTo>
                      <a:pt x="22" y="3"/>
                      <a:pt x="22" y="3"/>
                      <a:pt x="21" y="3"/>
                    </a:cubicBezTo>
                    <a:cubicBezTo>
                      <a:pt x="21" y="4"/>
                      <a:pt x="21" y="4"/>
                      <a:pt x="21" y="5"/>
                    </a:cubicBezTo>
                    <a:cubicBezTo>
                      <a:pt x="24" y="13"/>
                      <a:pt x="24" y="13"/>
                      <a:pt x="24" y="13"/>
                    </a:cubicBezTo>
                    <a:cubicBezTo>
                      <a:pt x="22" y="13"/>
                      <a:pt x="22" y="13"/>
                      <a:pt x="22" y="13"/>
                    </a:cubicBezTo>
                    <a:cubicBezTo>
                      <a:pt x="16" y="3"/>
                      <a:pt x="16" y="3"/>
                      <a:pt x="16" y="3"/>
                    </a:cubicBezTo>
                    <a:cubicBezTo>
                      <a:pt x="39" y="3"/>
                      <a:pt x="39" y="3"/>
                      <a:pt x="39" y="3"/>
                    </a:cubicBezTo>
                    <a:cubicBezTo>
                      <a:pt x="33" y="13"/>
                      <a:pt x="33" y="13"/>
                      <a:pt x="33" y="13"/>
                    </a:cubicBezTo>
                    <a:lnTo>
                      <a:pt x="26" y="13"/>
                    </a:lnTo>
                    <a:close/>
                    <a:moveTo>
                      <a:pt x="23" y="15"/>
                    </a:moveTo>
                    <a:cubicBezTo>
                      <a:pt x="33" y="15"/>
                      <a:pt x="33" y="15"/>
                      <a:pt x="33" y="15"/>
                    </a:cubicBezTo>
                    <a:cubicBezTo>
                      <a:pt x="33" y="16"/>
                      <a:pt x="33" y="16"/>
                      <a:pt x="33" y="16"/>
                    </a:cubicBezTo>
                    <a:cubicBezTo>
                      <a:pt x="23" y="16"/>
                      <a:pt x="23" y="16"/>
                      <a:pt x="23" y="16"/>
                    </a:cubicBezTo>
                    <a:lnTo>
                      <a:pt x="23" y="15"/>
                    </a:lnTo>
                    <a:close/>
                    <a:moveTo>
                      <a:pt x="53" y="58"/>
                    </a:moveTo>
                    <a:cubicBezTo>
                      <a:pt x="53" y="60"/>
                      <a:pt x="51" y="62"/>
                      <a:pt x="49" y="62"/>
                    </a:cubicBezTo>
                    <a:cubicBezTo>
                      <a:pt x="7" y="62"/>
                      <a:pt x="7" y="62"/>
                      <a:pt x="7" y="62"/>
                    </a:cubicBezTo>
                    <a:cubicBezTo>
                      <a:pt x="5" y="62"/>
                      <a:pt x="3" y="60"/>
                      <a:pt x="3" y="58"/>
                    </a:cubicBezTo>
                    <a:cubicBezTo>
                      <a:pt x="3" y="37"/>
                      <a:pt x="3" y="37"/>
                      <a:pt x="3" y="37"/>
                    </a:cubicBezTo>
                    <a:cubicBezTo>
                      <a:pt x="3" y="26"/>
                      <a:pt x="11" y="18"/>
                      <a:pt x="22" y="18"/>
                    </a:cubicBezTo>
                    <a:cubicBezTo>
                      <a:pt x="34" y="18"/>
                      <a:pt x="34" y="18"/>
                      <a:pt x="34" y="18"/>
                    </a:cubicBezTo>
                    <a:cubicBezTo>
                      <a:pt x="44" y="18"/>
                      <a:pt x="53" y="26"/>
                      <a:pt x="53" y="37"/>
                    </a:cubicBezTo>
                    <a:lnTo>
                      <a:pt x="53" y="58"/>
                    </a:lnTo>
                    <a:close/>
                    <a:moveTo>
                      <a:pt x="8" y="38"/>
                    </a:moveTo>
                    <a:cubicBezTo>
                      <a:pt x="8" y="54"/>
                      <a:pt x="8" y="54"/>
                      <a:pt x="8" y="54"/>
                    </a:cubicBezTo>
                    <a:cubicBezTo>
                      <a:pt x="8" y="55"/>
                      <a:pt x="9" y="57"/>
                      <a:pt x="11" y="57"/>
                    </a:cubicBezTo>
                    <a:cubicBezTo>
                      <a:pt x="11" y="57"/>
                      <a:pt x="12" y="57"/>
                      <a:pt x="12" y="58"/>
                    </a:cubicBezTo>
                    <a:cubicBezTo>
                      <a:pt x="12" y="58"/>
                      <a:pt x="11" y="59"/>
                      <a:pt x="11" y="59"/>
                    </a:cubicBezTo>
                    <a:cubicBezTo>
                      <a:pt x="8" y="59"/>
                      <a:pt x="6" y="56"/>
                      <a:pt x="6" y="54"/>
                    </a:cubicBezTo>
                    <a:cubicBezTo>
                      <a:pt x="6" y="38"/>
                      <a:pt x="6" y="38"/>
                      <a:pt x="6" y="38"/>
                    </a:cubicBezTo>
                    <a:cubicBezTo>
                      <a:pt x="6" y="28"/>
                      <a:pt x="14" y="21"/>
                      <a:pt x="23" y="21"/>
                    </a:cubicBezTo>
                    <a:cubicBezTo>
                      <a:pt x="24" y="21"/>
                      <a:pt x="24" y="21"/>
                      <a:pt x="24" y="22"/>
                    </a:cubicBezTo>
                    <a:cubicBezTo>
                      <a:pt x="24" y="22"/>
                      <a:pt x="24" y="23"/>
                      <a:pt x="23" y="23"/>
                    </a:cubicBezTo>
                    <a:cubicBezTo>
                      <a:pt x="15" y="23"/>
                      <a:pt x="8" y="29"/>
                      <a:pt x="8" y="38"/>
                    </a:cubicBezTo>
                    <a:close/>
                    <a:moveTo>
                      <a:pt x="28" y="28"/>
                    </a:moveTo>
                    <a:cubicBezTo>
                      <a:pt x="21" y="28"/>
                      <a:pt x="15" y="34"/>
                      <a:pt x="15" y="41"/>
                    </a:cubicBezTo>
                    <a:cubicBezTo>
                      <a:pt x="15" y="47"/>
                      <a:pt x="21" y="53"/>
                      <a:pt x="28" y="53"/>
                    </a:cubicBezTo>
                    <a:cubicBezTo>
                      <a:pt x="35" y="53"/>
                      <a:pt x="40" y="47"/>
                      <a:pt x="40" y="41"/>
                    </a:cubicBezTo>
                    <a:cubicBezTo>
                      <a:pt x="40" y="34"/>
                      <a:pt x="35" y="28"/>
                      <a:pt x="28" y="28"/>
                    </a:cubicBezTo>
                    <a:close/>
                    <a:moveTo>
                      <a:pt x="28" y="51"/>
                    </a:moveTo>
                    <a:cubicBezTo>
                      <a:pt x="22" y="51"/>
                      <a:pt x="17" y="46"/>
                      <a:pt x="17" y="41"/>
                    </a:cubicBezTo>
                    <a:cubicBezTo>
                      <a:pt x="17" y="35"/>
                      <a:pt x="22" y="30"/>
                      <a:pt x="28" y="30"/>
                    </a:cubicBezTo>
                    <a:cubicBezTo>
                      <a:pt x="33" y="30"/>
                      <a:pt x="38" y="35"/>
                      <a:pt x="38" y="41"/>
                    </a:cubicBezTo>
                    <a:cubicBezTo>
                      <a:pt x="38" y="46"/>
                      <a:pt x="33" y="51"/>
                      <a:pt x="28" y="51"/>
                    </a:cubicBezTo>
                    <a:close/>
                    <a:moveTo>
                      <a:pt x="26" y="37"/>
                    </a:moveTo>
                    <a:cubicBezTo>
                      <a:pt x="26" y="39"/>
                      <a:pt x="27" y="40"/>
                      <a:pt x="28" y="40"/>
                    </a:cubicBezTo>
                    <a:cubicBezTo>
                      <a:pt x="30" y="40"/>
                      <a:pt x="32" y="41"/>
                      <a:pt x="32" y="44"/>
                    </a:cubicBezTo>
                    <a:cubicBezTo>
                      <a:pt x="32" y="46"/>
                      <a:pt x="31" y="47"/>
                      <a:pt x="29" y="48"/>
                    </a:cubicBezTo>
                    <a:cubicBezTo>
                      <a:pt x="29" y="49"/>
                      <a:pt x="29" y="49"/>
                      <a:pt x="29" y="49"/>
                    </a:cubicBezTo>
                    <a:cubicBezTo>
                      <a:pt x="29" y="49"/>
                      <a:pt x="28" y="50"/>
                      <a:pt x="28" y="50"/>
                    </a:cubicBezTo>
                    <a:cubicBezTo>
                      <a:pt x="27" y="50"/>
                      <a:pt x="27" y="49"/>
                      <a:pt x="27" y="49"/>
                    </a:cubicBezTo>
                    <a:cubicBezTo>
                      <a:pt x="27" y="48"/>
                      <a:pt x="27" y="48"/>
                      <a:pt x="27" y="48"/>
                    </a:cubicBezTo>
                    <a:cubicBezTo>
                      <a:pt x="25" y="47"/>
                      <a:pt x="24" y="46"/>
                      <a:pt x="24" y="44"/>
                    </a:cubicBezTo>
                    <a:cubicBezTo>
                      <a:pt x="24" y="43"/>
                      <a:pt x="24" y="43"/>
                      <a:pt x="25" y="43"/>
                    </a:cubicBezTo>
                    <a:cubicBezTo>
                      <a:pt x="25" y="43"/>
                      <a:pt x="26" y="43"/>
                      <a:pt x="26" y="44"/>
                    </a:cubicBezTo>
                    <a:cubicBezTo>
                      <a:pt x="26" y="45"/>
                      <a:pt x="27" y="46"/>
                      <a:pt x="28" y="46"/>
                    </a:cubicBezTo>
                    <a:cubicBezTo>
                      <a:pt x="29" y="46"/>
                      <a:pt x="30" y="45"/>
                      <a:pt x="30" y="44"/>
                    </a:cubicBezTo>
                    <a:cubicBezTo>
                      <a:pt x="30" y="42"/>
                      <a:pt x="29" y="42"/>
                      <a:pt x="28" y="42"/>
                    </a:cubicBezTo>
                    <a:cubicBezTo>
                      <a:pt x="25" y="42"/>
                      <a:pt x="24" y="40"/>
                      <a:pt x="24" y="37"/>
                    </a:cubicBezTo>
                    <a:cubicBezTo>
                      <a:pt x="24" y="36"/>
                      <a:pt x="25" y="34"/>
                      <a:pt x="27" y="34"/>
                    </a:cubicBezTo>
                    <a:cubicBezTo>
                      <a:pt x="27" y="32"/>
                      <a:pt x="27" y="32"/>
                      <a:pt x="27" y="32"/>
                    </a:cubicBezTo>
                    <a:cubicBezTo>
                      <a:pt x="27" y="32"/>
                      <a:pt x="27" y="31"/>
                      <a:pt x="28" y="31"/>
                    </a:cubicBezTo>
                    <a:cubicBezTo>
                      <a:pt x="28" y="31"/>
                      <a:pt x="29" y="32"/>
                      <a:pt x="29" y="32"/>
                    </a:cubicBezTo>
                    <a:cubicBezTo>
                      <a:pt x="29" y="33"/>
                      <a:pt x="29" y="33"/>
                      <a:pt x="29" y="33"/>
                    </a:cubicBezTo>
                    <a:cubicBezTo>
                      <a:pt x="30" y="34"/>
                      <a:pt x="32" y="35"/>
                      <a:pt x="32" y="37"/>
                    </a:cubicBezTo>
                    <a:cubicBezTo>
                      <a:pt x="32" y="38"/>
                      <a:pt x="31" y="38"/>
                      <a:pt x="31" y="38"/>
                    </a:cubicBezTo>
                    <a:cubicBezTo>
                      <a:pt x="30" y="38"/>
                      <a:pt x="30" y="38"/>
                      <a:pt x="30" y="37"/>
                    </a:cubicBezTo>
                    <a:cubicBezTo>
                      <a:pt x="30" y="36"/>
                      <a:pt x="29" y="35"/>
                      <a:pt x="28" y="35"/>
                    </a:cubicBezTo>
                    <a:cubicBezTo>
                      <a:pt x="27" y="35"/>
                      <a:pt x="26" y="36"/>
                      <a:pt x="26" y="37"/>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5" name="íṡ1ïḍê">
                <a:extLst>
                  <a:ext uri="{FF2B5EF4-FFF2-40B4-BE49-F238E27FC236}">
                    <a16:creationId xmlns:a16="http://schemas.microsoft.com/office/drawing/2014/main" id="{6CDDAA11-3617-4A27-B88E-D45898A67607}"/>
                  </a:ext>
                </a:extLst>
              </p:cNvPr>
              <p:cNvSpPr/>
              <p:nvPr/>
            </p:nvSpPr>
            <p:spPr bwMode="auto">
              <a:xfrm>
                <a:off x="5587152" y="3771243"/>
                <a:ext cx="167771" cy="167824"/>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4 w 35" name="T20"/>
                  <a:gd fmla="*/ 12 h 35" name="T21"/>
                  <a:gd fmla="*/ 19 w 35" name="T22"/>
                  <a:gd fmla="*/ 18 h 35" name="T23"/>
                  <a:gd fmla="*/ 24 w 35" name="T24"/>
                  <a:gd fmla="*/ 23 h 35" name="T25"/>
                  <a:gd fmla="*/ 24 w 35" name="T26"/>
                  <a:gd fmla="*/ 24 h 35" name="T27"/>
                  <a:gd fmla="*/ 24 w 35" name="T28"/>
                  <a:gd fmla="*/ 25 h 35" name="T29"/>
                  <a:gd fmla="*/ 23 w 35" name="T30"/>
                  <a:gd fmla="*/ 24 h 35" name="T31"/>
                  <a:gd fmla="*/ 18 w 35" name="T32"/>
                  <a:gd fmla="*/ 19 h 35" name="T33"/>
                  <a:gd fmla="*/ 12 w 35" name="T34"/>
                  <a:gd fmla="*/ 24 h 35" name="T35"/>
                  <a:gd fmla="*/ 12 w 35" name="T36"/>
                  <a:gd fmla="*/ 25 h 35" name="T37"/>
                  <a:gd fmla="*/ 11 w 35" name="T38"/>
                  <a:gd fmla="*/ 24 h 35" name="T39"/>
                  <a:gd fmla="*/ 11 w 35" name="T40"/>
                  <a:gd fmla="*/ 23 h 35" name="T41"/>
                  <a:gd fmla="*/ 16 w 35" name="T42"/>
                  <a:gd fmla="*/ 18 h 35" name="T43"/>
                  <a:gd fmla="*/ 11 w 35" name="T44"/>
                  <a:gd fmla="*/ 12 h 35" name="T45"/>
                  <a:gd fmla="*/ 11 w 35" name="T46"/>
                  <a:gd fmla="*/ 11 h 35" name="T47"/>
                  <a:gd fmla="*/ 12 w 35" name="T48"/>
                  <a:gd fmla="*/ 11 h 35" name="T49"/>
                  <a:gd fmla="*/ 18 w 35" name="T50"/>
                  <a:gd fmla="*/ 16 h 35" name="T51"/>
                  <a:gd fmla="*/ 23 w 35" name="T52"/>
                  <a:gd fmla="*/ 11 h 35" name="T53"/>
                  <a:gd fmla="*/ 24 w 35" name="T54"/>
                  <a:gd fmla="*/ 11 h 35" name="T55"/>
                  <a:gd fmla="*/ 24 w 35" name="T56"/>
                  <a:gd fmla="*/ 12 h 35"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35" w="35">
                    <a:moveTo>
                      <a:pt x="18" y="0"/>
                    </a:moveTo>
                    <a:cubicBezTo>
                      <a:pt x="8" y="0"/>
                      <a:pt x="0" y="8"/>
                      <a:pt x="0" y="18"/>
                    </a:cubicBezTo>
                    <a:cubicBezTo>
                      <a:pt x="0" y="27"/>
                      <a:pt x="8" y="35"/>
                      <a:pt x="18" y="35"/>
                    </a:cubicBezTo>
                    <a:cubicBezTo>
                      <a:pt x="27" y="35"/>
                      <a:pt x="35" y="27"/>
                      <a:pt x="35" y="18"/>
                    </a:cubicBezTo>
                    <a:cubicBezTo>
                      <a:pt x="35" y="8"/>
                      <a:pt x="27"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4" y="12"/>
                    </a:moveTo>
                    <a:cubicBezTo>
                      <a:pt x="19" y="18"/>
                      <a:pt x="19" y="18"/>
                      <a:pt x="19" y="18"/>
                    </a:cubicBezTo>
                    <a:cubicBezTo>
                      <a:pt x="24" y="23"/>
                      <a:pt x="24" y="23"/>
                      <a:pt x="24" y="23"/>
                    </a:cubicBezTo>
                    <a:cubicBezTo>
                      <a:pt x="25" y="23"/>
                      <a:pt x="25" y="24"/>
                      <a:pt x="24" y="24"/>
                    </a:cubicBezTo>
                    <a:cubicBezTo>
                      <a:pt x="24" y="24"/>
                      <a:pt x="24" y="25"/>
                      <a:pt x="24" y="25"/>
                    </a:cubicBezTo>
                    <a:cubicBezTo>
                      <a:pt x="23" y="25"/>
                      <a:pt x="23" y="24"/>
                      <a:pt x="23" y="24"/>
                    </a:cubicBezTo>
                    <a:cubicBezTo>
                      <a:pt x="18" y="19"/>
                      <a:pt x="18" y="19"/>
                      <a:pt x="18" y="19"/>
                    </a:cubicBezTo>
                    <a:cubicBezTo>
                      <a:pt x="12" y="24"/>
                      <a:pt x="12" y="24"/>
                      <a:pt x="12" y="24"/>
                    </a:cubicBezTo>
                    <a:cubicBezTo>
                      <a:pt x="12" y="24"/>
                      <a:pt x="12" y="25"/>
                      <a:pt x="12" y="25"/>
                    </a:cubicBezTo>
                    <a:cubicBezTo>
                      <a:pt x="11" y="25"/>
                      <a:pt x="11" y="24"/>
                      <a:pt x="11" y="24"/>
                    </a:cubicBezTo>
                    <a:cubicBezTo>
                      <a:pt x="11" y="24"/>
                      <a:pt x="11" y="23"/>
                      <a:pt x="11" y="23"/>
                    </a:cubicBezTo>
                    <a:cubicBezTo>
                      <a:pt x="16" y="18"/>
                      <a:pt x="16" y="18"/>
                      <a:pt x="16" y="18"/>
                    </a:cubicBezTo>
                    <a:cubicBezTo>
                      <a:pt x="11" y="12"/>
                      <a:pt x="11" y="12"/>
                      <a:pt x="11" y="12"/>
                    </a:cubicBezTo>
                    <a:cubicBezTo>
                      <a:pt x="11" y="12"/>
                      <a:pt x="11" y="11"/>
                      <a:pt x="11" y="11"/>
                    </a:cubicBezTo>
                    <a:cubicBezTo>
                      <a:pt x="11" y="10"/>
                      <a:pt x="12" y="10"/>
                      <a:pt x="12" y="11"/>
                    </a:cubicBezTo>
                    <a:cubicBezTo>
                      <a:pt x="18" y="16"/>
                      <a:pt x="18" y="16"/>
                      <a:pt x="18" y="16"/>
                    </a:cubicBezTo>
                    <a:cubicBezTo>
                      <a:pt x="23" y="11"/>
                      <a:pt x="23" y="11"/>
                      <a:pt x="23" y="11"/>
                    </a:cubicBezTo>
                    <a:cubicBezTo>
                      <a:pt x="23" y="10"/>
                      <a:pt x="24" y="10"/>
                      <a:pt x="24" y="11"/>
                    </a:cubicBezTo>
                    <a:cubicBezTo>
                      <a:pt x="25" y="11"/>
                      <a:pt x="25" y="12"/>
                      <a:pt x="24"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6" name="ïśḻîḍe">
                <a:extLst>
                  <a:ext uri="{FF2B5EF4-FFF2-40B4-BE49-F238E27FC236}">
                    <a16:creationId xmlns:a16="http://schemas.microsoft.com/office/drawing/2014/main" id="{C2D12599-2B96-4936-B542-5909E906638D}"/>
                  </a:ext>
                </a:extLst>
              </p:cNvPr>
              <p:cNvSpPr/>
              <p:nvPr/>
            </p:nvSpPr>
            <p:spPr bwMode="auto">
              <a:xfrm>
                <a:off x="6290649" y="3960439"/>
                <a:ext cx="287764" cy="287855"/>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7 w 35" name="T20"/>
                  <a:gd fmla="*/ 12 h 35" name="T21"/>
                  <a:gd fmla="*/ 27 w 35" name="T22"/>
                  <a:gd fmla="*/ 14 h 35" name="T23"/>
                  <a:gd fmla="*/ 16 w 35" name="T24"/>
                  <a:gd fmla="*/ 23 h 35" name="T25"/>
                  <a:gd fmla="*/ 16 w 35" name="T26"/>
                  <a:gd fmla="*/ 23 h 35" name="T27"/>
                  <a:gd fmla="*/ 15 w 35" name="T28"/>
                  <a:gd fmla="*/ 23 h 35" name="T29"/>
                  <a:gd fmla="*/ 9 w 35" name="T30"/>
                  <a:gd fmla="*/ 18 h 35" name="T31"/>
                  <a:gd fmla="*/ 9 w 35" name="T32"/>
                  <a:gd fmla="*/ 16 h 35" name="T33"/>
                  <a:gd fmla="*/ 10 w 35" name="T34"/>
                  <a:gd fmla="*/ 16 h 35" name="T35"/>
                  <a:gd fmla="*/ 16 w 35" name="T36"/>
                  <a:gd fmla="*/ 21 h 35" name="T37"/>
                  <a:gd fmla="*/ 26 w 35" name="T38"/>
                  <a:gd fmla="*/ 12 h 35" name="T39"/>
                  <a:gd fmla="*/ 27 w 35" name="T40"/>
                  <a:gd fmla="*/ 12 h 3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5" w="35">
                    <a:moveTo>
                      <a:pt x="18" y="0"/>
                    </a:moveTo>
                    <a:cubicBezTo>
                      <a:pt x="8" y="0"/>
                      <a:pt x="0" y="8"/>
                      <a:pt x="0" y="18"/>
                    </a:cubicBezTo>
                    <a:cubicBezTo>
                      <a:pt x="0" y="27"/>
                      <a:pt x="8" y="35"/>
                      <a:pt x="18" y="35"/>
                    </a:cubicBezTo>
                    <a:cubicBezTo>
                      <a:pt x="28" y="35"/>
                      <a:pt x="35" y="27"/>
                      <a:pt x="35" y="18"/>
                    </a:cubicBezTo>
                    <a:cubicBezTo>
                      <a:pt x="35" y="8"/>
                      <a:pt x="28"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7" y="12"/>
                    </a:moveTo>
                    <a:cubicBezTo>
                      <a:pt x="28" y="13"/>
                      <a:pt x="28" y="13"/>
                      <a:pt x="27" y="14"/>
                    </a:cubicBezTo>
                    <a:cubicBezTo>
                      <a:pt x="16" y="23"/>
                      <a:pt x="16" y="23"/>
                      <a:pt x="16" y="23"/>
                    </a:cubicBezTo>
                    <a:cubicBezTo>
                      <a:pt x="16" y="23"/>
                      <a:pt x="16" y="23"/>
                      <a:pt x="16" y="23"/>
                    </a:cubicBezTo>
                    <a:cubicBezTo>
                      <a:pt x="15" y="23"/>
                      <a:pt x="15" y="23"/>
                      <a:pt x="15" y="23"/>
                    </a:cubicBezTo>
                    <a:cubicBezTo>
                      <a:pt x="9" y="18"/>
                      <a:pt x="9" y="18"/>
                      <a:pt x="9" y="18"/>
                    </a:cubicBezTo>
                    <a:cubicBezTo>
                      <a:pt x="8" y="18"/>
                      <a:pt x="8" y="17"/>
                      <a:pt x="9" y="16"/>
                    </a:cubicBezTo>
                    <a:cubicBezTo>
                      <a:pt x="9" y="16"/>
                      <a:pt x="10" y="16"/>
                      <a:pt x="10" y="16"/>
                    </a:cubicBezTo>
                    <a:cubicBezTo>
                      <a:pt x="16" y="21"/>
                      <a:pt x="16" y="21"/>
                      <a:pt x="16" y="21"/>
                    </a:cubicBezTo>
                    <a:cubicBezTo>
                      <a:pt x="26" y="12"/>
                      <a:pt x="26" y="12"/>
                      <a:pt x="26" y="12"/>
                    </a:cubicBezTo>
                    <a:cubicBezTo>
                      <a:pt x="26" y="12"/>
                      <a:pt x="27" y="12"/>
                      <a:pt x="27"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7" name="ïSḻíḑé">
                <a:extLst>
                  <a:ext uri="{FF2B5EF4-FFF2-40B4-BE49-F238E27FC236}">
                    <a16:creationId xmlns:a16="http://schemas.microsoft.com/office/drawing/2014/main" id="{843A0764-59B1-4B10-889F-97A942C0BA9D}"/>
                  </a:ext>
                </a:extLst>
              </p:cNvPr>
              <p:cNvSpPr/>
              <p:nvPr/>
            </p:nvSpPr>
            <p:spPr bwMode="auto">
              <a:xfrm>
                <a:off x="7701259" y="2874665"/>
                <a:ext cx="202961" cy="203025"/>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7 w 35" name="T20"/>
                  <a:gd fmla="*/ 12 h 35" name="T21"/>
                  <a:gd fmla="*/ 27 w 35" name="T22"/>
                  <a:gd fmla="*/ 14 h 35" name="T23"/>
                  <a:gd fmla="*/ 16 w 35" name="T24"/>
                  <a:gd fmla="*/ 23 h 35" name="T25"/>
                  <a:gd fmla="*/ 16 w 35" name="T26"/>
                  <a:gd fmla="*/ 23 h 35" name="T27"/>
                  <a:gd fmla="*/ 15 w 35" name="T28"/>
                  <a:gd fmla="*/ 23 h 35" name="T29"/>
                  <a:gd fmla="*/ 9 w 35" name="T30"/>
                  <a:gd fmla="*/ 18 h 35" name="T31"/>
                  <a:gd fmla="*/ 9 w 35" name="T32"/>
                  <a:gd fmla="*/ 16 h 35" name="T33"/>
                  <a:gd fmla="*/ 10 w 35" name="T34"/>
                  <a:gd fmla="*/ 16 h 35" name="T35"/>
                  <a:gd fmla="*/ 16 w 35" name="T36"/>
                  <a:gd fmla="*/ 21 h 35" name="T37"/>
                  <a:gd fmla="*/ 26 w 35" name="T38"/>
                  <a:gd fmla="*/ 12 h 35" name="T39"/>
                  <a:gd fmla="*/ 27 w 35" name="T40"/>
                  <a:gd fmla="*/ 12 h 3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5" w="35">
                    <a:moveTo>
                      <a:pt x="18" y="0"/>
                    </a:moveTo>
                    <a:cubicBezTo>
                      <a:pt x="8" y="0"/>
                      <a:pt x="0" y="8"/>
                      <a:pt x="0" y="18"/>
                    </a:cubicBezTo>
                    <a:cubicBezTo>
                      <a:pt x="0" y="27"/>
                      <a:pt x="8" y="35"/>
                      <a:pt x="18" y="35"/>
                    </a:cubicBezTo>
                    <a:cubicBezTo>
                      <a:pt x="28" y="35"/>
                      <a:pt x="35" y="27"/>
                      <a:pt x="35" y="18"/>
                    </a:cubicBezTo>
                    <a:cubicBezTo>
                      <a:pt x="35" y="8"/>
                      <a:pt x="28"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7" y="12"/>
                    </a:moveTo>
                    <a:cubicBezTo>
                      <a:pt x="28" y="13"/>
                      <a:pt x="28" y="13"/>
                      <a:pt x="27" y="14"/>
                    </a:cubicBezTo>
                    <a:cubicBezTo>
                      <a:pt x="16" y="23"/>
                      <a:pt x="16" y="23"/>
                      <a:pt x="16" y="23"/>
                    </a:cubicBezTo>
                    <a:cubicBezTo>
                      <a:pt x="16" y="23"/>
                      <a:pt x="16" y="23"/>
                      <a:pt x="16" y="23"/>
                    </a:cubicBezTo>
                    <a:cubicBezTo>
                      <a:pt x="15" y="23"/>
                      <a:pt x="15" y="23"/>
                      <a:pt x="15" y="23"/>
                    </a:cubicBezTo>
                    <a:cubicBezTo>
                      <a:pt x="9" y="18"/>
                      <a:pt x="9" y="18"/>
                      <a:pt x="9" y="18"/>
                    </a:cubicBezTo>
                    <a:cubicBezTo>
                      <a:pt x="8" y="18"/>
                      <a:pt x="8" y="17"/>
                      <a:pt x="9" y="16"/>
                    </a:cubicBezTo>
                    <a:cubicBezTo>
                      <a:pt x="9" y="16"/>
                      <a:pt x="10" y="16"/>
                      <a:pt x="10" y="16"/>
                    </a:cubicBezTo>
                    <a:cubicBezTo>
                      <a:pt x="16" y="21"/>
                      <a:pt x="16" y="21"/>
                      <a:pt x="16" y="21"/>
                    </a:cubicBezTo>
                    <a:cubicBezTo>
                      <a:pt x="26" y="12"/>
                      <a:pt x="26" y="12"/>
                      <a:pt x="26" y="12"/>
                    </a:cubicBezTo>
                    <a:cubicBezTo>
                      <a:pt x="26" y="12"/>
                      <a:pt x="27" y="12"/>
                      <a:pt x="27"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8" name="îşļíḋê">
                <a:extLst>
                  <a:ext uri="{FF2B5EF4-FFF2-40B4-BE49-F238E27FC236}">
                    <a16:creationId xmlns:a16="http://schemas.microsoft.com/office/drawing/2014/main" id="{A70A7984-86A7-4E07-A73C-4F99C5E46E35}"/>
                  </a:ext>
                </a:extLst>
              </p:cNvPr>
              <p:cNvSpPr/>
              <p:nvPr/>
            </p:nvSpPr>
            <p:spPr bwMode="auto">
              <a:xfrm>
                <a:off x="4546436" y="2523349"/>
                <a:ext cx="368872" cy="308211"/>
              </a:xfrm>
              <a:custGeom>
                <a:gdLst>
                  <a:gd fmla="*/ 71 w 72" name="T0"/>
                  <a:gd fmla="*/ 15 h 60" name="T1"/>
                  <a:gd fmla="*/ 57 w 72" name="T2"/>
                  <a:gd fmla="*/ 17 h 60" name="T3"/>
                  <a:gd fmla="*/ 44 w 72" name="T4"/>
                  <a:gd fmla="*/ 45 h 60" name="T5"/>
                  <a:gd fmla="*/ 12 w 72" name="T6"/>
                  <a:gd fmla="*/ 45 h 60" name="T7"/>
                  <a:gd fmla="*/ 14 w 72" name="T8"/>
                  <a:gd fmla="*/ 48 h 60" name="T9"/>
                  <a:gd fmla="*/ 48 w 72" name="T10"/>
                  <a:gd fmla="*/ 50 h 60" name="T11"/>
                  <a:gd fmla="*/ 14 w 72" name="T12"/>
                  <a:gd fmla="*/ 51 h 60" name="T13"/>
                  <a:gd fmla="*/ 9 w 72" name="T14"/>
                  <a:gd fmla="*/ 44 h 60" name="T15"/>
                  <a:gd fmla="*/ 8 w 72" name="T16"/>
                  <a:gd fmla="*/ 41 h 60" name="T17"/>
                  <a:gd fmla="*/ 1 w 72" name="T18"/>
                  <a:gd fmla="*/ 22 h 60" name="T19"/>
                  <a:gd fmla="*/ 11 w 72" name="T20"/>
                  <a:gd fmla="*/ 40 h 60" name="T21"/>
                  <a:gd fmla="*/ 44 w 72" name="T22"/>
                  <a:gd fmla="*/ 42 h 60" name="T23"/>
                  <a:gd fmla="*/ 54 w 72" name="T24"/>
                  <a:gd fmla="*/ 16 h 60" name="T25"/>
                  <a:gd fmla="*/ 71 w 72" name="T26"/>
                  <a:gd fmla="*/ 12 h 60" name="T27"/>
                  <a:gd fmla="*/ 18 w 72" name="T28"/>
                  <a:gd fmla="*/ 56 h 60" name="T29"/>
                  <a:gd fmla="*/ 11 w 72" name="T30"/>
                  <a:gd fmla="*/ 56 h 60" name="T31"/>
                  <a:gd fmla="*/ 18 w 72" name="T32"/>
                  <a:gd fmla="*/ 56 h 60" name="T33"/>
                  <a:gd fmla="*/ 15 w 72" name="T34"/>
                  <a:gd fmla="*/ 54 h 60" name="T35"/>
                  <a:gd fmla="*/ 15 w 72" name="T36"/>
                  <a:gd fmla="*/ 58 h 60" name="T37"/>
                  <a:gd fmla="*/ 45 w 72" name="T38"/>
                  <a:gd fmla="*/ 56 h 60" name="T39"/>
                  <a:gd fmla="*/ 38 w 72" name="T40"/>
                  <a:gd fmla="*/ 56 h 60" name="T41"/>
                  <a:gd fmla="*/ 45 w 72" name="T42"/>
                  <a:gd fmla="*/ 56 h 60" name="T43"/>
                  <a:gd fmla="*/ 42 w 72" name="T44"/>
                  <a:gd fmla="*/ 54 h 60" name="T45"/>
                  <a:gd fmla="*/ 42 w 72" name="T46"/>
                  <a:gd fmla="*/ 58 h 60" name="T47"/>
                  <a:gd fmla="*/ 46 w 72" name="T48"/>
                  <a:gd fmla="*/ 35 h 60" name="T49"/>
                  <a:gd fmla="*/ 12 w 72" name="T50"/>
                  <a:gd fmla="*/ 34 h 60" name="T51"/>
                  <a:gd fmla="*/ 12 w 72" name="T52"/>
                  <a:gd fmla="*/ 36 h 60" name="T53"/>
                  <a:gd fmla="*/ 46 w 72" name="T54"/>
                  <a:gd fmla="*/ 35 h 60" name="T55"/>
                  <a:gd fmla="*/ 12 w 72" name="T56"/>
                  <a:gd fmla="*/ 39 h 60" name="T57"/>
                  <a:gd fmla="*/ 43 w 72" name="T58"/>
                  <a:gd fmla="*/ 40 h 60" name="T59"/>
                  <a:gd fmla="*/ 43 w 72" name="T60"/>
                  <a:gd fmla="*/ 38 h 60" name="T61"/>
                  <a:gd fmla="*/ 13 w 72" name="T62"/>
                  <a:gd fmla="*/ 28 h 60" name="T63"/>
                  <a:gd fmla="*/ 16 w 72" name="T64"/>
                  <a:gd fmla="*/ 23 h 60" name="T65"/>
                  <a:gd fmla="*/ 28 w 72" name="T66"/>
                  <a:gd fmla="*/ 14 h 60" name="T67"/>
                  <a:gd fmla="*/ 33 w 72" name="T68"/>
                  <a:gd fmla="*/ 17 h 60" name="T69"/>
                  <a:gd fmla="*/ 36 w 72" name="T70"/>
                  <a:gd fmla="*/ 22 h 60" name="T71"/>
                  <a:gd fmla="*/ 39 w 72" name="T72"/>
                  <a:gd fmla="*/ 17 h 60" name="T73"/>
                  <a:gd fmla="*/ 51 w 72" name="T74"/>
                  <a:gd fmla="*/ 7 h 60" name="T75"/>
                  <a:gd fmla="*/ 51 w 72" name="T76"/>
                  <a:gd fmla="*/ 0 h 60" name="T77"/>
                  <a:gd fmla="*/ 49 w 72" name="T78"/>
                  <a:gd fmla="*/ 5 h 60" name="T79"/>
                  <a:gd fmla="*/ 36 w 72" name="T80"/>
                  <a:gd fmla="*/ 15 h 60" name="T81"/>
                  <a:gd fmla="*/ 31 w 72" name="T82"/>
                  <a:gd fmla="*/ 12 h 60" name="T83"/>
                  <a:gd fmla="*/ 28 w 72" name="T84"/>
                  <a:gd fmla="*/ 7 h 60" name="T85"/>
                  <a:gd fmla="*/ 25 w 72" name="T86"/>
                  <a:gd fmla="*/ 11 h 60" name="T87"/>
                  <a:gd fmla="*/ 13 w 72" name="T88"/>
                  <a:gd fmla="*/ 22 h 60" name="T89"/>
                  <a:gd fmla="*/ 13 w 72" name="T90"/>
                  <a:gd fmla="*/ 28 h 6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60" w="72">
                    <a:moveTo>
                      <a:pt x="72" y="13"/>
                    </a:moveTo>
                    <a:cubicBezTo>
                      <a:pt x="72" y="14"/>
                      <a:pt x="71" y="15"/>
                      <a:pt x="71" y="15"/>
                    </a:cubicBezTo>
                    <a:cubicBezTo>
                      <a:pt x="60" y="15"/>
                      <a:pt x="60" y="15"/>
                      <a:pt x="60" y="15"/>
                    </a:cubicBezTo>
                    <a:cubicBezTo>
                      <a:pt x="59" y="15"/>
                      <a:pt x="57" y="16"/>
                      <a:pt x="57" y="17"/>
                    </a:cubicBezTo>
                    <a:cubicBezTo>
                      <a:pt x="49" y="41"/>
                      <a:pt x="49" y="41"/>
                      <a:pt x="49" y="41"/>
                    </a:cubicBezTo>
                    <a:cubicBezTo>
                      <a:pt x="49" y="43"/>
                      <a:pt x="46" y="45"/>
                      <a:pt x="44" y="45"/>
                    </a:cubicBezTo>
                    <a:cubicBezTo>
                      <a:pt x="14" y="45"/>
                      <a:pt x="14" y="45"/>
                      <a:pt x="14" y="45"/>
                    </a:cubicBezTo>
                    <a:cubicBezTo>
                      <a:pt x="13" y="45"/>
                      <a:pt x="13" y="45"/>
                      <a:pt x="12" y="45"/>
                    </a:cubicBezTo>
                    <a:cubicBezTo>
                      <a:pt x="12" y="47"/>
                      <a:pt x="12" y="47"/>
                      <a:pt x="12" y="47"/>
                    </a:cubicBezTo>
                    <a:cubicBezTo>
                      <a:pt x="12" y="47"/>
                      <a:pt x="13" y="48"/>
                      <a:pt x="14" y="48"/>
                    </a:cubicBezTo>
                    <a:cubicBezTo>
                      <a:pt x="47" y="48"/>
                      <a:pt x="47" y="48"/>
                      <a:pt x="47" y="48"/>
                    </a:cubicBezTo>
                    <a:cubicBezTo>
                      <a:pt x="48" y="48"/>
                      <a:pt x="48" y="49"/>
                      <a:pt x="48" y="50"/>
                    </a:cubicBezTo>
                    <a:cubicBezTo>
                      <a:pt x="48" y="50"/>
                      <a:pt x="48" y="51"/>
                      <a:pt x="47" y="51"/>
                    </a:cubicBezTo>
                    <a:cubicBezTo>
                      <a:pt x="14" y="51"/>
                      <a:pt x="14" y="51"/>
                      <a:pt x="14" y="51"/>
                    </a:cubicBezTo>
                    <a:cubicBezTo>
                      <a:pt x="11" y="51"/>
                      <a:pt x="9" y="49"/>
                      <a:pt x="9" y="47"/>
                    </a:cubicBezTo>
                    <a:cubicBezTo>
                      <a:pt x="9" y="44"/>
                      <a:pt x="9" y="44"/>
                      <a:pt x="9" y="44"/>
                    </a:cubicBezTo>
                    <a:cubicBezTo>
                      <a:pt x="9" y="43"/>
                      <a:pt x="9" y="43"/>
                      <a:pt x="9" y="43"/>
                    </a:cubicBezTo>
                    <a:cubicBezTo>
                      <a:pt x="9" y="42"/>
                      <a:pt x="8" y="42"/>
                      <a:pt x="8" y="41"/>
                    </a:cubicBezTo>
                    <a:cubicBezTo>
                      <a:pt x="0" y="24"/>
                      <a:pt x="0" y="24"/>
                      <a:pt x="0" y="24"/>
                    </a:cubicBezTo>
                    <a:cubicBezTo>
                      <a:pt x="0" y="23"/>
                      <a:pt x="0" y="22"/>
                      <a:pt x="1" y="22"/>
                    </a:cubicBezTo>
                    <a:cubicBezTo>
                      <a:pt x="2" y="21"/>
                      <a:pt x="3" y="22"/>
                      <a:pt x="3" y="22"/>
                    </a:cubicBezTo>
                    <a:cubicBezTo>
                      <a:pt x="11" y="40"/>
                      <a:pt x="11" y="40"/>
                      <a:pt x="11" y="40"/>
                    </a:cubicBezTo>
                    <a:cubicBezTo>
                      <a:pt x="11" y="41"/>
                      <a:pt x="13" y="42"/>
                      <a:pt x="14" y="42"/>
                    </a:cubicBezTo>
                    <a:cubicBezTo>
                      <a:pt x="44" y="42"/>
                      <a:pt x="44" y="42"/>
                      <a:pt x="44" y="42"/>
                    </a:cubicBezTo>
                    <a:cubicBezTo>
                      <a:pt x="45" y="42"/>
                      <a:pt x="46" y="41"/>
                      <a:pt x="47" y="40"/>
                    </a:cubicBezTo>
                    <a:cubicBezTo>
                      <a:pt x="54" y="16"/>
                      <a:pt x="54" y="16"/>
                      <a:pt x="54" y="16"/>
                    </a:cubicBezTo>
                    <a:cubicBezTo>
                      <a:pt x="55" y="13"/>
                      <a:pt x="57" y="12"/>
                      <a:pt x="60" y="12"/>
                    </a:cubicBezTo>
                    <a:cubicBezTo>
                      <a:pt x="71" y="12"/>
                      <a:pt x="71" y="12"/>
                      <a:pt x="71" y="12"/>
                    </a:cubicBezTo>
                    <a:cubicBezTo>
                      <a:pt x="71" y="12"/>
                      <a:pt x="72" y="12"/>
                      <a:pt x="72" y="13"/>
                    </a:cubicBezTo>
                    <a:close/>
                    <a:moveTo>
                      <a:pt x="18" y="56"/>
                    </a:moveTo>
                    <a:cubicBezTo>
                      <a:pt x="18" y="58"/>
                      <a:pt x="17" y="60"/>
                      <a:pt x="15" y="60"/>
                    </a:cubicBezTo>
                    <a:cubicBezTo>
                      <a:pt x="13" y="60"/>
                      <a:pt x="11" y="58"/>
                      <a:pt x="11" y="56"/>
                    </a:cubicBezTo>
                    <a:cubicBezTo>
                      <a:pt x="11" y="54"/>
                      <a:pt x="13" y="52"/>
                      <a:pt x="15" y="52"/>
                    </a:cubicBezTo>
                    <a:cubicBezTo>
                      <a:pt x="17" y="52"/>
                      <a:pt x="18" y="54"/>
                      <a:pt x="18" y="56"/>
                    </a:cubicBezTo>
                    <a:close/>
                    <a:moveTo>
                      <a:pt x="16" y="56"/>
                    </a:moveTo>
                    <a:cubicBezTo>
                      <a:pt x="16" y="55"/>
                      <a:pt x="16" y="54"/>
                      <a:pt x="15" y="54"/>
                    </a:cubicBezTo>
                    <a:cubicBezTo>
                      <a:pt x="14" y="54"/>
                      <a:pt x="13" y="55"/>
                      <a:pt x="13" y="56"/>
                    </a:cubicBezTo>
                    <a:cubicBezTo>
                      <a:pt x="13" y="57"/>
                      <a:pt x="14" y="58"/>
                      <a:pt x="15" y="58"/>
                    </a:cubicBezTo>
                    <a:cubicBezTo>
                      <a:pt x="16" y="58"/>
                      <a:pt x="16" y="57"/>
                      <a:pt x="16" y="56"/>
                    </a:cubicBezTo>
                    <a:close/>
                    <a:moveTo>
                      <a:pt x="45" y="56"/>
                    </a:moveTo>
                    <a:cubicBezTo>
                      <a:pt x="45" y="58"/>
                      <a:pt x="44" y="60"/>
                      <a:pt x="42" y="60"/>
                    </a:cubicBezTo>
                    <a:cubicBezTo>
                      <a:pt x="40" y="60"/>
                      <a:pt x="38" y="58"/>
                      <a:pt x="38" y="56"/>
                    </a:cubicBezTo>
                    <a:cubicBezTo>
                      <a:pt x="38" y="54"/>
                      <a:pt x="40" y="52"/>
                      <a:pt x="42" y="52"/>
                    </a:cubicBezTo>
                    <a:cubicBezTo>
                      <a:pt x="44" y="52"/>
                      <a:pt x="45" y="54"/>
                      <a:pt x="45" y="56"/>
                    </a:cubicBezTo>
                    <a:close/>
                    <a:moveTo>
                      <a:pt x="43" y="56"/>
                    </a:moveTo>
                    <a:cubicBezTo>
                      <a:pt x="43" y="55"/>
                      <a:pt x="43" y="54"/>
                      <a:pt x="42" y="54"/>
                    </a:cubicBezTo>
                    <a:cubicBezTo>
                      <a:pt x="41" y="54"/>
                      <a:pt x="40" y="55"/>
                      <a:pt x="40" y="56"/>
                    </a:cubicBezTo>
                    <a:cubicBezTo>
                      <a:pt x="40" y="57"/>
                      <a:pt x="41" y="58"/>
                      <a:pt x="42" y="58"/>
                    </a:cubicBezTo>
                    <a:cubicBezTo>
                      <a:pt x="43" y="58"/>
                      <a:pt x="43" y="57"/>
                      <a:pt x="43" y="56"/>
                    </a:cubicBezTo>
                    <a:close/>
                    <a:moveTo>
                      <a:pt x="46" y="35"/>
                    </a:moveTo>
                    <a:cubicBezTo>
                      <a:pt x="46" y="34"/>
                      <a:pt x="45" y="34"/>
                      <a:pt x="45" y="34"/>
                    </a:cubicBezTo>
                    <a:cubicBezTo>
                      <a:pt x="12" y="34"/>
                      <a:pt x="12" y="34"/>
                      <a:pt x="12" y="34"/>
                    </a:cubicBezTo>
                    <a:cubicBezTo>
                      <a:pt x="11" y="34"/>
                      <a:pt x="11" y="34"/>
                      <a:pt x="11" y="35"/>
                    </a:cubicBezTo>
                    <a:cubicBezTo>
                      <a:pt x="11" y="35"/>
                      <a:pt x="11" y="36"/>
                      <a:pt x="12" y="36"/>
                    </a:cubicBezTo>
                    <a:cubicBezTo>
                      <a:pt x="45" y="36"/>
                      <a:pt x="45" y="36"/>
                      <a:pt x="45" y="36"/>
                    </a:cubicBezTo>
                    <a:cubicBezTo>
                      <a:pt x="45" y="36"/>
                      <a:pt x="46" y="35"/>
                      <a:pt x="46" y="35"/>
                    </a:cubicBezTo>
                    <a:close/>
                    <a:moveTo>
                      <a:pt x="13" y="38"/>
                    </a:moveTo>
                    <a:cubicBezTo>
                      <a:pt x="13" y="38"/>
                      <a:pt x="12" y="39"/>
                      <a:pt x="12" y="39"/>
                    </a:cubicBezTo>
                    <a:cubicBezTo>
                      <a:pt x="12" y="40"/>
                      <a:pt x="13" y="40"/>
                      <a:pt x="13" y="40"/>
                    </a:cubicBezTo>
                    <a:cubicBezTo>
                      <a:pt x="43" y="40"/>
                      <a:pt x="43" y="40"/>
                      <a:pt x="43" y="40"/>
                    </a:cubicBezTo>
                    <a:cubicBezTo>
                      <a:pt x="44" y="40"/>
                      <a:pt x="44" y="40"/>
                      <a:pt x="44" y="39"/>
                    </a:cubicBezTo>
                    <a:cubicBezTo>
                      <a:pt x="44" y="39"/>
                      <a:pt x="44" y="38"/>
                      <a:pt x="43" y="38"/>
                    </a:cubicBezTo>
                    <a:lnTo>
                      <a:pt x="13" y="38"/>
                    </a:lnTo>
                    <a:close/>
                    <a:moveTo>
                      <a:pt x="13" y="28"/>
                    </a:moveTo>
                    <a:cubicBezTo>
                      <a:pt x="14" y="28"/>
                      <a:pt x="16" y="27"/>
                      <a:pt x="16" y="25"/>
                    </a:cubicBezTo>
                    <a:cubicBezTo>
                      <a:pt x="16" y="24"/>
                      <a:pt x="16" y="24"/>
                      <a:pt x="16" y="23"/>
                    </a:cubicBezTo>
                    <a:cubicBezTo>
                      <a:pt x="26" y="13"/>
                      <a:pt x="26" y="13"/>
                      <a:pt x="26" y="13"/>
                    </a:cubicBezTo>
                    <a:cubicBezTo>
                      <a:pt x="27" y="13"/>
                      <a:pt x="27" y="14"/>
                      <a:pt x="28" y="14"/>
                    </a:cubicBezTo>
                    <a:cubicBezTo>
                      <a:pt x="28" y="14"/>
                      <a:pt x="29" y="13"/>
                      <a:pt x="29" y="13"/>
                    </a:cubicBezTo>
                    <a:cubicBezTo>
                      <a:pt x="33" y="17"/>
                      <a:pt x="33" y="17"/>
                      <a:pt x="33" y="17"/>
                    </a:cubicBezTo>
                    <a:cubicBezTo>
                      <a:pt x="33" y="18"/>
                      <a:pt x="33" y="18"/>
                      <a:pt x="33" y="19"/>
                    </a:cubicBezTo>
                    <a:cubicBezTo>
                      <a:pt x="33" y="20"/>
                      <a:pt x="34" y="22"/>
                      <a:pt x="36" y="22"/>
                    </a:cubicBezTo>
                    <a:cubicBezTo>
                      <a:pt x="38" y="22"/>
                      <a:pt x="39" y="20"/>
                      <a:pt x="39" y="19"/>
                    </a:cubicBezTo>
                    <a:cubicBezTo>
                      <a:pt x="39" y="18"/>
                      <a:pt x="39" y="18"/>
                      <a:pt x="39" y="17"/>
                    </a:cubicBezTo>
                    <a:cubicBezTo>
                      <a:pt x="50" y="6"/>
                      <a:pt x="50" y="6"/>
                      <a:pt x="50" y="6"/>
                    </a:cubicBezTo>
                    <a:cubicBezTo>
                      <a:pt x="50" y="7"/>
                      <a:pt x="51" y="7"/>
                      <a:pt x="51" y="7"/>
                    </a:cubicBezTo>
                    <a:cubicBezTo>
                      <a:pt x="53" y="7"/>
                      <a:pt x="54" y="5"/>
                      <a:pt x="54" y="4"/>
                    </a:cubicBezTo>
                    <a:cubicBezTo>
                      <a:pt x="54" y="2"/>
                      <a:pt x="53" y="0"/>
                      <a:pt x="51" y="0"/>
                    </a:cubicBezTo>
                    <a:cubicBezTo>
                      <a:pt x="50" y="0"/>
                      <a:pt x="48" y="2"/>
                      <a:pt x="48" y="4"/>
                    </a:cubicBezTo>
                    <a:cubicBezTo>
                      <a:pt x="48" y="4"/>
                      <a:pt x="48" y="5"/>
                      <a:pt x="49" y="5"/>
                    </a:cubicBezTo>
                    <a:cubicBezTo>
                      <a:pt x="38" y="16"/>
                      <a:pt x="38" y="16"/>
                      <a:pt x="38" y="16"/>
                    </a:cubicBezTo>
                    <a:cubicBezTo>
                      <a:pt x="37" y="16"/>
                      <a:pt x="37" y="15"/>
                      <a:pt x="36" y="15"/>
                    </a:cubicBezTo>
                    <a:cubicBezTo>
                      <a:pt x="36" y="15"/>
                      <a:pt x="35" y="16"/>
                      <a:pt x="35" y="16"/>
                    </a:cubicBezTo>
                    <a:cubicBezTo>
                      <a:pt x="31" y="12"/>
                      <a:pt x="31" y="12"/>
                      <a:pt x="31" y="12"/>
                    </a:cubicBezTo>
                    <a:cubicBezTo>
                      <a:pt x="31" y="11"/>
                      <a:pt x="31" y="11"/>
                      <a:pt x="31" y="10"/>
                    </a:cubicBezTo>
                    <a:cubicBezTo>
                      <a:pt x="31" y="9"/>
                      <a:pt x="30" y="7"/>
                      <a:pt x="28" y="7"/>
                    </a:cubicBezTo>
                    <a:cubicBezTo>
                      <a:pt x="26" y="7"/>
                      <a:pt x="25" y="9"/>
                      <a:pt x="25" y="10"/>
                    </a:cubicBezTo>
                    <a:cubicBezTo>
                      <a:pt x="25" y="11"/>
                      <a:pt x="25" y="11"/>
                      <a:pt x="25" y="11"/>
                    </a:cubicBezTo>
                    <a:cubicBezTo>
                      <a:pt x="14" y="22"/>
                      <a:pt x="14" y="22"/>
                      <a:pt x="14" y="22"/>
                    </a:cubicBezTo>
                    <a:cubicBezTo>
                      <a:pt x="14" y="22"/>
                      <a:pt x="13" y="22"/>
                      <a:pt x="13" y="22"/>
                    </a:cubicBezTo>
                    <a:cubicBezTo>
                      <a:pt x="11" y="22"/>
                      <a:pt x="10" y="23"/>
                      <a:pt x="10" y="25"/>
                    </a:cubicBezTo>
                    <a:cubicBezTo>
                      <a:pt x="10" y="27"/>
                      <a:pt x="11" y="28"/>
                      <a:pt x="13" y="28"/>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69" name="íṣļiḋê">
                <a:extLst>
                  <a:ext uri="{FF2B5EF4-FFF2-40B4-BE49-F238E27FC236}">
                    <a16:creationId xmlns:a16="http://schemas.microsoft.com/office/drawing/2014/main" id="{BC1FAC3C-8F54-4BBC-A110-AA23ED995447}"/>
                  </a:ext>
                </a:extLst>
              </p:cNvPr>
              <p:cNvSpPr/>
              <p:nvPr/>
            </p:nvSpPr>
            <p:spPr bwMode="auto">
              <a:xfrm>
                <a:off x="7599386" y="5047100"/>
                <a:ext cx="312706" cy="329942"/>
              </a:xfrm>
              <a:custGeom>
                <a:gdLst>
                  <a:gd fmla="*/ 22 w 62" name="T0"/>
                  <a:gd fmla="*/ 32 h 65" name="T1"/>
                  <a:gd fmla="*/ 22 w 62" name="T2"/>
                  <a:gd fmla="*/ 52 h 65" name="T3"/>
                  <a:gd fmla="*/ 26 w 62" name="T4"/>
                  <a:gd fmla="*/ 43 h 65" name="T5"/>
                  <a:gd fmla="*/ 47 w 62" name="T6"/>
                  <a:gd fmla="*/ 7 h 65" name="T7"/>
                  <a:gd fmla="*/ 47 w 62" name="T8"/>
                  <a:gd fmla="*/ 19 h 65" name="T9"/>
                  <a:gd fmla="*/ 40 w 62" name="T10"/>
                  <a:gd fmla="*/ 37 h 65" name="T11"/>
                  <a:gd fmla="*/ 36 w 62" name="T12"/>
                  <a:gd fmla="*/ 27 h 65" name="T13"/>
                  <a:gd fmla="*/ 32 w 62" name="T14"/>
                  <a:gd fmla="*/ 26 h 65" name="T15"/>
                  <a:gd fmla="*/ 24 w 62" name="T16"/>
                  <a:gd fmla="*/ 22 h 65" name="T17"/>
                  <a:gd fmla="*/ 18 w 62" name="T18"/>
                  <a:gd fmla="*/ 21 h 65" name="T19"/>
                  <a:gd fmla="*/ 11 w 62" name="T20"/>
                  <a:gd fmla="*/ 28 h 65" name="T21"/>
                  <a:gd fmla="*/ 6 w 62" name="T22"/>
                  <a:gd fmla="*/ 28 h 65" name="T23"/>
                  <a:gd fmla="*/ 3 w 62" name="T24"/>
                  <a:gd fmla="*/ 38 h 65" name="T25"/>
                  <a:gd fmla="*/ 0 w 62" name="T26"/>
                  <a:gd fmla="*/ 43 h 65" name="T27"/>
                  <a:gd fmla="*/ 3 w 62" name="T28"/>
                  <a:gd fmla="*/ 47 h 65" name="T29"/>
                  <a:gd fmla="*/ 6 w 62" name="T30"/>
                  <a:gd fmla="*/ 58 h 65" name="T31"/>
                  <a:gd fmla="*/ 11 w 62" name="T32"/>
                  <a:gd fmla="*/ 58 h 65" name="T33"/>
                  <a:gd fmla="*/ 18 w 62" name="T34"/>
                  <a:gd fmla="*/ 65 h 65" name="T35"/>
                  <a:gd fmla="*/ 24 w 62" name="T36"/>
                  <a:gd fmla="*/ 64 h 65" name="T37"/>
                  <a:gd fmla="*/ 32 w 62" name="T38"/>
                  <a:gd fmla="*/ 60 h 65" name="T39"/>
                  <a:gd fmla="*/ 36 w 62" name="T40"/>
                  <a:gd fmla="*/ 59 h 65" name="T41"/>
                  <a:gd fmla="*/ 40 w 62" name="T42"/>
                  <a:gd fmla="*/ 49 h 65" name="T43"/>
                  <a:gd fmla="*/ 44 w 62" name="T44"/>
                  <a:gd fmla="*/ 46 h 65" name="T45"/>
                  <a:gd fmla="*/ 38 w 62" name="T46"/>
                  <a:gd fmla="*/ 53 h 65" name="T47"/>
                  <a:gd fmla="*/ 22 w 62" name="T48"/>
                  <a:gd fmla="*/ 58 h 65" name="T49"/>
                  <a:gd fmla="*/ 6 w 62" name="T50"/>
                  <a:gd fmla="*/ 53 h 65" name="T51"/>
                  <a:gd fmla="*/ 7 w 62" name="T52"/>
                  <a:gd fmla="*/ 38 h 65" name="T53"/>
                  <a:gd fmla="*/ 18 w 62" name="T54"/>
                  <a:gd fmla="*/ 24 h 65" name="T55"/>
                  <a:gd fmla="*/ 36 w 62" name="T56"/>
                  <a:gd fmla="*/ 30 h 65" name="T57"/>
                  <a:gd fmla="*/ 41 w 62" name="T58"/>
                  <a:gd fmla="*/ 44 h 65" name="T59"/>
                  <a:gd fmla="*/ 59 w 62" name="T60"/>
                  <a:gd fmla="*/ 11 h 65" name="T61"/>
                  <a:gd fmla="*/ 60 w 62" name="T62"/>
                  <a:gd fmla="*/ 7 h 65" name="T63"/>
                  <a:gd fmla="*/ 54 w 62" name="T64"/>
                  <a:gd fmla="*/ 4 h 65" name="T65"/>
                  <a:gd fmla="*/ 49 w 62" name="T66"/>
                  <a:gd fmla="*/ 0 h 65" name="T67"/>
                  <a:gd fmla="*/ 46 w 62" name="T68"/>
                  <a:gd fmla="*/ 0 h 65" name="T69"/>
                  <a:gd fmla="*/ 40 w 62" name="T70"/>
                  <a:gd fmla="*/ 4 h 65" name="T71"/>
                  <a:gd fmla="*/ 38 w 62" name="T72"/>
                  <a:gd fmla="*/ 4 h 65" name="T73"/>
                  <a:gd fmla="*/ 35 w 62" name="T74"/>
                  <a:gd fmla="*/ 11 h 65" name="T75"/>
                  <a:gd fmla="*/ 33 w 62" name="T76"/>
                  <a:gd fmla="*/ 14 h 65" name="T77"/>
                  <a:gd fmla="*/ 35 w 62" name="T78"/>
                  <a:gd fmla="*/ 18 h 65" name="T79"/>
                  <a:gd fmla="*/ 37 w 62" name="T80"/>
                  <a:gd fmla="*/ 24 h 65" name="T81"/>
                  <a:gd fmla="*/ 40 w 62" name="T82"/>
                  <a:gd fmla="*/ 25 h 65" name="T83"/>
                  <a:gd fmla="*/ 46 w 62" name="T84"/>
                  <a:gd fmla="*/ 28 h 65" name="T85"/>
                  <a:gd fmla="*/ 49 w 62" name="T86"/>
                  <a:gd fmla="*/ 29 h 65" name="T87"/>
                  <a:gd fmla="*/ 54 w 62" name="T88"/>
                  <a:gd fmla="*/ 24 h 65" name="T89"/>
                  <a:gd fmla="*/ 57 w 62" name="T90"/>
                  <a:gd fmla="*/ 24 h 65" name="T91"/>
                  <a:gd fmla="*/ 59 w 62" name="T92"/>
                  <a:gd fmla="*/ 18 h 65" name="T93"/>
                  <a:gd fmla="*/ 61 w 62" name="T94"/>
                  <a:gd fmla="*/ 12 h 65" name="T95"/>
                  <a:gd fmla="*/ 52 w 62" name="T96"/>
                  <a:gd fmla="*/ 22 h 65" name="T97"/>
                  <a:gd fmla="*/ 43 w 62" name="T98"/>
                  <a:gd fmla="*/ 25 h 65" name="T99"/>
                  <a:gd fmla="*/ 36 w 62" name="T100"/>
                  <a:gd fmla="*/ 15 h 65" name="T101"/>
                  <a:gd fmla="*/ 38 w 62" name="T102"/>
                  <a:gd fmla="*/ 7 h 65" name="T103"/>
                  <a:gd fmla="*/ 50 w 62" name="T104"/>
                  <a:gd fmla="*/ 3 h 65" name="T105"/>
                  <a:gd fmla="*/ 56 w 62" name="T106"/>
                  <a:gd fmla="*/ 11 h 6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5" w="62">
                    <a:moveTo>
                      <a:pt x="22" y="32"/>
                    </a:moveTo>
                    <a:cubicBezTo>
                      <a:pt x="15" y="32"/>
                      <a:pt x="11" y="37"/>
                      <a:pt x="11" y="43"/>
                    </a:cubicBezTo>
                    <a:cubicBezTo>
                      <a:pt x="11" y="49"/>
                      <a:pt x="15" y="54"/>
                      <a:pt x="22" y="54"/>
                    </a:cubicBezTo>
                    <a:cubicBezTo>
                      <a:pt x="28" y="54"/>
                      <a:pt x="33" y="49"/>
                      <a:pt x="33" y="43"/>
                    </a:cubicBezTo>
                    <a:cubicBezTo>
                      <a:pt x="33" y="37"/>
                      <a:pt x="28" y="32"/>
                      <a:pt x="22" y="32"/>
                    </a:cubicBezTo>
                    <a:close/>
                    <a:moveTo>
                      <a:pt x="22" y="52"/>
                    </a:moveTo>
                    <a:cubicBezTo>
                      <a:pt x="17" y="52"/>
                      <a:pt x="13" y="48"/>
                      <a:pt x="13" y="43"/>
                    </a:cubicBezTo>
                    <a:cubicBezTo>
                      <a:pt x="13" y="38"/>
                      <a:pt x="17" y="34"/>
                      <a:pt x="22" y="34"/>
                    </a:cubicBezTo>
                    <a:cubicBezTo>
                      <a:pt x="27" y="34"/>
                      <a:pt x="31" y="38"/>
                      <a:pt x="31" y="43"/>
                    </a:cubicBezTo>
                    <a:cubicBezTo>
                      <a:pt x="31" y="48"/>
                      <a:pt x="27" y="52"/>
                      <a:pt x="22" y="52"/>
                    </a:cubicBezTo>
                    <a:close/>
                    <a:moveTo>
                      <a:pt x="26" y="43"/>
                    </a:moveTo>
                    <a:cubicBezTo>
                      <a:pt x="26" y="45"/>
                      <a:pt x="24" y="47"/>
                      <a:pt x="22" y="47"/>
                    </a:cubicBezTo>
                    <a:cubicBezTo>
                      <a:pt x="19" y="47"/>
                      <a:pt x="17" y="45"/>
                      <a:pt x="17" y="43"/>
                    </a:cubicBezTo>
                    <a:cubicBezTo>
                      <a:pt x="17" y="40"/>
                      <a:pt x="19" y="38"/>
                      <a:pt x="22" y="38"/>
                    </a:cubicBezTo>
                    <a:cubicBezTo>
                      <a:pt x="24" y="38"/>
                      <a:pt x="26" y="40"/>
                      <a:pt x="26" y="43"/>
                    </a:cubicBezTo>
                    <a:close/>
                    <a:moveTo>
                      <a:pt x="47" y="7"/>
                    </a:moveTo>
                    <a:cubicBezTo>
                      <a:pt x="43" y="7"/>
                      <a:pt x="40" y="10"/>
                      <a:pt x="40" y="14"/>
                    </a:cubicBezTo>
                    <a:cubicBezTo>
                      <a:pt x="40" y="18"/>
                      <a:pt x="43" y="21"/>
                      <a:pt x="47" y="21"/>
                    </a:cubicBezTo>
                    <a:cubicBezTo>
                      <a:pt x="51" y="21"/>
                      <a:pt x="54" y="18"/>
                      <a:pt x="54" y="14"/>
                    </a:cubicBezTo>
                    <a:cubicBezTo>
                      <a:pt x="54" y="10"/>
                      <a:pt x="51" y="7"/>
                      <a:pt x="47" y="7"/>
                    </a:cubicBezTo>
                    <a:close/>
                    <a:moveTo>
                      <a:pt x="47" y="19"/>
                    </a:moveTo>
                    <a:cubicBezTo>
                      <a:pt x="44" y="19"/>
                      <a:pt x="42" y="17"/>
                      <a:pt x="42" y="14"/>
                    </a:cubicBezTo>
                    <a:cubicBezTo>
                      <a:pt x="42" y="12"/>
                      <a:pt x="44" y="9"/>
                      <a:pt x="47" y="9"/>
                    </a:cubicBezTo>
                    <a:cubicBezTo>
                      <a:pt x="49" y="9"/>
                      <a:pt x="52" y="12"/>
                      <a:pt x="52" y="14"/>
                    </a:cubicBezTo>
                    <a:cubicBezTo>
                      <a:pt x="52" y="17"/>
                      <a:pt x="49" y="19"/>
                      <a:pt x="47" y="19"/>
                    </a:cubicBezTo>
                    <a:close/>
                    <a:moveTo>
                      <a:pt x="43" y="39"/>
                    </a:moveTo>
                    <a:cubicBezTo>
                      <a:pt x="43" y="38"/>
                      <a:pt x="42" y="38"/>
                      <a:pt x="42" y="38"/>
                    </a:cubicBezTo>
                    <a:cubicBezTo>
                      <a:pt x="42" y="38"/>
                      <a:pt x="42" y="38"/>
                      <a:pt x="41" y="38"/>
                    </a:cubicBezTo>
                    <a:cubicBezTo>
                      <a:pt x="41" y="38"/>
                      <a:pt x="41" y="38"/>
                      <a:pt x="41" y="38"/>
                    </a:cubicBezTo>
                    <a:cubicBezTo>
                      <a:pt x="40" y="38"/>
                      <a:pt x="40" y="38"/>
                      <a:pt x="40" y="37"/>
                    </a:cubicBezTo>
                    <a:cubicBezTo>
                      <a:pt x="39" y="36"/>
                      <a:pt x="40" y="36"/>
                      <a:pt x="40" y="35"/>
                    </a:cubicBezTo>
                    <a:cubicBezTo>
                      <a:pt x="41" y="35"/>
                      <a:pt x="41" y="35"/>
                      <a:pt x="42" y="34"/>
                    </a:cubicBezTo>
                    <a:cubicBezTo>
                      <a:pt x="42" y="33"/>
                      <a:pt x="42" y="33"/>
                      <a:pt x="41" y="32"/>
                    </a:cubicBezTo>
                    <a:cubicBezTo>
                      <a:pt x="40" y="31"/>
                      <a:pt x="39" y="29"/>
                      <a:pt x="38" y="28"/>
                    </a:cubicBezTo>
                    <a:cubicBezTo>
                      <a:pt x="38" y="27"/>
                      <a:pt x="37" y="27"/>
                      <a:pt x="36" y="27"/>
                    </a:cubicBezTo>
                    <a:cubicBezTo>
                      <a:pt x="36" y="27"/>
                      <a:pt x="36" y="27"/>
                      <a:pt x="36" y="27"/>
                    </a:cubicBezTo>
                    <a:cubicBezTo>
                      <a:pt x="36" y="27"/>
                      <a:pt x="35" y="27"/>
                      <a:pt x="35" y="28"/>
                    </a:cubicBezTo>
                    <a:cubicBezTo>
                      <a:pt x="35" y="28"/>
                      <a:pt x="34" y="28"/>
                      <a:pt x="34" y="28"/>
                    </a:cubicBezTo>
                    <a:cubicBezTo>
                      <a:pt x="33" y="28"/>
                      <a:pt x="33" y="28"/>
                      <a:pt x="33" y="28"/>
                    </a:cubicBezTo>
                    <a:cubicBezTo>
                      <a:pt x="32" y="27"/>
                      <a:pt x="32" y="27"/>
                      <a:pt x="32" y="26"/>
                    </a:cubicBezTo>
                    <a:cubicBezTo>
                      <a:pt x="33" y="25"/>
                      <a:pt x="33" y="25"/>
                      <a:pt x="33" y="24"/>
                    </a:cubicBezTo>
                    <a:cubicBezTo>
                      <a:pt x="32" y="24"/>
                      <a:pt x="32" y="23"/>
                      <a:pt x="32" y="23"/>
                    </a:cubicBezTo>
                    <a:cubicBezTo>
                      <a:pt x="30" y="22"/>
                      <a:pt x="28" y="22"/>
                      <a:pt x="26" y="21"/>
                    </a:cubicBezTo>
                    <a:cubicBezTo>
                      <a:pt x="26" y="21"/>
                      <a:pt x="26" y="21"/>
                      <a:pt x="26" y="21"/>
                    </a:cubicBezTo>
                    <a:cubicBezTo>
                      <a:pt x="25" y="21"/>
                      <a:pt x="25" y="21"/>
                      <a:pt x="24" y="22"/>
                    </a:cubicBezTo>
                    <a:cubicBezTo>
                      <a:pt x="24" y="22"/>
                      <a:pt x="24" y="22"/>
                      <a:pt x="24" y="23"/>
                    </a:cubicBezTo>
                    <a:cubicBezTo>
                      <a:pt x="24" y="24"/>
                      <a:pt x="23" y="24"/>
                      <a:pt x="22" y="24"/>
                    </a:cubicBezTo>
                    <a:cubicBezTo>
                      <a:pt x="21" y="24"/>
                      <a:pt x="20" y="24"/>
                      <a:pt x="20" y="23"/>
                    </a:cubicBezTo>
                    <a:cubicBezTo>
                      <a:pt x="20" y="22"/>
                      <a:pt x="20" y="22"/>
                      <a:pt x="20" y="22"/>
                    </a:cubicBezTo>
                    <a:cubicBezTo>
                      <a:pt x="19" y="21"/>
                      <a:pt x="19" y="21"/>
                      <a:pt x="18" y="21"/>
                    </a:cubicBezTo>
                    <a:cubicBezTo>
                      <a:pt x="18" y="21"/>
                      <a:pt x="18" y="21"/>
                      <a:pt x="18" y="21"/>
                    </a:cubicBezTo>
                    <a:cubicBezTo>
                      <a:pt x="16" y="22"/>
                      <a:pt x="14" y="22"/>
                      <a:pt x="12" y="23"/>
                    </a:cubicBezTo>
                    <a:cubicBezTo>
                      <a:pt x="12" y="23"/>
                      <a:pt x="12" y="24"/>
                      <a:pt x="11" y="24"/>
                    </a:cubicBezTo>
                    <a:cubicBezTo>
                      <a:pt x="11" y="25"/>
                      <a:pt x="11" y="25"/>
                      <a:pt x="12" y="26"/>
                    </a:cubicBezTo>
                    <a:cubicBezTo>
                      <a:pt x="12" y="27"/>
                      <a:pt x="12" y="27"/>
                      <a:pt x="11" y="28"/>
                    </a:cubicBezTo>
                    <a:cubicBezTo>
                      <a:pt x="11" y="28"/>
                      <a:pt x="11" y="28"/>
                      <a:pt x="10" y="28"/>
                    </a:cubicBezTo>
                    <a:cubicBezTo>
                      <a:pt x="10" y="28"/>
                      <a:pt x="9" y="28"/>
                      <a:pt x="9" y="28"/>
                    </a:cubicBezTo>
                    <a:cubicBezTo>
                      <a:pt x="9" y="27"/>
                      <a:pt x="8" y="27"/>
                      <a:pt x="8" y="27"/>
                    </a:cubicBezTo>
                    <a:cubicBezTo>
                      <a:pt x="8" y="27"/>
                      <a:pt x="8" y="27"/>
                      <a:pt x="8" y="27"/>
                    </a:cubicBezTo>
                    <a:cubicBezTo>
                      <a:pt x="7" y="27"/>
                      <a:pt x="6" y="27"/>
                      <a:pt x="6" y="28"/>
                    </a:cubicBezTo>
                    <a:cubicBezTo>
                      <a:pt x="5" y="29"/>
                      <a:pt x="4" y="31"/>
                      <a:pt x="3" y="32"/>
                    </a:cubicBezTo>
                    <a:cubicBezTo>
                      <a:pt x="2" y="33"/>
                      <a:pt x="2" y="33"/>
                      <a:pt x="2" y="34"/>
                    </a:cubicBezTo>
                    <a:cubicBezTo>
                      <a:pt x="3" y="35"/>
                      <a:pt x="3" y="35"/>
                      <a:pt x="4" y="35"/>
                    </a:cubicBezTo>
                    <a:cubicBezTo>
                      <a:pt x="4" y="36"/>
                      <a:pt x="5" y="36"/>
                      <a:pt x="4" y="37"/>
                    </a:cubicBezTo>
                    <a:cubicBezTo>
                      <a:pt x="4" y="38"/>
                      <a:pt x="4" y="38"/>
                      <a:pt x="3" y="38"/>
                    </a:cubicBezTo>
                    <a:cubicBezTo>
                      <a:pt x="3" y="38"/>
                      <a:pt x="3" y="38"/>
                      <a:pt x="3" y="38"/>
                    </a:cubicBezTo>
                    <a:cubicBezTo>
                      <a:pt x="2" y="38"/>
                      <a:pt x="2" y="38"/>
                      <a:pt x="2" y="38"/>
                    </a:cubicBezTo>
                    <a:cubicBezTo>
                      <a:pt x="2" y="38"/>
                      <a:pt x="1" y="38"/>
                      <a:pt x="1" y="39"/>
                    </a:cubicBezTo>
                    <a:cubicBezTo>
                      <a:pt x="1" y="39"/>
                      <a:pt x="0" y="39"/>
                      <a:pt x="0" y="40"/>
                    </a:cubicBezTo>
                    <a:cubicBezTo>
                      <a:pt x="0" y="41"/>
                      <a:pt x="0" y="42"/>
                      <a:pt x="0" y="43"/>
                    </a:cubicBezTo>
                    <a:cubicBezTo>
                      <a:pt x="0" y="44"/>
                      <a:pt x="0" y="45"/>
                      <a:pt x="0" y="46"/>
                    </a:cubicBezTo>
                    <a:cubicBezTo>
                      <a:pt x="0" y="46"/>
                      <a:pt x="1" y="47"/>
                      <a:pt x="1" y="47"/>
                    </a:cubicBezTo>
                    <a:cubicBezTo>
                      <a:pt x="1" y="47"/>
                      <a:pt x="2" y="48"/>
                      <a:pt x="2" y="48"/>
                    </a:cubicBezTo>
                    <a:cubicBezTo>
                      <a:pt x="2" y="48"/>
                      <a:pt x="2" y="48"/>
                      <a:pt x="3" y="47"/>
                    </a:cubicBezTo>
                    <a:cubicBezTo>
                      <a:pt x="3" y="47"/>
                      <a:pt x="3" y="47"/>
                      <a:pt x="3" y="47"/>
                    </a:cubicBezTo>
                    <a:cubicBezTo>
                      <a:pt x="4" y="47"/>
                      <a:pt x="4" y="48"/>
                      <a:pt x="4" y="49"/>
                    </a:cubicBezTo>
                    <a:cubicBezTo>
                      <a:pt x="5" y="49"/>
                      <a:pt x="4" y="50"/>
                      <a:pt x="4" y="51"/>
                    </a:cubicBezTo>
                    <a:cubicBezTo>
                      <a:pt x="3" y="51"/>
                      <a:pt x="3" y="51"/>
                      <a:pt x="2" y="52"/>
                    </a:cubicBezTo>
                    <a:cubicBezTo>
                      <a:pt x="2" y="52"/>
                      <a:pt x="2" y="53"/>
                      <a:pt x="3" y="53"/>
                    </a:cubicBezTo>
                    <a:cubicBezTo>
                      <a:pt x="4" y="55"/>
                      <a:pt x="5" y="57"/>
                      <a:pt x="6" y="58"/>
                    </a:cubicBezTo>
                    <a:cubicBezTo>
                      <a:pt x="6" y="58"/>
                      <a:pt x="7" y="59"/>
                      <a:pt x="8" y="59"/>
                    </a:cubicBezTo>
                    <a:cubicBezTo>
                      <a:pt x="8" y="59"/>
                      <a:pt x="8" y="59"/>
                      <a:pt x="8" y="59"/>
                    </a:cubicBezTo>
                    <a:cubicBezTo>
                      <a:pt x="8" y="59"/>
                      <a:pt x="9" y="58"/>
                      <a:pt x="9" y="58"/>
                    </a:cubicBezTo>
                    <a:cubicBezTo>
                      <a:pt x="9" y="58"/>
                      <a:pt x="10" y="57"/>
                      <a:pt x="10" y="57"/>
                    </a:cubicBezTo>
                    <a:cubicBezTo>
                      <a:pt x="11" y="57"/>
                      <a:pt x="11" y="58"/>
                      <a:pt x="11" y="58"/>
                    </a:cubicBezTo>
                    <a:cubicBezTo>
                      <a:pt x="12" y="58"/>
                      <a:pt x="12" y="59"/>
                      <a:pt x="12" y="60"/>
                    </a:cubicBezTo>
                    <a:cubicBezTo>
                      <a:pt x="11" y="60"/>
                      <a:pt x="11" y="61"/>
                      <a:pt x="11" y="61"/>
                    </a:cubicBezTo>
                    <a:cubicBezTo>
                      <a:pt x="12" y="62"/>
                      <a:pt x="12" y="62"/>
                      <a:pt x="12" y="63"/>
                    </a:cubicBezTo>
                    <a:cubicBezTo>
                      <a:pt x="14" y="64"/>
                      <a:pt x="16" y="64"/>
                      <a:pt x="18" y="65"/>
                    </a:cubicBezTo>
                    <a:cubicBezTo>
                      <a:pt x="18" y="65"/>
                      <a:pt x="18" y="65"/>
                      <a:pt x="18" y="65"/>
                    </a:cubicBezTo>
                    <a:cubicBezTo>
                      <a:pt x="19" y="65"/>
                      <a:pt x="19" y="64"/>
                      <a:pt x="20" y="64"/>
                    </a:cubicBezTo>
                    <a:cubicBezTo>
                      <a:pt x="20" y="64"/>
                      <a:pt x="20" y="63"/>
                      <a:pt x="20" y="63"/>
                    </a:cubicBezTo>
                    <a:cubicBezTo>
                      <a:pt x="20" y="62"/>
                      <a:pt x="21" y="61"/>
                      <a:pt x="22" y="61"/>
                    </a:cubicBezTo>
                    <a:cubicBezTo>
                      <a:pt x="23" y="61"/>
                      <a:pt x="24" y="62"/>
                      <a:pt x="24" y="63"/>
                    </a:cubicBezTo>
                    <a:cubicBezTo>
                      <a:pt x="24" y="63"/>
                      <a:pt x="24" y="64"/>
                      <a:pt x="24" y="64"/>
                    </a:cubicBezTo>
                    <a:cubicBezTo>
                      <a:pt x="25" y="64"/>
                      <a:pt x="25" y="65"/>
                      <a:pt x="26" y="65"/>
                    </a:cubicBezTo>
                    <a:cubicBezTo>
                      <a:pt x="26" y="65"/>
                      <a:pt x="26" y="65"/>
                      <a:pt x="26" y="65"/>
                    </a:cubicBezTo>
                    <a:cubicBezTo>
                      <a:pt x="28" y="64"/>
                      <a:pt x="30" y="64"/>
                      <a:pt x="32" y="63"/>
                    </a:cubicBezTo>
                    <a:cubicBezTo>
                      <a:pt x="32" y="62"/>
                      <a:pt x="32" y="62"/>
                      <a:pt x="33" y="61"/>
                    </a:cubicBezTo>
                    <a:cubicBezTo>
                      <a:pt x="33" y="61"/>
                      <a:pt x="33" y="60"/>
                      <a:pt x="32" y="60"/>
                    </a:cubicBezTo>
                    <a:cubicBezTo>
                      <a:pt x="32" y="59"/>
                      <a:pt x="32" y="58"/>
                      <a:pt x="33" y="58"/>
                    </a:cubicBezTo>
                    <a:cubicBezTo>
                      <a:pt x="33" y="58"/>
                      <a:pt x="33" y="57"/>
                      <a:pt x="34" y="57"/>
                    </a:cubicBezTo>
                    <a:cubicBezTo>
                      <a:pt x="34" y="57"/>
                      <a:pt x="35" y="58"/>
                      <a:pt x="35" y="58"/>
                    </a:cubicBezTo>
                    <a:cubicBezTo>
                      <a:pt x="35" y="58"/>
                      <a:pt x="36" y="59"/>
                      <a:pt x="36" y="59"/>
                    </a:cubicBezTo>
                    <a:cubicBezTo>
                      <a:pt x="36" y="59"/>
                      <a:pt x="36" y="59"/>
                      <a:pt x="36" y="59"/>
                    </a:cubicBezTo>
                    <a:cubicBezTo>
                      <a:pt x="37" y="59"/>
                      <a:pt x="38" y="58"/>
                      <a:pt x="38" y="58"/>
                    </a:cubicBezTo>
                    <a:cubicBezTo>
                      <a:pt x="39" y="57"/>
                      <a:pt x="40" y="55"/>
                      <a:pt x="41" y="53"/>
                    </a:cubicBezTo>
                    <a:cubicBezTo>
                      <a:pt x="42" y="53"/>
                      <a:pt x="42" y="52"/>
                      <a:pt x="42" y="52"/>
                    </a:cubicBezTo>
                    <a:cubicBezTo>
                      <a:pt x="41" y="51"/>
                      <a:pt x="41" y="51"/>
                      <a:pt x="40" y="51"/>
                    </a:cubicBezTo>
                    <a:cubicBezTo>
                      <a:pt x="40" y="50"/>
                      <a:pt x="39" y="49"/>
                      <a:pt x="40" y="49"/>
                    </a:cubicBezTo>
                    <a:cubicBezTo>
                      <a:pt x="40" y="48"/>
                      <a:pt x="40" y="47"/>
                      <a:pt x="41" y="47"/>
                    </a:cubicBezTo>
                    <a:cubicBezTo>
                      <a:pt x="41" y="47"/>
                      <a:pt x="41" y="47"/>
                      <a:pt x="41" y="47"/>
                    </a:cubicBezTo>
                    <a:cubicBezTo>
                      <a:pt x="42" y="48"/>
                      <a:pt x="42" y="48"/>
                      <a:pt x="42" y="48"/>
                    </a:cubicBezTo>
                    <a:cubicBezTo>
                      <a:pt x="42" y="48"/>
                      <a:pt x="43" y="47"/>
                      <a:pt x="43" y="47"/>
                    </a:cubicBezTo>
                    <a:cubicBezTo>
                      <a:pt x="43" y="47"/>
                      <a:pt x="44" y="46"/>
                      <a:pt x="44" y="46"/>
                    </a:cubicBezTo>
                    <a:cubicBezTo>
                      <a:pt x="44" y="45"/>
                      <a:pt x="44" y="44"/>
                      <a:pt x="44" y="43"/>
                    </a:cubicBezTo>
                    <a:cubicBezTo>
                      <a:pt x="44" y="42"/>
                      <a:pt x="44" y="41"/>
                      <a:pt x="44" y="40"/>
                    </a:cubicBezTo>
                    <a:cubicBezTo>
                      <a:pt x="44" y="39"/>
                      <a:pt x="43" y="39"/>
                      <a:pt x="43" y="39"/>
                    </a:cubicBezTo>
                    <a:close/>
                    <a:moveTo>
                      <a:pt x="37" y="48"/>
                    </a:moveTo>
                    <a:cubicBezTo>
                      <a:pt x="36" y="50"/>
                      <a:pt x="37" y="52"/>
                      <a:pt x="38" y="53"/>
                    </a:cubicBezTo>
                    <a:cubicBezTo>
                      <a:pt x="38" y="54"/>
                      <a:pt x="37" y="54"/>
                      <a:pt x="36" y="55"/>
                    </a:cubicBezTo>
                    <a:cubicBezTo>
                      <a:pt x="35" y="54"/>
                      <a:pt x="33" y="54"/>
                      <a:pt x="31" y="55"/>
                    </a:cubicBezTo>
                    <a:cubicBezTo>
                      <a:pt x="29" y="57"/>
                      <a:pt x="29" y="59"/>
                      <a:pt x="29" y="60"/>
                    </a:cubicBezTo>
                    <a:cubicBezTo>
                      <a:pt x="28" y="61"/>
                      <a:pt x="27" y="61"/>
                      <a:pt x="26" y="61"/>
                    </a:cubicBezTo>
                    <a:cubicBezTo>
                      <a:pt x="26" y="60"/>
                      <a:pt x="24" y="58"/>
                      <a:pt x="22" y="58"/>
                    </a:cubicBezTo>
                    <a:cubicBezTo>
                      <a:pt x="20" y="58"/>
                      <a:pt x="18" y="60"/>
                      <a:pt x="18" y="61"/>
                    </a:cubicBezTo>
                    <a:cubicBezTo>
                      <a:pt x="17" y="61"/>
                      <a:pt x="16" y="61"/>
                      <a:pt x="15" y="60"/>
                    </a:cubicBezTo>
                    <a:cubicBezTo>
                      <a:pt x="15" y="59"/>
                      <a:pt x="15" y="57"/>
                      <a:pt x="13" y="55"/>
                    </a:cubicBezTo>
                    <a:cubicBezTo>
                      <a:pt x="11" y="54"/>
                      <a:pt x="9" y="54"/>
                      <a:pt x="8" y="55"/>
                    </a:cubicBezTo>
                    <a:cubicBezTo>
                      <a:pt x="7" y="54"/>
                      <a:pt x="6" y="54"/>
                      <a:pt x="6" y="53"/>
                    </a:cubicBezTo>
                    <a:cubicBezTo>
                      <a:pt x="7" y="52"/>
                      <a:pt x="8" y="50"/>
                      <a:pt x="7" y="48"/>
                    </a:cubicBezTo>
                    <a:cubicBezTo>
                      <a:pt x="7" y="46"/>
                      <a:pt x="5" y="44"/>
                      <a:pt x="3" y="44"/>
                    </a:cubicBezTo>
                    <a:cubicBezTo>
                      <a:pt x="3" y="44"/>
                      <a:pt x="3" y="43"/>
                      <a:pt x="3" y="43"/>
                    </a:cubicBezTo>
                    <a:cubicBezTo>
                      <a:pt x="3" y="42"/>
                      <a:pt x="3" y="42"/>
                      <a:pt x="3" y="41"/>
                    </a:cubicBezTo>
                    <a:cubicBezTo>
                      <a:pt x="5" y="41"/>
                      <a:pt x="7" y="40"/>
                      <a:pt x="7" y="38"/>
                    </a:cubicBezTo>
                    <a:cubicBezTo>
                      <a:pt x="8" y="36"/>
                      <a:pt x="7" y="34"/>
                      <a:pt x="6" y="33"/>
                    </a:cubicBezTo>
                    <a:cubicBezTo>
                      <a:pt x="6" y="32"/>
                      <a:pt x="7" y="31"/>
                      <a:pt x="8" y="30"/>
                    </a:cubicBezTo>
                    <a:cubicBezTo>
                      <a:pt x="9" y="32"/>
                      <a:pt x="11" y="32"/>
                      <a:pt x="13" y="30"/>
                    </a:cubicBezTo>
                    <a:cubicBezTo>
                      <a:pt x="15" y="29"/>
                      <a:pt x="15" y="27"/>
                      <a:pt x="15" y="25"/>
                    </a:cubicBezTo>
                    <a:cubicBezTo>
                      <a:pt x="16" y="25"/>
                      <a:pt x="17" y="25"/>
                      <a:pt x="18" y="24"/>
                    </a:cubicBezTo>
                    <a:cubicBezTo>
                      <a:pt x="18" y="26"/>
                      <a:pt x="20" y="27"/>
                      <a:pt x="22" y="27"/>
                    </a:cubicBezTo>
                    <a:cubicBezTo>
                      <a:pt x="24" y="27"/>
                      <a:pt x="26" y="26"/>
                      <a:pt x="26" y="24"/>
                    </a:cubicBezTo>
                    <a:cubicBezTo>
                      <a:pt x="27" y="25"/>
                      <a:pt x="28" y="25"/>
                      <a:pt x="29" y="25"/>
                    </a:cubicBezTo>
                    <a:cubicBezTo>
                      <a:pt x="29" y="27"/>
                      <a:pt x="29" y="29"/>
                      <a:pt x="31" y="30"/>
                    </a:cubicBezTo>
                    <a:cubicBezTo>
                      <a:pt x="33" y="32"/>
                      <a:pt x="35" y="32"/>
                      <a:pt x="36" y="30"/>
                    </a:cubicBezTo>
                    <a:cubicBezTo>
                      <a:pt x="37" y="31"/>
                      <a:pt x="38" y="32"/>
                      <a:pt x="38" y="33"/>
                    </a:cubicBezTo>
                    <a:cubicBezTo>
                      <a:pt x="37" y="34"/>
                      <a:pt x="36" y="36"/>
                      <a:pt x="37" y="38"/>
                    </a:cubicBezTo>
                    <a:cubicBezTo>
                      <a:pt x="37" y="40"/>
                      <a:pt x="39" y="41"/>
                      <a:pt x="41" y="41"/>
                    </a:cubicBezTo>
                    <a:cubicBezTo>
                      <a:pt x="41" y="42"/>
                      <a:pt x="41" y="42"/>
                      <a:pt x="41" y="43"/>
                    </a:cubicBezTo>
                    <a:cubicBezTo>
                      <a:pt x="41" y="43"/>
                      <a:pt x="41" y="44"/>
                      <a:pt x="41" y="44"/>
                    </a:cubicBezTo>
                    <a:cubicBezTo>
                      <a:pt x="39" y="44"/>
                      <a:pt x="37" y="46"/>
                      <a:pt x="37" y="48"/>
                    </a:cubicBezTo>
                    <a:close/>
                    <a:moveTo>
                      <a:pt x="61" y="12"/>
                    </a:moveTo>
                    <a:cubicBezTo>
                      <a:pt x="61" y="12"/>
                      <a:pt x="61" y="11"/>
                      <a:pt x="61" y="11"/>
                    </a:cubicBezTo>
                    <a:cubicBezTo>
                      <a:pt x="60" y="11"/>
                      <a:pt x="60" y="11"/>
                      <a:pt x="59" y="11"/>
                    </a:cubicBezTo>
                    <a:cubicBezTo>
                      <a:pt x="59" y="11"/>
                      <a:pt x="59" y="11"/>
                      <a:pt x="59" y="11"/>
                    </a:cubicBezTo>
                    <a:cubicBezTo>
                      <a:pt x="59" y="11"/>
                      <a:pt x="59" y="11"/>
                      <a:pt x="59" y="11"/>
                    </a:cubicBezTo>
                    <a:cubicBezTo>
                      <a:pt x="59" y="11"/>
                      <a:pt x="59" y="11"/>
                      <a:pt x="59" y="11"/>
                    </a:cubicBezTo>
                    <a:cubicBezTo>
                      <a:pt x="59" y="10"/>
                      <a:pt x="59" y="10"/>
                      <a:pt x="59" y="10"/>
                    </a:cubicBezTo>
                    <a:cubicBezTo>
                      <a:pt x="59" y="10"/>
                      <a:pt x="60" y="10"/>
                      <a:pt x="60" y="9"/>
                    </a:cubicBezTo>
                    <a:cubicBezTo>
                      <a:pt x="60" y="9"/>
                      <a:pt x="60" y="8"/>
                      <a:pt x="60" y="7"/>
                    </a:cubicBezTo>
                    <a:cubicBezTo>
                      <a:pt x="59" y="6"/>
                      <a:pt x="58" y="5"/>
                      <a:pt x="57" y="4"/>
                    </a:cubicBezTo>
                    <a:cubicBezTo>
                      <a:pt x="57" y="4"/>
                      <a:pt x="57" y="4"/>
                      <a:pt x="56" y="4"/>
                    </a:cubicBezTo>
                    <a:cubicBezTo>
                      <a:pt x="56" y="4"/>
                      <a:pt x="56" y="4"/>
                      <a:pt x="56" y="4"/>
                    </a:cubicBezTo>
                    <a:cubicBezTo>
                      <a:pt x="55" y="4"/>
                      <a:pt x="55" y="4"/>
                      <a:pt x="55" y="4"/>
                    </a:cubicBezTo>
                    <a:cubicBezTo>
                      <a:pt x="54" y="4"/>
                      <a:pt x="54" y="4"/>
                      <a:pt x="54" y="4"/>
                    </a:cubicBezTo>
                    <a:cubicBezTo>
                      <a:pt x="54" y="4"/>
                      <a:pt x="54" y="4"/>
                      <a:pt x="54" y="4"/>
                    </a:cubicBezTo>
                    <a:cubicBezTo>
                      <a:pt x="54" y="4"/>
                      <a:pt x="55" y="3"/>
                      <a:pt x="54" y="2"/>
                    </a:cubicBezTo>
                    <a:cubicBezTo>
                      <a:pt x="54" y="2"/>
                      <a:pt x="54" y="1"/>
                      <a:pt x="53" y="1"/>
                    </a:cubicBezTo>
                    <a:cubicBezTo>
                      <a:pt x="52" y="1"/>
                      <a:pt x="51" y="0"/>
                      <a:pt x="50" y="0"/>
                    </a:cubicBezTo>
                    <a:cubicBezTo>
                      <a:pt x="49" y="0"/>
                      <a:pt x="49" y="0"/>
                      <a:pt x="49" y="0"/>
                    </a:cubicBezTo>
                    <a:cubicBezTo>
                      <a:pt x="49" y="0"/>
                      <a:pt x="48" y="0"/>
                      <a:pt x="48" y="0"/>
                    </a:cubicBezTo>
                    <a:cubicBezTo>
                      <a:pt x="48" y="1"/>
                      <a:pt x="47" y="1"/>
                      <a:pt x="47" y="2"/>
                    </a:cubicBezTo>
                    <a:cubicBezTo>
                      <a:pt x="47" y="2"/>
                      <a:pt x="47" y="2"/>
                      <a:pt x="47" y="2"/>
                    </a:cubicBezTo>
                    <a:cubicBezTo>
                      <a:pt x="47" y="2"/>
                      <a:pt x="47" y="2"/>
                      <a:pt x="47" y="2"/>
                    </a:cubicBezTo>
                    <a:cubicBezTo>
                      <a:pt x="47" y="1"/>
                      <a:pt x="46" y="1"/>
                      <a:pt x="46" y="0"/>
                    </a:cubicBezTo>
                    <a:cubicBezTo>
                      <a:pt x="46" y="0"/>
                      <a:pt x="45" y="0"/>
                      <a:pt x="45" y="0"/>
                    </a:cubicBezTo>
                    <a:cubicBezTo>
                      <a:pt x="45" y="0"/>
                      <a:pt x="45" y="0"/>
                      <a:pt x="44" y="0"/>
                    </a:cubicBezTo>
                    <a:cubicBezTo>
                      <a:pt x="43" y="0"/>
                      <a:pt x="42" y="1"/>
                      <a:pt x="41" y="1"/>
                    </a:cubicBezTo>
                    <a:cubicBezTo>
                      <a:pt x="40" y="1"/>
                      <a:pt x="40" y="2"/>
                      <a:pt x="40" y="2"/>
                    </a:cubicBezTo>
                    <a:cubicBezTo>
                      <a:pt x="40" y="3"/>
                      <a:pt x="40" y="4"/>
                      <a:pt x="40" y="4"/>
                    </a:cubicBezTo>
                    <a:cubicBezTo>
                      <a:pt x="40" y="4"/>
                      <a:pt x="40" y="4"/>
                      <a:pt x="40" y="4"/>
                    </a:cubicBezTo>
                    <a:cubicBezTo>
                      <a:pt x="40" y="4"/>
                      <a:pt x="40" y="4"/>
                      <a:pt x="40" y="4"/>
                    </a:cubicBezTo>
                    <a:cubicBezTo>
                      <a:pt x="40" y="4"/>
                      <a:pt x="40" y="4"/>
                      <a:pt x="39" y="4"/>
                    </a:cubicBezTo>
                    <a:cubicBezTo>
                      <a:pt x="39" y="4"/>
                      <a:pt x="39" y="4"/>
                      <a:pt x="38" y="4"/>
                    </a:cubicBezTo>
                    <a:cubicBezTo>
                      <a:pt x="38" y="4"/>
                      <a:pt x="38" y="4"/>
                      <a:pt x="38" y="4"/>
                    </a:cubicBezTo>
                    <a:cubicBezTo>
                      <a:pt x="37" y="4"/>
                      <a:pt x="37" y="4"/>
                      <a:pt x="37" y="4"/>
                    </a:cubicBezTo>
                    <a:cubicBezTo>
                      <a:pt x="36" y="5"/>
                      <a:pt x="35" y="6"/>
                      <a:pt x="34" y="7"/>
                    </a:cubicBezTo>
                    <a:cubicBezTo>
                      <a:pt x="34" y="8"/>
                      <a:pt x="34" y="9"/>
                      <a:pt x="34" y="9"/>
                    </a:cubicBezTo>
                    <a:cubicBezTo>
                      <a:pt x="34" y="10"/>
                      <a:pt x="35" y="10"/>
                      <a:pt x="35" y="10"/>
                    </a:cubicBezTo>
                    <a:cubicBezTo>
                      <a:pt x="35" y="10"/>
                      <a:pt x="35" y="10"/>
                      <a:pt x="35" y="11"/>
                    </a:cubicBezTo>
                    <a:cubicBezTo>
                      <a:pt x="35" y="11"/>
                      <a:pt x="35" y="11"/>
                      <a:pt x="35" y="11"/>
                    </a:cubicBezTo>
                    <a:cubicBezTo>
                      <a:pt x="35" y="11"/>
                      <a:pt x="35" y="11"/>
                      <a:pt x="35" y="11"/>
                    </a:cubicBezTo>
                    <a:cubicBezTo>
                      <a:pt x="34" y="11"/>
                      <a:pt x="34" y="11"/>
                      <a:pt x="34" y="11"/>
                    </a:cubicBezTo>
                    <a:cubicBezTo>
                      <a:pt x="33" y="11"/>
                      <a:pt x="33" y="12"/>
                      <a:pt x="33" y="12"/>
                    </a:cubicBezTo>
                    <a:cubicBezTo>
                      <a:pt x="33" y="13"/>
                      <a:pt x="33" y="14"/>
                      <a:pt x="33" y="14"/>
                    </a:cubicBezTo>
                    <a:cubicBezTo>
                      <a:pt x="33" y="15"/>
                      <a:pt x="33" y="16"/>
                      <a:pt x="33" y="16"/>
                    </a:cubicBezTo>
                    <a:cubicBezTo>
                      <a:pt x="33" y="17"/>
                      <a:pt x="33" y="17"/>
                      <a:pt x="33" y="18"/>
                    </a:cubicBezTo>
                    <a:cubicBezTo>
                      <a:pt x="34" y="18"/>
                      <a:pt x="34" y="18"/>
                      <a:pt x="35" y="18"/>
                    </a:cubicBezTo>
                    <a:cubicBezTo>
                      <a:pt x="35" y="18"/>
                      <a:pt x="35" y="18"/>
                      <a:pt x="35" y="18"/>
                    </a:cubicBezTo>
                    <a:cubicBezTo>
                      <a:pt x="35" y="18"/>
                      <a:pt x="35" y="18"/>
                      <a:pt x="35" y="18"/>
                    </a:cubicBezTo>
                    <a:cubicBezTo>
                      <a:pt x="35" y="18"/>
                      <a:pt x="35" y="18"/>
                      <a:pt x="35" y="18"/>
                    </a:cubicBezTo>
                    <a:cubicBezTo>
                      <a:pt x="35" y="18"/>
                      <a:pt x="35" y="18"/>
                      <a:pt x="35" y="18"/>
                    </a:cubicBezTo>
                    <a:cubicBezTo>
                      <a:pt x="35" y="19"/>
                      <a:pt x="34" y="19"/>
                      <a:pt x="34" y="20"/>
                    </a:cubicBezTo>
                    <a:cubicBezTo>
                      <a:pt x="34" y="20"/>
                      <a:pt x="34" y="21"/>
                      <a:pt x="34" y="21"/>
                    </a:cubicBezTo>
                    <a:cubicBezTo>
                      <a:pt x="35" y="22"/>
                      <a:pt x="36" y="23"/>
                      <a:pt x="37" y="24"/>
                    </a:cubicBezTo>
                    <a:cubicBezTo>
                      <a:pt x="37" y="25"/>
                      <a:pt x="37" y="25"/>
                      <a:pt x="38" y="25"/>
                    </a:cubicBezTo>
                    <a:cubicBezTo>
                      <a:pt x="38" y="25"/>
                      <a:pt x="38" y="25"/>
                      <a:pt x="38" y="25"/>
                    </a:cubicBezTo>
                    <a:cubicBezTo>
                      <a:pt x="39" y="25"/>
                      <a:pt x="39" y="25"/>
                      <a:pt x="39" y="24"/>
                    </a:cubicBezTo>
                    <a:cubicBezTo>
                      <a:pt x="40" y="24"/>
                      <a:pt x="40" y="24"/>
                      <a:pt x="40" y="24"/>
                    </a:cubicBezTo>
                    <a:cubicBezTo>
                      <a:pt x="40" y="24"/>
                      <a:pt x="40" y="24"/>
                      <a:pt x="40" y="25"/>
                    </a:cubicBezTo>
                    <a:cubicBezTo>
                      <a:pt x="40" y="25"/>
                      <a:pt x="40" y="26"/>
                      <a:pt x="40" y="26"/>
                    </a:cubicBezTo>
                    <a:cubicBezTo>
                      <a:pt x="40" y="27"/>
                      <a:pt x="40" y="27"/>
                      <a:pt x="41" y="27"/>
                    </a:cubicBezTo>
                    <a:cubicBezTo>
                      <a:pt x="42" y="28"/>
                      <a:pt x="43" y="28"/>
                      <a:pt x="44" y="29"/>
                    </a:cubicBezTo>
                    <a:cubicBezTo>
                      <a:pt x="45" y="29"/>
                      <a:pt x="45" y="29"/>
                      <a:pt x="45" y="29"/>
                    </a:cubicBezTo>
                    <a:cubicBezTo>
                      <a:pt x="45" y="29"/>
                      <a:pt x="46" y="28"/>
                      <a:pt x="46" y="28"/>
                    </a:cubicBezTo>
                    <a:cubicBezTo>
                      <a:pt x="46" y="28"/>
                      <a:pt x="47" y="27"/>
                      <a:pt x="47" y="27"/>
                    </a:cubicBezTo>
                    <a:cubicBezTo>
                      <a:pt x="47" y="27"/>
                      <a:pt x="47" y="27"/>
                      <a:pt x="47" y="27"/>
                    </a:cubicBezTo>
                    <a:cubicBezTo>
                      <a:pt x="47" y="27"/>
                      <a:pt x="47" y="27"/>
                      <a:pt x="47" y="27"/>
                    </a:cubicBezTo>
                    <a:cubicBezTo>
                      <a:pt x="47" y="27"/>
                      <a:pt x="48" y="28"/>
                      <a:pt x="48" y="28"/>
                    </a:cubicBezTo>
                    <a:cubicBezTo>
                      <a:pt x="48" y="28"/>
                      <a:pt x="49" y="29"/>
                      <a:pt x="49" y="29"/>
                    </a:cubicBezTo>
                    <a:cubicBezTo>
                      <a:pt x="49" y="29"/>
                      <a:pt x="49" y="29"/>
                      <a:pt x="50" y="29"/>
                    </a:cubicBezTo>
                    <a:cubicBezTo>
                      <a:pt x="51" y="28"/>
                      <a:pt x="52" y="28"/>
                      <a:pt x="53" y="27"/>
                    </a:cubicBezTo>
                    <a:cubicBezTo>
                      <a:pt x="54" y="27"/>
                      <a:pt x="54" y="27"/>
                      <a:pt x="54" y="26"/>
                    </a:cubicBezTo>
                    <a:cubicBezTo>
                      <a:pt x="55" y="26"/>
                      <a:pt x="54" y="25"/>
                      <a:pt x="54" y="25"/>
                    </a:cubicBezTo>
                    <a:cubicBezTo>
                      <a:pt x="54" y="24"/>
                      <a:pt x="54" y="24"/>
                      <a:pt x="54" y="24"/>
                    </a:cubicBezTo>
                    <a:cubicBezTo>
                      <a:pt x="54" y="24"/>
                      <a:pt x="54" y="24"/>
                      <a:pt x="54" y="24"/>
                    </a:cubicBezTo>
                    <a:cubicBezTo>
                      <a:pt x="54" y="24"/>
                      <a:pt x="54" y="24"/>
                      <a:pt x="55" y="24"/>
                    </a:cubicBezTo>
                    <a:cubicBezTo>
                      <a:pt x="55" y="25"/>
                      <a:pt x="55" y="25"/>
                      <a:pt x="56" y="25"/>
                    </a:cubicBezTo>
                    <a:cubicBezTo>
                      <a:pt x="56" y="25"/>
                      <a:pt x="56" y="25"/>
                      <a:pt x="56" y="25"/>
                    </a:cubicBezTo>
                    <a:cubicBezTo>
                      <a:pt x="57" y="25"/>
                      <a:pt x="57" y="25"/>
                      <a:pt x="57" y="24"/>
                    </a:cubicBezTo>
                    <a:cubicBezTo>
                      <a:pt x="58" y="23"/>
                      <a:pt x="59" y="22"/>
                      <a:pt x="60" y="21"/>
                    </a:cubicBezTo>
                    <a:cubicBezTo>
                      <a:pt x="60" y="21"/>
                      <a:pt x="60" y="20"/>
                      <a:pt x="60" y="20"/>
                    </a:cubicBezTo>
                    <a:cubicBezTo>
                      <a:pt x="60" y="19"/>
                      <a:pt x="59" y="19"/>
                      <a:pt x="59" y="18"/>
                    </a:cubicBezTo>
                    <a:cubicBezTo>
                      <a:pt x="59" y="18"/>
                      <a:pt x="59" y="18"/>
                      <a:pt x="59" y="18"/>
                    </a:cubicBezTo>
                    <a:cubicBezTo>
                      <a:pt x="59" y="18"/>
                      <a:pt x="59" y="18"/>
                      <a:pt x="59" y="18"/>
                    </a:cubicBezTo>
                    <a:cubicBezTo>
                      <a:pt x="59" y="18"/>
                      <a:pt x="59" y="18"/>
                      <a:pt x="59" y="18"/>
                    </a:cubicBezTo>
                    <a:cubicBezTo>
                      <a:pt x="60" y="18"/>
                      <a:pt x="60" y="18"/>
                      <a:pt x="60" y="18"/>
                    </a:cubicBezTo>
                    <a:cubicBezTo>
                      <a:pt x="61" y="17"/>
                      <a:pt x="61" y="17"/>
                      <a:pt x="61" y="16"/>
                    </a:cubicBezTo>
                    <a:cubicBezTo>
                      <a:pt x="61" y="16"/>
                      <a:pt x="62" y="15"/>
                      <a:pt x="62" y="14"/>
                    </a:cubicBezTo>
                    <a:cubicBezTo>
                      <a:pt x="62" y="14"/>
                      <a:pt x="61" y="13"/>
                      <a:pt x="61" y="12"/>
                    </a:cubicBezTo>
                    <a:close/>
                    <a:moveTo>
                      <a:pt x="58" y="15"/>
                    </a:moveTo>
                    <a:cubicBezTo>
                      <a:pt x="57" y="15"/>
                      <a:pt x="56" y="16"/>
                      <a:pt x="56" y="17"/>
                    </a:cubicBezTo>
                    <a:cubicBezTo>
                      <a:pt x="55" y="18"/>
                      <a:pt x="56" y="20"/>
                      <a:pt x="57" y="21"/>
                    </a:cubicBezTo>
                    <a:cubicBezTo>
                      <a:pt x="56" y="21"/>
                      <a:pt x="56" y="21"/>
                      <a:pt x="56" y="22"/>
                    </a:cubicBezTo>
                    <a:cubicBezTo>
                      <a:pt x="55" y="21"/>
                      <a:pt x="53" y="21"/>
                      <a:pt x="52" y="22"/>
                    </a:cubicBezTo>
                    <a:cubicBezTo>
                      <a:pt x="51" y="23"/>
                      <a:pt x="51" y="24"/>
                      <a:pt x="51" y="25"/>
                    </a:cubicBezTo>
                    <a:cubicBezTo>
                      <a:pt x="51" y="25"/>
                      <a:pt x="50" y="25"/>
                      <a:pt x="50" y="25"/>
                    </a:cubicBezTo>
                    <a:cubicBezTo>
                      <a:pt x="49" y="24"/>
                      <a:pt x="48" y="24"/>
                      <a:pt x="47" y="24"/>
                    </a:cubicBezTo>
                    <a:cubicBezTo>
                      <a:pt x="46" y="24"/>
                      <a:pt x="45" y="24"/>
                      <a:pt x="44" y="25"/>
                    </a:cubicBezTo>
                    <a:cubicBezTo>
                      <a:pt x="44" y="25"/>
                      <a:pt x="43" y="25"/>
                      <a:pt x="43" y="25"/>
                    </a:cubicBezTo>
                    <a:cubicBezTo>
                      <a:pt x="43" y="24"/>
                      <a:pt x="43" y="23"/>
                      <a:pt x="42" y="22"/>
                    </a:cubicBezTo>
                    <a:cubicBezTo>
                      <a:pt x="41" y="21"/>
                      <a:pt x="39" y="21"/>
                      <a:pt x="38" y="22"/>
                    </a:cubicBezTo>
                    <a:cubicBezTo>
                      <a:pt x="38" y="21"/>
                      <a:pt x="38" y="21"/>
                      <a:pt x="37" y="21"/>
                    </a:cubicBezTo>
                    <a:cubicBezTo>
                      <a:pt x="38" y="20"/>
                      <a:pt x="39" y="18"/>
                      <a:pt x="38" y="17"/>
                    </a:cubicBezTo>
                    <a:cubicBezTo>
                      <a:pt x="38" y="16"/>
                      <a:pt x="37" y="15"/>
                      <a:pt x="36" y="15"/>
                    </a:cubicBezTo>
                    <a:cubicBezTo>
                      <a:pt x="36" y="15"/>
                      <a:pt x="36" y="15"/>
                      <a:pt x="36" y="14"/>
                    </a:cubicBezTo>
                    <a:cubicBezTo>
                      <a:pt x="36" y="14"/>
                      <a:pt x="36" y="14"/>
                      <a:pt x="36" y="14"/>
                    </a:cubicBezTo>
                    <a:cubicBezTo>
                      <a:pt x="37" y="14"/>
                      <a:pt x="38" y="13"/>
                      <a:pt x="38" y="11"/>
                    </a:cubicBezTo>
                    <a:cubicBezTo>
                      <a:pt x="39" y="10"/>
                      <a:pt x="38" y="9"/>
                      <a:pt x="37" y="8"/>
                    </a:cubicBezTo>
                    <a:cubicBezTo>
                      <a:pt x="38" y="8"/>
                      <a:pt x="38" y="7"/>
                      <a:pt x="38" y="7"/>
                    </a:cubicBezTo>
                    <a:cubicBezTo>
                      <a:pt x="39" y="8"/>
                      <a:pt x="41" y="8"/>
                      <a:pt x="42" y="7"/>
                    </a:cubicBezTo>
                    <a:cubicBezTo>
                      <a:pt x="43" y="6"/>
                      <a:pt x="43" y="5"/>
                      <a:pt x="43" y="4"/>
                    </a:cubicBezTo>
                    <a:cubicBezTo>
                      <a:pt x="43" y="3"/>
                      <a:pt x="44" y="3"/>
                      <a:pt x="44" y="3"/>
                    </a:cubicBezTo>
                    <a:cubicBezTo>
                      <a:pt x="45" y="4"/>
                      <a:pt x="46" y="5"/>
                      <a:pt x="47" y="5"/>
                    </a:cubicBezTo>
                    <a:cubicBezTo>
                      <a:pt x="48" y="5"/>
                      <a:pt x="49" y="4"/>
                      <a:pt x="50" y="3"/>
                    </a:cubicBezTo>
                    <a:cubicBezTo>
                      <a:pt x="50" y="3"/>
                      <a:pt x="51" y="3"/>
                      <a:pt x="51" y="4"/>
                    </a:cubicBezTo>
                    <a:cubicBezTo>
                      <a:pt x="51" y="5"/>
                      <a:pt x="51" y="6"/>
                      <a:pt x="52" y="7"/>
                    </a:cubicBezTo>
                    <a:cubicBezTo>
                      <a:pt x="53" y="8"/>
                      <a:pt x="55" y="8"/>
                      <a:pt x="56" y="7"/>
                    </a:cubicBezTo>
                    <a:cubicBezTo>
                      <a:pt x="56" y="7"/>
                      <a:pt x="56" y="8"/>
                      <a:pt x="57" y="8"/>
                    </a:cubicBezTo>
                    <a:cubicBezTo>
                      <a:pt x="56" y="9"/>
                      <a:pt x="55" y="10"/>
                      <a:pt x="56" y="11"/>
                    </a:cubicBezTo>
                    <a:cubicBezTo>
                      <a:pt x="56" y="13"/>
                      <a:pt x="57" y="14"/>
                      <a:pt x="58" y="14"/>
                    </a:cubicBezTo>
                    <a:cubicBezTo>
                      <a:pt x="58" y="14"/>
                      <a:pt x="59" y="14"/>
                      <a:pt x="59" y="14"/>
                    </a:cubicBezTo>
                    <a:cubicBezTo>
                      <a:pt x="59" y="15"/>
                      <a:pt x="58" y="15"/>
                      <a:pt x="58" y="1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0" name="íṩḻiḓé">
                <a:extLst>
                  <a:ext uri="{FF2B5EF4-FFF2-40B4-BE49-F238E27FC236}">
                    <a16:creationId xmlns:a16="http://schemas.microsoft.com/office/drawing/2014/main" id="{5D45D660-B120-4A01-9F1C-99524992C8FB}"/>
                  </a:ext>
                </a:extLst>
              </p:cNvPr>
              <p:cNvSpPr/>
              <p:nvPr/>
            </p:nvSpPr>
            <p:spPr bwMode="auto">
              <a:xfrm>
                <a:off x="7342974" y="3007404"/>
                <a:ext cx="236946" cy="317953"/>
              </a:xfrm>
              <a:custGeom>
                <a:gdLst>
                  <a:gd fmla="*/ 13 w 52" name="T0"/>
                  <a:gd fmla="*/ 18 h 70" name="T1"/>
                  <a:gd fmla="*/ 12 w 52" name="T2"/>
                  <a:gd fmla="*/ 17 h 70" name="T3"/>
                  <a:gd fmla="*/ 11 w 52" name="T4"/>
                  <a:gd fmla="*/ 15 h 70" name="T5"/>
                  <a:gd fmla="*/ 51 w 52" name="T6"/>
                  <a:gd fmla="*/ 50 h 70" name="T7"/>
                  <a:gd fmla="*/ 49 w 52" name="T8"/>
                  <a:gd fmla="*/ 60 h 70" name="T9"/>
                  <a:gd fmla="*/ 51 w 52" name="T10"/>
                  <a:gd fmla="*/ 69 h 70" name="T11"/>
                  <a:gd fmla="*/ 0 w 52" name="T12"/>
                  <a:gd fmla="*/ 69 h 70" name="T13"/>
                  <a:gd fmla="*/ 1 w 52" name="T14"/>
                  <a:gd fmla="*/ 60 h 70" name="T15"/>
                  <a:gd fmla="*/ 4 w 52" name="T16"/>
                  <a:gd fmla="*/ 45 h 70" name="T17"/>
                  <a:gd fmla="*/ 19 w 52" name="T18"/>
                  <a:gd fmla="*/ 27 h 70" name="T19"/>
                  <a:gd fmla="*/ 15 w 52" name="T20"/>
                  <a:gd fmla="*/ 30 h 70" name="T21"/>
                  <a:gd fmla="*/ 10 w 52" name="T22"/>
                  <a:gd fmla="*/ 34 h 70" name="T23"/>
                  <a:gd fmla="*/ 2 w 52" name="T24"/>
                  <a:gd fmla="*/ 28 h 70" name="T25"/>
                  <a:gd fmla="*/ 8 w 52" name="T26"/>
                  <a:gd fmla="*/ 14 h 70" name="T27"/>
                  <a:gd fmla="*/ 13 w 52" name="T28"/>
                  <a:gd fmla="*/ 5 h 70" name="T29"/>
                  <a:gd fmla="*/ 12 w 52" name="T30"/>
                  <a:gd fmla="*/ 0 h 70" name="T31"/>
                  <a:gd fmla="*/ 12 w 52" name="T32"/>
                  <a:gd fmla="*/ 0 h 70" name="T33"/>
                  <a:gd fmla="*/ 14 w 52" name="T34"/>
                  <a:gd fmla="*/ 0 h 70" name="T35"/>
                  <a:gd fmla="*/ 43 w 52" name="T36"/>
                  <a:gd fmla="*/ 13 h 70" name="T37"/>
                  <a:gd fmla="*/ 51 w 52" name="T38"/>
                  <a:gd fmla="*/ 47 h 70" name="T39"/>
                  <a:gd fmla="*/ 2 w 52" name="T40"/>
                  <a:gd fmla="*/ 62 h 70" name="T41"/>
                  <a:gd fmla="*/ 48 w 52" name="T42"/>
                  <a:gd fmla="*/ 62 h 70" name="T43"/>
                  <a:gd fmla="*/ 2 w 52" name="T44"/>
                  <a:gd fmla="*/ 62 h 70" name="T45"/>
                  <a:gd fmla="*/ 6 w 52" name="T46"/>
                  <a:gd fmla="*/ 56 h 70" name="T47"/>
                  <a:gd fmla="*/ 44 w 52" name="T48"/>
                  <a:gd fmla="*/ 60 h 70" name="T49"/>
                  <a:gd fmla="*/ 12 w 52" name="T50"/>
                  <a:gd fmla="*/ 41 h 70" name="T51"/>
                  <a:gd fmla="*/ 6 w 52" name="T52"/>
                  <a:gd fmla="*/ 54 h 70" name="T53"/>
                  <a:gd fmla="*/ 15 w 52" name="T54"/>
                  <a:gd fmla="*/ 42 h 70" name="T55"/>
                  <a:gd fmla="*/ 12 w 52" name="T56"/>
                  <a:gd fmla="*/ 48 h 70" name="T57"/>
                  <a:gd fmla="*/ 41 w 52" name="T58"/>
                  <a:gd fmla="*/ 54 h 70" name="T59"/>
                  <a:gd fmla="*/ 39 w 52" name="T60"/>
                  <a:gd fmla="*/ 17 h 70" name="T61"/>
                  <a:gd fmla="*/ 22 w 52" name="T62"/>
                  <a:gd fmla="*/ 6 h 70" name="T63"/>
                  <a:gd fmla="*/ 20 w 52" name="T64"/>
                  <a:gd fmla="*/ 5 h 70" name="T65"/>
                  <a:gd fmla="*/ 18 w 52" name="T66"/>
                  <a:gd fmla="*/ 4 h 70" name="T67"/>
                  <a:gd fmla="*/ 19 w 52" name="T68"/>
                  <a:gd fmla="*/ 7 h 70" name="T69"/>
                  <a:gd fmla="*/ 17 w 52" name="T70"/>
                  <a:gd fmla="*/ 8 h 70" name="T71"/>
                  <a:gd fmla="*/ 11 w 52" name="T72"/>
                  <a:gd fmla="*/ 14 h 70" name="T73"/>
                  <a:gd fmla="*/ 4 w 52" name="T74"/>
                  <a:gd fmla="*/ 28 h 70" name="T75"/>
                  <a:gd fmla="*/ 10 w 52" name="T76"/>
                  <a:gd fmla="*/ 31 h 70" name="T77"/>
                  <a:gd fmla="*/ 16 w 52" name="T78"/>
                  <a:gd fmla="*/ 25 h 70" name="T79"/>
                  <a:gd fmla="*/ 21 w 52" name="T80"/>
                  <a:gd fmla="*/ 25 h 70" name="T81"/>
                  <a:gd fmla="*/ 30 w 52" name="T82"/>
                  <a:gd fmla="*/ 19 h 70" name="T83"/>
                  <a:gd fmla="*/ 44 w 52" name="T84"/>
                  <a:gd fmla="*/ 36 h 70" name="T85"/>
                  <a:gd fmla="*/ 40 w 52" name="T86"/>
                  <a:gd fmla="*/ 16 h 70" name="T87"/>
                  <a:gd fmla="*/ 43 w 52" name="T88"/>
                  <a:gd fmla="*/ 53 h 70" name="T89"/>
                  <a:gd fmla="*/ 44 w 52" name="T90"/>
                  <a:gd fmla="*/ 36 h 7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70" w="52">
                    <a:moveTo>
                      <a:pt x="16" y="14"/>
                    </a:moveTo>
                    <a:cubicBezTo>
                      <a:pt x="16" y="15"/>
                      <a:pt x="16" y="15"/>
                      <a:pt x="16" y="15"/>
                    </a:cubicBezTo>
                    <a:cubicBezTo>
                      <a:pt x="13" y="18"/>
                      <a:pt x="13" y="18"/>
                      <a:pt x="13" y="18"/>
                    </a:cubicBezTo>
                    <a:cubicBezTo>
                      <a:pt x="13" y="19"/>
                      <a:pt x="13" y="19"/>
                      <a:pt x="12" y="19"/>
                    </a:cubicBezTo>
                    <a:cubicBezTo>
                      <a:pt x="12" y="19"/>
                      <a:pt x="12" y="19"/>
                      <a:pt x="12" y="19"/>
                    </a:cubicBezTo>
                    <a:cubicBezTo>
                      <a:pt x="11" y="18"/>
                      <a:pt x="11" y="18"/>
                      <a:pt x="12" y="17"/>
                    </a:cubicBezTo>
                    <a:cubicBezTo>
                      <a:pt x="11" y="17"/>
                      <a:pt x="11" y="17"/>
                      <a:pt x="11" y="17"/>
                    </a:cubicBezTo>
                    <a:cubicBezTo>
                      <a:pt x="11" y="17"/>
                      <a:pt x="10" y="17"/>
                      <a:pt x="10" y="16"/>
                    </a:cubicBezTo>
                    <a:cubicBezTo>
                      <a:pt x="10" y="16"/>
                      <a:pt x="10" y="15"/>
                      <a:pt x="11" y="15"/>
                    </a:cubicBezTo>
                    <a:cubicBezTo>
                      <a:pt x="15" y="14"/>
                      <a:pt x="15" y="14"/>
                      <a:pt x="15" y="14"/>
                    </a:cubicBezTo>
                    <a:cubicBezTo>
                      <a:pt x="15" y="14"/>
                      <a:pt x="16" y="14"/>
                      <a:pt x="16" y="14"/>
                    </a:cubicBezTo>
                    <a:close/>
                    <a:moveTo>
                      <a:pt x="51" y="50"/>
                    </a:moveTo>
                    <a:cubicBezTo>
                      <a:pt x="46" y="54"/>
                      <a:pt x="46" y="54"/>
                      <a:pt x="46" y="54"/>
                    </a:cubicBezTo>
                    <a:cubicBezTo>
                      <a:pt x="48" y="55"/>
                      <a:pt x="49" y="56"/>
                      <a:pt x="49" y="58"/>
                    </a:cubicBezTo>
                    <a:cubicBezTo>
                      <a:pt x="49" y="59"/>
                      <a:pt x="49" y="59"/>
                      <a:pt x="49" y="60"/>
                    </a:cubicBezTo>
                    <a:cubicBezTo>
                      <a:pt x="49" y="60"/>
                      <a:pt x="49" y="60"/>
                      <a:pt x="49" y="60"/>
                    </a:cubicBezTo>
                    <a:cubicBezTo>
                      <a:pt x="50" y="60"/>
                      <a:pt x="51" y="60"/>
                      <a:pt x="51" y="61"/>
                    </a:cubicBezTo>
                    <a:cubicBezTo>
                      <a:pt x="51" y="69"/>
                      <a:pt x="51" y="69"/>
                      <a:pt x="51" y="69"/>
                    </a:cubicBezTo>
                    <a:cubicBezTo>
                      <a:pt x="51" y="69"/>
                      <a:pt x="50" y="70"/>
                      <a:pt x="49" y="70"/>
                    </a:cubicBezTo>
                    <a:cubicBezTo>
                      <a:pt x="1" y="70"/>
                      <a:pt x="1" y="70"/>
                      <a:pt x="1" y="70"/>
                    </a:cubicBezTo>
                    <a:cubicBezTo>
                      <a:pt x="0" y="70"/>
                      <a:pt x="0" y="69"/>
                      <a:pt x="0" y="69"/>
                    </a:cubicBezTo>
                    <a:cubicBezTo>
                      <a:pt x="0" y="61"/>
                      <a:pt x="0" y="61"/>
                      <a:pt x="0" y="61"/>
                    </a:cubicBezTo>
                    <a:cubicBezTo>
                      <a:pt x="0" y="60"/>
                      <a:pt x="0" y="60"/>
                      <a:pt x="1" y="60"/>
                    </a:cubicBezTo>
                    <a:cubicBezTo>
                      <a:pt x="1" y="60"/>
                      <a:pt x="1" y="60"/>
                      <a:pt x="1" y="60"/>
                    </a:cubicBezTo>
                    <a:cubicBezTo>
                      <a:pt x="1" y="59"/>
                      <a:pt x="1" y="59"/>
                      <a:pt x="1" y="58"/>
                    </a:cubicBezTo>
                    <a:cubicBezTo>
                      <a:pt x="1" y="57"/>
                      <a:pt x="2" y="55"/>
                      <a:pt x="3" y="54"/>
                    </a:cubicBezTo>
                    <a:cubicBezTo>
                      <a:pt x="3" y="53"/>
                      <a:pt x="2" y="49"/>
                      <a:pt x="4" y="45"/>
                    </a:cubicBezTo>
                    <a:cubicBezTo>
                      <a:pt x="5" y="43"/>
                      <a:pt x="8" y="41"/>
                      <a:pt x="11" y="39"/>
                    </a:cubicBezTo>
                    <a:cubicBezTo>
                      <a:pt x="13" y="37"/>
                      <a:pt x="16" y="35"/>
                      <a:pt x="18" y="33"/>
                    </a:cubicBezTo>
                    <a:cubicBezTo>
                      <a:pt x="19" y="31"/>
                      <a:pt x="19" y="29"/>
                      <a:pt x="19" y="27"/>
                    </a:cubicBezTo>
                    <a:cubicBezTo>
                      <a:pt x="19" y="27"/>
                      <a:pt x="19" y="27"/>
                      <a:pt x="19" y="27"/>
                    </a:cubicBezTo>
                    <a:cubicBezTo>
                      <a:pt x="18" y="27"/>
                      <a:pt x="17" y="27"/>
                      <a:pt x="16" y="27"/>
                    </a:cubicBezTo>
                    <a:cubicBezTo>
                      <a:pt x="16" y="27"/>
                      <a:pt x="15" y="28"/>
                      <a:pt x="15" y="30"/>
                    </a:cubicBezTo>
                    <a:cubicBezTo>
                      <a:pt x="14" y="31"/>
                      <a:pt x="14" y="32"/>
                      <a:pt x="13" y="32"/>
                    </a:cubicBezTo>
                    <a:cubicBezTo>
                      <a:pt x="13" y="33"/>
                      <a:pt x="12" y="34"/>
                      <a:pt x="10" y="34"/>
                    </a:cubicBezTo>
                    <a:cubicBezTo>
                      <a:pt x="10" y="34"/>
                      <a:pt x="10" y="34"/>
                      <a:pt x="10" y="34"/>
                    </a:cubicBezTo>
                    <a:cubicBezTo>
                      <a:pt x="9" y="34"/>
                      <a:pt x="8" y="33"/>
                      <a:pt x="7" y="32"/>
                    </a:cubicBezTo>
                    <a:cubicBezTo>
                      <a:pt x="6" y="32"/>
                      <a:pt x="6" y="32"/>
                      <a:pt x="5" y="31"/>
                    </a:cubicBezTo>
                    <a:cubicBezTo>
                      <a:pt x="4" y="31"/>
                      <a:pt x="2" y="30"/>
                      <a:pt x="2" y="28"/>
                    </a:cubicBezTo>
                    <a:cubicBezTo>
                      <a:pt x="2" y="27"/>
                      <a:pt x="2" y="27"/>
                      <a:pt x="2" y="27"/>
                    </a:cubicBezTo>
                    <a:cubicBezTo>
                      <a:pt x="2" y="25"/>
                      <a:pt x="2" y="23"/>
                      <a:pt x="4" y="20"/>
                    </a:cubicBezTo>
                    <a:cubicBezTo>
                      <a:pt x="7" y="17"/>
                      <a:pt x="8" y="15"/>
                      <a:pt x="8" y="14"/>
                    </a:cubicBezTo>
                    <a:cubicBezTo>
                      <a:pt x="8" y="13"/>
                      <a:pt x="8" y="13"/>
                      <a:pt x="8" y="13"/>
                    </a:cubicBezTo>
                    <a:cubicBezTo>
                      <a:pt x="8" y="13"/>
                      <a:pt x="9" y="12"/>
                      <a:pt x="14" y="6"/>
                    </a:cubicBezTo>
                    <a:cubicBezTo>
                      <a:pt x="14" y="6"/>
                      <a:pt x="14" y="5"/>
                      <a:pt x="13" y="5"/>
                    </a:cubicBezTo>
                    <a:cubicBezTo>
                      <a:pt x="13" y="4"/>
                      <a:pt x="12" y="2"/>
                      <a:pt x="12" y="2"/>
                    </a:cubicBezTo>
                    <a:cubicBezTo>
                      <a:pt x="12" y="1"/>
                      <a:pt x="12" y="1"/>
                      <a:pt x="12" y="1"/>
                    </a:cubicBezTo>
                    <a:cubicBezTo>
                      <a:pt x="12" y="0"/>
                      <a:pt x="12" y="0"/>
                      <a:pt x="12" y="0"/>
                    </a:cubicBezTo>
                    <a:cubicBezTo>
                      <a:pt x="12" y="0"/>
                      <a:pt x="12" y="0"/>
                      <a:pt x="12" y="0"/>
                    </a:cubicBezTo>
                    <a:cubicBezTo>
                      <a:pt x="12" y="0"/>
                      <a:pt x="12" y="0"/>
                      <a:pt x="12" y="0"/>
                    </a:cubicBezTo>
                    <a:cubicBezTo>
                      <a:pt x="12" y="0"/>
                      <a:pt x="12" y="0"/>
                      <a:pt x="12" y="0"/>
                    </a:cubicBezTo>
                    <a:cubicBezTo>
                      <a:pt x="13" y="0"/>
                      <a:pt x="13" y="0"/>
                      <a:pt x="13" y="0"/>
                    </a:cubicBezTo>
                    <a:cubicBezTo>
                      <a:pt x="13" y="0"/>
                      <a:pt x="13" y="0"/>
                      <a:pt x="13" y="0"/>
                    </a:cubicBezTo>
                    <a:cubicBezTo>
                      <a:pt x="14" y="0"/>
                      <a:pt x="14" y="0"/>
                      <a:pt x="14" y="0"/>
                    </a:cubicBezTo>
                    <a:cubicBezTo>
                      <a:pt x="15" y="0"/>
                      <a:pt x="18" y="1"/>
                      <a:pt x="20" y="2"/>
                    </a:cubicBezTo>
                    <a:cubicBezTo>
                      <a:pt x="21" y="2"/>
                      <a:pt x="23" y="2"/>
                      <a:pt x="24" y="2"/>
                    </a:cubicBezTo>
                    <a:cubicBezTo>
                      <a:pt x="30" y="2"/>
                      <a:pt x="37" y="4"/>
                      <a:pt x="43" y="13"/>
                    </a:cubicBezTo>
                    <a:cubicBezTo>
                      <a:pt x="48" y="22"/>
                      <a:pt x="47" y="30"/>
                      <a:pt x="47" y="36"/>
                    </a:cubicBezTo>
                    <a:cubicBezTo>
                      <a:pt x="47" y="39"/>
                      <a:pt x="46" y="41"/>
                      <a:pt x="47" y="42"/>
                    </a:cubicBezTo>
                    <a:cubicBezTo>
                      <a:pt x="48" y="45"/>
                      <a:pt x="51" y="47"/>
                      <a:pt x="51" y="47"/>
                    </a:cubicBezTo>
                    <a:cubicBezTo>
                      <a:pt x="52" y="48"/>
                      <a:pt x="52" y="48"/>
                      <a:pt x="52" y="48"/>
                    </a:cubicBezTo>
                    <a:cubicBezTo>
                      <a:pt x="52" y="49"/>
                      <a:pt x="52" y="49"/>
                      <a:pt x="51" y="50"/>
                    </a:cubicBezTo>
                    <a:close/>
                    <a:moveTo>
                      <a:pt x="2" y="62"/>
                    </a:moveTo>
                    <a:cubicBezTo>
                      <a:pt x="2" y="68"/>
                      <a:pt x="2" y="68"/>
                      <a:pt x="2" y="68"/>
                    </a:cubicBezTo>
                    <a:cubicBezTo>
                      <a:pt x="48" y="68"/>
                      <a:pt x="48" y="68"/>
                      <a:pt x="48" y="68"/>
                    </a:cubicBezTo>
                    <a:cubicBezTo>
                      <a:pt x="48" y="62"/>
                      <a:pt x="48" y="62"/>
                      <a:pt x="48" y="62"/>
                    </a:cubicBezTo>
                    <a:cubicBezTo>
                      <a:pt x="44" y="62"/>
                      <a:pt x="44" y="62"/>
                      <a:pt x="44" y="62"/>
                    </a:cubicBezTo>
                    <a:cubicBezTo>
                      <a:pt x="6" y="62"/>
                      <a:pt x="6" y="62"/>
                      <a:pt x="6" y="62"/>
                    </a:cubicBezTo>
                    <a:lnTo>
                      <a:pt x="2" y="62"/>
                    </a:lnTo>
                    <a:close/>
                    <a:moveTo>
                      <a:pt x="47" y="58"/>
                    </a:moveTo>
                    <a:cubicBezTo>
                      <a:pt x="47" y="57"/>
                      <a:pt x="46" y="56"/>
                      <a:pt x="44" y="56"/>
                    </a:cubicBezTo>
                    <a:cubicBezTo>
                      <a:pt x="6" y="56"/>
                      <a:pt x="6" y="56"/>
                      <a:pt x="6" y="56"/>
                    </a:cubicBezTo>
                    <a:cubicBezTo>
                      <a:pt x="4" y="56"/>
                      <a:pt x="3" y="57"/>
                      <a:pt x="3" y="58"/>
                    </a:cubicBezTo>
                    <a:cubicBezTo>
                      <a:pt x="3" y="59"/>
                      <a:pt x="4" y="60"/>
                      <a:pt x="6" y="60"/>
                    </a:cubicBezTo>
                    <a:cubicBezTo>
                      <a:pt x="44" y="60"/>
                      <a:pt x="44" y="60"/>
                      <a:pt x="44" y="60"/>
                    </a:cubicBezTo>
                    <a:cubicBezTo>
                      <a:pt x="46" y="60"/>
                      <a:pt x="47" y="59"/>
                      <a:pt x="47" y="58"/>
                    </a:cubicBezTo>
                    <a:close/>
                    <a:moveTo>
                      <a:pt x="20" y="34"/>
                    </a:moveTo>
                    <a:cubicBezTo>
                      <a:pt x="18" y="36"/>
                      <a:pt x="15" y="39"/>
                      <a:pt x="12" y="41"/>
                    </a:cubicBezTo>
                    <a:cubicBezTo>
                      <a:pt x="10" y="43"/>
                      <a:pt x="7" y="45"/>
                      <a:pt x="7" y="46"/>
                    </a:cubicBezTo>
                    <a:cubicBezTo>
                      <a:pt x="4" y="50"/>
                      <a:pt x="6" y="54"/>
                      <a:pt x="6" y="54"/>
                    </a:cubicBezTo>
                    <a:cubicBezTo>
                      <a:pt x="6" y="54"/>
                      <a:pt x="6" y="54"/>
                      <a:pt x="6" y="54"/>
                    </a:cubicBezTo>
                    <a:cubicBezTo>
                      <a:pt x="8" y="54"/>
                      <a:pt x="8" y="54"/>
                      <a:pt x="8" y="54"/>
                    </a:cubicBezTo>
                    <a:cubicBezTo>
                      <a:pt x="8" y="53"/>
                      <a:pt x="8" y="49"/>
                      <a:pt x="10" y="46"/>
                    </a:cubicBezTo>
                    <a:cubicBezTo>
                      <a:pt x="13" y="44"/>
                      <a:pt x="15" y="42"/>
                      <a:pt x="15" y="42"/>
                    </a:cubicBezTo>
                    <a:cubicBezTo>
                      <a:pt x="16" y="42"/>
                      <a:pt x="16" y="42"/>
                      <a:pt x="17" y="43"/>
                    </a:cubicBezTo>
                    <a:cubicBezTo>
                      <a:pt x="17" y="43"/>
                      <a:pt x="17" y="44"/>
                      <a:pt x="16" y="44"/>
                    </a:cubicBezTo>
                    <a:cubicBezTo>
                      <a:pt x="16" y="44"/>
                      <a:pt x="14" y="46"/>
                      <a:pt x="12" y="48"/>
                    </a:cubicBezTo>
                    <a:cubicBezTo>
                      <a:pt x="10" y="50"/>
                      <a:pt x="10" y="54"/>
                      <a:pt x="10" y="54"/>
                    </a:cubicBezTo>
                    <a:cubicBezTo>
                      <a:pt x="10" y="54"/>
                      <a:pt x="10" y="54"/>
                      <a:pt x="10" y="54"/>
                    </a:cubicBezTo>
                    <a:cubicBezTo>
                      <a:pt x="41" y="54"/>
                      <a:pt x="41" y="54"/>
                      <a:pt x="41" y="54"/>
                    </a:cubicBezTo>
                    <a:cubicBezTo>
                      <a:pt x="41" y="53"/>
                      <a:pt x="39" y="49"/>
                      <a:pt x="39" y="45"/>
                    </a:cubicBezTo>
                    <a:cubicBezTo>
                      <a:pt x="39" y="44"/>
                      <a:pt x="39" y="42"/>
                      <a:pt x="40" y="40"/>
                    </a:cubicBezTo>
                    <a:cubicBezTo>
                      <a:pt x="40" y="35"/>
                      <a:pt x="42" y="26"/>
                      <a:pt x="39" y="17"/>
                    </a:cubicBezTo>
                    <a:cubicBezTo>
                      <a:pt x="35" y="7"/>
                      <a:pt x="26" y="6"/>
                      <a:pt x="23" y="6"/>
                    </a:cubicBezTo>
                    <a:cubicBezTo>
                      <a:pt x="23" y="6"/>
                      <a:pt x="22" y="7"/>
                      <a:pt x="22" y="7"/>
                    </a:cubicBezTo>
                    <a:cubicBezTo>
                      <a:pt x="22" y="7"/>
                      <a:pt x="22" y="6"/>
                      <a:pt x="22" y="6"/>
                    </a:cubicBezTo>
                    <a:cubicBezTo>
                      <a:pt x="22" y="6"/>
                      <a:pt x="21" y="6"/>
                      <a:pt x="21" y="6"/>
                    </a:cubicBezTo>
                    <a:cubicBezTo>
                      <a:pt x="21" y="6"/>
                      <a:pt x="21" y="6"/>
                      <a:pt x="21" y="6"/>
                    </a:cubicBezTo>
                    <a:cubicBezTo>
                      <a:pt x="20" y="6"/>
                      <a:pt x="20" y="5"/>
                      <a:pt x="20" y="5"/>
                    </a:cubicBezTo>
                    <a:cubicBezTo>
                      <a:pt x="19" y="5"/>
                      <a:pt x="19" y="5"/>
                      <a:pt x="19" y="5"/>
                    </a:cubicBezTo>
                    <a:cubicBezTo>
                      <a:pt x="19" y="5"/>
                      <a:pt x="18" y="5"/>
                      <a:pt x="18" y="4"/>
                    </a:cubicBezTo>
                    <a:cubicBezTo>
                      <a:pt x="18" y="4"/>
                      <a:pt x="18" y="4"/>
                      <a:pt x="18" y="4"/>
                    </a:cubicBezTo>
                    <a:cubicBezTo>
                      <a:pt x="17" y="4"/>
                      <a:pt x="17" y="3"/>
                      <a:pt x="16" y="3"/>
                    </a:cubicBezTo>
                    <a:cubicBezTo>
                      <a:pt x="18" y="7"/>
                      <a:pt x="18" y="7"/>
                      <a:pt x="18" y="7"/>
                    </a:cubicBezTo>
                    <a:cubicBezTo>
                      <a:pt x="19" y="7"/>
                      <a:pt x="19" y="7"/>
                      <a:pt x="19" y="7"/>
                    </a:cubicBezTo>
                    <a:cubicBezTo>
                      <a:pt x="19" y="8"/>
                      <a:pt x="18" y="8"/>
                      <a:pt x="18" y="8"/>
                    </a:cubicBezTo>
                    <a:cubicBezTo>
                      <a:pt x="18" y="8"/>
                      <a:pt x="18" y="8"/>
                      <a:pt x="18" y="8"/>
                    </a:cubicBezTo>
                    <a:cubicBezTo>
                      <a:pt x="17" y="8"/>
                      <a:pt x="17" y="8"/>
                      <a:pt x="17" y="8"/>
                    </a:cubicBezTo>
                    <a:cubicBezTo>
                      <a:pt x="17" y="8"/>
                      <a:pt x="17" y="8"/>
                      <a:pt x="16" y="7"/>
                    </a:cubicBezTo>
                    <a:cubicBezTo>
                      <a:pt x="14" y="10"/>
                      <a:pt x="11" y="13"/>
                      <a:pt x="11" y="14"/>
                    </a:cubicBezTo>
                    <a:cubicBezTo>
                      <a:pt x="11" y="14"/>
                      <a:pt x="11" y="14"/>
                      <a:pt x="11" y="14"/>
                    </a:cubicBezTo>
                    <a:cubicBezTo>
                      <a:pt x="10" y="15"/>
                      <a:pt x="10" y="18"/>
                      <a:pt x="6" y="22"/>
                    </a:cubicBezTo>
                    <a:cubicBezTo>
                      <a:pt x="4" y="24"/>
                      <a:pt x="4" y="26"/>
                      <a:pt x="4" y="27"/>
                    </a:cubicBezTo>
                    <a:cubicBezTo>
                      <a:pt x="4" y="28"/>
                      <a:pt x="4" y="28"/>
                      <a:pt x="4" y="28"/>
                    </a:cubicBezTo>
                    <a:cubicBezTo>
                      <a:pt x="4" y="28"/>
                      <a:pt x="5" y="29"/>
                      <a:pt x="6" y="29"/>
                    </a:cubicBezTo>
                    <a:cubicBezTo>
                      <a:pt x="7" y="30"/>
                      <a:pt x="8" y="30"/>
                      <a:pt x="9" y="31"/>
                    </a:cubicBezTo>
                    <a:cubicBezTo>
                      <a:pt x="9" y="31"/>
                      <a:pt x="10" y="31"/>
                      <a:pt x="10" y="31"/>
                    </a:cubicBezTo>
                    <a:cubicBezTo>
                      <a:pt x="11" y="31"/>
                      <a:pt x="11" y="31"/>
                      <a:pt x="11" y="31"/>
                    </a:cubicBezTo>
                    <a:cubicBezTo>
                      <a:pt x="12" y="30"/>
                      <a:pt x="12" y="30"/>
                      <a:pt x="12" y="29"/>
                    </a:cubicBezTo>
                    <a:cubicBezTo>
                      <a:pt x="13" y="27"/>
                      <a:pt x="14" y="24"/>
                      <a:pt x="16" y="25"/>
                    </a:cubicBezTo>
                    <a:cubicBezTo>
                      <a:pt x="18" y="25"/>
                      <a:pt x="19" y="25"/>
                      <a:pt x="20" y="25"/>
                    </a:cubicBezTo>
                    <a:cubicBezTo>
                      <a:pt x="20" y="25"/>
                      <a:pt x="20" y="24"/>
                      <a:pt x="20" y="24"/>
                    </a:cubicBezTo>
                    <a:cubicBezTo>
                      <a:pt x="21" y="24"/>
                      <a:pt x="21" y="24"/>
                      <a:pt x="21" y="25"/>
                    </a:cubicBezTo>
                    <a:cubicBezTo>
                      <a:pt x="26" y="24"/>
                      <a:pt x="27" y="19"/>
                      <a:pt x="28" y="19"/>
                    </a:cubicBezTo>
                    <a:cubicBezTo>
                      <a:pt x="28" y="18"/>
                      <a:pt x="28" y="18"/>
                      <a:pt x="29" y="18"/>
                    </a:cubicBezTo>
                    <a:cubicBezTo>
                      <a:pt x="29" y="18"/>
                      <a:pt x="30" y="19"/>
                      <a:pt x="30" y="19"/>
                    </a:cubicBezTo>
                    <a:cubicBezTo>
                      <a:pt x="29" y="19"/>
                      <a:pt x="28" y="25"/>
                      <a:pt x="22" y="27"/>
                    </a:cubicBezTo>
                    <a:cubicBezTo>
                      <a:pt x="22" y="29"/>
                      <a:pt x="21" y="32"/>
                      <a:pt x="20" y="34"/>
                    </a:cubicBezTo>
                    <a:close/>
                    <a:moveTo>
                      <a:pt x="44" y="36"/>
                    </a:moveTo>
                    <a:cubicBezTo>
                      <a:pt x="45" y="30"/>
                      <a:pt x="45" y="22"/>
                      <a:pt x="40" y="14"/>
                    </a:cubicBezTo>
                    <a:cubicBezTo>
                      <a:pt x="37" y="8"/>
                      <a:pt x="32" y="6"/>
                      <a:pt x="28" y="5"/>
                    </a:cubicBezTo>
                    <a:cubicBezTo>
                      <a:pt x="33" y="6"/>
                      <a:pt x="38" y="9"/>
                      <a:pt x="40" y="16"/>
                    </a:cubicBezTo>
                    <a:cubicBezTo>
                      <a:pt x="44" y="26"/>
                      <a:pt x="42" y="35"/>
                      <a:pt x="42" y="41"/>
                    </a:cubicBezTo>
                    <a:cubicBezTo>
                      <a:pt x="41" y="42"/>
                      <a:pt x="41" y="44"/>
                      <a:pt x="41" y="45"/>
                    </a:cubicBezTo>
                    <a:cubicBezTo>
                      <a:pt x="41" y="48"/>
                      <a:pt x="42" y="51"/>
                      <a:pt x="43" y="53"/>
                    </a:cubicBezTo>
                    <a:cubicBezTo>
                      <a:pt x="49" y="48"/>
                      <a:pt x="49" y="48"/>
                      <a:pt x="49" y="48"/>
                    </a:cubicBezTo>
                    <a:cubicBezTo>
                      <a:pt x="48" y="47"/>
                      <a:pt x="46" y="45"/>
                      <a:pt x="45" y="43"/>
                    </a:cubicBezTo>
                    <a:cubicBezTo>
                      <a:pt x="44" y="41"/>
                      <a:pt x="44" y="39"/>
                      <a:pt x="44" y="36"/>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1" name="îşlíḋe">
                <a:extLst>
                  <a:ext uri="{FF2B5EF4-FFF2-40B4-BE49-F238E27FC236}">
                    <a16:creationId xmlns:a16="http://schemas.microsoft.com/office/drawing/2014/main" id="{5FE351FE-C78E-408D-A32F-2EA839438509}"/>
                  </a:ext>
                </a:extLst>
              </p:cNvPr>
              <p:cNvSpPr/>
              <p:nvPr/>
            </p:nvSpPr>
            <p:spPr bwMode="auto">
              <a:xfrm>
                <a:off x="5292836" y="3281857"/>
                <a:ext cx="209497" cy="214674"/>
              </a:xfrm>
              <a:custGeom>
                <a:gdLst>
                  <a:gd fmla="*/ 8 w 52" name="T0"/>
                  <a:gd fmla="*/ 19 h 53" name="T1"/>
                  <a:gd fmla="*/ 8 w 52" name="T2"/>
                  <a:gd fmla="*/ 19 h 53" name="T3"/>
                  <a:gd fmla="*/ 8 w 52" name="T4"/>
                  <a:gd fmla="*/ 18 h 53" name="T5"/>
                  <a:gd fmla="*/ 8 w 52" name="T6"/>
                  <a:gd fmla="*/ 17 h 53" name="T7"/>
                  <a:gd fmla="*/ 8 w 52" name="T8"/>
                  <a:gd fmla="*/ 17 h 53" name="T9"/>
                  <a:gd fmla="*/ 15 w 52" name="T10"/>
                  <a:gd fmla="*/ 10 h 53" name="T11"/>
                  <a:gd fmla="*/ 17 w 52" name="T12"/>
                  <a:gd fmla="*/ 10 h 53" name="T13"/>
                  <a:gd fmla="*/ 17 w 52" name="T14"/>
                  <a:gd fmla="*/ 12 h 53" name="T15"/>
                  <a:gd fmla="*/ 13 w 52" name="T16"/>
                  <a:gd fmla="*/ 17 h 53" name="T17"/>
                  <a:gd fmla="*/ 39 w 52" name="T18"/>
                  <a:gd fmla="*/ 17 h 53" name="T19"/>
                  <a:gd fmla="*/ 40 w 52" name="T20"/>
                  <a:gd fmla="*/ 18 h 53" name="T21"/>
                  <a:gd fmla="*/ 39 w 52" name="T22"/>
                  <a:gd fmla="*/ 20 h 53" name="T23"/>
                  <a:gd fmla="*/ 13 w 52" name="T24"/>
                  <a:gd fmla="*/ 20 h 53" name="T25"/>
                  <a:gd fmla="*/ 17 w 52" name="T26"/>
                  <a:gd fmla="*/ 24 h 53" name="T27"/>
                  <a:gd fmla="*/ 17 w 52" name="T28"/>
                  <a:gd fmla="*/ 26 h 53" name="T29"/>
                  <a:gd fmla="*/ 16 w 52" name="T30"/>
                  <a:gd fmla="*/ 26 h 53" name="T31"/>
                  <a:gd fmla="*/ 15 w 52" name="T32"/>
                  <a:gd fmla="*/ 26 h 53" name="T33"/>
                  <a:gd fmla="*/ 8 w 52" name="T34"/>
                  <a:gd fmla="*/ 19 h 53" name="T35"/>
                  <a:gd fmla="*/ 43 w 52" name="T36"/>
                  <a:gd fmla="*/ 34 h 53" name="T37"/>
                  <a:gd fmla="*/ 43 w 52" name="T38"/>
                  <a:gd fmla="*/ 34 h 53" name="T39"/>
                  <a:gd fmla="*/ 36 w 52" name="T40"/>
                  <a:gd fmla="*/ 27 h 53" name="T41"/>
                  <a:gd fmla="*/ 34 w 52" name="T42"/>
                  <a:gd fmla="*/ 27 h 53" name="T43"/>
                  <a:gd fmla="*/ 34 w 52" name="T44"/>
                  <a:gd fmla="*/ 29 h 53" name="T45"/>
                  <a:gd fmla="*/ 39 w 52" name="T46"/>
                  <a:gd fmla="*/ 33 h 53" name="T47"/>
                  <a:gd fmla="*/ 13 w 52" name="T48"/>
                  <a:gd fmla="*/ 33 h 53" name="T49"/>
                  <a:gd fmla="*/ 11 w 52" name="T50"/>
                  <a:gd fmla="*/ 35 h 53" name="T51"/>
                  <a:gd fmla="*/ 13 w 52" name="T52"/>
                  <a:gd fmla="*/ 36 h 53" name="T53"/>
                  <a:gd fmla="*/ 39 w 52" name="T54"/>
                  <a:gd fmla="*/ 36 h 53" name="T55"/>
                  <a:gd fmla="*/ 34 w 52" name="T56"/>
                  <a:gd fmla="*/ 41 h 53" name="T57"/>
                  <a:gd fmla="*/ 34 w 52" name="T58"/>
                  <a:gd fmla="*/ 43 h 53" name="T59"/>
                  <a:gd fmla="*/ 35 w 52" name="T60"/>
                  <a:gd fmla="*/ 43 h 53" name="T61"/>
                  <a:gd fmla="*/ 36 w 52" name="T62"/>
                  <a:gd fmla="*/ 43 h 53" name="T63"/>
                  <a:gd fmla="*/ 43 w 52" name="T64"/>
                  <a:gd fmla="*/ 36 h 53" name="T65"/>
                  <a:gd fmla="*/ 43 w 52" name="T66"/>
                  <a:gd fmla="*/ 36 h 53" name="T67"/>
                  <a:gd fmla="*/ 44 w 52" name="T68"/>
                  <a:gd fmla="*/ 35 h 53" name="T69"/>
                  <a:gd fmla="*/ 43 w 52" name="T70"/>
                  <a:gd fmla="*/ 34 h 53" name="T71"/>
                  <a:gd fmla="*/ 52 w 52" name="T72"/>
                  <a:gd fmla="*/ 7 h 53" name="T73"/>
                  <a:gd fmla="*/ 52 w 52" name="T74"/>
                  <a:gd fmla="*/ 45 h 53" name="T75"/>
                  <a:gd fmla="*/ 45 w 52" name="T76"/>
                  <a:gd fmla="*/ 53 h 53" name="T77"/>
                  <a:gd fmla="*/ 7 w 52" name="T78"/>
                  <a:gd fmla="*/ 53 h 53" name="T79"/>
                  <a:gd fmla="*/ 0 w 52" name="T80"/>
                  <a:gd fmla="*/ 45 h 53" name="T81"/>
                  <a:gd fmla="*/ 0 w 52" name="T82"/>
                  <a:gd fmla="*/ 7 h 53" name="T83"/>
                  <a:gd fmla="*/ 7 w 52" name="T84"/>
                  <a:gd fmla="*/ 0 h 53" name="T85"/>
                  <a:gd fmla="*/ 45 w 52" name="T86"/>
                  <a:gd fmla="*/ 0 h 53" name="T87"/>
                  <a:gd fmla="*/ 52 w 52" name="T88"/>
                  <a:gd fmla="*/ 7 h 53" name="T89"/>
                  <a:gd fmla="*/ 49 w 52" name="T90"/>
                  <a:gd fmla="*/ 7 h 53" name="T91"/>
                  <a:gd fmla="*/ 45 w 52" name="T92"/>
                  <a:gd fmla="*/ 3 h 53" name="T93"/>
                  <a:gd fmla="*/ 7 w 52" name="T94"/>
                  <a:gd fmla="*/ 3 h 53" name="T95"/>
                  <a:gd fmla="*/ 3 w 52" name="T96"/>
                  <a:gd fmla="*/ 7 h 53" name="T97"/>
                  <a:gd fmla="*/ 3 w 52" name="T98"/>
                  <a:gd fmla="*/ 45 h 53" name="T99"/>
                  <a:gd fmla="*/ 7 w 52" name="T100"/>
                  <a:gd fmla="*/ 50 h 53" name="T101"/>
                  <a:gd fmla="*/ 45 w 52" name="T102"/>
                  <a:gd fmla="*/ 50 h 53" name="T103"/>
                  <a:gd fmla="*/ 49 w 52" name="T104"/>
                  <a:gd fmla="*/ 45 h 53" name="T105"/>
                  <a:gd fmla="*/ 49 w 52" name="T106"/>
                  <a:gd fmla="*/ 7 h 5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52" w="52">
                    <a:moveTo>
                      <a:pt x="8" y="19"/>
                    </a:moveTo>
                    <a:cubicBezTo>
                      <a:pt x="8" y="19"/>
                      <a:pt x="8" y="19"/>
                      <a:pt x="8" y="19"/>
                    </a:cubicBezTo>
                    <a:cubicBezTo>
                      <a:pt x="8" y="19"/>
                      <a:pt x="8" y="18"/>
                      <a:pt x="8" y="18"/>
                    </a:cubicBezTo>
                    <a:cubicBezTo>
                      <a:pt x="8" y="18"/>
                      <a:pt x="8" y="17"/>
                      <a:pt x="8" y="17"/>
                    </a:cubicBezTo>
                    <a:cubicBezTo>
                      <a:pt x="8" y="17"/>
                      <a:pt x="8" y="17"/>
                      <a:pt x="8" y="17"/>
                    </a:cubicBezTo>
                    <a:cubicBezTo>
                      <a:pt x="15" y="10"/>
                      <a:pt x="15" y="10"/>
                      <a:pt x="15" y="10"/>
                    </a:cubicBezTo>
                    <a:cubicBezTo>
                      <a:pt x="15" y="9"/>
                      <a:pt x="16" y="9"/>
                      <a:pt x="17" y="10"/>
                    </a:cubicBezTo>
                    <a:cubicBezTo>
                      <a:pt x="18" y="11"/>
                      <a:pt x="18" y="12"/>
                      <a:pt x="17" y="12"/>
                    </a:cubicBezTo>
                    <a:cubicBezTo>
                      <a:pt x="13" y="17"/>
                      <a:pt x="13" y="17"/>
                      <a:pt x="13" y="17"/>
                    </a:cubicBezTo>
                    <a:cubicBezTo>
                      <a:pt x="39" y="17"/>
                      <a:pt x="39" y="17"/>
                      <a:pt x="39" y="17"/>
                    </a:cubicBezTo>
                    <a:cubicBezTo>
                      <a:pt x="40" y="17"/>
                      <a:pt x="40" y="17"/>
                      <a:pt x="40" y="18"/>
                    </a:cubicBezTo>
                    <a:cubicBezTo>
                      <a:pt x="40" y="19"/>
                      <a:pt x="40" y="20"/>
                      <a:pt x="39" y="20"/>
                    </a:cubicBezTo>
                    <a:cubicBezTo>
                      <a:pt x="13" y="20"/>
                      <a:pt x="13" y="20"/>
                      <a:pt x="13" y="20"/>
                    </a:cubicBezTo>
                    <a:cubicBezTo>
                      <a:pt x="17" y="24"/>
                      <a:pt x="17" y="24"/>
                      <a:pt x="17" y="24"/>
                    </a:cubicBezTo>
                    <a:cubicBezTo>
                      <a:pt x="18" y="24"/>
                      <a:pt x="18" y="25"/>
                      <a:pt x="17" y="26"/>
                    </a:cubicBezTo>
                    <a:cubicBezTo>
                      <a:pt x="17" y="26"/>
                      <a:pt x="16" y="26"/>
                      <a:pt x="16" y="26"/>
                    </a:cubicBezTo>
                    <a:cubicBezTo>
                      <a:pt x="16" y="26"/>
                      <a:pt x="15" y="26"/>
                      <a:pt x="15" y="26"/>
                    </a:cubicBezTo>
                    <a:lnTo>
                      <a:pt x="8" y="19"/>
                    </a:lnTo>
                    <a:close/>
                    <a:moveTo>
                      <a:pt x="43" y="34"/>
                    </a:moveTo>
                    <a:cubicBezTo>
                      <a:pt x="43" y="34"/>
                      <a:pt x="43" y="34"/>
                      <a:pt x="43" y="34"/>
                    </a:cubicBezTo>
                    <a:cubicBezTo>
                      <a:pt x="36" y="27"/>
                      <a:pt x="36" y="27"/>
                      <a:pt x="36" y="27"/>
                    </a:cubicBezTo>
                    <a:cubicBezTo>
                      <a:pt x="36" y="26"/>
                      <a:pt x="35" y="26"/>
                      <a:pt x="34" y="27"/>
                    </a:cubicBezTo>
                    <a:cubicBezTo>
                      <a:pt x="34" y="28"/>
                      <a:pt x="34" y="29"/>
                      <a:pt x="34" y="29"/>
                    </a:cubicBezTo>
                    <a:cubicBezTo>
                      <a:pt x="39" y="33"/>
                      <a:pt x="39" y="33"/>
                      <a:pt x="39" y="33"/>
                    </a:cubicBezTo>
                    <a:cubicBezTo>
                      <a:pt x="13" y="33"/>
                      <a:pt x="13" y="33"/>
                      <a:pt x="13" y="33"/>
                    </a:cubicBezTo>
                    <a:cubicBezTo>
                      <a:pt x="12" y="33"/>
                      <a:pt x="11" y="34"/>
                      <a:pt x="11" y="35"/>
                    </a:cubicBezTo>
                    <a:cubicBezTo>
                      <a:pt x="11" y="36"/>
                      <a:pt x="12" y="36"/>
                      <a:pt x="13" y="36"/>
                    </a:cubicBezTo>
                    <a:cubicBezTo>
                      <a:pt x="39" y="36"/>
                      <a:pt x="39" y="36"/>
                      <a:pt x="39" y="36"/>
                    </a:cubicBezTo>
                    <a:cubicBezTo>
                      <a:pt x="34" y="41"/>
                      <a:pt x="34" y="41"/>
                      <a:pt x="34" y="41"/>
                    </a:cubicBezTo>
                    <a:cubicBezTo>
                      <a:pt x="34" y="41"/>
                      <a:pt x="34" y="42"/>
                      <a:pt x="34" y="43"/>
                    </a:cubicBezTo>
                    <a:cubicBezTo>
                      <a:pt x="35" y="43"/>
                      <a:pt x="35" y="43"/>
                      <a:pt x="35" y="43"/>
                    </a:cubicBezTo>
                    <a:cubicBezTo>
                      <a:pt x="36" y="43"/>
                      <a:pt x="36" y="43"/>
                      <a:pt x="36" y="43"/>
                    </a:cubicBezTo>
                    <a:cubicBezTo>
                      <a:pt x="43" y="36"/>
                      <a:pt x="43" y="36"/>
                      <a:pt x="43" y="36"/>
                    </a:cubicBezTo>
                    <a:cubicBezTo>
                      <a:pt x="43" y="36"/>
                      <a:pt x="43" y="36"/>
                      <a:pt x="43" y="36"/>
                    </a:cubicBezTo>
                    <a:cubicBezTo>
                      <a:pt x="44" y="36"/>
                      <a:pt x="44" y="35"/>
                      <a:pt x="44" y="35"/>
                    </a:cubicBezTo>
                    <a:cubicBezTo>
                      <a:pt x="44" y="35"/>
                      <a:pt x="44" y="34"/>
                      <a:pt x="43" y="34"/>
                    </a:cubicBezTo>
                    <a:close/>
                    <a:moveTo>
                      <a:pt x="52" y="7"/>
                    </a:moveTo>
                    <a:cubicBezTo>
                      <a:pt x="52" y="45"/>
                      <a:pt x="52" y="45"/>
                      <a:pt x="52" y="45"/>
                    </a:cubicBezTo>
                    <a:cubicBezTo>
                      <a:pt x="52" y="49"/>
                      <a:pt x="49" y="53"/>
                      <a:pt x="45" y="53"/>
                    </a:cubicBezTo>
                    <a:cubicBezTo>
                      <a:pt x="7" y="53"/>
                      <a:pt x="7" y="53"/>
                      <a:pt x="7" y="53"/>
                    </a:cubicBezTo>
                    <a:cubicBezTo>
                      <a:pt x="3" y="53"/>
                      <a:pt x="0" y="49"/>
                      <a:pt x="0" y="45"/>
                    </a:cubicBezTo>
                    <a:cubicBezTo>
                      <a:pt x="0" y="7"/>
                      <a:pt x="0" y="7"/>
                      <a:pt x="0" y="7"/>
                    </a:cubicBezTo>
                    <a:cubicBezTo>
                      <a:pt x="0" y="4"/>
                      <a:pt x="3" y="0"/>
                      <a:pt x="7" y="0"/>
                    </a:cubicBezTo>
                    <a:cubicBezTo>
                      <a:pt x="45" y="0"/>
                      <a:pt x="45" y="0"/>
                      <a:pt x="45" y="0"/>
                    </a:cubicBezTo>
                    <a:cubicBezTo>
                      <a:pt x="49" y="0"/>
                      <a:pt x="52" y="4"/>
                      <a:pt x="52" y="7"/>
                    </a:cubicBezTo>
                    <a:close/>
                    <a:moveTo>
                      <a:pt x="49" y="7"/>
                    </a:moveTo>
                    <a:cubicBezTo>
                      <a:pt x="49" y="5"/>
                      <a:pt x="47" y="3"/>
                      <a:pt x="45" y="3"/>
                    </a:cubicBezTo>
                    <a:cubicBezTo>
                      <a:pt x="7" y="3"/>
                      <a:pt x="7" y="3"/>
                      <a:pt x="7" y="3"/>
                    </a:cubicBezTo>
                    <a:cubicBezTo>
                      <a:pt x="4" y="3"/>
                      <a:pt x="3" y="5"/>
                      <a:pt x="3" y="7"/>
                    </a:cubicBezTo>
                    <a:cubicBezTo>
                      <a:pt x="3" y="45"/>
                      <a:pt x="3" y="45"/>
                      <a:pt x="3" y="45"/>
                    </a:cubicBezTo>
                    <a:cubicBezTo>
                      <a:pt x="3" y="48"/>
                      <a:pt x="4" y="50"/>
                      <a:pt x="7" y="50"/>
                    </a:cubicBezTo>
                    <a:cubicBezTo>
                      <a:pt x="45" y="50"/>
                      <a:pt x="45" y="50"/>
                      <a:pt x="45" y="50"/>
                    </a:cubicBezTo>
                    <a:cubicBezTo>
                      <a:pt x="47" y="50"/>
                      <a:pt x="49" y="48"/>
                      <a:pt x="49" y="45"/>
                    </a:cubicBezTo>
                    <a:lnTo>
                      <a:pt x="49" y="7"/>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2" name="îš1ide">
                <a:extLst>
                  <a:ext uri="{FF2B5EF4-FFF2-40B4-BE49-F238E27FC236}">
                    <a16:creationId xmlns:a16="http://schemas.microsoft.com/office/drawing/2014/main" id="{4B5B8CE6-9DE3-45AD-9926-ADF5E7A0ED23}"/>
                  </a:ext>
                </a:extLst>
              </p:cNvPr>
              <p:cNvSpPr/>
              <p:nvPr/>
            </p:nvSpPr>
            <p:spPr bwMode="auto">
              <a:xfrm>
                <a:off x="6228355" y="3341948"/>
                <a:ext cx="254298" cy="276658"/>
              </a:xfrm>
              <a:custGeom>
                <a:gdLst>
                  <a:gd fmla="*/ 42 w 58" name="T0"/>
                  <a:gd fmla="*/ 4 h 63" name="T1"/>
                  <a:gd fmla="*/ 41 w 58" name="T2"/>
                  <a:gd fmla="*/ 10 h 63" name="T3"/>
                  <a:gd fmla="*/ 17 w 58" name="T4"/>
                  <a:gd fmla="*/ 47 h 63" name="T5"/>
                  <a:gd fmla="*/ 15 w 58" name="T6"/>
                  <a:gd fmla="*/ 54 h 63" name="T7"/>
                  <a:gd fmla="*/ 19 w 58" name="T8"/>
                  <a:gd fmla="*/ 47 h 63" name="T9"/>
                  <a:gd fmla="*/ 49 w 58" name="T10"/>
                  <a:gd fmla="*/ 19 h 63" name="T11"/>
                  <a:gd fmla="*/ 53 w 58" name="T12"/>
                  <a:gd fmla="*/ 14 h 63" name="T13"/>
                  <a:gd fmla="*/ 48 w 58" name="T14"/>
                  <a:gd fmla="*/ 19 h 63" name="T15"/>
                  <a:gd fmla="*/ 4 w 58" name="T16"/>
                  <a:gd fmla="*/ 43 h 63" name="T17"/>
                  <a:gd fmla="*/ 11 w 58" name="T18"/>
                  <a:gd fmla="*/ 41 h 63" name="T19"/>
                  <a:gd fmla="*/ 57 w 58" name="T20"/>
                  <a:gd fmla="*/ 28 h 63" name="T21"/>
                  <a:gd fmla="*/ 51 w 58" name="T22"/>
                  <a:gd fmla="*/ 30 h 63" name="T23"/>
                  <a:gd fmla="*/ 57 w 58" name="T24"/>
                  <a:gd fmla="*/ 28 h 63" name="T25"/>
                  <a:gd fmla="*/ 1 w 58" name="T26"/>
                  <a:gd fmla="*/ 28 h 63" name="T27"/>
                  <a:gd fmla="*/ 7 w 58" name="T28"/>
                  <a:gd fmla="*/ 30 h 63" name="T29"/>
                  <a:gd fmla="*/ 48 w 58" name="T30"/>
                  <a:gd fmla="*/ 39 h 63" name="T31"/>
                  <a:gd fmla="*/ 54 w 58" name="T32"/>
                  <a:gd fmla="*/ 44 h 63" name="T33"/>
                  <a:gd fmla="*/ 49 w 58" name="T34"/>
                  <a:gd fmla="*/ 39 h 63" name="T35"/>
                  <a:gd fmla="*/ 5 w 58" name="T36"/>
                  <a:gd fmla="*/ 16 h 63" name="T37"/>
                  <a:gd fmla="*/ 11 w 58" name="T38"/>
                  <a:gd fmla="*/ 18 h 63" name="T39"/>
                  <a:gd fmla="*/ 41 w 58" name="T40"/>
                  <a:gd fmla="*/ 47 h 63" name="T41"/>
                  <a:gd fmla="*/ 42 w 58" name="T42"/>
                  <a:gd fmla="*/ 54 h 63" name="T43"/>
                  <a:gd fmla="*/ 44 w 58" name="T44"/>
                  <a:gd fmla="*/ 53 h 63" name="T45"/>
                  <a:gd fmla="*/ 18 w 58" name="T46"/>
                  <a:gd fmla="*/ 11 h 63" name="T47"/>
                  <a:gd fmla="*/ 16 w 58" name="T48"/>
                  <a:gd fmla="*/ 4 h 63" name="T49"/>
                  <a:gd fmla="*/ 17 w 58" name="T50"/>
                  <a:gd fmla="*/ 10 h 63" name="T51"/>
                  <a:gd fmla="*/ 30 w 58" name="T52"/>
                  <a:gd fmla="*/ 1 h 63" name="T53"/>
                  <a:gd fmla="*/ 28 w 58" name="T54"/>
                  <a:gd fmla="*/ 7 h 63" name="T55"/>
                  <a:gd fmla="*/ 40 w 58" name="T56"/>
                  <a:gd fmla="*/ 41 h 63" name="T57"/>
                  <a:gd fmla="*/ 37 w 58" name="T58"/>
                  <a:gd fmla="*/ 51 h 63" name="T59"/>
                  <a:gd fmla="*/ 38 w 58" name="T60"/>
                  <a:gd fmla="*/ 55 h 63" name="T61"/>
                  <a:gd fmla="*/ 35 w 58" name="T62"/>
                  <a:gd fmla="*/ 60 h 63" name="T63"/>
                  <a:gd fmla="*/ 28 w 58" name="T64"/>
                  <a:gd fmla="*/ 63 h 63" name="T65"/>
                  <a:gd fmla="*/ 21 w 58" name="T66"/>
                  <a:gd fmla="*/ 58 h 63" name="T67"/>
                  <a:gd fmla="*/ 22 w 58" name="T68"/>
                  <a:gd fmla="*/ 53 h 63" name="T69"/>
                  <a:gd fmla="*/ 21 w 58" name="T70"/>
                  <a:gd fmla="*/ 49 h 63" name="T71"/>
                  <a:gd fmla="*/ 13 w 58" name="T72"/>
                  <a:gd fmla="*/ 29 h 63" name="T73"/>
                  <a:gd fmla="*/ 33 w 58" name="T74"/>
                  <a:gd fmla="*/ 61 h 63" name="T75"/>
                  <a:gd fmla="*/ 25 w 58" name="T76"/>
                  <a:gd fmla="*/ 61 h 63" name="T77"/>
                  <a:gd fmla="*/ 33 w 58" name="T78"/>
                  <a:gd fmla="*/ 61 h 63" name="T79"/>
                  <a:gd fmla="*/ 23 w 58" name="T80"/>
                  <a:gd fmla="*/ 58 h 63" name="T81"/>
                  <a:gd fmla="*/ 31 w 58" name="T82"/>
                  <a:gd fmla="*/ 58 h 63" name="T83"/>
                  <a:gd fmla="*/ 34 w 58" name="T84"/>
                  <a:gd fmla="*/ 57 h 63" name="T85"/>
                  <a:gd fmla="*/ 23 w 58" name="T86"/>
                  <a:gd fmla="*/ 55 h 63" name="T87"/>
                  <a:gd fmla="*/ 36 w 58" name="T88"/>
                  <a:gd fmla="*/ 55 h 63" name="T89"/>
                  <a:gd fmla="*/ 25 w 58" name="T90"/>
                  <a:gd fmla="*/ 52 h 63" name="T91"/>
                  <a:gd fmla="*/ 34 w 58" name="T92"/>
                  <a:gd fmla="*/ 52 h 63" name="T93"/>
                  <a:gd fmla="*/ 34 w 58" name="T94"/>
                  <a:gd fmla="*/ 50 h 63" name="T95"/>
                  <a:gd fmla="*/ 25 w 58" name="T96"/>
                  <a:gd fmla="*/ 49 h 63" name="T97"/>
                  <a:gd fmla="*/ 34 w 58" name="T98"/>
                  <a:gd fmla="*/ 50 h 63" name="T99"/>
                  <a:gd fmla="*/ 15 w 58" name="T100"/>
                  <a:gd fmla="*/ 29 h 63" name="T101"/>
                  <a:gd fmla="*/ 25 w 58" name="T102"/>
                  <a:gd fmla="*/ 47 h 63" name="T103"/>
                  <a:gd fmla="*/ 24 w 58" name="T104"/>
                  <a:gd fmla="*/ 31 h 63" name="T105"/>
                  <a:gd fmla="*/ 31 w 58" name="T106"/>
                  <a:gd fmla="*/ 47 h 63" name="T107"/>
                  <a:gd fmla="*/ 35 w 58" name="T108"/>
                  <a:gd fmla="*/ 32 h 63" name="T109"/>
                  <a:gd fmla="*/ 35 w 58" name="T110"/>
                  <a:gd fmla="*/ 47 h 63"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62" w="57">
                    <a:moveTo>
                      <a:pt x="40" y="11"/>
                    </a:moveTo>
                    <a:cubicBezTo>
                      <a:pt x="39" y="10"/>
                      <a:pt x="39" y="10"/>
                      <a:pt x="39" y="9"/>
                    </a:cubicBezTo>
                    <a:cubicBezTo>
                      <a:pt x="42" y="4"/>
                      <a:pt x="42" y="4"/>
                      <a:pt x="42" y="4"/>
                    </a:cubicBezTo>
                    <a:cubicBezTo>
                      <a:pt x="43" y="4"/>
                      <a:pt x="43" y="3"/>
                      <a:pt x="44" y="4"/>
                    </a:cubicBezTo>
                    <a:cubicBezTo>
                      <a:pt x="44" y="4"/>
                      <a:pt x="44" y="5"/>
                      <a:pt x="44" y="5"/>
                    </a:cubicBezTo>
                    <a:cubicBezTo>
                      <a:pt x="41" y="10"/>
                      <a:pt x="41" y="10"/>
                      <a:pt x="41" y="10"/>
                    </a:cubicBezTo>
                    <a:cubicBezTo>
                      <a:pt x="41" y="10"/>
                      <a:pt x="41" y="11"/>
                      <a:pt x="40" y="11"/>
                    </a:cubicBezTo>
                    <a:cubicBezTo>
                      <a:pt x="40" y="11"/>
                      <a:pt x="40" y="11"/>
                      <a:pt x="40" y="11"/>
                    </a:cubicBezTo>
                    <a:close/>
                    <a:moveTo>
                      <a:pt x="17" y="47"/>
                    </a:moveTo>
                    <a:cubicBezTo>
                      <a:pt x="14" y="53"/>
                      <a:pt x="14" y="53"/>
                      <a:pt x="14" y="53"/>
                    </a:cubicBezTo>
                    <a:cubicBezTo>
                      <a:pt x="14" y="53"/>
                      <a:pt x="14" y="54"/>
                      <a:pt x="15" y="54"/>
                    </a:cubicBezTo>
                    <a:cubicBezTo>
                      <a:pt x="15" y="54"/>
                      <a:pt x="15" y="54"/>
                      <a:pt x="15" y="54"/>
                    </a:cubicBezTo>
                    <a:cubicBezTo>
                      <a:pt x="16" y="54"/>
                      <a:pt x="16" y="54"/>
                      <a:pt x="16" y="54"/>
                    </a:cubicBezTo>
                    <a:cubicBezTo>
                      <a:pt x="19" y="48"/>
                      <a:pt x="19" y="48"/>
                      <a:pt x="19" y="48"/>
                    </a:cubicBezTo>
                    <a:cubicBezTo>
                      <a:pt x="19" y="48"/>
                      <a:pt x="19" y="47"/>
                      <a:pt x="19" y="47"/>
                    </a:cubicBezTo>
                    <a:cubicBezTo>
                      <a:pt x="18" y="47"/>
                      <a:pt x="18" y="47"/>
                      <a:pt x="17" y="47"/>
                    </a:cubicBezTo>
                    <a:close/>
                    <a:moveTo>
                      <a:pt x="48" y="19"/>
                    </a:moveTo>
                    <a:cubicBezTo>
                      <a:pt x="49" y="19"/>
                      <a:pt x="49" y="19"/>
                      <a:pt x="49" y="19"/>
                    </a:cubicBezTo>
                    <a:cubicBezTo>
                      <a:pt x="54" y="16"/>
                      <a:pt x="54" y="16"/>
                      <a:pt x="54" y="16"/>
                    </a:cubicBezTo>
                    <a:cubicBezTo>
                      <a:pt x="55" y="15"/>
                      <a:pt x="55" y="15"/>
                      <a:pt x="54" y="14"/>
                    </a:cubicBezTo>
                    <a:cubicBezTo>
                      <a:pt x="54" y="14"/>
                      <a:pt x="54" y="14"/>
                      <a:pt x="53" y="14"/>
                    </a:cubicBezTo>
                    <a:cubicBezTo>
                      <a:pt x="48" y="17"/>
                      <a:pt x="48" y="17"/>
                      <a:pt x="48" y="17"/>
                    </a:cubicBezTo>
                    <a:cubicBezTo>
                      <a:pt x="47" y="17"/>
                      <a:pt x="47" y="18"/>
                      <a:pt x="48" y="18"/>
                    </a:cubicBezTo>
                    <a:cubicBezTo>
                      <a:pt x="48" y="19"/>
                      <a:pt x="48" y="19"/>
                      <a:pt x="48" y="19"/>
                    </a:cubicBezTo>
                    <a:close/>
                    <a:moveTo>
                      <a:pt x="10" y="39"/>
                    </a:moveTo>
                    <a:cubicBezTo>
                      <a:pt x="5" y="42"/>
                      <a:pt x="5" y="42"/>
                      <a:pt x="5" y="42"/>
                    </a:cubicBezTo>
                    <a:cubicBezTo>
                      <a:pt x="4" y="42"/>
                      <a:pt x="4" y="43"/>
                      <a:pt x="4" y="43"/>
                    </a:cubicBezTo>
                    <a:cubicBezTo>
                      <a:pt x="4" y="44"/>
                      <a:pt x="5" y="44"/>
                      <a:pt x="5" y="44"/>
                    </a:cubicBezTo>
                    <a:cubicBezTo>
                      <a:pt x="5" y="44"/>
                      <a:pt x="5" y="44"/>
                      <a:pt x="6" y="44"/>
                    </a:cubicBezTo>
                    <a:cubicBezTo>
                      <a:pt x="11" y="41"/>
                      <a:pt x="11" y="41"/>
                      <a:pt x="11" y="41"/>
                    </a:cubicBezTo>
                    <a:cubicBezTo>
                      <a:pt x="11" y="40"/>
                      <a:pt x="11" y="40"/>
                      <a:pt x="11" y="39"/>
                    </a:cubicBezTo>
                    <a:cubicBezTo>
                      <a:pt x="11" y="39"/>
                      <a:pt x="10" y="39"/>
                      <a:pt x="10" y="39"/>
                    </a:cubicBezTo>
                    <a:close/>
                    <a:moveTo>
                      <a:pt x="57" y="28"/>
                    </a:moveTo>
                    <a:cubicBezTo>
                      <a:pt x="51" y="28"/>
                      <a:pt x="51" y="28"/>
                      <a:pt x="51" y="28"/>
                    </a:cubicBezTo>
                    <a:cubicBezTo>
                      <a:pt x="51" y="28"/>
                      <a:pt x="50" y="28"/>
                      <a:pt x="50" y="29"/>
                    </a:cubicBezTo>
                    <a:cubicBezTo>
                      <a:pt x="50" y="29"/>
                      <a:pt x="51" y="30"/>
                      <a:pt x="51" y="30"/>
                    </a:cubicBezTo>
                    <a:cubicBezTo>
                      <a:pt x="57" y="30"/>
                      <a:pt x="57" y="30"/>
                      <a:pt x="57" y="30"/>
                    </a:cubicBezTo>
                    <a:cubicBezTo>
                      <a:pt x="58" y="30"/>
                      <a:pt x="58" y="29"/>
                      <a:pt x="58" y="29"/>
                    </a:cubicBezTo>
                    <a:cubicBezTo>
                      <a:pt x="58" y="28"/>
                      <a:pt x="58" y="28"/>
                      <a:pt x="57" y="28"/>
                    </a:cubicBezTo>
                    <a:close/>
                    <a:moveTo>
                      <a:pt x="8" y="29"/>
                    </a:moveTo>
                    <a:cubicBezTo>
                      <a:pt x="8" y="28"/>
                      <a:pt x="8" y="28"/>
                      <a:pt x="7" y="28"/>
                    </a:cubicBezTo>
                    <a:cubicBezTo>
                      <a:pt x="1" y="28"/>
                      <a:pt x="1" y="28"/>
                      <a:pt x="1" y="28"/>
                    </a:cubicBezTo>
                    <a:cubicBezTo>
                      <a:pt x="1" y="28"/>
                      <a:pt x="0" y="28"/>
                      <a:pt x="0" y="29"/>
                    </a:cubicBezTo>
                    <a:cubicBezTo>
                      <a:pt x="0" y="29"/>
                      <a:pt x="1" y="30"/>
                      <a:pt x="1" y="30"/>
                    </a:cubicBezTo>
                    <a:cubicBezTo>
                      <a:pt x="7" y="30"/>
                      <a:pt x="7" y="30"/>
                      <a:pt x="7" y="30"/>
                    </a:cubicBezTo>
                    <a:cubicBezTo>
                      <a:pt x="8" y="30"/>
                      <a:pt x="8" y="29"/>
                      <a:pt x="8" y="29"/>
                    </a:cubicBezTo>
                    <a:close/>
                    <a:moveTo>
                      <a:pt x="49" y="39"/>
                    </a:moveTo>
                    <a:cubicBezTo>
                      <a:pt x="48" y="39"/>
                      <a:pt x="48" y="39"/>
                      <a:pt x="48" y="39"/>
                    </a:cubicBezTo>
                    <a:cubicBezTo>
                      <a:pt x="47" y="40"/>
                      <a:pt x="47" y="40"/>
                      <a:pt x="48" y="41"/>
                    </a:cubicBezTo>
                    <a:cubicBezTo>
                      <a:pt x="53" y="44"/>
                      <a:pt x="53" y="44"/>
                      <a:pt x="53" y="44"/>
                    </a:cubicBezTo>
                    <a:cubicBezTo>
                      <a:pt x="53" y="44"/>
                      <a:pt x="53" y="44"/>
                      <a:pt x="54" y="44"/>
                    </a:cubicBezTo>
                    <a:cubicBezTo>
                      <a:pt x="54" y="44"/>
                      <a:pt x="54" y="44"/>
                      <a:pt x="54" y="43"/>
                    </a:cubicBezTo>
                    <a:cubicBezTo>
                      <a:pt x="55" y="43"/>
                      <a:pt x="55" y="42"/>
                      <a:pt x="54" y="42"/>
                    </a:cubicBezTo>
                    <a:lnTo>
                      <a:pt x="49" y="39"/>
                    </a:lnTo>
                    <a:close/>
                    <a:moveTo>
                      <a:pt x="6" y="14"/>
                    </a:moveTo>
                    <a:cubicBezTo>
                      <a:pt x="5" y="14"/>
                      <a:pt x="4" y="14"/>
                      <a:pt x="4" y="14"/>
                    </a:cubicBezTo>
                    <a:cubicBezTo>
                      <a:pt x="4" y="15"/>
                      <a:pt x="4" y="15"/>
                      <a:pt x="5" y="16"/>
                    </a:cubicBezTo>
                    <a:cubicBezTo>
                      <a:pt x="10" y="19"/>
                      <a:pt x="10" y="19"/>
                      <a:pt x="10" y="19"/>
                    </a:cubicBezTo>
                    <a:cubicBezTo>
                      <a:pt x="10" y="19"/>
                      <a:pt x="10" y="19"/>
                      <a:pt x="10" y="19"/>
                    </a:cubicBezTo>
                    <a:cubicBezTo>
                      <a:pt x="11" y="19"/>
                      <a:pt x="11" y="19"/>
                      <a:pt x="11" y="18"/>
                    </a:cubicBezTo>
                    <a:cubicBezTo>
                      <a:pt x="11" y="18"/>
                      <a:pt x="11" y="17"/>
                      <a:pt x="11" y="17"/>
                    </a:cubicBezTo>
                    <a:lnTo>
                      <a:pt x="6" y="14"/>
                    </a:lnTo>
                    <a:close/>
                    <a:moveTo>
                      <a:pt x="41" y="47"/>
                    </a:moveTo>
                    <a:cubicBezTo>
                      <a:pt x="41" y="47"/>
                      <a:pt x="40" y="47"/>
                      <a:pt x="40" y="47"/>
                    </a:cubicBezTo>
                    <a:cubicBezTo>
                      <a:pt x="39" y="47"/>
                      <a:pt x="39" y="48"/>
                      <a:pt x="39" y="48"/>
                    </a:cubicBezTo>
                    <a:cubicBezTo>
                      <a:pt x="42" y="54"/>
                      <a:pt x="42" y="54"/>
                      <a:pt x="42" y="54"/>
                    </a:cubicBezTo>
                    <a:cubicBezTo>
                      <a:pt x="43" y="54"/>
                      <a:pt x="43" y="54"/>
                      <a:pt x="43" y="54"/>
                    </a:cubicBezTo>
                    <a:cubicBezTo>
                      <a:pt x="43" y="54"/>
                      <a:pt x="44" y="54"/>
                      <a:pt x="44" y="54"/>
                    </a:cubicBezTo>
                    <a:cubicBezTo>
                      <a:pt x="44" y="54"/>
                      <a:pt x="44" y="53"/>
                      <a:pt x="44" y="53"/>
                    </a:cubicBezTo>
                    <a:lnTo>
                      <a:pt x="41" y="47"/>
                    </a:lnTo>
                    <a:close/>
                    <a:moveTo>
                      <a:pt x="17" y="10"/>
                    </a:moveTo>
                    <a:cubicBezTo>
                      <a:pt x="18" y="10"/>
                      <a:pt x="18" y="11"/>
                      <a:pt x="18" y="11"/>
                    </a:cubicBezTo>
                    <a:cubicBezTo>
                      <a:pt x="18" y="11"/>
                      <a:pt x="19" y="11"/>
                      <a:pt x="19" y="11"/>
                    </a:cubicBezTo>
                    <a:cubicBezTo>
                      <a:pt x="19" y="10"/>
                      <a:pt x="19" y="10"/>
                      <a:pt x="19" y="9"/>
                    </a:cubicBezTo>
                    <a:cubicBezTo>
                      <a:pt x="16" y="4"/>
                      <a:pt x="16" y="4"/>
                      <a:pt x="16" y="4"/>
                    </a:cubicBezTo>
                    <a:cubicBezTo>
                      <a:pt x="16" y="4"/>
                      <a:pt x="15" y="3"/>
                      <a:pt x="15" y="4"/>
                    </a:cubicBezTo>
                    <a:cubicBezTo>
                      <a:pt x="14" y="4"/>
                      <a:pt x="14" y="5"/>
                      <a:pt x="14" y="5"/>
                    </a:cubicBezTo>
                    <a:lnTo>
                      <a:pt x="17" y="10"/>
                    </a:lnTo>
                    <a:close/>
                    <a:moveTo>
                      <a:pt x="29" y="8"/>
                    </a:moveTo>
                    <a:cubicBezTo>
                      <a:pt x="30" y="8"/>
                      <a:pt x="30" y="7"/>
                      <a:pt x="30" y="7"/>
                    </a:cubicBezTo>
                    <a:cubicBezTo>
                      <a:pt x="30" y="1"/>
                      <a:pt x="30" y="1"/>
                      <a:pt x="30" y="1"/>
                    </a:cubicBezTo>
                    <a:cubicBezTo>
                      <a:pt x="30" y="0"/>
                      <a:pt x="30" y="0"/>
                      <a:pt x="29" y="0"/>
                    </a:cubicBezTo>
                    <a:cubicBezTo>
                      <a:pt x="29" y="0"/>
                      <a:pt x="28" y="0"/>
                      <a:pt x="28" y="1"/>
                    </a:cubicBezTo>
                    <a:cubicBezTo>
                      <a:pt x="28" y="7"/>
                      <a:pt x="28" y="7"/>
                      <a:pt x="28" y="7"/>
                    </a:cubicBezTo>
                    <a:cubicBezTo>
                      <a:pt x="28" y="7"/>
                      <a:pt x="29" y="8"/>
                      <a:pt x="29" y="8"/>
                    </a:cubicBezTo>
                    <a:close/>
                    <a:moveTo>
                      <a:pt x="45" y="29"/>
                    </a:moveTo>
                    <a:cubicBezTo>
                      <a:pt x="45" y="33"/>
                      <a:pt x="44" y="38"/>
                      <a:pt x="40" y="41"/>
                    </a:cubicBezTo>
                    <a:cubicBezTo>
                      <a:pt x="38" y="43"/>
                      <a:pt x="37" y="46"/>
                      <a:pt x="37" y="47"/>
                    </a:cubicBezTo>
                    <a:cubicBezTo>
                      <a:pt x="38" y="48"/>
                      <a:pt x="38" y="48"/>
                      <a:pt x="38" y="49"/>
                    </a:cubicBezTo>
                    <a:cubicBezTo>
                      <a:pt x="38" y="50"/>
                      <a:pt x="38" y="50"/>
                      <a:pt x="37" y="51"/>
                    </a:cubicBezTo>
                    <a:cubicBezTo>
                      <a:pt x="38" y="51"/>
                      <a:pt x="38" y="51"/>
                      <a:pt x="38" y="52"/>
                    </a:cubicBezTo>
                    <a:cubicBezTo>
                      <a:pt x="38" y="53"/>
                      <a:pt x="38" y="53"/>
                      <a:pt x="37" y="53"/>
                    </a:cubicBezTo>
                    <a:cubicBezTo>
                      <a:pt x="38" y="54"/>
                      <a:pt x="38" y="54"/>
                      <a:pt x="38" y="55"/>
                    </a:cubicBezTo>
                    <a:cubicBezTo>
                      <a:pt x="38" y="56"/>
                      <a:pt x="38" y="56"/>
                      <a:pt x="37" y="56"/>
                    </a:cubicBezTo>
                    <a:cubicBezTo>
                      <a:pt x="38" y="57"/>
                      <a:pt x="38" y="57"/>
                      <a:pt x="38" y="58"/>
                    </a:cubicBezTo>
                    <a:cubicBezTo>
                      <a:pt x="38" y="59"/>
                      <a:pt x="37" y="60"/>
                      <a:pt x="35" y="60"/>
                    </a:cubicBezTo>
                    <a:cubicBezTo>
                      <a:pt x="35" y="60"/>
                      <a:pt x="35" y="61"/>
                      <a:pt x="35" y="61"/>
                    </a:cubicBezTo>
                    <a:cubicBezTo>
                      <a:pt x="35" y="63"/>
                      <a:pt x="33" y="63"/>
                      <a:pt x="31" y="63"/>
                    </a:cubicBezTo>
                    <a:cubicBezTo>
                      <a:pt x="28" y="63"/>
                      <a:pt x="28" y="63"/>
                      <a:pt x="28" y="63"/>
                    </a:cubicBezTo>
                    <a:cubicBezTo>
                      <a:pt x="26" y="63"/>
                      <a:pt x="23" y="63"/>
                      <a:pt x="23" y="61"/>
                    </a:cubicBezTo>
                    <a:cubicBezTo>
                      <a:pt x="23" y="61"/>
                      <a:pt x="23" y="60"/>
                      <a:pt x="23" y="60"/>
                    </a:cubicBezTo>
                    <a:cubicBezTo>
                      <a:pt x="22" y="60"/>
                      <a:pt x="21" y="59"/>
                      <a:pt x="21" y="58"/>
                    </a:cubicBezTo>
                    <a:cubicBezTo>
                      <a:pt x="21" y="57"/>
                      <a:pt x="21" y="57"/>
                      <a:pt x="22" y="56"/>
                    </a:cubicBezTo>
                    <a:cubicBezTo>
                      <a:pt x="21" y="56"/>
                      <a:pt x="21" y="56"/>
                      <a:pt x="21" y="55"/>
                    </a:cubicBezTo>
                    <a:cubicBezTo>
                      <a:pt x="21" y="54"/>
                      <a:pt x="21" y="54"/>
                      <a:pt x="22" y="53"/>
                    </a:cubicBezTo>
                    <a:cubicBezTo>
                      <a:pt x="21" y="53"/>
                      <a:pt x="21" y="53"/>
                      <a:pt x="21" y="52"/>
                    </a:cubicBezTo>
                    <a:cubicBezTo>
                      <a:pt x="21" y="51"/>
                      <a:pt x="21" y="51"/>
                      <a:pt x="22" y="51"/>
                    </a:cubicBezTo>
                    <a:cubicBezTo>
                      <a:pt x="21" y="50"/>
                      <a:pt x="21" y="50"/>
                      <a:pt x="21" y="49"/>
                    </a:cubicBezTo>
                    <a:cubicBezTo>
                      <a:pt x="21" y="48"/>
                      <a:pt x="21" y="48"/>
                      <a:pt x="22" y="47"/>
                    </a:cubicBezTo>
                    <a:cubicBezTo>
                      <a:pt x="22" y="46"/>
                      <a:pt x="21" y="43"/>
                      <a:pt x="18" y="41"/>
                    </a:cubicBezTo>
                    <a:cubicBezTo>
                      <a:pt x="15" y="38"/>
                      <a:pt x="13" y="33"/>
                      <a:pt x="13" y="29"/>
                    </a:cubicBezTo>
                    <a:cubicBezTo>
                      <a:pt x="13" y="20"/>
                      <a:pt x="20" y="13"/>
                      <a:pt x="29" y="13"/>
                    </a:cubicBezTo>
                    <a:cubicBezTo>
                      <a:pt x="38" y="13"/>
                      <a:pt x="45" y="20"/>
                      <a:pt x="45" y="29"/>
                    </a:cubicBezTo>
                    <a:close/>
                    <a:moveTo>
                      <a:pt x="33" y="61"/>
                    </a:moveTo>
                    <a:cubicBezTo>
                      <a:pt x="33" y="61"/>
                      <a:pt x="32" y="60"/>
                      <a:pt x="31" y="60"/>
                    </a:cubicBezTo>
                    <a:cubicBezTo>
                      <a:pt x="28" y="60"/>
                      <a:pt x="28" y="60"/>
                      <a:pt x="28" y="60"/>
                    </a:cubicBezTo>
                    <a:cubicBezTo>
                      <a:pt x="26" y="60"/>
                      <a:pt x="26" y="61"/>
                      <a:pt x="25" y="61"/>
                    </a:cubicBezTo>
                    <a:cubicBezTo>
                      <a:pt x="26" y="61"/>
                      <a:pt x="26" y="61"/>
                      <a:pt x="28" y="61"/>
                    </a:cubicBezTo>
                    <a:cubicBezTo>
                      <a:pt x="31" y="61"/>
                      <a:pt x="31" y="61"/>
                      <a:pt x="31" y="61"/>
                    </a:cubicBezTo>
                    <a:cubicBezTo>
                      <a:pt x="32" y="61"/>
                      <a:pt x="33" y="61"/>
                      <a:pt x="33" y="61"/>
                    </a:cubicBezTo>
                    <a:close/>
                    <a:moveTo>
                      <a:pt x="34" y="57"/>
                    </a:moveTo>
                    <a:cubicBezTo>
                      <a:pt x="25" y="57"/>
                      <a:pt x="25" y="57"/>
                      <a:pt x="25" y="57"/>
                    </a:cubicBezTo>
                    <a:cubicBezTo>
                      <a:pt x="24" y="57"/>
                      <a:pt x="23" y="58"/>
                      <a:pt x="23" y="58"/>
                    </a:cubicBezTo>
                    <a:cubicBezTo>
                      <a:pt x="23" y="58"/>
                      <a:pt x="24" y="58"/>
                      <a:pt x="25" y="58"/>
                    </a:cubicBezTo>
                    <a:cubicBezTo>
                      <a:pt x="28" y="58"/>
                      <a:pt x="28" y="58"/>
                      <a:pt x="28" y="58"/>
                    </a:cubicBezTo>
                    <a:cubicBezTo>
                      <a:pt x="31" y="58"/>
                      <a:pt x="31" y="58"/>
                      <a:pt x="31" y="58"/>
                    </a:cubicBezTo>
                    <a:cubicBezTo>
                      <a:pt x="34" y="58"/>
                      <a:pt x="34" y="58"/>
                      <a:pt x="34" y="58"/>
                    </a:cubicBezTo>
                    <a:cubicBezTo>
                      <a:pt x="35" y="58"/>
                      <a:pt x="35" y="58"/>
                      <a:pt x="36" y="58"/>
                    </a:cubicBezTo>
                    <a:cubicBezTo>
                      <a:pt x="35" y="58"/>
                      <a:pt x="35" y="57"/>
                      <a:pt x="34" y="57"/>
                    </a:cubicBezTo>
                    <a:close/>
                    <a:moveTo>
                      <a:pt x="34" y="54"/>
                    </a:moveTo>
                    <a:cubicBezTo>
                      <a:pt x="25" y="54"/>
                      <a:pt x="25" y="54"/>
                      <a:pt x="25" y="54"/>
                    </a:cubicBezTo>
                    <a:cubicBezTo>
                      <a:pt x="24" y="54"/>
                      <a:pt x="23" y="55"/>
                      <a:pt x="23" y="55"/>
                    </a:cubicBezTo>
                    <a:cubicBezTo>
                      <a:pt x="23" y="55"/>
                      <a:pt x="24" y="55"/>
                      <a:pt x="25" y="55"/>
                    </a:cubicBezTo>
                    <a:cubicBezTo>
                      <a:pt x="34" y="55"/>
                      <a:pt x="34" y="55"/>
                      <a:pt x="34" y="55"/>
                    </a:cubicBezTo>
                    <a:cubicBezTo>
                      <a:pt x="35" y="55"/>
                      <a:pt x="35" y="55"/>
                      <a:pt x="36" y="55"/>
                    </a:cubicBezTo>
                    <a:cubicBezTo>
                      <a:pt x="35" y="55"/>
                      <a:pt x="35" y="54"/>
                      <a:pt x="34" y="54"/>
                    </a:cubicBezTo>
                    <a:close/>
                    <a:moveTo>
                      <a:pt x="34" y="52"/>
                    </a:moveTo>
                    <a:cubicBezTo>
                      <a:pt x="25" y="52"/>
                      <a:pt x="25" y="52"/>
                      <a:pt x="25" y="52"/>
                    </a:cubicBezTo>
                    <a:cubicBezTo>
                      <a:pt x="24" y="52"/>
                      <a:pt x="23" y="52"/>
                      <a:pt x="23" y="52"/>
                    </a:cubicBezTo>
                    <a:cubicBezTo>
                      <a:pt x="23" y="52"/>
                      <a:pt x="24" y="52"/>
                      <a:pt x="25" y="52"/>
                    </a:cubicBezTo>
                    <a:cubicBezTo>
                      <a:pt x="34" y="52"/>
                      <a:pt x="34" y="52"/>
                      <a:pt x="34" y="52"/>
                    </a:cubicBezTo>
                    <a:cubicBezTo>
                      <a:pt x="35" y="52"/>
                      <a:pt x="35" y="52"/>
                      <a:pt x="36" y="52"/>
                    </a:cubicBezTo>
                    <a:cubicBezTo>
                      <a:pt x="35" y="52"/>
                      <a:pt x="35" y="52"/>
                      <a:pt x="34" y="52"/>
                    </a:cubicBezTo>
                    <a:close/>
                    <a:moveTo>
                      <a:pt x="34" y="50"/>
                    </a:moveTo>
                    <a:cubicBezTo>
                      <a:pt x="35" y="50"/>
                      <a:pt x="35" y="49"/>
                      <a:pt x="36" y="49"/>
                    </a:cubicBezTo>
                    <a:cubicBezTo>
                      <a:pt x="35" y="49"/>
                      <a:pt x="35" y="49"/>
                      <a:pt x="34" y="49"/>
                    </a:cubicBezTo>
                    <a:cubicBezTo>
                      <a:pt x="25" y="49"/>
                      <a:pt x="25" y="49"/>
                      <a:pt x="25" y="49"/>
                    </a:cubicBezTo>
                    <a:cubicBezTo>
                      <a:pt x="24" y="49"/>
                      <a:pt x="23" y="49"/>
                      <a:pt x="23" y="49"/>
                    </a:cubicBezTo>
                    <a:cubicBezTo>
                      <a:pt x="23" y="49"/>
                      <a:pt x="24" y="50"/>
                      <a:pt x="25" y="50"/>
                    </a:cubicBezTo>
                    <a:lnTo>
                      <a:pt x="34" y="50"/>
                    </a:lnTo>
                    <a:close/>
                    <a:moveTo>
                      <a:pt x="43" y="29"/>
                    </a:moveTo>
                    <a:cubicBezTo>
                      <a:pt x="43" y="21"/>
                      <a:pt x="37" y="15"/>
                      <a:pt x="29" y="15"/>
                    </a:cubicBezTo>
                    <a:cubicBezTo>
                      <a:pt x="22" y="15"/>
                      <a:pt x="15" y="21"/>
                      <a:pt x="15" y="29"/>
                    </a:cubicBezTo>
                    <a:cubicBezTo>
                      <a:pt x="15" y="33"/>
                      <a:pt x="17" y="36"/>
                      <a:pt x="20" y="39"/>
                    </a:cubicBezTo>
                    <a:cubicBezTo>
                      <a:pt x="22" y="42"/>
                      <a:pt x="23" y="44"/>
                      <a:pt x="24" y="47"/>
                    </a:cubicBezTo>
                    <a:cubicBezTo>
                      <a:pt x="25" y="47"/>
                      <a:pt x="25" y="47"/>
                      <a:pt x="25" y="47"/>
                    </a:cubicBezTo>
                    <a:cubicBezTo>
                      <a:pt x="26" y="47"/>
                      <a:pt x="26" y="47"/>
                      <a:pt x="26" y="47"/>
                    </a:cubicBezTo>
                    <a:cubicBezTo>
                      <a:pt x="23" y="32"/>
                      <a:pt x="23" y="32"/>
                      <a:pt x="23" y="32"/>
                    </a:cubicBezTo>
                    <a:cubicBezTo>
                      <a:pt x="23" y="32"/>
                      <a:pt x="24" y="31"/>
                      <a:pt x="24" y="31"/>
                    </a:cubicBezTo>
                    <a:cubicBezTo>
                      <a:pt x="25" y="31"/>
                      <a:pt x="25" y="31"/>
                      <a:pt x="25" y="32"/>
                    </a:cubicBezTo>
                    <a:cubicBezTo>
                      <a:pt x="28" y="47"/>
                      <a:pt x="28" y="47"/>
                      <a:pt x="28" y="47"/>
                    </a:cubicBezTo>
                    <a:cubicBezTo>
                      <a:pt x="31" y="47"/>
                      <a:pt x="31" y="47"/>
                      <a:pt x="31" y="47"/>
                    </a:cubicBezTo>
                    <a:cubicBezTo>
                      <a:pt x="33" y="32"/>
                      <a:pt x="33" y="32"/>
                      <a:pt x="33" y="32"/>
                    </a:cubicBezTo>
                    <a:cubicBezTo>
                      <a:pt x="33" y="31"/>
                      <a:pt x="34" y="31"/>
                      <a:pt x="35" y="31"/>
                    </a:cubicBezTo>
                    <a:cubicBezTo>
                      <a:pt x="35" y="31"/>
                      <a:pt x="35" y="32"/>
                      <a:pt x="35" y="32"/>
                    </a:cubicBezTo>
                    <a:cubicBezTo>
                      <a:pt x="33" y="47"/>
                      <a:pt x="33" y="47"/>
                      <a:pt x="33" y="47"/>
                    </a:cubicBezTo>
                    <a:cubicBezTo>
                      <a:pt x="34" y="47"/>
                      <a:pt x="34" y="47"/>
                      <a:pt x="34" y="47"/>
                    </a:cubicBezTo>
                    <a:cubicBezTo>
                      <a:pt x="35" y="47"/>
                      <a:pt x="35" y="47"/>
                      <a:pt x="35" y="47"/>
                    </a:cubicBezTo>
                    <a:cubicBezTo>
                      <a:pt x="35" y="44"/>
                      <a:pt x="37" y="42"/>
                      <a:pt x="39" y="39"/>
                    </a:cubicBezTo>
                    <a:cubicBezTo>
                      <a:pt x="42" y="36"/>
                      <a:pt x="43" y="33"/>
                      <a:pt x="43" y="29"/>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3" name="iṣḷîďé">
                <a:extLst>
                  <a:ext uri="{FF2B5EF4-FFF2-40B4-BE49-F238E27FC236}">
                    <a16:creationId xmlns:a16="http://schemas.microsoft.com/office/drawing/2014/main" id="{DEE31AA3-48E9-4518-A015-5D6B38418188}"/>
                  </a:ext>
                </a:extLst>
              </p:cNvPr>
              <p:cNvSpPr/>
              <p:nvPr/>
            </p:nvSpPr>
            <p:spPr bwMode="auto">
              <a:xfrm>
                <a:off x="5977959" y="2676390"/>
                <a:ext cx="219389" cy="164917"/>
              </a:xfrm>
              <a:custGeom>
                <a:gdLst>
                  <a:gd fmla="*/ 53 w 71" name="T0"/>
                  <a:gd fmla="*/ 5 h 51" name="T1"/>
                  <a:gd fmla="*/ 0 w 71" name="T2"/>
                  <a:gd fmla="*/ 12 h 51" name="T3"/>
                  <a:gd fmla="*/ 8 w 71" name="T4"/>
                  <a:gd fmla="*/ 33 h 51" name="T5"/>
                  <a:gd fmla="*/ 12 w 71" name="T6"/>
                  <a:gd fmla="*/ 43 h 51" name="T7"/>
                  <a:gd fmla="*/ 46 w 71" name="T8"/>
                  <a:gd fmla="*/ 40 h 51" name="T9"/>
                  <a:gd fmla="*/ 11 w 71" name="T10"/>
                  <a:gd fmla="*/ 35 h 51" name="T11"/>
                  <a:gd fmla="*/ 48 w 71" name="T12"/>
                  <a:gd fmla="*/ 31 h 51" name="T13"/>
                  <a:gd fmla="*/ 56 w 71" name="T14"/>
                  <a:gd fmla="*/ 6 h 51" name="T15"/>
                  <a:gd fmla="*/ 71 w 71" name="T16"/>
                  <a:gd fmla="*/ 2 h 51" name="T17"/>
                  <a:gd fmla="*/ 45 w 71" name="T18"/>
                  <a:gd fmla="*/ 18 h 51" name="T19"/>
                  <a:gd fmla="*/ 49 w 71" name="T20"/>
                  <a:gd fmla="*/ 18 h 51" name="T21"/>
                  <a:gd fmla="*/ 45 w 71" name="T22"/>
                  <a:gd fmla="*/ 20 h 51" name="T23"/>
                  <a:gd fmla="*/ 9 w 71" name="T24"/>
                  <a:gd fmla="*/ 30 h 51" name="T25"/>
                  <a:gd fmla="*/ 12 w 71" name="T26"/>
                  <a:gd fmla="*/ 32 h 51" name="T27"/>
                  <a:gd fmla="*/ 28 w 71" name="T28"/>
                  <a:gd fmla="*/ 18 h 51" name="T29"/>
                  <a:gd fmla="*/ 35 w 71" name="T30"/>
                  <a:gd fmla="*/ 18 h 51" name="T31"/>
                  <a:gd fmla="*/ 43 w 71" name="T32"/>
                  <a:gd fmla="*/ 18 h 51" name="T33"/>
                  <a:gd fmla="*/ 28 w 71" name="T34"/>
                  <a:gd fmla="*/ 20 h 51" name="T35"/>
                  <a:gd fmla="*/ 28 w 71" name="T36"/>
                  <a:gd fmla="*/ 25 h 51" name="T37"/>
                  <a:gd fmla="*/ 21 w 71" name="T38"/>
                  <a:gd fmla="*/ 25 h 51" name="T39"/>
                  <a:gd fmla="*/ 26 w 71" name="T40"/>
                  <a:gd fmla="*/ 25 h 51" name="T41"/>
                  <a:gd fmla="*/ 20 w 71" name="T42"/>
                  <a:gd fmla="*/ 13 h 51" name="T43"/>
                  <a:gd fmla="*/ 18 w 71" name="T44"/>
                  <a:gd fmla="*/ 18 h 51" name="T45"/>
                  <a:gd fmla="*/ 18 w 71" name="T46"/>
                  <a:gd fmla="*/ 13 h 51" name="T47"/>
                  <a:gd fmla="*/ 19 w 71" name="T48"/>
                  <a:gd fmla="*/ 25 h 51" name="T49"/>
                  <a:gd fmla="*/ 18 w 71" name="T50"/>
                  <a:gd fmla="*/ 20 h 51" name="T51"/>
                  <a:gd fmla="*/ 5 w 71" name="T52"/>
                  <a:gd fmla="*/ 20 h 51" name="T53"/>
                  <a:gd fmla="*/ 13 w 71" name="T54"/>
                  <a:gd fmla="*/ 27 h 51" name="T55"/>
                  <a:gd fmla="*/ 14 w 71" name="T56"/>
                  <a:gd fmla="*/ 32 h 51" name="T57"/>
                  <a:gd fmla="*/ 26 w 71" name="T58"/>
                  <a:gd fmla="*/ 27 h 51" name="T59"/>
                  <a:gd fmla="*/ 21 w 71" name="T60"/>
                  <a:gd fmla="*/ 27 h 51" name="T61"/>
                  <a:gd fmla="*/ 33 w 71" name="T62"/>
                  <a:gd fmla="*/ 32 h 51" name="T63"/>
                  <a:gd fmla="*/ 36 w 71" name="T64"/>
                  <a:gd fmla="*/ 27 h 51" name="T65"/>
                  <a:gd fmla="*/ 35 w 71" name="T66"/>
                  <a:gd fmla="*/ 32 h 51" name="T67"/>
                  <a:gd fmla="*/ 37 w 71" name="T68"/>
                  <a:gd fmla="*/ 20 h 51" name="T69"/>
                  <a:gd fmla="*/ 36 w 71" name="T70"/>
                  <a:gd fmla="*/ 25 h 51" name="T71"/>
                  <a:gd fmla="*/ 9 w 71" name="T72"/>
                  <a:gd fmla="*/ 13 h 51" name="T73"/>
                  <a:gd fmla="*/ 3 w 71" name="T74"/>
                  <a:gd fmla="*/ 14 h 51" name="T75"/>
                  <a:gd fmla="*/ 42 w 71" name="T76"/>
                  <a:gd fmla="*/ 32 h 51" name="T77"/>
                  <a:gd fmla="*/ 46 w 71" name="T78"/>
                  <a:gd fmla="*/ 27 h 51" name="T79"/>
                  <a:gd fmla="*/ 13 w 71" name="T80"/>
                  <a:gd fmla="*/ 44 h 51" name="T81"/>
                  <a:gd fmla="*/ 17 w 71" name="T82"/>
                  <a:gd fmla="*/ 48 h 51" name="T83"/>
                  <a:gd fmla="*/ 12 w 71" name="T84"/>
                  <a:gd fmla="*/ 48 h 51" name="T85"/>
                  <a:gd fmla="*/ 13 w 71" name="T86"/>
                  <a:gd fmla="*/ 49 h 51" name="T87"/>
                  <a:gd fmla="*/ 40 w 71" name="T88"/>
                  <a:gd fmla="*/ 51 h 51" name="T89"/>
                  <a:gd fmla="*/ 40 w 71" name="T90"/>
                  <a:gd fmla="*/ 49 h 51" name="T91"/>
                  <a:gd fmla="*/ 42 w 71" name="T92"/>
                  <a:gd fmla="*/ 48 h 51"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51" w="71">
                    <a:moveTo>
                      <a:pt x="70" y="0"/>
                    </a:moveTo>
                    <a:cubicBezTo>
                      <a:pt x="59" y="0"/>
                      <a:pt x="59" y="0"/>
                      <a:pt x="59" y="0"/>
                    </a:cubicBezTo>
                    <a:cubicBezTo>
                      <a:pt x="56" y="0"/>
                      <a:pt x="54" y="2"/>
                      <a:pt x="53" y="5"/>
                    </a:cubicBezTo>
                    <a:cubicBezTo>
                      <a:pt x="51" y="10"/>
                      <a:pt x="51" y="10"/>
                      <a:pt x="51" y="10"/>
                    </a:cubicBezTo>
                    <a:cubicBezTo>
                      <a:pt x="4" y="10"/>
                      <a:pt x="4" y="10"/>
                      <a:pt x="4" y="10"/>
                    </a:cubicBezTo>
                    <a:cubicBezTo>
                      <a:pt x="2" y="10"/>
                      <a:pt x="1" y="11"/>
                      <a:pt x="0" y="12"/>
                    </a:cubicBezTo>
                    <a:cubicBezTo>
                      <a:pt x="0" y="13"/>
                      <a:pt x="0" y="14"/>
                      <a:pt x="0" y="16"/>
                    </a:cubicBezTo>
                    <a:cubicBezTo>
                      <a:pt x="6" y="31"/>
                      <a:pt x="6" y="31"/>
                      <a:pt x="6" y="31"/>
                    </a:cubicBezTo>
                    <a:cubicBezTo>
                      <a:pt x="7" y="32"/>
                      <a:pt x="7" y="32"/>
                      <a:pt x="8" y="33"/>
                    </a:cubicBezTo>
                    <a:cubicBezTo>
                      <a:pt x="8" y="33"/>
                      <a:pt x="8" y="33"/>
                      <a:pt x="8" y="34"/>
                    </a:cubicBezTo>
                    <a:cubicBezTo>
                      <a:pt x="8" y="38"/>
                      <a:pt x="8" y="38"/>
                      <a:pt x="8" y="38"/>
                    </a:cubicBezTo>
                    <a:cubicBezTo>
                      <a:pt x="8" y="41"/>
                      <a:pt x="10" y="43"/>
                      <a:pt x="12" y="43"/>
                    </a:cubicBezTo>
                    <a:cubicBezTo>
                      <a:pt x="46" y="43"/>
                      <a:pt x="46" y="43"/>
                      <a:pt x="46" y="43"/>
                    </a:cubicBezTo>
                    <a:cubicBezTo>
                      <a:pt x="46" y="43"/>
                      <a:pt x="47" y="42"/>
                      <a:pt x="47" y="41"/>
                    </a:cubicBezTo>
                    <a:cubicBezTo>
                      <a:pt x="47" y="41"/>
                      <a:pt x="46" y="40"/>
                      <a:pt x="46" y="40"/>
                    </a:cubicBezTo>
                    <a:cubicBezTo>
                      <a:pt x="12" y="40"/>
                      <a:pt x="12" y="40"/>
                      <a:pt x="12" y="40"/>
                    </a:cubicBezTo>
                    <a:cubicBezTo>
                      <a:pt x="11" y="40"/>
                      <a:pt x="11" y="39"/>
                      <a:pt x="11" y="38"/>
                    </a:cubicBezTo>
                    <a:cubicBezTo>
                      <a:pt x="11" y="35"/>
                      <a:pt x="11" y="35"/>
                      <a:pt x="11" y="35"/>
                    </a:cubicBezTo>
                    <a:cubicBezTo>
                      <a:pt x="11" y="35"/>
                      <a:pt x="12" y="35"/>
                      <a:pt x="12" y="35"/>
                    </a:cubicBezTo>
                    <a:cubicBezTo>
                      <a:pt x="42" y="35"/>
                      <a:pt x="42" y="35"/>
                      <a:pt x="42" y="35"/>
                    </a:cubicBezTo>
                    <a:cubicBezTo>
                      <a:pt x="45" y="35"/>
                      <a:pt x="47" y="33"/>
                      <a:pt x="48" y="31"/>
                    </a:cubicBezTo>
                    <a:cubicBezTo>
                      <a:pt x="54" y="13"/>
                      <a:pt x="54" y="13"/>
                      <a:pt x="54" y="13"/>
                    </a:cubicBezTo>
                    <a:cubicBezTo>
                      <a:pt x="54" y="13"/>
                      <a:pt x="54" y="12"/>
                      <a:pt x="54" y="12"/>
                    </a:cubicBezTo>
                    <a:cubicBezTo>
                      <a:pt x="56" y="6"/>
                      <a:pt x="56" y="6"/>
                      <a:pt x="56" y="6"/>
                    </a:cubicBezTo>
                    <a:cubicBezTo>
                      <a:pt x="56" y="4"/>
                      <a:pt x="58" y="3"/>
                      <a:pt x="59" y="3"/>
                    </a:cubicBezTo>
                    <a:cubicBezTo>
                      <a:pt x="70" y="3"/>
                      <a:pt x="70" y="3"/>
                      <a:pt x="70" y="3"/>
                    </a:cubicBezTo>
                    <a:cubicBezTo>
                      <a:pt x="70" y="3"/>
                      <a:pt x="71" y="3"/>
                      <a:pt x="71" y="2"/>
                    </a:cubicBezTo>
                    <a:cubicBezTo>
                      <a:pt x="71" y="1"/>
                      <a:pt x="70" y="0"/>
                      <a:pt x="70" y="0"/>
                    </a:cubicBezTo>
                    <a:close/>
                    <a:moveTo>
                      <a:pt x="49" y="18"/>
                    </a:moveTo>
                    <a:cubicBezTo>
                      <a:pt x="45" y="18"/>
                      <a:pt x="45" y="18"/>
                      <a:pt x="45" y="18"/>
                    </a:cubicBezTo>
                    <a:cubicBezTo>
                      <a:pt x="46" y="13"/>
                      <a:pt x="46" y="13"/>
                      <a:pt x="46" y="13"/>
                    </a:cubicBezTo>
                    <a:cubicBezTo>
                      <a:pt x="50" y="13"/>
                      <a:pt x="50" y="13"/>
                      <a:pt x="50" y="13"/>
                    </a:cubicBezTo>
                    <a:lnTo>
                      <a:pt x="49" y="18"/>
                    </a:lnTo>
                    <a:close/>
                    <a:moveTo>
                      <a:pt x="47" y="25"/>
                    </a:moveTo>
                    <a:cubicBezTo>
                      <a:pt x="44" y="25"/>
                      <a:pt x="44" y="25"/>
                      <a:pt x="44" y="25"/>
                    </a:cubicBezTo>
                    <a:cubicBezTo>
                      <a:pt x="45" y="20"/>
                      <a:pt x="45" y="20"/>
                      <a:pt x="45" y="20"/>
                    </a:cubicBezTo>
                    <a:cubicBezTo>
                      <a:pt x="48" y="20"/>
                      <a:pt x="48" y="20"/>
                      <a:pt x="48" y="20"/>
                    </a:cubicBezTo>
                    <a:lnTo>
                      <a:pt x="47" y="25"/>
                    </a:lnTo>
                    <a:close/>
                    <a:moveTo>
                      <a:pt x="9" y="30"/>
                    </a:moveTo>
                    <a:cubicBezTo>
                      <a:pt x="8" y="27"/>
                      <a:pt x="8" y="27"/>
                      <a:pt x="8" y="27"/>
                    </a:cubicBezTo>
                    <a:cubicBezTo>
                      <a:pt x="11" y="27"/>
                      <a:pt x="11" y="27"/>
                      <a:pt x="11" y="27"/>
                    </a:cubicBezTo>
                    <a:cubicBezTo>
                      <a:pt x="12" y="32"/>
                      <a:pt x="12" y="32"/>
                      <a:pt x="12" y="32"/>
                    </a:cubicBezTo>
                    <a:cubicBezTo>
                      <a:pt x="11" y="32"/>
                      <a:pt x="10" y="31"/>
                      <a:pt x="9" y="30"/>
                    </a:cubicBezTo>
                    <a:close/>
                    <a:moveTo>
                      <a:pt x="35" y="18"/>
                    </a:moveTo>
                    <a:cubicBezTo>
                      <a:pt x="28" y="18"/>
                      <a:pt x="28" y="18"/>
                      <a:pt x="28" y="18"/>
                    </a:cubicBezTo>
                    <a:cubicBezTo>
                      <a:pt x="29" y="13"/>
                      <a:pt x="29" y="13"/>
                      <a:pt x="29" y="13"/>
                    </a:cubicBezTo>
                    <a:cubicBezTo>
                      <a:pt x="35" y="13"/>
                      <a:pt x="35" y="13"/>
                      <a:pt x="35" y="13"/>
                    </a:cubicBezTo>
                    <a:lnTo>
                      <a:pt x="35" y="18"/>
                    </a:lnTo>
                    <a:close/>
                    <a:moveTo>
                      <a:pt x="37" y="13"/>
                    </a:moveTo>
                    <a:cubicBezTo>
                      <a:pt x="44" y="13"/>
                      <a:pt x="44" y="13"/>
                      <a:pt x="44" y="13"/>
                    </a:cubicBezTo>
                    <a:cubicBezTo>
                      <a:pt x="43" y="18"/>
                      <a:pt x="43" y="18"/>
                      <a:pt x="43" y="18"/>
                    </a:cubicBezTo>
                    <a:cubicBezTo>
                      <a:pt x="37" y="18"/>
                      <a:pt x="37" y="18"/>
                      <a:pt x="37" y="18"/>
                    </a:cubicBezTo>
                    <a:lnTo>
                      <a:pt x="37" y="13"/>
                    </a:lnTo>
                    <a:close/>
                    <a:moveTo>
                      <a:pt x="28" y="20"/>
                    </a:moveTo>
                    <a:cubicBezTo>
                      <a:pt x="35" y="20"/>
                      <a:pt x="35" y="20"/>
                      <a:pt x="35" y="20"/>
                    </a:cubicBezTo>
                    <a:cubicBezTo>
                      <a:pt x="34" y="25"/>
                      <a:pt x="34" y="25"/>
                      <a:pt x="34" y="25"/>
                    </a:cubicBezTo>
                    <a:cubicBezTo>
                      <a:pt x="28" y="25"/>
                      <a:pt x="28" y="25"/>
                      <a:pt x="28" y="25"/>
                    </a:cubicBezTo>
                    <a:lnTo>
                      <a:pt x="28" y="20"/>
                    </a:lnTo>
                    <a:close/>
                    <a:moveTo>
                      <a:pt x="26" y="25"/>
                    </a:moveTo>
                    <a:cubicBezTo>
                      <a:pt x="21" y="25"/>
                      <a:pt x="21" y="25"/>
                      <a:pt x="21" y="25"/>
                    </a:cubicBezTo>
                    <a:cubicBezTo>
                      <a:pt x="20" y="20"/>
                      <a:pt x="20" y="20"/>
                      <a:pt x="20" y="20"/>
                    </a:cubicBezTo>
                    <a:cubicBezTo>
                      <a:pt x="26" y="20"/>
                      <a:pt x="26" y="20"/>
                      <a:pt x="26" y="20"/>
                    </a:cubicBezTo>
                    <a:lnTo>
                      <a:pt x="26" y="25"/>
                    </a:lnTo>
                    <a:close/>
                    <a:moveTo>
                      <a:pt x="26" y="18"/>
                    </a:moveTo>
                    <a:cubicBezTo>
                      <a:pt x="20" y="18"/>
                      <a:pt x="20" y="18"/>
                      <a:pt x="20" y="18"/>
                    </a:cubicBezTo>
                    <a:cubicBezTo>
                      <a:pt x="20" y="13"/>
                      <a:pt x="20" y="13"/>
                      <a:pt x="20" y="13"/>
                    </a:cubicBezTo>
                    <a:cubicBezTo>
                      <a:pt x="27" y="13"/>
                      <a:pt x="27" y="13"/>
                      <a:pt x="27" y="13"/>
                    </a:cubicBezTo>
                    <a:lnTo>
                      <a:pt x="26" y="18"/>
                    </a:lnTo>
                    <a:close/>
                    <a:moveTo>
                      <a:pt x="18" y="18"/>
                    </a:moveTo>
                    <a:cubicBezTo>
                      <a:pt x="12" y="18"/>
                      <a:pt x="12" y="18"/>
                      <a:pt x="12" y="18"/>
                    </a:cubicBezTo>
                    <a:cubicBezTo>
                      <a:pt x="11" y="13"/>
                      <a:pt x="11" y="13"/>
                      <a:pt x="11" y="13"/>
                    </a:cubicBezTo>
                    <a:cubicBezTo>
                      <a:pt x="18" y="13"/>
                      <a:pt x="18" y="13"/>
                      <a:pt x="18" y="13"/>
                    </a:cubicBezTo>
                    <a:lnTo>
                      <a:pt x="18" y="18"/>
                    </a:lnTo>
                    <a:close/>
                    <a:moveTo>
                      <a:pt x="18" y="20"/>
                    </a:moveTo>
                    <a:cubicBezTo>
                      <a:pt x="19" y="25"/>
                      <a:pt x="19" y="25"/>
                      <a:pt x="19" y="25"/>
                    </a:cubicBezTo>
                    <a:cubicBezTo>
                      <a:pt x="13" y="25"/>
                      <a:pt x="13" y="25"/>
                      <a:pt x="13" y="25"/>
                    </a:cubicBezTo>
                    <a:cubicBezTo>
                      <a:pt x="12" y="20"/>
                      <a:pt x="12" y="20"/>
                      <a:pt x="12" y="20"/>
                    </a:cubicBezTo>
                    <a:lnTo>
                      <a:pt x="18" y="20"/>
                    </a:lnTo>
                    <a:close/>
                    <a:moveTo>
                      <a:pt x="11" y="25"/>
                    </a:moveTo>
                    <a:cubicBezTo>
                      <a:pt x="7" y="25"/>
                      <a:pt x="7" y="25"/>
                      <a:pt x="7" y="25"/>
                    </a:cubicBezTo>
                    <a:cubicBezTo>
                      <a:pt x="5" y="20"/>
                      <a:pt x="5" y="20"/>
                      <a:pt x="5" y="20"/>
                    </a:cubicBezTo>
                    <a:cubicBezTo>
                      <a:pt x="10" y="20"/>
                      <a:pt x="10" y="20"/>
                      <a:pt x="10" y="20"/>
                    </a:cubicBezTo>
                    <a:lnTo>
                      <a:pt x="11" y="25"/>
                    </a:lnTo>
                    <a:close/>
                    <a:moveTo>
                      <a:pt x="13" y="27"/>
                    </a:moveTo>
                    <a:cubicBezTo>
                      <a:pt x="19" y="27"/>
                      <a:pt x="19" y="27"/>
                      <a:pt x="19" y="27"/>
                    </a:cubicBezTo>
                    <a:cubicBezTo>
                      <a:pt x="19" y="32"/>
                      <a:pt x="19" y="32"/>
                      <a:pt x="19" y="32"/>
                    </a:cubicBezTo>
                    <a:cubicBezTo>
                      <a:pt x="14" y="32"/>
                      <a:pt x="14" y="32"/>
                      <a:pt x="14" y="32"/>
                    </a:cubicBezTo>
                    <a:lnTo>
                      <a:pt x="13" y="27"/>
                    </a:lnTo>
                    <a:close/>
                    <a:moveTo>
                      <a:pt x="21" y="27"/>
                    </a:moveTo>
                    <a:cubicBezTo>
                      <a:pt x="26" y="27"/>
                      <a:pt x="26" y="27"/>
                      <a:pt x="26" y="27"/>
                    </a:cubicBezTo>
                    <a:cubicBezTo>
                      <a:pt x="26" y="32"/>
                      <a:pt x="26" y="32"/>
                      <a:pt x="26" y="32"/>
                    </a:cubicBezTo>
                    <a:cubicBezTo>
                      <a:pt x="21" y="32"/>
                      <a:pt x="21" y="32"/>
                      <a:pt x="21" y="32"/>
                    </a:cubicBezTo>
                    <a:lnTo>
                      <a:pt x="21" y="27"/>
                    </a:lnTo>
                    <a:close/>
                    <a:moveTo>
                      <a:pt x="28" y="27"/>
                    </a:moveTo>
                    <a:cubicBezTo>
                      <a:pt x="34" y="27"/>
                      <a:pt x="34" y="27"/>
                      <a:pt x="34" y="27"/>
                    </a:cubicBezTo>
                    <a:cubicBezTo>
                      <a:pt x="33" y="32"/>
                      <a:pt x="33" y="32"/>
                      <a:pt x="33" y="32"/>
                    </a:cubicBezTo>
                    <a:cubicBezTo>
                      <a:pt x="28" y="32"/>
                      <a:pt x="28" y="32"/>
                      <a:pt x="28" y="32"/>
                    </a:cubicBezTo>
                    <a:lnTo>
                      <a:pt x="28" y="27"/>
                    </a:lnTo>
                    <a:close/>
                    <a:moveTo>
                      <a:pt x="36" y="27"/>
                    </a:moveTo>
                    <a:cubicBezTo>
                      <a:pt x="41" y="27"/>
                      <a:pt x="41" y="27"/>
                      <a:pt x="41" y="27"/>
                    </a:cubicBezTo>
                    <a:cubicBezTo>
                      <a:pt x="40" y="32"/>
                      <a:pt x="40" y="32"/>
                      <a:pt x="40" y="32"/>
                    </a:cubicBezTo>
                    <a:cubicBezTo>
                      <a:pt x="35" y="32"/>
                      <a:pt x="35" y="32"/>
                      <a:pt x="35" y="32"/>
                    </a:cubicBezTo>
                    <a:lnTo>
                      <a:pt x="36" y="27"/>
                    </a:lnTo>
                    <a:close/>
                    <a:moveTo>
                      <a:pt x="36" y="25"/>
                    </a:moveTo>
                    <a:cubicBezTo>
                      <a:pt x="37" y="20"/>
                      <a:pt x="37" y="20"/>
                      <a:pt x="37" y="20"/>
                    </a:cubicBezTo>
                    <a:cubicBezTo>
                      <a:pt x="43" y="20"/>
                      <a:pt x="43" y="20"/>
                      <a:pt x="43" y="20"/>
                    </a:cubicBezTo>
                    <a:cubicBezTo>
                      <a:pt x="42" y="25"/>
                      <a:pt x="42" y="25"/>
                      <a:pt x="42" y="25"/>
                    </a:cubicBezTo>
                    <a:lnTo>
                      <a:pt x="36" y="25"/>
                    </a:lnTo>
                    <a:close/>
                    <a:moveTo>
                      <a:pt x="4" y="13"/>
                    </a:moveTo>
                    <a:cubicBezTo>
                      <a:pt x="4" y="13"/>
                      <a:pt x="4" y="13"/>
                      <a:pt x="4" y="13"/>
                    </a:cubicBezTo>
                    <a:cubicBezTo>
                      <a:pt x="9" y="13"/>
                      <a:pt x="9" y="13"/>
                      <a:pt x="9" y="13"/>
                    </a:cubicBezTo>
                    <a:cubicBezTo>
                      <a:pt x="10" y="18"/>
                      <a:pt x="10" y="18"/>
                      <a:pt x="10" y="18"/>
                    </a:cubicBezTo>
                    <a:cubicBezTo>
                      <a:pt x="4" y="18"/>
                      <a:pt x="4" y="18"/>
                      <a:pt x="4" y="18"/>
                    </a:cubicBezTo>
                    <a:cubicBezTo>
                      <a:pt x="3" y="14"/>
                      <a:pt x="3" y="14"/>
                      <a:pt x="3" y="14"/>
                    </a:cubicBezTo>
                    <a:cubicBezTo>
                      <a:pt x="3" y="14"/>
                      <a:pt x="3" y="14"/>
                      <a:pt x="3" y="14"/>
                    </a:cubicBezTo>
                    <a:cubicBezTo>
                      <a:pt x="3" y="13"/>
                      <a:pt x="3" y="13"/>
                      <a:pt x="4" y="13"/>
                    </a:cubicBezTo>
                    <a:close/>
                    <a:moveTo>
                      <a:pt x="42" y="32"/>
                    </a:moveTo>
                    <a:cubicBezTo>
                      <a:pt x="42" y="32"/>
                      <a:pt x="42" y="32"/>
                      <a:pt x="42" y="32"/>
                    </a:cubicBezTo>
                    <a:cubicBezTo>
                      <a:pt x="43" y="27"/>
                      <a:pt x="43" y="27"/>
                      <a:pt x="43" y="27"/>
                    </a:cubicBezTo>
                    <a:cubicBezTo>
                      <a:pt x="46" y="27"/>
                      <a:pt x="46" y="27"/>
                      <a:pt x="46" y="27"/>
                    </a:cubicBezTo>
                    <a:cubicBezTo>
                      <a:pt x="45" y="30"/>
                      <a:pt x="45" y="30"/>
                      <a:pt x="45" y="30"/>
                    </a:cubicBezTo>
                    <a:cubicBezTo>
                      <a:pt x="45" y="31"/>
                      <a:pt x="43" y="32"/>
                      <a:pt x="42" y="32"/>
                    </a:cubicBezTo>
                    <a:close/>
                    <a:moveTo>
                      <a:pt x="13" y="44"/>
                    </a:moveTo>
                    <a:cubicBezTo>
                      <a:pt x="11" y="44"/>
                      <a:pt x="10" y="46"/>
                      <a:pt x="10" y="48"/>
                    </a:cubicBezTo>
                    <a:cubicBezTo>
                      <a:pt x="10" y="50"/>
                      <a:pt x="11" y="51"/>
                      <a:pt x="13" y="51"/>
                    </a:cubicBezTo>
                    <a:cubicBezTo>
                      <a:pt x="15" y="51"/>
                      <a:pt x="17" y="50"/>
                      <a:pt x="17" y="48"/>
                    </a:cubicBezTo>
                    <a:cubicBezTo>
                      <a:pt x="17" y="46"/>
                      <a:pt x="15" y="44"/>
                      <a:pt x="13" y="44"/>
                    </a:cubicBezTo>
                    <a:close/>
                    <a:moveTo>
                      <a:pt x="13" y="49"/>
                    </a:moveTo>
                    <a:cubicBezTo>
                      <a:pt x="13" y="49"/>
                      <a:pt x="12" y="48"/>
                      <a:pt x="12" y="48"/>
                    </a:cubicBezTo>
                    <a:cubicBezTo>
                      <a:pt x="12" y="47"/>
                      <a:pt x="13" y="46"/>
                      <a:pt x="13" y="46"/>
                    </a:cubicBezTo>
                    <a:cubicBezTo>
                      <a:pt x="14" y="46"/>
                      <a:pt x="15" y="47"/>
                      <a:pt x="15" y="48"/>
                    </a:cubicBezTo>
                    <a:cubicBezTo>
                      <a:pt x="15" y="48"/>
                      <a:pt x="14" y="49"/>
                      <a:pt x="13" y="49"/>
                    </a:cubicBezTo>
                    <a:close/>
                    <a:moveTo>
                      <a:pt x="40" y="44"/>
                    </a:moveTo>
                    <a:cubicBezTo>
                      <a:pt x="38" y="44"/>
                      <a:pt x="37" y="46"/>
                      <a:pt x="37" y="48"/>
                    </a:cubicBezTo>
                    <a:cubicBezTo>
                      <a:pt x="37" y="50"/>
                      <a:pt x="38" y="51"/>
                      <a:pt x="40" y="51"/>
                    </a:cubicBezTo>
                    <a:cubicBezTo>
                      <a:pt x="42" y="51"/>
                      <a:pt x="44" y="50"/>
                      <a:pt x="44" y="48"/>
                    </a:cubicBezTo>
                    <a:cubicBezTo>
                      <a:pt x="44" y="46"/>
                      <a:pt x="42" y="44"/>
                      <a:pt x="40" y="44"/>
                    </a:cubicBezTo>
                    <a:close/>
                    <a:moveTo>
                      <a:pt x="40" y="49"/>
                    </a:moveTo>
                    <a:cubicBezTo>
                      <a:pt x="39" y="49"/>
                      <a:pt x="39" y="48"/>
                      <a:pt x="39" y="48"/>
                    </a:cubicBezTo>
                    <a:cubicBezTo>
                      <a:pt x="39" y="47"/>
                      <a:pt x="39" y="46"/>
                      <a:pt x="40" y="46"/>
                    </a:cubicBezTo>
                    <a:cubicBezTo>
                      <a:pt x="41" y="46"/>
                      <a:pt x="42" y="47"/>
                      <a:pt x="42" y="48"/>
                    </a:cubicBezTo>
                    <a:cubicBezTo>
                      <a:pt x="42" y="48"/>
                      <a:pt x="41" y="49"/>
                      <a:pt x="40" y="49"/>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4" name="ïšliḍé">
                <a:extLst>
                  <a:ext uri="{FF2B5EF4-FFF2-40B4-BE49-F238E27FC236}">
                    <a16:creationId xmlns:a16="http://schemas.microsoft.com/office/drawing/2014/main" id="{6C9F887F-C179-459E-BD55-B57901F88DC1}"/>
                  </a:ext>
                </a:extLst>
              </p:cNvPr>
              <p:cNvSpPr/>
              <p:nvPr/>
            </p:nvSpPr>
            <p:spPr bwMode="auto">
              <a:xfrm>
                <a:off x="6929174" y="1992314"/>
                <a:ext cx="282625" cy="298203"/>
              </a:xfrm>
              <a:custGeom>
                <a:gdLst>
                  <a:gd fmla="*/ 22 w 62" name="T0"/>
                  <a:gd fmla="*/ 32 h 65" name="T1"/>
                  <a:gd fmla="*/ 22 w 62" name="T2"/>
                  <a:gd fmla="*/ 52 h 65" name="T3"/>
                  <a:gd fmla="*/ 26 w 62" name="T4"/>
                  <a:gd fmla="*/ 43 h 65" name="T5"/>
                  <a:gd fmla="*/ 47 w 62" name="T6"/>
                  <a:gd fmla="*/ 7 h 65" name="T7"/>
                  <a:gd fmla="*/ 47 w 62" name="T8"/>
                  <a:gd fmla="*/ 19 h 65" name="T9"/>
                  <a:gd fmla="*/ 40 w 62" name="T10"/>
                  <a:gd fmla="*/ 37 h 65" name="T11"/>
                  <a:gd fmla="*/ 36 w 62" name="T12"/>
                  <a:gd fmla="*/ 27 h 65" name="T13"/>
                  <a:gd fmla="*/ 32 w 62" name="T14"/>
                  <a:gd fmla="*/ 26 h 65" name="T15"/>
                  <a:gd fmla="*/ 24 w 62" name="T16"/>
                  <a:gd fmla="*/ 22 h 65" name="T17"/>
                  <a:gd fmla="*/ 18 w 62" name="T18"/>
                  <a:gd fmla="*/ 21 h 65" name="T19"/>
                  <a:gd fmla="*/ 11 w 62" name="T20"/>
                  <a:gd fmla="*/ 28 h 65" name="T21"/>
                  <a:gd fmla="*/ 6 w 62" name="T22"/>
                  <a:gd fmla="*/ 28 h 65" name="T23"/>
                  <a:gd fmla="*/ 3 w 62" name="T24"/>
                  <a:gd fmla="*/ 38 h 65" name="T25"/>
                  <a:gd fmla="*/ 0 w 62" name="T26"/>
                  <a:gd fmla="*/ 43 h 65" name="T27"/>
                  <a:gd fmla="*/ 3 w 62" name="T28"/>
                  <a:gd fmla="*/ 47 h 65" name="T29"/>
                  <a:gd fmla="*/ 6 w 62" name="T30"/>
                  <a:gd fmla="*/ 58 h 65" name="T31"/>
                  <a:gd fmla="*/ 11 w 62" name="T32"/>
                  <a:gd fmla="*/ 58 h 65" name="T33"/>
                  <a:gd fmla="*/ 18 w 62" name="T34"/>
                  <a:gd fmla="*/ 65 h 65" name="T35"/>
                  <a:gd fmla="*/ 24 w 62" name="T36"/>
                  <a:gd fmla="*/ 64 h 65" name="T37"/>
                  <a:gd fmla="*/ 32 w 62" name="T38"/>
                  <a:gd fmla="*/ 60 h 65" name="T39"/>
                  <a:gd fmla="*/ 36 w 62" name="T40"/>
                  <a:gd fmla="*/ 59 h 65" name="T41"/>
                  <a:gd fmla="*/ 40 w 62" name="T42"/>
                  <a:gd fmla="*/ 49 h 65" name="T43"/>
                  <a:gd fmla="*/ 44 w 62" name="T44"/>
                  <a:gd fmla="*/ 46 h 65" name="T45"/>
                  <a:gd fmla="*/ 38 w 62" name="T46"/>
                  <a:gd fmla="*/ 53 h 65" name="T47"/>
                  <a:gd fmla="*/ 22 w 62" name="T48"/>
                  <a:gd fmla="*/ 58 h 65" name="T49"/>
                  <a:gd fmla="*/ 6 w 62" name="T50"/>
                  <a:gd fmla="*/ 53 h 65" name="T51"/>
                  <a:gd fmla="*/ 7 w 62" name="T52"/>
                  <a:gd fmla="*/ 38 h 65" name="T53"/>
                  <a:gd fmla="*/ 18 w 62" name="T54"/>
                  <a:gd fmla="*/ 24 h 65" name="T55"/>
                  <a:gd fmla="*/ 36 w 62" name="T56"/>
                  <a:gd fmla="*/ 30 h 65" name="T57"/>
                  <a:gd fmla="*/ 41 w 62" name="T58"/>
                  <a:gd fmla="*/ 44 h 65" name="T59"/>
                  <a:gd fmla="*/ 59 w 62" name="T60"/>
                  <a:gd fmla="*/ 11 h 65" name="T61"/>
                  <a:gd fmla="*/ 60 w 62" name="T62"/>
                  <a:gd fmla="*/ 7 h 65" name="T63"/>
                  <a:gd fmla="*/ 54 w 62" name="T64"/>
                  <a:gd fmla="*/ 4 h 65" name="T65"/>
                  <a:gd fmla="*/ 49 w 62" name="T66"/>
                  <a:gd fmla="*/ 0 h 65" name="T67"/>
                  <a:gd fmla="*/ 46 w 62" name="T68"/>
                  <a:gd fmla="*/ 0 h 65" name="T69"/>
                  <a:gd fmla="*/ 40 w 62" name="T70"/>
                  <a:gd fmla="*/ 4 h 65" name="T71"/>
                  <a:gd fmla="*/ 38 w 62" name="T72"/>
                  <a:gd fmla="*/ 4 h 65" name="T73"/>
                  <a:gd fmla="*/ 35 w 62" name="T74"/>
                  <a:gd fmla="*/ 11 h 65" name="T75"/>
                  <a:gd fmla="*/ 33 w 62" name="T76"/>
                  <a:gd fmla="*/ 14 h 65" name="T77"/>
                  <a:gd fmla="*/ 35 w 62" name="T78"/>
                  <a:gd fmla="*/ 18 h 65" name="T79"/>
                  <a:gd fmla="*/ 37 w 62" name="T80"/>
                  <a:gd fmla="*/ 24 h 65" name="T81"/>
                  <a:gd fmla="*/ 40 w 62" name="T82"/>
                  <a:gd fmla="*/ 25 h 65" name="T83"/>
                  <a:gd fmla="*/ 46 w 62" name="T84"/>
                  <a:gd fmla="*/ 28 h 65" name="T85"/>
                  <a:gd fmla="*/ 49 w 62" name="T86"/>
                  <a:gd fmla="*/ 29 h 65" name="T87"/>
                  <a:gd fmla="*/ 54 w 62" name="T88"/>
                  <a:gd fmla="*/ 24 h 65" name="T89"/>
                  <a:gd fmla="*/ 57 w 62" name="T90"/>
                  <a:gd fmla="*/ 24 h 65" name="T91"/>
                  <a:gd fmla="*/ 59 w 62" name="T92"/>
                  <a:gd fmla="*/ 18 h 65" name="T93"/>
                  <a:gd fmla="*/ 61 w 62" name="T94"/>
                  <a:gd fmla="*/ 12 h 65" name="T95"/>
                  <a:gd fmla="*/ 52 w 62" name="T96"/>
                  <a:gd fmla="*/ 22 h 65" name="T97"/>
                  <a:gd fmla="*/ 43 w 62" name="T98"/>
                  <a:gd fmla="*/ 25 h 65" name="T99"/>
                  <a:gd fmla="*/ 36 w 62" name="T100"/>
                  <a:gd fmla="*/ 15 h 65" name="T101"/>
                  <a:gd fmla="*/ 38 w 62" name="T102"/>
                  <a:gd fmla="*/ 7 h 65" name="T103"/>
                  <a:gd fmla="*/ 50 w 62" name="T104"/>
                  <a:gd fmla="*/ 3 h 65" name="T105"/>
                  <a:gd fmla="*/ 56 w 62" name="T106"/>
                  <a:gd fmla="*/ 11 h 6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5" w="62">
                    <a:moveTo>
                      <a:pt x="22" y="32"/>
                    </a:moveTo>
                    <a:cubicBezTo>
                      <a:pt x="15" y="32"/>
                      <a:pt x="11" y="37"/>
                      <a:pt x="11" y="43"/>
                    </a:cubicBezTo>
                    <a:cubicBezTo>
                      <a:pt x="11" y="49"/>
                      <a:pt x="15" y="54"/>
                      <a:pt x="22" y="54"/>
                    </a:cubicBezTo>
                    <a:cubicBezTo>
                      <a:pt x="28" y="54"/>
                      <a:pt x="33" y="49"/>
                      <a:pt x="33" y="43"/>
                    </a:cubicBezTo>
                    <a:cubicBezTo>
                      <a:pt x="33" y="37"/>
                      <a:pt x="28" y="32"/>
                      <a:pt x="22" y="32"/>
                    </a:cubicBezTo>
                    <a:close/>
                    <a:moveTo>
                      <a:pt x="22" y="52"/>
                    </a:moveTo>
                    <a:cubicBezTo>
                      <a:pt x="17" y="52"/>
                      <a:pt x="13" y="48"/>
                      <a:pt x="13" y="43"/>
                    </a:cubicBezTo>
                    <a:cubicBezTo>
                      <a:pt x="13" y="38"/>
                      <a:pt x="17" y="34"/>
                      <a:pt x="22" y="34"/>
                    </a:cubicBezTo>
                    <a:cubicBezTo>
                      <a:pt x="27" y="34"/>
                      <a:pt x="31" y="38"/>
                      <a:pt x="31" y="43"/>
                    </a:cubicBezTo>
                    <a:cubicBezTo>
                      <a:pt x="31" y="48"/>
                      <a:pt x="27" y="52"/>
                      <a:pt x="22" y="52"/>
                    </a:cubicBezTo>
                    <a:close/>
                    <a:moveTo>
                      <a:pt x="26" y="43"/>
                    </a:moveTo>
                    <a:cubicBezTo>
                      <a:pt x="26" y="45"/>
                      <a:pt x="24" y="47"/>
                      <a:pt x="22" y="47"/>
                    </a:cubicBezTo>
                    <a:cubicBezTo>
                      <a:pt x="19" y="47"/>
                      <a:pt x="17" y="45"/>
                      <a:pt x="17" y="43"/>
                    </a:cubicBezTo>
                    <a:cubicBezTo>
                      <a:pt x="17" y="40"/>
                      <a:pt x="19" y="38"/>
                      <a:pt x="22" y="38"/>
                    </a:cubicBezTo>
                    <a:cubicBezTo>
                      <a:pt x="24" y="38"/>
                      <a:pt x="26" y="40"/>
                      <a:pt x="26" y="43"/>
                    </a:cubicBezTo>
                    <a:close/>
                    <a:moveTo>
                      <a:pt x="47" y="7"/>
                    </a:moveTo>
                    <a:cubicBezTo>
                      <a:pt x="43" y="7"/>
                      <a:pt x="40" y="10"/>
                      <a:pt x="40" y="14"/>
                    </a:cubicBezTo>
                    <a:cubicBezTo>
                      <a:pt x="40" y="18"/>
                      <a:pt x="43" y="21"/>
                      <a:pt x="47" y="21"/>
                    </a:cubicBezTo>
                    <a:cubicBezTo>
                      <a:pt x="51" y="21"/>
                      <a:pt x="54" y="18"/>
                      <a:pt x="54" y="14"/>
                    </a:cubicBezTo>
                    <a:cubicBezTo>
                      <a:pt x="54" y="10"/>
                      <a:pt x="51" y="7"/>
                      <a:pt x="47" y="7"/>
                    </a:cubicBezTo>
                    <a:close/>
                    <a:moveTo>
                      <a:pt x="47" y="19"/>
                    </a:moveTo>
                    <a:cubicBezTo>
                      <a:pt x="44" y="19"/>
                      <a:pt x="42" y="17"/>
                      <a:pt x="42" y="14"/>
                    </a:cubicBezTo>
                    <a:cubicBezTo>
                      <a:pt x="42" y="12"/>
                      <a:pt x="44" y="9"/>
                      <a:pt x="47" y="9"/>
                    </a:cubicBezTo>
                    <a:cubicBezTo>
                      <a:pt x="49" y="9"/>
                      <a:pt x="52" y="12"/>
                      <a:pt x="52" y="14"/>
                    </a:cubicBezTo>
                    <a:cubicBezTo>
                      <a:pt x="52" y="17"/>
                      <a:pt x="49" y="19"/>
                      <a:pt x="47" y="19"/>
                    </a:cubicBezTo>
                    <a:close/>
                    <a:moveTo>
                      <a:pt x="43" y="39"/>
                    </a:moveTo>
                    <a:cubicBezTo>
                      <a:pt x="43" y="38"/>
                      <a:pt x="42" y="38"/>
                      <a:pt x="42" y="38"/>
                    </a:cubicBezTo>
                    <a:cubicBezTo>
                      <a:pt x="42" y="38"/>
                      <a:pt x="42" y="38"/>
                      <a:pt x="41" y="38"/>
                    </a:cubicBezTo>
                    <a:cubicBezTo>
                      <a:pt x="41" y="38"/>
                      <a:pt x="41" y="38"/>
                      <a:pt x="41" y="38"/>
                    </a:cubicBezTo>
                    <a:cubicBezTo>
                      <a:pt x="40" y="38"/>
                      <a:pt x="40" y="38"/>
                      <a:pt x="40" y="37"/>
                    </a:cubicBezTo>
                    <a:cubicBezTo>
                      <a:pt x="39" y="36"/>
                      <a:pt x="40" y="36"/>
                      <a:pt x="40" y="35"/>
                    </a:cubicBezTo>
                    <a:cubicBezTo>
                      <a:pt x="41" y="35"/>
                      <a:pt x="41" y="35"/>
                      <a:pt x="42" y="34"/>
                    </a:cubicBezTo>
                    <a:cubicBezTo>
                      <a:pt x="42" y="33"/>
                      <a:pt x="42" y="33"/>
                      <a:pt x="41" y="32"/>
                    </a:cubicBezTo>
                    <a:cubicBezTo>
                      <a:pt x="40" y="31"/>
                      <a:pt x="39" y="29"/>
                      <a:pt x="38" y="28"/>
                    </a:cubicBezTo>
                    <a:cubicBezTo>
                      <a:pt x="38" y="27"/>
                      <a:pt x="37" y="27"/>
                      <a:pt x="36" y="27"/>
                    </a:cubicBezTo>
                    <a:cubicBezTo>
                      <a:pt x="36" y="27"/>
                      <a:pt x="36" y="27"/>
                      <a:pt x="36" y="27"/>
                    </a:cubicBezTo>
                    <a:cubicBezTo>
                      <a:pt x="36" y="27"/>
                      <a:pt x="35" y="27"/>
                      <a:pt x="35" y="28"/>
                    </a:cubicBezTo>
                    <a:cubicBezTo>
                      <a:pt x="35" y="28"/>
                      <a:pt x="34" y="28"/>
                      <a:pt x="34" y="28"/>
                    </a:cubicBezTo>
                    <a:cubicBezTo>
                      <a:pt x="33" y="28"/>
                      <a:pt x="33" y="28"/>
                      <a:pt x="33" y="28"/>
                    </a:cubicBezTo>
                    <a:cubicBezTo>
                      <a:pt x="32" y="27"/>
                      <a:pt x="32" y="27"/>
                      <a:pt x="32" y="26"/>
                    </a:cubicBezTo>
                    <a:cubicBezTo>
                      <a:pt x="33" y="25"/>
                      <a:pt x="33" y="25"/>
                      <a:pt x="33" y="24"/>
                    </a:cubicBezTo>
                    <a:cubicBezTo>
                      <a:pt x="32" y="24"/>
                      <a:pt x="32" y="23"/>
                      <a:pt x="32" y="23"/>
                    </a:cubicBezTo>
                    <a:cubicBezTo>
                      <a:pt x="30" y="22"/>
                      <a:pt x="28" y="22"/>
                      <a:pt x="26" y="21"/>
                    </a:cubicBezTo>
                    <a:cubicBezTo>
                      <a:pt x="26" y="21"/>
                      <a:pt x="26" y="21"/>
                      <a:pt x="26" y="21"/>
                    </a:cubicBezTo>
                    <a:cubicBezTo>
                      <a:pt x="25" y="21"/>
                      <a:pt x="25" y="21"/>
                      <a:pt x="24" y="22"/>
                    </a:cubicBezTo>
                    <a:cubicBezTo>
                      <a:pt x="24" y="22"/>
                      <a:pt x="24" y="22"/>
                      <a:pt x="24" y="23"/>
                    </a:cubicBezTo>
                    <a:cubicBezTo>
                      <a:pt x="24" y="24"/>
                      <a:pt x="23" y="24"/>
                      <a:pt x="22" y="24"/>
                    </a:cubicBezTo>
                    <a:cubicBezTo>
                      <a:pt x="21" y="24"/>
                      <a:pt x="20" y="24"/>
                      <a:pt x="20" y="23"/>
                    </a:cubicBezTo>
                    <a:cubicBezTo>
                      <a:pt x="20" y="22"/>
                      <a:pt x="20" y="22"/>
                      <a:pt x="20" y="22"/>
                    </a:cubicBezTo>
                    <a:cubicBezTo>
                      <a:pt x="19" y="21"/>
                      <a:pt x="19" y="21"/>
                      <a:pt x="18" y="21"/>
                    </a:cubicBezTo>
                    <a:cubicBezTo>
                      <a:pt x="18" y="21"/>
                      <a:pt x="18" y="21"/>
                      <a:pt x="18" y="21"/>
                    </a:cubicBezTo>
                    <a:cubicBezTo>
                      <a:pt x="16" y="22"/>
                      <a:pt x="14" y="22"/>
                      <a:pt x="12" y="23"/>
                    </a:cubicBezTo>
                    <a:cubicBezTo>
                      <a:pt x="12" y="23"/>
                      <a:pt x="12" y="24"/>
                      <a:pt x="11" y="24"/>
                    </a:cubicBezTo>
                    <a:cubicBezTo>
                      <a:pt x="11" y="25"/>
                      <a:pt x="11" y="25"/>
                      <a:pt x="12" y="26"/>
                    </a:cubicBezTo>
                    <a:cubicBezTo>
                      <a:pt x="12" y="27"/>
                      <a:pt x="12" y="27"/>
                      <a:pt x="11" y="28"/>
                    </a:cubicBezTo>
                    <a:cubicBezTo>
                      <a:pt x="11" y="28"/>
                      <a:pt x="11" y="28"/>
                      <a:pt x="10" y="28"/>
                    </a:cubicBezTo>
                    <a:cubicBezTo>
                      <a:pt x="10" y="28"/>
                      <a:pt x="9" y="28"/>
                      <a:pt x="9" y="28"/>
                    </a:cubicBezTo>
                    <a:cubicBezTo>
                      <a:pt x="9" y="27"/>
                      <a:pt x="8" y="27"/>
                      <a:pt x="8" y="27"/>
                    </a:cubicBezTo>
                    <a:cubicBezTo>
                      <a:pt x="8" y="27"/>
                      <a:pt x="8" y="27"/>
                      <a:pt x="8" y="27"/>
                    </a:cubicBezTo>
                    <a:cubicBezTo>
                      <a:pt x="7" y="27"/>
                      <a:pt x="6" y="27"/>
                      <a:pt x="6" y="28"/>
                    </a:cubicBezTo>
                    <a:cubicBezTo>
                      <a:pt x="5" y="29"/>
                      <a:pt x="4" y="31"/>
                      <a:pt x="3" y="32"/>
                    </a:cubicBezTo>
                    <a:cubicBezTo>
                      <a:pt x="2" y="33"/>
                      <a:pt x="2" y="33"/>
                      <a:pt x="2" y="34"/>
                    </a:cubicBezTo>
                    <a:cubicBezTo>
                      <a:pt x="3" y="35"/>
                      <a:pt x="3" y="35"/>
                      <a:pt x="4" y="35"/>
                    </a:cubicBezTo>
                    <a:cubicBezTo>
                      <a:pt x="4" y="36"/>
                      <a:pt x="5" y="36"/>
                      <a:pt x="4" y="37"/>
                    </a:cubicBezTo>
                    <a:cubicBezTo>
                      <a:pt x="4" y="38"/>
                      <a:pt x="4" y="38"/>
                      <a:pt x="3" y="38"/>
                    </a:cubicBezTo>
                    <a:cubicBezTo>
                      <a:pt x="3" y="38"/>
                      <a:pt x="3" y="38"/>
                      <a:pt x="3" y="38"/>
                    </a:cubicBezTo>
                    <a:cubicBezTo>
                      <a:pt x="2" y="38"/>
                      <a:pt x="2" y="38"/>
                      <a:pt x="2" y="38"/>
                    </a:cubicBezTo>
                    <a:cubicBezTo>
                      <a:pt x="2" y="38"/>
                      <a:pt x="1" y="38"/>
                      <a:pt x="1" y="39"/>
                    </a:cubicBezTo>
                    <a:cubicBezTo>
                      <a:pt x="1" y="39"/>
                      <a:pt x="0" y="39"/>
                      <a:pt x="0" y="40"/>
                    </a:cubicBezTo>
                    <a:cubicBezTo>
                      <a:pt x="0" y="41"/>
                      <a:pt x="0" y="42"/>
                      <a:pt x="0" y="43"/>
                    </a:cubicBezTo>
                    <a:cubicBezTo>
                      <a:pt x="0" y="44"/>
                      <a:pt x="0" y="45"/>
                      <a:pt x="0" y="46"/>
                    </a:cubicBezTo>
                    <a:cubicBezTo>
                      <a:pt x="0" y="46"/>
                      <a:pt x="1" y="47"/>
                      <a:pt x="1" y="47"/>
                    </a:cubicBezTo>
                    <a:cubicBezTo>
                      <a:pt x="1" y="47"/>
                      <a:pt x="2" y="48"/>
                      <a:pt x="2" y="48"/>
                    </a:cubicBezTo>
                    <a:cubicBezTo>
                      <a:pt x="2" y="48"/>
                      <a:pt x="2" y="48"/>
                      <a:pt x="3" y="47"/>
                    </a:cubicBezTo>
                    <a:cubicBezTo>
                      <a:pt x="3" y="47"/>
                      <a:pt x="3" y="47"/>
                      <a:pt x="3" y="47"/>
                    </a:cubicBezTo>
                    <a:cubicBezTo>
                      <a:pt x="4" y="47"/>
                      <a:pt x="4" y="48"/>
                      <a:pt x="4" y="49"/>
                    </a:cubicBezTo>
                    <a:cubicBezTo>
                      <a:pt x="5" y="49"/>
                      <a:pt x="4" y="50"/>
                      <a:pt x="4" y="51"/>
                    </a:cubicBezTo>
                    <a:cubicBezTo>
                      <a:pt x="3" y="51"/>
                      <a:pt x="3" y="51"/>
                      <a:pt x="2" y="52"/>
                    </a:cubicBezTo>
                    <a:cubicBezTo>
                      <a:pt x="2" y="52"/>
                      <a:pt x="2" y="53"/>
                      <a:pt x="3" y="53"/>
                    </a:cubicBezTo>
                    <a:cubicBezTo>
                      <a:pt x="4" y="55"/>
                      <a:pt x="5" y="57"/>
                      <a:pt x="6" y="58"/>
                    </a:cubicBezTo>
                    <a:cubicBezTo>
                      <a:pt x="6" y="58"/>
                      <a:pt x="7" y="59"/>
                      <a:pt x="8" y="59"/>
                    </a:cubicBezTo>
                    <a:cubicBezTo>
                      <a:pt x="8" y="59"/>
                      <a:pt x="8" y="59"/>
                      <a:pt x="8" y="59"/>
                    </a:cubicBezTo>
                    <a:cubicBezTo>
                      <a:pt x="8" y="59"/>
                      <a:pt x="9" y="58"/>
                      <a:pt x="9" y="58"/>
                    </a:cubicBezTo>
                    <a:cubicBezTo>
                      <a:pt x="9" y="58"/>
                      <a:pt x="10" y="57"/>
                      <a:pt x="10" y="57"/>
                    </a:cubicBezTo>
                    <a:cubicBezTo>
                      <a:pt x="11" y="57"/>
                      <a:pt x="11" y="58"/>
                      <a:pt x="11" y="58"/>
                    </a:cubicBezTo>
                    <a:cubicBezTo>
                      <a:pt x="12" y="58"/>
                      <a:pt x="12" y="59"/>
                      <a:pt x="12" y="60"/>
                    </a:cubicBezTo>
                    <a:cubicBezTo>
                      <a:pt x="11" y="60"/>
                      <a:pt x="11" y="61"/>
                      <a:pt x="11" y="61"/>
                    </a:cubicBezTo>
                    <a:cubicBezTo>
                      <a:pt x="12" y="62"/>
                      <a:pt x="12" y="62"/>
                      <a:pt x="12" y="63"/>
                    </a:cubicBezTo>
                    <a:cubicBezTo>
                      <a:pt x="14" y="64"/>
                      <a:pt x="16" y="64"/>
                      <a:pt x="18" y="65"/>
                    </a:cubicBezTo>
                    <a:cubicBezTo>
                      <a:pt x="18" y="65"/>
                      <a:pt x="18" y="65"/>
                      <a:pt x="18" y="65"/>
                    </a:cubicBezTo>
                    <a:cubicBezTo>
                      <a:pt x="19" y="65"/>
                      <a:pt x="19" y="64"/>
                      <a:pt x="20" y="64"/>
                    </a:cubicBezTo>
                    <a:cubicBezTo>
                      <a:pt x="20" y="64"/>
                      <a:pt x="20" y="63"/>
                      <a:pt x="20" y="63"/>
                    </a:cubicBezTo>
                    <a:cubicBezTo>
                      <a:pt x="20" y="62"/>
                      <a:pt x="21" y="61"/>
                      <a:pt x="22" y="61"/>
                    </a:cubicBezTo>
                    <a:cubicBezTo>
                      <a:pt x="23" y="61"/>
                      <a:pt x="24" y="62"/>
                      <a:pt x="24" y="63"/>
                    </a:cubicBezTo>
                    <a:cubicBezTo>
                      <a:pt x="24" y="63"/>
                      <a:pt x="24" y="64"/>
                      <a:pt x="24" y="64"/>
                    </a:cubicBezTo>
                    <a:cubicBezTo>
                      <a:pt x="25" y="64"/>
                      <a:pt x="25" y="65"/>
                      <a:pt x="26" y="65"/>
                    </a:cubicBezTo>
                    <a:cubicBezTo>
                      <a:pt x="26" y="65"/>
                      <a:pt x="26" y="65"/>
                      <a:pt x="26" y="65"/>
                    </a:cubicBezTo>
                    <a:cubicBezTo>
                      <a:pt x="28" y="64"/>
                      <a:pt x="30" y="64"/>
                      <a:pt x="32" y="63"/>
                    </a:cubicBezTo>
                    <a:cubicBezTo>
                      <a:pt x="32" y="62"/>
                      <a:pt x="32" y="62"/>
                      <a:pt x="33" y="61"/>
                    </a:cubicBezTo>
                    <a:cubicBezTo>
                      <a:pt x="33" y="61"/>
                      <a:pt x="33" y="60"/>
                      <a:pt x="32" y="60"/>
                    </a:cubicBezTo>
                    <a:cubicBezTo>
                      <a:pt x="32" y="59"/>
                      <a:pt x="32" y="58"/>
                      <a:pt x="33" y="58"/>
                    </a:cubicBezTo>
                    <a:cubicBezTo>
                      <a:pt x="33" y="58"/>
                      <a:pt x="33" y="57"/>
                      <a:pt x="34" y="57"/>
                    </a:cubicBezTo>
                    <a:cubicBezTo>
                      <a:pt x="34" y="57"/>
                      <a:pt x="35" y="58"/>
                      <a:pt x="35" y="58"/>
                    </a:cubicBezTo>
                    <a:cubicBezTo>
                      <a:pt x="35" y="58"/>
                      <a:pt x="36" y="59"/>
                      <a:pt x="36" y="59"/>
                    </a:cubicBezTo>
                    <a:cubicBezTo>
                      <a:pt x="36" y="59"/>
                      <a:pt x="36" y="59"/>
                      <a:pt x="36" y="59"/>
                    </a:cubicBezTo>
                    <a:cubicBezTo>
                      <a:pt x="37" y="59"/>
                      <a:pt x="38" y="58"/>
                      <a:pt x="38" y="58"/>
                    </a:cubicBezTo>
                    <a:cubicBezTo>
                      <a:pt x="39" y="57"/>
                      <a:pt x="40" y="55"/>
                      <a:pt x="41" y="53"/>
                    </a:cubicBezTo>
                    <a:cubicBezTo>
                      <a:pt x="42" y="53"/>
                      <a:pt x="42" y="52"/>
                      <a:pt x="42" y="52"/>
                    </a:cubicBezTo>
                    <a:cubicBezTo>
                      <a:pt x="41" y="51"/>
                      <a:pt x="41" y="51"/>
                      <a:pt x="40" y="51"/>
                    </a:cubicBezTo>
                    <a:cubicBezTo>
                      <a:pt x="40" y="50"/>
                      <a:pt x="39" y="49"/>
                      <a:pt x="40" y="49"/>
                    </a:cubicBezTo>
                    <a:cubicBezTo>
                      <a:pt x="40" y="48"/>
                      <a:pt x="40" y="47"/>
                      <a:pt x="41" y="47"/>
                    </a:cubicBezTo>
                    <a:cubicBezTo>
                      <a:pt x="41" y="47"/>
                      <a:pt x="41" y="47"/>
                      <a:pt x="41" y="47"/>
                    </a:cubicBezTo>
                    <a:cubicBezTo>
                      <a:pt x="42" y="48"/>
                      <a:pt x="42" y="48"/>
                      <a:pt x="42" y="48"/>
                    </a:cubicBezTo>
                    <a:cubicBezTo>
                      <a:pt x="42" y="48"/>
                      <a:pt x="43" y="47"/>
                      <a:pt x="43" y="47"/>
                    </a:cubicBezTo>
                    <a:cubicBezTo>
                      <a:pt x="43" y="47"/>
                      <a:pt x="44" y="46"/>
                      <a:pt x="44" y="46"/>
                    </a:cubicBezTo>
                    <a:cubicBezTo>
                      <a:pt x="44" y="45"/>
                      <a:pt x="44" y="44"/>
                      <a:pt x="44" y="43"/>
                    </a:cubicBezTo>
                    <a:cubicBezTo>
                      <a:pt x="44" y="42"/>
                      <a:pt x="44" y="41"/>
                      <a:pt x="44" y="40"/>
                    </a:cubicBezTo>
                    <a:cubicBezTo>
                      <a:pt x="44" y="39"/>
                      <a:pt x="43" y="39"/>
                      <a:pt x="43" y="39"/>
                    </a:cubicBezTo>
                    <a:close/>
                    <a:moveTo>
                      <a:pt x="37" y="48"/>
                    </a:moveTo>
                    <a:cubicBezTo>
                      <a:pt x="36" y="50"/>
                      <a:pt x="37" y="52"/>
                      <a:pt x="38" y="53"/>
                    </a:cubicBezTo>
                    <a:cubicBezTo>
                      <a:pt x="38" y="54"/>
                      <a:pt x="37" y="54"/>
                      <a:pt x="36" y="55"/>
                    </a:cubicBezTo>
                    <a:cubicBezTo>
                      <a:pt x="35" y="54"/>
                      <a:pt x="33" y="54"/>
                      <a:pt x="31" y="55"/>
                    </a:cubicBezTo>
                    <a:cubicBezTo>
                      <a:pt x="29" y="57"/>
                      <a:pt x="29" y="59"/>
                      <a:pt x="29" y="60"/>
                    </a:cubicBezTo>
                    <a:cubicBezTo>
                      <a:pt x="28" y="61"/>
                      <a:pt x="27" y="61"/>
                      <a:pt x="26" y="61"/>
                    </a:cubicBezTo>
                    <a:cubicBezTo>
                      <a:pt x="26" y="60"/>
                      <a:pt x="24" y="58"/>
                      <a:pt x="22" y="58"/>
                    </a:cubicBezTo>
                    <a:cubicBezTo>
                      <a:pt x="20" y="58"/>
                      <a:pt x="18" y="60"/>
                      <a:pt x="18" y="61"/>
                    </a:cubicBezTo>
                    <a:cubicBezTo>
                      <a:pt x="17" y="61"/>
                      <a:pt x="16" y="61"/>
                      <a:pt x="15" y="60"/>
                    </a:cubicBezTo>
                    <a:cubicBezTo>
                      <a:pt x="15" y="59"/>
                      <a:pt x="15" y="57"/>
                      <a:pt x="13" y="55"/>
                    </a:cubicBezTo>
                    <a:cubicBezTo>
                      <a:pt x="11" y="54"/>
                      <a:pt x="9" y="54"/>
                      <a:pt x="8" y="55"/>
                    </a:cubicBezTo>
                    <a:cubicBezTo>
                      <a:pt x="7" y="54"/>
                      <a:pt x="6" y="54"/>
                      <a:pt x="6" y="53"/>
                    </a:cubicBezTo>
                    <a:cubicBezTo>
                      <a:pt x="7" y="52"/>
                      <a:pt x="8" y="50"/>
                      <a:pt x="7" y="48"/>
                    </a:cubicBezTo>
                    <a:cubicBezTo>
                      <a:pt x="7" y="46"/>
                      <a:pt x="5" y="44"/>
                      <a:pt x="3" y="44"/>
                    </a:cubicBezTo>
                    <a:cubicBezTo>
                      <a:pt x="3" y="44"/>
                      <a:pt x="3" y="43"/>
                      <a:pt x="3" y="43"/>
                    </a:cubicBezTo>
                    <a:cubicBezTo>
                      <a:pt x="3" y="42"/>
                      <a:pt x="3" y="42"/>
                      <a:pt x="3" y="41"/>
                    </a:cubicBezTo>
                    <a:cubicBezTo>
                      <a:pt x="5" y="41"/>
                      <a:pt x="7" y="40"/>
                      <a:pt x="7" y="38"/>
                    </a:cubicBezTo>
                    <a:cubicBezTo>
                      <a:pt x="8" y="36"/>
                      <a:pt x="7" y="34"/>
                      <a:pt x="6" y="33"/>
                    </a:cubicBezTo>
                    <a:cubicBezTo>
                      <a:pt x="6" y="32"/>
                      <a:pt x="7" y="31"/>
                      <a:pt x="8" y="30"/>
                    </a:cubicBezTo>
                    <a:cubicBezTo>
                      <a:pt x="9" y="32"/>
                      <a:pt x="11" y="32"/>
                      <a:pt x="13" y="30"/>
                    </a:cubicBezTo>
                    <a:cubicBezTo>
                      <a:pt x="15" y="29"/>
                      <a:pt x="15" y="27"/>
                      <a:pt x="15" y="25"/>
                    </a:cubicBezTo>
                    <a:cubicBezTo>
                      <a:pt x="16" y="25"/>
                      <a:pt x="17" y="25"/>
                      <a:pt x="18" y="24"/>
                    </a:cubicBezTo>
                    <a:cubicBezTo>
                      <a:pt x="18" y="26"/>
                      <a:pt x="20" y="27"/>
                      <a:pt x="22" y="27"/>
                    </a:cubicBezTo>
                    <a:cubicBezTo>
                      <a:pt x="24" y="27"/>
                      <a:pt x="26" y="26"/>
                      <a:pt x="26" y="24"/>
                    </a:cubicBezTo>
                    <a:cubicBezTo>
                      <a:pt x="27" y="25"/>
                      <a:pt x="28" y="25"/>
                      <a:pt x="29" y="25"/>
                    </a:cubicBezTo>
                    <a:cubicBezTo>
                      <a:pt x="29" y="27"/>
                      <a:pt x="29" y="29"/>
                      <a:pt x="31" y="30"/>
                    </a:cubicBezTo>
                    <a:cubicBezTo>
                      <a:pt x="33" y="32"/>
                      <a:pt x="35" y="32"/>
                      <a:pt x="36" y="30"/>
                    </a:cubicBezTo>
                    <a:cubicBezTo>
                      <a:pt x="37" y="31"/>
                      <a:pt x="38" y="32"/>
                      <a:pt x="38" y="33"/>
                    </a:cubicBezTo>
                    <a:cubicBezTo>
                      <a:pt x="37" y="34"/>
                      <a:pt x="36" y="36"/>
                      <a:pt x="37" y="38"/>
                    </a:cubicBezTo>
                    <a:cubicBezTo>
                      <a:pt x="37" y="40"/>
                      <a:pt x="39" y="41"/>
                      <a:pt x="41" y="41"/>
                    </a:cubicBezTo>
                    <a:cubicBezTo>
                      <a:pt x="41" y="42"/>
                      <a:pt x="41" y="42"/>
                      <a:pt x="41" y="43"/>
                    </a:cubicBezTo>
                    <a:cubicBezTo>
                      <a:pt x="41" y="43"/>
                      <a:pt x="41" y="44"/>
                      <a:pt x="41" y="44"/>
                    </a:cubicBezTo>
                    <a:cubicBezTo>
                      <a:pt x="39" y="44"/>
                      <a:pt x="37" y="46"/>
                      <a:pt x="37" y="48"/>
                    </a:cubicBezTo>
                    <a:close/>
                    <a:moveTo>
                      <a:pt x="61" y="12"/>
                    </a:moveTo>
                    <a:cubicBezTo>
                      <a:pt x="61" y="12"/>
                      <a:pt x="61" y="11"/>
                      <a:pt x="61" y="11"/>
                    </a:cubicBezTo>
                    <a:cubicBezTo>
                      <a:pt x="60" y="11"/>
                      <a:pt x="60" y="11"/>
                      <a:pt x="59" y="11"/>
                    </a:cubicBezTo>
                    <a:cubicBezTo>
                      <a:pt x="59" y="11"/>
                      <a:pt x="59" y="11"/>
                      <a:pt x="59" y="11"/>
                    </a:cubicBezTo>
                    <a:cubicBezTo>
                      <a:pt x="59" y="11"/>
                      <a:pt x="59" y="11"/>
                      <a:pt x="59" y="11"/>
                    </a:cubicBezTo>
                    <a:cubicBezTo>
                      <a:pt x="59" y="11"/>
                      <a:pt x="59" y="11"/>
                      <a:pt x="59" y="11"/>
                    </a:cubicBezTo>
                    <a:cubicBezTo>
                      <a:pt x="59" y="10"/>
                      <a:pt x="59" y="10"/>
                      <a:pt x="59" y="10"/>
                    </a:cubicBezTo>
                    <a:cubicBezTo>
                      <a:pt x="59" y="10"/>
                      <a:pt x="60" y="10"/>
                      <a:pt x="60" y="9"/>
                    </a:cubicBezTo>
                    <a:cubicBezTo>
                      <a:pt x="60" y="9"/>
                      <a:pt x="60" y="8"/>
                      <a:pt x="60" y="7"/>
                    </a:cubicBezTo>
                    <a:cubicBezTo>
                      <a:pt x="59" y="6"/>
                      <a:pt x="58" y="5"/>
                      <a:pt x="57" y="4"/>
                    </a:cubicBezTo>
                    <a:cubicBezTo>
                      <a:pt x="57" y="4"/>
                      <a:pt x="57" y="4"/>
                      <a:pt x="56" y="4"/>
                    </a:cubicBezTo>
                    <a:cubicBezTo>
                      <a:pt x="56" y="4"/>
                      <a:pt x="56" y="4"/>
                      <a:pt x="56" y="4"/>
                    </a:cubicBezTo>
                    <a:cubicBezTo>
                      <a:pt x="55" y="4"/>
                      <a:pt x="55" y="4"/>
                      <a:pt x="55" y="4"/>
                    </a:cubicBezTo>
                    <a:cubicBezTo>
                      <a:pt x="54" y="4"/>
                      <a:pt x="54" y="4"/>
                      <a:pt x="54" y="4"/>
                    </a:cubicBezTo>
                    <a:cubicBezTo>
                      <a:pt x="54" y="4"/>
                      <a:pt x="54" y="4"/>
                      <a:pt x="54" y="4"/>
                    </a:cubicBezTo>
                    <a:cubicBezTo>
                      <a:pt x="54" y="4"/>
                      <a:pt x="55" y="3"/>
                      <a:pt x="54" y="2"/>
                    </a:cubicBezTo>
                    <a:cubicBezTo>
                      <a:pt x="54" y="2"/>
                      <a:pt x="54" y="1"/>
                      <a:pt x="53" y="1"/>
                    </a:cubicBezTo>
                    <a:cubicBezTo>
                      <a:pt x="52" y="1"/>
                      <a:pt x="51" y="0"/>
                      <a:pt x="50" y="0"/>
                    </a:cubicBezTo>
                    <a:cubicBezTo>
                      <a:pt x="49" y="0"/>
                      <a:pt x="49" y="0"/>
                      <a:pt x="49" y="0"/>
                    </a:cubicBezTo>
                    <a:cubicBezTo>
                      <a:pt x="49" y="0"/>
                      <a:pt x="48" y="0"/>
                      <a:pt x="48" y="0"/>
                    </a:cubicBezTo>
                    <a:cubicBezTo>
                      <a:pt x="48" y="1"/>
                      <a:pt x="47" y="1"/>
                      <a:pt x="47" y="2"/>
                    </a:cubicBezTo>
                    <a:cubicBezTo>
                      <a:pt x="47" y="2"/>
                      <a:pt x="47" y="2"/>
                      <a:pt x="47" y="2"/>
                    </a:cubicBezTo>
                    <a:cubicBezTo>
                      <a:pt x="47" y="2"/>
                      <a:pt x="47" y="2"/>
                      <a:pt x="47" y="2"/>
                    </a:cubicBezTo>
                    <a:cubicBezTo>
                      <a:pt x="47" y="1"/>
                      <a:pt x="46" y="1"/>
                      <a:pt x="46" y="0"/>
                    </a:cubicBezTo>
                    <a:cubicBezTo>
                      <a:pt x="46" y="0"/>
                      <a:pt x="45" y="0"/>
                      <a:pt x="45" y="0"/>
                    </a:cubicBezTo>
                    <a:cubicBezTo>
                      <a:pt x="45" y="0"/>
                      <a:pt x="45" y="0"/>
                      <a:pt x="44" y="0"/>
                    </a:cubicBezTo>
                    <a:cubicBezTo>
                      <a:pt x="43" y="0"/>
                      <a:pt x="42" y="1"/>
                      <a:pt x="41" y="1"/>
                    </a:cubicBezTo>
                    <a:cubicBezTo>
                      <a:pt x="40" y="1"/>
                      <a:pt x="40" y="2"/>
                      <a:pt x="40" y="2"/>
                    </a:cubicBezTo>
                    <a:cubicBezTo>
                      <a:pt x="40" y="3"/>
                      <a:pt x="40" y="4"/>
                      <a:pt x="40" y="4"/>
                    </a:cubicBezTo>
                    <a:cubicBezTo>
                      <a:pt x="40" y="4"/>
                      <a:pt x="40" y="4"/>
                      <a:pt x="40" y="4"/>
                    </a:cubicBezTo>
                    <a:cubicBezTo>
                      <a:pt x="40" y="4"/>
                      <a:pt x="40" y="4"/>
                      <a:pt x="40" y="4"/>
                    </a:cubicBezTo>
                    <a:cubicBezTo>
                      <a:pt x="40" y="4"/>
                      <a:pt x="40" y="4"/>
                      <a:pt x="39" y="4"/>
                    </a:cubicBezTo>
                    <a:cubicBezTo>
                      <a:pt x="39" y="4"/>
                      <a:pt x="39" y="4"/>
                      <a:pt x="38" y="4"/>
                    </a:cubicBezTo>
                    <a:cubicBezTo>
                      <a:pt x="38" y="4"/>
                      <a:pt x="38" y="4"/>
                      <a:pt x="38" y="4"/>
                    </a:cubicBezTo>
                    <a:cubicBezTo>
                      <a:pt x="37" y="4"/>
                      <a:pt x="37" y="4"/>
                      <a:pt x="37" y="4"/>
                    </a:cubicBezTo>
                    <a:cubicBezTo>
                      <a:pt x="36" y="5"/>
                      <a:pt x="35" y="6"/>
                      <a:pt x="34" y="7"/>
                    </a:cubicBezTo>
                    <a:cubicBezTo>
                      <a:pt x="34" y="8"/>
                      <a:pt x="34" y="9"/>
                      <a:pt x="34" y="9"/>
                    </a:cubicBezTo>
                    <a:cubicBezTo>
                      <a:pt x="34" y="10"/>
                      <a:pt x="35" y="10"/>
                      <a:pt x="35" y="10"/>
                    </a:cubicBezTo>
                    <a:cubicBezTo>
                      <a:pt x="35" y="10"/>
                      <a:pt x="35" y="10"/>
                      <a:pt x="35" y="11"/>
                    </a:cubicBezTo>
                    <a:cubicBezTo>
                      <a:pt x="35" y="11"/>
                      <a:pt x="35" y="11"/>
                      <a:pt x="35" y="11"/>
                    </a:cubicBezTo>
                    <a:cubicBezTo>
                      <a:pt x="35" y="11"/>
                      <a:pt x="35" y="11"/>
                      <a:pt x="35" y="11"/>
                    </a:cubicBezTo>
                    <a:cubicBezTo>
                      <a:pt x="34" y="11"/>
                      <a:pt x="34" y="11"/>
                      <a:pt x="34" y="11"/>
                    </a:cubicBezTo>
                    <a:cubicBezTo>
                      <a:pt x="33" y="11"/>
                      <a:pt x="33" y="12"/>
                      <a:pt x="33" y="12"/>
                    </a:cubicBezTo>
                    <a:cubicBezTo>
                      <a:pt x="33" y="13"/>
                      <a:pt x="33" y="14"/>
                      <a:pt x="33" y="14"/>
                    </a:cubicBezTo>
                    <a:cubicBezTo>
                      <a:pt x="33" y="15"/>
                      <a:pt x="33" y="16"/>
                      <a:pt x="33" y="16"/>
                    </a:cubicBezTo>
                    <a:cubicBezTo>
                      <a:pt x="33" y="17"/>
                      <a:pt x="33" y="17"/>
                      <a:pt x="33" y="18"/>
                    </a:cubicBezTo>
                    <a:cubicBezTo>
                      <a:pt x="34" y="18"/>
                      <a:pt x="34" y="18"/>
                      <a:pt x="35" y="18"/>
                    </a:cubicBezTo>
                    <a:cubicBezTo>
                      <a:pt x="35" y="18"/>
                      <a:pt x="35" y="18"/>
                      <a:pt x="35" y="18"/>
                    </a:cubicBezTo>
                    <a:cubicBezTo>
                      <a:pt x="35" y="18"/>
                      <a:pt x="35" y="18"/>
                      <a:pt x="35" y="18"/>
                    </a:cubicBezTo>
                    <a:cubicBezTo>
                      <a:pt x="35" y="18"/>
                      <a:pt x="35" y="18"/>
                      <a:pt x="35" y="18"/>
                    </a:cubicBezTo>
                    <a:cubicBezTo>
                      <a:pt x="35" y="18"/>
                      <a:pt x="35" y="18"/>
                      <a:pt x="35" y="18"/>
                    </a:cubicBezTo>
                    <a:cubicBezTo>
                      <a:pt x="35" y="19"/>
                      <a:pt x="34" y="19"/>
                      <a:pt x="34" y="20"/>
                    </a:cubicBezTo>
                    <a:cubicBezTo>
                      <a:pt x="34" y="20"/>
                      <a:pt x="34" y="21"/>
                      <a:pt x="34" y="21"/>
                    </a:cubicBezTo>
                    <a:cubicBezTo>
                      <a:pt x="35" y="22"/>
                      <a:pt x="36" y="23"/>
                      <a:pt x="37" y="24"/>
                    </a:cubicBezTo>
                    <a:cubicBezTo>
                      <a:pt x="37" y="25"/>
                      <a:pt x="37" y="25"/>
                      <a:pt x="38" y="25"/>
                    </a:cubicBezTo>
                    <a:cubicBezTo>
                      <a:pt x="38" y="25"/>
                      <a:pt x="38" y="25"/>
                      <a:pt x="38" y="25"/>
                    </a:cubicBezTo>
                    <a:cubicBezTo>
                      <a:pt x="39" y="25"/>
                      <a:pt x="39" y="25"/>
                      <a:pt x="39" y="24"/>
                    </a:cubicBezTo>
                    <a:cubicBezTo>
                      <a:pt x="40" y="24"/>
                      <a:pt x="40" y="24"/>
                      <a:pt x="40" y="24"/>
                    </a:cubicBezTo>
                    <a:cubicBezTo>
                      <a:pt x="40" y="24"/>
                      <a:pt x="40" y="24"/>
                      <a:pt x="40" y="25"/>
                    </a:cubicBezTo>
                    <a:cubicBezTo>
                      <a:pt x="40" y="25"/>
                      <a:pt x="40" y="26"/>
                      <a:pt x="40" y="26"/>
                    </a:cubicBezTo>
                    <a:cubicBezTo>
                      <a:pt x="40" y="27"/>
                      <a:pt x="40" y="27"/>
                      <a:pt x="41" y="27"/>
                    </a:cubicBezTo>
                    <a:cubicBezTo>
                      <a:pt x="42" y="28"/>
                      <a:pt x="43" y="28"/>
                      <a:pt x="44" y="29"/>
                    </a:cubicBezTo>
                    <a:cubicBezTo>
                      <a:pt x="45" y="29"/>
                      <a:pt x="45" y="29"/>
                      <a:pt x="45" y="29"/>
                    </a:cubicBezTo>
                    <a:cubicBezTo>
                      <a:pt x="45" y="29"/>
                      <a:pt x="46" y="28"/>
                      <a:pt x="46" y="28"/>
                    </a:cubicBezTo>
                    <a:cubicBezTo>
                      <a:pt x="46" y="28"/>
                      <a:pt x="47" y="27"/>
                      <a:pt x="47" y="27"/>
                    </a:cubicBezTo>
                    <a:cubicBezTo>
                      <a:pt x="47" y="27"/>
                      <a:pt x="47" y="27"/>
                      <a:pt x="47" y="27"/>
                    </a:cubicBezTo>
                    <a:cubicBezTo>
                      <a:pt x="47" y="27"/>
                      <a:pt x="47" y="27"/>
                      <a:pt x="47" y="27"/>
                    </a:cubicBezTo>
                    <a:cubicBezTo>
                      <a:pt x="47" y="27"/>
                      <a:pt x="48" y="28"/>
                      <a:pt x="48" y="28"/>
                    </a:cubicBezTo>
                    <a:cubicBezTo>
                      <a:pt x="48" y="28"/>
                      <a:pt x="49" y="29"/>
                      <a:pt x="49" y="29"/>
                    </a:cubicBezTo>
                    <a:cubicBezTo>
                      <a:pt x="49" y="29"/>
                      <a:pt x="49" y="29"/>
                      <a:pt x="50" y="29"/>
                    </a:cubicBezTo>
                    <a:cubicBezTo>
                      <a:pt x="51" y="28"/>
                      <a:pt x="52" y="28"/>
                      <a:pt x="53" y="27"/>
                    </a:cubicBezTo>
                    <a:cubicBezTo>
                      <a:pt x="54" y="27"/>
                      <a:pt x="54" y="27"/>
                      <a:pt x="54" y="26"/>
                    </a:cubicBezTo>
                    <a:cubicBezTo>
                      <a:pt x="55" y="26"/>
                      <a:pt x="54" y="25"/>
                      <a:pt x="54" y="25"/>
                    </a:cubicBezTo>
                    <a:cubicBezTo>
                      <a:pt x="54" y="24"/>
                      <a:pt x="54" y="24"/>
                      <a:pt x="54" y="24"/>
                    </a:cubicBezTo>
                    <a:cubicBezTo>
                      <a:pt x="54" y="24"/>
                      <a:pt x="54" y="24"/>
                      <a:pt x="54" y="24"/>
                    </a:cubicBezTo>
                    <a:cubicBezTo>
                      <a:pt x="54" y="24"/>
                      <a:pt x="54" y="24"/>
                      <a:pt x="55" y="24"/>
                    </a:cubicBezTo>
                    <a:cubicBezTo>
                      <a:pt x="55" y="25"/>
                      <a:pt x="55" y="25"/>
                      <a:pt x="56" y="25"/>
                    </a:cubicBezTo>
                    <a:cubicBezTo>
                      <a:pt x="56" y="25"/>
                      <a:pt x="56" y="25"/>
                      <a:pt x="56" y="25"/>
                    </a:cubicBezTo>
                    <a:cubicBezTo>
                      <a:pt x="57" y="25"/>
                      <a:pt x="57" y="25"/>
                      <a:pt x="57" y="24"/>
                    </a:cubicBezTo>
                    <a:cubicBezTo>
                      <a:pt x="58" y="23"/>
                      <a:pt x="59" y="22"/>
                      <a:pt x="60" y="21"/>
                    </a:cubicBezTo>
                    <a:cubicBezTo>
                      <a:pt x="60" y="21"/>
                      <a:pt x="60" y="20"/>
                      <a:pt x="60" y="20"/>
                    </a:cubicBezTo>
                    <a:cubicBezTo>
                      <a:pt x="60" y="19"/>
                      <a:pt x="59" y="19"/>
                      <a:pt x="59" y="18"/>
                    </a:cubicBezTo>
                    <a:cubicBezTo>
                      <a:pt x="59" y="18"/>
                      <a:pt x="59" y="18"/>
                      <a:pt x="59" y="18"/>
                    </a:cubicBezTo>
                    <a:cubicBezTo>
                      <a:pt x="59" y="18"/>
                      <a:pt x="59" y="18"/>
                      <a:pt x="59" y="18"/>
                    </a:cubicBezTo>
                    <a:cubicBezTo>
                      <a:pt x="59" y="18"/>
                      <a:pt x="59" y="18"/>
                      <a:pt x="59" y="18"/>
                    </a:cubicBezTo>
                    <a:cubicBezTo>
                      <a:pt x="60" y="18"/>
                      <a:pt x="60" y="18"/>
                      <a:pt x="60" y="18"/>
                    </a:cubicBezTo>
                    <a:cubicBezTo>
                      <a:pt x="61" y="17"/>
                      <a:pt x="61" y="17"/>
                      <a:pt x="61" y="16"/>
                    </a:cubicBezTo>
                    <a:cubicBezTo>
                      <a:pt x="61" y="16"/>
                      <a:pt x="62" y="15"/>
                      <a:pt x="62" y="14"/>
                    </a:cubicBezTo>
                    <a:cubicBezTo>
                      <a:pt x="62" y="14"/>
                      <a:pt x="61" y="13"/>
                      <a:pt x="61" y="12"/>
                    </a:cubicBezTo>
                    <a:close/>
                    <a:moveTo>
                      <a:pt x="58" y="15"/>
                    </a:moveTo>
                    <a:cubicBezTo>
                      <a:pt x="57" y="15"/>
                      <a:pt x="56" y="16"/>
                      <a:pt x="56" y="17"/>
                    </a:cubicBezTo>
                    <a:cubicBezTo>
                      <a:pt x="55" y="18"/>
                      <a:pt x="56" y="20"/>
                      <a:pt x="57" y="21"/>
                    </a:cubicBezTo>
                    <a:cubicBezTo>
                      <a:pt x="56" y="21"/>
                      <a:pt x="56" y="21"/>
                      <a:pt x="56" y="22"/>
                    </a:cubicBezTo>
                    <a:cubicBezTo>
                      <a:pt x="55" y="21"/>
                      <a:pt x="53" y="21"/>
                      <a:pt x="52" y="22"/>
                    </a:cubicBezTo>
                    <a:cubicBezTo>
                      <a:pt x="51" y="23"/>
                      <a:pt x="51" y="24"/>
                      <a:pt x="51" y="25"/>
                    </a:cubicBezTo>
                    <a:cubicBezTo>
                      <a:pt x="51" y="25"/>
                      <a:pt x="50" y="25"/>
                      <a:pt x="50" y="25"/>
                    </a:cubicBezTo>
                    <a:cubicBezTo>
                      <a:pt x="49" y="24"/>
                      <a:pt x="48" y="24"/>
                      <a:pt x="47" y="24"/>
                    </a:cubicBezTo>
                    <a:cubicBezTo>
                      <a:pt x="46" y="24"/>
                      <a:pt x="45" y="24"/>
                      <a:pt x="44" y="25"/>
                    </a:cubicBezTo>
                    <a:cubicBezTo>
                      <a:pt x="44" y="25"/>
                      <a:pt x="43" y="25"/>
                      <a:pt x="43" y="25"/>
                    </a:cubicBezTo>
                    <a:cubicBezTo>
                      <a:pt x="43" y="24"/>
                      <a:pt x="43" y="23"/>
                      <a:pt x="42" y="22"/>
                    </a:cubicBezTo>
                    <a:cubicBezTo>
                      <a:pt x="41" y="21"/>
                      <a:pt x="39" y="21"/>
                      <a:pt x="38" y="22"/>
                    </a:cubicBezTo>
                    <a:cubicBezTo>
                      <a:pt x="38" y="21"/>
                      <a:pt x="38" y="21"/>
                      <a:pt x="37" y="21"/>
                    </a:cubicBezTo>
                    <a:cubicBezTo>
                      <a:pt x="38" y="20"/>
                      <a:pt x="39" y="18"/>
                      <a:pt x="38" y="17"/>
                    </a:cubicBezTo>
                    <a:cubicBezTo>
                      <a:pt x="38" y="16"/>
                      <a:pt x="37" y="15"/>
                      <a:pt x="36" y="15"/>
                    </a:cubicBezTo>
                    <a:cubicBezTo>
                      <a:pt x="36" y="15"/>
                      <a:pt x="36" y="15"/>
                      <a:pt x="36" y="14"/>
                    </a:cubicBezTo>
                    <a:cubicBezTo>
                      <a:pt x="36" y="14"/>
                      <a:pt x="36" y="14"/>
                      <a:pt x="36" y="14"/>
                    </a:cubicBezTo>
                    <a:cubicBezTo>
                      <a:pt x="37" y="14"/>
                      <a:pt x="38" y="13"/>
                      <a:pt x="38" y="11"/>
                    </a:cubicBezTo>
                    <a:cubicBezTo>
                      <a:pt x="39" y="10"/>
                      <a:pt x="38" y="9"/>
                      <a:pt x="37" y="8"/>
                    </a:cubicBezTo>
                    <a:cubicBezTo>
                      <a:pt x="38" y="8"/>
                      <a:pt x="38" y="7"/>
                      <a:pt x="38" y="7"/>
                    </a:cubicBezTo>
                    <a:cubicBezTo>
                      <a:pt x="39" y="8"/>
                      <a:pt x="41" y="8"/>
                      <a:pt x="42" y="7"/>
                    </a:cubicBezTo>
                    <a:cubicBezTo>
                      <a:pt x="43" y="6"/>
                      <a:pt x="43" y="5"/>
                      <a:pt x="43" y="4"/>
                    </a:cubicBezTo>
                    <a:cubicBezTo>
                      <a:pt x="43" y="3"/>
                      <a:pt x="44" y="3"/>
                      <a:pt x="44" y="3"/>
                    </a:cubicBezTo>
                    <a:cubicBezTo>
                      <a:pt x="45" y="4"/>
                      <a:pt x="46" y="5"/>
                      <a:pt x="47" y="5"/>
                    </a:cubicBezTo>
                    <a:cubicBezTo>
                      <a:pt x="48" y="5"/>
                      <a:pt x="49" y="4"/>
                      <a:pt x="50" y="3"/>
                    </a:cubicBezTo>
                    <a:cubicBezTo>
                      <a:pt x="50" y="3"/>
                      <a:pt x="51" y="3"/>
                      <a:pt x="51" y="4"/>
                    </a:cubicBezTo>
                    <a:cubicBezTo>
                      <a:pt x="51" y="5"/>
                      <a:pt x="51" y="6"/>
                      <a:pt x="52" y="7"/>
                    </a:cubicBezTo>
                    <a:cubicBezTo>
                      <a:pt x="53" y="8"/>
                      <a:pt x="55" y="8"/>
                      <a:pt x="56" y="7"/>
                    </a:cubicBezTo>
                    <a:cubicBezTo>
                      <a:pt x="56" y="7"/>
                      <a:pt x="56" y="8"/>
                      <a:pt x="57" y="8"/>
                    </a:cubicBezTo>
                    <a:cubicBezTo>
                      <a:pt x="56" y="9"/>
                      <a:pt x="55" y="10"/>
                      <a:pt x="56" y="11"/>
                    </a:cubicBezTo>
                    <a:cubicBezTo>
                      <a:pt x="56" y="13"/>
                      <a:pt x="57" y="14"/>
                      <a:pt x="58" y="14"/>
                    </a:cubicBezTo>
                    <a:cubicBezTo>
                      <a:pt x="58" y="14"/>
                      <a:pt x="59" y="14"/>
                      <a:pt x="59" y="14"/>
                    </a:cubicBezTo>
                    <a:cubicBezTo>
                      <a:pt x="59" y="15"/>
                      <a:pt x="58" y="15"/>
                      <a:pt x="58" y="1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5" name="iṥ1ïḍe">
                <a:extLst>
                  <a:ext uri="{FF2B5EF4-FFF2-40B4-BE49-F238E27FC236}">
                    <a16:creationId xmlns:a16="http://schemas.microsoft.com/office/drawing/2014/main" id="{A7302B6E-3DC3-4487-BDD8-2D53D1A7772A}"/>
                  </a:ext>
                </a:extLst>
              </p:cNvPr>
              <p:cNvSpPr/>
              <p:nvPr/>
            </p:nvSpPr>
            <p:spPr bwMode="auto">
              <a:xfrm>
                <a:off x="5266484" y="5404241"/>
                <a:ext cx="262200" cy="248944"/>
              </a:xfrm>
              <a:custGeom>
                <a:gdLst>
                  <a:gd fmla="*/ 75 w 75" name="T0"/>
                  <a:gd fmla="*/ 27 h 71" name="T1"/>
                  <a:gd fmla="*/ 69 w 75" name="T2"/>
                  <a:gd fmla="*/ 14 h 71" name="T3"/>
                  <a:gd fmla="*/ 64 w 75" name="T4"/>
                  <a:gd fmla="*/ 0 h 71" name="T5"/>
                  <a:gd fmla="*/ 5 w 75" name="T6"/>
                  <a:gd fmla="*/ 11 h 71" name="T7"/>
                  <a:gd fmla="*/ 1 w 75" name="T8"/>
                  <a:gd fmla="*/ 26 h 71" name="T9"/>
                  <a:gd fmla="*/ 0 w 75" name="T10"/>
                  <a:gd fmla="*/ 31 h 71" name="T11"/>
                  <a:gd fmla="*/ 1 w 75" name="T12"/>
                  <a:gd fmla="*/ 65 h 71" name="T13"/>
                  <a:gd fmla="*/ 70 w 75" name="T14"/>
                  <a:gd fmla="*/ 71 h 71" name="T15"/>
                  <a:gd fmla="*/ 70 w 75" name="T16"/>
                  <a:gd fmla="*/ 61 h 71" name="T17"/>
                  <a:gd fmla="*/ 4 w 75" name="T18"/>
                  <a:gd fmla="*/ 26 h 71" name="T19"/>
                  <a:gd fmla="*/ 71 w 75" name="T20"/>
                  <a:gd fmla="*/ 26 h 71" name="T21"/>
                  <a:gd fmla="*/ 58 w 75" name="T22"/>
                  <a:gd fmla="*/ 33 h 71" name="T23"/>
                  <a:gd fmla="*/ 54 w 75" name="T24"/>
                  <a:gd fmla="*/ 28 h 71" name="T25"/>
                  <a:gd fmla="*/ 52 w 75" name="T26"/>
                  <a:gd fmla="*/ 31 h 71" name="T27"/>
                  <a:gd fmla="*/ 44 w 75" name="T28"/>
                  <a:gd fmla="*/ 31 h 71" name="T29"/>
                  <a:gd fmla="*/ 52 w 75" name="T30"/>
                  <a:gd fmla="*/ 31 h 71" name="T31"/>
                  <a:gd fmla="*/ 37 w 75" name="T32"/>
                  <a:gd fmla="*/ 33 h 71" name="T33"/>
                  <a:gd fmla="*/ 42 w 75" name="T34"/>
                  <a:gd fmla="*/ 28 h 71" name="T35"/>
                  <a:gd fmla="*/ 28 w 75" name="T36"/>
                  <a:gd fmla="*/ 33 h 71" name="T37"/>
                  <a:gd fmla="*/ 23 w 75" name="T38"/>
                  <a:gd fmla="*/ 28 h 71" name="T39"/>
                  <a:gd fmla="*/ 21 w 75" name="T40"/>
                  <a:gd fmla="*/ 28 h 71" name="T41"/>
                  <a:gd fmla="*/ 17 w 75" name="T42"/>
                  <a:gd fmla="*/ 33 h 71" name="T43"/>
                  <a:gd fmla="*/ 21 w 75" name="T44"/>
                  <a:gd fmla="*/ 28 h 71" name="T45"/>
                  <a:gd fmla="*/ 18 w 75" name="T46"/>
                  <a:gd fmla="*/ 35 h 71" name="T47"/>
                  <a:gd fmla="*/ 28 w 75" name="T48"/>
                  <a:gd fmla="*/ 35 h 71" name="T49"/>
                  <a:gd fmla="*/ 38 w 75" name="T50"/>
                  <a:gd fmla="*/ 35 h 71" name="T51"/>
                  <a:gd fmla="*/ 48 w 75" name="T52"/>
                  <a:gd fmla="*/ 35 h 71" name="T53"/>
                  <a:gd fmla="*/ 58 w 75" name="T54"/>
                  <a:gd fmla="*/ 35 h 71" name="T55"/>
                  <a:gd fmla="*/ 67 w 75" name="T56"/>
                  <a:gd fmla="*/ 62 h 71" name="T57"/>
                  <a:gd fmla="*/ 29 w 75" name="T58"/>
                  <a:gd fmla="*/ 40 h 71" name="T59"/>
                  <a:gd fmla="*/ 13 w 75" name="T60"/>
                  <a:gd fmla="*/ 62 h 71" name="T61"/>
                  <a:gd fmla="*/ 12 w 75" name="T62"/>
                  <a:gd fmla="*/ 33 h 71" name="T63"/>
                  <a:gd fmla="*/ 28 w 75" name="T64"/>
                  <a:gd fmla="*/ 42 h 71" name="T65"/>
                  <a:gd fmla="*/ 68 w 75" name="T66"/>
                  <a:gd fmla="*/ 33 h 71" name="T67"/>
                  <a:gd fmla="*/ 64 w 75" name="T68"/>
                  <a:gd fmla="*/ 28 h 71" name="T69"/>
                  <a:gd fmla="*/ 68 w 75" name="T70"/>
                  <a:gd fmla="*/ 33 h 71" name="T71"/>
                  <a:gd fmla="*/ 11 w 75" name="T72"/>
                  <a:gd fmla="*/ 14 h 71" name="T73"/>
                  <a:gd fmla="*/ 11 w 75" name="T74"/>
                  <a:gd fmla="*/ 3 h 71" name="T75"/>
                  <a:gd fmla="*/ 67 w 75" name="T76"/>
                  <a:gd fmla="*/ 11 h 71" name="T77"/>
                  <a:gd fmla="*/ 11 w 75" name="T78"/>
                  <a:gd fmla="*/ 31 h 71" name="T79"/>
                  <a:gd fmla="*/ 3 w 75" name="T80"/>
                  <a:gd fmla="*/ 31 h 71" name="T81"/>
                  <a:gd fmla="*/ 4 w 75" name="T82"/>
                  <a:gd fmla="*/ 65 h 71" name="T83"/>
                  <a:gd fmla="*/ 29 w 75" name="T84"/>
                  <a:gd fmla="*/ 64 h 71" name="T85"/>
                  <a:gd fmla="*/ 71 w 75" name="T86"/>
                  <a:gd fmla="*/ 67 h 71" name="T87"/>
                  <a:gd fmla="*/ 4 w 75" name="T88"/>
                  <a:gd fmla="*/ 67 h 71" name="T89"/>
                  <a:gd fmla="*/ 62 w 75" name="T90"/>
                  <a:gd fmla="*/ 56 h 71" name="T91"/>
                  <a:gd fmla="*/ 39 w 75" name="T92"/>
                  <a:gd fmla="*/ 40 h 71" name="T93"/>
                  <a:gd fmla="*/ 39 w 75" name="T94"/>
                  <a:gd fmla="*/ 57 h 71" name="T95"/>
                  <a:gd fmla="*/ 60 w 75" name="T96"/>
                  <a:gd fmla="*/ 55 h 7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71" w="75">
                    <a:moveTo>
                      <a:pt x="75" y="31"/>
                    </a:moveTo>
                    <a:cubicBezTo>
                      <a:pt x="75" y="28"/>
                      <a:pt x="75" y="28"/>
                      <a:pt x="75" y="28"/>
                    </a:cubicBezTo>
                    <a:cubicBezTo>
                      <a:pt x="75" y="27"/>
                      <a:pt x="75" y="27"/>
                      <a:pt x="75" y="27"/>
                    </a:cubicBezTo>
                    <a:cubicBezTo>
                      <a:pt x="75" y="27"/>
                      <a:pt x="75" y="26"/>
                      <a:pt x="75" y="26"/>
                    </a:cubicBezTo>
                    <a:cubicBezTo>
                      <a:pt x="70" y="14"/>
                      <a:pt x="70" y="14"/>
                      <a:pt x="70" y="14"/>
                    </a:cubicBezTo>
                    <a:cubicBezTo>
                      <a:pt x="70" y="14"/>
                      <a:pt x="69" y="14"/>
                      <a:pt x="69" y="14"/>
                    </a:cubicBezTo>
                    <a:cubicBezTo>
                      <a:pt x="70" y="13"/>
                      <a:pt x="70" y="12"/>
                      <a:pt x="70" y="11"/>
                    </a:cubicBezTo>
                    <a:cubicBezTo>
                      <a:pt x="70" y="5"/>
                      <a:pt x="70" y="5"/>
                      <a:pt x="70" y="5"/>
                    </a:cubicBezTo>
                    <a:cubicBezTo>
                      <a:pt x="70" y="2"/>
                      <a:pt x="67" y="0"/>
                      <a:pt x="64" y="0"/>
                    </a:cubicBezTo>
                    <a:cubicBezTo>
                      <a:pt x="11" y="0"/>
                      <a:pt x="11" y="0"/>
                      <a:pt x="11" y="0"/>
                    </a:cubicBezTo>
                    <a:cubicBezTo>
                      <a:pt x="8" y="0"/>
                      <a:pt x="5" y="2"/>
                      <a:pt x="5" y="5"/>
                    </a:cubicBezTo>
                    <a:cubicBezTo>
                      <a:pt x="5" y="11"/>
                      <a:pt x="5" y="11"/>
                      <a:pt x="5" y="11"/>
                    </a:cubicBezTo>
                    <a:cubicBezTo>
                      <a:pt x="5" y="12"/>
                      <a:pt x="5" y="13"/>
                      <a:pt x="6" y="14"/>
                    </a:cubicBezTo>
                    <a:cubicBezTo>
                      <a:pt x="6" y="14"/>
                      <a:pt x="6" y="14"/>
                      <a:pt x="5" y="14"/>
                    </a:cubicBezTo>
                    <a:cubicBezTo>
                      <a:pt x="1" y="26"/>
                      <a:pt x="1" y="26"/>
                      <a:pt x="1" y="26"/>
                    </a:cubicBezTo>
                    <a:cubicBezTo>
                      <a:pt x="0" y="26"/>
                      <a:pt x="0" y="27"/>
                      <a:pt x="0" y="27"/>
                    </a:cubicBezTo>
                    <a:cubicBezTo>
                      <a:pt x="0" y="27"/>
                      <a:pt x="0" y="27"/>
                      <a:pt x="0" y="28"/>
                    </a:cubicBezTo>
                    <a:cubicBezTo>
                      <a:pt x="0" y="31"/>
                      <a:pt x="0" y="31"/>
                      <a:pt x="0" y="31"/>
                    </a:cubicBezTo>
                    <a:cubicBezTo>
                      <a:pt x="0" y="33"/>
                      <a:pt x="2" y="36"/>
                      <a:pt x="5" y="36"/>
                    </a:cubicBezTo>
                    <a:cubicBezTo>
                      <a:pt x="5" y="61"/>
                      <a:pt x="5" y="61"/>
                      <a:pt x="5" y="61"/>
                    </a:cubicBezTo>
                    <a:cubicBezTo>
                      <a:pt x="3" y="61"/>
                      <a:pt x="1" y="63"/>
                      <a:pt x="1" y="65"/>
                    </a:cubicBezTo>
                    <a:cubicBezTo>
                      <a:pt x="1" y="67"/>
                      <a:pt x="1" y="67"/>
                      <a:pt x="1" y="67"/>
                    </a:cubicBezTo>
                    <a:cubicBezTo>
                      <a:pt x="1" y="69"/>
                      <a:pt x="3" y="71"/>
                      <a:pt x="6" y="71"/>
                    </a:cubicBezTo>
                    <a:cubicBezTo>
                      <a:pt x="70" y="71"/>
                      <a:pt x="70" y="71"/>
                      <a:pt x="70" y="71"/>
                    </a:cubicBezTo>
                    <a:cubicBezTo>
                      <a:pt x="72" y="71"/>
                      <a:pt x="74" y="69"/>
                      <a:pt x="74" y="67"/>
                    </a:cubicBezTo>
                    <a:cubicBezTo>
                      <a:pt x="74" y="65"/>
                      <a:pt x="74" y="65"/>
                      <a:pt x="74" y="65"/>
                    </a:cubicBezTo>
                    <a:cubicBezTo>
                      <a:pt x="74" y="63"/>
                      <a:pt x="72" y="61"/>
                      <a:pt x="70" y="61"/>
                    </a:cubicBezTo>
                    <a:cubicBezTo>
                      <a:pt x="70" y="36"/>
                      <a:pt x="70" y="36"/>
                      <a:pt x="70" y="36"/>
                    </a:cubicBezTo>
                    <a:cubicBezTo>
                      <a:pt x="73" y="36"/>
                      <a:pt x="75" y="33"/>
                      <a:pt x="75" y="31"/>
                    </a:cubicBezTo>
                    <a:close/>
                    <a:moveTo>
                      <a:pt x="4" y="26"/>
                    </a:moveTo>
                    <a:cubicBezTo>
                      <a:pt x="8" y="16"/>
                      <a:pt x="8" y="16"/>
                      <a:pt x="8" y="16"/>
                    </a:cubicBezTo>
                    <a:cubicBezTo>
                      <a:pt x="67" y="16"/>
                      <a:pt x="67" y="16"/>
                      <a:pt x="67" y="16"/>
                    </a:cubicBezTo>
                    <a:cubicBezTo>
                      <a:pt x="71" y="26"/>
                      <a:pt x="71" y="26"/>
                      <a:pt x="71" y="26"/>
                    </a:cubicBezTo>
                    <a:lnTo>
                      <a:pt x="4" y="26"/>
                    </a:lnTo>
                    <a:close/>
                    <a:moveTo>
                      <a:pt x="62" y="31"/>
                    </a:moveTo>
                    <a:cubicBezTo>
                      <a:pt x="62" y="32"/>
                      <a:pt x="60" y="33"/>
                      <a:pt x="58" y="33"/>
                    </a:cubicBezTo>
                    <a:cubicBezTo>
                      <a:pt x="57" y="33"/>
                      <a:pt x="57" y="33"/>
                      <a:pt x="57" y="33"/>
                    </a:cubicBezTo>
                    <a:cubicBezTo>
                      <a:pt x="55" y="33"/>
                      <a:pt x="54" y="32"/>
                      <a:pt x="54" y="31"/>
                    </a:cubicBezTo>
                    <a:cubicBezTo>
                      <a:pt x="54" y="28"/>
                      <a:pt x="54" y="28"/>
                      <a:pt x="54" y="28"/>
                    </a:cubicBezTo>
                    <a:cubicBezTo>
                      <a:pt x="62" y="28"/>
                      <a:pt x="62" y="28"/>
                      <a:pt x="62" y="28"/>
                    </a:cubicBezTo>
                    <a:lnTo>
                      <a:pt x="62" y="31"/>
                    </a:lnTo>
                    <a:close/>
                    <a:moveTo>
                      <a:pt x="52" y="31"/>
                    </a:moveTo>
                    <a:cubicBezTo>
                      <a:pt x="52" y="32"/>
                      <a:pt x="50" y="33"/>
                      <a:pt x="48" y="33"/>
                    </a:cubicBezTo>
                    <a:cubicBezTo>
                      <a:pt x="47" y="33"/>
                      <a:pt x="47" y="33"/>
                      <a:pt x="47" y="33"/>
                    </a:cubicBezTo>
                    <a:cubicBezTo>
                      <a:pt x="45" y="33"/>
                      <a:pt x="44" y="32"/>
                      <a:pt x="44" y="31"/>
                    </a:cubicBezTo>
                    <a:cubicBezTo>
                      <a:pt x="44" y="28"/>
                      <a:pt x="44" y="28"/>
                      <a:pt x="44" y="28"/>
                    </a:cubicBezTo>
                    <a:cubicBezTo>
                      <a:pt x="52" y="28"/>
                      <a:pt x="52" y="28"/>
                      <a:pt x="52" y="28"/>
                    </a:cubicBezTo>
                    <a:lnTo>
                      <a:pt x="52" y="31"/>
                    </a:lnTo>
                    <a:close/>
                    <a:moveTo>
                      <a:pt x="42" y="31"/>
                    </a:moveTo>
                    <a:cubicBezTo>
                      <a:pt x="42" y="32"/>
                      <a:pt x="40" y="33"/>
                      <a:pt x="38" y="33"/>
                    </a:cubicBezTo>
                    <a:cubicBezTo>
                      <a:pt x="37" y="33"/>
                      <a:pt x="37" y="33"/>
                      <a:pt x="37" y="33"/>
                    </a:cubicBezTo>
                    <a:cubicBezTo>
                      <a:pt x="35" y="33"/>
                      <a:pt x="34" y="32"/>
                      <a:pt x="34" y="31"/>
                    </a:cubicBezTo>
                    <a:cubicBezTo>
                      <a:pt x="34" y="28"/>
                      <a:pt x="34" y="28"/>
                      <a:pt x="34" y="28"/>
                    </a:cubicBezTo>
                    <a:cubicBezTo>
                      <a:pt x="42" y="28"/>
                      <a:pt x="42" y="28"/>
                      <a:pt x="42" y="28"/>
                    </a:cubicBezTo>
                    <a:lnTo>
                      <a:pt x="42" y="31"/>
                    </a:lnTo>
                    <a:close/>
                    <a:moveTo>
                      <a:pt x="32" y="31"/>
                    </a:moveTo>
                    <a:cubicBezTo>
                      <a:pt x="32" y="32"/>
                      <a:pt x="30" y="33"/>
                      <a:pt x="28" y="33"/>
                    </a:cubicBezTo>
                    <a:cubicBezTo>
                      <a:pt x="27" y="33"/>
                      <a:pt x="27" y="33"/>
                      <a:pt x="27" y="33"/>
                    </a:cubicBezTo>
                    <a:cubicBezTo>
                      <a:pt x="25" y="33"/>
                      <a:pt x="23" y="32"/>
                      <a:pt x="23" y="31"/>
                    </a:cubicBezTo>
                    <a:cubicBezTo>
                      <a:pt x="23" y="28"/>
                      <a:pt x="23" y="28"/>
                      <a:pt x="23" y="28"/>
                    </a:cubicBezTo>
                    <a:cubicBezTo>
                      <a:pt x="32" y="28"/>
                      <a:pt x="32" y="28"/>
                      <a:pt x="32" y="28"/>
                    </a:cubicBezTo>
                    <a:lnTo>
                      <a:pt x="32" y="31"/>
                    </a:lnTo>
                    <a:close/>
                    <a:moveTo>
                      <a:pt x="21" y="28"/>
                    </a:moveTo>
                    <a:cubicBezTo>
                      <a:pt x="21" y="31"/>
                      <a:pt x="21" y="31"/>
                      <a:pt x="21" y="31"/>
                    </a:cubicBezTo>
                    <a:cubicBezTo>
                      <a:pt x="21" y="32"/>
                      <a:pt x="20" y="33"/>
                      <a:pt x="18" y="33"/>
                    </a:cubicBezTo>
                    <a:cubicBezTo>
                      <a:pt x="17" y="33"/>
                      <a:pt x="17" y="33"/>
                      <a:pt x="17" y="33"/>
                    </a:cubicBezTo>
                    <a:cubicBezTo>
                      <a:pt x="15" y="33"/>
                      <a:pt x="13" y="32"/>
                      <a:pt x="13" y="31"/>
                    </a:cubicBezTo>
                    <a:cubicBezTo>
                      <a:pt x="13" y="28"/>
                      <a:pt x="13" y="28"/>
                      <a:pt x="13" y="28"/>
                    </a:cubicBezTo>
                    <a:lnTo>
                      <a:pt x="21" y="28"/>
                    </a:lnTo>
                    <a:close/>
                    <a:moveTo>
                      <a:pt x="12" y="33"/>
                    </a:moveTo>
                    <a:cubicBezTo>
                      <a:pt x="13" y="35"/>
                      <a:pt x="15" y="35"/>
                      <a:pt x="17" y="35"/>
                    </a:cubicBezTo>
                    <a:cubicBezTo>
                      <a:pt x="18" y="35"/>
                      <a:pt x="18" y="35"/>
                      <a:pt x="18" y="35"/>
                    </a:cubicBezTo>
                    <a:cubicBezTo>
                      <a:pt x="20" y="35"/>
                      <a:pt x="21" y="35"/>
                      <a:pt x="22" y="33"/>
                    </a:cubicBezTo>
                    <a:cubicBezTo>
                      <a:pt x="23" y="35"/>
                      <a:pt x="25" y="35"/>
                      <a:pt x="27" y="35"/>
                    </a:cubicBezTo>
                    <a:cubicBezTo>
                      <a:pt x="28" y="35"/>
                      <a:pt x="28" y="35"/>
                      <a:pt x="28" y="35"/>
                    </a:cubicBezTo>
                    <a:cubicBezTo>
                      <a:pt x="30" y="35"/>
                      <a:pt x="32" y="35"/>
                      <a:pt x="33" y="33"/>
                    </a:cubicBezTo>
                    <a:cubicBezTo>
                      <a:pt x="34" y="35"/>
                      <a:pt x="35" y="35"/>
                      <a:pt x="37" y="35"/>
                    </a:cubicBezTo>
                    <a:cubicBezTo>
                      <a:pt x="38" y="35"/>
                      <a:pt x="38" y="35"/>
                      <a:pt x="38" y="35"/>
                    </a:cubicBezTo>
                    <a:cubicBezTo>
                      <a:pt x="40" y="35"/>
                      <a:pt x="42" y="35"/>
                      <a:pt x="43" y="33"/>
                    </a:cubicBezTo>
                    <a:cubicBezTo>
                      <a:pt x="44" y="35"/>
                      <a:pt x="45" y="35"/>
                      <a:pt x="47" y="35"/>
                    </a:cubicBezTo>
                    <a:cubicBezTo>
                      <a:pt x="48" y="35"/>
                      <a:pt x="48" y="35"/>
                      <a:pt x="48" y="35"/>
                    </a:cubicBezTo>
                    <a:cubicBezTo>
                      <a:pt x="50" y="35"/>
                      <a:pt x="52" y="35"/>
                      <a:pt x="53" y="33"/>
                    </a:cubicBezTo>
                    <a:cubicBezTo>
                      <a:pt x="54" y="35"/>
                      <a:pt x="55" y="35"/>
                      <a:pt x="57" y="35"/>
                    </a:cubicBezTo>
                    <a:cubicBezTo>
                      <a:pt x="58" y="35"/>
                      <a:pt x="58" y="35"/>
                      <a:pt x="58" y="35"/>
                    </a:cubicBezTo>
                    <a:cubicBezTo>
                      <a:pt x="60" y="35"/>
                      <a:pt x="62" y="35"/>
                      <a:pt x="63" y="33"/>
                    </a:cubicBezTo>
                    <a:cubicBezTo>
                      <a:pt x="64" y="35"/>
                      <a:pt x="65" y="35"/>
                      <a:pt x="67" y="35"/>
                    </a:cubicBezTo>
                    <a:cubicBezTo>
                      <a:pt x="67" y="62"/>
                      <a:pt x="67" y="62"/>
                      <a:pt x="67" y="62"/>
                    </a:cubicBezTo>
                    <a:cubicBezTo>
                      <a:pt x="30" y="62"/>
                      <a:pt x="30" y="62"/>
                      <a:pt x="30" y="62"/>
                    </a:cubicBezTo>
                    <a:cubicBezTo>
                      <a:pt x="30" y="41"/>
                      <a:pt x="30" y="41"/>
                      <a:pt x="30" y="41"/>
                    </a:cubicBezTo>
                    <a:cubicBezTo>
                      <a:pt x="30" y="40"/>
                      <a:pt x="30" y="40"/>
                      <a:pt x="29" y="40"/>
                    </a:cubicBezTo>
                    <a:cubicBezTo>
                      <a:pt x="14" y="40"/>
                      <a:pt x="14" y="40"/>
                      <a:pt x="14" y="40"/>
                    </a:cubicBezTo>
                    <a:cubicBezTo>
                      <a:pt x="13" y="40"/>
                      <a:pt x="13" y="40"/>
                      <a:pt x="13" y="41"/>
                    </a:cubicBezTo>
                    <a:cubicBezTo>
                      <a:pt x="13" y="62"/>
                      <a:pt x="13" y="62"/>
                      <a:pt x="13" y="62"/>
                    </a:cubicBezTo>
                    <a:cubicBezTo>
                      <a:pt x="8" y="62"/>
                      <a:pt x="8" y="62"/>
                      <a:pt x="8" y="62"/>
                    </a:cubicBezTo>
                    <a:cubicBezTo>
                      <a:pt x="8" y="35"/>
                      <a:pt x="8" y="35"/>
                      <a:pt x="8" y="35"/>
                    </a:cubicBezTo>
                    <a:cubicBezTo>
                      <a:pt x="10" y="35"/>
                      <a:pt x="11" y="35"/>
                      <a:pt x="12" y="33"/>
                    </a:cubicBezTo>
                    <a:close/>
                    <a:moveTo>
                      <a:pt x="15" y="62"/>
                    </a:moveTo>
                    <a:cubicBezTo>
                      <a:pt x="15" y="42"/>
                      <a:pt x="15" y="42"/>
                      <a:pt x="15" y="42"/>
                    </a:cubicBezTo>
                    <a:cubicBezTo>
                      <a:pt x="28" y="42"/>
                      <a:pt x="28" y="42"/>
                      <a:pt x="28" y="42"/>
                    </a:cubicBezTo>
                    <a:cubicBezTo>
                      <a:pt x="28" y="62"/>
                      <a:pt x="28" y="62"/>
                      <a:pt x="28" y="62"/>
                    </a:cubicBezTo>
                    <a:lnTo>
                      <a:pt x="15" y="62"/>
                    </a:lnTo>
                    <a:close/>
                    <a:moveTo>
                      <a:pt x="68" y="33"/>
                    </a:moveTo>
                    <a:cubicBezTo>
                      <a:pt x="67" y="33"/>
                      <a:pt x="67" y="33"/>
                      <a:pt x="67" y="33"/>
                    </a:cubicBezTo>
                    <a:cubicBezTo>
                      <a:pt x="65" y="33"/>
                      <a:pt x="64" y="32"/>
                      <a:pt x="64" y="31"/>
                    </a:cubicBezTo>
                    <a:cubicBezTo>
                      <a:pt x="64" y="28"/>
                      <a:pt x="64" y="28"/>
                      <a:pt x="64" y="28"/>
                    </a:cubicBezTo>
                    <a:cubicBezTo>
                      <a:pt x="72" y="28"/>
                      <a:pt x="72" y="28"/>
                      <a:pt x="72" y="28"/>
                    </a:cubicBezTo>
                    <a:cubicBezTo>
                      <a:pt x="72" y="31"/>
                      <a:pt x="72" y="31"/>
                      <a:pt x="72" y="31"/>
                    </a:cubicBezTo>
                    <a:cubicBezTo>
                      <a:pt x="72" y="32"/>
                      <a:pt x="70" y="33"/>
                      <a:pt x="68" y="33"/>
                    </a:cubicBezTo>
                    <a:close/>
                    <a:moveTo>
                      <a:pt x="67" y="11"/>
                    </a:moveTo>
                    <a:cubicBezTo>
                      <a:pt x="67" y="13"/>
                      <a:pt x="66" y="14"/>
                      <a:pt x="64" y="14"/>
                    </a:cubicBezTo>
                    <a:cubicBezTo>
                      <a:pt x="11" y="14"/>
                      <a:pt x="11" y="14"/>
                      <a:pt x="11" y="14"/>
                    </a:cubicBezTo>
                    <a:cubicBezTo>
                      <a:pt x="9" y="14"/>
                      <a:pt x="8" y="13"/>
                      <a:pt x="8" y="11"/>
                    </a:cubicBezTo>
                    <a:cubicBezTo>
                      <a:pt x="8" y="5"/>
                      <a:pt x="8" y="5"/>
                      <a:pt x="8" y="5"/>
                    </a:cubicBezTo>
                    <a:cubicBezTo>
                      <a:pt x="8" y="4"/>
                      <a:pt x="9" y="3"/>
                      <a:pt x="11" y="3"/>
                    </a:cubicBezTo>
                    <a:cubicBezTo>
                      <a:pt x="64" y="3"/>
                      <a:pt x="64" y="3"/>
                      <a:pt x="64" y="3"/>
                    </a:cubicBezTo>
                    <a:cubicBezTo>
                      <a:pt x="66" y="3"/>
                      <a:pt x="67" y="4"/>
                      <a:pt x="67" y="5"/>
                    </a:cubicBezTo>
                    <a:lnTo>
                      <a:pt x="67" y="11"/>
                    </a:lnTo>
                    <a:close/>
                    <a:moveTo>
                      <a:pt x="3" y="28"/>
                    </a:moveTo>
                    <a:cubicBezTo>
                      <a:pt x="11" y="28"/>
                      <a:pt x="11" y="28"/>
                      <a:pt x="11" y="28"/>
                    </a:cubicBezTo>
                    <a:cubicBezTo>
                      <a:pt x="11" y="31"/>
                      <a:pt x="11" y="31"/>
                      <a:pt x="11" y="31"/>
                    </a:cubicBezTo>
                    <a:cubicBezTo>
                      <a:pt x="11" y="32"/>
                      <a:pt x="10" y="33"/>
                      <a:pt x="8" y="33"/>
                    </a:cubicBezTo>
                    <a:cubicBezTo>
                      <a:pt x="7" y="33"/>
                      <a:pt x="7" y="33"/>
                      <a:pt x="7" y="33"/>
                    </a:cubicBezTo>
                    <a:cubicBezTo>
                      <a:pt x="5" y="33"/>
                      <a:pt x="3" y="32"/>
                      <a:pt x="3" y="31"/>
                    </a:cubicBezTo>
                    <a:lnTo>
                      <a:pt x="3" y="28"/>
                    </a:lnTo>
                    <a:close/>
                    <a:moveTo>
                      <a:pt x="4" y="67"/>
                    </a:moveTo>
                    <a:cubicBezTo>
                      <a:pt x="4" y="65"/>
                      <a:pt x="4" y="65"/>
                      <a:pt x="4" y="65"/>
                    </a:cubicBezTo>
                    <a:cubicBezTo>
                      <a:pt x="4" y="65"/>
                      <a:pt x="5" y="64"/>
                      <a:pt x="6" y="64"/>
                    </a:cubicBezTo>
                    <a:cubicBezTo>
                      <a:pt x="14" y="64"/>
                      <a:pt x="14" y="64"/>
                      <a:pt x="14" y="64"/>
                    </a:cubicBezTo>
                    <a:cubicBezTo>
                      <a:pt x="29" y="64"/>
                      <a:pt x="29" y="64"/>
                      <a:pt x="29" y="64"/>
                    </a:cubicBezTo>
                    <a:cubicBezTo>
                      <a:pt x="70" y="64"/>
                      <a:pt x="70" y="64"/>
                      <a:pt x="70" y="64"/>
                    </a:cubicBezTo>
                    <a:cubicBezTo>
                      <a:pt x="70" y="64"/>
                      <a:pt x="71" y="65"/>
                      <a:pt x="71" y="65"/>
                    </a:cubicBezTo>
                    <a:cubicBezTo>
                      <a:pt x="71" y="67"/>
                      <a:pt x="71" y="67"/>
                      <a:pt x="71" y="67"/>
                    </a:cubicBezTo>
                    <a:cubicBezTo>
                      <a:pt x="71" y="68"/>
                      <a:pt x="70" y="68"/>
                      <a:pt x="70" y="68"/>
                    </a:cubicBezTo>
                    <a:cubicBezTo>
                      <a:pt x="6" y="68"/>
                      <a:pt x="6" y="68"/>
                      <a:pt x="6" y="68"/>
                    </a:cubicBezTo>
                    <a:cubicBezTo>
                      <a:pt x="5" y="68"/>
                      <a:pt x="4" y="68"/>
                      <a:pt x="4" y="67"/>
                    </a:cubicBezTo>
                    <a:close/>
                    <a:moveTo>
                      <a:pt x="39" y="57"/>
                    </a:moveTo>
                    <a:cubicBezTo>
                      <a:pt x="61" y="57"/>
                      <a:pt x="61" y="57"/>
                      <a:pt x="61" y="57"/>
                    </a:cubicBezTo>
                    <a:cubicBezTo>
                      <a:pt x="62" y="57"/>
                      <a:pt x="62" y="56"/>
                      <a:pt x="62" y="56"/>
                    </a:cubicBezTo>
                    <a:cubicBezTo>
                      <a:pt x="62" y="41"/>
                      <a:pt x="62" y="41"/>
                      <a:pt x="62" y="41"/>
                    </a:cubicBezTo>
                    <a:cubicBezTo>
                      <a:pt x="62" y="40"/>
                      <a:pt x="62" y="40"/>
                      <a:pt x="61" y="40"/>
                    </a:cubicBezTo>
                    <a:cubicBezTo>
                      <a:pt x="39" y="40"/>
                      <a:pt x="39" y="40"/>
                      <a:pt x="39" y="40"/>
                    </a:cubicBezTo>
                    <a:cubicBezTo>
                      <a:pt x="38" y="40"/>
                      <a:pt x="38" y="40"/>
                      <a:pt x="38" y="41"/>
                    </a:cubicBezTo>
                    <a:cubicBezTo>
                      <a:pt x="38" y="56"/>
                      <a:pt x="38" y="56"/>
                      <a:pt x="38" y="56"/>
                    </a:cubicBezTo>
                    <a:cubicBezTo>
                      <a:pt x="38" y="56"/>
                      <a:pt x="38" y="57"/>
                      <a:pt x="39" y="57"/>
                    </a:cubicBezTo>
                    <a:close/>
                    <a:moveTo>
                      <a:pt x="40" y="42"/>
                    </a:moveTo>
                    <a:cubicBezTo>
                      <a:pt x="60" y="42"/>
                      <a:pt x="60" y="42"/>
                      <a:pt x="60" y="42"/>
                    </a:cubicBezTo>
                    <a:cubicBezTo>
                      <a:pt x="60" y="55"/>
                      <a:pt x="60" y="55"/>
                      <a:pt x="60" y="55"/>
                    </a:cubicBezTo>
                    <a:cubicBezTo>
                      <a:pt x="40" y="55"/>
                      <a:pt x="40" y="55"/>
                      <a:pt x="40" y="55"/>
                    </a:cubicBezTo>
                    <a:lnTo>
                      <a:pt x="40" y="42"/>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6" name="iṧlíḓé">
                <a:extLst>
                  <a:ext uri="{FF2B5EF4-FFF2-40B4-BE49-F238E27FC236}">
                    <a16:creationId xmlns:a16="http://schemas.microsoft.com/office/drawing/2014/main" id="{470ED86F-3AC7-480D-AE80-B6E2A15148DA}"/>
                  </a:ext>
                </a:extLst>
              </p:cNvPr>
              <p:cNvSpPr/>
              <p:nvPr/>
            </p:nvSpPr>
            <p:spPr bwMode="auto">
              <a:xfrm>
                <a:off x="6749179" y="5410894"/>
                <a:ext cx="272066" cy="303873"/>
              </a:xfrm>
              <a:custGeom>
                <a:gdLst>
                  <a:gd fmla="*/ 55 w 69" name="T0"/>
                  <a:gd fmla="*/ 0 h 77" name="T1"/>
                  <a:gd fmla="*/ 45 w 69" name="T2"/>
                  <a:gd fmla="*/ 5 h 77" name="T3"/>
                  <a:gd fmla="*/ 31 w 69" name="T4"/>
                  <a:gd fmla="*/ 7 h 77" name="T5"/>
                  <a:gd fmla="*/ 24 w 69" name="T6"/>
                  <a:gd fmla="*/ 7 h 77" name="T7"/>
                  <a:gd fmla="*/ 10 w 69" name="T8"/>
                  <a:gd fmla="*/ 5 h 77" name="T9"/>
                  <a:gd fmla="*/ 0 w 69" name="T10"/>
                  <a:gd fmla="*/ 69 h 77" name="T11"/>
                  <a:gd fmla="*/ 69 w 69" name="T12"/>
                  <a:gd fmla="*/ 14 h 77" name="T13"/>
                  <a:gd fmla="*/ 10 w 69" name="T14"/>
                  <a:gd fmla="*/ 13 h 77" name="T15"/>
                  <a:gd fmla="*/ 24 w 69" name="T16"/>
                  <a:gd fmla="*/ 10 h 77" name="T17"/>
                  <a:gd fmla="*/ 31 w 69" name="T18"/>
                  <a:gd fmla="*/ 10 h 77" name="T19"/>
                  <a:gd fmla="*/ 45 w 69" name="T20"/>
                  <a:gd fmla="*/ 13 h 77" name="T21"/>
                  <a:gd fmla="*/ 55 w 69" name="T22"/>
                  <a:gd fmla="*/ 17 h 77" name="T23"/>
                  <a:gd fmla="*/ 66 w 69" name="T24"/>
                  <a:gd fmla="*/ 14 h 77" name="T25"/>
                  <a:gd fmla="*/ 7 w 69" name="T26"/>
                  <a:gd fmla="*/ 10 h 77" name="T27"/>
                  <a:gd fmla="*/ 61 w 69" name="T28"/>
                  <a:gd fmla="*/ 74 h 77" name="T29"/>
                  <a:gd fmla="*/ 34 w 69" name="T30"/>
                  <a:gd fmla="*/ 39 h 77" name="T31"/>
                  <a:gd fmla="*/ 34 w 69" name="T32"/>
                  <a:gd fmla="*/ 39 h 77" name="T33"/>
                  <a:gd fmla="*/ 33 w 69" name="T34"/>
                  <a:gd fmla="*/ 36 h 77" name="T35"/>
                  <a:gd fmla="*/ 44 w 69" name="T36"/>
                  <a:gd fmla="*/ 33 h 77" name="T37"/>
                  <a:gd fmla="*/ 45 w 69" name="T38"/>
                  <a:gd fmla="*/ 36 h 77" name="T39"/>
                  <a:gd fmla="*/ 54 w 69" name="T40"/>
                  <a:gd fmla="*/ 39 h 77" name="T41"/>
                  <a:gd fmla="*/ 54 w 69" name="T42"/>
                  <a:gd fmla="*/ 39 h 77" name="T43"/>
                  <a:gd fmla="*/ 53 w 69" name="T44"/>
                  <a:gd fmla="*/ 36 h 77" name="T45"/>
                  <a:gd fmla="*/ 14 w 69" name="T46"/>
                  <a:gd fmla="*/ 43 h 77" name="T47"/>
                  <a:gd fmla="*/ 15 w 69" name="T48"/>
                  <a:gd fmla="*/ 46 h 77" name="T49"/>
                  <a:gd fmla="*/ 24 w 69" name="T50"/>
                  <a:gd fmla="*/ 49 h 77" name="T51"/>
                  <a:gd fmla="*/ 24 w 69" name="T52"/>
                  <a:gd fmla="*/ 49 h 77" name="T53"/>
                  <a:gd fmla="*/ 23 w 69" name="T54"/>
                  <a:gd fmla="*/ 46 h 77" name="T55"/>
                  <a:gd fmla="*/ 34 w 69" name="T56"/>
                  <a:gd fmla="*/ 43 h 77" name="T57"/>
                  <a:gd fmla="*/ 35 w 69" name="T58"/>
                  <a:gd fmla="*/ 46 h 77" name="T59"/>
                  <a:gd fmla="*/ 44 w 69" name="T60"/>
                  <a:gd fmla="*/ 49 h 77" name="T61"/>
                  <a:gd fmla="*/ 44 w 69" name="T62"/>
                  <a:gd fmla="*/ 49 h 77" name="T63"/>
                  <a:gd fmla="*/ 43 w 69" name="T64"/>
                  <a:gd fmla="*/ 46 h 77" name="T65"/>
                  <a:gd fmla="*/ 54 w 69" name="T66"/>
                  <a:gd fmla="*/ 43 h 77" name="T67"/>
                  <a:gd fmla="*/ 55 w 69" name="T68"/>
                  <a:gd fmla="*/ 46 h 77" name="T69"/>
                  <a:gd fmla="*/ 14 w 69" name="T70"/>
                  <a:gd fmla="*/ 59 h 77" name="T71"/>
                  <a:gd fmla="*/ 14 w 69" name="T72"/>
                  <a:gd fmla="*/ 59 h 77" name="T73"/>
                  <a:gd fmla="*/ 13 w 69" name="T74"/>
                  <a:gd fmla="*/ 56 h 77" name="T75"/>
                  <a:gd fmla="*/ 24 w 69" name="T76"/>
                  <a:gd fmla="*/ 53 h 77" name="T77"/>
                  <a:gd fmla="*/ 25 w 69" name="T78"/>
                  <a:gd fmla="*/ 56 h 77" name="T79"/>
                  <a:gd fmla="*/ 34 w 69" name="T80"/>
                  <a:gd fmla="*/ 59 h 77" name="T81"/>
                  <a:gd fmla="*/ 34 w 69" name="T82"/>
                  <a:gd fmla="*/ 59 h 77" name="T83"/>
                  <a:gd fmla="*/ 33 w 69" name="T84"/>
                  <a:gd fmla="*/ 56 h 77" name="T85"/>
                  <a:gd fmla="*/ 44 w 69" name="T86"/>
                  <a:gd fmla="*/ 53 h 77" name="T87"/>
                  <a:gd fmla="*/ 45 w 69" name="T88"/>
                  <a:gd fmla="*/ 56 h 77" name="T89"/>
                  <a:gd fmla="*/ 54 w 69" name="T90"/>
                  <a:gd fmla="*/ 59 h 77" name="T91"/>
                  <a:gd fmla="*/ 54 w 69" name="T92"/>
                  <a:gd fmla="*/ 59 h 77" name="T93"/>
                  <a:gd fmla="*/ 53 w 69" name="T94"/>
                  <a:gd fmla="*/ 56 h 77" name="T95"/>
                  <a:gd fmla="*/ 14 w 69" name="T96"/>
                  <a:gd fmla="*/ 63 h 77" name="T97"/>
                  <a:gd fmla="*/ 15 w 69" name="T98"/>
                  <a:gd fmla="*/ 65 h 77" name="T99"/>
                  <a:gd fmla="*/ 24 w 69" name="T100"/>
                  <a:gd fmla="*/ 68 h 77" name="T101"/>
                  <a:gd fmla="*/ 24 w 69" name="T102"/>
                  <a:gd fmla="*/ 68 h 77" name="T103"/>
                  <a:gd fmla="*/ 23 w 69" name="T104"/>
                  <a:gd fmla="*/ 65 h 7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77" w="69">
                    <a:moveTo>
                      <a:pt x="61" y="7"/>
                    </a:moveTo>
                    <a:cubicBezTo>
                      <a:pt x="59" y="7"/>
                      <a:pt x="59" y="7"/>
                      <a:pt x="59" y="7"/>
                    </a:cubicBezTo>
                    <a:cubicBezTo>
                      <a:pt x="59" y="5"/>
                      <a:pt x="59" y="5"/>
                      <a:pt x="59" y="5"/>
                    </a:cubicBezTo>
                    <a:cubicBezTo>
                      <a:pt x="59" y="2"/>
                      <a:pt x="57" y="0"/>
                      <a:pt x="55" y="0"/>
                    </a:cubicBezTo>
                    <a:cubicBezTo>
                      <a:pt x="53" y="0"/>
                      <a:pt x="51" y="2"/>
                      <a:pt x="51" y="5"/>
                    </a:cubicBezTo>
                    <a:cubicBezTo>
                      <a:pt x="51" y="7"/>
                      <a:pt x="51" y="7"/>
                      <a:pt x="51" y="7"/>
                    </a:cubicBezTo>
                    <a:cubicBezTo>
                      <a:pt x="45" y="7"/>
                      <a:pt x="45" y="7"/>
                      <a:pt x="45" y="7"/>
                    </a:cubicBezTo>
                    <a:cubicBezTo>
                      <a:pt x="45" y="5"/>
                      <a:pt x="45" y="5"/>
                      <a:pt x="45" y="5"/>
                    </a:cubicBezTo>
                    <a:cubicBezTo>
                      <a:pt x="45" y="2"/>
                      <a:pt x="43" y="0"/>
                      <a:pt x="41" y="0"/>
                    </a:cubicBezTo>
                    <a:cubicBezTo>
                      <a:pt x="39" y="0"/>
                      <a:pt x="37" y="2"/>
                      <a:pt x="37" y="5"/>
                    </a:cubicBezTo>
                    <a:cubicBezTo>
                      <a:pt x="37" y="7"/>
                      <a:pt x="37" y="7"/>
                      <a:pt x="37" y="7"/>
                    </a:cubicBezTo>
                    <a:cubicBezTo>
                      <a:pt x="31" y="7"/>
                      <a:pt x="31" y="7"/>
                      <a:pt x="31" y="7"/>
                    </a:cubicBezTo>
                    <a:cubicBezTo>
                      <a:pt x="31" y="5"/>
                      <a:pt x="31" y="5"/>
                      <a:pt x="31" y="5"/>
                    </a:cubicBezTo>
                    <a:cubicBezTo>
                      <a:pt x="31" y="2"/>
                      <a:pt x="29" y="0"/>
                      <a:pt x="27" y="0"/>
                    </a:cubicBezTo>
                    <a:cubicBezTo>
                      <a:pt x="25" y="0"/>
                      <a:pt x="24" y="2"/>
                      <a:pt x="24" y="5"/>
                    </a:cubicBezTo>
                    <a:cubicBezTo>
                      <a:pt x="24" y="7"/>
                      <a:pt x="24" y="7"/>
                      <a:pt x="24" y="7"/>
                    </a:cubicBezTo>
                    <a:cubicBezTo>
                      <a:pt x="17" y="7"/>
                      <a:pt x="17" y="7"/>
                      <a:pt x="17" y="7"/>
                    </a:cubicBezTo>
                    <a:cubicBezTo>
                      <a:pt x="17" y="5"/>
                      <a:pt x="17" y="5"/>
                      <a:pt x="17" y="5"/>
                    </a:cubicBezTo>
                    <a:cubicBezTo>
                      <a:pt x="17" y="2"/>
                      <a:pt x="16" y="0"/>
                      <a:pt x="14" y="0"/>
                    </a:cubicBezTo>
                    <a:cubicBezTo>
                      <a:pt x="11" y="0"/>
                      <a:pt x="10" y="2"/>
                      <a:pt x="10" y="5"/>
                    </a:cubicBezTo>
                    <a:cubicBezTo>
                      <a:pt x="10" y="7"/>
                      <a:pt x="10" y="7"/>
                      <a:pt x="10" y="7"/>
                    </a:cubicBezTo>
                    <a:cubicBezTo>
                      <a:pt x="7" y="7"/>
                      <a:pt x="7" y="7"/>
                      <a:pt x="7" y="7"/>
                    </a:cubicBezTo>
                    <a:cubicBezTo>
                      <a:pt x="3" y="7"/>
                      <a:pt x="0" y="10"/>
                      <a:pt x="0" y="14"/>
                    </a:cubicBezTo>
                    <a:cubicBezTo>
                      <a:pt x="0" y="69"/>
                      <a:pt x="0" y="69"/>
                      <a:pt x="0" y="69"/>
                    </a:cubicBezTo>
                    <a:cubicBezTo>
                      <a:pt x="0" y="74"/>
                      <a:pt x="3" y="77"/>
                      <a:pt x="7" y="77"/>
                    </a:cubicBezTo>
                    <a:cubicBezTo>
                      <a:pt x="61" y="77"/>
                      <a:pt x="61" y="77"/>
                      <a:pt x="61" y="77"/>
                    </a:cubicBezTo>
                    <a:cubicBezTo>
                      <a:pt x="65" y="77"/>
                      <a:pt x="69" y="74"/>
                      <a:pt x="69" y="69"/>
                    </a:cubicBezTo>
                    <a:cubicBezTo>
                      <a:pt x="69" y="14"/>
                      <a:pt x="69" y="14"/>
                      <a:pt x="69" y="14"/>
                    </a:cubicBezTo>
                    <a:cubicBezTo>
                      <a:pt x="69" y="10"/>
                      <a:pt x="65" y="7"/>
                      <a:pt x="61" y="7"/>
                    </a:cubicBezTo>
                    <a:close/>
                    <a:moveTo>
                      <a:pt x="7" y="10"/>
                    </a:moveTo>
                    <a:cubicBezTo>
                      <a:pt x="10" y="10"/>
                      <a:pt x="10" y="10"/>
                      <a:pt x="10" y="10"/>
                    </a:cubicBezTo>
                    <a:cubicBezTo>
                      <a:pt x="10" y="13"/>
                      <a:pt x="10" y="13"/>
                      <a:pt x="10" y="13"/>
                    </a:cubicBezTo>
                    <a:cubicBezTo>
                      <a:pt x="10" y="15"/>
                      <a:pt x="11" y="17"/>
                      <a:pt x="14" y="17"/>
                    </a:cubicBezTo>
                    <a:cubicBezTo>
                      <a:pt x="16" y="17"/>
                      <a:pt x="17" y="15"/>
                      <a:pt x="17" y="13"/>
                    </a:cubicBezTo>
                    <a:cubicBezTo>
                      <a:pt x="17" y="10"/>
                      <a:pt x="17" y="10"/>
                      <a:pt x="17" y="10"/>
                    </a:cubicBezTo>
                    <a:cubicBezTo>
                      <a:pt x="24" y="10"/>
                      <a:pt x="24" y="10"/>
                      <a:pt x="24" y="10"/>
                    </a:cubicBezTo>
                    <a:cubicBezTo>
                      <a:pt x="24" y="13"/>
                      <a:pt x="24" y="13"/>
                      <a:pt x="24" y="13"/>
                    </a:cubicBezTo>
                    <a:cubicBezTo>
                      <a:pt x="24" y="15"/>
                      <a:pt x="25" y="17"/>
                      <a:pt x="27" y="17"/>
                    </a:cubicBezTo>
                    <a:cubicBezTo>
                      <a:pt x="29" y="17"/>
                      <a:pt x="31" y="15"/>
                      <a:pt x="31" y="13"/>
                    </a:cubicBezTo>
                    <a:cubicBezTo>
                      <a:pt x="31" y="10"/>
                      <a:pt x="31" y="10"/>
                      <a:pt x="31" y="10"/>
                    </a:cubicBezTo>
                    <a:cubicBezTo>
                      <a:pt x="37" y="10"/>
                      <a:pt x="37" y="10"/>
                      <a:pt x="37" y="10"/>
                    </a:cubicBezTo>
                    <a:cubicBezTo>
                      <a:pt x="37" y="13"/>
                      <a:pt x="37" y="13"/>
                      <a:pt x="37" y="13"/>
                    </a:cubicBezTo>
                    <a:cubicBezTo>
                      <a:pt x="37" y="15"/>
                      <a:pt x="39" y="17"/>
                      <a:pt x="41" y="17"/>
                    </a:cubicBezTo>
                    <a:cubicBezTo>
                      <a:pt x="43" y="17"/>
                      <a:pt x="45" y="15"/>
                      <a:pt x="45" y="13"/>
                    </a:cubicBezTo>
                    <a:cubicBezTo>
                      <a:pt x="45" y="10"/>
                      <a:pt x="45" y="10"/>
                      <a:pt x="45" y="10"/>
                    </a:cubicBezTo>
                    <a:cubicBezTo>
                      <a:pt x="51" y="10"/>
                      <a:pt x="51" y="10"/>
                      <a:pt x="51" y="10"/>
                    </a:cubicBezTo>
                    <a:cubicBezTo>
                      <a:pt x="51" y="13"/>
                      <a:pt x="51" y="13"/>
                      <a:pt x="51" y="13"/>
                    </a:cubicBezTo>
                    <a:cubicBezTo>
                      <a:pt x="51" y="15"/>
                      <a:pt x="53" y="17"/>
                      <a:pt x="55" y="17"/>
                    </a:cubicBezTo>
                    <a:cubicBezTo>
                      <a:pt x="57" y="17"/>
                      <a:pt x="59" y="15"/>
                      <a:pt x="59" y="13"/>
                    </a:cubicBezTo>
                    <a:cubicBezTo>
                      <a:pt x="59" y="10"/>
                      <a:pt x="59" y="10"/>
                      <a:pt x="59" y="10"/>
                    </a:cubicBezTo>
                    <a:cubicBezTo>
                      <a:pt x="61" y="10"/>
                      <a:pt x="61" y="10"/>
                      <a:pt x="61" y="10"/>
                    </a:cubicBezTo>
                    <a:cubicBezTo>
                      <a:pt x="64" y="10"/>
                      <a:pt x="66" y="12"/>
                      <a:pt x="66" y="14"/>
                    </a:cubicBezTo>
                    <a:cubicBezTo>
                      <a:pt x="66" y="26"/>
                      <a:pt x="66" y="26"/>
                      <a:pt x="66" y="26"/>
                    </a:cubicBezTo>
                    <a:cubicBezTo>
                      <a:pt x="3" y="26"/>
                      <a:pt x="3" y="26"/>
                      <a:pt x="3" y="26"/>
                    </a:cubicBezTo>
                    <a:cubicBezTo>
                      <a:pt x="3" y="14"/>
                      <a:pt x="3" y="14"/>
                      <a:pt x="3" y="14"/>
                    </a:cubicBezTo>
                    <a:cubicBezTo>
                      <a:pt x="3" y="12"/>
                      <a:pt x="5" y="10"/>
                      <a:pt x="7" y="10"/>
                    </a:cubicBezTo>
                    <a:close/>
                    <a:moveTo>
                      <a:pt x="3" y="28"/>
                    </a:moveTo>
                    <a:cubicBezTo>
                      <a:pt x="66" y="28"/>
                      <a:pt x="66" y="28"/>
                      <a:pt x="66" y="28"/>
                    </a:cubicBezTo>
                    <a:cubicBezTo>
                      <a:pt x="66" y="69"/>
                      <a:pt x="66" y="69"/>
                      <a:pt x="66" y="69"/>
                    </a:cubicBezTo>
                    <a:cubicBezTo>
                      <a:pt x="66" y="72"/>
                      <a:pt x="64" y="74"/>
                      <a:pt x="61" y="74"/>
                    </a:cubicBezTo>
                    <a:cubicBezTo>
                      <a:pt x="7" y="74"/>
                      <a:pt x="7" y="74"/>
                      <a:pt x="7" y="74"/>
                    </a:cubicBezTo>
                    <a:cubicBezTo>
                      <a:pt x="5" y="74"/>
                      <a:pt x="3" y="72"/>
                      <a:pt x="3" y="69"/>
                    </a:cubicBezTo>
                    <a:lnTo>
                      <a:pt x="3" y="28"/>
                    </a:lnTo>
                    <a:close/>
                    <a:moveTo>
                      <a:pt x="34" y="39"/>
                    </a:moveTo>
                    <a:cubicBezTo>
                      <a:pt x="36" y="39"/>
                      <a:pt x="37" y="38"/>
                      <a:pt x="37" y="36"/>
                    </a:cubicBezTo>
                    <a:cubicBezTo>
                      <a:pt x="37" y="34"/>
                      <a:pt x="36" y="33"/>
                      <a:pt x="34" y="33"/>
                    </a:cubicBezTo>
                    <a:cubicBezTo>
                      <a:pt x="33" y="33"/>
                      <a:pt x="31" y="34"/>
                      <a:pt x="31" y="36"/>
                    </a:cubicBezTo>
                    <a:cubicBezTo>
                      <a:pt x="31" y="38"/>
                      <a:pt x="33" y="39"/>
                      <a:pt x="34" y="39"/>
                    </a:cubicBezTo>
                    <a:close/>
                    <a:moveTo>
                      <a:pt x="34" y="35"/>
                    </a:moveTo>
                    <a:cubicBezTo>
                      <a:pt x="35" y="35"/>
                      <a:pt x="35" y="36"/>
                      <a:pt x="35" y="36"/>
                    </a:cubicBezTo>
                    <a:cubicBezTo>
                      <a:pt x="35" y="36"/>
                      <a:pt x="35" y="37"/>
                      <a:pt x="34" y="37"/>
                    </a:cubicBezTo>
                    <a:cubicBezTo>
                      <a:pt x="34" y="37"/>
                      <a:pt x="33" y="36"/>
                      <a:pt x="33" y="36"/>
                    </a:cubicBezTo>
                    <a:cubicBezTo>
                      <a:pt x="33" y="36"/>
                      <a:pt x="34" y="35"/>
                      <a:pt x="34" y="35"/>
                    </a:cubicBezTo>
                    <a:close/>
                    <a:moveTo>
                      <a:pt x="44" y="39"/>
                    </a:moveTo>
                    <a:cubicBezTo>
                      <a:pt x="46" y="39"/>
                      <a:pt x="47" y="38"/>
                      <a:pt x="47" y="36"/>
                    </a:cubicBezTo>
                    <a:cubicBezTo>
                      <a:pt x="47" y="34"/>
                      <a:pt x="46" y="33"/>
                      <a:pt x="44" y="33"/>
                    </a:cubicBezTo>
                    <a:cubicBezTo>
                      <a:pt x="43" y="33"/>
                      <a:pt x="41" y="34"/>
                      <a:pt x="41" y="36"/>
                    </a:cubicBezTo>
                    <a:cubicBezTo>
                      <a:pt x="41" y="38"/>
                      <a:pt x="43" y="39"/>
                      <a:pt x="44" y="39"/>
                    </a:cubicBezTo>
                    <a:close/>
                    <a:moveTo>
                      <a:pt x="44" y="35"/>
                    </a:moveTo>
                    <a:cubicBezTo>
                      <a:pt x="45" y="35"/>
                      <a:pt x="45" y="36"/>
                      <a:pt x="45" y="36"/>
                    </a:cubicBezTo>
                    <a:cubicBezTo>
                      <a:pt x="45" y="36"/>
                      <a:pt x="45" y="37"/>
                      <a:pt x="44" y="37"/>
                    </a:cubicBezTo>
                    <a:cubicBezTo>
                      <a:pt x="44" y="37"/>
                      <a:pt x="43" y="36"/>
                      <a:pt x="43" y="36"/>
                    </a:cubicBezTo>
                    <a:cubicBezTo>
                      <a:pt x="43" y="36"/>
                      <a:pt x="44" y="35"/>
                      <a:pt x="44" y="35"/>
                    </a:cubicBezTo>
                    <a:close/>
                    <a:moveTo>
                      <a:pt x="54" y="39"/>
                    </a:moveTo>
                    <a:cubicBezTo>
                      <a:pt x="56" y="39"/>
                      <a:pt x="57" y="38"/>
                      <a:pt x="57" y="36"/>
                    </a:cubicBezTo>
                    <a:cubicBezTo>
                      <a:pt x="57" y="34"/>
                      <a:pt x="56" y="33"/>
                      <a:pt x="54" y="33"/>
                    </a:cubicBezTo>
                    <a:cubicBezTo>
                      <a:pt x="52" y="33"/>
                      <a:pt x="51" y="34"/>
                      <a:pt x="51" y="36"/>
                    </a:cubicBezTo>
                    <a:cubicBezTo>
                      <a:pt x="51" y="38"/>
                      <a:pt x="52" y="39"/>
                      <a:pt x="54" y="39"/>
                    </a:cubicBezTo>
                    <a:close/>
                    <a:moveTo>
                      <a:pt x="54" y="35"/>
                    </a:moveTo>
                    <a:cubicBezTo>
                      <a:pt x="55" y="35"/>
                      <a:pt x="55" y="36"/>
                      <a:pt x="55" y="36"/>
                    </a:cubicBezTo>
                    <a:cubicBezTo>
                      <a:pt x="55" y="36"/>
                      <a:pt x="55" y="37"/>
                      <a:pt x="54" y="37"/>
                    </a:cubicBezTo>
                    <a:cubicBezTo>
                      <a:pt x="54" y="37"/>
                      <a:pt x="53" y="36"/>
                      <a:pt x="53" y="36"/>
                    </a:cubicBezTo>
                    <a:cubicBezTo>
                      <a:pt x="53" y="36"/>
                      <a:pt x="54" y="35"/>
                      <a:pt x="54" y="35"/>
                    </a:cubicBezTo>
                    <a:close/>
                    <a:moveTo>
                      <a:pt x="14" y="49"/>
                    </a:moveTo>
                    <a:cubicBezTo>
                      <a:pt x="16" y="49"/>
                      <a:pt x="17" y="47"/>
                      <a:pt x="17" y="46"/>
                    </a:cubicBezTo>
                    <a:cubicBezTo>
                      <a:pt x="17" y="44"/>
                      <a:pt x="16" y="43"/>
                      <a:pt x="14" y="43"/>
                    </a:cubicBezTo>
                    <a:cubicBezTo>
                      <a:pt x="13" y="43"/>
                      <a:pt x="11" y="44"/>
                      <a:pt x="11" y="46"/>
                    </a:cubicBezTo>
                    <a:cubicBezTo>
                      <a:pt x="11" y="47"/>
                      <a:pt x="13" y="49"/>
                      <a:pt x="14" y="49"/>
                    </a:cubicBezTo>
                    <a:close/>
                    <a:moveTo>
                      <a:pt x="14" y="45"/>
                    </a:moveTo>
                    <a:cubicBezTo>
                      <a:pt x="15" y="45"/>
                      <a:pt x="15" y="45"/>
                      <a:pt x="15" y="46"/>
                    </a:cubicBezTo>
                    <a:cubicBezTo>
                      <a:pt x="15" y="46"/>
                      <a:pt x="15" y="47"/>
                      <a:pt x="14" y="47"/>
                    </a:cubicBezTo>
                    <a:cubicBezTo>
                      <a:pt x="14" y="47"/>
                      <a:pt x="13" y="46"/>
                      <a:pt x="13" y="46"/>
                    </a:cubicBezTo>
                    <a:cubicBezTo>
                      <a:pt x="13" y="45"/>
                      <a:pt x="14" y="45"/>
                      <a:pt x="14" y="45"/>
                    </a:cubicBezTo>
                    <a:close/>
                    <a:moveTo>
                      <a:pt x="24" y="49"/>
                    </a:moveTo>
                    <a:cubicBezTo>
                      <a:pt x="26" y="49"/>
                      <a:pt x="27" y="47"/>
                      <a:pt x="27" y="46"/>
                    </a:cubicBezTo>
                    <a:cubicBezTo>
                      <a:pt x="27" y="44"/>
                      <a:pt x="26" y="43"/>
                      <a:pt x="24" y="43"/>
                    </a:cubicBezTo>
                    <a:cubicBezTo>
                      <a:pt x="23" y="43"/>
                      <a:pt x="21" y="44"/>
                      <a:pt x="21" y="46"/>
                    </a:cubicBezTo>
                    <a:cubicBezTo>
                      <a:pt x="21" y="47"/>
                      <a:pt x="23" y="49"/>
                      <a:pt x="24" y="49"/>
                    </a:cubicBezTo>
                    <a:close/>
                    <a:moveTo>
                      <a:pt x="24" y="45"/>
                    </a:moveTo>
                    <a:cubicBezTo>
                      <a:pt x="25" y="45"/>
                      <a:pt x="25" y="45"/>
                      <a:pt x="25" y="46"/>
                    </a:cubicBezTo>
                    <a:cubicBezTo>
                      <a:pt x="25" y="46"/>
                      <a:pt x="25" y="47"/>
                      <a:pt x="24" y="47"/>
                    </a:cubicBezTo>
                    <a:cubicBezTo>
                      <a:pt x="24" y="47"/>
                      <a:pt x="23" y="46"/>
                      <a:pt x="23" y="46"/>
                    </a:cubicBezTo>
                    <a:cubicBezTo>
                      <a:pt x="23" y="45"/>
                      <a:pt x="24" y="45"/>
                      <a:pt x="24" y="45"/>
                    </a:cubicBezTo>
                    <a:close/>
                    <a:moveTo>
                      <a:pt x="34" y="49"/>
                    </a:moveTo>
                    <a:cubicBezTo>
                      <a:pt x="36" y="49"/>
                      <a:pt x="37" y="47"/>
                      <a:pt x="37" y="46"/>
                    </a:cubicBezTo>
                    <a:cubicBezTo>
                      <a:pt x="37" y="44"/>
                      <a:pt x="36" y="43"/>
                      <a:pt x="34" y="43"/>
                    </a:cubicBezTo>
                    <a:cubicBezTo>
                      <a:pt x="33" y="43"/>
                      <a:pt x="31" y="44"/>
                      <a:pt x="31" y="46"/>
                    </a:cubicBezTo>
                    <a:cubicBezTo>
                      <a:pt x="31" y="47"/>
                      <a:pt x="33" y="49"/>
                      <a:pt x="34" y="49"/>
                    </a:cubicBezTo>
                    <a:close/>
                    <a:moveTo>
                      <a:pt x="34" y="45"/>
                    </a:moveTo>
                    <a:cubicBezTo>
                      <a:pt x="35" y="45"/>
                      <a:pt x="35" y="45"/>
                      <a:pt x="35" y="46"/>
                    </a:cubicBezTo>
                    <a:cubicBezTo>
                      <a:pt x="35" y="46"/>
                      <a:pt x="35" y="47"/>
                      <a:pt x="34" y="47"/>
                    </a:cubicBezTo>
                    <a:cubicBezTo>
                      <a:pt x="34" y="47"/>
                      <a:pt x="33" y="46"/>
                      <a:pt x="33" y="46"/>
                    </a:cubicBezTo>
                    <a:cubicBezTo>
                      <a:pt x="33" y="45"/>
                      <a:pt x="34" y="45"/>
                      <a:pt x="34" y="45"/>
                    </a:cubicBezTo>
                    <a:close/>
                    <a:moveTo>
                      <a:pt x="44" y="49"/>
                    </a:moveTo>
                    <a:cubicBezTo>
                      <a:pt x="46" y="49"/>
                      <a:pt x="47" y="47"/>
                      <a:pt x="47" y="46"/>
                    </a:cubicBezTo>
                    <a:cubicBezTo>
                      <a:pt x="47" y="44"/>
                      <a:pt x="46" y="43"/>
                      <a:pt x="44" y="43"/>
                    </a:cubicBezTo>
                    <a:cubicBezTo>
                      <a:pt x="43" y="43"/>
                      <a:pt x="41" y="44"/>
                      <a:pt x="41" y="46"/>
                    </a:cubicBezTo>
                    <a:cubicBezTo>
                      <a:pt x="41" y="47"/>
                      <a:pt x="43" y="49"/>
                      <a:pt x="44" y="49"/>
                    </a:cubicBezTo>
                    <a:close/>
                    <a:moveTo>
                      <a:pt x="44" y="45"/>
                    </a:moveTo>
                    <a:cubicBezTo>
                      <a:pt x="45" y="45"/>
                      <a:pt x="45" y="45"/>
                      <a:pt x="45" y="46"/>
                    </a:cubicBezTo>
                    <a:cubicBezTo>
                      <a:pt x="45" y="46"/>
                      <a:pt x="45" y="47"/>
                      <a:pt x="44" y="47"/>
                    </a:cubicBezTo>
                    <a:cubicBezTo>
                      <a:pt x="44" y="47"/>
                      <a:pt x="43" y="46"/>
                      <a:pt x="43" y="46"/>
                    </a:cubicBezTo>
                    <a:cubicBezTo>
                      <a:pt x="43" y="45"/>
                      <a:pt x="44" y="45"/>
                      <a:pt x="44" y="45"/>
                    </a:cubicBezTo>
                    <a:close/>
                    <a:moveTo>
                      <a:pt x="54" y="49"/>
                    </a:moveTo>
                    <a:cubicBezTo>
                      <a:pt x="56" y="49"/>
                      <a:pt x="57" y="47"/>
                      <a:pt x="57" y="46"/>
                    </a:cubicBezTo>
                    <a:cubicBezTo>
                      <a:pt x="57" y="44"/>
                      <a:pt x="56" y="43"/>
                      <a:pt x="54" y="43"/>
                    </a:cubicBezTo>
                    <a:cubicBezTo>
                      <a:pt x="52" y="43"/>
                      <a:pt x="51" y="44"/>
                      <a:pt x="51" y="46"/>
                    </a:cubicBezTo>
                    <a:cubicBezTo>
                      <a:pt x="51" y="47"/>
                      <a:pt x="52" y="49"/>
                      <a:pt x="54" y="49"/>
                    </a:cubicBezTo>
                    <a:close/>
                    <a:moveTo>
                      <a:pt x="54" y="45"/>
                    </a:moveTo>
                    <a:cubicBezTo>
                      <a:pt x="55" y="45"/>
                      <a:pt x="55" y="45"/>
                      <a:pt x="55" y="46"/>
                    </a:cubicBezTo>
                    <a:cubicBezTo>
                      <a:pt x="55" y="46"/>
                      <a:pt x="55" y="47"/>
                      <a:pt x="54" y="47"/>
                    </a:cubicBezTo>
                    <a:cubicBezTo>
                      <a:pt x="54" y="47"/>
                      <a:pt x="53" y="46"/>
                      <a:pt x="53" y="46"/>
                    </a:cubicBezTo>
                    <a:cubicBezTo>
                      <a:pt x="53" y="45"/>
                      <a:pt x="54" y="45"/>
                      <a:pt x="54" y="45"/>
                    </a:cubicBezTo>
                    <a:close/>
                    <a:moveTo>
                      <a:pt x="14" y="59"/>
                    </a:moveTo>
                    <a:cubicBezTo>
                      <a:pt x="16" y="59"/>
                      <a:pt x="17" y="57"/>
                      <a:pt x="17" y="56"/>
                    </a:cubicBezTo>
                    <a:cubicBezTo>
                      <a:pt x="17" y="54"/>
                      <a:pt x="16" y="53"/>
                      <a:pt x="14" y="53"/>
                    </a:cubicBezTo>
                    <a:cubicBezTo>
                      <a:pt x="13" y="53"/>
                      <a:pt x="11" y="54"/>
                      <a:pt x="11" y="56"/>
                    </a:cubicBezTo>
                    <a:cubicBezTo>
                      <a:pt x="11" y="57"/>
                      <a:pt x="13" y="59"/>
                      <a:pt x="14" y="59"/>
                    </a:cubicBezTo>
                    <a:close/>
                    <a:moveTo>
                      <a:pt x="14" y="55"/>
                    </a:moveTo>
                    <a:cubicBezTo>
                      <a:pt x="15" y="55"/>
                      <a:pt x="15" y="55"/>
                      <a:pt x="15" y="56"/>
                    </a:cubicBezTo>
                    <a:cubicBezTo>
                      <a:pt x="15" y="56"/>
                      <a:pt x="15" y="57"/>
                      <a:pt x="14" y="57"/>
                    </a:cubicBezTo>
                    <a:cubicBezTo>
                      <a:pt x="14" y="57"/>
                      <a:pt x="13" y="56"/>
                      <a:pt x="13" y="56"/>
                    </a:cubicBezTo>
                    <a:cubicBezTo>
                      <a:pt x="13" y="55"/>
                      <a:pt x="14" y="55"/>
                      <a:pt x="14" y="55"/>
                    </a:cubicBezTo>
                    <a:close/>
                    <a:moveTo>
                      <a:pt x="24" y="59"/>
                    </a:moveTo>
                    <a:cubicBezTo>
                      <a:pt x="26" y="59"/>
                      <a:pt x="27" y="57"/>
                      <a:pt x="27" y="56"/>
                    </a:cubicBezTo>
                    <a:cubicBezTo>
                      <a:pt x="27" y="54"/>
                      <a:pt x="26" y="53"/>
                      <a:pt x="24" y="53"/>
                    </a:cubicBezTo>
                    <a:cubicBezTo>
                      <a:pt x="23" y="53"/>
                      <a:pt x="21" y="54"/>
                      <a:pt x="21" y="56"/>
                    </a:cubicBezTo>
                    <a:cubicBezTo>
                      <a:pt x="21" y="57"/>
                      <a:pt x="23" y="59"/>
                      <a:pt x="24" y="59"/>
                    </a:cubicBezTo>
                    <a:close/>
                    <a:moveTo>
                      <a:pt x="24" y="55"/>
                    </a:moveTo>
                    <a:cubicBezTo>
                      <a:pt x="25" y="55"/>
                      <a:pt x="25" y="55"/>
                      <a:pt x="25" y="56"/>
                    </a:cubicBezTo>
                    <a:cubicBezTo>
                      <a:pt x="25" y="56"/>
                      <a:pt x="25" y="57"/>
                      <a:pt x="24" y="57"/>
                    </a:cubicBezTo>
                    <a:cubicBezTo>
                      <a:pt x="24" y="57"/>
                      <a:pt x="23" y="56"/>
                      <a:pt x="23" y="56"/>
                    </a:cubicBezTo>
                    <a:cubicBezTo>
                      <a:pt x="23" y="55"/>
                      <a:pt x="24" y="55"/>
                      <a:pt x="24" y="55"/>
                    </a:cubicBezTo>
                    <a:close/>
                    <a:moveTo>
                      <a:pt x="34" y="59"/>
                    </a:moveTo>
                    <a:cubicBezTo>
                      <a:pt x="36" y="59"/>
                      <a:pt x="37" y="57"/>
                      <a:pt x="37" y="56"/>
                    </a:cubicBezTo>
                    <a:cubicBezTo>
                      <a:pt x="37" y="54"/>
                      <a:pt x="36" y="53"/>
                      <a:pt x="34" y="53"/>
                    </a:cubicBezTo>
                    <a:cubicBezTo>
                      <a:pt x="33" y="53"/>
                      <a:pt x="31" y="54"/>
                      <a:pt x="31" y="56"/>
                    </a:cubicBezTo>
                    <a:cubicBezTo>
                      <a:pt x="31" y="57"/>
                      <a:pt x="33" y="59"/>
                      <a:pt x="34" y="59"/>
                    </a:cubicBezTo>
                    <a:close/>
                    <a:moveTo>
                      <a:pt x="34" y="55"/>
                    </a:moveTo>
                    <a:cubicBezTo>
                      <a:pt x="35" y="55"/>
                      <a:pt x="35" y="55"/>
                      <a:pt x="35" y="56"/>
                    </a:cubicBezTo>
                    <a:cubicBezTo>
                      <a:pt x="35" y="56"/>
                      <a:pt x="35" y="57"/>
                      <a:pt x="34" y="57"/>
                    </a:cubicBezTo>
                    <a:cubicBezTo>
                      <a:pt x="34" y="57"/>
                      <a:pt x="33" y="56"/>
                      <a:pt x="33" y="56"/>
                    </a:cubicBezTo>
                    <a:cubicBezTo>
                      <a:pt x="33" y="55"/>
                      <a:pt x="34" y="55"/>
                      <a:pt x="34" y="55"/>
                    </a:cubicBezTo>
                    <a:close/>
                    <a:moveTo>
                      <a:pt x="44" y="59"/>
                    </a:moveTo>
                    <a:cubicBezTo>
                      <a:pt x="46" y="59"/>
                      <a:pt x="47" y="57"/>
                      <a:pt x="47" y="56"/>
                    </a:cubicBezTo>
                    <a:cubicBezTo>
                      <a:pt x="47" y="54"/>
                      <a:pt x="46" y="53"/>
                      <a:pt x="44" y="53"/>
                    </a:cubicBezTo>
                    <a:cubicBezTo>
                      <a:pt x="43" y="53"/>
                      <a:pt x="41" y="54"/>
                      <a:pt x="41" y="56"/>
                    </a:cubicBezTo>
                    <a:cubicBezTo>
                      <a:pt x="41" y="57"/>
                      <a:pt x="43" y="59"/>
                      <a:pt x="44" y="59"/>
                    </a:cubicBezTo>
                    <a:close/>
                    <a:moveTo>
                      <a:pt x="44" y="55"/>
                    </a:moveTo>
                    <a:cubicBezTo>
                      <a:pt x="45" y="55"/>
                      <a:pt x="45" y="55"/>
                      <a:pt x="45" y="56"/>
                    </a:cubicBezTo>
                    <a:cubicBezTo>
                      <a:pt x="45" y="56"/>
                      <a:pt x="45" y="57"/>
                      <a:pt x="44" y="57"/>
                    </a:cubicBezTo>
                    <a:cubicBezTo>
                      <a:pt x="44" y="57"/>
                      <a:pt x="43" y="56"/>
                      <a:pt x="43" y="56"/>
                    </a:cubicBezTo>
                    <a:cubicBezTo>
                      <a:pt x="43" y="55"/>
                      <a:pt x="44" y="55"/>
                      <a:pt x="44" y="55"/>
                    </a:cubicBezTo>
                    <a:close/>
                    <a:moveTo>
                      <a:pt x="54" y="59"/>
                    </a:moveTo>
                    <a:cubicBezTo>
                      <a:pt x="56" y="59"/>
                      <a:pt x="57" y="57"/>
                      <a:pt x="57" y="56"/>
                    </a:cubicBezTo>
                    <a:cubicBezTo>
                      <a:pt x="57" y="54"/>
                      <a:pt x="56" y="53"/>
                      <a:pt x="54" y="53"/>
                    </a:cubicBezTo>
                    <a:cubicBezTo>
                      <a:pt x="52" y="53"/>
                      <a:pt x="51" y="54"/>
                      <a:pt x="51" y="56"/>
                    </a:cubicBezTo>
                    <a:cubicBezTo>
                      <a:pt x="51" y="57"/>
                      <a:pt x="52" y="59"/>
                      <a:pt x="54" y="59"/>
                    </a:cubicBezTo>
                    <a:close/>
                    <a:moveTo>
                      <a:pt x="54" y="55"/>
                    </a:moveTo>
                    <a:cubicBezTo>
                      <a:pt x="55" y="55"/>
                      <a:pt x="55" y="55"/>
                      <a:pt x="55" y="56"/>
                    </a:cubicBezTo>
                    <a:cubicBezTo>
                      <a:pt x="55" y="56"/>
                      <a:pt x="55" y="57"/>
                      <a:pt x="54" y="57"/>
                    </a:cubicBezTo>
                    <a:cubicBezTo>
                      <a:pt x="54" y="57"/>
                      <a:pt x="53" y="56"/>
                      <a:pt x="53" y="56"/>
                    </a:cubicBezTo>
                    <a:cubicBezTo>
                      <a:pt x="53" y="55"/>
                      <a:pt x="54" y="55"/>
                      <a:pt x="54" y="55"/>
                    </a:cubicBezTo>
                    <a:close/>
                    <a:moveTo>
                      <a:pt x="14" y="68"/>
                    </a:moveTo>
                    <a:cubicBezTo>
                      <a:pt x="16" y="68"/>
                      <a:pt x="17" y="67"/>
                      <a:pt x="17" y="65"/>
                    </a:cubicBezTo>
                    <a:cubicBezTo>
                      <a:pt x="17" y="64"/>
                      <a:pt x="16" y="63"/>
                      <a:pt x="14" y="63"/>
                    </a:cubicBezTo>
                    <a:cubicBezTo>
                      <a:pt x="13" y="63"/>
                      <a:pt x="11" y="64"/>
                      <a:pt x="11" y="65"/>
                    </a:cubicBezTo>
                    <a:cubicBezTo>
                      <a:pt x="11" y="67"/>
                      <a:pt x="13" y="68"/>
                      <a:pt x="14" y="68"/>
                    </a:cubicBezTo>
                    <a:close/>
                    <a:moveTo>
                      <a:pt x="14" y="65"/>
                    </a:moveTo>
                    <a:cubicBezTo>
                      <a:pt x="15" y="65"/>
                      <a:pt x="15" y="65"/>
                      <a:pt x="15" y="65"/>
                    </a:cubicBezTo>
                    <a:cubicBezTo>
                      <a:pt x="15" y="66"/>
                      <a:pt x="15" y="66"/>
                      <a:pt x="14" y="66"/>
                    </a:cubicBezTo>
                    <a:cubicBezTo>
                      <a:pt x="14" y="66"/>
                      <a:pt x="13" y="66"/>
                      <a:pt x="13" y="65"/>
                    </a:cubicBezTo>
                    <a:cubicBezTo>
                      <a:pt x="13" y="65"/>
                      <a:pt x="14" y="65"/>
                      <a:pt x="14" y="65"/>
                    </a:cubicBezTo>
                    <a:close/>
                    <a:moveTo>
                      <a:pt x="24" y="68"/>
                    </a:moveTo>
                    <a:cubicBezTo>
                      <a:pt x="26" y="68"/>
                      <a:pt x="27" y="67"/>
                      <a:pt x="27" y="65"/>
                    </a:cubicBezTo>
                    <a:cubicBezTo>
                      <a:pt x="27" y="64"/>
                      <a:pt x="26" y="63"/>
                      <a:pt x="24" y="63"/>
                    </a:cubicBezTo>
                    <a:cubicBezTo>
                      <a:pt x="23" y="63"/>
                      <a:pt x="21" y="64"/>
                      <a:pt x="21" y="65"/>
                    </a:cubicBezTo>
                    <a:cubicBezTo>
                      <a:pt x="21" y="67"/>
                      <a:pt x="23" y="68"/>
                      <a:pt x="24" y="68"/>
                    </a:cubicBezTo>
                    <a:close/>
                    <a:moveTo>
                      <a:pt x="24" y="65"/>
                    </a:moveTo>
                    <a:cubicBezTo>
                      <a:pt x="25" y="65"/>
                      <a:pt x="25" y="65"/>
                      <a:pt x="25" y="65"/>
                    </a:cubicBezTo>
                    <a:cubicBezTo>
                      <a:pt x="25" y="66"/>
                      <a:pt x="25" y="66"/>
                      <a:pt x="24" y="66"/>
                    </a:cubicBezTo>
                    <a:cubicBezTo>
                      <a:pt x="24" y="66"/>
                      <a:pt x="23" y="66"/>
                      <a:pt x="23" y="65"/>
                    </a:cubicBezTo>
                    <a:cubicBezTo>
                      <a:pt x="23" y="65"/>
                      <a:pt x="24" y="65"/>
                      <a:pt x="24" y="65"/>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7" name="í$ļîḓè">
                <a:extLst>
                  <a:ext uri="{FF2B5EF4-FFF2-40B4-BE49-F238E27FC236}">
                    <a16:creationId xmlns:a16="http://schemas.microsoft.com/office/drawing/2014/main" id="{7EBE7F0E-F2ED-47D4-B9E7-6855B9FB160F}"/>
                  </a:ext>
                </a:extLst>
              </p:cNvPr>
              <p:cNvSpPr/>
              <p:nvPr/>
            </p:nvSpPr>
            <p:spPr bwMode="auto">
              <a:xfrm>
                <a:off x="8308413" y="3667529"/>
                <a:ext cx="287239" cy="277751"/>
              </a:xfrm>
              <a:custGeom>
                <a:gdLst>
                  <a:gd fmla="*/ 12 w 63" name="T0"/>
                  <a:gd fmla="*/ 10 h 61" name="T1"/>
                  <a:gd fmla="*/ 13 w 63" name="T2"/>
                  <a:gd fmla="*/ 10 h 61" name="T3"/>
                  <a:gd fmla="*/ 13 w 63" name="T4"/>
                  <a:gd fmla="*/ 12 h 61" name="T5"/>
                  <a:gd fmla="*/ 13 w 63" name="T6"/>
                  <a:gd fmla="*/ 29 h 61" name="T7"/>
                  <a:gd fmla="*/ 13 w 63" name="T8"/>
                  <a:gd fmla="*/ 31 h 61" name="T9"/>
                  <a:gd fmla="*/ 13 w 63" name="T10"/>
                  <a:gd fmla="*/ 31 h 61" name="T11"/>
                  <a:gd fmla="*/ 12 w 63" name="T12"/>
                  <a:gd fmla="*/ 31 h 61" name="T13"/>
                  <a:gd fmla="*/ 12 w 63" name="T14"/>
                  <a:gd fmla="*/ 10 h 61" name="T15"/>
                  <a:gd fmla="*/ 61 w 63" name="T16"/>
                  <a:gd fmla="*/ 59 h 61" name="T17"/>
                  <a:gd fmla="*/ 56 w 63" name="T18"/>
                  <a:gd fmla="*/ 61 h 61" name="T19"/>
                  <a:gd fmla="*/ 51 w 63" name="T20"/>
                  <a:gd fmla="*/ 59 h 61" name="T21"/>
                  <a:gd fmla="*/ 38 w 63" name="T22"/>
                  <a:gd fmla="*/ 47 h 61" name="T23"/>
                  <a:gd fmla="*/ 36 w 63" name="T24"/>
                  <a:gd fmla="*/ 42 h 61" name="T25"/>
                  <a:gd fmla="*/ 32 w 63" name="T26"/>
                  <a:gd fmla="*/ 38 h 61" name="T27"/>
                  <a:gd fmla="*/ 22 w 63" name="T28"/>
                  <a:gd fmla="*/ 41 h 61" name="T29"/>
                  <a:gd fmla="*/ 8 w 63" name="T30"/>
                  <a:gd fmla="*/ 35 h 61" name="T31"/>
                  <a:gd fmla="*/ 8 w 63" name="T32"/>
                  <a:gd fmla="*/ 6 h 61" name="T33"/>
                  <a:gd fmla="*/ 22 w 63" name="T34"/>
                  <a:gd fmla="*/ 0 h 61" name="T35"/>
                  <a:gd fmla="*/ 36 w 63" name="T36"/>
                  <a:gd fmla="*/ 6 h 61" name="T37"/>
                  <a:gd fmla="*/ 39 w 63" name="T38"/>
                  <a:gd fmla="*/ 31 h 61" name="T39"/>
                  <a:gd fmla="*/ 43 w 63" name="T40"/>
                  <a:gd fmla="*/ 35 h 61" name="T41"/>
                  <a:gd fmla="*/ 48 w 63" name="T42"/>
                  <a:gd fmla="*/ 37 h 61" name="T43"/>
                  <a:gd fmla="*/ 60 w 63" name="T44"/>
                  <a:gd fmla="*/ 49 h 61" name="T45"/>
                  <a:gd fmla="*/ 61 w 63" name="T46"/>
                  <a:gd fmla="*/ 59 h 61" name="T47"/>
                  <a:gd fmla="*/ 10 w 63" name="T48"/>
                  <a:gd fmla="*/ 8 h 61" name="T49"/>
                  <a:gd fmla="*/ 5 w 63" name="T50"/>
                  <a:gd fmla="*/ 21 h 61" name="T51"/>
                  <a:gd fmla="*/ 10 w 63" name="T52"/>
                  <a:gd fmla="*/ 33 h 61" name="T53"/>
                  <a:gd fmla="*/ 22 w 63" name="T54"/>
                  <a:gd fmla="*/ 38 h 61" name="T55"/>
                  <a:gd fmla="*/ 34 w 63" name="T56"/>
                  <a:gd fmla="*/ 33 h 61" name="T57"/>
                  <a:gd fmla="*/ 39 w 63" name="T58"/>
                  <a:gd fmla="*/ 21 h 61" name="T59"/>
                  <a:gd fmla="*/ 34 w 63" name="T60"/>
                  <a:gd fmla="*/ 8 h 61" name="T61"/>
                  <a:gd fmla="*/ 22 w 63" name="T62"/>
                  <a:gd fmla="*/ 3 h 61" name="T63"/>
                  <a:gd fmla="*/ 10 w 63" name="T64"/>
                  <a:gd fmla="*/ 8 h 61" name="T65"/>
                  <a:gd fmla="*/ 36 w 63" name="T66"/>
                  <a:gd fmla="*/ 34 h 61" name="T67"/>
                  <a:gd fmla="*/ 34 w 63" name="T68"/>
                  <a:gd fmla="*/ 35 h 61" name="T69"/>
                  <a:gd fmla="*/ 38 w 63" name="T70"/>
                  <a:gd fmla="*/ 39 h 61" name="T71"/>
                  <a:gd fmla="*/ 39 w 63" name="T72"/>
                  <a:gd fmla="*/ 37 h 61" name="T73"/>
                  <a:gd fmla="*/ 40 w 63" name="T74"/>
                  <a:gd fmla="*/ 36 h 61" name="T75"/>
                  <a:gd fmla="*/ 37 w 63" name="T76"/>
                  <a:gd fmla="*/ 33 h 61" name="T77"/>
                  <a:gd fmla="*/ 36 w 63" name="T78"/>
                  <a:gd fmla="*/ 34 h 61" name="T79"/>
                  <a:gd fmla="*/ 41 w 63" name="T80"/>
                  <a:gd fmla="*/ 44 h 61" name="T81"/>
                  <a:gd fmla="*/ 53 w 63" name="T82"/>
                  <a:gd fmla="*/ 57 h 61" name="T83"/>
                  <a:gd fmla="*/ 58 w 63" name="T84"/>
                  <a:gd fmla="*/ 57 h 61" name="T85"/>
                  <a:gd fmla="*/ 60 w 63" name="T86"/>
                  <a:gd fmla="*/ 54 h 61" name="T87"/>
                  <a:gd fmla="*/ 58 w 63" name="T88"/>
                  <a:gd fmla="*/ 51 h 61" name="T89"/>
                  <a:gd fmla="*/ 46 w 63" name="T90"/>
                  <a:gd fmla="*/ 39 h 61" name="T91"/>
                  <a:gd fmla="*/ 43 w 63" name="T92"/>
                  <a:gd fmla="*/ 38 h 61" name="T93"/>
                  <a:gd fmla="*/ 42 w 63" name="T94"/>
                  <a:gd fmla="*/ 38 h 61" name="T95"/>
                  <a:gd fmla="*/ 41 w 63" name="T96"/>
                  <a:gd fmla="*/ 38 h 61" name="T97"/>
                  <a:gd fmla="*/ 40 w 63" name="T98"/>
                  <a:gd fmla="*/ 39 h 61" name="T99"/>
                  <a:gd fmla="*/ 40 w 63" name="T100"/>
                  <a:gd fmla="*/ 40 h 61" name="T101"/>
                  <a:gd fmla="*/ 39 w 63" name="T102"/>
                  <a:gd fmla="*/ 40 h 61" name="T103"/>
                  <a:gd fmla="*/ 41 w 63" name="T104"/>
                  <a:gd fmla="*/ 44 h 61"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1" w="62">
                    <a:moveTo>
                      <a:pt x="12" y="10"/>
                    </a:moveTo>
                    <a:cubicBezTo>
                      <a:pt x="12" y="10"/>
                      <a:pt x="13" y="10"/>
                      <a:pt x="13" y="10"/>
                    </a:cubicBezTo>
                    <a:cubicBezTo>
                      <a:pt x="14" y="11"/>
                      <a:pt x="14" y="11"/>
                      <a:pt x="13" y="12"/>
                    </a:cubicBezTo>
                    <a:cubicBezTo>
                      <a:pt x="8" y="17"/>
                      <a:pt x="8" y="24"/>
                      <a:pt x="13" y="29"/>
                    </a:cubicBezTo>
                    <a:cubicBezTo>
                      <a:pt x="14" y="30"/>
                      <a:pt x="14" y="30"/>
                      <a:pt x="13" y="31"/>
                    </a:cubicBezTo>
                    <a:cubicBezTo>
                      <a:pt x="13" y="31"/>
                      <a:pt x="13" y="31"/>
                      <a:pt x="13" y="31"/>
                    </a:cubicBezTo>
                    <a:cubicBezTo>
                      <a:pt x="12" y="31"/>
                      <a:pt x="12" y="31"/>
                      <a:pt x="12" y="31"/>
                    </a:cubicBezTo>
                    <a:cubicBezTo>
                      <a:pt x="6" y="25"/>
                      <a:pt x="6" y="16"/>
                      <a:pt x="12" y="10"/>
                    </a:cubicBezTo>
                    <a:close/>
                    <a:moveTo>
                      <a:pt x="61" y="59"/>
                    </a:moveTo>
                    <a:cubicBezTo>
                      <a:pt x="59" y="60"/>
                      <a:pt x="58" y="61"/>
                      <a:pt x="56" y="61"/>
                    </a:cubicBezTo>
                    <a:cubicBezTo>
                      <a:pt x="54" y="61"/>
                      <a:pt x="52" y="60"/>
                      <a:pt x="51" y="59"/>
                    </a:cubicBezTo>
                    <a:cubicBezTo>
                      <a:pt x="38" y="47"/>
                      <a:pt x="38" y="47"/>
                      <a:pt x="38" y="47"/>
                    </a:cubicBezTo>
                    <a:cubicBezTo>
                      <a:pt x="37" y="45"/>
                      <a:pt x="36" y="43"/>
                      <a:pt x="36" y="42"/>
                    </a:cubicBezTo>
                    <a:cubicBezTo>
                      <a:pt x="32" y="38"/>
                      <a:pt x="32" y="38"/>
                      <a:pt x="32" y="38"/>
                    </a:cubicBezTo>
                    <a:cubicBezTo>
                      <a:pt x="29" y="40"/>
                      <a:pt x="26" y="41"/>
                      <a:pt x="22" y="41"/>
                    </a:cubicBezTo>
                    <a:cubicBezTo>
                      <a:pt x="17" y="41"/>
                      <a:pt x="12" y="38"/>
                      <a:pt x="8" y="35"/>
                    </a:cubicBezTo>
                    <a:cubicBezTo>
                      <a:pt x="0" y="27"/>
                      <a:pt x="0" y="14"/>
                      <a:pt x="8" y="6"/>
                    </a:cubicBezTo>
                    <a:cubicBezTo>
                      <a:pt x="12" y="3"/>
                      <a:pt x="17" y="0"/>
                      <a:pt x="22" y="0"/>
                    </a:cubicBezTo>
                    <a:cubicBezTo>
                      <a:pt x="28" y="0"/>
                      <a:pt x="33" y="3"/>
                      <a:pt x="36" y="6"/>
                    </a:cubicBezTo>
                    <a:cubicBezTo>
                      <a:pt x="43" y="13"/>
                      <a:pt x="44" y="23"/>
                      <a:pt x="39" y="31"/>
                    </a:cubicBezTo>
                    <a:cubicBezTo>
                      <a:pt x="43" y="35"/>
                      <a:pt x="43" y="35"/>
                      <a:pt x="43" y="35"/>
                    </a:cubicBezTo>
                    <a:cubicBezTo>
                      <a:pt x="45" y="35"/>
                      <a:pt x="47" y="35"/>
                      <a:pt x="48" y="37"/>
                    </a:cubicBezTo>
                    <a:cubicBezTo>
                      <a:pt x="60" y="49"/>
                      <a:pt x="60" y="49"/>
                      <a:pt x="60" y="49"/>
                    </a:cubicBezTo>
                    <a:cubicBezTo>
                      <a:pt x="63" y="52"/>
                      <a:pt x="63" y="56"/>
                      <a:pt x="61" y="59"/>
                    </a:cubicBezTo>
                    <a:close/>
                    <a:moveTo>
                      <a:pt x="10" y="8"/>
                    </a:moveTo>
                    <a:cubicBezTo>
                      <a:pt x="7" y="12"/>
                      <a:pt x="5" y="16"/>
                      <a:pt x="5" y="21"/>
                    </a:cubicBezTo>
                    <a:cubicBezTo>
                      <a:pt x="5" y="25"/>
                      <a:pt x="7" y="29"/>
                      <a:pt x="10" y="33"/>
                    </a:cubicBezTo>
                    <a:cubicBezTo>
                      <a:pt x="13" y="36"/>
                      <a:pt x="18" y="38"/>
                      <a:pt x="22" y="38"/>
                    </a:cubicBezTo>
                    <a:cubicBezTo>
                      <a:pt x="27" y="38"/>
                      <a:pt x="31" y="36"/>
                      <a:pt x="34" y="33"/>
                    </a:cubicBezTo>
                    <a:cubicBezTo>
                      <a:pt x="37" y="29"/>
                      <a:pt x="39" y="25"/>
                      <a:pt x="39" y="21"/>
                    </a:cubicBezTo>
                    <a:cubicBezTo>
                      <a:pt x="39" y="16"/>
                      <a:pt x="37" y="12"/>
                      <a:pt x="34" y="8"/>
                    </a:cubicBezTo>
                    <a:cubicBezTo>
                      <a:pt x="31" y="5"/>
                      <a:pt x="27" y="3"/>
                      <a:pt x="22" y="3"/>
                    </a:cubicBezTo>
                    <a:cubicBezTo>
                      <a:pt x="18" y="3"/>
                      <a:pt x="13" y="5"/>
                      <a:pt x="10" y="8"/>
                    </a:cubicBezTo>
                    <a:close/>
                    <a:moveTo>
                      <a:pt x="36" y="34"/>
                    </a:moveTo>
                    <a:cubicBezTo>
                      <a:pt x="35" y="34"/>
                      <a:pt x="35" y="35"/>
                      <a:pt x="34" y="35"/>
                    </a:cubicBezTo>
                    <a:cubicBezTo>
                      <a:pt x="38" y="39"/>
                      <a:pt x="38" y="39"/>
                      <a:pt x="38" y="39"/>
                    </a:cubicBezTo>
                    <a:cubicBezTo>
                      <a:pt x="38" y="38"/>
                      <a:pt x="38" y="38"/>
                      <a:pt x="39" y="37"/>
                    </a:cubicBezTo>
                    <a:cubicBezTo>
                      <a:pt x="39" y="37"/>
                      <a:pt x="40" y="36"/>
                      <a:pt x="40" y="36"/>
                    </a:cubicBezTo>
                    <a:cubicBezTo>
                      <a:pt x="37" y="33"/>
                      <a:pt x="37" y="33"/>
                      <a:pt x="37" y="33"/>
                    </a:cubicBezTo>
                    <a:cubicBezTo>
                      <a:pt x="36" y="33"/>
                      <a:pt x="36" y="34"/>
                      <a:pt x="36" y="34"/>
                    </a:cubicBezTo>
                    <a:close/>
                    <a:moveTo>
                      <a:pt x="41" y="44"/>
                    </a:moveTo>
                    <a:cubicBezTo>
                      <a:pt x="53" y="57"/>
                      <a:pt x="53" y="57"/>
                      <a:pt x="53" y="57"/>
                    </a:cubicBezTo>
                    <a:cubicBezTo>
                      <a:pt x="54" y="58"/>
                      <a:pt x="57" y="58"/>
                      <a:pt x="58" y="57"/>
                    </a:cubicBezTo>
                    <a:cubicBezTo>
                      <a:pt x="59" y="56"/>
                      <a:pt x="60" y="55"/>
                      <a:pt x="60" y="54"/>
                    </a:cubicBezTo>
                    <a:cubicBezTo>
                      <a:pt x="60" y="53"/>
                      <a:pt x="59" y="52"/>
                      <a:pt x="58" y="51"/>
                    </a:cubicBezTo>
                    <a:cubicBezTo>
                      <a:pt x="46" y="39"/>
                      <a:pt x="46" y="39"/>
                      <a:pt x="46" y="39"/>
                    </a:cubicBezTo>
                    <a:cubicBezTo>
                      <a:pt x="45" y="38"/>
                      <a:pt x="44" y="38"/>
                      <a:pt x="43" y="38"/>
                    </a:cubicBezTo>
                    <a:cubicBezTo>
                      <a:pt x="43" y="38"/>
                      <a:pt x="42" y="38"/>
                      <a:pt x="42" y="38"/>
                    </a:cubicBezTo>
                    <a:cubicBezTo>
                      <a:pt x="42" y="38"/>
                      <a:pt x="42" y="38"/>
                      <a:pt x="41" y="38"/>
                    </a:cubicBezTo>
                    <a:cubicBezTo>
                      <a:pt x="41" y="38"/>
                      <a:pt x="41" y="38"/>
                      <a:pt x="40" y="39"/>
                    </a:cubicBezTo>
                    <a:cubicBezTo>
                      <a:pt x="40" y="39"/>
                      <a:pt x="40" y="39"/>
                      <a:pt x="40" y="40"/>
                    </a:cubicBezTo>
                    <a:cubicBezTo>
                      <a:pt x="39" y="40"/>
                      <a:pt x="39" y="40"/>
                      <a:pt x="39" y="40"/>
                    </a:cubicBezTo>
                    <a:cubicBezTo>
                      <a:pt x="39" y="42"/>
                      <a:pt x="39" y="43"/>
                      <a:pt x="41" y="44"/>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8" name="ïṡľîdé">
                <a:extLst>
                  <a:ext uri="{FF2B5EF4-FFF2-40B4-BE49-F238E27FC236}">
                    <a16:creationId xmlns:a16="http://schemas.microsoft.com/office/drawing/2014/main" id="{A944AE0E-EC70-4530-9FEF-15B622C896D5}"/>
                  </a:ext>
                </a:extLst>
              </p:cNvPr>
              <p:cNvSpPr/>
              <p:nvPr/>
            </p:nvSpPr>
            <p:spPr bwMode="auto">
              <a:xfrm>
                <a:off x="4520256" y="4117233"/>
                <a:ext cx="309494" cy="262240"/>
              </a:xfrm>
              <a:custGeom>
                <a:gdLst>
                  <a:gd fmla="*/ 70 w 72" name="T0"/>
                  <a:gd fmla="*/ 16 h 61" name="T1"/>
                  <a:gd fmla="*/ 56 w 72" name="T2"/>
                  <a:gd fmla="*/ 18 h 61" name="T3"/>
                  <a:gd fmla="*/ 43 w 72" name="T4"/>
                  <a:gd fmla="*/ 46 h 61" name="T5"/>
                  <a:gd fmla="*/ 12 w 72" name="T6"/>
                  <a:gd fmla="*/ 46 h 61" name="T7"/>
                  <a:gd fmla="*/ 13 w 72" name="T8"/>
                  <a:gd fmla="*/ 49 h 61" name="T9"/>
                  <a:gd fmla="*/ 48 w 72" name="T10"/>
                  <a:gd fmla="*/ 51 h 61" name="T11"/>
                  <a:gd fmla="*/ 13 w 72" name="T12"/>
                  <a:gd fmla="*/ 52 h 61" name="T13"/>
                  <a:gd fmla="*/ 9 w 72" name="T14"/>
                  <a:gd fmla="*/ 45 h 61" name="T15"/>
                  <a:gd fmla="*/ 7 w 72" name="T16"/>
                  <a:gd fmla="*/ 42 h 61" name="T17"/>
                  <a:gd fmla="*/ 1 w 72" name="T18"/>
                  <a:gd fmla="*/ 23 h 61" name="T19"/>
                  <a:gd fmla="*/ 10 w 72" name="T20"/>
                  <a:gd fmla="*/ 41 h 61" name="T21"/>
                  <a:gd fmla="*/ 43 w 72" name="T22"/>
                  <a:gd fmla="*/ 43 h 61" name="T23"/>
                  <a:gd fmla="*/ 54 w 72" name="T24"/>
                  <a:gd fmla="*/ 17 h 61" name="T25"/>
                  <a:gd fmla="*/ 70 w 72" name="T26"/>
                  <a:gd fmla="*/ 13 h 61" name="T27"/>
                  <a:gd fmla="*/ 18 w 72" name="T28"/>
                  <a:gd fmla="*/ 57 h 61" name="T29"/>
                  <a:gd fmla="*/ 11 w 72" name="T30"/>
                  <a:gd fmla="*/ 57 h 61" name="T31"/>
                  <a:gd fmla="*/ 18 w 72" name="T32"/>
                  <a:gd fmla="*/ 57 h 61" name="T33"/>
                  <a:gd fmla="*/ 14 w 72" name="T34"/>
                  <a:gd fmla="*/ 55 h 61" name="T35"/>
                  <a:gd fmla="*/ 14 w 72" name="T36"/>
                  <a:gd fmla="*/ 59 h 61" name="T37"/>
                  <a:gd fmla="*/ 45 w 72" name="T38"/>
                  <a:gd fmla="*/ 57 h 61" name="T39"/>
                  <a:gd fmla="*/ 38 w 72" name="T40"/>
                  <a:gd fmla="*/ 57 h 61" name="T41"/>
                  <a:gd fmla="*/ 45 w 72" name="T42"/>
                  <a:gd fmla="*/ 57 h 61" name="T43"/>
                  <a:gd fmla="*/ 41 w 72" name="T44"/>
                  <a:gd fmla="*/ 55 h 61" name="T45"/>
                  <a:gd fmla="*/ 41 w 72" name="T46"/>
                  <a:gd fmla="*/ 59 h 61" name="T47"/>
                  <a:gd fmla="*/ 12 w 72" name="T48"/>
                  <a:gd fmla="*/ 37 h 61" name="T49"/>
                  <a:gd fmla="*/ 45 w 72" name="T50"/>
                  <a:gd fmla="*/ 36 h 61" name="T51"/>
                  <a:gd fmla="*/ 12 w 72" name="T52"/>
                  <a:gd fmla="*/ 35 h 61" name="T53"/>
                  <a:gd fmla="*/ 12 w 72" name="T54"/>
                  <a:gd fmla="*/ 37 h 61" name="T55"/>
                  <a:gd fmla="*/ 12 w 72" name="T56"/>
                  <a:gd fmla="*/ 40 h 61" name="T57"/>
                  <a:gd fmla="*/ 43 w 72" name="T58"/>
                  <a:gd fmla="*/ 41 h 61" name="T59"/>
                  <a:gd fmla="*/ 43 w 72" name="T60"/>
                  <a:gd fmla="*/ 39 h 61" name="T61"/>
                  <a:gd fmla="*/ 37 w 72" name="T62"/>
                  <a:gd fmla="*/ 31 h 61" name="T63"/>
                  <a:gd fmla="*/ 44 w 72" name="T64"/>
                  <a:gd fmla="*/ 30 h 61" name="T65"/>
                  <a:gd fmla="*/ 43 w 72" name="T66"/>
                  <a:gd fmla="*/ 0 h 61" name="T67"/>
                  <a:gd fmla="*/ 36 w 72" name="T68"/>
                  <a:gd fmla="*/ 0 h 61" name="T69"/>
                  <a:gd fmla="*/ 37 w 72" name="T70"/>
                  <a:gd fmla="*/ 31 h 61" name="T71"/>
                  <a:gd fmla="*/ 31 w 72" name="T72"/>
                  <a:gd fmla="*/ 31 h 61" name="T73"/>
                  <a:gd fmla="*/ 32 w 72" name="T74"/>
                  <a:gd fmla="*/ 8 h 61" name="T75"/>
                  <a:gd fmla="*/ 25 w 72" name="T76"/>
                  <a:gd fmla="*/ 8 h 61" name="T77"/>
                  <a:gd fmla="*/ 24 w 72" name="T78"/>
                  <a:gd fmla="*/ 30 h 61" name="T79"/>
                  <a:gd fmla="*/ 13 w 72" name="T80"/>
                  <a:gd fmla="*/ 31 h 61" name="T81"/>
                  <a:gd fmla="*/ 20 w 72" name="T82"/>
                  <a:gd fmla="*/ 30 h 61" name="T83"/>
                  <a:gd fmla="*/ 20 w 72" name="T84"/>
                  <a:gd fmla="*/ 16 h 61" name="T85"/>
                  <a:gd fmla="*/ 13 w 72" name="T86"/>
                  <a:gd fmla="*/ 16 h 61" name="T87"/>
                  <a:gd fmla="*/ 13 w 72" name="T88"/>
                  <a:gd fmla="*/ 31 h 6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1" w="72">
                    <a:moveTo>
                      <a:pt x="72" y="14"/>
                    </a:moveTo>
                    <a:cubicBezTo>
                      <a:pt x="72" y="15"/>
                      <a:pt x="71" y="16"/>
                      <a:pt x="70" y="16"/>
                    </a:cubicBezTo>
                    <a:cubicBezTo>
                      <a:pt x="59" y="16"/>
                      <a:pt x="59" y="16"/>
                      <a:pt x="59" y="16"/>
                    </a:cubicBezTo>
                    <a:cubicBezTo>
                      <a:pt x="58" y="16"/>
                      <a:pt x="57" y="17"/>
                      <a:pt x="56" y="18"/>
                    </a:cubicBezTo>
                    <a:cubicBezTo>
                      <a:pt x="49" y="42"/>
                      <a:pt x="49" y="42"/>
                      <a:pt x="49" y="42"/>
                    </a:cubicBezTo>
                    <a:cubicBezTo>
                      <a:pt x="48" y="44"/>
                      <a:pt x="46" y="46"/>
                      <a:pt x="43" y="46"/>
                    </a:cubicBezTo>
                    <a:cubicBezTo>
                      <a:pt x="13" y="46"/>
                      <a:pt x="13" y="46"/>
                      <a:pt x="13" y="46"/>
                    </a:cubicBezTo>
                    <a:cubicBezTo>
                      <a:pt x="13" y="46"/>
                      <a:pt x="12" y="46"/>
                      <a:pt x="12" y="46"/>
                    </a:cubicBezTo>
                    <a:cubicBezTo>
                      <a:pt x="12" y="48"/>
                      <a:pt x="12" y="48"/>
                      <a:pt x="12" y="48"/>
                    </a:cubicBezTo>
                    <a:cubicBezTo>
                      <a:pt x="12" y="49"/>
                      <a:pt x="12" y="49"/>
                      <a:pt x="13" y="49"/>
                    </a:cubicBezTo>
                    <a:cubicBezTo>
                      <a:pt x="47" y="49"/>
                      <a:pt x="47" y="49"/>
                      <a:pt x="47" y="49"/>
                    </a:cubicBezTo>
                    <a:cubicBezTo>
                      <a:pt x="47" y="49"/>
                      <a:pt x="48" y="50"/>
                      <a:pt x="48" y="51"/>
                    </a:cubicBezTo>
                    <a:cubicBezTo>
                      <a:pt x="48" y="52"/>
                      <a:pt x="47" y="52"/>
                      <a:pt x="47" y="52"/>
                    </a:cubicBezTo>
                    <a:cubicBezTo>
                      <a:pt x="13" y="52"/>
                      <a:pt x="13" y="52"/>
                      <a:pt x="13" y="52"/>
                    </a:cubicBezTo>
                    <a:cubicBezTo>
                      <a:pt x="11" y="52"/>
                      <a:pt x="9" y="50"/>
                      <a:pt x="9" y="48"/>
                    </a:cubicBezTo>
                    <a:cubicBezTo>
                      <a:pt x="9" y="45"/>
                      <a:pt x="9" y="45"/>
                      <a:pt x="9" y="45"/>
                    </a:cubicBezTo>
                    <a:cubicBezTo>
                      <a:pt x="9" y="45"/>
                      <a:pt x="9" y="44"/>
                      <a:pt x="9" y="44"/>
                    </a:cubicBezTo>
                    <a:cubicBezTo>
                      <a:pt x="8" y="44"/>
                      <a:pt x="8" y="43"/>
                      <a:pt x="7" y="42"/>
                    </a:cubicBezTo>
                    <a:cubicBezTo>
                      <a:pt x="0" y="25"/>
                      <a:pt x="0" y="25"/>
                      <a:pt x="0" y="25"/>
                    </a:cubicBezTo>
                    <a:cubicBezTo>
                      <a:pt x="0" y="24"/>
                      <a:pt x="0" y="23"/>
                      <a:pt x="1" y="23"/>
                    </a:cubicBezTo>
                    <a:cubicBezTo>
                      <a:pt x="1" y="22"/>
                      <a:pt x="2" y="23"/>
                      <a:pt x="3" y="24"/>
                    </a:cubicBezTo>
                    <a:cubicBezTo>
                      <a:pt x="10" y="41"/>
                      <a:pt x="10" y="41"/>
                      <a:pt x="10" y="41"/>
                    </a:cubicBezTo>
                    <a:cubicBezTo>
                      <a:pt x="11" y="42"/>
                      <a:pt x="12" y="43"/>
                      <a:pt x="13" y="43"/>
                    </a:cubicBezTo>
                    <a:cubicBezTo>
                      <a:pt x="43" y="43"/>
                      <a:pt x="43" y="43"/>
                      <a:pt x="43" y="43"/>
                    </a:cubicBezTo>
                    <a:cubicBezTo>
                      <a:pt x="44" y="43"/>
                      <a:pt x="46" y="42"/>
                      <a:pt x="46" y="41"/>
                    </a:cubicBezTo>
                    <a:cubicBezTo>
                      <a:pt x="54" y="17"/>
                      <a:pt x="54" y="17"/>
                      <a:pt x="54" y="17"/>
                    </a:cubicBezTo>
                    <a:cubicBezTo>
                      <a:pt x="54" y="15"/>
                      <a:pt x="57" y="13"/>
                      <a:pt x="59" y="13"/>
                    </a:cubicBezTo>
                    <a:cubicBezTo>
                      <a:pt x="70" y="13"/>
                      <a:pt x="70" y="13"/>
                      <a:pt x="70" y="13"/>
                    </a:cubicBezTo>
                    <a:cubicBezTo>
                      <a:pt x="71" y="13"/>
                      <a:pt x="72" y="13"/>
                      <a:pt x="72" y="14"/>
                    </a:cubicBezTo>
                    <a:close/>
                    <a:moveTo>
                      <a:pt x="18" y="57"/>
                    </a:moveTo>
                    <a:cubicBezTo>
                      <a:pt x="18" y="59"/>
                      <a:pt x="16" y="61"/>
                      <a:pt x="14" y="61"/>
                    </a:cubicBezTo>
                    <a:cubicBezTo>
                      <a:pt x="12" y="61"/>
                      <a:pt x="11" y="59"/>
                      <a:pt x="11" y="57"/>
                    </a:cubicBezTo>
                    <a:cubicBezTo>
                      <a:pt x="11" y="55"/>
                      <a:pt x="12" y="53"/>
                      <a:pt x="14" y="53"/>
                    </a:cubicBezTo>
                    <a:cubicBezTo>
                      <a:pt x="16" y="53"/>
                      <a:pt x="18" y="55"/>
                      <a:pt x="18" y="57"/>
                    </a:cubicBezTo>
                    <a:close/>
                    <a:moveTo>
                      <a:pt x="16" y="57"/>
                    </a:moveTo>
                    <a:cubicBezTo>
                      <a:pt x="16" y="56"/>
                      <a:pt x="15" y="55"/>
                      <a:pt x="14" y="55"/>
                    </a:cubicBezTo>
                    <a:cubicBezTo>
                      <a:pt x="14" y="55"/>
                      <a:pt x="13" y="56"/>
                      <a:pt x="13" y="57"/>
                    </a:cubicBezTo>
                    <a:cubicBezTo>
                      <a:pt x="13" y="58"/>
                      <a:pt x="14" y="59"/>
                      <a:pt x="14" y="59"/>
                    </a:cubicBezTo>
                    <a:cubicBezTo>
                      <a:pt x="15" y="59"/>
                      <a:pt x="16" y="58"/>
                      <a:pt x="16" y="57"/>
                    </a:cubicBezTo>
                    <a:close/>
                    <a:moveTo>
                      <a:pt x="45" y="57"/>
                    </a:moveTo>
                    <a:cubicBezTo>
                      <a:pt x="45" y="59"/>
                      <a:pt x="43" y="61"/>
                      <a:pt x="41" y="61"/>
                    </a:cubicBezTo>
                    <a:cubicBezTo>
                      <a:pt x="39" y="61"/>
                      <a:pt x="38" y="59"/>
                      <a:pt x="38" y="57"/>
                    </a:cubicBezTo>
                    <a:cubicBezTo>
                      <a:pt x="38" y="55"/>
                      <a:pt x="39" y="53"/>
                      <a:pt x="41" y="53"/>
                    </a:cubicBezTo>
                    <a:cubicBezTo>
                      <a:pt x="43" y="53"/>
                      <a:pt x="45" y="55"/>
                      <a:pt x="45" y="57"/>
                    </a:cubicBezTo>
                    <a:close/>
                    <a:moveTo>
                      <a:pt x="43" y="57"/>
                    </a:moveTo>
                    <a:cubicBezTo>
                      <a:pt x="43" y="56"/>
                      <a:pt x="42" y="55"/>
                      <a:pt x="41" y="55"/>
                    </a:cubicBezTo>
                    <a:cubicBezTo>
                      <a:pt x="40" y="55"/>
                      <a:pt x="40" y="56"/>
                      <a:pt x="40" y="57"/>
                    </a:cubicBezTo>
                    <a:cubicBezTo>
                      <a:pt x="40" y="58"/>
                      <a:pt x="40" y="59"/>
                      <a:pt x="41" y="59"/>
                    </a:cubicBezTo>
                    <a:cubicBezTo>
                      <a:pt x="42" y="59"/>
                      <a:pt x="43" y="58"/>
                      <a:pt x="43" y="57"/>
                    </a:cubicBezTo>
                    <a:close/>
                    <a:moveTo>
                      <a:pt x="12" y="37"/>
                    </a:moveTo>
                    <a:cubicBezTo>
                      <a:pt x="44" y="37"/>
                      <a:pt x="44" y="37"/>
                      <a:pt x="44" y="37"/>
                    </a:cubicBezTo>
                    <a:cubicBezTo>
                      <a:pt x="45" y="37"/>
                      <a:pt x="45" y="36"/>
                      <a:pt x="45" y="36"/>
                    </a:cubicBezTo>
                    <a:cubicBezTo>
                      <a:pt x="45" y="35"/>
                      <a:pt x="45" y="35"/>
                      <a:pt x="44" y="35"/>
                    </a:cubicBezTo>
                    <a:cubicBezTo>
                      <a:pt x="12" y="35"/>
                      <a:pt x="12" y="35"/>
                      <a:pt x="12" y="35"/>
                    </a:cubicBezTo>
                    <a:cubicBezTo>
                      <a:pt x="11" y="35"/>
                      <a:pt x="11" y="35"/>
                      <a:pt x="11" y="36"/>
                    </a:cubicBezTo>
                    <a:cubicBezTo>
                      <a:pt x="11" y="36"/>
                      <a:pt x="11" y="37"/>
                      <a:pt x="12" y="37"/>
                    </a:cubicBezTo>
                    <a:close/>
                    <a:moveTo>
                      <a:pt x="13" y="39"/>
                    </a:moveTo>
                    <a:cubicBezTo>
                      <a:pt x="13" y="39"/>
                      <a:pt x="12" y="40"/>
                      <a:pt x="12" y="40"/>
                    </a:cubicBezTo>
                    <a:cubicBezTo>
                      <a:pt x="12" y="41"/>
                      <a:pt x="13" y="41"/>
                      <a:pt x="13" y="41"/>
                    </a:cubicBezTo>
                    <a:cubicBezTo>
                      <a:pt x="43" y="41"/>
                      <a:pt x="43" y="41"/>
                      <a:pt x="43" y="41"/>
                    </a:cubicBezTo>
                    <a:cubicBezTo>
                      <a:pt x="44" y="41"/>
                      <a:pt x="44" y="41"/>
                      <a:pt x="44" y="40"/>
                    </a:cubicBezTo>
                    <a:cubicBezTo>
                      <a:pt x="44" y="40"/>
                      <a:pt x="44" y="39"/>
                      <a:pt x="43" y="39"/>
                    </a:cubicBezTo>
                    <a:lnTo>
                      <a:pt x="13" y="39"/>
                    </a:lnTo>
                    <a:close/>
                    <a:moveTo>
                      <a:pt x="37" y="31"/>
                    </a:moveTo>
                    <a:cubicBezTo>
                      <a:pt x="43" y="31"/>
                      <a:pt x="43" y="31"/>
                      <a:pt x="43" y="31"/>
                    </a:cubicBezTo>
                    <a:cubicBezTo>
                      <a:pt x="43" y="31"/>
                      <a:pt x="44" y="30"/>
                      <a:pt x="44" y="30"/>
                    </a:cubicBezTo>
                    <a:cubicBezTo>
                      <a:pt x="44" y="0"/>
                      <a:pt x="44" y="0"/>
                      <a:pt x="44" y="0"/>
                    </a:cubicBezTo>
                    <a:cubicBezTo>
                      <a:pt x="44" y="0"/>
                      <a:pt x="43" y="0"/>
                      <a:pt x="43" y="0"/>
                    </a:cubicBezTo>
                    <a:cubicBezTo>
                      <a:pt x="37" y="0"/>
                      <a:pt x="37" y="0"/>
                      <a:pt x="37" y="0"/>
                    </a:cubicBezTo>
                    <a:cubicBezTo>
                      <a:pt x="36" y="0"/>
                      <a:pt x="36" y="0"/>
                      <a:pt x="36" y="0"/>
                    </a:cubicBezTo>
                    <a:cubicBezTo>
                      <a:pt x="36" y="30"/>
                      <a:pt x="36" y="30"/>
                      <a:pt x="36" y="30"/>
                    </a:cubicBezTo>
                    <a:cubicBezTo>
                      <a:pt x="36" y="30"/>
                      <a:pt x="36" y="31"/>
                      <a:pt x="37" y="31"/>
                    </a:cubicBezTo>
                    <a:close/>
                    <a:moveTo>
                      <a:pt x="25" y="31"/>
                    </a:moveTo>
                    <a:cubicBezTo>
                      <a:pt x="31" y="31"/>
                      <a:pt x="31" y="31"/>
                      <a:pt x="31" y="31"/>
                    </a:cubicBezTo>
                    <a:cubicBezTo>
                      <a:pt x="32" y="31"/>
                      <a:pt x="32" y="30"/>
                      <a:pt x="32" y="30"/>
                    </a:cubicBezTo>
                    <a:cubicBezTo>
                      <a:pt x="32" y="8"/>
                      <a:pt x="32" y="8"/>
                      <a:pt x="32" y="8"/>
                    </a:cubicBezTo>
                    <a:cubicBezTo>
                      <a:pt x="32" y="8"/>
                      <a:pt x="32" y="8"/>
                      <a:pt x="31" y="8"/>
                    </a:cubicBezTo>
                    <a:cubicBezTo>
                      <a:pt x="25" y="8"/>
                      <a:pt x="25" y="8"/>
                      <a:pt x="25" y="8"/>
                    </a:cubicBezTo>
                    <a:cubicBezTo>
                      <a:pt x="25" y="8"/>
                      <a:pt x="24" y="8"/>
                      <a:pt x="24" y="8"/>
                    </a:cubicBezTo>
                    <a:cubicBezTo>
                      <a:pt x="24" y="30"/>
                      <a:pt x="24" y="30"/>
                      <a:pt x="24" y="30"/>
                    </a:cubicBezTo>
                    <a:cubicBezTo>
                      <a:pt x="24" y="30"/>
                      <a:pt x="25" y="31"/>
                      <a:pt x="25" y="31"/>
                    </a:cubicBezTo>
                    <a:close/>
                    <a:moveTo>
                      <a:pt x="13" y="31"/>
                    </a:moveTo>
                    <a:cubicBezTo>
                      <a:pt x="20" y="31"/>
                      <a:pt x="20" y="31"/>
                      <a:pt x="20" y="31"/>
                    </a:cubicBezTo>
                    <a:cubicBezTo>
                      <a:pt x="20" y="31"/>
                      <a:pt x="20" y="30"/>
                      <a:pt x="20" y="30"/>
                    </a:cubicBezTo>
                    <a:cubicBezTo>
                      <a:pt x="20" y="16"/>
                      <a:pt x="20" y="16"/>
                      <a:pt x="20" y="16"/>
                    </a:cubicBezTo>
                    <a:cubicBezTo>
                      <a:pt x="20" y="16"/>
                      <a:pt x="20" y="16"/>
                      <a:pt x="20" y="16"/>
                    </a:cubicBezTo>
                    <a:cubicBezTo>
                      <a:pt x="13" y="16"/>
                      <a:pt x="13" y="16"/>
                      <a:pt x="13" y="16"/>
                    </a:cubicBezTo>
                    <a:cubicBezTo>
                      <a:pt x="13" y="16"/>
                      <a:pt x="13" y="16"/>
                      <a:pt x="13" y="16"/>
                    </a:cubicBezTo>
                    <a:cubicBezTo>
                      <a:pt x="13" y="30"/>
                      <a:pt x="13" y="30"/>
                      <a:pt x="13" y="30"/>
                    </a:cubicBezTo>
                    <a:cubicBezTo>
                      <a:pt x="13" y="30"/>
                      <a:pt x="13" y="31"/>
                      <a:pt x="13" y="31"/>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79" name="iṣļíḋê">
                <a:extLst>
                  <a:ext uri="{FF2B5EF4-FFF2-40B4-BE49-F238E27FC236}">
                    <a16:creationId xmlns:a16="http://schemas.microsoft.com/office/drawing/2014/main" id="{582D5BE1-EF75-49DC-857B-85C61AFEABC3}"/>
                  </a:ext>
                </a:extLst>
              </p:cNvPr>
              <p:cNvSpPr/>
              <p:nvPr/>
            </p:nvSpPr>
            <p:spPr bwMode="auto">
              <a:xfrm>
                <a:off x="7248806" y="4525780"/>
                <a:ext cx="373844" cy="351834"/>
              </a:xfrm>
              <a:custGeom>
                <a:gdLst>
                  <a:gd fmla="*/ 23 w 68" name="T0"/>
                  <a:gd fmla="*/ 5 h 67" name="T1"/>
                  <a:gd fmla="*/ 7 w 68" name="T2"/>
                  <a:gd fmla="*/ 11 h 67" name="T3"/>
                  <a:gd fmla="*/ 7 w 68" name="T4"/>
                  <a:gd fmla="*/ 67 h 67" name="T5"/>
                  <a:gd fmla="*/ 38 w 68" name="T6"/>
                  <a:gd fmla="*/ 62 h 67" name="T7"/>
                  <a:gd fmla="*/ 49 w 68" name="T8"/>
                  <a:gd fmla="*/ 56 h 67" name="T9"/>
                  <a:gd fmla="*/ 64 w 68" name="T10"/>
                  <a:gd fmla="*/ 47 h 67" name="T11"/>
                  <a:gd fmla="*/ 60 w 68" name="T12"/>
                  <a:gd fmla="*/ 0 h 67" name="T13"/>
                  <a:gd fmla="*/ 52 w 68" name="T14"/>
                  <a:gd fmla="*/ 51 h 67" name="T15"/>
                  <a:gd fmla="*/ 59 w 68" name="T16"/>
                  <a:gd fmla="*/ 44 h 67" name="T17"/>
                  <a:gd fmla="*/ 56 w 68" name="T18"/>
                  <a:gd fmla="*/ 41 h 67" name="T19"/>
                  <a:gd fmla="*/ 56 w 68" name="T20"/>
                  <a:gd fmla="*/ 51 h 67" name="T21"/>
                  <a:gd fmla="*/ 50 w 68" name="T22"/>
                  <a:gd fmla="*/ 43 h 67" name="T23"/>
                  <a:gd fmla="*/ 33 w 68" name="T24"/>
                  <a:gd fmla="*/ 45 h 67" name="T25"/>
                  <a:gd fmla="*/ 48 w 68" name="T26"/>
                  <a:gd fmla="*/ 53 h 67" name="T27"/>
                  <a:gd fmla="*/ 26 w 68" name="T28"/>
                  <a:gd fmla="*/ 7 h 67" name="T29"/>
                  <a:gd fmla="*/ 65 w 68" name="T30"/>
                  <a:gd fmla="*/ 7 h 67" name="T31"/>
                  <a:gd fmla="*/ 56 w 68" name="T32"/>
                  <a:gd fmla="*/ 39 h 67" name="T33"/>
                  <a:gd fmla="*/ 9 w 68" name="T34"/>
                  <a:gd fmla="*/ 23 h 67" name="T35"/>
                  <a:gd fmla="*/ 12 w 68" name="T36"/>
                  <a:gd fmla="*/ 30 h 67" name="T37"/>
                  <a:gd fmla="*/ 10 w 68" name="T38"/>
                  <a:gd fmla="*/ 32 h 67" name="T39"/>
                  <a:gd fmla="*/ 10 w 68" name="T40"/>
                  <a:gd fmla="*/ 38 h 67" name="T41"/>
                  <a:gd fmla="*/ 12 w 68" name="T42"/>
                  <a:gd fmla="*/ 40 h 67" name="T43"/>
                  <a:gd fmla="*/ 9 w 68" name="T44"/>
                  <a:gd fmla="*/ 47 h 67" name="T45"/>
                  <a:gd fmla="*/ 12 w 68" name="T46"/>
                  <a:gd fmla="*/ 54 h 67" name="T47"/>
                  <a:gd fmla="*/ 9 w 68" name="T48"/>
                  <a:gd fmla="*/ 55 h 67" name="T49"/>
                  <a:gd fmla="*/ 19 w 68" name="T50"/>
                  <a:gd fmla="*/ 61 h 67" name="T51"/>
                  <a:gd fmla="*/ 25 w 68" name="T52"/>
                  <a:gd fmla="*/ 64 h 67" name="T53"/>
                  <a:gd fmla="*/ 3 w 68" name="T54"/>
                  <a:gd fmla="*/ 19 h 67" name="T55"/>
                  <a:gd fmla="*/ 12 w 68" name="T56"/>
                  <a:gd fmla="*/ 22 h 67" name="T57"/>
                  <a:gd fmla="*/ 34 w 68" name="T58"/>
                  <a:gd fmla="*/ 61 h 67" name="T59"/>
                  <a:gd fmla="*/ 19 w 68" name="T60"/>
                  <a:gd fmla="*/ 59 h 67" name="T61"/>
                  <a:gd fmla="*/ 19 w 68" name="T62"/>
                  <a:gd fmla="*/ 8 h 67" name="T63"/>
                  <a:gd fmla="*/ 21 w 68" name="T64"/>
                  <a:gd fmla="*/ 17 h 67" name="T65"/>
                  <a:gd fmla="*/ 24 w 68" name="T66"/>
                  <a:gd fmla="*/ 19 h 67" name="T67"/>
                  <a:gd fmla="*/ 20 w 68" name="T68"/>
                  <a:gd fmla="*/ 26 h 67" name="T69"/>
                  <a:gd fmla="*/ 24 w 68" name="T70"/>
                  <a:gd fmla="*/ 33 h 67" name="T71"/>
                  <a:gd fmla="*/ 21 w 68" name="T72"/>
                  <a:gd fmla="*/ 35 h 67" name="T73"/>
                  <a:gd fmla="*/ 21 w 68" name="T74"/>
                  <a:gd fmla="*/ 41 h 67" name="T75"/>
                  <a:gd fmla="*/ 24 w 68" name="T76"/>
                  <a:gd fmla="*/ 43 h 67" name="T77"/>
                  <a:gd fmla="*/ 21 w 68" name="T78"/>
                  <a:gd fmla="*/ 49 h 67" name="T79"/>
                  <a:gd fmla="*/ 24 w 68" name="T80"/>
                  <a:gd fmla="*/ 51 h 67" name="T81"/>
                  <a:gd fmla="*/ 38 w 68" name="T82"/>
                  <a:gd fmla="*/ 57 h 67" name="T83"/>
                  <a:gd fmla="*/ 40 w 68" name="T84"/>
                  <a:gd fmla="*/ 58 h 67" name="T85"/>
                  <a:gd fmla="*/ 40 w 68" name="T86"/>
                  <a:gd fmla="*/ 55 h 67" name="T87"/>
                  <a:gd fmla="*/ 40 w 68" name="T88"/>
                  <a:gd fmla="*/ 58 h 67" name="T89"/>
                  <a:gd fmla="*/ 33 w 68" name="T90"/>
                  <a:gd fmla="*/ 13 h 67" name="T91"/>
                  <a:gd fmla="*/ 58 w 68" name="T92"/>
                  <a:gd fmla="*/ 11 h 67" name="T93"/>
                  <a:gd fmla="*/ 58 w 68" name="T94"/>
                  <a:gd fmla="*/ 21 h 67" name="T95"/>
                  <a:gd fmla="*/ 33 w 68" name="T96"/>
                  <a:gd fmla="*/ 19 h 67" name="T97"/>
                  <a:gd fmla="*/ 59 w 68" name="T98"/>
                  <a:gd fmla="*/ 28 h 67" name="T99"/>
                  <a:gd fmla="*/ 32 w 68" name="T100"/>
                  <a:gd fmla="*/ 28 h 67" name="T101"/>
                  <a:gd fmla="*/ 59 w 68" name="T102"/>
                  <a:gd fmla="*/ 28 h 67" name="T103"/>
                  <a:gd fmla="*/ 33 w 68" name="T104"/>
                  <a:gd fmla="*/ 37 h 67" name="T105"/>
                  <a:gd fmla="*/ 58 w 68" name="T106"/>
                  <a:gd fmla="*/ 35 h 6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7" w="68">
                    <a:moveTo>
                      <a:pt x="60" y="0"/>
                    </a:moveTo>
                    <a:cubicBezTo>
                      <a:pt x="31" y="0"/>
                      <a:pt x="31" y="0"/>
                      <a:pt x="31" y="0"/>
                    </a:cubicBezTo>
                    <a:cubicBezTo>
                      <a:pt x="27" y="0"/>
                      <a:pt x="24" y="2"/>
                      <a:pt x="23" y="5"/>
                    </a:cubicBezTo>
                    <a:cubicBezTo>
                      <a:pt x="19" y="5"/>
                      <a:pt x="19" y="5"/>
                      <a:pt x="19" y="5"/>
                    </a:cubicBezTo>
                    <a:cubicBezTo>
                      <a:pt x="15" y="5"/>
                      <a:pt x="13" y="8"/>
                      <a:pt x="12" y="11"/>
                    </a:cubicBezTo>
                    <a:cubicBezTo>
                      <a:pt x="7" y="11"/>
                      <a:pt x="7" y="11"/>
                      <a:pt x="7" y="11"/>
                    </a:cubicBezTo>
                    <a:cubicBezTo>
                      <a:pt x="3" y="11"/>
                      <a:pt x="0" y="14"/>
                      <a:pt x="0" y="19"/>
                    </a:cubicBezTo>
                    <a:cubicBezTo>
                      <a:pt x="0" y="60"/>
                      <a:pt x="0" y="60"/>
                      <a:pt x="0" y="60"/>
                    </a:cubicBezTo>
                    <a:cubicBezTo>
                      <a:pt x="0" y="64"/>
                      <a:pt x="3" y="67"/>
                      <a:pt x="7" y="67"/>
                    </a:cubicBezTo>
                    <a:cubicBezTo>
                      <a:pt x="25" y="67"/>
                      <a:pt x="25" y="67"/>
                      <a:pt x="25" y="67"/>
                    </a:cubicBezTo>
                    <a:cubicBezTo>
                      <a:pt x="29" y="67"/>
                      <a:pt x="33" y="66"/>
                      <a:pt x="35" y="64"/>
                    </a:cubicBezTo>
                    <a:cubicBezTo>
                      <a:pt x="38" y="62"/>
                      <a:pt x="38" y="62"/>
                      <a:pt x="38" y="62"/>
                    </a:cubicBezTo>
                    <a:cubicBezTo>
                      <a:pt x="41" y="62"/>
                      <a:pt x="45" y="60"/>
                      <a:pt x="47" y="59"/>
                    </a:cubicBezTo>
                    <a:cubicBezTo>
                      <a:pt x="48" y="57"/>
                      <a:pt x="48" y="57"/>
                      <a:pt x="48" y="57"/>
                    </a:cubicBezTo>
                    <a:cubicBezTo>
                      <a:pt x="49" y="56"/>
                      <a:pt x="49" y="56"/>
                      <a:pt x="49" y="56"/>
                    </a:cubicBezTo>
                    <a:cubicBezTo>
                      <a:pt x="53" y="56"/>
                      <a:pt x="57" y="55"/>
                      <a:pt x="59" y="53"/>
                    </a:cubicBezTo>
                    <a:cubicBezTo>
                      <a:pt x="62" y="50"/>
                      <a:pt x="62" y="50"/>
                      <a:pt x="62" y="50"/>
                    </a:cubicBezTo>
                    <a:cubicBezTo>
                      <a:pt x="64" y="47"/>
                      <a:pt x="64" y="47"/>
                      <a:pt x="64" y="47"/>
                    </a:cubicBezTo>
                    <a:cubicBezTo>
                      <a:pt x="66" y="46"/>
                      <a:pt x="68" y="41"/>
                      <a:pt x="68" y="38"/>
                    </a:cubicBezTo>
                    <a:cubicBezTo>
                      <a:pt x="68" y="7"/>
                      <a:pt x="68" y="7"/>
                      <a:pt x="68" y="7"/>
                    </a:cubicBezTo>
                    <a:cubicBezTo>
                      <a:pt x="68" y="3"/>
                      <a:pt x="64" y="0"/>
                      <a:pt x="60" y="0"/>
                    </a:cubicBezTo>
                    <a:close/>
                    <a:moveTo>
                      <a:pt x="52" y="53"/>
                    </a:moveTo>
                    <a:cubicBezTo>
                      <a:pt x="52" y="52"/>
                      <a:pt x="52" y="52"/>
                      <a:pt x="52" y="52"/>
                    </a:cubicBezTo>
                    <a:cubicBezTo>
                      <a:pt x="52" y="52"/>
                      <a:pt x="52" y="51"/>
                      <a:pt x="52" y="51"/>
                    </a:cubicBezTo>
                    <a:cubicBezTo>
                      <a:pt x="52" y="45"/>
                      <a:pt x="52" y="45"/>
                      <a:pt x="52" y="45"/>
                    </a:cubicBezTo>
                    <a:cubicBezTo>
                      <a:pt x="58" y="45"/>
                      <a:pt x="58" y="45"/>
                      <a:pt x="58" y="45"/>
                    </a:cubicBezTo>
                    <a:cubicBezTo>
                      <a:pt x="59" y="45"/>
                      <a:pt x="59" y="45"/>
                      <a:pt x="59" y="44"/>
                    </a:cubicBezTo>
                    <a:cubicBezTo>
                      <a:pt x="59" y="44"/>
                      <a:pt x="59" y="43"/>
                      <a:pt x="58" y="43"/>
                    </a:cubicBezTo>
                    <a:cubicBezTo>
                      <a:pt x="52" y="43"/>
                      <a:pt x="52" y="43"/>
                      <a:pt x="52" y="43"/>
                    </a:cubicBezTo>
                    <a:cubicBezTo>
                      <a:pt x="53" y="42"/>
                      <a:pt x="54" y="41"/>
                      <a:pt x="56" y="41"/>
                    </a:cubicBezTo>
                    <a:cubicBezTo>
                      <a:pt x="64" y="41"/>
                      <a:pt x="64" y="41"/>
                      <a:pt x="64" y="41"/>
                    </a:cubicBezTo>
                    <a:cubicBezTo>
                      <a:pt x="64" y="43"/>
                      <a:pt x="63" y="45"/>
                      <a:pt x="62" y="45"/>
                    </a:cubicBezTo>
                    <a:cubicBezTo>
                      <a:pt x="56" y="51"/>
                      <a:pt x="56" y="51"/>
                      <a:pt x="56" y="51"/>
                    </a:cubicBezTo>
                    <a:cubicBezTo>
                      <a:pt x="56" y="52"/>
                      <a:pt x="54" y="52"/>
                      <a:pt x="52" y="53"/>
                    </a:cubicBezTo>
                    <a:close/>
                    <a:moveTo>
                      <a:pt x="56" y="39"/>
                    </a:moveTo>
                    <a:cubicBezTo>
                      <a:pt x="53" y="39"/>
                      <a:pt x="51" y="41"/>
                      <a:pt x="50" y="43"/>
                    </a:cubicBezTo>
                    <a:cubicBezTo>
                      <a:pt x="33" y="43"/>
                      <a:pt x="33" y="43"/>
                      <a:pt x="33" y="43"/>
                    </a:cubicBezTo>
                    <a:cubicBezTo>
                      <a:pt x="32" y="43"/>
                      <a:pt x="32" y="44"/>
                      <a:pt x="32" y="44"/>
                    </a:cubicBezTo>
                    <a:cubicBezTo>
                      <a:pt x="32" y="45"/>
                      <a:pt x="32" y="45"/>
                      <a:pt x="33" y="45"/>
                    </a:cubicBezTo>
                    <a:cubicBezTo>
                      <a:pt x="50" y="45"/>
                      <a:pt x="50" y="45"/>
                      <a:pt x="50" y="45"/>
                    </a:cubicBezTo>
                    <a:cubicBezTo>
                      <a:pt x="50" y="51"/>
                      <a:pt x="50" y="51"/>
                      <a:pt x="50" y="51"/>
                    </a:cubicBezTo>
                    <a:cubicBezTo>
                      <a:pt x="48" y="53"/>
                      <a:pt x="48" y="53"/>
                      <a:pt x="48" y="53"/>
                    </a:cubicBezTo>
                    <a:cubicBezTo>
                      <a:pt x="31" y="53"/>
                      <a:pt x="31" y="53"/>
                      <a:pt x="31" y="53"/>
                    </a:cubicBezTo>
                    <a:cubicBezTo>
                      <a:pt x="28" y="53"/>
                      <a:pt x="26" y="51"/>
                      <a:pt x="26" y="49"/>
                    </a:cubicBezTo>
                    <a:cubicBezTo>
                      <a:pt x="26" y="7"/>
                      <a:pt x="26" y="7"/>
                      <a:pt x="26" y="7"/>
                    </a:cubicBezTo>
                    <a:cubicBezTo>
                      <a:pt x="26" y="5"/>
                      <a:pt x="28" y="3"/>
                      <a:pt x="31" y="3"/>
                    </a:cubicBezTo>
                    <a:cubicBezTo>
                      <a:pt x="60" y="3"/>
                      <a:pt x="60" y="3"/>
                      <a:pt x="60" y="3"/>
                    </a:cubicBezTo>
                    <a:cubicBezTo>
                      <a:pt x="63" y="3"/>
                      <a:pt x="65" y="5"/>
                      <a:pt x="65" y="7"/>
                    </a:cubicBezTo>
                    <a:cubicBezTo>
                      <a:pt x="65" y="38"/>
                      <a:pt x="65" y="38"/>
                      <a:pt x="65" y="38"/>
                    </a:cubicBezTo>
                    <a:cubicBezTo>
                      <a:pt x="65" y="38"/>
                      <a:pt x="65" y="39"/>
                      <a:pt x="65" y="39"/>
                    </a:cubicBezTo>
                    <a:lnTo>
                      <a:pt x="56" y="39"/>
                    </a:lnTo>
                    <a:close/>
                    <a:moveTo>
                      <a:pt x="12" y="22"/>
                    </a:moveTo>
                    <a:cubicBezTo>
                      <a:pt x="10" y="22"/>
                      <a:pt x="10" y="22"/>
                      <a:pt x="10" y="22"/>
                    </a:cubicBezTo>
                    <a:cubicBezTo>
                      <a:pt x="9" y="22"/>
                      <a:pt x="9" y="23"/>
                      <a:pt x="9" y="23"/>
                    </a:cubicBezTo>
                    <a:cubicBezTo>
                      <a:pt x="9" y="24"/>
                      <a:pt x="9" y="24"/>
                      <a:pt x="10" y="24"/>
                    </a:cubicBezTo>
                    <a:cubicBezTo>
                      <a:pt x="12" y="24"/>
                      <a:pt x="12" y="24"/>
                      <a:pt x="12" y="24"/>
                    </a:cubicBezTo>
                    <a:cubicBezTo>
                      <a:pt x="12" y="30"/>
                      <a:pt x="12" y="30"/>
                      <a:pt x="12" y="30"/>
                    </a:cubicBezTo>
                    <a:cubicBezTo>
                      <a:pt x="10" y="30"/>
                      <a:pt x="10" y="30"/>
                      <a:pt x="10" y="30"/>
                    </a:cubicBezTo>
                    <a:cubicBezTo>
                      <a:pt x="9" y="30"/>
                      <a:pt x="9" y="31"/>
                      <a:pt x="9" y="31"/>
                    </a:cubicBezTo>
                    <a:cubicBezTo>
                      <a:pt x="9" y="32"/>
                      <a:pt x="9" y="32"/>
                      <a:pt x="10" y="32"/>
                    </a:cubicBezTo>
                    <a:cubicBezTo>
                      <a:pt x="12" y="32"/>
                      <a:pt x="12" y="32"/>
                      <a:pt x="12" y="32"/>
                    </a:cubicBezTo>
                    <a:cubicBezTo>
                      <a:pt x="12" y="38"/>
                      <a:pt x="12" y="38"/>
                      <a:pt x="12" y="38"/>
                    </a:cubicBezTo>
                    <a:cubicBezTo>
                      <a:pt x="10" y="38"/>
                      <a:pt x="10" y="38"/>
                      <a:pt x="10" y="38"/>
                    </a:cubicBezTo>
                    <a:cubicBezTo>
                      <a:pt x="9" y="38"/>
                      <a:pt x="9" y="39"/>
                      <a:pt x="9" y="39"/>
                    </a:cubicBezTo>
                    <a:cubicBezTo>
                      <a:pt x="9" y="40"/>
                      <a:pt x="9" y="40"/>
                      <a:pt x="10" y="40"/>
                    </a:cubicBezTo>
                    <a:cubicBezTo>
                      <a:pt x="12" y="40"/>
                      <a:pt x="12" y="40"/>
                      <a:pt x="12" y="40"/>
                    </a:cubicBezTo>
                    <a:cubicBezTo>
                      <a:pt x="12" y="46"/>
                      <a:pt x="12" y="46"/>
                      <a:pt x="12" y="46"/>
                    </a:cubicBezTo>
                    <a:cubicBezTo>
                      <a:pt x="10" y="46"/>
                      <a:pt x="10" y="46"/>
                      <a:pt x="10" y="46"/>
                    </a:cubicBezTo>
                    <a:cubicBezTo>
                      <a:pt x="9" y="46"/>
                      <a:pt x="9" y="47"/>
                      <a:pt x="9" y="47"/>
                    </a:cubicBezTo>
                    <a:cubicBezTo>
                      <a:pt x="9" y="48"/>
                      <a:pt x="9" y="48"/>
                      <a:pt x="10" y="48"/>
                    </a:cubicBezTo>
                    <a:cubicBezTo>
                      <a:pt x="12" y="48"/>
                      <a:pt x="12" y="48"/>
                      <a:pt x="12" y="48"/>
                    </a:cubicBezTo>
                    <a:cubicBezTo>
                      <a:pt x="12" y="54"/>
                      <a:pt x="12" y="54"/>
                      <a:pt x="12" y="54"/>
                    </a:cubicBezTo>
                    <a:cubicBezTo>
                      <a:pt x="12" y="54"/>
                      <a:pt x="12" y="54"/>
                      <a:pt x="12" y="54"/>
                    </a:cubicBezTo>
                    <a:cubicBezTo>
                      <a:pt x="10" y="54"/>
                      <a:pt x="10" y="54"/>
                      <a:pt x="10" y="54"/>
                    </a:cubicBezTo>
                    <a:cubicBezTo>
                      <a:pt x="9" y="54"/>
                      <a:pt x="9" y="55"/>
                      <a:pt x="9" y="55"/>
                    </a:cubicBezTo>
                    <a:cubicBezTo>
                      <a:pt x="9" y="56"/>
                      <a:pt x="9" y="56"/>
                      <a:pt x="10" y="56"/>
                    </a:cubicBezTo>
                    <a:cubicBezTo>
                      <a:pt x="13" y="56"/>
                      <a:pt x="13" y="56"/>
                      <a:pt x="13" y="56"/>
                    </a:cubicBezTo>
                    <a:cubicBezTo>
                      <a:pt x="14" y="59"/>
                      <a:pt x="16" y="61"/>
                      <a:pt x="19" y="61"/>
                    </a:cubicBezTo>
                    <a:cubicBezTo>
                      <a:pt x="27" y="61"/>
                      <a:pt x="27" y="61"/>
                      <a:pt x="27" y="61"/>
                    </a:cubicBezTo>
                    <a:cubicBezTo>
                      <a:pt x="27" y="64"/>
                      <a:pt x="27" y="64"/>
                      <a:pt x="27" y="64"/>
                    </a:cubicBezTo>
                    <a:cubicBezTo>
                      <a:pt x="26" y="64"/>
                      <a:pt x="26" y="64"/>
                      <a:pt x="25" y="64"/>
                    </a:cubicBezTo>
                    <a:cubicBezTo>
                      <a:pt x="7" y="64"/>
                      <a:pt x="7" y="64"/>
                      <a:pt x="7" y="64"/>
                    </a:cubicBezTo>
                    <a:cubicBezTo>
                      <a:pt x="5" y="64"/>
                      <a:pt x="3" y="62"/>
                      <a:pt x="3" y="60"/>
                    </a:cubicBezTo>
                    <a:cubicBezTo>
                      <a:pt x="3" y="19"/>
                      <a:pt x="3" y="19"/>
                      <a:pt x="3" y="19"/>
                    </a:cubicBezTo>
                    <a:cubicBezTo>
                      <a:pt x="3" y="16"/>
                      <a:pt x="5" y="14"/>
                      <a:pt x="7" y="14"/>
                    </a:cubicBezTo>
                    <a:cubicBezTo>
                      <a:pt x="12" y="14"/>
                      <a:pt x="12" y="14"/>
                      <a:pt x="12" y="14"/>
                    </a:cubicBezTo>
                    <a:lnTo>
                      <a:pt x="12" y="22"/>
                    </a:lnTo>
                    <a:close/>
                    <a:moveTo>
                      <a:pt x="29" y="64"/>
                    </a:moveTo>
                    <a:cubicBezTo>
                      <a:pt x="29" y="61"/>
                      <a:pt x="29" y="61"/>
                      <a:pt x="29" y="61"/>
                    </a:cubicBezTo>
                    <a:cubicBezTo>
                      <a:pt x="34" y="61"/>
                      <a:pt x="34" y="61"/>
                      <a:pt x="34" y="61"/>
                    </a:cubicBezTo>
                    <a:cubicBezTo>
                      <a:pt x="33" y="62"/>
                      <a:pt x="33" y="62"/>
                      <a:pt x="33" y="62"/>
                    </a:cubicBezTo>
                    <a:cubicBezTo>
                      <a:pt x="32" y="63"/>
                      <a:pt x="31" y="63"/>
                      <a:pt x="29" y="64"/>
                    </a:cubicBezTo>
                    <a:close/>
                    <a:moveTo>
                      <a:pt x="19" y="59"/>
                    </a:moveTo>
                    <a:cubicBezTo>
                      <a:pt x="16" y="59"/>
                      <a:pt x="14" y="57"/>
                      <a:pt x="14" y="54"/>
                    </a:cubicBezTo>
                    <a:cubicBezTo>
                      <a:pt x="14" y="13"/>
                      <a:pt x="14" y="13"/>
                      <a:pt x="14" y="13"/>
                    </a:cubicBezTo>
                    <a:cubicBezTo>
                      <a:pt x="14" y="10"/>
                      <a:pt x="16" y="8"/>
                      <a:pt x="19" y="8"/>
                    </a:cubicBezTo>
                    <a:cubicBezTo>
                      <a:pt x="24" y="8"/>
                      <a:pt x="24" y="8"/>
                      <a:pt x="24" y="8"/>
                    </a:cubicBezTo>
                    <a:cubicBezTo>
                      <a:pt x="24" y="17"/>
                      <a:pt x="24" y="17"/>
                      <a:pt x="24" y="17"/>
                    </a:cubicBezTo>
                    <a:cubicBezTo>
                      <a:pt x="21" y="17"/>
                      <a:pt x="21" y="17"/>
                      <a:pt x="21" y="17"/>
                    </a:cubicBezTo>
                    <a:cubicBezTo>
                      <a:pt x="21" y="17"/>
                      <a:pt x="20" y="17"/>
                      <a:pt x="20" y="18"/>
                    </a:cubicBezTo>
                    <a:cubicBezTo>
                      <a:pt x="20" y="18"/>
                      <a:pt x="21" y="19"/>
                      <a:pt x="21" y="19"/>
                    </a:cubicBezTo>
                    <a:cubicBezTo>
                      <a:pt x="24" y="19"/>
                      <a:pt x="24" y="19"/>
                      <a:pt x="24" y="19"/>
                    </a:cubicBezTo>
                    <a:cubicBezTo>
                      <a:pt x="24" y="25"/>
                      <a:pt x="24" y="25"/>
                      <a:pt x="24" y="25"/>
                    </a:cubicBezTo>
                    <a:cubicBezTo>
                      <a:pt x="21" y="25"/>
                      <a:pt x="21" y="25"/>
                      <a:pt x="21" y="25"/>
                    </a:cubicBezTo>
                    <a:cubicBezTo>
                      <a:pt x="21" y="25"/>
                      <a:pt x="20" y="25"/>
                      <a:pt x="20" y="26"/>
                    </a:cubicBezTo>
                    <a:cubicBezTo>
                      <a:pt x="20" y="26"/>
                      <a:pt x="21" y="27"/>
                      <a:pt x="21" y="27"/>
                    </a:cubicBezTo>
                    <a:cubicBezTo>
                      <a:pt x="24" y="27"/>
                      <a:pt x="24" y="27"/>
                      <a:pt x="24" y="27"/>
                    </a:cubicBezTo>
                    <a:cubicBezTo>
                      <a:pt x="24" y="33"/>
                      <a:pt x="24" y="33"/>
                      <a:pt x="24" y="33"/>
                    </a:cubicBezTo>
                    <a:cubicBezTo>
                      <a:pt x="21" y="33"/>
                      <a:pt x="21" y="33"/>
                      <a:pt x="21" y="33"/>
                    </a:cubicBezTo>
                    <a:cubicBezTo>
                      <a:pt x="21" y="33"/>
                      <a:pt x="20" y="33"/>
                      <a:pt x="20" y="34"/>
                    </a:cubicBezTo>
                    <a:cubicBezTo>
                      <a:pt x="20" y="34"/>
                      <a:pt x="21" y="35"/>
                      <a:pt x="21" y="35"/>
                    </a:cubicBezTo>
                    <a:cubicBezTo>
                      <a:pt x="24" y="35"/>
                      <a:pt x="24" y="35"/>
                      <a:pt x="24" y="35"/>
                    </a:cubicBezTo>
                    <a:cubicBezTo>
                      <a:pt x="24" y="41"/>
                      <a:pt x="24" y="41"/>
                      <a:pt x="24" y="41"/>
                    </a:cubicBezTo>
                    <a:cubicBezTo>
                      <a:pt x="21" y="41"/>
                      <a:pt x="21" y="41"/>
                      <a:pt x="21" y="41"/>
                    </a:cubicBezTo>
                    <a:cubicBezTo>
                      <a:pt x="21" y="41"/>
                      <a:pt x="20" y="41"/>
                      <a:pt x="20" y="42"/>
                    </a:cubicBezTo>
                    <a:cubicBezTo>
                      <a:pt x="20" y="42"/>
                      <a:pt x="21" y="43"/>
                      <a:pt x="21" y="43"/>
                    </a:cubicBezTo>
                    <a:cubicBezTo>
                      <a:pt x="24" y="43"/>
                      <a:pt x="24" y="43"/>
                      <a:pt x="24" y="43"/>
                    </a:cubicBezTo>
                    <a:cubicBezTo>
                      <a:pt x="24" y="49"/>
                      <a:pt x="24" y="49"/>
                      <a:pt x="24" y="49"/>
                    </a:cubicBezTo>
                    <a:cubicBezTo>
                      <a:pt x="24" y="49"/>
                      <a:pt x="24" y="49"/>
                      <a:pt x="24" y="49"/>
                    </a:cubicBezTo>
                    <a:cubicBezTo>
                      <a:pt x="21" y="49"/>
                      <a:pt x="21" y="49"/>
                      <a:pt x="21" y="49"/>
                    </a:cubicBezTo>
                    <a:cubicBezTo>
                      <a:pt x="21" y="49"/>
                      <a:pt x="20" y="49"/>
                      <a:pt x="20" y="50"/>
                    </a:cubicBezTo>
                    <a:cubicBezTo>
                      <a:pt x="20" y="50"/>
                      <a:pt x="21" y="51"/>
                      <a:pt x="21" y="51"/>
                    </a:cubicBezTo>
                    <a:cubicBezTo>
                      <a:pt x="24" y="51"/>
                      <a:pt x="24" y="51"/>
                      <a:pt x="24" y="51"/>
                    </a:cubicBezTo>
                    <a:cubicBezTo>
                      <a:pt x="25" y="53"/>
                      <a:pt x="28" y="55"/>
                      <a:pt x="31" y="55"/>
                    </a:cubicBezTo>
                    <a:cubicBezTo>
                      <a:pt x="38" y="55"/>
                      <a:pt x="38" y="55"/>
                      <a:pt x="38" y="55"/>
                    </a:cubicBezTo>
                    <a:cubicBezTo>
                      <a:pt x="38" y="57"/>
                      <a:pt x="38" y="57"/>
                      <a:pt x="38" y="57"/>
                    </a:cubicBezTo>
                    <a:cubicBezTo>
                      <a:pt x="37" y="59"/>
                      <a:pt x="37" y="59"/>
                      <a:pt x="37" y="59"/>
                    </a:cubicBezTo>
                    <a:lnTo>
                      <a:pt x="19" y="59"/>
                    </a:lnTo>
                    <a:close/>
                    <a:moveTo>
                      <a:pt x="40" y="58"/>
                    </a:moveTo>
                    <a:cubicBezTo>
                      <a:pt x="40" y="58"/>
                      <a:pt x="40" y="58"/>
                      <a:pt x="40" y="58"/>
                    </a:cubicBezTo>
                    <a:cubicBezTo>
                      <a:pt x="41" y="57"/>
                      <a:pt x="41" y="57"/>
                      <a:pt x="40" y="57"/>
                    </a:cubicBezTo>
                    <a:cubicBezTo>
                      <a:pt x="40" y="55"/>
                      <a:pt x="40" y="55"/>
                      <a:pt x="40" y="55"/>
                    </a:cubicBezTo>
                    <a:cubicBezTo>
                      <a:pt x="46" y="55"/>
                      <a:pt x="46" y="55"/>
                      <a:pt x="46" y="55"/>
                    </a:cubicBezTo>
                    <a:cubicBezTo>
                      <a:pt x="45" y="56"/>
                      <a:pt x="45" y="56"/>
                      <a:pt x="45" y="56"/>
                    </a:cubicBezTo>
                    <a:cubicBezTo>
                      <a:pt x="44" y="57"/>
                      <a:pt x="42" y="58"/>
                      <a:pt x="40" y="58"/>
                    </a:cubicBezTo>
                    <a:close/>
                    <a:moveTo>
                      <a:pt x="59" y="12"/>
                    </a:moveTo>
                    <a:cubicBezTo>
                      <a:pt x="59" y="12"/>
                      <a:pt x="59" y="13"/>
                      <a:pt x="58" y="13"/>
                    </a:cubicBezTo>
                    <a:cubicBezTo>
                      <a:pt x="33" y="13"/>
                      <a:pt x="33" y="13"/>
                      <a:pt x="33" y="13"/>
                    </a:cubicBezTo>
                    <a:cubicBezTo>
                      <a:pt x="32" y="13"/>
                      <a:pt x="32" y="12"/>
                      <a:pt x="32" y="12"/>
                    </a:cubicBezTo>
                    <a:cubicBezTo>
                      <a:pt x="32" y="11"/>
                      <a:pt x="32" y="11"/>
                      <a:pt x="33" y="11"/>
                    </a:cubicBezTo>
                    <a:cubicBezTo>
                      <a:pt x="58" y="11"/>
                      <a:pt x="58" y="11"/>
                      <a:pt x="58" y="11"/>
                    </a:cubicBezTo>
                    <a:cubicBezTo>
                      <a:pt x="59" y="11"/>
                      <a:pt x="59" y="11"/>
                      <a:pt x="59" y="12"/>
                    </a:cubicBezTo>
                    <a:close/>
                    <a:moveTo>
                      <a:pt x="59" y="20"/>
                    </a:moveTo>
                    <a:cubicBezTo>
                      <a:pt x="59" y="21"/>
                      <a:pt x="59" y="21"/>
                      <a:pt x="58" y="21"/>
                    </a:cubicBezTo>
                    <a:cubicBezTo>
                      <a:pt x="33" y="21"/>
                      <a:pt x="33" y="21"/>
                      <a:pt x="33" y="21"/>
                    </a:cubicBezTo>
                    <a:cubicBezTo>
                      <a:pt x="32" y="21"/>
                      <a:pt x="32" y="21"/>
                      <a:pt x="32" y="20"/>
                    </a:cubicBezTo>
                    <a:cubicBezTo>
                      <a:pt x="32" y="19"/>
                      <a:pt x="32" y="19"/>
                      <a:pt x="33" y="19"/>
                    </a:cubicBezTo>
                    <a:cubicBezTo>
                      <a:pt x="58" y="19"/>
                      <a:pt x="58" y="19"/>
                      <a:pt x="58" y="19"/>
                    </a:cubicBezTo>
                    <a:cubicBezTo>
                      <a:pt x="59" y="19"/>
                      <a:pt x="59" y="19"/>
                      <a:pt x="59" y="20"/>
                    </a:cubicBezTo>
                    <a:close/>
                    <a:moveTo>
                      <a:pt x="59" y="28"/>
                    </a:moveTo>
                    <a:cubicBezTo>
                      <a:pt x="59" y="29"/>
                      <a:pt x="59" y="29"/>
                      <a:pt x="58" y="29"/>
                    </a:cubicBezTo>
                    <a:cubicBezTo>
                      <a:pt x="33" y="29"/>
                      <a:pt x="33" y="29"/>
                      <a:pt x="33" y="29"/>
                    </a:cubicBezTo>
                    <a:cubicBezTo>
                      <a:pt x="32" y="29"/>
                      <a:pt x="32" y="29"/>
                      <a:pt x="32" y="28"/>
                    </a:cubicBezTo>
                    <a:cubicBezTo>
                      <a:pt x="32" y="27"/>
                      <a:pt x="32" y="27"/>
                      <a:pt x="33" y="27"/>
                    </a:cubicBezTo>
                    <a:cubicBezTo>
                      <a:pt x="58" y="27"/>
                      <a:pt x="58" y="27"/>
                      <a:pt x="58" y="27"/>
                    </a:cubicBezTo>
                    <a:cubicBezTo>
                      <a:pt x="59" y="27"/>
                      <a:pt x="59" y="27"/>
                      <a:pt x="59" y="28"/>
                    </a:cubicBezTo>
                    <a:close/>
                    <a:moveTo>
                      <a:pt x="59" y="36"/>
                    </a:moveTo>
                    <a:cubicBezTo>
                      <a:pt x="59" y="37"/>
                      <a:pt x="59" y="37"/>
                      <a:pt x="58" y="37"/>
                    </a:cubicBezTo>
                    <a:cubicBezTo>
                      <a:pt x="33" y="37"/>
                      <a:pt x="33" y="37"/>
                      <a:pt x="33" y="37"/>
                    </a:cubicBezTo>
                    <a:cubicBezTo>
                      <a:pt x="32" y="37"/>
                      <a:pt x="32" y="37"/>
                      <a:pt x="32" y="36"/>
                    </a:cubicBezTo>
                    <a:cubicBezTo>
                      <a:pt x="32" y="36"/>
                      <a:pt x="32" y="35"/>
                      <a:pt x="33" y="35"/>
                    </a:cubicBezTo>
                    <a:cubicBezTo>
                      <a:pt x="58" y="35"/>
                      <a:pt x="58" y="35"/>
                      <a:pt x="58" y="35"/>
                    </a:cubicBezTo>
                    <a:cubicBezTo>
                      <a:pt x="59" y="35"/>
                      <a:pt x="59" y="36"/>
                      <a:pt x="59" y="3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0" name="íṥļîḋé">
                <a:extLst>
                  <a:ext uri="{FF2B5EF4-FFF2-40B4-BE49-F238E27FC236}">
                    <a16:creationId xmlns:a16="http://schemas.microsoft.com/office/drawing/2014/main" id="{EEDD69FF-B3D3-4E9A-9A29-D7F612D375B3}"/>
                  </a:ext>
                </a:extLst>
              </p:cNvPr>
              <p:cNvSpPr/>
              <p:nvPr/>
            </p:nvSpPr>
            <p:spPr bwMode="auto">
              <a:xfrm>
                <a:off x="7433868" y="3535963"/>
                <a:ext cx="368872" cy="308211"/>
              </a:xfrm>
              <a:custGeom>
                <a:gdLst>
                  <a:gd fmla="*/ 71 w 72" name="T0"/>
                  <a:gd fmla="*/ 15 h 60" name="T1"/>
                  <a:gd fmla="*/ 57 w 72" name="T2"/>
                  <a:gd fmla="*/ 17 h 60" name="T3"/>
                  <a:gd fmla="*/ 44 w 72" name="T4"/>
                  <a:gd fmla="*/ 45 h 60" name="T5"/>
                  <a:gd fmla="*/ 12 w 72" name="T6"/>
                  <a:gd fmla="*/ 45 h 60" name="T7"/>
                  <a:gd fmla="*/ 14 w 72" name="T8"/>
                  <a:gd fmla="*/ 48 h 60" name="T9"/>
                  <a:gd fmla="*/ 48 w 72" name="T10"/>
                  <a:gd fmla="*/ 50 h 60" name="T11"/>
                  <a:gd fmla="*/ 14 w 72" name="T12"/>
                  <a:gd fmla="*/ 51 h 60" name="T13"/>
                  <a:gd fmla="*/ 9 w 72" name="T14"/>
                  <a:gd fmla="*/ 44 h 60" name="T15"/>
                  <a:gd fmla="*/ 8 w 72" name="T16"/>
                  <a:gd fmla="*/ 41 h 60" name="T17"/>
                  <a:gd fmla="*/ 1 w 72" name="T18"/>
                  <a:gd fmla="*/ 22 h 60" name="T19"/>
                  <a:gd fmla="*/ 11 w 72" name="T20"/>
                  <a:gd fmla="*/ 40 h 60" name="T21"/>
                  <a:gd fmla="*/ 44 w 72" name="T22"/>
                  <a:gd fmla="*/ 42 h 60" name="T23"/>
                  <a:gd fmla="*/ 54 w 72" name="T24"/>
                  <a:gd fmla="*/ 16 h 60" name="T25"/>
                  <a:gd fmla="*/ 71 w 72" name="T26"/>
                  <a:gd fmla="*/ 12 h 60" name="T27"/>
                  <a:gd fmla="*/ 18 w 72" name="T28"/>
                  <a:gd fmla="*/ 56 h 60" name="T29"/>
                  <a:gd fmla="*/ 11 w 72" name="T30"/>
                  <a:gd fmla="*/ 56 h 60" name="T31"/>
                  <a:gd fmla="*/ 18 w 72" name="T32"/>
                  <a:gd fmla="*/ 56 h 60" name="T33"/>
                  <a:gd fmla="*/ 15 w 72" name="T34"/>
                  <a:gd fmla="*/ 54 h 60" name="T35"/>
                  <a:gd fmla="*/ 15 w 72" name="T36"/>
                  <a:gd fmla="*/ 58 h 60" name="T37"/>
                  <a:gd fmla="*/ 45 w 72" name="T38"/>
                  <a:gd fmla="*/ 56 h 60" name="T39"/>
                  <a:gd fmla="*/ 38 w 72" name="T40"/>
                  <a:gd fmla="*/ 56 h 60" name="T41"/>
                  <a:gd fmla="*/ 45 w 72" name="T42"/>
                  <a:gd fmla="*/ 56 h 60" name="T43"/>
                  <a:gd fmla="*/ 42 w 72" name="T44"/>
                  <a:gd fmla="*/ 54 h 60" name="T45"/>
                  <a:gd fmla="*/ 42 w 72" name="T46"/>
                  <a:gd fmla="*/ 58 h 60" name="T47"/>
                  <a:gd fmla="*/ 46 w 72" name="T48"/>
                  <a:gd fmla="*/ 35 h 60" name="T49"/>
                  <a:gd fmla="*/ 12 w 72" name="T50"/>
                  <a:gd fmla="*/ 34 h 60" name="T51"/>
                  <a:gd fmla="*/ 12 w 72" name="T52"/>
                  <a:gd fmla="*/ 36 h 60" name="T53"/>
                  <a:gd fmla="*/ 46 w 72" name="T54"/>
                  <a:gd fmla="*/ 35 h 60" name="T55"/>
                  <a:gd fmla="*/ 12 w 72" name="T56"/>
                  <a:gd fmla="*/ 39 h 60" name="T57"/>
                  <a:gd fmla="*/ 43 w 72" name="T58"/>
                  <a:gd fmla="*/ 40 h 60" name="T59"/>
                  <a:gd fmla="*/ 43 w 72" name="T60"/>
                  <a:gd fmla="*/ 38 h 60" name="T61"/>
                  <a:gd fmla="*/ 13 w 72" name="T62"/>
                  <a:gd fmla="*/ 28 h 60" name="T63"/>
                  <a:gd fmla="*/ 16 w 72" name="T64"/>
                  <a:gd fmla="*/ 23 h 60" name="T65"/>
                  <a:gd fmla="*/ 28 w 72" name="T66"/>
                  <a:gd fmla="*/ 14 h 60" name="T67"/>
                  <a:gd fmla="*/ 33 w 72" name="T68"/>
                  <a:gd fmla="*/ 17 h 60" name="T69"/>
                  <a:gd fmla="*/ 36 w 72" name="T70"/>
                  <a:gd fmla="*/ 22 h 60" name="T71"/>
                  <a:gd fmla="*/ 39 w 72" name="T72"/>
                  <a:gd fmla="*/ 17 h 60" name="T73"/>
                  <a:gd fmla="*/ 51 w 72" name="T74"/>
                  <a:gd fmla="*/ 7 h 60" name="T75"/>
                  <a:gd fmla="*/ 51 w 72" name="T76"/>
                  <a:gd fmla="*/ 0 h 60" name="T77"/>
                  <a:gd fmla="*/ 49 w 72" name="T78"/>
                  <a:gd fmla="*/ 5 h 60" name="T79"/>
                  <a:gd fmla="*/ 36 w 72" name="T80"/>
                  <a:gd fmla="*/ 15 h 60" name="T81"/>
                  <a:gd fmla="*/ 31 w 72" name="T82"/>
                  <a:gd fmla="*/ 12 h 60" name="T83"/>
                  <a:gd fmla="*/ 28 w 72" name="T84"/>
                  <a:gd fmla="*/ 7 h 60" name="T85"/>
                  <a:gd fmla="*/ 25 w 72" name="T86"/>
                  <a:gd fmla="*/ 11 h 60" name="T87"/>
                  <a:gd fmla="*/ 13 w 72" name="T88"/>
                  <a:gd fmla="*/ 22 h 60" name="T89"/>
                  <a:gd fmla="*/ 13 w 72" name="T90"/>
                  <a:gd fmla="*/ 28 h 6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60" w="72">
                    <a:moveTo>
                      <a:pt x="72" y="13"/>
                    </a:moveTo>
                    <a:cubicBezTo>
                      <a:pt x="72" y="14"/>
                      <a:pt x="71" y="15"/>
                      <a:pt x="71" y="15"/>
                    </a:cubicBezTo>
                    <a:cubicBezTo>
                      <a:pt x="60" y="15"/>
                      <a:pt x="60" y="15"/>
                      <a:pt x="60" y="15"/>
                    </a:cubicBezTo>
                    <a:cubicBezTo>
                      <a:pt x="59" y="15"/>
                      <a:pt x="57" y="16"/>
                      <a:pt x="57" y="17"/>
                    </a:cubicBezTo>
                    <a:cubicBezTo>
                      <a:pt x="49" y="41"/>
                      <a:pt x="49" y="41"/>
                      <a:pt x="49" y="41"/>
                    </a:cubicBezTo>
                    <a:cubicBezTo>
                      <a:pt x="49" y="43"/>
                      <a:pt x="46" y="45"/>
                      <a:pt x="44" y="45"/>
                    </a:cubicBezTo>
                    <a:cubicBezTo>
                      <a:pt x="14" y="45"/>
                      <a:pt x="14" y="45"/>
                      <a:pt x="14" y="45"/>
                    </a:cubicBezTo>
                    <a:cubicBezTo>
                      <a:pt x="13" y="45"/>
                      <a:pt x="13" y="45"/>
                      <a:pt x="12" y="45"/>
                    </a:cubicBezTo>
                    <a:cubicBezTo>
                      <a:pt x="12" y="47"/>
                      <a:pt x="12" y="47"/>
                      <a:pt x="12" y="47"/>
                    </a:cubicBezTo>
                    <a:cubicBezTo>
                      <a:pt x="12" y="47"/>
                      <a:pt x="13" y="48"/>
                      <a:pt x="14" y="48"/>
                    </a:cubicBezTo>
                    <a:cubicBezTo>
                      <a:pt x="47" y="48"/>
                      <a:pt x="47" y="48"/>
                      <a:pt x="47" y="48"/>
                    </a:cubicBezTo>
                    <a:cubicBezTo>
                      <a:pt x="48" y="48"/>
                      <a:pt x="48" y="49"/>
                      <a:pt x="48" y="50"/>
                    </a:cubicBezTo>
                    <a:cubicBezTo>
                      <a:pt x="48" y="50"/>
                      <a:pt x="48" y="51"/>
                      <a:pt x="47" y="51"/>
                    </a:cubicBezTo>
                    <a:cubicBezTo>
                      <a:pt x="14" y="51"/>
                      <a:pt x="14" y="51"/>
                      <a:pt x="14" y="51"/>
                    </a:cubicBezTo>
                    <a:cubicBezTo>
                      <a:pt x="11" y="51"/>
                      <a:pt x="9" y="49"/>
                      <a:pt x="9" y="47"/>
                    </a:cubicBezTo>
                    <a:cubicBezTo>
                      <a:pt x="9" y="44"/>
                      <a:pt x="9" y="44"/>
                      <a:pt x="9" y="44"/>
                    </a:cubicBezTo>
                    <a:cubicBezTo>
                      <a:pt x="9" y="43"/>
                      <a:pt x="9" y="43"/>
                      <a:pt x="9" y="43"/>
                    </a:cubicBezTo>
                    <a:cubicBezTo>
                      <a:pt x="9" y="42"/>
                      <a:pt x="8" y="42"/>
                      <a:pt x="8" y="41"/>
                    </a:cubicBezTo>
                    <a:cubicBezTo>
                      <a:pt x="0" y="24"/>
                      <a:pt x="0" y="24"/>
                      <a:pt x="0" y="24"/>
                    </a:cubicBezTo>
                    <a:cubicBezTo>
                      <a:pt x="0" y="23"/>
                      <a:pt x="0" y="22"/>
                      <a:pt x="1" y="22"/>
                    </a:cubicBezTo>
                    <a:cubicBezTo>
                      <a:pt x="2" y="21"/>
                      <a:pt x="3" y="22"/>
                      <a:pt x="3" y="22"/>
                    </a:cubicBezTo>
                    <a:cubicBezTo>
                      <a:pt x="11" y="40"/>
                      <a:pt x="11" y="40"/>
                      <a:pt x="11" y="40"/>
                    </a:cubicBezTo>
                    <a:cubicBezTo>
                      <a:pt x="11" y="41"/>
                      <a:pt x="13" y="42"/>
                      <a:pt x="14" y="42"/>
                    </a:cubicBezTo>
                    <a:cubicBezTo>
                      <a:pt x="44" y="42"/>
                      <a:pt x="44" y="42"/>
                      <a:pt x="44" y="42"/>
                    </a:cubicBezTo>
                    <a:cubicBezTo>
                      <a:pt x="45" y="42"/>
                      <a:pt x="46" y="41"/>
                      <a:pt x="47" y="40"/>
                    </a:cubicBezTo>
                    <a:cubicBezTo>
                      <a:pt x="54" y="16"/>
                      <a:pt x="54" y="16"/>
                      <a:pt x="54" y="16"/>
                    </a:cubicBezTo>
                    <a:cubicBezTo>
                      <a:pt x="55" y="13"/>
                      <a:pt x="57" y="12"/>
                      <a:pt x="60" y="12"/>
                    </a:cubicBezTo>
                    <a:cubicBezTo>
                      <a:pt x="71" y="12"/>
                      <a:pt x="71" y="12"/>
                      <a:pt x="71" y="12"/>
                    </a:cubicBezTo>
                    <a:cubicBezTo>
                      <a:pt x="71" y="12"/>
                      <a:pt x="72" y="12"/>
                      <a:pt x="72" y="13"/>
                    </a:cubicBezTo>
                    <a:close/>
                    <a:moveTo>
                      <a:pt x="18" y="56"/>
                    </a:moveTo>
                    <a:cubicBezTo>
                      <a:pt x="18" y="58"/>
                      <a:pt x="17" y="60"/>
                      <a:pt x="15" y="60"/>
                    </a:cubicBezTo>
                    <a:cubicBezTo>
                      <a:pt x="13" y="60"/>
                      <a:pt x="11" y="58"/>
                      <a:pt x="11" y="56"/>
                    </a:cubicBezTo>
                    <a:cubicBezTo>
                      <a:pt x="11" y="54"/>
                      <a:pt x="13" y="52"/>
                      <a:pt x="15" y="52"/>
                    </a:cubicBezTo>
                    <a:cubicBezTo>
                      <a:pt x="17" y="52"/>
                      <a:pt x="18" y="54"/>
                      <a:pt x="18" y="56"/>
                    </a:cubicBezTo>
                    <a:close/>
                    <a:moveTo>
                      <a:pt x="16" y="56"/>
                    </a:moveTo>
                    <a:cubicBezTo>
                      <a:pt x="16" y="55"/>
                      <a:pt x="16" y="54"/>
                      <a:pt x="15" y="54"/>
                    </a:cubicBezTo>
                    <a:cubicBezTo>
                      <a:pt x="14" y="54"/>
                      <a:pt x="13" y="55"/>
                      <a:pt x="13" y="56"/>
                    </a:cubicBezTo>
                    <a:cubicBezTo>
                      <a:pt x="13" y="57"/>
                      <a:pt x="14" y="58"/>
                      <a:pt x="15" y="58"/>
                    </a:cubicBezTo>
                    <a:cubicBezTo>
                      <a:pt x="16" y="58"/>
                      <a:pt x="16" y="57"/>
                      <a:pt x="16" y="56"/>
                    </a:cubicBezTo>
                    <a:close/>
                    <a:moveTo>
                      <a:pt x="45" y="56"/>
                    </a:moveTo>
                    <a:cubicBezTo>
                      <a:pt x="45" y="58"/>
                      <a:pt x="44" y="60"/>
                      <a:pt x="42" y="60"/>
                    </a:cubicBezTo>
                    <a:cubicBezTo>
                      <a:pt x="40" y="60"/>
                      <a:pt x="38" y="58"/>
                      <a:pt x="38" y="56"/>
                    </a:cubicBezTo>
                    <a:cubicBezTo>
                      <a:pt x="38" y="54"/>
                      <a:pt x="40" y="52"/>
                      <a:pt x="42" y="52"/>
                    </a:cubicBezTo>
                    <a:cubicBezTo>
                      <a:pt x="44" y="52"/>
                      <a:pt x="45" y="54"/>
                      <a:pt x="45" y="56"/>
                    </a:cubicBezTo>
                    <a:close/>
                    <a:moveTo>
                      <a:pt x="43" y="56"/>
                    </a:moveTo>
                    <a:cubicBezTo>
                      <a:pt x="43" y="55"/>
                      <a:pt x="43" y="54"/>
                      <a:pt x="42" y="54"/>
                    </a:cubicBezTo>
                    <a:cubicBezTo>
                      <a:pt x="41" y="54"/>
                      <a:pt x="40" y="55"/>
                      <a:pt x="40" y="56"/>
                    </a:cubicBezTo>
                    <a:cubicBezTo>
                      <a:pt x="40" y="57"/>
                      <a:pt x="41" y="58"/>
                      <a:pt x="42" y="58"/>
                    </a:cubicBezTo>
                    <a:cubicBezTo>
                      <a:pt x="43" y="58"/>
                      <a:pt x="43" y="57"/>
                      <a:pt x="43" y="56"/>
                    </a:cubicBezTo>
                    <a:close/>
                    <a:moveTo>
                      <a:pt x="46" y="35"/>
                    </a:moveTo>
                    <a:cubicBezTo>
                      <a:pt x="46" y="34"/>
                      <a:pt x="45" y="34"/>
                      <a:pt x="45" y="34"/>
                    </a:cubicBezTo>
                    <a:cubicBezTo>
                      <a:pt x="12" y="34"/>
                      <a:pt x="12" y="34"/>
                      <a:pt x="12" y="34"/>
                    </a:cubicBezTo>
                    <a:cubicBezTo>
                      <a:pt x="11" y="34"/>
                      <a:pt x="11" y="34"/>
                      <a:pt x="11" y="35"/>
                    </a:cubicBezTo>
                    <a:cubicBezTo>
                      <a:pt x="11" y="35"/>
                      <a:pt x="11" y="36"/>
                      <a:pt x="12" y="36"/>
                    </a:cubicBezTo>
                    <a:cubicBezTo>
                      <a:pt x="45" y="36"/>
                      <a:pt x="45" y="36"/>
                      <a:pt x="45" y="36"/>
                    </a:cubicBezTo>
                    <a:cubicBezTo>
                      <a:pt x="45" y="36"/>
                      <a:pt x="46" y="35"/>
                      <a:pt x="46" y="35"/>
                    </a:cubicBezTo>
                    <a:close/>
                    <a:moveTo>
                      <a:pt x="13" y="38"/>
                    </a:moveTo>
                    <a:cubicBezTo>
                      <a:pt x="13" y="38"/>
                      <a:pt x="12" y="39"/>
                      <a:pt x="12" y="39"/>
                    </a:cubicBezTo>
                    <a:cubicBezTo>
                      <a:pt x="12" y="40"/>
                      <a:pt x="13" y="40"/>
                      <a:pt x="13" y="40"/>
                    </a:cubicBezTo>
                    <a:cubicBezTo>
                      <a:pt x="43" y="40"/>
                      <a:pt x="43" y="40"/>
                      <a:pt x="43" y="40"/>
                    </a:cubicBezTo>
                    <a:cubicBezTo>
                      <a:pt x="44" y="40"/>
                      <a:pt x="44" y="40"/>
                      <a:pt x="44" y="39"/>
                    </a:cubicBezTo>
                    <a:cubicBezTo>
                      <a:pt x="44" y="39"/>
                      <a:pt x="44" y="38"/>
                      <a:pt x="43" y="38"/>
                    </a:cubicBezTo>
                    <a:lnTo>
                      <a:pt x="13" y="38"/>
                    </a:lnTo>
                    <a:close/>
                    <a:moveTo>
                      <a:pt x="13" y="28"/>
                    </a:moveTo>
                    <a:cubicBezTo>
                      <a:pt x="14" y="28"/>
                      <a:pt x="16" y="27"/>
                      <a:pt x="16" y="25"/>
                    </a:cubicBezTo>
                    <a:cubicBezTo>
                      <a:pt x="16" y="24"/>
                      <a:pt x="16" y="24"/>
                      <a:pt x="16" y="23"/>
                    </a:cubicBezTo>
                    <a:cubicBezTo>
                      <a:pt x="26" y="13"/>
                      <a:pt x="26" y="13"/>
                      <a:pt x="26" y="13"/>
                    </a:cubicBezTo>
                    <a:cubicBezTo>
                      <a:pt x="27" y="13"/>
                      <a:pt x="27" y="14"/>
                      <a:pt x="28" y="14"/>
                    </a:cubicBezTo>
                    <a:cubicBezTo>
                      <a:pt x="28" y="14"/>
                      <a:pt x="29" y="13"/>
                      <a:pt x="29" y="13"/>
                    </a:cubicBezTo>
                    <a:cubicBezTo>
                      <a:pt x="33" y="17"/>
                      <a:pt x="33" y="17"/>
                      <a:pt x="33" y="17"/>
                    </a:cubicBezTo>
                    <a:cubicBezTo>
                      <a:pt x="33" y="18"/>
                      <a:pt x="33" y="18"/>
                      <a:pt x="33" y="19"/>
                    </a:cubicBezTo>
                    <a:cubicBezTo>
                      <a:pt x="33" y="20"/>
                      <a:pt x="34" y="22"/>
                      <a:pt x="36" y="22"/>
                    </a:cubicBezTo>
                    <a:cubicBezTo>
                      <a:pt x="38" y="22"/>
                      <a:pt x="39" y="20"/>
                      <a:pt x="39" y="19"/>
                    </a:cubicBezTo>
                    <a:cubicBezTo>
                      <a:pt x="39" y="18"/>
                      <a:pt x="39" y="18"/>
                      <a:pt x="39" y="17"/>
                    </a:cubicBezTo>
                    <a:cubicBezTo>
                      <a:pt x="50" y="6"/>
                      <a:pt x="50" y="6"/>
                      <a:pt x="50" y="6"/>
                    </a:cubicBezTo>
                    <a:cubicBezTo>
                      <a:pt x="50" y="7"/>
                      <a:pt x="51" y="7"/>
                      <a:pt x="51" y="7"/>
                    </a:cubicBezTo>
                    <a:cubicBezTo>
                      <a:pt x="53" y="7"/>
                      <a:pt x="54" y="5"/>
                      <a:pt x="54" y="4"/>
                    </a:cubicBezTo>
                    <a:cubicBezTo>
                      <a:pt x="54" y="2"/>
                      <a:pt x="53" y="0"/>
                      <a:pt x="51" y="0"/>
                    </a:cubicBezTo>
                    <a:cubicBezTo>
                      <a:pt x="50" y="0"/>
                      <a:pt x="48" y="2"/>
                      <a:pt x="48" y="4"/>
                    </a:cubicBezTo>
                    <a:cubicBezTo>
                      <a:pt x="48" y="4"/>
                      <a:pt x="48" y="5"/>
                      <a:pt x="49" y="5"/>
                    </a:cubicBezTo>
                    <a:cubicBezTo>
                      <a:pt x="38" y="16"/>
                      <a:pt x="38" y="16"/>
                      <a:pt x="38" y="16"/>
                    </a:cubicBezTo>
                    <a:cubicBezTo>
                      <a:pt x="37" y="16"/>
                      <a:pt x="37" y="15"/>
                      <a:pt x="36" y="15"/>
                    </a:cubicBezTo>
                    <a:cubicBezTo>
                      <a:pt x="36" y="15"/>
                      <a:pt x="35" y="16"/>
                      <a:pt x="35" y="16"/>
                    </a:cubicBezTo>
                    <a:cubicBezTo>
                      <a:pt x="31" y="12"/>
                      <a:pt x="31" y="12"/>
                      <a:pt x="31" y="12"/>
                    </a:cubicBezTo>
                    <a:cubicBezTo>
                      <a:pt x="31" y="11"/>
                      <a:pt x="31" y="11"/>
                      <a:pt x="31" y="10"/>
                    </a:cubicBezTo>
                    <a:cubicBezTo>
                      <a:pt x="31" y="9"/>
                      <a:pt x="30" y="7"/>
                      <a:pt x="28" y="7"/>
                    </a:cubicBezTo>
                    <a:cubicBezTo>
                      <a:pt x="26" y="7"/>
                      <a:pt x="25" y="9"/>
                      <a:pt x="25" y="10"/>
                    </a:cubicBezTo>
                    <a:cubicBezTo>
                      <a:pt x="25" y="11"/>
                      <a:pt x="25" y="11"/>
                      <a:pt x="25" y="11"/>
                    </a:cubicBezTo>
                    <a:cubicBezTo>
                      <a:pt x="14" y="22"/>
                      <a:pt x="14" y="22"/>
                      <a:pt x="14" y="22"/>
                    </a:cubicBezTo>
                    <a:cubicBezTo>
                      <a:pt x="14" y="22"/>
                      <a:pt x="13" y="22"/>
                      <a:pt x="13" y="22"/>
                    </a:cubicBezTo>
                    <a:cubicBezTo>
                      <a:pt x="11" y="22"/>
                      <a:pt x="10" y="23"/>
                      <a:pt x="10" y="25"/>
                    </a:cubicBezTo>
                    <a:cubicBezTo>
                      <a:pt x="10" y="27"/>
                      <a:pt x="11" y="28"/>
                      <a:pt x="13" y="28"/>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1" name="iṧľiďè">
                <a:extLst>
                  <a:ext uri="{FF2B5EF4-FFF2-40B4-BE49-F238E27FC236}">
                    <a16:creationId xmlns:a16="http://schemas.microsoft.com/office/drawing/2014/main" id="{7425C8C8-6E26-4F2E-8E0A-5BB268AF4461}"/>
                  </a:ext>
                </a:extLst>
              </p:cNvPr>
              <p:cNvSpPr/>
              <p:nvPr/>
            </p:nvSpPr>
            <p:spPr bwMode="auto">
              <a:xfrm>
                <a:off x="5711286" y="2050269"/>
                <a:ext cx="251883" cy="265767"/>
              </a:xfrm>
              <a:custGeom>
                <a:gdLst>
                  <a:gd fmla="*/ 22 w 62" name="T0"/>
                  <a:gd fmla="*/ 32 h 65" name="T1"/>
                  <a:gd fmla="*/ 22 w 62" name="T2"/>
                  <a:gd fmla="*/ 52 h 65" name="T3"/>
                  <a:gd fmla="*/ 26 w 62" name="T4"/>
                  <a:gd fmla="*/ 43 h 65" name="T5"/>
                  <a:gd fmla="*/ 47 w 62" name="T6"/>
                  <a:gd fmla="*/ 7 h 65" name="T7"/>
                  <a:gd fmla="*/ 47 w 62" name="T8"/>
                  <a:gd fmla="*/ 19 h 65" name="T9"/>
                  <a:gd fmla="*/ 40 w 62" name="T10"/>
                  <a:gd fmla="*/ 37 h 65" name="T11"/>
                  <a:gd fmla="*/ 36 w 62" name="T12"/>
                  <a:gd fmla="*/ 27 h 65" name="T13"/>
                  <a:gd fmla="*/ 32 w 62" name="T14"/>
                  <a:gd fmla="*/ 26 h 65" name="T15"/>
                  <a:gd fmla="*/ 24 w 62" name="T16"/>
                  <a:gd fmla="*/ 22 h 65" name="T17"/>
                  <a:gd fmla="*/ 18 w 62" name="T18"/>
                  <a:gd fmla="*/ 21 h 65" name="T19"/>
                  <a:gd fmla="*/ 11 w 62" name="T20"/>
                  <a:gd fmla="*/ 28 h 65" name="T21"/>
                  <a:gd fmla="*/ 6 w 62" name="T22"/>
                  <a:gd fmla="*/ 28 h 65" name="T23"/>
                  <a:gd fmla="*/ 3 w 62" name="T24"/>
                  <a:gd fmla="*/ 38 h 65" name="T25"/>
                  <a:gd fmla="*/ 0 w 62" name="T26"/>
                  <a:gd fmla="*/ 43 h 65" name="T27"/>
                  <a:gd fmla="*/ 3 w 62" name="T28"/>
                  <a:gd fmla="*/ 47 h 65" name="T29"/>
                  <a:gd fmla="*/ 6 w 62" name="T30"/>
                  <a:gd fmla="*/ 58 h 65" name="T31"/>
                  <a:gd fmla="*/ 11 w 62" name="T32"/>
                  <a:gd fmla="*/ 58 h 65" name="T33"/>
                  <a:gd fmla="*/ 18 w 62" name="T34"/>
                  <a:gd fmla="*/ 65 h 65" name="T35"/>
                  <a:gd fmla="*/ 24 w 62" name="T36"/>
                  <a:gd fmla="*/ 64 h 65" name="T37"/>
                  <a:gd fmla="*/ 32 w 62" name="T38"/>
                  <a:gd fmla="*/ 60 h 65" name="T39"/>
                  <a:gd fmla="*/ 36 w 62" name="T40"/>
                  <a:gd fmla="*/ 59 h 65" name="T41"/>
                  <a:gd fmla="*/ 40 w 62" name="T42"/>
                  <a:gd fmla="*/ 49 h 65" name="T43"/>
                  <a:gd fmla="*/ 44 w 62" name="T44"/>
                  <a:gd fmla="*/ 46 h 65" name="T45"/>
                  <a:gd fmla="*/ 38 w 62" name="T46"/>
                  <a:gd fmla="*/ 53 h 65" name="T47"/>
                  <a:gd fmla="*/ 22 w 62" name="T48"/>
                  <a:gd fmla="*/ 58 h 65" name="T49"/>
                  <a:gd fmla="*/ 6 w 62" name="T50"/>
                  <a:gd fmla="*/ 53 h 65" name="T51"/>
                  <a:gd fmla="*/ 7 w 62" name="T52"/>
                  <a:gd fmla="*/ 38 h 65" name="T53"/>
                  <a:gd fmla="*/ 18 w 62" name="T54"/>
                  <a:gd fmla="*/ 24 h 65" name="T55"/>
                  <a:gd fmla="*/ 36 w 62" name="T56"/>
                  <a:gd fmla="*/ 30 h 65" name="T57"/>
                  <a:gd fmla="*/ 41 w 62" name="T58"/>
                  <a:gd fmla="*/ 44 h 65" name="T59"/>
                  <a:gd fmla="*/ 59 w 62" name="T60"/>
                  <a:gd fmla="*/ 11 h 65" name="T61"/>
                  <a:gd fmla="*/ 60 w 62" name="T62"/>
                  <a:gd fmla="*/ 7 h 65" name="T63"/>
                  <a:gd fmla="*/ 54 w 62" name="T64"/>
                  <a:gd fmla="*/ 4 h 65" name="T65"/>
                  <a:gd fmla="*/ 49 w 62" name="T66"/>
                  <a:gd fmla="*/ 0 h 65" name="T67"/>
                  <a:gd fmla="*/ 46 w 62" name="T68"/>
                  <a:gd fmla="*/ 0 h 65" name="T69"/>
                  <a:gd fmla="*/ 40 w 62" name="T70"/>
                  <a:gd fmla="*/ 4 h 65" name="T71"/>
                  <a:gd fmla="*/ 38 w 62" name="T72"/>
                  <a:gd fmla="*/ 4 h 65" name="T73"/>
                  <a:gd fmla="*/ 35 w 62" name="T74"/>
                  <a:gd fmla="*/ 11 h 65" name="T75"/>
                  <a:gd fmla="*/ 33 w 62" name="T76"/>
                  <a:gd fmla="*/ 14 h 65" name="T77"/>
                  <a:gd fmla="*/ 35 w 62" name="T78"/>
                  <a:gd fmla="*/ 18 h 65" name="T79"/>
                  <a:gd fmla="*/ 37 w 62" name="T80"/>
                  <a:gd fmla="*/ 24 h 65" name="T81"/>
                  <a:gd fmla="*/ 40 w 62" name="T82"/>
                  <a:gd fmla="*/ 25 h 65" name="T83"/>
                  <a:gd fmla="*/ 46 w 62" name="T84"/>
                  <a:gd fmla="*/ 28 h 65" name="T85"/>
                  <a:gd fmla="*/ 49 w 62" name="T86"/>
                  <a:gd fmla="*/ 29 h 65" name="T87"/>
                  <a:gd fmla="*/ 54 w 62" name="T88"/>
                  <a:gd fmla="*/ 24 h 65" name="T89"/>
                  <a:gd fmla="*/ 57 w 62" name="T90"/>
                  <a:gd fmla="*/ 24 h 65" name="T91"/>
                  <a:gd fmla="*/ 59 w 62" name="T92"/>
                  <a:gd fmla="*/ 18 h 65" name="T93"/>
                  <a:gd fmla="*/ 61 w 62" name="T94"/>
                  <a:gd fmla="*/ 12 h 65" name="T95"/>
                  <a:gd fmla="*/ 52 w 62" name="T96"/>
                  <a:gd fmla="*/ 22 h 65" name="T97"/>
                  <a:gd fmla="*/ 43 w 62" name="T98"/>
                  <a:gd fmla="*/ 25 h 65" name="T99"/>
                  <a:gd fmla="*/ 36 w 62" name="T100"/>
                  <a:gd fmla="*/ 15 h 65" name="T101"/>
                  <a:gd fmla="*/ 38 w 62" name="T102"/>
                  <a:gd fmla="*/ 7 h 65" name="T103"/>
                  <a:gd fmla="*/ 50 w 62" name="T104"/>
                  <a:gd fmla="*/ 3 h 65" name="T105"/>
                  <a:gd fmla="*/ 56 w 62" name="T106"/>
                  <a:gd fmla="*/ 11 h 6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5" w="62">
                    <a:moveTo>
                      <a:pt x="22" y="32"/>
                    </a:moveTo>
                    <a:cubicBezTo>
                      <a:pt x="15" y="32"/>
                      <a:pt x="11" y="37"/>
                      <a:pt x="11" y="43"/>
                    </a:cubicBezTo>
                    <a:cubicBezTo>
                      <a:pt x="11" y="49"/>
                      <a:pt x="15" y="54"/>
                      <a:pt x="22" y="54"/>
                    </a:cubicBezTo>
                    <a:cubicBezTo>
                      <a:pt x="28" y="54"/>
                      <a:pt x="33" y="49"/>
                      <a:pt x="33" y="43"/>
                    </a:cubicBezTo>
                    <a:cubicBezTo>
                      <a:pt x="33" y="37"/>
                      <a:pt x="28" y="32"/>
                      <a:pt x="22" y="32"/>
                    </a:cubicBezTo>
                    <a:close/>
                    <a:moveTo>
                      <a:pt x="22" y="52"/>
                    </a:moveTo>
                    <a:cubicBezTo>
                      <a:pt x="17" y="52"/>
                      <a:pt x="13" y="48"/>
                      <a:pt x="13" y="43"/>
                    </a:cubicBezTo>
                    <a:cubicBezTo>
                      <a:pt x="13" y="38"/>
                      <a:pt x="17" y="34"/>
                      <a:pt x="22" y="34"/>
                    </a:cubicBezTo>
                    <a:cubicBezTo>
                      <a:pt x="27" y="34"/>
                      <a:pt x="31" y="38"/>
                      <a:pt x="31" y="43"/>
                    </a:cubicBezTo>
                    <a:cubicBezTo>
                      <a:pt x="31" y="48"/>
                      <a:pt x="27" y="52"/>
                      <a:pt x="22" y="52"/>
                    </a:cubicBezTo>
                    <a:close/>
                    <a:moveTo>
                      <a:pt x="26" y="43"/>
                    </a:moveTo>
                    <a:cubicBezTo>
                      <a:pt x="26" y="45"/>
                      <a:pt x="24" y="47"/>
                      <a:pt x="22" y="47"/>
                    </a:cubicBezTo>
                    <a:cubicBezTo>
                      <a:pt x="19" y="47"/>
                      <a:pt x="17" y="45"/>
                      <a:pt x="17" y="43"/>
                    </a:cubicBezTo>
                    <a:cubicBezTo>
                      <a:pt x="17" y="40"/>
                      <a:pt x="19" y="38"/>
                      <a:pt x="22" y="38"/>
                    </a:cubicBezTo>
                    <a:cubicBezTo>
                      <a:pt x="24" y="38"/>
                      <a:pt x="26" y="40"/>
                      <a:pt x="26" y="43"/>
                    </a:cubicBezTo>
                    <a:close/>
                    <a:moveTo>
                      <a:pt x="47" y="7"/>
                    </a:moveTo>
                    <a:cubicBezTo>
                      <a:pt x="43" y="7"/>
                      <a:pt x="40" y="10"/>
                      <a:pt x="40" y="14"/>
                    </a:cubicBezTo>
                    <a:cubicBezTo>
                      <a:pt x="40" y="18"/>
                      <a:pt x="43" y="21"/>
                      <a:pt x="47" y="21"/>
                    </a:cubicBezTo>
                    <a:cubicBezTo>
                      <a:pt x="51" y="21"/>
                      <a:pt x="54" y="18"/>
                      <a:pt x="54" y="14"/>
                    </a:cubicBezTo>
                    <a:cubicBezTo>
                      <a:pt x="54" y="10"/>
                      <a:pt x="51" y="7"/>
                      <a:pt x="47" y="7"/>
                    </a:cubicBezTo>
                    <a:close/>
                    <a:moveTo>
                      <a:pt x="47" y="19"/>
                    </a:moveTo>
                    <a:cubicBezTo>
                      <a:pt x="44" y="19"/>
                      <a:pt x="42" y="17"/>
                      <a:pt x="42" y="14"/>
                    </a:cubicBezTo>
                    <a:cubicBezTo>
                      <a:pt x="42" y="12"/>
                      <a:pt x="44" y="9"/>
                      <a:pt x="47" y="9"/>
                    </a:cubicBezTo>
                    <a:cubicBezTo>
                      <a:pt x="49" y="9"/>
                      <a:pt x="52" y="12"/>
                      <a:pt x="52" y="14"/>
                    </a:cubicBezTo>
                    <a:cubicBezTo>
                      <a:pt x="52" y="17"/>
                      <a:pt x="49" y="19"/>
                      <a:pt x="47" y="19"/>
                    </a:cubicBezTo>
                    <a:close/>
                    <a:moveTo>
                      <a:pt x="43" y="39"/>
                    </a:moveTo>
                    <a:cubicBezTo>
                      <a:pt x="43" y="38"/>
                      <a:pt x="42" y="38"/>
                      <a:pt x="42" y="38"/>
                    </a:cubicBezTo>
                    <a:cubicBezTo>
                      <a:pt x="42" y="38"/>
                      <a:pt x="42" y="38"/>
                      <a:pt x="41" y="38"/>
                    </a:cubicBezTo>
                    <a:cubicBezTo>
                      <a:pt x="41" y="38"/>
                      <a:pt x="41" y="38"/>
                      <a:pt x="41" y="38"/>
                    </a:cubicBezTo>
                    <a:cubicBezTo>
                      <a:pt x="40" y="38"/>
                      <a:pt x="40" y="38"/>
                      <a:pt x="40" y="37"/>
                    </a:cubicBezTo>
                    <a:cubicBezTo>
                      <a:pt x="39" y="36"/>
                      <a:pt x="40" y="36"/>
                      <a:pt x="40" y="35"/>
                    </a:cubicBezTo>
                    <a:cubicBezTo>
                      <a:pt x="41" y="35"/>
                      <a:pt x="41" y="35"/>
                      <a:pt x="42" y="34"/>
                    </a:cubicBezTo>
                    <a:cubicBezTo>
                      <a:pt x="42" y="33"/>
                      <a:pt x="42" y="33"/>
                      <a:pt x="41" y="32"/>
                    </a:cubicBezTo>
                    <a:cubicBezTo>
                      <a:pt x="40" y="31"/>
                      <a:pt x="39" y="29"/>
                      <a:pt x="38" y="28"/>
                    </a:cubicBezTo>
                    <a:cubicBezTo>
                      <a:pt x="38" y="27"/>
                      <a:pt x="37" y="27"/>
                      <a:pt x="36" y="27"/>
                    </a:cubicBezTo>
                    <a:cubicBezTo>
                      <a:pt x="36" y="27"/>
                      <a:pt x="36" y="27"/>
                      <a:pt x="36" y="27"/>
                    </a:cubicBezTo>
                    <a:cubicBezTo>
                      <a:pt x="36" y="27"/>
                      <a:pt x="35" y="27"/>
                      <a:pt x="35" y="28"/>
                    </a:cubicBezTo>
                    <a:cubicBezTo>
                      <a:pt x="35" y="28"/>
                      <a:pt x="34" y="28"/>
                      <a:pt x="34" y="28"/>
                    </a:cubicBezTo>
                    <a:cubicBezTo>
                      <a:pt x="33" y="28"/>
                      <a:pt x="33" y="28"/>
                      <a:pt x="33" y="28"/>
                    </a:cubicBezTo>
                    <a:cubicBezTo>
                      <a:pt x="32" y="27"/>
                      <a:pt x="32" y="27"/>
                      <a:pt x="32" y="26"/>
                    </a:cubicBezTo>
                    <a:cubicBezTo>
                      <a:pt x="33" y="25"/>
                      <a:pt x="33" y="25"/>
                      <a:pt x="33" y="24"/>
                    </a:cubicBezTo>
                    <a:cubicBezTo>
                      <a:pt x="32" y="24"/>
                      <a:pt x="32" y="23"/>
                      <a:pt x="32" y="23"/>
                    </a:cubicBezTo>
                    <a:cubicBezTo>
                      <a:pt x="30" y="22"/>
                      <a:pt x="28" y="22"/>
                      <a:pt x="26" y="21"/>
                    </a:cubicBezTo>
                    <a:cubicBezTo>
                      <a:pt x="26" y="21"/>
                      <a:pt x="26" y="21"/>
                      <a:pt x="26" y="21"/>
                    </a:cubicBezTo>
                    <a:cubicBezTo>
                      <a:pt x="25" y="21"/>
                      <a:pt x="25" y="21"/>
                      <a:pt x="24" y="22"/>
                    </a:cubicBezTo>
                    <a:cubicBezTo>
                      <a:pt x="24" y="22"/>
                      <a:pt x="24" y="22"/>
                      <a:pt x="24" y="23"/>
                    </a:cubicBezTo>
                    <a:cubicBezTo>
                      <a:pt x="24" y="24"/>
                      <a:pt x="23" y="24"/>
                      <a:pt x="22" y="24"/>
                    </a:cubicBezTo>
                    <a:cubicBezTo>
                      <a:pt x="21" y="24"/>
                      <a:pt x="20" y="24"/>
                      <a:pt x="20" y="23"/>
                    </a:cubicBezTo>
                    <a:cubicBezTo>
                      <a:pt x="20" y="22"/>
                      <a:pt x="20" y="22"/>
                      <a:pt x="20" y="22"/>
                    </a:cubicBezTo>
                    <a:cubicBezTo>
                      <a:pt x="19" y="21"/>
                      <a:pt x="19" y="21"/>
                      <a:pt x="18" y="21"/>
                    </a:cubicBezTo>
                    <a:cubicBezTo>
                      <a:pt x="18" y="21"/>
                      <a:pt x="18" y="21"/>
                      <a:pt x="18" y="21"/>
                    </a:cubicBezTo>
                    <a:cubicBezTo>
                      <a:pt x="16" y="22"/>
                      <a:pt x="14" y="22"/>
                      <a:pt x="12" y="23"/>
                    </a:cubicBezTo>
                    <a:cubicBezTo>
                      <a:pt x="12" y="23"/>
                      <a:pt x="12" y="24"/>
                      <a:pt x="11" y="24"/>
                    </a:cubicBezTo>
                    <a:cubicBezTo>
                      <a:pt x="11" y="25"/>
                      <a:pt x="11" y="25"/>
                      <a:pt x="12" y="26"/>
                    </a:cubicBezTo>
                    <a:cubicBezTo>
                      <a:pt x="12" y="27"/>
                      <a:pt x="12" y="27"/>
                      <a:pt x="11" y="28"/>
                    </a:cubicBezTo>
                    <a:cubicBezTo>
                      <a:pt x="11" y="28"/>
                      <a:pt x="11" y="28"/>
                      <a:pt x="10" y="28"/>
                    </a:cubicBezTo>
                    <a:cubicBezTo>
                      <a:pt x="10" y="28"/>
                      <a:pt x="9" y="28"/>
                      <a:pt x="9" y="28"/>
                    </a:cubicBezTo>
                    <a:cubicBezTo>
                      <a:pt x="9" y="27"/>
                      <a:pt x="8" y="27"/>
                      <a:pt x="8" y="27"/>
                    </a:cubicBezTo>
                    <a:cubicBezTo>
                      <a:pt x="8" y="27"/>
                      <a:pt x="8" y="27"/>
                      <a:pt x="8" y="27"/>
                    </a:cubicBezTo>
                    <a:cubicBezTo>
                      <a:pt x="7" y="27"/>
                      <a:pt x="6" y="27"/>
                      <a:pt x="6" y="28"/>
                    </a:cubicBezTo>
                    <a:cubicBezTo>
                      <a:pt x="5" y="29"/>
                      <a:pt x="4" y="31"/>
                      <a:pt x="3" y="32"/>
                    </a:cubicBezTo>
                    <a:cubicBezTo>
                      <a:pt x="2" y="33"/>
                      <a:pt x="2" y="33"/>
                      <a:pt x="2" y="34"/>
                    </a:cubicBezTo>
                    <a:cubicBezTo>
                      <a:pt x="3" y="35"/>
                      <a:pt x="3" y="35"/>
                      <a:pt x="4" y="35"/>
                    </a:cubicBezTo>
                    <a:cubicBezTo>
                      <a:pt x="4" y="36"/>
                      <a:pt x="5" y="36"/>
                      <a:pt x="4" y="37"/>
                    </a:cubicBezTo>
                    <a:cubicBezTo>
                      <a:pt x="4" y="38"/>
                      <a:pt x="4" y="38"/>
                      <a:pt x="3" y="38"/>
                    </a:cubicBezTo>
                    <a:cubicBezTo>
                      <a:pt x="3" y="38"/>
                      <a:pt x="3" y="38"/>
                      <a:pt x="3" y="38"/>
                    </a:cubicBezTo>
                    <a:cubicBezTo>
                      <a:pt x="2" y="38"/>
                      <a:pt x="2" y="38"/>
                      <a:pt x="2" y="38"/>
                    </a:cubicBezTo>
                    <a:cubicBezTo>
                      <a:pt x="2" y="38"/>
                      <a:pt x="1" y="38"/>
                      <a:pt x="1" y="39"/>
                    </a:cubicBezTo>
                    <a:cubicBezTo>
                      <a:pt x="1" y="39"/>
                      <a:pt x="0" y="39"/>
                      <a:pt x="0" y="40"/>
                    </a:cubicBezTo>
                    <a:cubicBezTo>
                      <a:pt x="0" y="41"/>
                      <a:pt x="0" y="42"/>
                      <a:pt x="0" y="43"/>
                    </a:cubicBezTo>
                    <a:cubicBezTo>
                      <a:pt x="0" y="44"/>
                      <a:pt x="0" y="45"/>
                      <a:pt x="0" y="46"/>
                    </a:cubicBezTo>
                    <a:cubicBezTo>
                      <a:pt x="0" y="46"/>
                      <a:pt x="1" y="47"/>
                      <a:pt x="1" y="47"/>
                    </a:cubicBezTo>
                    <a:cubicBezTo>
                      <a:pt x="1" y="47"/>
                      <a:pt x="2" y="48"/>
                      <a:pt x="2" y="48"/>
                    </a:cubicBezTo>
                    <a:cubicBezTo>
                      <a:pt x="2" y="48"/>
                      <a:pt x="2" y="48"/>
                      <a:pt x="3" y="47"/>
                    </a:cubicBezTo>
                    <a:cubicBezTo>
                      <a:pt x="3" y="47"/>
                      <a:pt x="3" y="47"/>
                      <a:pt x="3" y="47"/>
                    </a:cubicBezTo>
                    <a:cubicBezTo>
                      <a:pt x="4" y="47"/>
                      <a:pt x="4" y="48"/>
                      <a:pt x="4" y="49"/>
                    </a:cubicBezTo>
                    <a:cubicBezTo>
                      <a:pt x="5" y="49"/>
                      <a:pt x="4" y="50"/>
                      <a:pt x="4" y="51"/>
                    </a:cubicBezTo>
                    <a:cubicBezTo>
                      <a:pt x="3" y="51"/>
                      <a:pt x="3" y="51"/>
                      <a:pt x="2" y="52"/>
                    </a:cubicBezTo>
                    <a:cubicBezTo>
                      <a:pt x="2" y="52"/>
                      <a:pt x="2" y="53"/>
                      <a:pt x="3" y="53"/>
                    </a:cubicBezTo>
                    <a:cubicBezTo>
                      <a:pt x="4" y="55"/>
                      <a:pt x="5" y="57"/>
                      <a:pt x="6" y="58"/>
                    </a:cubicBezTo>
                    <a:cubicBezTo>
                      <a:pt x="6" y="58"/>
                      <a:pt x="7" y="59"/>
                      <a:pt x="8" y="59"/>
                    </a:cubicBezTo>
                    <a:cubicBezTo>
                      <a:pt x="8" y="59"/>
                      <a:pt x="8" y="59"/>
                      <a:pt x="8" y="59"/>
                    </a:cubicBezTo>
                    <a:cubicBezTo>
                      <a:pt x="8" y="59"/>
                      <a:pt x="9" y="58"/>
                      <a:pt x="9" y="58"/>
                    </a:cubicBezTo>
                    <a:cubicBezTo>
                      <a:pt x="9" y="58"/>
                      <a:pt x="10" y="57"/>
                      <a:pt x="10" y="57"/>
                    </a:cubicBezTo>
                    <a:cubicBezTo>
                      <a:pt x="11" y="57"/>
                      <a:pt x="11" y="58"/>
                      <a:pt x="11" y="58"/>
                    </a:cubicBezTo>
                    <a:cubicBezTo>
                      <a:pt x="12" y="58"/>
                      <a:pt x="12" y="59"/>
                      <a:pt x="12" y="60"/>
                    </a:cubicBezTo>
                    <a:cubicBezTo>
                      <a:pt x="11" y="60"/>
                      <a:pt x="11" y="61"/>
                      <a:pt x="11" y="61"/>
                    </a:cubicBezTo>
                    <a:cubicBezTo>
                      <a:pt x="12" y="62"/>
                      <a:pt x="12" y="62"/>
                      <a:pt x="12" y="63"/>
                    </a:cubicBezTo>
                    <a:cubicBezTo>
                      <a:pt x="14" y="64"/>
                      <a:pt x="16" y="64"/>
                      <a:pt x="18" y="65"/>
                    </a:cubicBezTo>
                    <a:cubicBezTo>
                      <a:pt x="18" y="65"/>
                      <a:pt x="18" y="65"/>
                      <a:pt x="18" y="65"/>
                    </a:cubicBezTo>
                    <a:cubicBezTo>
                      <a:pt x="19" y="65"/>
                      <a:pt x="19" y="64"/>
                      <a:pt x="20" y="64"/>
                    </a:cubicBezTo>
                    <a:cubicBezTo>
                      <a:pt x="20" y="64"/>
                      <a:pt x="20" y="63"/>
                      <a:pt x="20" y="63"/>
                    </a:cubicBezTo>
                    <a:cubicBezTo>
                      <a:pt x="20" y="62"/>
                      <a:pt x="21" y="61"/>
                      <a:pt x="22" y="61"/>
                    </a:cubicBezTo>
                    <a:cubicBezTo>
                      <a:pt x="23" y="61"/>
                      <a:pt x="24" y="62"/>
                      <a:pt x="24" y="63"/>
                    </a:cubicBezTo>
                    <a:cubicBezTo>
                      <a:pt x="24" y="63"/>
                      <a:pt x="24" y="64"/>
                      <a:pt x="24" y="64"/>
                    </a:cubicBezTo>
                    <a:cubicBezTo>
                      <a:pt x="25" y="64"/>
                      <a:pt x="25" y="65"/>
                      <a:pt x="26" y="65"/>
                    </a:cubicBezTo>
                    <a:cubicBezTo>
                      <a:pt x="26" y="65"/>
                      <a:pt x="26" y="65"/>
                      <a:pt x="26" y="65"/>
                    </a:cubicBezTo>
                    <a:cubicBezTo>
                      <a:pt x="28" y="64"/>
                      <a:pt x="30" y="64"/>
                      <a:pt x="32" y="63"/>
                    </a:cubicBezTo>
                    <a:cubicBezTo>
                      <a:pt x="32" y="62"/>
                      <a:pt x="32" y="62"/>
                      <a:pt x="33" y="61"/>
                    </a:cubicBezTo>
                    <a:cubicBezTo>
                      <a:pt x="33" y="61"/>
                      <a:pt x="33" y="60"/>
                      <a:pt x="32" y="60"/>
                    </a:cubicBezTo>
                    <a:cubicBezTo>
                      <a:pt x="32" y="59"/>
                      <a:pt x="32" y="58"/>
                      <a:pt x="33" y="58"/>
                    </a:cubicBezTo>
                    <a:cubicBezTo>
                      <a:pt x="33" y="58"/>
                      <a:pt x="33" y="57"/>
                      <a:pt x="34" y="57"/>
                    </a:cubicBezTo>
                    <a:cubicBezTo>
                      <a:pt x="34" y="57"/>
                      <a:pt x="35" y="58"/>
                      <a:pt x="35" y="58"/>
                    </a:cubicBezTo>
                    <a:cubicBezTo>
                      <a:pt x="35" y="58"/>
                      <a:pt x="36" y="59"/>
                      <a:pt x="36" y="59"/>
                    </a:cubicBezTo>
                    <a:cubicBezTo>
                      <a:pt x="36" y="59"/>
                      <a:pt x="36" y="59"/>
                      <a:pt x="36" y="59"/>
                    </a:cubicBezTo>
                    <a:cubicBezTo>
                      <a:pt x="37" y="59"/>
                      <a:pt x="38" y="58"/>
                      <a:pt x="38" y="58"/>
                    </a:cubicBezTo>
                    <a:cubicBezTo>
                      <a:pt x="39" y="57"/>
                      <a:pt x="40" y="55"/>
                      <a:pt x="41" y="53"/>
                    </a:cubicBezTo>
                    <a:cubicBezTo>
                      <a:pt x="42" y="53"/>
                      <a:pt x="42" y="52"/>
                      <a:pt x="42" y="52"/>
                    </a:cubicBezTo>
                    <a:cubicBezTo>
                      <a:pt x="41" y="51"/>
                      <a:pt x="41" y="51"/>
                      <a:pt x="40" y="51"/>
                    </a:cubicBezTo>
                    <a:cubicBezTo>
                      <a:pt x="40" y="50"/>
                      <a:pt x="39" y="49"/>
                      <a:pt x="40" y="49"/>
                    </a:cubicBezTo>
                    <a:cubicBezTo>
                      <a:pt x="40" y="48"/>
                      <a:pt x="40" y="47"/>
                      <a:pt x="41" y="47"/>
                    </a:cubicBezTo>
                    <a:cubicBezTo>
                      <a:pt x="41" y="47"/>
                      <a:pt x="41" y="47"/>
                      <a:pt x="41" y="47"/>
                    </a:cubicBezTo>
                    <a:cubicBezTo>
                      <a:pt x="42" y="48"/>
                      <a:pt x="42" y="48"/>
                      <a:pt x="42" y="48"/>
                    </a:cubicBezTo>
                    <a:cubicBezTo>
                      <a:pt x="42" y="48"/>
                      <a:pt x="43" y="47"/>
                      <a:pt x="43" y="47"/>
                    </a:cubicBezTo>
                    <a:cubicBezTo>
                      <a:pt x="43" y="47"/>
                      <a:pt x="44" y="46"/>
                      <a:pt x="44" y="46"/>
                    </a:cubicBezTo>
                    <a:cubicBezTo>
                      <a:pt x="44" y="45"/>
                      <a:pt x="44" y="44"/>
                      <a:pt x="44" y="43"/>
                    </a:cubicBezTo>
                    <a:cubicBezTo>
                      <a:pt x="44" y="42"/>
                      <a:pt x="44" y="41"/>
                      <a:pt x="44" y="40"/>
                    </a:cubicBezTo>
                    <a:cubicBezTo>
                      <a:pt x="44" y="39"/>
                      <a:pt x="43" y="39"/>
                      <a:pt x="43" y="39"/>
                    </a:cubicBezTo>
                    <a:close/>
                    <a:moveTo>
                      <a:pt x="37" y="48"/>
                    </a:moveTo>
                    <a:cubicBezTo>
                      <a:pt x="36" y="50"/>
                      <a:pt x="37" y="52"/>
                      <a:pt x="38" y="53"/>
                    </a:cubicBezTo>
                    <a:cubicBezTo>
                      <a:pt x="38" y="54"/>
                      <a:pt x="37" y="54"/>
                      <a:pt x="36" y="55"/>
                    </a:cubicBezTo>
                    <a:cubicBezTo>
                      <a:pt x="35" y="54"/>
                      <a:pt x="33" y="54"/>
                      <a:pt x="31" y="55"/>
                    </a:cubicBezTo>
                    <a:cubicBezTo>
                      <a:pt x="29" y="57"/>
                      <a:pt x="29" y="59"/>
                      <a:pt x="29" y="60"/>
                    </a:cubicBezTo>
                    <a:cubicBezTo>
                      <a:pt x="28" y="61"/>
                      <a:pt x="27" y="61"/>
                      <a:pt x="26" y="61"/>
                    </a:cubicBezTo>
                    <a:cubicBezTo>
                      <a:pt x="26" y="60"/>
                      <a:pt x="24" y="58"/>
                      <a:pt x="22" y="58"/>
                    </a:cubicBezTo>
                    <a:cubicBezTo>
                      <a:pt x="20" y="58"/>
                      <a:pt x="18" y="60"/>
                      <a:pt x="18" y="61"/>
                    </a:cubicBezTo>
                    <a:cubicBezTo>
                      <a:pt x="17" y="61"/>
                      <a:pt x="16" y="61"/>
                      <a:pt x="15" y="60"/>
                    </a:cubicBezTo>
                    <a:cubicBezTo>
                      <a:pt x="15" y="59"/>
                      <a:pt x="15" y="57"/>
                      <a:pt x="13" y="55"/>
                    </a:cubicBezTo>
                    <a:cubicBezTo>
                      <a:pt x="11" y="54"/>
                      <a:pt x="9" y="54"/>
                      <a:pt x="8" y="55"/>
                    </a:cubicBezTo>
                    <a:cubicBezTo>
                      <a:pt x="7" y="54"/>
                      <a:pt x="6" y="54"/>
                      <a:pt x="6" y="53"/>
                    </a:cubicBezTo>
                    <a:cubicBezTo>
                      <a:pt x="7" y="52"/>
                      <a:pt x="8" y="50"/>
                      <a:pt x="7" y="48"/>
                    </a:cubicBezTo>
                    <a:cubicBezTo>
                      <a:pt x="7" y="46"/>
                      <a:pt x="5" y="44"/>
                      <a:pt x="3" y="44"/>
                    </a:cubicBezTo>
                    <a:cubicBezTo>
                      <a:pt x="3" y="44"/>
                      <a:pt x="3" y="43"/>
                      <a:pt x="3" y="43"/>
                    </a:cubicBezTo>
                    <a:cubicBezTo>
                      <a:pt x="3" y="42"/>
                      <a:pt x="3" y="42"/>
                      <a:pt x="3" y="41"/>
                    </a:cubicBezTo>
                    <a:cubicBezTo>
                      <a:pt x="5" y="41"/>
                      <a:pt x="7" y="40"/>
                      <a:pt x="7" y="38"/>
                    </a:cubicBezTo>
                    <a:cubicBezTo>
                      <a:pt x="8" y="36"/>
                      <a:pt x="7" y="34"/>
                      <a:pt x="6" y="33"/>
                    </a:cubicBezTo>
                    <a:cubicBezTo>
                      <a:pt x="6" y="32"/>
                      <a:pt x="7" y="31"/>
                      <a:pt x="8" y="30"/>
                    </a:cubicBezTo>
                    <a:cubicBezTo>
                      <a:pt x="9" y="32"/>
                      <a:pt x="11" y="32"/>
                      <a:pt x="13" y="30"/>
                    </a:cubicBezTo>
                    <a:cubicBezTo>
                      <a:pt x="15" y="29"/>
                      <a:pt x="15" y="27"/>
                      <a:pt x="15" y="25"/>
                    </a:cubicBezTo>
                    <a:cubicBezTo>
                      <a:pt x="16" y="25"/>
                      <a:pt x="17" y="25"/>
                      <a:pt x="18" y="24"/>
                    </a:cubicBezTo>
                    <a:cubicBezTo>
                      <a:pt x="18" y="26"/>
                      <a:pt x="20" y="27"/>
                      <a:pt x="22" y="27"/>
                    </a:cubicBezTo>
                    <a:cubicBezTo>
                      <a:pt x="24" y="27"/>
                      <a:pt x="26" y="26"/>
                      <a:pt x="26" y="24"/>
                    </a:cubicBezTo>
                    <a:cubicBezTo>
                      <a:pt x="27" y="25"/>
                      <a:pt x="28" y="25"/>
                      <a:pt x="29" y="25"/>
                    </a:cubicBezTo>
                    <a:cubicBezTo>
                      <a:pt x="29" y="27"/>
                      <a:pt x="29" y="29"/>
                      <a:pt x="31" y="30"/>
                    </a:cubicBezTo>
                    <a:cubicBezTo>
                      <a:pt x="33" y="32"/>
                      <a:pt x="35" y="32"/>
                      <a:pt x="36" y="30"/>
                    </a:cubicBezTo>
                    <a:cubicBezTo>
                      <a:pt x="37" y="31"/>
                      <a:pt x="38" y="32"/>
                      <a:pt x="38" y="33"/>
                    </a:cubicBezTo>
                    <a:cubicBezTo>
                      <a:pt x="37" y="34"/>
                      <a:pt x="36" y="36"/>
                      <a:pt x="37" y="38"/>
                    </a:cubicBezTo>
                    <a:cubicBezTo>
                      <a:pt x="37" y="40"/>
                      <a:pt x="39" y="41"/>
                      <a:pt x="41" y="41"/>
                    </a:cubicBezTo>
                    <a:cubicBezTo>
                      <a:pt x="41" y="42"/>
                      <a:pt x="41" y="42"/>
                      <a:pt x="41" y="43"/>
                    </a:cubicBezTo>
                    <a:cubicBezTo>
                      <a:pt x="41" y="43"/>
                      <a:pt x="41" y="44"/>
                      <a:pt x="41" y="44"/>
                    </a:cubicBezTo>
                    <a:cubicBezTo>
                      <a:pt x="39" y="44"/>
                      <a:pt x="37" y="46"/>
                      <a:pt x="37" y="48"/>
                    </a:cubicBezTo>
                    <a:close/>
                    <a:moveTo>
                      <a:pt x="61" y="12"/>
                    </a:moveTo>
                    <a:cubicBezTo>
                      <a:pt x="61" y="12"/>
                      <a:pt x="61" y="11"/>
                      <a:pt x="61" y="11"/>
                    </a:cubicBezTo>
                    <a:cubicBezTo>
                      <a:pt x="60" y="11"/>
                      <a:pt x="60" y="11"/>
                      <a:pt x="59" y="11"/>
                    </a:cubicBezTo>
                    <a:cubicBezTo>
                      <a:pt x="59" y="11"/>
                      <a:pt x="59" y="11"/>
                      <a:pt x="59" y="11"/>
                    </a:cubicBezTo>
                    <a:cubicBezTo>
                      <a:pt x="59" y="11"/>
                      <a:pt x="59" y="11"/>
                      <a:pt x="59" y="11"/>
                    </a:cubicBezTo>
                    <a:cubicBezTo>
                      <a:pt x="59" y="11"/>
                      <a:pt x="59" y="11"/>
                      <a:pt x="59" y="11"/>
                    </a:cubicBezTo>
                    <a:cubicBezTo>
                      <a:pt x="59" y="10"/>
                      <a:pt x="59" y="10"/>
                      <a:pt x="59" y="10"/>
                    </a:cubicBezTo>
                    <a:cubicBezTo>
                      <a:pt x="59" y="10"/>
                      <a:pt x="60" y="10"/>
                      <a:pt x="60" y="9"/>
                    </a:cubicBezTo>
                    <a:cubicBezTo>
                      <a:pt x="60" y="9"/>
                      <a:pt x="60" y="8"/>
                      <a:pt x="60" y="7"/>
                    </a:cubicBezTo>
                    <a:cubicBezTo>
                      <a:pt x="59" y="6"/>
                      <a:pt x="58" y="5"/>
                      <a:pt x="57" y="4"/>
                    </a:cubicBezTo>
                    <a:cubicBezTo>
                      <a:pt x="57" y="4"/>
                      <a:pt x="57" y="4"/>
                      <a:pt x="56" y="4"/>
                    </a:cubicBezTo>
                    <a:cubicBezTo>
                      <a:pt x="56" y="4"/>
                      <a:pt x="56" y="4"/>
                      <a:pt x="56" y="4"/>
                    </a:cubicBezTo>
                    <a:cubicBezTo>
                      <a:pt x="55" y="4"/>
                      <a:pt x="55" y="4"/>
                      <a:pt x="55" y="4"/>
                    </a:cubicBezTo>
                    <a:cubicBezTo>
                      <a:pt x="54" y="4"/>
                      <a:pt x="54" y="4"/>
                      <a:pt x="54" y="4"/>
                    </a:cubicBezTo>
                    <a:cubicBezTo>
                      <a:pt x="54" y="4"/>
                      <a:pt x="54" y="4"/>
                      <a:pt x="54" y="4"/>
                    </a:cubicBezTo>
                    <a:cubicBezTo>
                      <a:pt x="54" y="4"/>
                      <a:pt x="55" y="3"/>
                      <a:pt x="54" y="2"/>
                    </a:cubicBezTo>
                    <a:cubicBezTo>
                      <a:pt x="54" y="2"/>
                      <a:pt x="54" y="1"/>
                      <a:pt x="53" y="1"/>
                    </a:cubicBezTo>
                    <a:cubicBezTo>
                      <a:pt x="52" y="1"/>
                      <a:pt x="51" y="0"/>
                      <a:pt x="50" y="0"/>
                    </a:cubicBezTo>
                    <a:cubicBezTo>
                      <a:pt x="49" y="0"/>
                      <a:pt x="49" y="0"/>
                      <a:pt x="49" y="0"/>
                    </a:cubicBezTo>
                    <a:cubicBezTo>
                      <a:pt x="49" y="0"/>
                      <a:pt x="48" y="0"/>
                      <a:pt x="48" y="0"/>
                    </a:cubicBezTo>
                    <a:cubicBezTo>
                      <a:pt x="48" y="1"/>
                      <a:pt x="47" y="1"/>
                      <a:pt x="47" y="2"/>
                    </a:cubicBezTo>
                    <a:cubicBezTo>
                      <a:pt x="47" y="2"/>
                      <a:pt x="47" y="2"/>
                      <a:pt x="47" y="2"/>
                    </a:cubicBezTo>
                    <a:cubicBezTo>
                      <a:pt x="47" y="2"/>
                      <a:pt x="47" y="2"/>
                      <a:pt x="47" y="2"/>
                    </a:cubicBezTo>
                    <a:cubicBezTo>
                      <a:pt x="47" y="1"/>
                      <a:pt x="46" y="1"/>
                      <a:pt x="46" y="0"/>
                    </a:cubicBezTo>
                    <a:cubicBezTo>
                      <a:pt x="46" y="0"/>
                      <a:pt x="45" y="0"/>
                      <a:pt x="45" y="0"/>
                    </a:cubicBezTo>
                    <a:cubicBezTo>
                      <a:pt x="45" y="0"/>
                      <a:pt x="45" y="0"/>
                      <a:pt x="44" y="0"/>
                    </a:cubicBezTo>
                    <a:cubicBezTo>
                      <a:pt x="43" y="0"/>
                      <a:pt x="42" y="1"/>
                      <a:pt x="41" y="1"/>
                    </a:cubicBezTo>
                    <a:cubicBezTo>
                      <a:pt x="40" y="1"/>
                      <a:pt x="40" y="2"/>
                      <a:pt x="40" y="2"/>
                    </a:cubicBezTo>
                    <a:cubicBezTo>
                      <a:pt x="40" y="3"/>
                      <a:pt x="40" y="4"/>
                      <a:pt x="40" y="4"/>
                    </a:cubicBezTo>
                    <a:cubicBezTo>
                      <a:pt x="40" y="4"/>
                      <a:pt x="40" y="4"/>
                      <a:pt x="40" y="4"/>
                    </a:cubicBezTo>
                    <a:cubicBezTo>
                      <a:pt x="40" y="4"/>
                      <a:pt x="40" y="4"/>
                      <a:pt x="40" y="4"/>
                    </a:cubicBezTo>
                    <a:cubicBezTo>
                      <a:pt x="40" y="4"/>
                      <a:pt x="40" y="4"/>
                      <a:pt x="39" y="4"/>
                    </a:cubicBezTo>
                    <a:cubicBezTo>
                      <a:pt x="39" y="4"/>
                      <a:pt x="39" y="4"/>
                      <a:pt x="38" y="4"/>
                    </a:cubicBezTo>
                    <a:cubicBezTo>
                      <a:pt x="38" y="4"/>
                      <a:pt x="38" y="4"/>
                      <a:pt x="38" y="4"/>
                    </a:cubicBezTo>
                    <a:cubicBezTo>
                      <a:pt x="37" y="4"/>
                      <a:pt x="37" y="4"/>
                      <a:pt x="37" y="4"/>
                    </a:cubicBezTo>
                    <a:cubicBezTo>
                      <a:pt x="36" y="5"/>
                      <a:pt x="35" y="6"/>
                      <a:pt x="34" y="7"/>
                    </a:cubicBezTo>
                    <a:cubicBezTo>
                      <a:pt x="34" y="8"/>
                      <a:pt x="34" y="9"/>
                      <a:pt x="34" y="9"/>
                    </a:cubicBezTo>
                    <a:cubicBezTo>
                      <a:pt x="34" y="10"/>
                      <a:pt x="35" y="10"/>
                      <a:pt x="35" y="10"/>
                    </a:cubicBezTo>
                    <a:cubicBezTo>
                      <a:pt x="35" y="10"/>
                      <a:pt x="35" y="10"/>
                      <a:pt x="35" y="11"/>
                    </a:cubicBezTo>
                    <a:cubicBezTo>
                      <a:pt x="35" y="11"/>
                      <a:pt x="35" y="11"/>
                      <a:pt x="35" y="11"/>
                    </a:cubicBezTo>
                    <a:cubicBezTo>
                      <a:pt x="35" y="11"/>
                      <a:pt x="35" y="11"/>
                      <a:pt x="35" y="11"/>
                    </a:cubicBezTo>
                    <a:cubicBezTo>
                      <a:pt x="34" y="11"/>
                      <a:pt x="34" y="11"/>
                      <a:pt x="34" y="11"/>
                    </a:cubicBezTo>
                    <a:cubicBezTo>
                      <a:pt x="33" y="11"/>
                      <a:pt x="33" y="12"/>
                      <a:pt x="33" y="12"/>
                    </a:cubicBezTo>
                    <a:cubicBezTo>
                      <a:pt x="33" y="13"/>
                      <a:pt x="33" y="14"/>
                      <a:pt x="33" y="14"/>
                    </a:cubicBezTo>
                    <a:cubicBezTo>
                      <a:pt x="33" y="15"/>
                      <a:pt x="33" y="16"/>
                      <a:pt x="33" y="16"/>
                    </a:cubicBezTo>
                    <a:cubicBezTo>
                      <a:pt x="33" y="17"/>
                      <a:pt x="33" y="17"/>
                      <a:pt x="33" y="18"/>
                    </a:cubicBezTo>
                    <a:cubicBezTo>
                      <a:pt x="34" y="18"/>
                      <a:pt x="34" y="18"/>
                      <a:pt x="35" y="18"/>
                    </a:cubicBezTo>
                    <a:cubicBezTo>
                      <a:pt x="35" y="18"/>
                      <a:pt x="35" y="18"/>
                      <a:pt x="35" y="18"/>
                    </a:cubicBezTo>
                    <a:cubicBezTo>
                      <a:pt x="35" y="18"/>
                      <a:pt x="35" y="18"/>
                      <a:pt x="35" y="18"/>
                    </a:cubicBezTo>
                    <a:cubicBezTo>
                      <a:pt x="35" y="18"/>
                      <a:pt x="35" y="18"/>
                      <a:pt x="35" y="18"/>
                    </a:cubicBezTo>
                    <a:cubicBezTo>
                      <a:pt x="35" y="18"/>
                      <a:pt x="35" y="18"/>
                      <a:pt x="35" y="18"/>
                    </a:cubicBezTo>
                    <a:cubicBezTo>
                      <a:pt x="35" y="19"/>
                      <a:pt x="34" y="19"/>
                      <a:pt x="34" y="20"/>
                    </a:cubicBezTo>
                    <a:cubicBezTo>
                      <a:pt x="34" y="20"/>
                      <a:pt x="34" y="21"/>
                      <a:pt x="34" y="21"/>
                    </a:cubicBezTo>
                    <a:cubicBezTo>
                      <a:pt x="35" y="22"/>
                      <a:pt x="36" y="23"/>
                      <a:pt x="37" y="24"/>
                    </a:cubicBezTo>
                    <a:cubicBezTo>
                      <a:pt x="37" y="25"/>
                      <a:pt x="37" y="25"/>
                      <a:pt x="38" y="25"/>
                    </a:cubicBezTo>
                    <a:cubicBezTo>
                      <a:pt x="38" y="25"/>
                      <a:pt x="38" y="25"/>
                      <a:pt x="38" y="25"/>
                    </a:cubicBezTo>
                    <a:cubicBezTo>
                      <a:pt x="39" y="25"/>
                      <a:pt x="39" y="25"/>
                      <a:pt x="39" y="24"/>
                    </a:cubicBezTo>
                    <a:cubicBezTo>
                      <a:pt x="40" y="24"/>
                      <a:pt x="40" y="24"/>
                      <a:pt x="40" y="24"/>
                    </a:cubicBezTo>
                    <a:cubicBezTo>
                      <a:pt x="40" y="24"/>
                      <a:pt x="40" y="24"/>
                      <a:pt x="40" y="25"/>
                    </a:cubicBezTo>
                    <a:cubicBezTo>
                      <a:pt x="40" y="25"/>
                      <a:pt x="40" y="26"/>
                      <a:pt x="40" y="26"/>
                    </a:cubicBezTo>
                    <a:cubicBezTo>
                      <a:pt x="40" y="27"/>
                      <a:pt x="40" y="27"/>
                      <a:pt x="41" y="27"/>
                    </a:cubicBezTo>
                    <a:cubicBezTo>
                      <a:pt x="42" y="28"/>
                      <a:pt x="43" y="28"/>
                      <a:pt x="44" y="29"/>
                    </a:cubicBezTo>
                    <a:cubicBezTo>
                      <a:pt x="45" y="29"/>
                      <a:pt x="45" y="29"/>
                      <a:pt x="45" y="29"/>
                    </a:cubicBezTo>
                    <a:cubicBezTo>
                      <a:pt x="45" y="29"/>
                      <a:pt x="46" y="28"/>
                      <a:pt x="46" y="28"/>
                    </a:cubicBezTo>
                    <a:cubicBezTo>
                      <a:pt x="46" y="28"/>
                      <a:pt x="47" y="27"/>
                      <a:pt x="47" y="27"/>
                    </a:cubicBezTo>
                    <a:cubicBezTo>
                      <a:pt x="47" y="27"/>
                      <a:pt x="47" y="27"/>
                      <a:pt x="47" y="27"/>
                    </a:cubicBezTo>
                    <a:cubicBezTo>
                      <a:pt x="47" y="27"/>
                      <a:pt x="47" y="27"/>
                      <a:pt x="47" y="27"/>
                    </a:cubicBezTo>
                    <a:cubicBezTo>
                      <a:pt x="47" y="27"/>
                      <a:pt x="48" y="28"/>
                      <a:pt x="48" y="28"/>
                    </a:cubicBezTo>
                    <a:cubicBezTo>
                      <a:pt x="48" y="28"/>
                      <a:pt x="49" y="29"/>
                      <a:pt x="49" y="29"/>
                    </a:cubicBezTo>
                    <a:cubicBezTo>
                      <a:pt x="49" y="29"/>
                      <a:pt x="49" y="29"/>
                      <a:pt x="50" y="29"/>
                    </a:cubicBezTo>
                    <a:cubicBezTo>
                      <a:pt x="51" y="28"/>
                      <a:pt x="52" y="28"/>
                      <a:pt x="53" y="27"/>
                    </a:cubicBezTo>
                    <a:cubicBezTo>
                      <a:pt x="54" y="27"/>
                      <a:pt x="54" y="27"/>
                      <a:pt x="54" y="26"/>
                    </a:cubicBezTo>
                    <a:cubicBezTo>
                      <a:pt x="55" y="26"/>
                      <a:pt x="54" y="25"/>
                      <a:pt x="54" y="25"/>
                    </a:cubicBezTo>
                    <a:cubicBezTo>
                      <a:pt x="54" y="24"/>
                      <a:pt x="54" y="24"/>
                      <a:pt x="54" y="24"/>
                    </a:cubicBezTo>
                    <a:cubicBezTo>
                      <a:pt x="54" y="24"/>
                      <a:pt x="54" y="24"/>
                      <a:pt x="54" y="24"/>
                    </a:cubicBezTo>
                    <a:cubicBezTo>
                      <a:pt x="54" y="24"/>
                      <a:pt x="54" y="24"/>
                      <a:pt x="55" y="24"/>
                    </a:cubicBezTo>
                    <a:cubicBezTo>
                      <a:pt x="55" y="25"/>
                      <a:pt x="55" y="25"/>
                      <a:pt x="56" y="25"/>
                    </a:cubicBezTo>
                    <a:cubicBezTo>
                      <a:pt x="56" y="25"/>
                      <a:pt x="56" y="25"/>
                      <a:pt x="56" y="25"/>
                    </a:cubicBezTo>
                    <a:cubicBezTo>
                      <a:pt x="57" y="25"/>
                      <a:pt x="57" y="25"/>
                      <a:pt x="57" y="24"/>
                    </a:cubicBezTo>
                    <a:cubicBezTo>
                      <a:pt x="58" y="23"/>
                      <a:pt x="59" y="22"/>
                      <a:pt x="60" y="21"/>
                    </a:cubicBezTo>
                    <a:cubicBezTo>
                      <a:pt x="60" y="21"/>
                      <a:pt x="60" y="20"/>
                      <a:pt x="60" y="20"/>
                    </a:cubicBezTo>
                    <a:cubicBezTo>
                      <a:pt x="60" y="19"/>
                      <a:pt x="59" y="19"/>
                      <a:pt x="59" y="18"/>
                    </a:cubicBezTo>
                    <a:cubicBezTo>
                      <a:pt x="59" y="18"/>
                      <a:pt x="59" y="18"/>
                      <a:pt x="59" y="18"/>
                    </a:cubicBezTo>
                    <a:cubicBezTo>
                      <a:pt x="59" y="18"/>
                      <a:pt x="59" y="18"/>
                      <a:pt x="59" y="18"/>
                    </a:cubicBezTo>
                    <a:cubicBezTo>
                      <a:pt x="59" y="18"/>
                      <a:pt x="59" y="18"/>
                      <a:pt x="59" y="18"/>
                    </a:cubicBezTo>
                    <a:cubicBezTo>
                      <a:pt x="60" y="18"/>
                      <a:pt x="60" y="18"/>
                      <a:pt x="60" y="18"/>
                    </a:cubicBezTo>
                    <a:cubicBezTo>
                      <a:pt x="61" y="17"/>
                      <a:pt x="61" y="17"/>
                      <a:pt x="61" y="16"/>
                    </a:cubicBezTo>
                    <a:cubicBezTo>
                      <a:pt x="61" y="16"/>
                      <a:pt x="62" y="15"/>
                      <a:pt x="62" y="14"/>
                    </a:cubicBezTo>
                    <a:cubicBezTo>
                      <a:pt x="62" y="14"/>
                      <a:pt x="61" y="13"/>
                      <a:pt x="61" y="12"/>
                    </a:cubicBezTo>
                    <a:close/>
                    <a:moveTo>
                      <a:pt x="58" y="15"/>
                    </a:moveTo>
                    <a:cubicBezTo>
                      <a:pt x="57" y="15"/>
                      <a:pt x="56" y="16"/>
                      <a:pt x="56" y="17"/>
                    </a:cubicBezTo>
                    <a:cubicBezTo>
                      <a:pt x="55" y="18"/>
                      <a:pt x="56" y="20"/>
                      <a:pt x="57" y="21"/>
                    </a:cubicBezTo>
                    <a:cubicBezTo>
                      <a:pt x="56" y="21"/>
                      <a:pt x="56" y="21"/>
                      <a:pt x="56" y="22"/>
                    </a:cubicBezTo>
                    <a:cubicBezTo>
                      <a:pt x="55" y="21"/>
                      <a:pt x="53" y="21"/>
                      <a:pt x="52" y="22"/>
                    </a:cubicBezTo>
                    <a:cubicBezTo>
                      <a:pt x="51" y="23"/>
                      <a:pt x="51" y="24"/>
                      <a:pt x="51" y="25"/>
                    </a:cubicBezTo>
                    <a:cubicBezTo>
                      <a:pt x="51" y="25"/>
                      <a:pt x="50" y="25"/>
                      <a:pt x="50" y="25"/>
                    </a:cubicBezTo>
                    <a:cubicBezTo>
                      <a:pt x="49" y="24"/>
                      <a:pt x="48" y="24"/>
                      <a:pt x="47" y="24"/>
                    </a:cubicBezTo>
                    <a:cubicBezTo>
                      <a:pt x="46" y="24"/>
                      <a:pt x="45" y="24"/>
                      <a:pt x="44" y="25"/>
                    </a:cubicBezTo>
                    <a:cubicBezTo>
                      <a:pt x="44" y="25"/>
                      <a:pt x="43" y="25"/>
                      <a:pt x="43" y="25"/>
                    </a:cubicBezTo>
                    <a:cubicBezTo>
                      <a:pt x="43" y="24"/>
                      <a:pt x="43" y="23"/>
                      <a:pt x="42" y="22"/>
                    </a:cubicBezTo>
                    <a:cubicBezTo>
                      <a:pt x="41" y="21"/>
                      <a:pt x="39" y="21"/>
                      <a:pt x="38" y="22"/>
                    </a:cubicBezTo>
                    <a:cubicBezTo>
                      <a:pt x="38" y="21"/>
                      <a:pt x="38" y="21"/>
                      <a:pt x="37" y="21"/>
                    </a:cubicBezTo>
                    <a:cubicBezTo>
                      <a:pt x="38" y="20"/>
                      <a:pt x="39" y="18"/>
                      <a:pt x="38" y="17"/>
                    </a:cubicBezTo>
                    <a:cubicBezTo>
                      <a:pt x="38" y="16"/>
                      <a:pt x="37" y="15"/>
                      <a:pt x="36" y="15"/>
                    </a:cubicBezTo>
                    <a:cubicBezTo>
                      <a:pt x="36" y="15"/>
                      <a:pt x="36" y="15"/>
                      <a:pt x="36" y="14"/>
                    </a:cubicBezTo>
                    <a:cubicBezTo>
                      <a:pt x="36" y="14"/>
                      <a:pt x="36" y="14"/>
                      <a:pt x="36" y="14"/>
                    </a:cubicBezTo>
                    <a:cubicBezTo>
                      <a:pt x="37" y="14"/>
                      <a:pt x="38" y="13"/>
                      <a:pt x="38" y="11"/>
                    </a:cubicBezTo>
                    <a:cubicBezTo>
                      <a:pt x="39" y="10"/>
                      <a:pt x="38" y="9"/>
                      <a:pt x="37" y="8"/>
                    </a:cubicBezTo>
                    <a:cubicBezTo>
                      <a:pt x="38" y="8"/>
                      <a:pt x="38" y="7"/>
                      <a:pt x="38" y="7"/>
                    </a:cubicBezTo>
                    <a:cubicBezTo>
                      <a:pt x="39" y="8"/>
                      <a:pt x="41" y="8"/>
                      <a:pt x="42" y="7"/>
                    </a:cubicBezTo>
                    <a:cubicBezTo>
                      <a:pt x="43" y="6"/>
                      <a:pt x="43" y="5"/>
                      <a:pt x="43" y="4"/>
                    </a:cubicBezTo>
                    <a:cubicBezTo>
                      <a:pt x="43" y="3"/>
                      <a:pt x="44" y="3"/>
                      <a:pt x="44" y="3"/>
                    </a:cubicBezTo>
                    <a:cubicBezTo>
                      <a:pt x="45" y="4"/>
                      <a:pt x="46" y="5"/>
                      <a:pt x="47" y="5"/>
                    </a:cubicBezTo>
                    <a:cubicBezTo>
                      <a:pt x="48" y="5"/>
                      <a:pt x="49" y="4"/>
                      <a:pt x="50" y="3"/>
                    </a:cubicBezTo>
                    <a:cubicBezTo>
                      <a:pt x="50" y="3"/>
                      <a:pt x="51" y="3"/>
                      <a:pt x="51" y="4"/>
                    </a:cubicBezTo>
                    <a:cubicBezTo>
                      <a:pt x="51" y="5"/>
                      <a:pt x="51" y="6"/>
                      <a:pt x="52" y="7"/>
                    </a:cubicBezTo>
                    <a:cubicBezTo>
                      <a:pt x="53" y="8"/>
                      <a:pt x="55" y="8"/>
                      <a:pt x="56" y="7"/>
                    </a:cubicBezTo>
                    <a:cubicBezTo>
                      <a:pt x="56" y="7"/>
                      <a:pt x="56" y="8"/>
                      <a:pt x="57" y="8"/>
                    </a:cubicBezTo>
                    <a:cubicBezTo>
                      <a:pt x="56" y="9"/>
                      <a:pt x="55" y="10"/>
                      <a:pt x="56" y="11"/>
                    </a:cubicBezTo>
                    <a:cubicBezTo>
                      <a:pt x="56" y="13"/>
                      <a:pt x="57" y="14"/>
                      <a:pt x="58" y="14"/>
                    </a:cubicBezTo>
                    <a:cubicBezTo>
                      <a:pt x="58" y="14"/>
                      <a:pt x="59" y="14"/>
                      <a:pt x="59" y="14"/>
                    </a:cubicBezTo>
                    <a:cubicBezTo>
                      <a:pt x="59" y="15"/>
                      <a:pt x="58" y="15"/>
                      <a:pt x="58" y="1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2" name="ïṧḻíḍé">
                <a:extLst>
                  <a:ext uri="{FF2B5EF4-FFF2-40B4-BE49-F238E27FC236}">
                    <a16:creationId xmlns:a16="http://schemas.microsoft.com/office/drawing/2014/main" id="{CD612789-5E3F-4EDD-BEF7-81303DF486A5}"/>
                  </a:ext>
                </a:extLst>
              </p:cNvPr>
              <p:cNvSpPr/>
              <p:nvPr/>
            </p:nvSpPr>
            <p:spPr bwMode="auto">
              <a:xfrm>
                <a:off x="4955128" y="5126472"/>
                <a:ext cx="287750" cy="334343"/>
              </a:xfrm>
              <a:custGeom>
                <a:gdLst>
                  <a:gd fmla="*/ 31 w 62" name="T0"/>
                  <a:gd fmla="*/ 49 h 70" name="T1"/>
                  <a:gd fmla="*/ 45 w 62" name="T2"/>
                  <a:gd fmla="*/ 35 h 70" name="T3"/>
                  <a:gd fmla="*/ 45 w 62" name="T4"/>
                  <a:gd fmla="*/ 8 h 70" name="T5"/>
                  <a:gd fmla="*/ 17 w 62" name="T6"/>
                  <a:gd fmla="*/ 8 h 70" name="T7"/>
                  <a:gd fmla="*/ 17 w 62" name="T8"/>
                  <a:gd fmla="*/ 35 h 70" name="T9"/>
                  <a:gd fmla="*/ 31 w 62" name="T10"/>
                  <a:gd fmla="*/ 49 h 70" name="T11"/>
                  <a:gd fmla="*/ 31 w 62" name="T12"/>
                  <a:gd fmla="*/ 8 h 70" name="T13"/>
                  <a:gd fmla="*/ 44 w 62" name="T14"/>
                  <a:gd fmla="*/ 21 h 70" name="T15"/>
                  <a:gd fmla="*/ 31 w 62" name="T16"/>
                  <a:gd fmla="*/ 34 h 70" name="T17"/>
                  <a:gd fmla="*/ 18 w 62" name="T18"/>
                  <a:gd fmla="*/ 21 h 70" name="T19"/>
                  <a:gd fmla="*/ 31 w 62" name="T20"/>
                  <a:gd fmla="*/ 8 h 70" name="T21"/>
                  <a:gd fmla="*/ 25 w 62" name="T22"/>
                  <a:gd fmla="*/ 50 h 70" name="T23"/>
                  <a:gd fmla="*/ 27 w 62" name="T24"/>
                  <a:gd fmla="*/ 48 h 70" name="T25"/>
                  <a:gd fmla="*/ 30 w 62" name="T26"/>
                  <a:gd fmla="*/ 50 h 70" name="T27"/>
                  <a:gd fmla="*/ 31 w 62" name="T28"/>
                  <a:gd fmla="*/ 51 h 70" name="T29"/>
                  <a:gd fmla="*/ 32 w 62" name="T30"/>
                  <a:gd fmla="*/ 50 h 70" name="T31"/>
                  <a:gd fmla="*/ 34 w 62" name="T32"/>
                  <a:gd fmla="*/ 48 h 70" name="T33"/>
                  <a:gd fmla="*/ 37 w 62" name="T34"/>
                  <a:gd fmla="*/ 50 h 70" name="T35"/>
                  <a:gd fmla="*/ 31 w 62" name="T36"/>
                  <a:gd fmla="*/ 53 h 70" name="T37"/>
                  <a:gd fmla="*/ 25 w 62" name="T38"/>
                  <a:gd fmla="*/ 50 h 70" name="T39"/>
                  <a:gd fmla="*/ 8 w 62" name="T40"/>
                  <a:gd fmla="*/ 53 h 70" name="T41"/>
                  <a:gd fmla="*/ 31 w 62" name="T42"/>
                  <a:gd fmla="*/ 62 h 70" name="T43"/>
                  <a:gd fmla="*/ 54 w 62" name="T44"/>
                  <a:gd fmla="*/ 53 h 70" name="T45"/>
                  <a:gd fmla="*/ 39 w 62" name="T46"/>
                  <a:gd fmla="*/ 44 h 70" name="T47"/>
                  <a:gd fmla="*/ 35 w 62" name="T48"/>
                  <a:gd fmla="*/ 47 h 70" name="T49"/>
                  <a:gd fmla="*/ 44 w 62" name="T50"/>
                  <a:gd fmla="*/ 51 h 70" name="T51"/>
                  <a:gd fmla="*/ 31 w 62" name="T52"/>
                  <a:gd fmla="*/ 54 h 70" name="T53"/>
                  <a:gd fmla="*/ 18 w 62" name="T54"/>
                  <a:gd fmla="*/ 51 h 70" name="T55"/>
                  <a:gd fmla="*/ 26 w 62" name="T56"/>
                  <a:gd fmla="*/ 47 h 70" name="T57"/>
                  <a:gd fmla="*/ 23 w 62" name="T58"/>
                  <a:gd fmla="*/ 44 h 70" name="T59"/>
                  <a:gd fmla="*/ 8 w 62" name="T60"/>
                  <a:gd fmla="*/ 53 h 70" name="T61"/>
                  <a:gd fmla="*/ 16 w 62" name="T62"/>
                  <a:gd fmla="*/ 51 h 70" name="T63"/>
                  <a:gd fmla="*/ 31 w 62" name="T64"/>
                  <a:gd fmla="*/ 56 h 70" name="T65"/>
                  <a:gd fmla="*/ 46 w 62" name="T66"/>
                  <a:gd fmla="*/ 51 h 70" name="T67"/>
                  <a:gd fmla="*/ 42 w 62" name="T68"/>
                  <a:gd fmla="*/ 47 h 70" name="T69"/>
                  <a:gd fmla="*/ 52 w 62" name="T70"/>
                  <a:gd fmla="*/ 53 h 70" name="T71"/>
                  <a:gd fmla="*/ 31 w 62" name="T72"/>
                  <a:gd fmla="*/ 60 h 70" name="T73"/>
                  <a:gd fmla="*/ 10 w 62" name="T74"/>
                  <a:gd fmla="*/ 53 h 70" name="T75"/>
                  <a:gd fmla="*/ 20 w 62" name="T76"/>
                  <a:gd fmla="*/ 47 h 70" name="T77"/>
                  <a:gd fmla="*/ 16 w 62" name="T78"/>
                  <a:gd fmla="*/ 51 h 70" name="T79"/>
                  <a:gd fmla="*/ 62 w 62" name="T80"/>
                  <a:gd fmla="*/ 55 h 70" name="T81"/>
                  <a:gd fmla="*/ 31 w 62" name="T82"/>
                  <a:gd fmla="*/ 70 h 70" name="T83"/>
                  <a:gd fmla="*/ 0 w 62" name="T84"/>
                  <a:gd fmla="*/ 55 h 70" name="T85"/>
                  <a:gd fmla="*/ 20 w 62" name="T86"/>
                  <a:gd fmla="*/ 41 h 70" name="T87"/>
                  <a:gd fmla="*/ 23 w 62" name="T88"/>
                  <a:gd fmla="*/ 44 h 70" name="T89"/>
                  <a:gd fmla="*/ 3 w 62" name="T90"/>
                  <a:gd fmla="*/ 55 h 70" name="T91"/>
                  <a:gd fmla="*/ 31 w 62" name="T92"/>
                  <a:gd fmla="*/ 67 h 70" name="T93"/>
                  <a:gd fmla="*/ 59 w 62" name="T94"/>
                  <a:gd fmla="*/ 55 h 70" name="T95"/>
                  <a:gd fmla="*/ 39 w 62" name="T96"/>
                  <a:gd fmla="*/ 44 h 70" name="T97"/>
                  <a:gd fmla="*/ 42 w 62" name="T98"/>
                  <a:gd fmla="*/ 41 h 70" name="T99"/>
                  <a:gd fmla="*/ 62 w 62" name="T100"/>
                  <a:gd fmla="*/ 55 h 70"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70" w="62">
                    <a:moveTo>
                      <a:pt x="31" y="49"/>
                    </a:moveTo>
                    <a:cubicBezTo>
                      <a:pt x="45" y="35"/>
                      <a:pt x="45" y="35"/>
                      <a:pt x="45" y="35"/>
                    </a:cubicBezTo>
                    <a:cubicBezTo>
                      <a:pt x="52" y="27"/>
                      <a:pt x="52" y="15"/>
                      <a:pt x="45" y="8"/>
                    </a:cubicBezTo>
                    <a:cubicBezTo>
                      <a:pt x="37" y="0"/>
                      <a:pt x="25" y="0"/>
                      <a:pt x="17" y="8"/>
                    </a:cubicBezTo>
                    <a:cubicBezTo>
                      <a:pt x="10" y="15"/>
                      <a:pt x="10" y="27"/>
                      <a:pt x="17" y="35"/>
                    </a:cubicBezTo>
                    <a:lnTo>
                      <a:pt x="31" y="49"/>
                    </a:lnTo>
                    <a:close/>
                    <a:moveTo>
                      <a:pt x="31" y="8"/>
                    </a:moveTo>
                    <a:cubicBezTo>
                      <a:pt x="38" y="8"/>
                      <a:pt x="44" y="14"/>
                      <a:pt x="44" y="21"/>
                    </a:cubicBezTo>
                    <a:cubicBezTo>
                      <a:pt x="44" y="29"/>
                      <a:pt x="38" y="34"/>
                      <a:pt x="31" y="34"/>
                    </a:cubicBezTo>
                    <a:cubicBezTo>
                      <a:pt x="24" y="34"/>
                      <a:pt x="18" y="29"/>
                      <a:pt x="18" y="21"/>
                    </a:cubicBezTo>
                    <a:cubicBezTo>
                      <a:pt x="18" y="14"/>
                      <a:pt x="24" y="8"/>
                      <a:pt x="31" y="8"/>
                    </a:cubicBezTo>
                    <a:close/>
                    <a:moveTo>
                      <a:pt x="25" y="50"/>
                    </a:moveTo>
                    <a:cubicBezTo>
                      <a:pt x="25" y="49"/>
                      <a:pt x="26" y="49"/>
                      <a:pt x="27" y="48"/>
                    </a:cubicBezTo>
                    <a:cubicBezTo>
                      <a:pt x="30" y="50"/>
                      <a:pt x="30" y="50"/>
                      <a:pt x="30" y="50"/>
                    </a:cubicBezTo>
                    <a:cubicBezTo>
                      <a:pt x="30" y="51"/>
                      <a:pt x="30" y="51"/>
                      <a:pt x="31" y="51"/>
                    </a:cubicBezTo>
                    <a:cubicBezTo>
                      <a:pt x="31" y="51"/>
                      <a:pt x="32" y="51"/>
                      <a:pt x="32" y="50"/>
                    </a:cubicBezTo>
                    <a:cubicBezTo>
                      <a:pt x="34" y="48"/>
                      <a:pt x="34" y="48"/>
                      <a:pt x="34" y="48"/>
                    </a:cubicBezTo>
                    <a:cubicBezTo>
                      <a:pt x="36" y="49"/>
                      <a:pt x="37" y="49"/>
                      <a:pt x="37" y="50"/>
                    </a:cubicBezTo>
                    <a:cubicBezTo>
                      <a:pt x="37" y="52"/>
                      <a:pt x="34" y="53"/>
                      <a:pt x="31" y="53"/>
                    </a:cubicBezTo>
                    <a:cubicBezTo>
                      <a:pt x="28" y="53"/>
                      <a:pt x="25" y="52"/>
                      <a:pt x="25" y="50"/>
                    </a:cubicBezTo>
                    <a:close/>
                    <a:moveTo>
                      <a:pt x="8" y="53"/>
                    </a:moveTo>
                    <a:cubicBezTo>
                      <a:pt x="8" y="58"/>
                      <a:pt x="18" y="62"/>
                      <a:pt x="31" y="62"/>
                    </a:cubicBezTo>
                    <a:cubicBezTo>
                      <a:pt x="44" y="62"/>
                      <a:pt x="54" y="58"/>
                      <a:pt x="54" y="53"/>
                    </a:cubicBezTo>
                    <a:cubicBezTo>
                      <a:pt x="54" y="49"/>
                      <a:pt x="48" y="45"/>
                      <a:pt x="39" y="44"/>
                    </a:cubicBezTo>
                    <a:cubicBezTo>
                      <a:pt x="35" y="47"/>
                      <a:pt x="35" y="47"/>
                      <a:pt x="35" y="47"/>
                    </a:cubicBezTo>
                    <a:cubicBezTo>
                      <a:pt x="41" y="48"/>
                      <a:pt x="44" y="49"/>
                      <a:pt x="44" y="51"/>
                    </a:cubicBezTo>
                    <a:cubicBezTo>
                      <a:pt x="44" y="52"/>
                      <a:pt x="39" y="54"/>
                      <a:pt x="31" y="54"/>
                    </a:cubicBezTo>
                    <a:cubicBezTo>
                      <a:pt x="23" y="54"/>
                      <a:pt x="18" y="52"/>
                      <a:pt x="18" y="51"/>
                    </a:cubicBezTo>
                    <a:cubicBezTo>
                      <a:pt x="18" y="49"/>
                      <a:pt x="21" y="48"/>
                      <a:pt x="26" y="47"/>
                    </a:cubicBezTo>
                    <a:cubicBezTo>
                      <a:pt x="23" y="44"/>
                      <a:pt x="23" y="44"/>
                      <a:pt x="23" y="44"/>
                    </a:cubicBezTo>
                    <a:cubicBezTo>
                      <a:pt x="14" y="45"/>
                      <a:pt x="8" y="49"/>
                      <a:pt x="8" y="53"/>
                    </a:cubicBezTo>
                    <a:close/>
                    <a:moveTo>
                      <a:pt x="16" y="51"/>
                    </a:moveTo>
                    <a:cubicBezTo>
                      <a:pt x="16" y="54"/>
                      <a:pt x="23" y="56"/>
                      <a:pt x="31" y="56"/>
                    </a:cubicBezTo>
                    <a:cubicBezTo>
                      <a:pt x="39" y="56"/>
                      <a:pt x="46" y="54"/>
                      <a:pt x="46" y="51"/>
                    </a:cubicBezTo>
                    <a:cubicBezTo>
                      <a:pt x="46" y="49"/>
                      <a:pt x="44" y="47"/>
                      <a:pt x="42" y="47"/>
                    </a:cubicBezTo>
                    <a:cubicBezTo>
                      <a:pt x="48" y="48"/>
                      <a:pt x="52" y="50"/>
                      <a:pt x="52" y="53"/>
                    </a:cubicBezTo>
                    <a:cubicBezTo>
                      <a:pt x="52" y="56"/>
                      <a:pt x="43" y="60"/>
                      <a:pt x="31" y="60"/>
                    </a:cubicBezTo>
                    <a:cubicBezTo>
                      <a:pt x="19" y="60"/>
                      <a:pt x="10" y="56"/>
                      <a:pt x="10" y="53"/>
                    </a:cubicBezTo>
                    <a:cubicBezTo>
                      <a:pt x="10" y="50"/>
                      <a:pt x="14" y="48"/>
                      <a:pt x="20" y="47"/>
                    </a:cubicBezTo>
                    <a:cubicBezTo>
                      <a:pt x="17" y="47"/>
                      <a:pt x="16" y="49"/>
                      <a:pt x="16" y="51"/>
                    </a:cubicBezTo>
                    <a:close/>
                    <a:moveTo>
                      <a:pt x="62" y="55"/>
                    </a:moveTo>
                    <a:cubicBezTo>
                      <a:pt x="62" y="64"/>
                      <a:pt x="49" y="70"/>
                      <a:pt x="31" y="70"/>
                    </a:cubicBezTo>
                    <a:cubicBezTo>
                      <a:pt x="13" y="70"/>
                      <a:pt x="0" y="64"/>
                      <a:pt x="0" y="55"/>
                    </a:cubicBezTo>
                    <a:cubicBezTo>
                      <a:pt x="0" y="49"/>
                      <a:pt x="8" y="43"/>
                      <a:pt x="20" y="41"/>
                    </a:cubicBezTo>
                    <a:cubicBezTo>
                      <a:pt x="23" y="44"/>
                      <a:pt x="23" y="44"/>
                      <a:pt x="23" y="44"/>
                    </a:cubicBezTo>
                    <a:cubicBezTo>
                      <a:pt x="10" y="45"/>
                      <a:pt x="3" y="50"/>
                      <a:pt x="3" y="55"/>
                    </a:cubicBezTo>
                    <a:cubicBezTo>
                      <a:pt x="3" y="61"/>
                      <a:pt x="14" y="67"/>
                      <a:pt x="31" y="67"/>
                    </a:cubicBezTo>
                    <a:cubicBezTo>
                      <a:pt x="48" y="67"/>
                      <a:pt x="59" y="61"/>
                      <a:pt x="59" y="55"/>
                    </a:cubicBezTo>
                    <a:cubicBezTo>
                      <a:pt x="59" y="50"/>
                      <a:pt x="51" y="45"/>
                      <a:pt x="39" y="44"/>
                    </a:cubicBezTo>
                    <a:cubicBezTo>
                      <a:pt x="42" y="41"/>
                      <a:pt x="42" y="41"/>
                      <a:pt x="42" y="41"/>
                    </a:cubicBezTo>
                    <a:cubicBezTo>
                      <a:pt x="54" y="43"/>
                      <a:pt x="62" y="49"/>
                      <a:pt x="62" y="5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3" name="i$lïde">
                <a:extLst>
                  <a:ext uri="{FF2B5EF4-FFF2-40B4-BE49-F238E27FC236}">
                    <a16:creationId xmlns:a16="http://schemas.microsoft.com/office/drawing/2014/main" id="{5E9E8EC2-CF6C-4612-8B42-33BADC913751}"/>
                  </a:ext>
                </a:extLst>
              </p:cNvPr>
              <p:cNvSpPr/>
              <p:nvPr/>
            </p:nvSpPr>
            <p:spPr bwMode="auto">
              <a:xfrm>
                <a:off x="8465676" y="4075095"/>
                <a:ext cx="297324" cy="326013"/>
              </a:xfrm>
              <a:custGeom>
                <a:gdLst>
                  <a:gd fmla="*/ 31 w 63" name="T0"/>
                  <a:gd fmla="*/ 45 h 67" name="T1"/>
                  <a:gd fmla="*/ 42 w 63" name="T2"/>
                  <a:gd fmla="*/ 33 h 67" name="T3"/>
                  <a:gd fmla="*/ 52 w 63" name="T4"/>
                  <a:gd fmla="*/ 33 h 67" name="T5"/>
                  <a:gd fmla="*/ 52 w 63" name="T6"/>
                  <a:gd fmla="*/ 0 h 67" name="T7"/>
                  <a:gd fmla="*/ 11 w 63" name="T8"/>
                  <a:gd fmla="*/ 0 h 67" name="T9"/>
                  <a:gd fmla="*/ 11 w 63" name="T10"/>
                  <a:gd fmla="*/ 33 h 67" name="T11"/>
                  <a:gd fmla="*/ 21 w 63" name="T12"/>
                  <a:gd fmla="*/ 33 h 67" name="T13"/>
                  <a:gd fmla="*/ 31 w 63" name="T14"/>
                  <a:gd fmla="*/ 45 h 67" name="T15"/>
                  <a:gd fmla="*/ 15 w 63" name="T16"/>
                  <a:gd fmla="*/ 29 h 67" name="T17"/>
                  <a:gd fmla="*/ 15 w 63" name="T18"/>
                  <a:gd fmla="*/ 4 h 67" name="T19"/>
                  <a:gd fmla="*/ 48 w 63" name="T20"/>
                  <a:gd fmla="*/ 4 h 67" name="T21"/>
                  <a:gd fmla="*/ 48 w 63" name="T22"/>
                  <a:gd fmla="*/ 29 h 67" name="T23"/>
                  <a:gd fmla="*/ 45 w 63" name="T24"/>
                  <a:gd fmla="*/ 29 h 67" name="T25"/>
                  <a:gd fmla="*/ 17 w 63" name="T26"/>
                  <a:gd fmla="*/ 29 h 67" name="T27"/>
                  <a:gd fmla="*/ 15 w 63" name="T28"/>
                  <a:gd fmla="*/ 29 h 67" name="T29"/>
                  <a:gd fmla="*/ 25 w 63" name="T30"/>
                  <a:gd fmla="*/ 47 h 67" name="T31"/>
                  <a:gd fmla="*/ 29 w 63" name="T32"/>
                  <a:gd fmla="*/ 45 h 67" name="T33"/>
                  <a:gd fmla="*/ 30 w 63" name="T34"/>
                  <a:gd fmla="*/ 46 h 67" name="T35"/>
                  <a:gd fmla="*/ 31 w 63" name="T36"/>
                  <a:gd fmla="*/ 47 h 67" name="T37"/>
                  <a:gd fmla="*/ 33 w 63" name="T38"/>
                  <a:gd fmla="*/ 46 h 67" name="T39"/>
                  <a:gd fmla="*/ 34 w 63" name="T40"/>
                  <a:gd fmla="*/ 45 h 67" name="T41"/>
                  <a:gd fmla="*/ 37 w 63" name="T42"/>
                  <a:gd fmla="*/ 47 h 67" name="T43"/>
                  <a:gd fmla="*/ 31 w 63" name="T44"/>
                  <a:gd fmla="*/ 50 h 67" name="T45"/>
                  <a:gd fmla="*/ 25 w 63" name="T46"/>
                  <a:gd fmla="*/ 47 h 67" name="T47"/>
                  <a:gd fmla="*/ 8 w 63" name="T48"/>
                  <a:gd fmla="*/ 50 h 67" name="T49"/>
                  <a:gd fmla="*/ 31 w 63" name="T50"/>
                  <a:gd fmla="*/ 59 h 67" name="T51"/>
                  <a:gd fmla="*/ 54 w 63" name="T52"/>
                  <a:gd fmla="*/ 50 h 67" name="T53"/>
                  <a:gd fmla="*/ 37 w 63" name="T54"/>
                  <a:gd fmla="*/ 41 h 67" name="T55"/>
                  <a:gd fmla="*/ 34 w 63" name="T56"/>
                  <a:gd fmla="*/ 44 h 67" name="T57"/>
                  <a:gd fmla="*/ 44 w 63" name="T58"/>
                  <a:gd fmla="*/ 48 h 67" name="T59"/>
                  <a:gd fmla="*/ 31 w 63" name="T60"/>
                  <a:gd fmla="*/ 51 h 67" name="T61"/>
                  <a:gd fmla="*/ 18 w 63" name="T62"/>
                  <a:gd fmla="*/ 48 h 67" name="T63"/>
                  <a:gd fmla="*/ 28 w 63" name="T64"/>
                  <a:gd fmla="*/ 44 h 67" name="T65"/>
                  <a:gd fmla="*/ 25 w 63" name="T66"/>
                  <a:gd fmla="*/ 41 h 67" name="T67"/>
                  <a:gd fmla="*/ 8 w 63" name="T68"/>
                  <a:gd fmla="*/ 50 h 67" name="T69"/>
                  <a:gd fmla="*/ 16 w 63" name="T70"/>
                  <a:gd fmla="*/ 48 h 67" name="T71"/>
                  <a:gd fmla="*/ 31 w 63" name="T72"/>
                  <a:gd fmla="*/ 53 h 67" name="T73"/>
                  <a:gd fmla="*/ 46 w 63" name="T74"/>
                  <a:gd fmla="*/ 48 h 67" name="T75"/>
                  <a:gd fmla="*/ 42 w 63" name="T76"/>
                  <a:gd fmla="*/ 44 h 67" name="T77"/>
                  <a:gd fmla="*/ 52 w 63" name="T78"/>
                  <a:gd fmla="*/ 50 h 67" name="T79"/>
                  <a:gd fmla="*/ 31 w 63" name="T80"/>
                  <a:gd fmla="*/ 57 h 67" name="T81"/>
                  <a:gd fmla="*/ 10 w 63" name="T82"/>
                  <a:gd fmla="*/ 50 h 67" name="T83"/>
                  <a:gd fmla="*/ 20 w 63" name="T84"/>
                  <a:gd fmla="*/ 44 h 67" name="T85"/>
                  <a:gd fmla="*/ 16 w 63" name="T86"/>
                  <a:gd fmla="*/ 48 h 67" name="T87"/>
                  <a:gd fmla="*/ 63 w 63" name="T88"/>
                  <a:gd fmla="*/ 52 h 67" name="T89"/>
                  <a:gd fmla="*/ 31 w 63" name="T90"/>
                  <a:gd fmla="*/ 67 h 67" name="T91"/>
                  <a:gd fmla="*/ 0 w 63" name="T92"/>
                  <a:gd fmla="*/ 52 h 67" name="T93"/>
                  <a:gd fmla="*/ 22 w 63" name="T94"/>
                  <a:gd fmla="*/ 38 h 67" name="T95"/>
                  <a:gd fmla="*/ 25 w 63" name="T96"/>
                  <a:gd fmla="*/ 40 h 67" name="T97"/>
                  <a:gd fmla="*/ 3 w 63" name="T98"/>
                  <a:gd fmla="*/ 52 h 67" name="T99"/>
                  <a:gd fmla="*/ 31 w 63" name="T100"/>
                  <a:gd fmla="*/ 64 h 67" name="T101"/>
                  <a:gd fmla="*/ 60 w 63" name="T102"/>
                  <a:gd fmla="*/ 52 h 67" name="T103"/>
                  <a:gd fmla="*/ 38 w 63" name="T104"/>
                  <a:gd fmla="*/ 40 h 67" name="T105"/>
                  <a:gd fmla="*/ 40 w 63" name="T106"/>
                  <a:gd fmla="*/ 38 h 67" name="T107"/>
                  <a:gd fmla="*/ 63 w 63" name="T108"/>
                  <a:gd fmla="*/ 52 h 67"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67" w="62">
                    <a:moveTo>
                      <a:pt x="31" y="45"/>
                    </a:moveTo>
                    <a:cubicBezTo>
                      <a:pt x="42" y="33"/>
                      <a:pt x="42" y="33"/>
                      <a:pt x="42" y="33"/>
                    </a:cubicBezTo>
                    <a:cubicBezTo>
                      <a:pt x="52" y="33"/>
                      <a:pt x="52" y="33"/>
                      <a:pt x="52" y="33"/>
                    </a:cubicBezTo>
                    <a:cubicBezTo>
                      <a:pt x="52" y="0"/>
                      <a:pt x="52" y="0"/>
                      <a:pt x="52" y="0"/>
                    </a:cubicBezTo>
                    <a:cubicBezTo>
                      <a:pt x="11" y="0"/>
                      <a:pt x="11" y="0"/>
                      <a:pt x="11" y="0"/>
                    </a:cubicBezTo>
                    <a:cubicBezTo>
                      <a:pt x="11" y="33"/>
                      <a:pt x="11" y="33"/>
                      <a:pt x="11" y="33"/>
                    </a:cubicBezTo>
                    <a:cubicBezTo>
                      <a:pt x="21" y="33"/>
                      <a:pt x="21" y="33"/>
                      <a:pt x="21" y="33"/>
                    </a:cubicBezTo>
                    <a:lnTo>
                      <a:pt x="31" y="45"/>
                    </a:lnTo>
                    <a:close/>
                    <a:moveTo>
                      <a:pt x="15" y="29"/>
                    </a:moveTo>
                    <a:cubicBezTo>
                      <a:pt x="15" y="4"/>
                      <a:pt x="15" y="4"/>
                      <a:pt x="15" y="4"/>
                    </a:cubicBezTo>
                    <a:cubicBezTo>
                      <a:pt x="48" y="4"/>
                      <a:pt x="48" y="4"/>
                      <a:pt x="48" y="4"/>
                    </a:cubicBezTo>
                    <a:cubicBezTo>
                      <a:pt x="48" y="29"/>
                      <a:pt x="48" y="29"/>
                      <a:pt x="48" y="29"/>
                    </a:cubicBezTo>
                    <a:cubicBezTo>
                      <a:pt x="45" y="29"/>
                      <a:pt x="45" y="29"/>
                      <a:pt x="45" y="29"/>
                    </a:cubicBezTo>
                    <a:cubicBezTo>
                      <a:pt x="17" y="29"/>
                      <a:pt x="17" y="29"/>
                      <a:pt x="17" y="29"/>
                    </a:cubicBezTo>
                    <a:lnTo>
                      <a:pt x="15" y="29"/>
                    </a:lnTo>
                    <a:close/>
                    <a:moveTo>
                      <a:pt x="25" y="47"/>
                    </a:moveTo>
                    <a:cubicBezTo>
                      <a:pt x="25" y="46"/>
                      <a:pt x="27" y="45"/>
                      <a:pt x="29" y="45"/>
                    </a:cubicBezTo>
                    <a:cubicBezTo>
                      <a:pt x="30" y="46"/>
                      <a:pt x="30" y="46"/>
                      <a:pt x="30" y="46"/>
                    </a:cubicBezTo>
                    <a:cubicBezTo>
                      <a:pt x="30" y="46"/>
                      <a:pt x="31" y="47"/>
                      <a:pt x="31" y="47"/>
                    </a:cubicBezTo>
                    <a:cubicBezTo>
                      <a:pt x="32" y="47"/>
                      <a:pt x="32" y="46"/>
                      <a:pt x="33" y="46"/>
                    </a:cubicBezTo>
                    <a:cubicBezTo>
                      <a:pt x="34" y="45"/>
                      <a:pt x="34" y="45"/>
                      <a:pt x="34" y="45"/>
                    </a:cubicBezTo>
                    <a:cubicBezTo>
                      <a:pt x="36" y="45"/>
                      <a:pt x="37" y="46"/>
                      <a:pt x="37" y="47"/>
                    </a:cubicBezTo>
                    <a:cubicBezTo>
                      <a:pt x="37" y="49"/>
                      <a:pt x="34" y="50"/>
                      <a:pt x="31" y="50"/>
                    </a:cubicBezTo>
                    <a:cubicBezTo>
                      <a:pt x="28" y="50"/>
                      <a:pt x="25" y="49"/>
                      <a:pt x="25" y="47"/>
                    </a:cubicBezTo>
                    <a:close/>
                    <a:moveTo>
                      <a:pt x="8" y="50"/>
                    </a:moveTo>
                    <a:cubicBezTo>
                      <a:pt x="8" y="55"/>
                      <a:pt x="18" y="59"/>
                      <a:pt x="31" y="59"/>
                    </a:cubicBezTo>
                    <a:cubicBezTo>
                      <a:pt x="44" y="59"/>
                      <a:pt x="54" y="55"/>
                      <a:pt x="54" y="50"/>
                    </a:cubicBezTo>
                    <a:cubicBezTo>
                      <a:pt x="54" y="45"/>
                      <a:pt x="47" y="42"/>
                      <a:pt x="37" y="41"/>
                    </a:cubicBezTo>
                    <a:cubicBezTo>
                      <a:pt x="34" y="44"/>
                      <a:pt x="34" y="44"/>
                      <a:pt x="34" y="44"/>
                    </a:cubicBezTo>
                    <a:cubicBezTo>
                      <a:pt x="41" y="45"/>
                      <a:pt x="44" y="46"/>
                      <a:pt x="44" y="48"/>
                    </a:cubicBezTo>
                    <a:cubicBezTo>
                      <a:pt x="44" y="49"/>
                      <a:pt x="39" y="51"/>
                      <a:pt x="31" y="51"/>
                    </a:cubicBezTo>
                    <a:cubicBezTo>
                      <a:pt x="23" y="51"/>
                      <a:pt x="18" y="49"/>
                      <a:pt x="18" y="48"/>
                    </a:cubicBezTo>
                    <a:cubicBezTo>
                      <a:pt x="18" y="46"/>
                      <a:pt x="22" y="45"/>
                      <a:pt x="28" y="44"/>
                    </a:cubicBezTo>
                    <a:cubicBezTo>
                      <a:pt x="25" y="41"/>
                      <a:pt x="25" y="41"/>
                      <a:pt x="25" y="41"/>
                    </a:cubicBezTo>
                    <a:cubicBezTo>
                      <a:pt x="15" y="42"/>
                      <a:pt x="8" y="45"/>
                      <a:pt x="8" y="50"/>
                    </a:cubicBezTo>
                    <a:close/>
                    <a:moveTo>
                      <a:pt x="16" y="48"/>
                    </a:moveTo>
                    <a:cubicBezTo>
                      <a:pt x="16" y="51"/>
                      <a:pt x="24" y="53"/>
                      <a:pt x="31" y="53"/>
                    </a:cubicBezTo>
                    <a:cubicBezTo>
                      <a:pt x="39" y="53"/>
                      <a:pt x="46" y="51"/>
                      <a:pt x="46" y="48"/>
                    </a:cubicBezTo>
                    <a:cubicBezTo>
                      <a:pt x="46" y="46"/>
                      <a:pt x="45" y="44"/>
                      <a:pt x="42" y="44"/>
                    </a:cubicBezTo>
                    <a:cubicBezTo>
                      <a:pt x="48" y="45"/>
                      <a:pt x="52" y="47"/>
                      <a:pt x="52" y="50"/>
                    </a:cubicBezTo>
                    <a:cubicBezTo>
                      <a:pt x="52" y="53"/>
                      <a:pt x="44" y="57"/>
                      <a:pt x="31" y="57"/>
                    </a:cubicBezTo>
                    <a:cubicBezTo>
                      <a:pt x="19" y="57"/>
                      <a:pt x="10" y="53"/>
                      <a:pt x="10" y="50"/>
                    </a:cubicBezTo>
                    <a:cubicBezTo>
                      <a:pt x="10" y="47"/>
                      <a:pt x="14" y="45"/>
                      <a:pt x="20" y="44"/>
                    </a:cubicBezTo>
                    <a:cubicBezTo>
                      <a:pt x="18" y="44"/>
                      <a:pt x="16" y="46"/>
                      <a:pt x="16" y="48"/>
                    </a:cubicBezTo>
                    <a:close/>
                    <a:moveTo>
                      <a:pt x="63" y="52"/>
                    </a:moveTo>
                    <a:cubicBezTo>
                      <a:pt x="63" y="61"/>
                      <a:pt x="49" y="67"/>
                      <a:pt x="31" y="67"/>
                    </a:cubicBezTo>
                    <a:cubicBezTo>
                      <a:pt x="14" y="67"/>
                      <a:pt x="0" y="61"/>
                      <a:pt x="0" y="52"/>
                    </a:cubicBezTo>
                    <a:cubicBezTo>
                      <a:pt x="0" y="45"/>
                      <a:pt x="9" y="40"/>
                      <a:pt x="22" y="38"/>
                    </a:cubicBezTo>
                    <a:cubicBezTo>
                      <a:pt x="25" y="40"/>
                      <a:pt x="25" y="40"/>
                      <a:pt x="25" y="40"/>
                    </a:cubicBezTo>
                    <a:cubicBezTo>
                      <a:pt x="11" y="42"/>
                      <a:pt x="3" y="47"/>
                      <a:pt x="3" y="52"/>
                    </a:cubicBezTo>
                    <a:cubicBezTo>
                      <a:pt x="3" y="58"/>
                      <a:pt x="14" y="64"/>
                      <a:pt x="31" y="64"/>
                    </a:cubicBezTo>
                    <a:cubicBezTo>
                      <a:pt x="48" y="64"/>
                      <a:pt x="60" y="58"/>
                      <a:pt x="60" y="52"/>
                    </a:cubicBezTo>
                    <a:cubicBezTo>
                      <a:pt x="60" y="47"/>
                      <a:pt x="51" y="42"/>
                      <a:pt x="38" y="40"/>
                    </a:cubicBezTo>
                    <a:cubicBezTo>
                      <a:pt x="40" y="38"/>
                      <a:pt x="40" y="38"/>
                      <a:pt x="40" y="38"/>
                    </a:cubicBezTo>
                    <a:cubicBezTo>
                      <a:pt x="53" y="40"/>
                      <a:pt x="63" y="45"/>
                      <a:pt x="63" y="5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4" name="iṣľíḓê">
                <a:extLst>
                  <a:ext uri="{FF2B5EF4-FFF2-40B4-BE49-F238E27FC236}">
                    <a16:creationId xmlns:a16="http://schemas.microsoft.com/office/drawing/2014/main" id="{8EBE880B-1B00-4188-9C25-168B688142DC}"/>
                  </a:ext>
                </a:extLst>
              </p:cNvPr>
              <p:cNvSpPr/>
              <p:nvPr/>
            </p:nvSpPr>
            <p:spPr bwMode="auto">
              <a:xfrm>
                <a:off x="4211241" y="2465246"/>
                <a:ext cx="234424" cy="257044"/>
              </a:xfrm>
              <a:custGeom>
                <a:gdLst>
                  <a:gd fmla="*/ 31 w 63" name="T0"/>
                  <a:gd fmla="*/ 45 h 67" name="T1"/>
                  <a:gd fmla="*/ 42 w 63" name="T2"/>
                  <a:gd fmla="*/ 33 h 67" name="T3"/>
                  <a:gd fmla="*/ 52 w 63" name="T4"/>
                  <a:gd fmla="*/ 33 h 67" name="T5"/>
                  <a:gd fmla="*/ 52 w 63" name="T6"/>
                  <a:gd fmla="*/ 0 h 67" name="T7"/>
                  <a:gd fmla="*/ 11 w 63" name="T8"/>
                  <a:gd fmla="*/ 0 h 67" name="T9"/>
                  <a:gd fmla="*/ 11 w 63" name="T10"/>
                  <a:gd fmla="*/ 33 h 67" name="T11"/>
                  <a:gd fmla="*/ 21 w 63" name="T12"/>
                  <a:gd fmla="*/ 33 h 67" name="T13"/>
                  <a:gd fmla="*/ 31 w 63" name="T14"/>
                  <a:gd fmla="*/ 45 h 67" name="T15"/>
                  <a:gd fmla="*/ 15 w 63" name="T16"/>
                  <a:gd fmla="*/ 29 h 67" name="T17"/>
                  <a:gd fmla="*/ 15 w 63" name="T18"/>
                  <a:gd fmla="*/ 4 h 67" name="T19"/>
                  <a:gd fmla="*/ 48 w 63" name="T20"/>
                  <a:gd fmla="*/ 4 h 67" name="T21"/>
                  <a:gd fmla="*/ 48 w 63" name="T22"/>
                  <a:gd fmla="*/ 29 h 67" name="T23"/>
                  <a:gd fmla="*/ 45 w 63" name="T24"/>
                  <a:gd fmla="*/ 29 h 67" name="T25"/>
                  <a:gd fmla="*/ 17 w 63" name="T26"/>
                  <a:gd fmla="*/ 29 h 67" name="T27"/>
                  <a:gd fmla="*/ 15 w 63" name="T28"/>
                  <a:gd fmla="*/ 29 h 67" name="T29"/>
                  <a:gd fmla="*/ 25 w 63" name="T30"/>
                  <a:gd fmla="*/ 47 h 67" name="T31"/>
                  <a:gd fmla="*/ 29 w 63" name="T32"/>
                  <a:gd fmla="*/ 45 h 67" name="T33"/>
                  <a:gd fmla="*/ 30 w 63" name="T34"/>
                  <a:gd fmla="*/ 46 h 67" name="T35"/>
                  <a:gd fmla="*/ 31 w 63" name="T36"/>
                  <a:gd fmla="*/ 47 h 67" name="T37"/>
                  <a:gd fmla="*/ 33 w 63" name="T38"/>
                  <a:gd fmla="*/ 46 h 67" name="T39"/>
                  <a:gd fmla="*/ 34 w 63" name="T40"/>
                  <a:gd fmla="*/ 45 h 67" name="T41"/>
                  <a:gd fmla="*/ 37 w 63" name="T42"/>
                  <a:gd fmla="*/ 47 h 67" name="T43"/>
                  <a:gd fmla="*/ 31 w 63" name="T44"/>
                  <a:gd fmla="*/ 50 h 67" name="T45"/>
                  <a:gd fmla="*/ 25 w 63" name="T46"/>
                  <a:gd fmla="*/ 47 h 67" name="T47"/>
                  <a:gd fmla="*/ 8 w 63" name="T48"/>
                  <a:gd fmla="*/ 50 h 67" name="T49"/>
                  <a:gd fmla="*/ 31 w 63" name="T50"/>
                  <a:gd fmla="*/ 59 h 67" name="T51"/>
                  <a:gd fmla="*/ 54 w 63" name="T52"/>
                  <a:gd fmla="*/ 50 h 67" name="T53"/>
                  <a:gd fmla="*/ 37 w 63" name="T54"/>
                  <a:gd fmla="*/ 41 h 67" name="T55"/>
                  <a:gd fmla="*/ 34 w 63" name="T56"/>
                  <a:gd fmla="*/ 44 h 67" name="T57"/>
                  <a:gd fmla="*/ 44 w 63" name="T58"/>
                  <a:gd fmla="*/ 48 h 67" name="T59"/>
                  <a:gd fmla="*/ 31 w 63" name="T60"/>
                  <a:gd fmla="*/ 51 h 67" name="T61"/>
                  <a:gd fmla="*/ 18 w 63" name="T62"/>
                  <a:gd fmla="*/ 48 h 67" name="T63"/>
                  <a:gd fmla="*/ 28 w 63" name="T64"/>
                  <a:gd fmla="*/ 44 h 67" name="T65"/>
                  <a:gd fmla="*/ 25 w 63" name="T66"/>
                  <a:gd fmla="*/ 41 h 67" name="T67"/>
                  <a:gd fmla="*/ 8 w 63" name="T68"/>
                  <a:gd fmla="*/ 50 h 67" name="T69"/>
                  <a:gd fmla="*/ 16 w 63" name="T70"/>
                  <a:gd fmla="*/ 48 h 67" name="T71"/>
                  <a:gd fmla="*/ 31 w 63" name="T72"/>
                  <a:gd fmla="*/ 53 h 67" name="T73"/>
                  <a:gd fmla="*/ 46 w 63" name="T74"/>
                  <a:gd fmla="*/ 48 h 67" name="T75"/>
                  <a:gd fmla="*/ 42 w 63" name="T76"/>
                  <a:gd fmla="*/ 44 h 67" name="T77"/>
                  <a:gd fmla="*/ 52 w 63" name="T78"/>
                  <a:gd fmla="*/ 50 h 67" name="T79"/>
                  <a:gd fmla="*/ 31 w 63" name="T80"/>
                  <a:gd fmla="*/ 57 h 67" name="T81"/>
                  <a:gd fmla="*/ 10 w 63" name="T82"/>
                  <a:gd fmla="*/ 50 h 67" name="T83"/>
                  <a:gd fmla="*/ 20 w 63" name="T84"/>
                  <a:gd fmla="*/ 44 h 67" name="T85"/>
                  <a:gd fmla="*/ 16 w 63" name="T86"/>
                  <a:gd fmla="*/ 48 h 67" name="T87"/>
                  <a:gd fmla="*/ 63 w 63" name="T88"/>
                  <a:gd fmla="*/ 52 h 67" name="T89"/>
                  <a:gd fmla="*/ 31 w 63" name="T90"/>
                  <a:gd fmla="*/ 67 h 67" name="T91"/>
                  <a:gd fmla="*/ 0 w 63" name="T92"/>
                  <a:gd fmla="*/ 52 h 67" name="T93"/>
                  <a:gd fmla="*/ 22 w 63" name="T94"/>
                  <a:gd fmla="*/ 38 h 67" name="T95"/>
                  <a:gd fmla="*/ 25 w 63" name="T96"/>
                  <a:gd fmla="*/ 40 h 67" name="T97"/>
                  <a:gd fmla="*/ 3 w 63" name="T98"/>
                  <a:gd fmla="*/ 52 h 67" name="T99"/>
                  <a:gd fmla="*/ 31 w 63" name="T100"/>
                  <a:gd fmla="*/ 64 h 67" name="T101"/>
                  <a:gd fmla="*/ 60 w 63" name="T102"/>
                  <a:gd fmla="*/ 52 h 67" name="T103"/>
                  <a:gd fmla="*/ 38 w 63" name="T104"/>
                  <a:gd fmla="*/ 40 h 67" name="T105"/>
                  <a:gd fmla="*/ 40 w 63" name="T106"/>
                  <a:gd fmla="*/ 38 h 67" name="T107"/>
                  <a:gd fmla="*/ 63 w 63" name="T108"/>
                  <a:gd fmla="*/ 52 h 67"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67" w="62">
                    <a:moveTo>
                      <a:pt x="31" y="45"/>
                    </a:moveTo>
                    <a:cubicBezTo>
                      <a:pt x="42" y="33"/>
                      <a:pt x="42" y="33"/>
                      <a:pt x="42" y="33"/>
                    </a:cubicBezTo>
                    <a:cubicBezTo>
                      <a:pt x="52" y="33"/>
                      <a:pt x="52" y="33"/>
                      <a:pt x="52" y="33"/>
                    </a:cubicBezTo>
                    <a:cubicBezTo>
                      <a:pt x="52" y="0"/>
                      <a:pt x="52" y="0"/>
                      <a:pt x="52" y="0"/>
                    </a:cubicBezTo>
                    <a:cubicBezTo>
                      <a:pt x="11" y="0"/>
                      <a:pt x="11" y="0"/>
                      <a:pt x="11" y="0"/>
                    </a:cubicBezTo>
                    <a:cubicBezTo>
                      <a:pt x="11" y="33"/>
                      <a:pt x="11" y="33"/>
                      <a:pt x="11" y="33"/>
                    </a:cubicBezTo>
                    <a:cubicBezTo>
                      <a:pt x="21" y="33"/>
                      <a:pt x="21" y="33"/>
                      <a:pt x="21" y="33"/>
                    </a:cubicBezTo>
                    <a:lnTo>
                      <a:pt x="31" y="45"/>
                    </a:lnTo>
                    <a:close/>
                    <a:moveTo>
                      <a:pt x="15" y="29"/>
                    </a:moveTo>
                    <a:cubicBezTo>
                      <a:pt x="15" y="4"/>
                      <a:pt x="15" y="4"/>
                      <a:pt x="15" y="4"/>
                    </a:cubicBezTo>
                    <a:cubicBezTo>
                      <a:pt x="48" y="4"/>
                      <a:pt x="48" y="4"/>
                      <a:pt x="48" y="4"/>
                    </a:cubicBezTo>
                    <a:cubicBezTo>
                      <a:pt x="48" y="29"/>
                      <a:pt x="48" y="29"/>
                      <a:pt x="48" y="29"/>
                    </a:cubicBezTo>
                    <a:cubicBezTo>
                      <a:pt x="45" y="29"/>
                      <a:pt x="45" y="29"/>
                      <a:pt x="45" y="29"/>
                    </a:cubicBezTo>
                    <a:cubicBezTo>
                      <a:pt x="17" y="29"/>
                      <a:pt x="17" y="29"/>
                      <a:pt x="17" y="29"/>
                    </a:cubicBezTo>
                    <a:lnTo>
                      <a:pt x="15" y="29"/>
                    </a:lnTo>
                    <a:close/>
                    <a:moveTo>
                      <a:pt x="25" y="47"/>
                    </a:moveTo>
                    <a:cubicBezTo>
                      <a:pt x="25" y="46"/>
                      <a:pt x="27" y="45"/>
                      <a:pt x="29" y="45"/>
                    </a:cubicBezTo>
                    <a:cubicBezTo>
                      <a:pt x="30" y="46"/>
                      <a:pt x="30" y="46"/>
                      <a:pt x="30" y="46"/>
                    </a:cubicBezTo>
                    <a:cubicBezTo>
                      <a:pt x="30" y="46"/>
                      <a:pt x="31" y="47"/>
                      <a:pt x="31" y="47"/>
                    </a:cubicBezTo>
                    <a:cubicBezTo>
                      <a:pt x="32" y="47"/>
                      <a:pt x="32" y="46"/>
                      <a:pt x="33" y="46"/>
                    </a:cubicBezTo>
                    <a:cubicBezTo>
                      <a:pt x="34" y="45"/>
                      <a:pt x="34" y="45"/>
                      <a:pt x="34" y="45"/>
                    </a:cubicBezTo>
                    <a:cubicBezTo>
                      <a:pt x="36" y="45"/>
                      <a:pt x="37" y="46"/>
                      <a:pt x="37" y="47"/>
                    </a:cubicBezTo>
                    <a:cubicBezTo>
                      <a:pt x="37" y="49"/>
                      <a:pt x="34" y="50"/>
                      <a:pt x="31" y="50"/>
                    </a:cubicBezTo>
                    <a:cubicBezTo>
                      <a:pt x="28" y="50"/>
                      <a:pt x="25" y="49"/>
                      <a:pt x="25" y="47"/>
                    </a:cubicBezTo>
                    <a:close/>
                    <a:moveTo>
                      <a:pt x="8" y="50"/>
                    </a:moveTo>
                    <a:cubicBezTo>
                      <a:pt x="8" y="55"/>
                      <a:pt x="18" y="59"/>
                      <a:pt x="31" y="59"/>
                    </a:cubicBezTo>
                    <a:cubicBezTo>
                      <a:pt x="44" y="59"/>
                      <a:pt x="54" y="55"/>
                      <a:pt x="54" y="50"/>
                    </a:cubicBezTo>
                    <a:cubicBezTo>
                      <a:pt x="54" y="45"/>
                      <a:pt x="47" y="42"/>
                      <a:pt x="37" y="41"/>
                    </a:cubicBezTo>
                    <a:cubicBezTo>
                      <a:pt x="34" y="44"/>
                      <a:pt x="34" y="44"/>
                      <a:pt x="34" y="44"/>
                    </a:cubicBezTo>
                    <a:cubicBezTo>
                      <a:pt x="41" y="45"/>
                      <a:pt x="44" y="46"/>
                      <a:pt x="44" y="48"/>
                    </a:cubicBezTo>
                    <a:cubicBezTo>
                      <a:pt x="44" y="49"/>
                      <a:pt x="39" y="51"/>
                      <a:pt x="31" y="51"/>
                    </a:cubicBezTo>
                    <a:cubicBezTo>
                      <a:pt x="23" y="51"/>
                      <a:pt x="18" y="49"/>
                      <a:pt x="18" y="48"/>
                    </a:cubicBezTo>
                    <a:cubicBezTo>
                      <a:pt x="18" y="46"/>
                      <a:pt x="22" y="45"/>
                      <a:pt x="28" y="44"/>
                    </a:cubicBezTo>
                    <a:cubicBezTo>
                      <a:pt x="25" y="41"/>
                      <a:pt x="25" y="41"/>
                      <a:pt x="25" y="41"/>
                    </a:cubicBezTo>
                    <a:cubicBezTo>
                      <a:pt x="15" y="42"/>
                      <a:pt x="8" y="45"/>
                      <a:pt x="8" y="50"/>
                    </a:cubicBezTo>
                    <a:close/>
                    <a:moveTo>
                      <a:pt x="16" y="48"/>
                    </a:moveTo>
                    <a:cubicBezTo>
                      <a:pt x="16" y="51"/>
                      <a:pt x="24" y="53"/>
                      <a:pt x="31" y="53"/>
                    </a:cubicBezTo>
                    <a:cubicBezTo>
                      <a:pt x="39" y="53"/>
                      <a:pt x="46" y="51"/>
                      <a:pt x="46" y="48"/>
                    </a:cubicBezTo>
                    <a:cubicBezTo>
                      <a:pt x="46" y="46"/>
                      <a:pt x="45" y="44"/>
                      <a:pt x="42" y="44"/>
                    </a:cubicBezTo>
                    <a:cubicBezTo>
                      <a:pt x="48" y="45"/>
                      <a:pt x="52" y="47"/>
                      <a:pt x="52" y="50"/>
                    </a:cubicBezTo>
                    <a:cubicBezTo>
                      <a:pt x="52" y="53"/>
                      <a:pt x="44" y="57"/>
                      <a:pt x="31" y="57"/>
                    </a:cubicBezTo>
                    <a:cubicBezTo>
                      <a:pt x="19" y="57"/>
                      <a:pt x="10" y="53"/>
                      <a:pt x="10" y="50"/>
                    </a:cubicBezTo>
                    <a:cubicBezTo>
                      <a:pt x="10" y="47"/>
                      <a:pt x="14" y="45"/>
                      <a:pt x="20" y="44"/>
                    </a:cubicBezTo>
                    <a:cubicBezTo>
                      <a:pt x="18" y="44"/>
                      <a:pt x="16" y="46"/>
                      <a:pt x="16" y="48"/>
                    </a:cubicBezTo>
                    <a:close/>
                    <a:moveTo>
                      <a:pt x="63" y="52"/>
                    </a:moveTo>
                    <a:cubicBezTo>
                      <a:pt x="63" y="61"/>
                      <a:pt x="49" y="67"/>
                      <a:pt x="31" y="67"/>
                    </a:cubicBezTo>
                    <a:cubicBezTo>
                      <a:pt x="14" y="67"/>
                      <a:pt x="0" y="61"/>
                      <a:pt x="0" y="52"/>
                    </a:cubicBezTo>
                    <a:cubicBezTo>
                      <a:pt x="0" y="45"/>
                      <a:pt x="9" y="40"/>
                      <a:pt x="22" y="38"/>
                    </a:cubicBezTo>
                    <a:cubicBezTo>
                      <a:pt x="25" y="40"/>
                      <a:pt x="25" y="40"/>
                      <a:pt x="25" y="40"/>
                    </a:cubicBezTo>
                    <a:cubicBezTo>
                      <a:pt x="11" y="42"/>
                      <a:pt x="3" y="47"/>
                      <a:pt x="3" y="52"/>
                    </a:cubicBezTo>
                    <a:cubicBezTo>
                      <a:pt x="3" y="58"/>
                      <a:pt x="14" y="64"/>
                      <a:pt x="31" y="64"/>
                    </a:cubicBezTo>
                    <a:cubicBezTo>
                      <a:pt x="48" y="64"/>
                      <a:pt x="60" y="58"/>
                      <a:pt x="60" y="52"/>
                    </a:cubicBezTo>
                    <a:cubicBezTo>
                      <a:pt x="60" y="47"/>
                      <a:pt x="51" y="42"/>
                      <a:pt x="38" y="40"/>
                    </a:cubicBezTo>
                    <a:cubicBezTo>
                      <a:pt x="40" y="38"/>
                      <a:pt x="40" y="38"/>
                      <a:pt x="40" y="38"/>
                    </a:cubicBezTo>
                    <a:cubicBezTo>
                      <a:pt x="53" y="40"/>
                      <a:pt x="63" y="45"/>
                      <a:pt x="63" y="5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5" name="íşľíďe">
                <a:extLst>
                  <a:ext uri="{FF2B5EF4-FFF2-40B4-BE49-F238E27FC236}">
                    <a16:creationId xmlns:a16="http://schemas.microsoft.com/office/drawing/2014/main" id="{95A4D645-479E-4970-A9F3-B5702912AFAB}"/>
                  </a:ext>
                </a:extLst>
              </p:cNvPr>
              <p:cNvSpPr/>
              <p:nvPr/>
            </p:nvSpPr>
            <p:spPr bwMode="auto">
              <a:xfrm>
                <a:off x="6761165" y="2231355"/>
                <a:ext cx="223749" cy="223818"/>
              </a:xfrm>
              <a:custGeom>
                <a:gdLst>
                  <a:gd fmla="*/ 45 w 62" name="T0"/>
                  <a:gd fmla="*/ 4 h 62" name="T1"/>
                  <a:gd fmla="*/ 45 w 62" name="T2"/>
                  <a:gd fmla="*/ 9 h 62" name="T3"/>
                  <a:gd fmla="*/ 17 w 62" name="T4"/>
                  <a:gd fmla="*/ 52 h 62" name="T5"/>
                  <a:gd fmla="*/ 16 w 62" name="T6"/>
                  <a:gd fmla="*/ 58 h 62" name="T7"/>
                  <a:gd fmla="*/ 19 w 62" name="T8"/>
                  <a:gd fmla="*/ 52 h 62" name="T9"/>
                  <a:gd fmla="*/ 54 w 62" name="T10"/>
                  <a:gd fmla="*/ 19 h 62" name="T11"/>
                  <a:gd fmla="*/ 56 w 62" name="T12"/>
                  <a:gd fmla="*/ 15 h 62" name="T13"/>
                  <a:gd fmla="*/ 53 w 62" name="T14"/>
                  <a:gd fmla="*/ 19 h 62" name="T15"/>
                  <a:gd fmla="*/ 4 w 62" name="T16"/>
                  <a:gd fmla="*/ 46 h 62" name="T17"/>
                  <a:gd fmla="*/ 9 w 62" name="T18"/>
                  <a:gd fmla="*/ 44 h 62" name="T19"/>
                  <a:gd fmla="*/ 61 w 62" name="T20"/>
                  <a:gd fmla="*/ 30 h 62" name="T21"/>
                  <a:gd fmla="*/ 56 w 62" name="T22"/>
                  <a:gd fmla="*/ 32 h 62" name="T23"/>
                  <a:gd fmla="*/ 61 w 62" name="T24"/>
                  <a:gd fmla="*/ 30 h 62" name="T25"/>
                  <a:gd fmla="*/ 1 w 62" name="T26"/>
                  <a:gd fmla="*/ 30 h 62" name="T27"/>
                  <a:gd fmla="*/ 5 w 62" name="T28"/>
                  <a:gd fmla="*/ 32 h 62" name="T29"/>
                  <a:gd fmla="*/ 52 w 62" name="T30"/>
                  <a:gd fmla="*/ 43 h 62" name="T31"/>
                  <a:gd fmla="*/ 57 w 62" name="T32"/>
                  <a:gd fmla="*/ 47 h 62" name="T33"/>
                  <a:gd fmla="*/ 54 w 62" name="T34"/>
                  <a:gd fmla="*/ 43 h 62" name="T35"/>
                  <a:gd fmla="*/ 10 w 62" name="T36"/>
                  <a:gd fmla="*/ 18 h 62" name="T37"/>
                  <a:gd fmla="*/ 4 w 62" name="T38"/>
                  <a:gd fmla="*/ 15 h 62" name="T39"/>
                  <a:gd fmla="*/ 45 w 62" name="T40"/>
                  <a:gd fmla="*/ 52 h 62" name="T41"/>
                  <a:gd fmla="*/ 45 w 62" name="T42"/>
                  <a:gd fmla="*/ 57 h 62" name="T43"/>
                  <a:gd fmla="*/ 47 w 62" name="T44"/>
                  <a:gd fmla="*/ 56 h 62" name="T45"/>
                  <a:gd fmla="*/ 30 w 62" name="T46"/>
                  <a:gd fmla="*/ 56 h 62" name="T47"/>
                  <a:gd fmla="*/ 32 w 62" name="T48"/>
                  <a:gd fmla="*/ 61 h 62" name="T49"/>
                  <a:gd fmla="*/ 17 w 62" name="T50"/>
                  <a:gd fmla="*/ 9 h 62" name="T51"/>
                  <a:gd fmla="*/ 19 w 62" name="T52"/>
                  <a:gd fmla="*/ 8 h 62" name="T53"/>
                  <a:gd fmla="*/ 15 w 62" name="T54"/>
                  <a:gd fmla="*/ 5 h 62" name="T55"/>
                  <a:gd fmla="*/ 32 w 62" name="T56"/>
                  <a:gd fmla="*/ 5 h 62" name="T57"/>
                  <a:gd fmla="*/ 30 w 62" name="T58"/>
                  <a:gd fmla="*/ 1 h 62" name="T59"/>
                  <a:gd fmla="*/ 53 w 62" name="T60"/>
                  <a:gd fmla="*/ 30 h 62" name="T61"/>
                  <a:gd fmla="*/ 29 w 62" name="T62"/>
                  <a:gd fmla="*/ 53 h 62" name="T63"/>
                  <a:gd fmla="*/ 14 w 62" name="T64"/>
                  <a:gd fmla="*/ 19 h 62" name="T65"/>
                  <a:gd fmla="*/ 48 w 62" name="T66"/>
                  <a:gd fmla="*/ 19 h 62" name="T67"/>
                  <a:gd fmla="*/ 46 w 62" name="T68"/>
                  <a:gd fmla="*/ 22 h 62" name="T69"/>
                  <a:gd fmla="*/ 46 w 62" name="T70"/>
                  <a:gd fmla="*/ 22 h 62" name="T71"/>
                  <a:gd fmla="*/ 39 w 62" name="T72"/>
                  <a:gd fmla="*/ 27 h 62" name="T73"/>
                  <a:gd fmla="*/ 31 w 62" name="T74"/>
                  <a:gd fmla="*/ 48 h 62" name="T75"/>
                  <a:gd fmla="*/ 36 w 62" name="T76"/>
                  <a:gd fmla="*/ 27 h 62" name="T77"/>
                  <a:gd fmla="*/ 36 w 62" name="T78"/>
                  <a:gd fmla="*/ 27 h 62" name="T79"/>
                  <a:gd fmla="*/ 23 w 62" name="T80"/>
                  <a:gd fmla="*/ 27 h 62" name="T81"/>
                  <a:gd fmla="*/ 21 w 62" name="T82"/>
                  <a:gd fmla="*/ 27 h 62" name="T83"/>
                  <a:gd fmla="*/ 28 w 62" name="T84"/>
                  <a:gd fmla="*/ 47 h 62" name="T85"/>
                  <a:gd fmla="*/ 28 w 62" name="T86"/>
                  <a:gd fmla="*/ 47 h 62" name="T87"/>
                  <a:gd fmla="*/ 39 w 62" name="T88"/>
                  <a:gd fmla="*/ 29 h 62"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2" w="62">
                    <a:moveTo>
                      <a:pt x="43" y="9"/>
                    </a:moveTo>
                    <a:cubicBezTo>
                      <a:pt x="43" y="9"/>
                      <a:pt x="43" y="9"/>
                      <a:pt x="43" y="8"/>
                    </a:cubicBezTo>
                    <a:cubicBezTo>
                      <a:pt x="45" y="4"/>
                      <a:pt x="45" y="4"/>
                      <a:pt x="45" y="4"/>
                    </a:cubicBezTo>
                    <a:cubicBezTo>
                      <a:pt x="45" y="4"/>
                      <a:pt x="46" y="4"/>
                      <a:pt x="46" y="4"/>
                    </a:cubicBezTo>
                    <a:cubicBezTo>
                      <a:pt x="47" y="4"/>
                      <a:pt x="47" y="5"/>
                      <a:pt x="47" y="5"/>
                    </a:cubicBezTo>
                    <a:cubicBezTo>
                      <a:pt x="45" y="9"/>
                      <a:pt x="45" y="9"/>
                      <a:pt x="45" y="9"/>
                    </a:cubicBezTo>
                    <a:cubicBezTo>
                      <a:pt x="44" y="9"/>
                      <a:pt x="44" y="10"/>
                      <a:pt x="44" y="10"/>
                    </a:cubicBezTo>
                    <a:cubicBezTo>
                      <a:pt x="43" y="10"/>
                      <a:pt x="43" y="9"/>
                      <a:pt x="43" y="9"/>
                    </a:cubicBezTo>
                    <a:close/>
                    <a:moveTo>
                      <a:pt x="17" y="52"/>
                    </a:moveTo>
                    <a:cubicBezTo>
                      <a:pt x="15" y="56"/>
                      <a:pt x="15" y="56"/>
                      <a:pt x="15" y="56"/>
                    </a:cubicBezTo>
                    <a:cubicBezTo>
                      <a:pt x="15" y="57"/>
                      <a:pt x="15" y="57"/>
                      <a:pt x="15" y="58"/>
                    </a:cubicBezTo>
                    <a:cubicBezTo>
                      <a:pt x="16" y="58"/>
                      <a:pt x="16" y="58"/>
                      <a:pt x="16" y="58"/>
                    </a:cubicBezTo>
                    <a:cubicBezTo>
                      <a:pt x="16" y="58"/>
                      <a:pt x="17" y="57"/>
                      <a:pt x="17" y="57"/>
                    </a:cubicBezTo>
                    <a:cubicBezTo>
                      <a:pt x="19" y="53"/>
                      <a:pt x="19" y="53"/>
                      <a:pt x="19" y="53"/>
                    </a:cubicBezTo>
                    <a:cubicBezTo>
                      <a:pt x="19" y="53"/>
                      <a:pt x="19" y="52"/>
                      <a:pt x="19" y="52"/>
                    </a:cubicBezTo>
                    <a:cubicBezTo>
                      <a:pt x="18" y="52"/>
                      <a:pt x="18" y="52"/>
                      <a:pt x="17" y="52"/>
                    </a:cubicBezTo>
                    <a:close/>
                    <a:moveTo>
                      <a:pt x="53" y="19"/>
                    </a:moveTo>
                    <a:cubicBezTo>
                      <a:pt x="53" y="19"/>
                      <a:pt x="53" y="19"/>
                      <a:pt x="54" y="19"/>
                    </a:cubicBezTo>
                    <a:cubicBezTo>
                      <a:pt x="57" y="17"/>
                      <a:pt x="57" y="17"/>
                      <a:pt x="57" y="17"/>
                    </a:cubicBezTo>
                    <a:cubicBezTo>
                      <a:pt x="58" y="16"/>
                      <a:pt x="58" y="16"/>
                      <a:pt x="58" y="15"/>
                    </a:cubicBezTo>
                    <a:cubicBezTo>
                      <a:pt x="57" y="15"/>
                      <a:pt x="57" y="14"/>
                      <a:pt x="56" y="15"/>
                    </a:cubicBezTo>
                    <a:cubicBezTo>
                      <a:pt x="53" y="17"/>
                      <a:pt x="53" y="17"/>
                      <a:pt x="53" y="17"/>
                    </a:cubicBezTo>
                    <a:cubicBezTo>
                      <a:pt x="52" y="17"/>
                      <a:pt x="52" y="18"/>
                      <a:pt x="52" y="18"/>
                    </a:cubicBezTo>
                    <a:cubicBezTo>
                      <a:pt x="52" y="19"/>
                      <a:pt x="53" y="19"/>
                      <a:pt x="53" y="19"/>
                    </a:cubicBezTo>
                    <a:close/>
                    <a:moveTo>
                      <a:pt x="8" y="43"/>
                    </a:moveTo>
                    <a:cubicBezTo>
                      <a:pt x="4" y="45"/>
                      <a:pt x="4" y="45"/>
                      <a:pt x="4" y="45"/>
                    </a:cubicBezTo>
                    <a:cubicBezTo>
                      <a:pt x="4" y="45"/>
                      <a:pt x="4" y="46"/>
                      <a:pt x="4" y="46"/>
                    </a:cubicBezTo>
                    <a:cubicBezTo>
                      <a:pt x="4" y="46"/>
                      <a:pt x="5" y="47"/>
                      <a:pt x="5" y="47"/>
                    </a:cubicBezTo>
                    <a:cubicBezTo>
                      <a:pt x="5" y="47"/>
                      <a:pt x="5" y="47"/>
                      <a:pt x="5" y="47"/>
                    </a:cubicBezTo>
                    <a:cubicBezTo>
                      <a:pt x="9" y="44"/>
                      <a:pt x="9" y="44"/>
                      <a:pt x="9" y="44"/>
                    </a:cubicBezTo>
                    <a:cubicBezTo>
                      <a:pt x="10" y="44"/>
                      <a:pt x="10" y="43"/>
                      <a:pt x="10" y="43"/>
                    </a:cubicBezTo>
                    <a:cubicBezTo>
                      <a:pt x="9" y="42"/>
                      <a:pt x="9" y="42"/>
                      <a:pt x="8" y="43"/>
                    </a:cubicBezTo>
                    <a:close/>
                    <a:moveTo>
                      <a:pt x="61" y="30"/>
                    </a:moveTo>
                    <a:cubicBezTo>
                      <a:pt x="56" y="30"/>
                      <a:pt x="56" y="30"/>
                      <a:pt x="56" y="30"/>
                    </a:cubicBezTo>
                    <a:cubicBezTo>
                      <a:pt x="56" y="30"/>
                      <a:pt x="55" y="30"/>
                      <a:pt x="55" y="31"/>
                    </a:cubicBezTo>
                    <a:cubicBezTo>
                      <a:pt x="55" y="31"/>
                      <a:pt x="56" y="32"/>
                      <a:pt x="56" y="32"/>
                    </a:cubicBezTo>
                    <a:cubicBezTo>
                      <a:pt x="61" y="32"/>
                      <a:pt x="61" y="32"/>
                      <a:pt x="61" y="32"/>
                    </a:cubicBezTo>
                    <a:cubicBezTo>
                      <a:pt x="61" y="32"/>
                      <a:pt x="62" y="31"/>
                      <a:pt x="62" y="31"/>
                    </a:cubicBezTo>
                    <a:cubicBezTo>
                      <a:pt x="62" y="30"/>
                      <a:pt x="61" y="30"/>
                      <a:pt x="61" y="30"/>
                    </a:cubicBezTo>
                    <a:close/>
                    <a:moveTo>
                      <a:pt x="6" y="31"/>
                    </a:moveTo>
                    <a:cubicBezTo>
                      <a:pt x="6" y="30"/>
                      <a:pt x="6" y="30"/>
                      <a:pt x="5" y="30"/>
                    </a:cubicBezTo>
                    <a:cubicBezTo>
                      <a:pt x="1" y="30"/>
                      <a:pt x="1" y="30"/>
                      <a:pt x="1" y="30"/>
                    </a:cubicBezTo>
                    <a:cubicBezTo>
                      <a:pt x="0" y="30"/>
                      <a:pt x="0" y="30"/>
                      <a:pt x="0" y="31"/>
                    </a:cubicBezTo>
                    <a:cubicBezTo>
                      <a:pt x="0" y="31"/>
                      <a:pt x="0" y="32"/>
                      <a:pt x="1" y="32"/>
                    </a:cubicBezTo>
                    <a:cubicBezTo>
                      <a:pt x="5" y="32"/>
                      <a:pt x="5" y="32"/>
                      <a:pt x="5" y="32"/>
                    </a:cubicBezTo>
                    <a:cubicBezTo>
                      <a:pt x="6" y="32"/>
                      <a:pt x="6" y="31"/>
                      <a:pt x="6" y="31"/>
                    </a:cubicBezTo>
                    <a:close/>
                    <a:moveTo>
                      <a:pt x="54" y="43"/>
                    </a:moveTo>
                    <a:cubicBezTo>
                      <a:pt x="53" y="42"/>
                      <a:pt x="52" y="42"/>
                      <a:pt x="52" y="43"/>
                    </a:cubicBezTo>
                    <a:cubicBezTo>
                      <a:pt x="52" y="43"/>
                      <a:pt x="52" y="44"/>
                      <a:pt x="53" y="44"/>
                    </a:cubicBezTo>
                    <a:cubicBezTo>
                      <a:pt x="56" y="47"/>
                      <a:pt x="56" y="47"/>
                      <a:pt x="56" y="47"/>
                    </a:cubicBezTo>
                    <a:cubicBezTo>
                      <a:pt x="57" y="47"/>
                      <a:pt x="57" y="47"/>
                      <a:pt x="57" y="47"/>
                    </a:cubicBezTo>
                    <a:cubicBezTo>
                      <a:pt x="57" y="47"/>
                      <a:pt x="58" y="46"/>
                      <a:pt x="58" y="46"/>
                    </a:cubicBezTo>
                    <a:cubicBezTo>
                      <a:pt x="58" y="46"/>
                      <a:pt x="58" y="45"/>
                      <a:pt x="57" y="45"/>
                    </a:cubicBezTo>
                    <a:lnTo>
                      <a:pt x="54" y="43"/>
                    </a:lnTo>
                    <a:close/>
                    <a:moveTo>
                      <a:pt x="8" y="19"/>
                    </a:moveTo>
                    <a:cubicBezTo>
                      <a:pt x="8" y="19"/>
                      <a:pt x="9" y="19"/>
                      <a:pt x="9" y="19"/>
                    </a:cubicBezTo>
                    <a:cubicBezTo>
                      <a:pt x="9" y="19"/>
                      <a:pt x="9" y="19"/>
                      <a:pt x="10" y="18"/>
                    </a:cubicBezTo>
                    <a:cubicBezTo>
                      <a:pt x="10" y="18"/>
                      <a:pt x="10" y="17"/>
                      <a:pt x="9" y="17"/>
                    </a:cubicBezTo>
                    <a:cubicBezTo>
                      <a:pt x="5" y="15"/>
                      <a:pt x="5" y="15"/>
                      <a:pt x="5" y="15"/>
                    </a:cubicBezTo>
                    <a:cubicBezTo>
                      <a:pt x="5" y="14"/>
                      <a:pt x="4" y="15"/>
                      <a:pt x="4" y="15"/>
                    </a:cubicBezTo>
                    <a:cubicBezTo>
                      <a:pt x="4" y="16"/>
                      <a:pt x="4" y="16"/>
                      <a:pt x="4" y="17"/>
                    </a:cubicBezTo>
                    <a:lnTo>
                      <a:pt x="8" y="19"/>
                    </a:lnTo>
                    <a:close/>
                    <a:moveTo>
                      <a:pt x="45" y="52"/>
                    </a:moveTo>
                    <a:cubicBezTo>
                      <a:pt x="44" y="52"/>
                      <a:pt x="44" y="52"/>
                      <a:pt x="43" y="52"/>
                    </a:cubicBezTo>
                    <a:cubicBezTo>
                      <a:pt x="43" y="52"/>
                      <a:pt x="43" y="53"/>
                      <a:pt x="43" y="53"/>
                    </a:cubicBezTo>
                    <a:cubicBezTo>
                      <a:pt x="45" y="57"/>
                      <a:pt x="45" y="57"/>
                      <a:pt x="45" y="57"/>
                    </a:cubicBezTo>
                    <a:cubicBezTo>
                      <a:pt x="45" y="57"/>
                      <a:pt x="46" y="58"/>
                      <a:pt x="46" y="58"/>
                    </a:cubicBezTo>
                    <a:cubicBezTo>
                      <a:pt x="46" y="58"/>
                      <a:pt x="46" y="58"/>
                      <a:pt x="46" y="58"/>
                    </a:cubicBezTo>
                    <a:cubicBezTo>
                      <a:pt x="47" y="57"/>
                      <a:pt x="47" y="57"/>
                      <a:pt x="47" y="56"/>
                    </a:cubicBezTo>
                    <a:lnTo>
                      <a:pt x="45" y="52"/>
                    </a:lnTo>
                    <a:close/>
                    <a:moveTo>
                      <a:pt x="31" y="55"/>
                    </a:moveTo>
                    <a:cubicBezTo>
                      <a:pt x="30" y="55"/>
                      <a:pt x="30" y="56"/>
                      <a:pt x="30" y="56"/>
                    </a:cubicBezTo>
                    <a:cubicBezTo>
                      <a:pt x="30" y="61"/>
                      <a:pt x="30" y="61"/>
                      <a:pt x="30" y="61"/>
                    </a:cubicBezTo>
                    <a:cubicBezTo>
                      <a:pt x="30" y="61"/>
                      <a:pt x="30" y="62"/>
                      <a:pt x="31" y="62"/>
                    </a:cubicBezTo>
                    <a:cubicBezTo>
                      <a:pt x="31" y="62"/>
                      <a:pt x="32" y="61"/>
                      <a:pt x="32" y="61"/>
                    </a:cubicBezTo>
                    <a:cubicBezTo>
                      <a:pt x="32" y="56"/>
                      <a:pt x="32" y="56"/>
                      <a:pt x="32" y="56"/>
                    </a:cubicBezTo>
                    <a:cubicBezTo>
                      <a:pt x="32" y="56"/>
                      <a:pt x="31" y="55"/>
                      <a:pt x="31" y="55"/>
                    </a:cubicBezTo>
                    <a:close/>
                    <a:moveTo>
                      <a:pt x="17" y="9"/>
                    </a:moveTo>
                    <a:cubicBezTo>
                      <a:pt x="17" y="9"/>
                      <a:pt x="18" y="10"/>
                      <a:pt x="18" y="10"/>
                    </a:cubicBezTo>
                    <a:cubicBezTo>
                      <a:pt x="18" y="10"/>
                      <a:pt x="18" y="9"/>
                      <a:pt x="19" y="9"/>
                    </a:cubicBezTo>
                    <a:cubicBezTo>
                      <a:pt x="19" y="9"/>
                      <a:pt x="19" y="9"/>
                      <a:pt x="19" y="8"/>
                    </a:cubicBezTo>
                    <a:cubicBezTo>
                      <a:pt x="17" y="4"/>
                      <a:pt x="17" y="4"/>
                      <a:pt x="17" y="4"/>
                    </a:cubicBezTo>
                    <a:cubicBezTo>
                      <a:pt x="16" y="4"/>
                      <a:pt x="16" y="4"/>
                      <a:pt x="15" y="4"/>
                    </a:cubicBezTo>
                    <a:cubicBezTo>
                      <a:pt x="15" y="4"/>
                      <a:pt x="15" y="5"/>
                      <a:pt x="15" y="5"/>
                    </a:cubicBezTo>
                    <a:lnTo>
                      <a:pt x="17" y="9"/>
                    </a:lnTo>
                    <a:close/>
                    <a:moveTo>
                      <a:pt x="31" y="6"/>
                    </a:moveTo>
                    <a:cubicBezTo>
                      <a:pt x="31" y="6"/>
                      <a:pt x="32" y="6"/>
                      <a:pt x="32" y="5"/>
                    </a:cubicBezTo>
                    <a:cubicBezTo>
                      <a:pt x="32" y="1"/>
                      <a:pt x="32" y="1"/>
                      <a:pt x="32" y="1"/>
                    </a:cubicBezTo>
                    <a:cubicBezTo>
                      <a:pt x="32" y="0"/>
                      <a:pt x="31" y="0"/>
                      <a:pt x="31" y="0"/>
                    </a:cubicBezTo>
                    <a:cubicBezTo>
                      <a:pt x="30" y="0"/>
                      <a:pt x="30" y="0"/>
                      <a:pt x="30" y="1"/>
                    </a:cubicBezTo>
                    <a:cubicBezTo>
                      <a:pt x="30" y="5"/>
                      <a:pt x="30" y="5"/>
                      <a:pt x="30" y="5"/>
                    </a:cubicBezTo>
                    <a:cubicBezTo>
                      <a:pt x="30" y="6"/>
                      <a:pt x="30" y="6"/>
                      <a:pt x="31" y="6"/>
                    </a:cubicBezTo>
                    <a:close/>
                    <a:moveTo>
                      <a:pt x="53" y="30"/>
                    </a:moveTo>
                    <a:cubicBezTo>
                      <a:pt x="32" y="53"/>
                      <a:pt x="32" y="53"/>
                      <a:pt x="32" y="53"/>
                    </a:cubicBezTo>
                    <a:cubicBezTo>
                      <a:pt x="32" y="53"/>
                      <a:pt x="31" y="53"/>
                      <a:pt x="31" y="53"/>
                    </a:cubicBezTo>
                    <a:cubicBezTo>
                      <a:pt x="30" y="53"/>
                      <a:pt x="30" y="53"/>
                      <a:pt x="29" y="53"/>
                    </a:cubicBezTo>
                    <a:cubicBezTo>
                      <a:pt x="9" y="30"/>
                      <a:pt x="9" y="30"/>
                      <a:pt x="9" y="30"/>
                    </a:cubicBezTo>
                    <a:cubicBezTo>
                      <a:pt x="8" y="29"/>
                      <a:pt x="8" y="28"/>
                      <a:pt x="9" y="27"/>
                    </a:cubicBezTo>
                    <a:cubicBezTo>
                      <a:pt x="14" y="19"/>
                      <a:pt x="14" y="19"/>
                      <a:pt x="14" y="19"/>
                    </a:cubicBezTo>
                    <a:cubicBezTo>
                      <a:pt x="14" y="19"/>
                      <a:pt x="15" y="18"/>
                      <a:pt x="15" y="18"/>
                    </a:cubicBezTo>
                    <a:cubicBezTo>
                      <a:pt x="46" y="18"/>
                      <a:pt x="46" y="18"/>
                      <a:pt x="46" y="18"/>
                    </a:cubicBezTo>
                    <a:cubicBezTo>
                      <a:pt x="47" y="18"/>
                      <a:pt x="48" y="19"/>
                      <a:pt x="48" y="19"/>
                    </a:cubicBezTo>
                    <a:cubicBezTo>
                      <a:pt x="53" y="27"/>
                      <a:pt x="53" y="27"/>
                      <a:pt x="53" y="27"/>
                    </a:cubicBezTo>
                    <a:cubicBezTo>
                      <a:pt x="54" y="28"/>
                      <a:pt x="54" y="29"/>
                      <a:pt x="53" y="30"/>
                    </a:cubicBezTo>
                    <a:close/>
                    <a:moveTo>
                      <a:pt x="46" y="22"/>
                    </a:moveTo>
                    <a:cubicBezTo>
                      <a:pt x="41" y="27"/>
                      <a:pt x="41" y="27"/>
                      <a:pt x="41" y="27"/>
                    </a:cubicBezTo>
                    <a:cubicBezTo>
                      <a:pt x="50" y="27"/>
                      <a:pt x="50" y="27"/>
                      <a:pt x="50" y="27"/>
                    </a:cubicBezTo>
                    <a:lnTo>
                      <a:pt x="46" y="22"/>
                    </a:lnTo>
                    <a:close/>
                    <a:moveTo>
                      <a:pt x="44" y="21"/>
                    </a:moveTo>
                    <a:cubicBezTo>
                      <a:pt x="33" y="21"/>
                      <a:pt x="33" y="21"/>
                      <a:pt x="33" y="21"/>
                    </a:cubicBezTo>
                    <a:cubicBezTo>
                      <a:pt x="39" y="27"/>
                      <a:pt x="39" y="27"/>
                      <a:pt x="39" y="27"/>
                    </a:cubicBezTo>
                    <a:lnTo>
                      <a:pt x="44" y="21"/>
                    </a:lnTo>
                    <a:close/>
                    <a:moveTo>
                      <a:pt x="25" y="29"/>
                    </a:moveTo>
                    <a:cubicBezTo>
                      <a:pt x="31" y="48"/>
                      <a:pt x="31" y="48"/>
                      <a:pt x="31" y="48"/>
                    </a:cubicBezTo>
                    <a:cubicBezTo>
                      <a:pt x="37" y="29"/>
                      <a:pt x="37" y="29"/>
                      <a:pt x="37" y="29"/>
                    </a:cubicBezTo>
                    <a:lnTo>
                      <a:pt x="25" y="29"/>
                    </a:lnTo>
                    <a:close/>
                    <a:moveTo>
                      <a:pt x="36" y="27"/>
                    </a:moveTo>
                    <a:cubicBezTo>
                      <a:pt x="31" y="22"/>
                      <a:pt x="31" y="22"/>
                      <a:pt x="31" y="22"/>
                    </a:cubicBezTo>
                    <a:cubicBezTo>
                      <a:pt x="26" y="27"/>
                      <a:pt x="26" y="27"/>
                      <a:pt x="26" y="27"/>
                    </a:cubicBezTo>
                    <a:lnTo>
                      <a:pt x="36" y="27"/>
                    </a:lnTo>
                    <a:close/>
                    <a:moveTo>
                      <a:pt x="28" y="21"/>
                    </a:moveTo>
                    <a:cubicBezTo>
                      <a:pt x="18" y="21"/>
                      <a:pt x="18" y="21"/>
                      <a:pt x="18" y="21"/>
                    </a:cubicBezTo>
                    <a:cubicBezTo>
                      <a:pt x="23" y="27"/>
                      <a:pt x="23" y="27"/>
                      <a:pt x="23" y="27"/>
                    </a:cubicBezTo>
                    <a:lnTo>
                      <a:pt x="28" y="21"/>
                    </a:lnTo>
                    <a:close/>
                    <a:moveTo>
                      <a:pt x="12" y="27"/>
                    </a:moveTo>
                    <a:cubicBezTo>
                      <a:pt x="21" y="27"/>
                      <a:pt x="21" y="27"/>
                      <a:pt x="21" y="27"/>
                    </a:cubicBezTo>
                    <a:cubicBezTo>
                      <a:pt x="16" y="22"/>
                      <a:pt x="16" y="22"/>
                      <a:pt x="16" y="22"/>
                    </a:cubicBezTo>
                    <a:lnTo>
                      <a:pt x="12" y="27"/>
                    </a:lnTo>
                    <a:close/>
                    <a:moveTo>
                      <a:pt x="28" y="47"/>
                    </a:moveTo>
                    <a:cubicBezTo>
                      <a:pt x="22" y="29"/>
                      <a:pt x="22" y="29"/>
                      <a:pt x="22" y="29"/>
                    </a:cubicBezTo>
                    <a:cubicBezTo>
                      <a:pt x="12" y="29"/>
                      <a:pt x="12" y="29"/>
                      <a:pt x="12" y="29"/>
                    </a:cubicBezTo>
                    <a:lnTo>
                      <a:pt x="28" y="47"/>
                    </a:lnTo>
                    <a:close/>
                    <a:moveTo>
                      <a:pt x="33" y="47"/>
                    </a:moveTo>
                    <a:cubicBezTo>
                      <a:pt x="49" y="29"/>
                      <a:pt x="49" y="29"/>
                      <a:pt x="49" y="29"/>
                    </a:cubicBezTo>
                    <a:cubicBezTo>
                      <a:pt x="39" y="29"/>
                      <a:pt x="39" y="29"/>
                      <a:pt x="39" y="29"/>
                    </a:cubicBezTo>
                    <a:lnTo>
                      <a:pt x="33" y="47"/>
                    </a:ln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6" name="iŝḻïḑê">
                <a:extLst>
                  <a:ext uri="{FF2B5EF4-FFF2-40B4-BE49-F238E27FC236}">
                    <a16:creationId xmlns:a16="http://schemas.microsoft.com/office/drawing/2014/main" id="{7D76C312-3D17-4C0B-945B-6B53067142D3}"/>
                  </a:ext>
                </a:extLst>
              </p:cNvPr>
              <p:cNvSpPr/>
              <p:nvPr/>
            </p:nvSpPr>
            <p:spPr bwMode="auto">
              <a:xfrm>
                <a:off x="7103252" y="3892248"/>
                <a:ext cx="225947" cy="262531"/>
              </a:xfrm>
              <a:custGeom>
                <a:gdLst>
                  <a:gd fmla="*/ 31 w 62" name="T0"/>
                  <a:gd fmla="*/ 49 h 70" name="T1"/>
                  <a:gd fmla="*/ 45 w 62" name="T2"/>
                  <a:gd fmla="*/ 35 h 70" name="T3"/>
                  <a:gd fmla="*/ 45 w 62" name="T4"/>
                  <a:gd fmla="*/ 8 h 70" name="T5"/>
                  <a:gd fmla="*/ 17 w 62" name="T6"/>
                  <a:gd fmla="*/ 8 h 70" name="T7"/>
                  <a:gd fmla="*/ 17 w 62" name="T8"/>
                  <a:gd fmla="*/ 35 h 70" name="T9"/>
                  <a:gd fmla="*/ 31 w 62" name="T10"/>
                  <a:gd fmla="*/ 49 h 70" name="T11"/>
                  <a:gd fmla="*/ 31 w 62" name="T12"/>
                  <a:gd fmla="*/ 8 h 70" name="T13"/>
                  <a:gd fmla="*/ 44 w 62" name="T14"/>
                  <a:gd fmla="*/ 21 h 70" name="T15"/>
                  <a:gd fmla="*/ 31 w 62" name="T16"/>
                  <a:gd fmla="*/ 34 h 70" name="T17"/>
                  <a:gd fmla="*/ 18 w 62" name="T18"/>
                  <a:gd fmla="*/ 21 h 70" name="T19"/>
                  <a:gd fmla="*/ 31 w 62" name="T20"/>
                  <a:gd fmla="*/ 8 h 70" name="T21"/>
                  <a:gd fmla="*/ 25 w 62" name="T22"/>
                  <a:gd fmla="*/ 50 h 70" name="T23"/>
                  <a:gd fmla="*/ 27 w 62" name="T24"/>
                  <a:gd fmla="*/ 48 h 70" name="T25"/>
                  <a:gd fmla="*/ 30 w 62" name="T26"/>
                  <a:gd fmla="*/ 50 h 70" name="T27"/>
                  <a:gd fmla="*/ 31 w 62" name="T28"/>
                  <a:gd fmla="*/ 51 h 70" name="T29"/>
                  <a:gd fmla="*/ 32 w 62" name="T30"/>
                  <a:gd fmla="*/ 50 h 70" name="T31"/>
                  <a:gd fmla="*/ 34 w 62" name="T32"/>
                  <a:gd fmla="*/ 48 h 70" name="T33"/>
                  <a:gd fmla="*/ 37 w 62" name="T34"/>
                  <a:gd fmla="*/ 50 h 70" name="T35"/>
                  <a:gd fmla="*/ 31 w 62" name="T36"/>
                  <a:gd fmla="*/ 53 h 70" name="T37"/>
                  <a:gd fmla="*/ 25 w 62" name="T38"/>
                  <a:gd fmla="*/ 50 h 70" name="T39"/>
                  <a:gd fmla="*/ 8 w 62" name="T40"/>
                  <a:gd fmla="*/ 53 h 70" name="T41"/>
                  <a:gd fmla="*/ 31 w 62" name="T42"/>
                  <a:gd fmla="*/ 62 h 70" name="T43"/>
                  <a:gd fmla="*/ 54 w 62" name="T44"/>
                  <a:gd fmla="*/ 53 h 70" name="T45"/>
                  <a:gd fmla="*/ 39 w 62" name="T46"/>
                  <a:gd fmla="*/ 44 h 70" name="T47"/>
                  <a:gd fmla="*/ 35 w 62" name="T48"/>
                  <a:gd fmla="*/ 47 h 70" name="T49"/>
                  <a:gd fmla="*/ 44 w 62" name="T50"/>
                  <a:gd fmla="*/ 51 h 70" name="T51"/>
                  <a:gd fmla="*/ 31 w 62" name="T52"/>
                  <a:gd fmla="*/ 54 h 70" name="T53"/>
                  <a:gd fmla="*/ 18 w 62" name="T54"/>
                  <a:gd fmla="*/ 51 h 70" name="T55"/>
                  <a:gd fmla="*/ 26 w 62" name="T56"/>
                  <a:gd fmla="*/ 47 h 70" name="T57"/>
                  <a:gd fmla="*/ 23 w 62" name="T58"/>
                  <a:gd fmla="*/ 44 h 70" name="T59"/>
                  <a:gd fmla="*/ 8 w 62" name="T60"/>
                  <a:gd fmla="*/ 53 h 70" name="T61"/>
                  <a:gd fmla="*/ 16 w 62" name="T62"/>
                  <a:gd fmla="*/ 51 h 70" name="T63"/>
                  <a:gd fmla="*/ 31 w 62" name="T64"/>
                  <a:gd fmla="*/ 56 h 70" name="T65"/>
                  <a:gd fmla="*/ 46 w 62" name="T66"/>
                  <a:gd fmla="*/ 51 h 70" name="T67"/>
                  <a:gd fmla="*/ 42 w 62" name="T68"/>
                  <a:gd fmla="*/ 47 h 70" name="T69"/>
                  <a:gd fmla="*/ 52 w 62" name="T70"/>
                  <a:gd fmla="*/ 53 h 70" name="T71"/>
                  <a:gd fmla="*/ 31 w 62" name="T72"/>
                  <a:gd fmla="*/ 60 h 70" name="T73"/>
                  <a:gd fmla="*/ 10 w 62" name="T74"/>
                  <a:gd fmla="*/ 53 h 70" name="T75"/>
                  <a:gd fmla="*/ 20 w 62" name="T76"/>
                  <a:gd fmla="*/ 47 h 70" name="T77"/>
                  <a:gd fmla="*/ 16 w 62" name="T78"/>
                  <a:gd fmla="*/ 51 h 70" name="T79"/>
                  <a:gd fmla="*/ 62 w 62" name="T80"/>
                  <a:gd fmla="*/ 55 h 70" name="T81"/>
                  <a:gd fmla="*/ 31 w 62" name="T82"/>
                  <a:gd fmla="*/ 70 h 70" name="T83"/>
                  <a:gd fmla="*/ 0 w 62" name="T84"/>
                  <a:gd fmla="*/ 55 h 70" name="T85"/>
                  <a:gd fmla="*/ 20 w 62" name="T86"/>
                  <a:gd fmla="*/ 41 h 70" name="T87"/>
                  <a:gd fmla="*/ 23 w 62" name="T88"/>
                  <a:gd fmla="*/ 44 h 70" name="T89"/>
                  <a:gd fmla="*/ 3 w 62" name="T90"/>
                  <a:gd fmla="*/ 55 h 70" name="T91"/>
                  <a:gd fmla="*/ 31 w 62" name="T92"/>
                  <a:gd fmla="*/ 67 h 70" name="T93"/>
                  <a:gd fmla="*/ 59 w 62" name="T94"/>
                  <a:gd fmla="*/ 55 h 70" name="T95"/>
                  <a:gd fmla="*/ 39 w 62" name="T96"/>
                  <a:gd fmla="*/ 44 h 70" name="T97"/>
                  <a:gd fmla="*/ 42 w 62" name="T98"/>
                  <a:gd fmla="*/ 41 h 70" name="T99"/>
                  <a:gd fmla="*/ 62 w 62" name="T100"/>
                  <a:gd fmla="*/ 55 h 70"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70" w="62">
                    <a:moveTo>
                      <a:pt x="31" y="49"/>
                    </a:moveTo>
                    <a:cubicBezTo>
                      <a:pt x="45" y="35"/>
                      <a:pt x="45" y="35"/>
                      <a:pt x="45" y="35"/>
                    </a:cubicBezTo>
                    <a:cubicBezTo>
                      <a:pt x="52" y="27"/>
                      <a:pt x="52" y="15"/>
                      <a:pt x="45" y="8"/>
                    </a:cubicBezTo>
                    <a:cubicBezTo>
                      <a:pt x="37" y="0"/>
                      <a:pt x="25" y="0"/>
                      <a:pt x="17" y="8"/>
                    </a:cubicBezTo>
                    <a:cubicBezTo>
                      <a:pt x="10" y="15"/>
                      <a:pt x="10" y="27"/>
                      <a:pt x="17" y="35"/>
                    </a:cubicBezTo>
                    <a:lnTo>
                      <a:pt x="31" y="49"/>
                    </a:lnTo>
                    <a:close/>
                    <a:moveTo>
                      <a:pt x="31" y="8"/>
                    </a:moveTo>
                    <a:cubicBezTo>
                      <a:pt x="38" y="8"/>
                      <a:pt x="44" y="14"/>
                      <a:pt x="44" y="21"/>
                    </a:cubicBezTo>
                    <a:cubicBezTo>
                      <a:pt x="44" y="29"/>
                      <a:pt x="38" y="34"/>
                      <a:pt x="31" y="34"/>
                    </a:cubicBezTo>
                    <a:cubicBezTo>
                      <a:pt x="24" y="34"/>
                      <a:pt x="18" y="29"/>
                      <a:pt x="18" y="21"/>
                    </a:cubicBezTo>
                    <a:cubicBezTo>
                      <a:pt x="18" y="14"/>
                      <a:pt x="24" y="8"/>
                      <a:pt x="31" y="8"/>
                    </a:cubicBezTo>
                    <a:close/>
                    <a:moveTo>
                      <a:pt x="25" y="50"/>
                    </a:moveTo>
                    <a:cubicBezTo>
                      <a:pt x="25" y="49"/>
                      <a:pt x="26" y="49"/>
                      <a:pt x="27" y="48"/>
                    </a:cubicBezTo>
                    <a:cubicBezTo>
                      <a:pt x="30" y="50"/>
                      <a:pt x="30" y="50"/>
                      <a:pt x="30" y="50"/>
                    </a:cubicBezTo>
                    <a:cubicBezTo>
                      <a:pt x="30" y="51"/>
                      <a:pt x="30" y="51"/>
                      <a:pt x="31" y="51"/>
                    </a:cubicBezTo>
                    <a:cubicBezTo>
                      <a:pt x="31" y="51"/>
                      <a:pt x="32" y="51"/>
                      <a:pt x="32" y="50"/>
                    </a:cubicBezTo>
                    <a:cubicBezTo>
                      <a:pt x="34" y="48"/>
                      <a:pt x="34" y="48"/>
                      <a:pt x="34" y="48"/>
                    </a:cubicBezTo>
                    <a:cubicBezTo>
                      <a:pt x="36" y="49"/>
                      <a:pt x="37" y="49"/>
                      <a:pt x="37" y="50"/>
                    </a:cubicBezTo>
                    <a:cubicBezTo>
                      <a:pt x="37" y="52"/>
                      <a:pt x="34" y="53"/>
                      <a:pt x="31" y="53"/>
                    </a:cubicBezTo>
                    <a:cubicBezTo>
                      <a:pt x="28" y="53"/>
                      <a:pt x="25" y="52"/>
                      <a:pt x="25" y="50"/>
                    </a:cubicBezTo>
                    <a:close/>
                    <a:moveTo>
                      <a:pt x="8" y="53"/>
                    </a:moveTo>
                    <a:cubicBezTo>
                      <a:pt x="8" y="58"/>
                      <a:pt x="18" y="62"/>
                      <a:pt x="31" y="62"/>
                    </a:cubicBezTo>
                    <a:cubicBezTo>
                      <a:pt x="44" y="62"/>
                      <a:pt x="54" y="58"/>
                      <a:pt x="54" y="53"/>
                    </a:cubicBezTo>
                    <a:cubicBezTo>
                      <a:pt x="54" y="49"/>
                      <a:pt x="48" y="45"/>
                      <a:pt x="39" y="44"/>
                    </a:cubicBezTo>
                    <a:cubicBezTo>
                      <a:pt x="35" y="47"/>
                      <a:pt x="35" y="47"/>
                      <a:pt x="35" y="47"/>
                    </a:cubicBezTo>
                    <a:cubicBezTo>
                      <a:pt x="41" y="48"/>
                      <a:pt x="44" y="49"/>
                      <a:pt x="44" y="51"/>
                    </a:cubicBezTo>
                    <a:cubicBezTo>
                      <a:pt x="44" y="52"/>
                      <a:pt x="39" y="54"/>
                      <a:pt x="31" y="54"/>
                    </a:cubicBezTo>
                    <a:cubicBezTo>
                      <a:pt x="23" y="54"/>
                      <a:pt x="18" y="52"/>
                      <a:pt x="18" y="51"/>
                    </a:cubicBezTo>
                    <a:cubicBezTo>
                      <a:pt x="18" y="49"/>
                      <a:pt x="21" y="48"/>
                      <a:pt x="26" y="47"/>
                    </a:cubicBezTo>
                    <a:cubicBezTo>
                      <a:pt x="23" y="44"/>
                      <a:pt x="23" y="44"/>
                      <a:pt x="23" y="44"/>
                    </a:cubicBezTo>
                    <a:cubicBezTo>
                      <a:pt x="14" y="45"/>
                      <a:pt x="8" y="49"/>
                      <a:pt x="8" y="53"/>
                    </a:cubicBezTo>
                    <a:close/>
                    <a:moveTo>
                      <a:pt x="16" y="51"/>
                    </a:moveTo>
                    <a:cubicBezTo>
                      <a:pt x="16" y="54"/>
                      <a:pt x="23" y="56"/>
                      <a:pt x="31" y="56"/>
                    </a:cubicBezTo>
                    <a:cubicBezTo>
                      <a:pt x="39" y="56"/>
                      <a:pt x="46" y="54"/>
                      <a:pt x="46" y="51"/>
                    </a:cubicBezTo>
                    <a:cubicBezTo>
                      <a:pt x="46" y="49"/>
                      <a:pt x="44" y="47"/>
                      <a:pt x="42" y="47"/>
                    </a:cubicBezTo>
                    <a:cubicBezTo>
                      <a:pt x="48" y="48"/>
                      <a:pt x="52" y="50"/>
                      <a:pt x="52" y="53"/>
                    </a:cubicBezTo>
                    <a:cubicBezTo>
                      <a:pt x="52" y="56"/>
                      <a:pt x="43" y="60"/>
                      <a:pt x="31" y="60"/>
                    </a:cubicBezTo>
                    <a:cubicBezTo>
                      <a:pt x="19" y="60"/>
                      <a:pt x="10" y="56"/>
                      <a:pt x="10" y="53"/>
                    </a:cubicBezTo>
                    <a:cubicBezTo>
                      <a:pt x="10" y="50"/>
                      <a:pt x="14" y="48"/>
                      <a:pt x="20" y="47"/>
                    </a:cubicBezTo>
                    <a:cubicBezTo>
                      <a:pt x="17" y="47"/>
                      <a:pt x="16" y="49"/>
                      <a:pt x="16" y="51"/>
                    </a:cubicBezTo>
                    <a:close/>
                    <a:moveTo>
                      <a:pt x="62" y="55"/>
                    </a:moveTo>
                    <a:cubicBezTo>
                      <a:pt x="62" y="64"/>
                      <a:pt x="49" y="70"/>
                      <a:pt x="31" y="70"/>
                    </a:cubicBezTo>
                    <a:cubicBezTo>
                      <a:pt x="13" y="70"/>
                      <a:pt x="0" y="64"/>
                      <a:pt x="0" y="55"/>
                    </a:cubicBezTo>
                    <a:cubicBezTo>
                      <a:pt x="0" y="49"/>
                      <a:pt x="8" y="43"/>
                      <a:pt x="20" y="41"/>
                    </a:cubicBezTo>
                    <a:cubicBezTo>
                      <a:pt x="23" y="44"/>
                      <a:pt x="23" y="44"/>
                      <a:pt x="23" y="44"/>
                    </a:cubicBezTo>
                    <a:cubicBezTo>
                      <a:pt x="10" y="45"/>
                      <a:pt x="3" y="50"/>
                      <a:pt x="3" y="55"/>
                    </a:cubicBezTo>
                    <a:cubicBezTo>
                      <a:pt x="3" y="61"/>
                      <a:pt x="14" y="67"/>
                      <a:pt x="31" y="67"/>
                    </a:cubicBezTo>
                    <a:cubicBezTo>
                      <a:pt x="48" y="67"/>
                      <a:pt x="59" y="61"/>
                      <a:pt x="59" y="55"/>
                    </a:cubicBezTo>
                    <a:cubicBezTo>
                      <a:pt x="59" y="50"/>
                      <a:pt x="51" y="45"/>
                      <a:pt x="39" y="44"/>
                    </a:cubicBezTo>
                    <a:cubicBezTo>
                      <a:pt x="42" y="41"/>
                      <a:pt x="42" y="41"/>
                      <a:pt x="42" y="41"/>
                    </a:cubicBezTo>
                    <a:cubicBezTo>
                      <a:pt x="54" y="43"/>
                      <a:pt x="62" y="49"/>
                      <a:pt x="62" y="5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7" name="ïşľiḓè">
                <a:extLst>
                  <a:ext uri="{FF2B5EF4-FFF2-40B4-BE49-F238E27FC236}">
                    <a16:creationId xmlns:a16="http://schemas.microsoft.com/office/drawing/2014/main" id="{AF10EB73-718C-4BE1-B063-E59A123D2BC4}"/>
                  </a:ext>
                </a:extLst>
              </p:cNvPr>
              <p:cNvSpPr/>
              <p:nvPr/>
            </p:nvSpPr>
            <p:spPr bwMode="auto">
              <a:xfrm>
                <a:off x="6716421" y="4930411"/>
                <a:ext cx="247143" cy="247219"/>
              </a:xfrm>
              <a:custGeom>
                <a:gdLst>
                  <a:gd fmla="*/ 45 w 62" name="T0"/>
                  <a:gd fmla="*/ 4 h 62" name="T1"/>
                  <a:gd fmla="*/ 45 w 62" name="T2"/>
                  <a:gd fmla="*/ 9 h 62" name="T3"/>
                  <a:gd fmla="*/ 17 w 62" name="T4"/>
                  <a:gd fmla="*/ 52 h 62" name="T5"/>
                  <a:gd fmla="*/ 16 w 62" name="T6"/>
                  <a:gd fmla="*/ 58 h 62" name="T7"/>
                  <a:gd fmla="*/ 19 w 62" name="T8"/>
                  <a:gd fmla="*/ 52 h 62" name="T9"/>
                  <a:gd fmla="*/ 54 w 62" name="T10"/>
                  <a:gd fmla="*/ 19 h 62" name="T11"/>
                  <a:gd fmla="*/ 56 w 62" name="T12"/>
                  <a:gd fmla="*/ 15 h 62" name="T13"/>
                  <a:gd fmla="*/ 53 w 62" name="T14"/>
                  <a:gd fmla="*/ 19 h 62" name="T15"/>
                  <a:gd fmla="*/ 4 w 62" name="T16"/>
                  <a:gd fmla="*/ 46 h 62" name="T17"/>
                  <a:gd fmla="*/ 9 w 62" name="T18"/>
                  <a:gd fmla="*/ 44 h 62" name="T19"/>
                  <a:gd fmla="*/ 61 w 62" name="T20"/>
                  <a:gd fmla="*/ 30 h 62" name="T21"/>
                  <a:gd fmla="*/ 56 w 62" name="T22"/>
                  <a:gd fmla="*/ 32 h 62" name="T23"/>
                  <a:gd fmla="*/ 61 w 62" name="T24"/>
                  <a:gd fmla="*/ 30 h 62" name="T25"/>
                  <a:gd fmla="*/ 1 w 62" name="T26"/>
                  <a:gd fmla="*/ 30 h 62" name="T27"/>
                  <a:gd fmla="*/ 5 w 62" name="T28"/>
                  <a:gd fmla="*/ 32 h 62" name="T29"/>
                  <a:gd fmla="*/ 52 w 62" name="T30"/>
                  <a:gd fmla="*/ 43 h 62" name="T31"/>
                  <a:gd fmla="*/ 57 w 62" name="T32"/>
                  <a:gd fmla="*/ 47 h 62" name="T33"/>
                  <a:gd fmla="*/ 54 w 62" name="T34"/>
                  <a:gd fmla="*/ 43 h 62" name="T35"/>
                  <a:gd fmla="*/ 10 w 62" name="T36"/>
                  <a:gd fmla="*/ 18 h 62" name="T37"/>
                  <a:gd fmla="*/ 4 w 62" name="T38"/>
                  <a:gd fmla="*/ 15 h 62" name="T39"/>
                  <a:gd fmla="*/ 45 w 62" name="T40"/>
                  <a:gd fmla="*/ 52 h 62" name="T41"/>
                  <a:gd fmla="*/ 45 w 62" name="T42"/>
                  <a:gd fmla="*/ 57 h 62" name="T43"/>
                  <a:gd fmla="*/ 47 w 62" name="T44"/>
                  <a:gd fmla="*/ 56 h 62" name="T45"/>
                  <a:gd fmla="*/ 30 w 62" name="T46"/>
                  <a:gd fmla="*/ 56 h 62" name="T47"/>
                  <a:gd fmla="*/ 32 w 62" name="T48"/>
                  <a:gd fmla="*/ 61 h 62" name="T49"/>
                  <a:gd fmla="*/ 17 w 62" name="T50"/>
                  <a:gd fmla="*/ 9 h 62" name="T51"/>
                  <a:gd fmla="*/ 19 w 62" name="T52"/>
                  <a:gd fmla="*/ 8 h 62" name="T53"/>
                  <a:gd fmla="*/ 15 w 62" name="T54"/>
                  <a:gd fmla="*/ 5 h 62" name="T55"/>
                  <a:gd fmla="*/ 32 w 62" name="T56"/>
                  <a:gd fmla="*/ 5 h 62" name="T57"/>
                  <a:gd fmla="*/ 30 w 62" name="T58"/>
                  <a:gd fmla="*/ 1 h 62" name="T59"/>
                  <a:gd fmla="*/ 53 w 62" name="T60"/>
                  <a:gd fmla="*/ 30 h 62" name="T61"/>
                  <a:gd fmla="*/ 29 w 62" name="T62"/>
                  <a:gd fmla="*/ 53 h 62" name="T63"/>
                  <a:gd fmla="*/ 14 w 62" name="T64"/>
                  <a:gd fmla="*/ 19 h 62" name="T65"/>
                  <a:gd fmla="*/ 48 w 62" name="T66"/>
                  <a:gd fmla="*/ 19 h 62" name="T67"/>
                  <a:gd fmla="*/ 46 w 62" name="T68"/>
                  <a:gd fmla="*/ 22 h 62" name="T69"/>
                  <a:gd fmla="*/ 46 w 62" name="T70"/>
                  <a:gd fmla="*/ 22 h 62" name="T71"/>
                  <a:gd fmla="*/ 39 w 62" name="T72"/>
                  <a:gd fmla="*/ 27 h 62" name="T73"/>
                  <a:gd fmla="*/ 31 w 62" name="T74"/>
                  <a:gd fmla="*/ 48 h 62" name="T75"/>
                  <a:gd fmla="*/ 36 w 62" name="T76"/>
                  <a:gd fmla="*/ 27 h 62" name="T77"/>
                  <a:gd fmla="*/ 36 w 62" name="T78"/>
                  <a:gd fmla="*/ 27 h 62" name="T79"/>
                  <a:gd fmla="*/ 23 w 62" name="T80"/>
                  <a:gd fmla="*/ 27 h 62" name="T81"/>
                  <a:gd fmla="*/ 21 w 62" name="T82"/>
                  <a:gd fmla="*/ 27 h 62" name="T83"/>
                  <a:gd fmla="*/ 28 w 62" name="T84"/>
                  <a:gd fmla="*/ 47 h 62" name="T85"/>
                  <a:gd fmla="*/ 28 w 62" name="T86"/>
                  <a:gd fmla="*/ 47 h 62" name="T87"/>
                  <a:gd fmla="*/ 39 w 62" name="T88"/>
                  <a:gd fmla="*/ 29 h 62"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2" w="62">
                    <a:moveTo>
                      <a:pt x="43" y="9"/>
                    </a:moveTo>
                    <a:cubicBezTo>
                      <a:pt x="43" y="9"/>
                      <a:pt x="43" y="9"/>
                      <a:pt x="43" y="8"/>
                    </a:cubicBezTo>
                    <a:cubicBezTo>
                      <a:pt x="45" y="4"/>
                      <a:pt x="45" y="4"/>
                      <a:pt x="45" y="4"/>
                    </a:cubicBezTo>
                    <a:cubicBezTo>
                      <a:pt x="45" y="4"/>
                      <a:pt x="46" y="4"/>
                      <a:pt x="46" y="4"/>
                    </a:cubicBezTo>
                    <a:cubicBezTo>
                      <a:pt x="47" y="4"/>
                      <a:pt x="47" y="5"/>
                      <a:pt x="47" y="5"/>
                    </a:cubicBezTo>
                    <a:cubicBezTo>
                      <a:pt x="45" y="9"/>
                      <a:pt x="45" y="9"/>
                      <a:pt x="45" y="9"/>
                    </a:cubicBezTo>
                    <a:cubicBezTo>
                      <a:pt x="44" y="9"/>
                      <a:pt x="44" y="10"/>
                      <a:pt x="44" y="10"/>
                    </a:cubicBezTo>
                    <a:cubicBezTo>
                      <a:pt x="43" y="10"/>
                      <a:pt x="43" y="9"/>
                      <a:pt x="43" y="9"/>
                    </a:cubicBezTo>
                    <a:close/>
                    <a:moveTo>
                      <a:pt x="17" y="52"/>
                    </a:moveTo>
                    <a:cubicBezTo>
                      <a:pt x="15" y="56"/>
                      <a:pt x="15" y="56"/>
                      <a:pt x="15" y="56"/>
                    </a:cubicBezTo>
                    <a:cubicBezTo>
                      <a:pt x="15" y="57"/>
                      <a:pt x="15" y="57"/>
                      <a:pt x="15" y="58"/>
                    </a:cubicBezTo>
                    <a:cubicBezTo>
                      <a:pt x="16" y="58"/>
                      <a:pt x="16" y="58"/>
                      <a:pt x="16" y="58"/>
                    </a:cubicBezTo>
                    <a:cubicBezTo>
                      <a:pt x="16" y="58"/>
                      <a:pt x="17" y="57"/>
                      <a:pt x="17" y="57"/>
                    </a:cubicBezTo>
                    <a:cubicBezTo>
                      <a:pt x="19" y="53"/>
                      <a:pt x="19" y="53"/>
                      <a:pt x="19" y="53"/>
                    </a:cubicBezTo>
                    <a:cubicBezTo>
                      <a:pt x="19" y="53"/>
                      <a:pt x="19" y="52"/>
                      <a:pt x="19" y="52"/>
                    </a:cubicBezTo>
                    <a:cubicBezTo>
                      <a:pt x="18" y="52"/>
                      <a:pt x="18" y="52"/>
                      <a:pt x="17" y="52"/>
                    </a:cubicBezTo>
                    <a:close/>
                    <a:moveTo>
                      <a:pt x="53" y="19"/>
                    </a:moveTo>
                    <a:cubicBezTo>
                      <a:pt x="53" y="19"/>
                      <a:pt x="53" y="19"/>
                      <a:pt x="54" y="19"/>
                    </a:cubicBezTo>
                    <a:cubicBezTo>
                      <a:pt x="57" y="17"/>
                      <a:pt x="57" y="17"/>
                      <a:pt x="57" y="17"/>
                    </a:cubicBezTo>
                    <a:cubicBezTo>
                      <a:pt x="58" y="16"/>
                      <a:pt x="58" y="16"/>
                      <a:pt x="58" y="15"/>
                    </a:cubicBezTo>
                    <a:cubicBezTo>
                      <a:pt x="57" y="15"/>
                      <a:pt x="57" y="14"/>
                      <a:pt x="56" y="15"/>
                    </a:cubicBezTo>
                    <a:cubicBezTo>
                      <a:pt x="53" y="17"/>
                      <a:pt x="53" y="17"/>
                      <a:pt x="53" y="17"/>
                    </a:cubicBezTo>
                    <a:cubicBezTo>
                      <a:pt x="52" y="17"/>
                      <a:pt x="52" y="18"/>
                      <a:pt x="52" y="18"/>
                    </a:cubicBezTo>
                    <a:cubicBezTo>
                      <a:pt x="52" y="19"/>
                      <a:pt x="53" y="19"/>
                      <a:pt x="53" y="19"/>
                    </a:cubicBezTo>
                    <a:close/>
                    <a:moveTo>
                      <a:pt x="8" y="43"/>
                    </a:moveTo>
                    <a:cubicBezTo>
                      <a:pt x="4" y="45"/>
                      <a:pt x="4" y="45"/>
                      <a:pt x="4" y="45"/>
                    </a:cubicBezTo>
                    <a:cubicBezTo>
                      <a:pt x="4" y="45"/>
                      <a:pt x="4" y="46"/>
                      <a:pt x="4" y="46"/>
                    </a:cubicBezTo>
                    <a:cubicBezTo>
                      <a:pt x="4" y="46"/>
                      <a:pt x="5" y="47"/>
                      <a:pt x="5" y="47"/>
                    </a:cubicBezTo>
                    <a:cubicBezTo>
                      <a:pt x="5" y="47"/>
                      <a:pt x="5" y="47"/>
                      <a:pt x="5" y="47"/>
                    </a:cubicBezTo>
                    <a:cubicBezTo>
                      <a:pt x="9" y="44"/>
                      <a:pt x="9" y="44"/>
                      <a:pt x="9" y="44"/>
                    </a:cubicBezTo>
                    <a:cubicBezTo>
                      <a:pt x="10" y="44"/>
                      <a:pt x="10" y="43"/>
                      <a:pt x="10" y="43"/>
                    </a:cubicBezTo>
                    <a:cubicBezTo>
                      <a:pt x="9" y="42"/>
                      <a:pt x="9" y="42"/>
                      <a:pt x="8" y="43"/>
                    </a:cubicBezTo>
                    <a:close/>
                    <a:moveTo>
                      <a:pt x="61" y="30"/>
                    </a:moveTo>
                    <a:cubicBezTo>
                      <a:pt x="56" y="30"/>
                      <a:pt x="56" y="30"/>
                      <a:pt x="56" y="30"/>
                    </a:cubicBezTo>
                    <a:cubicBezTo>
                      <a:pt x="56" y="30"/>
                      <a:pt x="55" y="30"/>
                      <a:pt x="55" y="31"/>
                    </a:cubicBezTo>
                    <a:cubicBezTo>
                      <a:pt x="55" y="31"/>
                      <a:pt x="56" y="32"/>
                      <a:pt x="56" y="32"/>
                    </a:cubicBezTo>
                    <a:cubicBezTo>
                      <a:pt x="61" y="32"/>
                      <a:pt x="61" y="32"/>
                      <a:pt x="61" y="32"/>
                    </a:cubicBezTo>
                    <a:cubicBezTo>
                      <a:pt x="61" y="32"/>
                      <a:pt x="62" y="31"/>
                      <a:pt x="62" y="31"/>
                    </a:cubicBezTo>
                    <a:cubicBezTo>
                      <a:pt x="62" y="30"/>
                      <a:pt x="61" y="30"/>
                      <a:pt x="61" y="30"/>
                    </a:cubicBezTo>
                    <a:close/>
                    <a:moveTo>
                      <a:pt x="6" y="31"/>
                    </a:moveTo>
                    <a:cubicBezTo>
                      <a:pt x="6" y="30"/>
                      <a:pt x="6" y="30"/>
                      <a:pt x="5" y="30"/>
                    </a:cubicBezTo>
                    <a:cubicBezTo>
                      <a:pt x="1" y="30"/>
                      <a:pt x="1" y="30"/>
                      <a:pt x="1" y="30"/>
                    </a:cubicBezTo>
                    <a:cubicBezTo>
                      <a:pt x="0" y="30"/>
                      <a:pt x="0" y="30"/>
                      <a:pt x="0" y="31"/>
                    </a:cubicBezTo>
                    <a:cubicBezTo>
                      <a:pt x="0" y="31"/>
                      <a:pt x="0" y="32"/>
                      <a:pt x="1" y="32"/>
                    </a:cubicBezTo>
                    <a:cubicBezTo>
                      <a:pt x="5" y="32"/>
                      <a:pt x="5" y="32"/>
                      <a:pt x="5" y="32"/>
                    </a:cubicBezTo>
                    <a:cubicBezTo>
                      <a:pt x="6" y="32"/>
                      <a:pt x="6" y="31"/>
                      <a:pt x="6" y="31"/>
                    </a:cubicBezTo>
                    <a:close/>
                    <a:moveTo>
                      <a:pt x="54" y="43"/>
                    </a:moveTo>
                    <a:cubicBezTo>
                      <a:pt x="53" y="42"/>
                      <a:pt x="52" y="42"/>
                      <a:pt x="52" y="43"/>
                    </a:cubicBezTo>
                    <a:cubicBezTo>
                      <a:pt x="52" y="43"/>
                      <a:pt x="52" y="44"/>
                      <a:pt x="53" y="44"/>
                    </a:cubicBezTo>
                    <a:cubicBezTo>
                      <a:pt x="56" y="47"/>
                      <a:pt x="56" y="47"/>
                      <a:pt x="56" y="47"/>
                    </a:cubicBezTo>
                    <a:cubicBezTo>
                      <a:pt x="57" y="47"/>
                      <a:pt x="57" y="47"/>
                      <a:pt x="57" y="47"/>
                    </a:cubicBezTo>
                    <a:cubicBezTo>
                      <a:pt x="57" y="47"/>
                      <a:pt x="58" y="46"/>
                      <a:pt x="58" y="46"/>
                    </a:cubicBezTo>
                    <a:cubicBezTo>
                      <a:pt x="58" y="46"/>
                      <a:pt x="58" y="45"/>
                      <a:pt x="57" y="45"/>
                    </a:cubicBezTo>
                    <a:lnTo>
                      <a:pt x="54" y="43"/>
                    </a:lnTo>
                    <a:close/>
                    <a:moveTo>
                      <a:pt x="8" y="19"/>
                    </a:moveTo>
                    <a:cubicBezTo>
                      <a:pt x="8" y="19"/>
                      <a:pt x="9" y="19"/>
                      <a:pt x="9" y="19"/>
                    </a:cubicBezTo>
                    <a:cubicBezTo>
                      <a:pt x="9" y="19"/>
                      <a:pt x="9" y="19"/>
                      <a:pt x="10" y="18"/>
                    </a:cubicBezTo>
                    <a:cubicBezTo>
                      <a:pt x="10" y="18"/>
                      <a:pt x="10" y="17"/>
                      <a:pt x="9" y="17"/>
                    </a:cubicBezTo>
                    <a:cubicBezTo>
                      <a:pt x="5" y="15"/>
                      <a:pt x="5" y="15"/>
                      <a:pt x="5" y="15"/>
                    </a:cubicBezTo>
                    <a:cubicBezTo>
                      <a:pt x="5" y="14"/>
                      <a:pt x="4" y="15"/>
                      <a:pt x="4" y="15"/>
                    </a:cubicBezTo>
                    <a:cubicBezTo>
                      <a:pt x="4" y="16"/>
                      <a:pt x="4" y="16"/>
                      <a:pt x="4" y="17"/>
                    </a:cubicBezTo>
                    <a:lnTo>
                      <a:pt x="8" y="19"/>
                    </a:lnTo>
                    <a:close/>
                    <a:moveTo>
                      <a:pt x="45" y="52"/>
                    </a:moveTo>
                    <a:cubicBezTo>
                      <a:pt x="44" y="52"/>
                      <a:pt x="44" y="52"/>
                      <a:pt x="43" y="52"/>
                    </a:cubicBezTo>
                    <a:cubicBezTo>
                      <a:pt x="43" y="52"/>
                      <a:pt x="43" y="53"/>
                      <a:pt x="43" y="53"/>
                    </a:cubicBezTo>
                    <a:cubicBezTo>
                      <a:pt x="45" y="57"/>
                      <a:pt x="45" y="57"/>
                      <a:pt x="45" y="57"/>
                    </a:cubicBezTo>
                    <a:cubicBezTo>
                      <a:pt x="45" y="57"/>
                      <a:pt x="46" y="58"/>
                      <a:pt x="46" y="58"/>
                    </a:cubicBezTo>
                    <a:cubicBezTo>
                      <a:pt x="46" y="58"/>
                      <a:pt x="46" y="58"/>
                      <a:pt x="46" y="58"/>
                    </a:cubicBezTo>
                    <a:cubicBezTo>
                      <a:pt x="47" y="57"/>
                      <a:pt x="47" y="57"/>
                      <a:pt x="47" y="56"/>
                    </a:cubicBezTo>
                    <a:lnTo>
                      <a:pt x="45" y="52"/>
                    </a:lnTo>
                    <a:close/>
                    <a:moveTo>
                      <a:pt x="31" y="55"/>
                    </a:moveTo>
                    <a:cubicBezTo>
                      <a:pt x="30" y="55"/>
                      <a:pt x="30" y="56"/>
                      <a:pt x="30" y="56"/>
                    </a:cubicBezTo>
                    <a:cubicBezTo>
                      <a:pt x="30" y="61"/>
                      <a:pt x="30" y="61"/>
                      <a:pt x="30" y="61"/>
                    </a:cubicBezTo>
                    <a:cubicBezTo>
                      <a:pt x="30" y="61"/>
                      <a:pt x="30" y="62"/>
                      <a:pt x="31" y="62"/>
                    </a:cubicBezTo>
                    <a:cubicBezTo>
                      <a:pt x="31" y="62"/>
                      <a:pt x="32" y="61"/>
                      <a:pt x="32" y="61"/>
                    </a:cubicBezTo>
                    <a:cubicBezTo>
                      <a:pt x="32" y="56"/>
                      <a:pt x="32" y="56"/>
                      <a:pt x="32" y="56"/>
                    </a:cubicBezTo>
                    <a:cubicBezTo>
                      <a:pt x="32" y="56"/>
                      <a:pt x="31" y="55"/>
                      <a:pt x="31" y="55"/>
                    </a:cubicBezTo>
                    <a:close/>
                    <a:moveTo>
                      <a:pt x="17" y="9"/>
                    </a:moveTo>
                    <a:cubicBezTo>
                      <a:pt x="17" y="9"/>
                      <a:pt x="18" y="10"/>
                      <a:pt x="18" y="10"/>
                    </a:cubicBezTo>
                    <a:cubicBezTo>
                      <a:pt x="18" y="10"/>
                      <a:pt x="18" y="9"/>
                      <a:pt x="19" y="9"/>
                    </a:cubicBezTo>
                    <a:cubicBezTo>
                      <a:pt x="19" y="9"/>
                      <a:pt x="19" y="9"/>
                      <a:pt x="19" y="8"/>
                    </a:cubicBezTo>
                    <a:cubicBezTo>
                      <a:pt x="17" y="4"/>
                      <a:pt x="17" y="4"/>
                      <a:pt x="17" y="4"/>
                    </a:cubicBezTo>
                    <a:cubicBezTo>
                      <a:pt x="16" y="4"/>
                      <a:pt x="16" y="4"/>
                      <a:pt x="15" y="4"/>
                    </a:cubicBezTo>
                    <a:cubicBezTo>
                      <a:pt x="15" y="4"/>
                      <a:pt x="15" y="5"/>
                      <a:pt x="15" y="5"/>
                    </a:cubicBezTo>
                    <a:lnTo>
                      <a:pt x="17" y="9"/>
                    </a:lnTo>
                    <a:close/>
                    <a:moveTo>
                      <a:pt x="31" y="6"/>
                    </a:moveTo>
                    <a:cubicBezTo>
                      <a:pt x="31" y="6"/>
                      <a:pt x="32" y="6"/>
                      <a:pt x="32" y="5"/>
                    </a:cubicBezTo>
                    <a:cubicBezTo>
                      <a:pt x="32" y="1"/>
                      <a:pt x="32" y="1"/>
                      <a:pt x="32" y="1"/>
                    </a:cubicBezTo>
                    <a:cubicBezTo>
                      <a:pt x="32" y="0"/>
                      <a:pt x="31" y="0"/>
                      <a:pt x="31" y="0"/>
                    </a:cubicBezTo>
                    <a:cubicBezTo>
                      <a:pt x="30" y="0"/>
                      <a:pt x="30" y="0"/>
                      <a:pt x="30" y="1"/>
                    </a:cubicBezTo>
                    <a:cubicBezTo>
                      <a:pt x="30" y="5"/>
                      <a:pt x="30" y="5"/>
                      <a:pt x="30" y="5"/>
                    </a:cubicBezTo>
                    <a:cubicBezTo>
                      <a:pt x="30" y="6"/>
                      <a:pt x="30" y="6"/>
                      <a:pt x="31" y="6"/>
                    </a:cubicBezTo>
                    <a:close/>
                    <a:moveTo>
                      <a:pt x="53" y="30"/>
                    </a:moveTo>
                    <a:cubicBezTo>
                      <a:pt x="32" y="53"/>
                      <a:pt x="32" y="53"/>
                      <a:pt x="32" y="53"/>
                    </a:cubicBezTo>
                    <a:cubicBezTo>
                      <a:pt x="32" y="53"/>
                      <a:pt x="31" y="53"/>
                      <a:pt x="31" y="53"/>
                    </a:cubicBezTo>
                    <a:cubicBezTo>
                      <a:pt x="30" y="53"/>
                      <a:pt x="30" y="53"/>
                      <a:pt x="29" y="53"/>
                    </a:cubicBezTo>
                    <a:cubicBezTo>
                      <a:pt x="9" y="30"/>
                      <a:pt x="9" y="30"/>
                      <a:pt x="9" y="30"/>
                    </a:cubicBezTo>
                    <a:cubicBezTo>
                      <a:pt x="8" y="29"/>
                      <a:pt x="8" y="28"/>
                      <a:pt x="9" y="27"/>
                    </a:cubicBezTo>
                    <a:cubicBezTo>
                      <a:pt x="14" y="19"/>
                      <a:pt x="14" y="19"/>
                      <a:pt x="14" y="19"/>
                    </a:cubicBezTo>
                    <a:cubicBezTo>
                      <a:pt x="14" y="19"/>
                      <a:pt x="15" y="18"/>
                      <a:pt x="15" y="18"/>
                    </a:cubicBezTo>
                    <a:cubicBezTo>
                      <a:pt x="46" y="18"/>
                      <a:pt x="46" y="18"/>
                      <a:pt x="46" y="18"/>
                    </a:cubicBezTo>
                    <a:cubicBezTo>
                      <a:pt x="47" y="18"/>
                      <a:pt x="48" y="19"/>
                      <a:pt x="48" y="19"/>
                    </a:cubicBezTo>
                    <a:cubicBezTo>
                      <a:pt x="53" y="27"/>
                      <a:pt x="53" y="27"/>
                      <a:pt x="53" y="27"/>
                    </a:cubicBezTo>
                    <a:cubicBezTo>
                      <a:pt x="54" y="28"/>
                      <a:pt x="54" y="29"/>
                      <a:pt x="53" y="30"/>
                    </a:cubicBezTo>
                    <a:close/>
                    <a:moveTo>
                      <a:pt x="46" y="22"/>
                    </a:moveTo>
                    <a:cubicBezTo>
                      <a:pt x="41" y="27"/>
                      <a:pt x="41" y="27"/>
                      <a:pt x="41" y="27"/>
                    </a:cubicBezTo>
                    <a:cubicBezTo>
                      <a:pt x="50" y="27"/>
                      <a:pt x="50" y="27"/>
                      <a:pt x="50" y="27"/>
                    </a:cubicBezTo>
                    <a:lnTo>
                      <a:pt x="46" y="22"/>
                    </a:lnTo>
                    <a:close/>
                    <a:moveTo>
                      <a:pt x="44" y="21"/>
                    </a:moveTo>
                    <a:cubicBezTo>
                      <a:pt x="33" y="21"/>
                      <a:pt x="33" y="21"/>
                      <a:pt x="33" y="21"/>
                    </a:cubicBezTo>
                    <a:cubicBezTo>
                      <a:pt x="39" y="27"/>
                      <a:pt x="39" y="27"/>
                      <a:pt x="39" y="27"/>
                    </a:cubicBezTo>
                    <a:lnTo>
                      <a:pt x="44" y="21"/>
                    </a:lnTo>
                    <a:close/>
                    <a:moveTo>
                      <a:pt x="25" y="29"/>
                    </a:moveTo>
                    <a:cubicBezTo>
                      <a:pt x="31" y="48"/>
                      <a:pt x="31" y="48"/>
                      <a:pt x="31" y="48"/>
                    </a:cubicBezTo>
                    <a:cubicBezTo>
                      <a:pt x="37" y="29"/>
                      <a:pt x="37" y="29"/>
                      <a:pt x="37" y="29"/>
                    </a:cubicBezTo>
                    <a:lnTo>
                      <a:pt x="25" y="29"/>
                    </a:lnTo>
                    <a:close/>
                    <a:moveTo>
                      <a:pt x="36" y="27"/>
                    </a:moveTo>
                    <a:cubicBezTo>
                      <a:pt x="31" y="22"/>
                      <a:pt x="31" y="22"/>
                      <a:pt x="31" y="22"/>
                    </a:cubicBezTo>
                    <a:cubicBezTo>
                      <a:pt x="26" y="27"/>
                      <a:pt x="26" y="27"/>
                      <a:pt x="26" y="27"/>
                    </a:cubicBezTo>
                    <a:lnTo>
                      <a:pt x="36" y="27"/>
                    </a:lnTo>
                    <a:close/>
                    <a:moveTo>
                      <a:pt x="28" y="21"/>
                    </a:moveTo>
                    <a:cubicBezTo>
                      <a:pt x="18" y="21"/>
                      <a:pt x="18" y="21"/>
                      <a:pt x="18" y="21"/>
                    </a:cubicBezTo>
                    <a:cubicBezTo>
                      <a:pt x="23" y="27"/>
                      <a:pt x="23" y="27"/>
                      <a:pt x="23" y="27"/>
                    </a:cubicBezTo>
                    <a:lnTo>
                      <a:pt x="28" y="21"/>
                    </a:lnTo>
                    <a:close/>
                    <a:moveTo>
                      <a:pt x="12" y="27"/>
                    </a:moveTo>
                    <a:cubicBezTo>
                      <a:pt x="21" y="27"/>
                      <a:pt x="21" y="27"/>
                      <a:pt x="21" y="27"/>
                    </a:cubicBezTo>
                    <a:cubicBezTo>
                      <a:pt x="16" y="22"/>
                      <a:pt x="16" y="22"/>
                      <a:pt x="16" y="22"/>
                    </a:cubicBezTo>
                    <a:lnTo>
                      <a:pt x="12" y="27"/>
                    </a:lnTo>
                    <a:close/>
                    <a:moveTo>
                      <a:pt x="28" y="47"/>
                    </a:moveTo>
                    <a:cubicBezTo>
                      <a:pt x="22" y="29"/>
                      <a:pt x="22" y="29"/>
                      <a:pt x="22" y="29"/>
                    </a:cubicBezTo>
                    <a:cubicBezTo>
                      <a:pt x="12" y="29"/>
                      <a:pt x="12" y="29"/>
                      <a:pt x="12" y="29"/>
                    </a:cubicBezTo>
                    <a:lnTo>
                      <a:pt x="28" y="47"/>
                    </a:lnTo>
                    <a:close/>
                    <a:moveTo>
                      <a:pt x="33" y="47"/>
                    </a:moveTo>
                    <a:cubicBezTo>
                      <a:pt x="49" y="29"/>
                      <a:pt x="49" y="29"/>
                      <a:pt x="49" y="29"/>
                    </a:cubicBezTo>
                    <a:cubicBezTo>
                      <a:pt x="39" y="29"/>
                      <a:pt x="39" y="29"/>
                      <a:pt x="39" y="29"/>
                    </a:cubicBezTo>
                    <a:lnTo>
                      <a:pt x="33" y="47"/>
                    </a:ln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8" name="îşlïḋe">
                <a:extLst>
                  <a:ext uri="{FF2B5EF4-FFF2-40B4-BE49-F238E27FC236}">
                    <a16:creationId xmlns:a16="http://schemas.microsoft.com/office/drawing/2014/main" id="{1C015B68-CC83-45F2-9FDC-91AB8E0465DB}"/>
                  </a:ext>
                </a:extLst>
              </p:cNvPr>
              <p:cNvSpPr/>
              <p:nvPr/>
            </p:nvSpPr>
            <p:spPr bwMode="auto">
              <a:xfrm>
                <a:off x="5574301" y="5295826"/>
                <a:ext cx="235250" cy="221399"/>
              </a:xfrm>
              <a:custGeom>
                <a:gdLst>
                  <a:gd fmla="*/ 23 w 68" name="T0"/>
                  <a:gd fmla="*/ 5 h 67" name="T1"/>
                  <a:gd fmla="*/ 7 w 68" name="T2"/>
                  <a:gd fmla="*/ 11 h 67" name="T3"/>
                  <a:gd fmla="*/ 7 w 68" name="T4"/>
                  <a:gd fmla="*/ 67 h 67" name="T5"/>
                  <a:gd fmla="*/ 38 w 68" name="T6"/>
                  <a:gd fmla="*/ 62 h 67" name="T7"/>
                  <a:gd fmla="*/ 49 w 68" name="T8"/>
                  <a:gd fmla="*/ 56 h 67" name="T9"/>
                  <a:gd fmla="*/ 64 w 68" name="T10"/>
                  <a:gd fmla="*/ 47 h 67" name="T11"/>
                  <a:gd fmla="*/ 60 w 68" name="T12"/>
                  <a:gd fmla="*/ 0 h 67" name="T13"/>
                  <a:gd fmla="*/ 52 w 68" name="T14"/>
                  <a:gd fmla="*/ 51 h 67" name="T15"/>
                  <a:gd fmla="*/ 59 w 68" name="T16"/>
                  <a:gd fmla="*/ 44 h 67" name="T17"/>
                  <a:gd fmla="*/ 56 w 68" name="T18"/>
                  <a:gd fmla="*/ 41 h 67" name="T19"/>
                  <a:gd fmla="*/ 56 w 68" name="T20"/>
                  <a:gd fmla="*/ 51 h 67" name="T21"/>
                  <a:gd fmla="*/ 50 w 68" name="T22"/>
                  <a:gd fmla="*/ 43 h 67" name="T23"/>
                  <a:gd fmla="*/ 33 w 68" name="T24"/>
                  <a:gd fmla="*/ 45 h 67" name="T25"/>
                  <a:gd fmla="*/ 48 w 68" name="T26"/>
                  <a:gd fmla="*/ 53 h 67" name="T27"/>
                  <a:gd fmla="*/ 26 w 68" name="T28"/>
                  <a:gd fmla="*/ 7 h 67" name="T29"/>
                  <a:gd fmla="*/ 65 w 68" name="T30"/>
                  <a:gd fmla="*/ 7 h 67" name="T31"/>
                  <a:gd fmla="*/ 56 w 68" name="T32"/>
                  <a:gd fmla="*/ 39 h 67" name="T33"/>
                  <a:gd fmla="*/ 9 w 68" name="T34"/>
                  <a:gd fmla="*/ 23 h 67" name="T35"/>
                  <a:gd fmla="*/ 12 w 68" name="T36"/>
                  <a:gd fmla="*/ 30 h 67" name="T37"/>
                  <a:gd fmla="*/ 10 w 68" name="T38"/>
                  <a:gd fmla="*/ 32 h 67" name="T39"/>
                  <a:gd fmla="*/ 10 w 68" name="T40"/>
                  <a:gd fmla="*/ 38 h 67" name="T41"/>
                  <a:gd fmla="*/ 12 w 68" name="T42"/>
                  <a:gd fmla="*/ 40 h 67" name="T43"/>
                  <a:gd fmla="*/ 9 w 68" name="T44"/>
                  <a:gd fmla="*/ 47 h 67" name="T45"/>
                  <a:gd fmla="*/ 12 w 68" name="T46"/>
                  <a:gd fmla="*/ 54 h 67" name="T47"/>
                  <a:gd fmla="*/ 9 w 68" name="T48"/>
                  <a:gd fmla="*/ 55 h 67" name="T49"/>
                  <a:gd fmla="*/ 19 w 68" name="T50"/>
                  <a:gd fmla="*/ 61 h 67" name="T51"/>
                  <a:gd fmla="*/ 25 w 68" name="T52"/>
                  <a:gd fmla="*/ 64 h 67" name="T53"/>
                  <a:gd fmla="*/ 3 w 68" name="T54"/>
                  <a:gd fmla="*/ 19 h 67" name="T55"/>
                  <a:gd fmla="*/ 12 w 68" name="T56"/>
                  <a:gd fmla="*/ 22 h 67" name="T57"/>
                  <a:gd fmla="*/ 34 w 68" name="T58"/>
                  <a:gd fmla="*/ 61 h 67" name="T59"/>
                  <a:gd fmla="*/ 19 w 68" name="T60"/>
                  <a:gd fmla="*/ 59 h 67" name="T61"/>
                  <a:gd fmla="*/ 19 w 68" name="T62"/>
                  <a:gd fmla="*/ 8 h 67" name="T63"/>
                  <a:gd fmla="*/ 21 w 68" name="T64"/>
                  <a:gd fmla="*/ 17 h 67" name="T65"/>
                  <a:gd fmla="*/ 24 w 68" name="T66"/>
                  <a:gd fmla="*/ 19 h 67" name="T67"/>
                  <a:gd fmla="*/ 20 w 68" name="T68"/>
                  <a:gd fmla="*/ 26 h 67" name="T69"/>
                  <a:gd fmla="*/ 24 w 68" name="T70"/>
                  <a:gd fmla="*/ 33 h 67" name="T71"/>
                  <a:gd fmla="*/ 21 w 68" name="T72"/>
                  <a:gd fmla="*/ 35 h 67" name="T73"/>
                  <a:gd fmla="*/ 21 w 68" name="T74"/>
                  <a:gd fmla="*/ 41 h 67" name="T75"/>
                  <a:gd fmla="*/ 24 w 68" name="T76"/>
                  <a:gd fmla="*/ 43 h 67" name="T77"/>
                  <a:gd fmla="*/ 21 w 68" name="T78"/>
                  <a:gd fmla="*/ 49 h 67" name="T79"/>
                  <a:gd fmla="*/ 24 w 68" name="T80"/>
                  <a:gd fmla="*/ 51 h 67" name="T81"/>
                  <a:gd fmla="*/ 38 w 68" name="T82"/>
                  <a:gd fmla="*/ 57 h 67" name="T83"/>
                  <a:gd fmla="*/ 40 w 68" name="T84"/>
                  <a:gd fmla="*/ 58 h 67" name="T85"/>
                  <a:gd fmla="*/ 40 w 68" name="T86"/>
                  <a:gd fmla="*/ 55 h 67" name="T87"/>
                  <a:gd fmla="*/ 40 w 68" name="T88"/>
                  <a:gd fmla="*/ 58 h 67" name="T89"/>
                  <a:gd fmla="*/ 33 w 68" name="T90"/>
                  <a:gd fmla="*/ 13 h 67" name="T91"/>
                  <a:gd fmla="*/ 58 w 68" name="T92"/>
                  <a:gd fmla="*/ 11 h 67" name="T93"/>
                  <a:gd fmla="*/ 58 w 68" name="T94"/>
                  <a:gd fmla="*/ 21 h 67" name="T95"/>
                  <a:gd fmla="*/ 33 w 68" name="T96"/>
                  <a:gd fmla="*/ 19 h 67" name="T97"/>
                  <a:gd fmla="*/ 59 w 68" name="T98"/>
                  <a:gd fmla="*/ 28 h 67" name="T99"/>
                  <a:gd fmla="*/ 32 w 68" name="T100"/>
                  <a:gd fmla="*/ 28 h 67" name="T101"/>
                  <a:gd fmla="*/ 59 w 68" name="T102"/>
                  <a:gd fmla="*/ 28 h 67" name="T103"/>
                  <a:gd fmla="*/ 33 w 68" name="T104"/>
                  <a:gd fmla="*/ 37 h 67" name="T105"/>
                  <a:gd fmla="*/ 58 w 68" name="T106"/>
                  <a:gd fmla="*/ 35 h 67"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7" w="68">
                    <a:moveTo>
                      <a:pt x="60" y="0"/>
                    </a:moveTo>
                    <a:cubicBezTo>
                      <a:pt x="31" y="0"/>
                      <a:pt x="31" y="0"/>
                      <a:pt x="31" y="0"/>
                    </a:cubicBezTo>
                    <a:cubicBezTo>
                      <a:pt x="27" y="0"/>
                      <a:pt x="24" y="2"/>
                      <a:pt x="23" y="5"/>
                    </a:cubicBezTo>
                    <a:cubicBezTo>
                      <a:pt x="19" y="5"/>
                      <a:pt x="19" y="5"/>
                      <a:pt x="19" y="5"/>
                    </a:cubicBezTo>
                    <a:cubicBezTo>
                      <a:pt x="15" y="5"/>
                      <a:pt x="13" y="8"/>
                      <a:pt x="12" y="11"/>
                    </a:cubicBezTo>
                    <a:cubicBezTo>
                      <a:pt x="7" y="11"/>
                      <a:pt x="7" y="11"/>
                      <a:pt x="7" y="11"/>
                    </a:cubicBezTo>
                    <a:cubicBezTo>
                      <a:pt x="3" y="11"/>
                      <a:pt x="0" y="14"/>
                      <a:pt x="0" y="19"/>
                    </a:cubicBezTo>
                    <a:cubicBezTo>
                      <a:pt x="0" y="60"/>
                      <a:pt x="0" y="60"/>
                      <a:pt x="0" y="60"/>
                    </a:cubicBezTo>
                    <a:cubicBezTo>
                      <a:pt x="0" y="64"/>
                      <a:pt x="3" y="67"/>
                      <a:pt x="7" y="67"/>
                    </a:cubicBezTo>
                    <a:cubicBezTo>
                      <a:pt x="25" y="67"/>
                      <a:pt x="25" y="67"/>
                      <a:pt x="25" y="67"/>
                    </a:cubicBezTo>
                    <a:cubicBezTo>
                      <a:pt x="29" y="67"/>
                      <a:pt x="33" y="66"/>
                      <a:pt x="35" y="64"/>
                    </a:cubicBezTo>
                    <a:cubicBezTo>
                      <a:pt x="38" y="62"/>
                      <a:pt x="38" y="62"/>
                      <a:pt x="38" y="62"/>
                    </a:cubicBezTo>
                    <a:cubicBezTo>
                      <a:pt x="41" y="62"/>
                      <a:pt x="45" y="60"/>
                      <a:pt x="47" y="59"/>
                    </a:cubicBezTo>
                    <a:cubicBezTo>
                      <a:pt x="48" y="57"/>
                      <a:pt x="48" y="57"/>
                      <a:pt x="48" y="57"/>
                    </a:cubicBezTo>
                    <a:cubicBezTo>
                      <a:pt x="49" y="56"/>
                      <a:pt x="49" y="56"/>
                      <a:pt x="49" y="56"/>
                    </a:cubicBezTo>
                    <a:cubicBezTo>
                      <a:pt x="53" y="56"/>
                      <a:pt x="57" y="55"/>
                      <a:pt x="59" y="53"/>
                    </a:cubicBezTo>
                    <a:cubicBezTo>
                      <a:pt x="62" y="50"/>
                      <a:pt x="62" y="50"/>
                      <a:pt x="62" y="50"/>
                    </a:cubicBezTo>
                    <a:cubicBezTo>
                      <a:pt x="64" y="47"/>
                      <a:pt x="64" y="47"/>
                      <a:pt x="64" y="47"/>
                    </a:cubicBezTo>
                    <a:cubicBezTo>
                      <a:pt x="66" y="46"/>
                      <a:pt x="68" y="41"/>
                      <a:pt x="68" y="38"/>
                    </a:cubicBezTo>
                    <a:cubicBezTo>
                      <a:pt x="68" y="7"/>
                      <a:pt x="68" y="7"/>
                      <a:pt x="68" y="7"/>
                    </a:cubicBezTo>
                    <a:cubicBezTo>
                      <a:pt x="68" y="3"/>
                      <a:pt x="64" y="0"/>
                      <a:pt x="60" y="0"/>
                    </a:cubicBezTo>
                    <a:close/>
                    <a:moveTo>
                      <a:pt x="52" y="53"/>
                    </a:moveTo>
                    <a:cubicBezTo>
                      <a:pt x="52" y="52"/>
                      <a:pt x="52" y="52"/>
                      <a:pt x="52" y="52"/>
                    </a:cubicBezTo>
                    <a:cubicBezTo>
                      <a:pt x="52" y="52"/>
                      <a:pt x="52" y="51"/>
                      <a:pt x="52" y="51"/>
                    </a:cubicBezTo>
                    <a:cubicBezTo>
                      <a:pt x="52" y="45"/>
                      <a:pt x="52" y="45"/>
                      <a:pt x="52" y="45"/>
                    </a:cubicBezTo>
                    <a:cubicBezTo>
                      <a:pt x="58" y="45"/>
                      <a:pt x="58" y="45"/>
                      <a:pt x="58" y="45"/>
                    </a:cubicBezTo>
                    <a:cubicBezTo>
                      <a:pt x="59" y="45"/>
                      <a:pt x="59" y="45"/>
                      <a:pt x="59" y="44"/>
                    </a:cubicBezTo>
                    <a:cubicBezTo>
                      <a:pt x="59" y="44"/>
                      <a:pt x="59" y="43"/>
                      <a:pt x="58" y="43"/>
                    </a:cubicBezTo>
                    <a:cubicBezTo>
                      <a:pt x="52" y="43"/>
                      <a:pt x="52" y="43"/>
                      <a:pt x="52" y="43"/>
                    </a:cubicBezTo>
                    <a:cubicBezTo>
                      <a:pt x="53" y="42"/>
                      <a:pt x="54" y="41"/>
                      <a:pt x="56" y="41"/>
                    </a:cubicBezTo>
                    <a:cubicBezTo>
                      <a:pt x="64" y="41"/>
                      <a:pt x="64" y="41"/>
                      <a:pt x="64" y="41"/>
                    </a:cubicBezTo>
                    <a:cubicBezTo>
                      <a:pt x="64" y="43"/>
                      <a:pt x="63" y="45"/>
                      <a:pt x="62" y="45"/>
                    </a:cubicBezTo>
                    <a:cubicBezTo>
                      <a:pt x="56" y="51"/>
                      <a:pt x="56" y="51"/>
                      <a:pt x="56" y="51"/>
                    </a:cubicBezTo>
                    <a:cubicBezTo>
                      <a:pt x="56" y="52"/>
                      <a:pt x="54" y="52"/>
                      <a:pt x="52" y="53"/>
                    </a:cubicBezTo>
                    <a:close/>
                    <a:moveTo>
                      <a:pt x="56" y="39"/>
                    </a:moveTo>
                    <a:cubicBezTo>
                      <a:pt x="53" y="39"/>
                      <a:pt x="51" y="41"/>
                      <a:pt x="50" y="43"/>
                    </a:cubicBezTo>
                    <a:cubicBezTo>
                      <a:pt x="33" y="43"/>
                      <a:pt x="33" y="43"/>
                      <a:pt x="33" y="43"/>
                    </a:cubicBezTo>
                    <a:cubicBezTo>
                      <a:pt x="32" y="43"/>
                      <a:pt x="32" y="44"/>
                      <a:pt x="32" y="44"/>
                    </a:cubicBezTo>
                    <a:cubicBezTo>
                      <a:pt x="32" y="45"/>
                      <a:pt x="32" y="45"/>
                      <a:pt x="33" y="45"/>
                    </a:cubicBezTo>
                    <a:cubicBezTo>
                      <a:pt x="50" y="45"/>
                      <a:pt x="50" y="45"/>
                      <a:pt x="50" y="45"/>
                    </a:cubicBezTo>
                    <a:cubicBezTo>
                      <a:pt x="50" y="51"/>
                      <a:pt x="50" y="51"/>
                      <a:pt x="50" y="51"/>
                    </a:cubicBezTo>
                    <a:cubicBezTo>
                      <a:pt x="48" y="53"/>
                      <a:pt x="48" y="53"/>
                      <a:pt x="48" y="53"/>
                    </a:cubicBezTo>
                    <a:cubicBezTo>
                      <a:pt x="31" y="53"/>
                      <a:pt x="31" y="53"/>
                      <a:pt x="31" y="53"/>
                    </a:cubicBezTo>
                    <a:cubicBezTo>
                      <a:pt x="28" y="53"/>
                      <a:pt x="26" y="51"/>
                      <a:pt x="26" y="49"/>
                    </a:cubicBezTo>
                    <a:cubicBezTo>
                      <a:pt x="26" y="7"/>
                      <a:pt x="26" y="7"/>
                      <a:pt x="26" y="7"/>
                    </a:cubicBezTo>
                    <a:cubicBezTo>
                      <a:pt x="26" y="5"/>
                      <a:pt x="28" y="3"/>
                      <a:pt x="31" y="3"/>
                    </a:cubicBezTo>
                    <a:cubicBezTo>
                      <a:pt x="60" y="3"/>
                      <a:pt x="60" y="3"/>
                      <a:pt x="60" y="3"/>
                    </a:cubicBezTo>
                    <a:cubicBezTo>
                      <a:pt x="63" y="3"/>
                      <a:pt x="65" y="5"/>
                      <a:pt x="65" y="7"/>
                    </a:cubicBezTo>
                    <a:cubicBezTo>
                      <a:pt x="65" y="38"/>
                      <a:pt x="65" y="38"/>
                      <a:pt x="65" y="38"/>
                    </a:cubicBezTo>
                    <a:cubicBezTo>
                      <a:pt x="65" y="38"/>
                      <a:pt x="65" y="39"/>
                      <a:pt x="65" y="39"/>
                    </a:cubicBezTo>
                    <a:lnTo>
                      <a:pt x="56" y="39"/>
                    </a:lnTo>
                    <a:close/>
                    <a:moveTo>
                      <a:pt x="12" y="22"/>
                    </a:moveTo>
                    <a:cubicBezTo>
                      <a:pt x="10" y="22"/>
                      <a:pt x="10" y="22"/>
                      <a:pt x="10" y="22"/>
                    </a:cubicBezTo>
                    <a:cubicBezTo>
                      <a:pt x="9" y="22"/>
                      <a:pt x="9" y="23"/>
                      <a:pt x="9" y="23"/>
                    </a:cubicBezTo>
                    <a:cubicBezTo>
                      <a:pt x="9" y="24"/>
                      <a:pt x="9" y="24"/>
                      <a:pt x="10" y="24"/>
                    </a:cubicBezTo>
                    <a:cubicBezTo>
                      <a:pt x="12" y="24"/>
                      <a:pt x="12" y="24"/>
                      <a:pt x="12" y="24"/>
                    </a:cubicBezTo>
                    <a:cubicBezTo>
                      <a:pt x="12" y="30"/>
                      <a:pt x="12" y="30"/>
                      <a:pt x="12" y="30"/>
                    </a:cubicBezTo>
                    <a:cubicBezTo>
                      <a:pt x="10" y="30"/>
                      <a:pt x="10" y="30"/>
                      <a:pt x="10" y="30"/>
                    </a:cubicBezTo>
                    <a:cubicBezTo>
                      <a:pt x="9" y="30"/>
                      <a:pt x="9" y="31"/>
                      <a:pt x="9" y="31"/>
                    </a:cubicBezTo>
                    <a:cubicBezTo>
                      <a:pt x="9" y="32"/>
                      <a:pt x="9" y="32"/>
                      <a:pt x="10" y="32"/>
                    </a:cubicBezTo>
                    <a:cubicBezTo>
                      <a:pt x="12" y="32"/>
                      <a:pt x="12" y="32"/>
                      <a:pt x="12" y="32"/>
                    </a:cubicBezTo>
                    <a:cubicBezTo>
                      <a:pt x="12" y="38"/>
                      <a:pt x="12" y="38"/>
                      <a:pt x="12" y="38"/>
                    </a:cubicBezTo>
                    <a:cubicBezTo>
                      <a:pt x="10" y="38"/>
                      <a:pt x="10" y="38"/>
                      <a:pt x="10" y="38"/>
                    </a:cubicBezTo>
                    <a:cubicBezTo>
                      <a:pt x="9" y="38"/>
                      <a:pt x="9" y="39"/>
                      <a:pt x="9" y="39"/>
                    </a:cubicBezTo>
                    <a:cubicBezTo>
                      <a:pt x="9" y="40"/>
                      <a:pt x="9" y="40"/>
                      <a:pt x="10" y="40"/>
                    </a:cubicBezTo>
                    <a:cubicBezTo>
                      <a:pt x="12" y="40"/>
                      <a:pt x="12" y="40"/>
                      <a:pt x="12" y="40"/>
                    </a:cubicBezTo>
                    <a:cubicBezTo>
                      <a:pt x="12" y="46"/>
                      <a:pt x="12" y="46"/>
                      <a:pt x="12" y="46"/>
                    </a:cubicBezTo>
                    <a:cubicBezTo>
                      <a:pt x="10" y="46"/>
                      <a:pt x="10" y="46"/>
                      <a:pt x="10" y="46"/>
                    </a:cubicBezTo>
                    <a:cubicBezTo>
                      <a:pt x="9" y="46"/>
                      <a:pt x="9" y="47"/>
                      <a:pt x="9" y="47"/>
                    </a:cubicBezTo>
                    <a:cubicBezTo>
                      <a:pt x="9" y="48"/>
                      <a:pt x="9" y="48"/>
                      <a:pt x="10" y="48"/>
                    </a:cubicBezTo>
                    <a:cubicBezTo>
                      <a:pt x="12" y="48"/>
                      <a:pt x="12" y="48"/>
                      <a:pt x="12" y="48"/>
                    </a:cubicBezTo>
                    <a:cubicBezTo>
                      <a:pt x="12" y="54"/>
                      <a:pt x="12" y="54"/>
                      <a:pt x="12" y="54"/>
                    </a:cubicBezTo>
                    <a:cubicBezTo>
                      <a:pt x="12" y="54"/>
                      <a:pt x="12" y="54"/>
                      <a:pt x="12" y="54"/>
                    </a:cubicBezTo>
                    <a:cubicBezTo>
                      <a:pt x="10" y="54"/>
                      <a:pt x="10" y="54"/>
                      <a:pt x="10" y="54"/>
                    </a:cubicBezTo>
                    <a:cubicBezTo>
                      <a:pt x="9" y="54"/>
                      <a:pt x="9" y="55"/>
                      <a:pt x="9" y="55"/>
                    </a:cubicBezTo>
                    <a:cubicBezTo>
                      <a:pt x="9" y="56"/>
                      <a:pt x="9" y="56"/>
                      <a:pt x="10" y="56"/>
                    </a:cubicBezTo>
                    <a:cubicBezTo>
                      <a:pt x="13" y="56"/>
                      <a:pt x="13" y="56"/>
                      <a:pt x="13" y="56"/>
                    </a:cubicBezTo>
                    <a:cubicBezTo>
                      <a:pt x="14" y="59"/>
                      <a:pt x="16" y="61"/>
                      <a:pt x="19" y="61"/>
                    </a:cubicBezTo>
                    <a:cubicBezTo>
                      <a:pt x="27" y="61"/>
                      <a:pt x="27" y="61"/>
                      <a:pt x="27" y="61"/>
                    </a:cubicBezTo>
                    <a:cubicBezTo>
                      <a:pt x="27" y="64"/>
                      <a:pt x="27" y="64"/>
                      <a:pt x="27" y="64"/>
                    </a:cubicBezTo>
                    <a:cubicBezTo>
                      <a:pt x="26" y="64"/>
                      <a:pt x="26" y="64"/>
                      <a:pt x="25" y="64"/>
                    </a:cubicBezTo>
                    <a:cubicBezTo>
                      <a:pt x="7" y="64"/>
                      <a:pt x="7" y="64"/>
                      <a:pt x="7" y="64"/>
                    </a:cubicBezTo>
                    <a:cubicBezTo>
                      <a:pt x="5" y="64"/>
                      <a:pt x="3" y="62"/>
                      <a:pt x="3" y="60"/>
                    </a:cubicBezTo>
                    <a:cubicBezTo>
                      <a:pt x="3" y="19"/>
                      <a:pt x="3" y="19"/>
                      <a:pt x="3" y="19"/>
                    </a:cubicBezTo>
                    <a:cubicBezTo>
                      <a:pt x="3" y="16"/>
                      <a:pt x="5" y="14"/>
                      <a:pt x="7" y="14"/>
                    </a:cubicBezTo>
                    <a:cubicBezTo>
                      <a:pt x="12" y="14"/>
                      <a:pt x="12" y="14"/>
                      <a:pt x="12" y="14"/>
                    </a:cubicBezTo>
                    <a:lnTo>
                      <a:pt x="12" y="22"/>
                    </a:lnTo>
                    <a:close/>
                    <a:moveTo>
                      <a:pt x="29" y="64"/>
                    </a:moveTo>
                    <a:cubicBezTo>
                      <a:pt x="29" y="61"/>
                      <a:pt x="29" y="61"/>
                      <a:pt x="29" y="61"/>
                    </a:cubicBezTo>
                    <a:cubicBezTo>
                      <a:pt x="34" y="61"/>
                      <a:pt x="34" y="61"/>
                      <a:pt x="34" y="61"/>
                    </a:cubicBezTo>
                    <a:cubicBezTo>
                      <a:pt x="33" y="62"/>
                      <a:pt x="33" y="62"/>
                      <a:pt x="33" y="62"/>
                    </a:cubicBezTo>
                    <a:cubicBezTo>
                      <a:pt x="32" y="63"/>
                      <a:pt x="31" y="63"/>
                      <a:pt x="29" y="64"/>
                    </a:cubicBezTo>
                    <a:close/>
                    <a:moveTo>
                      <a:pt x="19" y="59"/>
                    </a:moveTo>
                    <a:cubicBezTo>
                      <a:pt x="16" y="59"/>
                      <a:pt x="14" y="57"/>
                      <a:pt x="14" y="54"/>
                    </a:cubicBezTo>
                    <a:cubicBezTo>
                      <a:pt x="14" y="13"/>
                      <a:pt x="14" y="13"/>
                      <a:pt x="14" y="13"/>
                    </a:cubicBezTo>
                    <a:cubicBezTo>
                      <a:pt x="14" y="10"/>
                      <a:pt x="16" y="8"/>
                      <a:pt x="19" y="8"/>
                    </a:cubicBezTo>
                    <a:cubicBezTo>
                      <a:pt x="24" y="8"/>
                      <a:pt x="24" y="8"/>
                      <a:pt x="24" y="8"/>
                    </a:cubicBezTo>
                    <a:cubicBezTo>
                      <a:pt x="24" y="17"/>
                      <a:pt x="24" y="17"/>
                      <a:pt x="24" y="17"/>
                    </a:cubicBezTo>
                    <a:cubicBezTo>
                      <a:pt x="21" y="17"/>
                      <a:pt x="21" y="17"/>
                      <a:pt x="21" y="17"/>
                    </a:cubicBezTo>
                    <a:cubicBezTo>
                      <a:pt x="21" y="17"/>
                      <a:pt x="20" y="17"/>
                      <a:pt x="20" y="18"/>
                    </a:cubicBezTo>
                    <a:cubicBezTo>
                      <a:pt x="20" y="18"/>
                      <a:pt x="21" y="19"/>
                      <a:pt x="21" y="19"/>
                    </a:cubicBezTo>
                    <a:cubicBezTo>
                      <a:pt x="24" y="19"/>
                      <a:pt x="24" y="19"/>
                      <a:pt x="24" y="19"/>
                    </a:cubicBezTo>
                    <a:cubicBezTo>
                      <a:pt x="24" y="25"/>
                      <a:pt x="24" y="25"/>
                      <a:pt x="24" y="25"/>
                    </a:cubicBezTo>
                    <a:cubicBezTo>
                      <a:pt x="21" y="25"/>
                      <a:pt x="21" y="25"/>
                      <a:pt x="21" y="25"/>
                    </a:cubicBezTo>
                    <a:cubicBezTo>
                      <a:pt x="21" y="25"/>
                      <a:pt x="20" y="25"/>
                      <a:pt x="20" y="26"/>
                    </a:cubicBezTo>
                    <a:cubicBezTo>
                      <a:pt x="20" y="26"/>
                      <a:pt x="21" y="27"/>
                      <a:pt x="21" y="27"/>
                    </a:cubicBezTo>
                    <a:cubicBezTo>
                      <a:pt x="24" y="27"/>
                      <a:pt x="24" y="27"/>
                      <a:pt x="24" y="27"/>
                    </a:cubicBezTo>
                    <a:cubicBezTo>
                      <a:pt x="24" y="33"/>
                      <a:pt x="24" y="33"/>
                      <a:pt x="24" y="33"/>
                    </a:cubicBezTo>
                    <a:cubicBezTo>
                      <a:pt x="21" y="33"/>
                      <a:pt x="21" y="33"/>
                      <a:pt x="21" y="33"/>
                    </a:cubicBezTo>
                    <a:cubicBezTo>
                      <a:pt x="21" y="33"/>
                      <a:pt x="20" y="33"/>
                      <a:pt x="20" y="34"/>
                    </a:cubicBezTo>
                    <a:cubicBezTo>
                      <a:pt x="20" y="34"/>
                      <a:pt x="21" y="35"/>
                      <a:pt x="21" y="35"/>
                    </a:cubicBezTo>
                    <a:cubicBezTo>
                      <a:pt x="24" y="35"/>
                      <a:pt x="24" y="35"/>
                      <a:pt x="24" y="35"/>
                    </a:cubicBezTo>
                    <a:cubicBezTo>
                      <a:pt x="24" y="41"/>
                      <a:pt x="24" y="41"/>
                      <a:pt x="24" y="41"/>
                    </a:cubicBezTo>
                    <a:cubicBezTo>
                      <a:pt x="21" y="41"/>
                      <a:pt x="21" y="41"/>
                      <a:pt x="21" y="41"/>
                    </a:cubicBezTo>
                    <a:cubicBezTo>
                      <a:pt x="21" y="41"/>
                      <a:pt x="20" y="41"/>
                      <a:pt x="20" y="42"/>
                    </a:cubicBezTo>
                    <a:cubicBezTo>
                      <a:pt x="20" y="42"/>
                      <a:pt x="21" y="43"/>
                      <a:pt x="21" y="43"/>
                    </a:cubicBezTo>
                    <a:cubicBezTo>
                      <a:pt x="24" y="43"/>
                      <a:pt x="24" y="43"/>
                      <a:pt x="24" y="43"/>
                    </a:cubicBezTo>
                    <a:cubicBezTo>
                      <a:pt x="24" y="49"/>
                      <a:pt x="24" y="49"/>
                      <a:pt x="24" y="49"/>
                    </a:cubicBezTo>
                    <a:cubicBezTo>
                      <a:pt x="24" y="49"/>
                      <a:pt x="24" y="49"/>
                      <a:pt x="24" y="49"/>
                    </a:cubicBezTo>
                    <a:cubicBezTo>
                      <a:pt x="21" y="49"/>
                      <a:pt x="21" y="49"/>
                      <a:pt x="21" y="49"/>
                    </a:cubicBezTo>
                    <a:cubicBezTo>
                      <a:pt x="21" y="49"/>
                      <a:pt x="20" y="49"/>
                      <a:pt x="20" y="50"/>
                    </a:cubicBezTo>
                    <a:cubicBezTo>
                      <a:pt x="20" y="50"/>
                      <a:pt x="21" y="51"/>
                      <a:pt x="21" y="51"/>
                    </a:cubicBezTo>
                    <a:cubicBezTo>
                      <a:pt x="24" y="51"/>
                      <a:pt x="24" y="51"/>
                      <a:pt x="24" y="51"/>
                    </a:cubicBezTo>
                    <a:cubicBezTo>
                      <a:pt x="25" y="53"/>
                      <a:pt x="28" y="55"/>
                      <a:pt x="31" y="55"/>
                    </a:cubicBezTo>
                    <a:cubicBezTo>
                      <a:pt x="38" y="55"/>
                      <a:pt x="38" y="55"/>
                      <a:pt x="38" y="55"/>
                    </a:cubicBezTo>
                    <a:cubicBezTo>
                      <a:pt x="38" y="57"/>
                      <a:pt x="38" y="57"/>
                      <a:pt x="38" y="57"/>
                    </a:cubicBezTo>
                    <a:cubicBezTo>
                      <a:pt x="37" y="59"/>
                      <a:pt x="37" y="59"/>
                      <a:pt x="37" y="59"/>
                    </a:cubicBezTo>
                    <a:lnTo>
                      <a:pt x="19" y="59"/>
                    </a:lnTo>
                    <a:close/>
                    <a:moveTo>
                      <a:pt x="40" y="58"/>
                    </a:moveTo>
                    <a:cubicBezTo>
                      <a:pt x="40" y="58"/>
                      <a:pt x="40" y="58"/>
                      <a:pt x="40" y="58"/>
                    </a:cubicBezTo>
                    <a:cubicBezTo>
                      <a:pt x="41" y="57"/>
                      <a:pt x="41" y="57"/>
                      <a:pt x="40" y="57"/>
                    </a:cubicBezTo>
                    <a:cubicBezTo>
                      <a:pt x="40" y="55"/>
                      <a:pt x="40" y="55"/>
                      <a:pt x="40" y="55"/>
                    </a:cubicBezTo>
                    <a:cubicBezTo>
                      <a:pt x="46" y="55"/>
                      <a:pt x="46" y="55"/>
                      <a:pt x="46" y="55"/>
                    </a:cubicBezTo>
                    <a:cubicBezTo>
                      <a:pt x="45" y="56"/>
                      <a:pt x="45" y="56"/>
                      <a:pt x="45" y="56"/>
                    </a:cubicBezTo>
                    <a:cubicBezTo>
                      <a:pt x="44" y="57"/>
                      <a:pt x="42" y="58"/>
                      <a:pt x="40" y="58"/>
                    </a:cubicBezTo>
                    <a:close/>
                    <a:moveTo>
                      <a:pt x="59" y="12"/>
                    </a:moveTo>
                    <a:cubicBezTo>
                      <a:pt x="59" y="12"/>
                      <a:pt x="59" y="13"/>
                      <a:pt x="58" y="13"/>
                    </a:cubicBezTo>
                    <a:cubicBezTo>
                      <a:pt x="33" y="13"/>
                      <a:pt x="33" y="13"/>
                      <a:pt x="33" y="13"/>
                    </a:cubicBezTo>
                    <a:cubicBezTo>
                      <a:pt x="32" y="13"/>
                      <a:pt x="32" y="12"/>
                      <a:pt x="32" y="12"/>
                    </a:cubicBezTo>
                    <a:cubicBezTo>
                      <a:pt x="32" y="11"/>
                      <a:pt x="32" y="11"/>
                      <a:pt x="33" y="11"/>
                    </a:cubicBezTo>
                    <a:cubicBezTo>
                      <a:pt x="58" y="11"/>
                      <a:pt x="58" y="11"/>
                      <a:pt x="58" y="11"/>
                    </a:cubicBezTo>
                    <a:cubicBezTo>
                      <a:pt x="59" y="11"/>
                      <a:pt x="59" y="11"/>
                      <a:pt x="59" y="12"/>
                    </a:cubicBezTo>
                    <a:close/>
                    <a:moveTo>
                      <a:pt x="59" y="20"/>
                    </a:moveTo>
                    <a:cubicBezTo>
                      <a:pt x="59" y="21"/>
                      <a:pt x="59" y="21"/>
                      <a:pt x="58" y="21"/>
                    </a:cubicBezTo>
                    <a:cubicBezTo>
                      <a:pt x="33" y="21"/>
                      <a:pt x="33" y="21"/>
                      <a:pt x="33" y="21"/>
                    </a:cubicBezTo>
                    <a:cubicBezTo>
                      <a:pt x="32" y="21"/>
                      <a:pt x="32" y="21"/>
                      <a:pt x="32" y="20"/>
                    </a:cubicBezTo>
                    <a:cubicBezTo>
                      <a:pt x="32" y="19"/>
                      <a:pt x="32" y="19"/>
                      <a:pt x="33" y="19"/>
                    </a:cubicBezTo>
                    <a:cubicBezTo>
                      <a:pt x="58" y="19"/>
                      <a:pt x="58" y="19"/>
                      <a:pt x="58" y="19"/>
                    </a:cubicBezTo>
                    <a:cubicBezTo>
                      <a:pt x="59" y="19"/>
                      <a:pt x="59" y="19"/>
                      <a:pt x="59" y="20"/>
                    </a:cubicBezTo>
                    <a:close/>
                    <a:moveTo>
                      <a:pt x="59" y="28"/>
                    </a:moveTo>
                    <a:cubicBezTo>
                      <a:pt x="59" y="29"/>
                      <a:pt x="59" y="29"/>
                      <a:pt x="58" y="29"/>
                    </a:cubicBezTo>
                    <a:cubicBezTo>
                      <a:pt x="33" y="29"/>
                      <a:pt x="33" y="29"/>
                      <a:pt x="33" y="29"/>
                    </a:cubicBezTo>
                    <a:cubicBezTo>
                      <a:pt x="32" y="29"/>
                      <a:pt x="32" y="29"/>
                      <a:pt x="32" y="28"/>
                    </a:cubicBezTo>
                    <a:cubicBezTo>
                      <a:pt x="32" y="27"/>
                      <a:pt x="32" y="27"/>
                      <a:pt x="33" y="27"/>
                    </a:cubicBezTo>
                    <a:cubicBezTo>
                      <a:pt x="58" y="27"/>
                      <a:pt x="58" y="27"/>
                      <a:pt x="58" y="27"/>
                    </a:cubicBezTo>
                    <a:cubicBezTo>
                      <a:pt x="59" y="27"/>
                      <a:pt x="59" y="27"/>
                      <a:pt x="59" y="28"/>
                    </a:cubicBezTo>
                    <a:close/>
                    <a:moveTo>
                      <a:pt x="59" y="36"/>
                    </a:moveTo>
                    <a:cubicBezTo>
                      <a:pt x="59" y="37"/>
                      <a:pt x="59" y="37"/>
                      <a:pt x="58" y="37"/>
                    </a:cubicBezTo>
                    <a:cubicBezTo>
                      <a:pt x="33" y="37"/>
                      <a:pt x="33" y="37"/>
                      <a:pt x="33" y="37"/>
                    </a:cubicBezTo>
                    <a:cubicBezTo>
                      <a:pt x="32" y="37"/>
                      <a:pt x="32" y="37"/>
                      <a:pt x="32" y="36"/>
                    </a:cubicBezTo>
                    <a:cubicBezTo>
                      <a:pt x="32" y="36"/>
                      <a:pt x="32" y="35"/>
                      <a:pt x="33" y="35"/>
                    </a:cubicBezTo>
                    <a:cubicBezTo>
                      <a:pt x="58" y="35"/>
                      <a:pt x="58" y="35"/>
                      <a:pt x="58" y="35"/>
                    </a:cubicBezTo>
                    <a:cubicBezTo>
                      <a:pt x="59" y="35"/>
                      <a:pt x="59" y="36"/>
                      <a:pt x="59" y="36"/>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89" name="îṥľíḍé">
                <a:extLst>
                  <a:ext uri="{FF2B5EF4-FFF2-40B4-BE49-F238E27FC236}">
                    <a16:creationId xmlns:a16="http://schemas.microsoft.com/office/drawing/2014/main" id="{B7CF1370-6408-4810-B023-C274BBEDB5BB}"/>
                  </a:ext>
                </a:extLst>
              </p:cNvPr>
              <p:cNvSpPr/>
              <p:nvPr/>
            </p:nvSpPr>
            <p:spPr bwMode="auto">
              <a:xfrm>
                <a:off x="6628321" y="4034915"/>
                <a:ext cx="394018" cy="319818"/>
              </a:xfrm>
              <a:custGeom>
                <a:gdLst>
                  <a:gd fmla="*/ 26 w 74" name="T0"/>
                  <a:gd fmla="*/ 0 h 60" name="T1"/>
                  <a:gd fmla="*/ 19 w 74" name="T2"/>
                  <a:gd fmla="*/ 53 h 60" name="T3"/>
                  <a:gd fmla="*/ 49 w 74" name="T4"/>
                  <a:gd fmla="*/ 60 h 60" name="T5"/>
                  <a:gd fmla="*/ 56 w 74" name="T6"/>
                  <a:gd fmla="*/ 7 h 60" name="T7"/>
                  <a:gd fmla="*/ 53 w 74" name="T8"/>
                  <a:gd fmla="*/ 7 h 60" name="T9"/>
                  <a:gd fmla="*/ 49 w 74" name="T10"/>
                  <a:gd fmla="*/ 57 h 60" name="T11"/>
                  <a:gd fmla="*/ 22 w 74" name="T12"/>
                  <a:gd fmla="*/ 53 h 60" name="T13"/>
                  <a:gd fmla="*/ 26 w 74" name="T14"/>
                  <a:gd fmla="*/ 3 h 60" name="T15"/>
                  <a:gd fmla="*/ 53 w 74" name="T16"/>
                  <a:gd fmla="*/ 7 h 60" name="T17"/>
                  <a:gd fmla="*/ 25 w 74" name="T18"/>
                  <a:gd fmla="*/ 6 h 60" name="T19"/>
                  <a:gd fmla="*/ 24 w 74" name="T20"/>
                  <a:gd fmla="*/ 50 h 60" name="T21"/>
                  <a:gd fmla="*/ 50 w 74" name="T22"/>
                  <a:gd fmla="*/ 51 h 60" name="T23"/>
                  <a:gd fmla="*/ 51 w 74" name="T24"/>
                  <a:gd fmla="*/ 7 h 60" name="T25"/>
                  <a:gd fmla="*/ 49 w 74" name="T26"/>
                  <a:gd fmla="*/ 49 h 60" name="T27"/>
                  <a:gd fmla="*/ 26 w 74" name="T28"/>
                  <a:gd fmla="*/ 8 h 60" name="T29"/>
                  <a:gd fmla="*/ 49 w 74" name="T30"/>
                  <a:gd fmla="*/ 49 h 60" name="T31"/>
                  <a:gd fmla="*/ 37 w 74" name="T32"/>
                  <a:gd fmla="*/ 56 h 60" name="T33"/>
                  <a:gd fmla="*/ 37 w 74" name="T34"/>
                  <a:gd fmla="*/ 52 h 60" name="T35"/>
                  <a:gd fmla="*/ 74 w 74" name="T36"/>
                  <a:gd fmla="*/ 23 h 60" name="T37"/>
                  <a:gd fmla="*/ 67 w 74" name="T38"/>
                  <a:gd fmla="*/ 41 h 60" name="T39"/>
                  <a:gd fmla="*/ 66 w 74" name="T40"/>
                  <a:gd fmla="*/ 39 h 60" name="T41"/>
                  <a:gd fmla="*/ 66 w 74" name="T42"/>
                  <a:gd fmla="*/ 7 h 60" name="T43"/>
                  <a:gd fmla="*/ 68 w 74" name="T44"/>
                  <a:gd fmla="*/ 6 h 60" name="T45"/>
                  <a:gd fmla="*/ 69 w 74" name="T46"/>
                  <a:gd fmla="*/ 23 h 60" name="T47"/>
                  <a:gd fmla="*/ 64 w 74" name="T48"/>
                  <a:gd fmla="*/ 37 h 60" name="T49"/>
                  <a:gd fmla="*/ 63 w 74" name="T50"/>
                  <a:gd fmla="*/ 35 h 60" name="T51"/>
                  <a:gd fmla="*/ 63 w 74" name="T52"/>
                  <a:gd fmla="*/ 11 h 60" name="T53"/>
                  <a:gd fmla="*/ 65 w 74" name="T54"/>
                  <a:gd fmla="*/ 10 h 60" name="T55"/>
                  <a:gd fmla="*/ 64 w 74" name="T56"/>
                  <a:gd fmla="*/ 23 h 60" name="T57"/>
                  <a:gd fmla="*/ 60 w 74" name="T58"/>
                  <a:gd fmla="*/ 33 h 60" name="T59"/>
                  <a:gd fmla="*/ 60 w 74" name="T60"/>
                  <a:gd fmla="*/ 31 h 60" name="T61"/>
                  <a:gd fmla="*/ 60 w 74" name="T62"/>
                  <a:gd fmla="*/ 15 h 60" name="T63"/>
                  <a:gd fmla="*/ 61 w 74" name="T64"/>
                  <a:gd fmla="*/ 14 h 60" name="T65"/>
                  <a:gd fmla="*/ 8 w 74" name="T66"/>
                  <a:gd fmla="*/ 39 h 60" name="T67"/>
                  <a:gd fmla="*/ 7 w 74" name="T68"/>
                  <a:gd fmla="*/ 41 h 60" name="T69"/>
                  <a:gd fmla="*/ 0 w 74" name="T70"/>
                  <a:gd fmla="*/ 23 h 60" name="T71"/>
                  <a:gd fmla="*/ 8 w 74" name="T72"/>
                  <a:gd fmla="*/ 6 h 60" name="T73"/>
                  <a:gd fmla="*/ 2 w 74" name="T74"/>
                  <a:gd fmla="*/ 23 h 60" name="T75"/>
                  <a:gd fmla="*/ 12 w 74" name="T76"/>
                  <a:gd fmla="*/ 35 h 60" name="T77"/>
                  <a:gd fmla="*/ 11 w 74" name="T78"/>
                  <a:gd fmla="*/ 37 h 60" name="T79"/>
                  <a:gd fmla="*/ 6 w 74" name="T80"/>
                  <a:gd fmla="*/ 23 h 60" name="T81"/>
                  <a:gd fmla="*/ 11 w 74" name="T82"/>
                  <a:gd fmla="*/ 10 h 60" name="T83"/>
                  <a:gd fmla="*/ 8 w 74" name="T84"/>
                  <a:gd fmla="*/ 23 h 60" name="T85"/>
                  <a:gd fmla="*/ 15 w 74" name="T86"/>
                  <a:gd fmla="*/ 15 h 60" name="T87"/>
                  <a:gd fmla="*/ 15 w 74" name="T88"/>
                  <a:gd fmla="*/ 31 h 60" name="T89"/>
                  <a:gd fmla="*/ 14 w 74" name="T90"/>
                  <a:gd fmla="*/ 33 h 60" name="T91"/>
                  <a:gd fmla="*/ 11 w 74" name="T92"/>
                  <a:gd fmla="*/ 23 h 60" name="T93"/>
                  <a:gd fmla="*/ 15 w 74" name="T94"/>
                  <a:gd fmla="*/ 14 h 60"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60" w="74">
                    <a:moveTo>
                      <a:pt x="49" y="0"/>
                    </a:moveTo>
                    <a:cubicBezTo>
                      <a:pt x="26" y="0"/>
                      <a:pt x="26" y="0"/>
                      <a:pt x="26" y="0"/>
                    </a:cubicBezTo>
                    <a:cubicBezTo>
                      <a:pt x="22" y="0"/>
                      <a:pt x="19" y="3"/>
                      <a:pt x="19" y="7"/>
                    </a:cubicBezTo>
                    <a:cubicBezTo>
                      <a:pt x="19" y="53"/>
                      <a:pt x="19" y="53"/>
                      <a:pt x="19" y="53"/>
                    </a:cubicBezTo>
                    <a:cubicBezTo>
                      <a:pt x="19" y="56"/>
                      <a:pt x="22" y="60"/>
                      <a:pt x="26" y="60"/>
                    </a:cubicBezTo>
                    <a:cubicBezTo>
                      <a:pt x="49" y="60"/>
                      <a:pt x="49" y="60"/>
                      <a:pt x="49" y="60"/>
                    </a:cubicBezTo>
                    <a:cubicBezTo>
                      <a:pt x="53" y="60"/>
                      <a:pt x="56" y="56"/>
                      <a:pt x="56" y="53"/>
                    </a:cubicBezTo>
                    <a:cubicBezTo>
                      <a:pt x="56" y="7"/>
                      <a:pt x="56" y="7"/>
                      <a:pt x="56" y="7"/>
                    </a:cubicBezTo>
                    <a:cubicBezTo>
                      <a:pt x="56" y="3"/>
                      <a:pt x="53" y="0"/>
                      <a:pt x="49" y="0"/>
                    </a:cubicBezTo>
                    <a:close/>
                    <a:moveTo>
                      <a:pt x="53" y="7"/>
                    </a:moveTo>
                    <a:cubicBezTo>
                      <a:pt x="53" y="53"/>
                      <a:pt x="53" y="53"/>
                      <a:pt x="53" y="53"/>
                    </a:cubicBezTo>
                    <a:cubicBezTo>
                      <a:pt x="53" y="55"/>
                      <a:pt x="51" y="57"/>
                      <a:pt x="49" y="57"/>
                    </a:cubicBezTo>
                    <a:cubicBezTo>
                      <a:pt x="26" y="57"/>
                      <a:pt x="26" y="57"/>
                      <a:pt x="26" y="57"/>
                    </a:cubicBezTo>
                    <a:cubicBezTo>
                      <a:pt x="24" y="57"/>
                      <a:pt x="22" y="55"/>
                      <a:pt x="22" y="53"/>
                    </a:cubicBezTo>
                    <a:cubicBezTo>
                      <a:pt x="22" y="7"/>
                      <a:pt x="22" y="7"/>
                      <a:pt x="22" y="7"/>
                    </a:cubicBezTo>
                    <a:cubicBezTo>
                      <a:pt x="22" y="5"/>
                      <a:pt x="24" y="3"/>
                      <a:pt x="26" y="3"/>
                    </a:cubicBezTo>
                    <a:cubicBezTo>
                      <a:pt x="49" y="3"/>
                      <a:pt x="49" y="3"/>
                      <a:pt x="49" y="3"/>
                    </a:cubicBezTo>
                    <a:cubicBezTo>
                      <a:pt x="51" y="3"/>
                      <a:pt x="53" y="5"/>
                      <a:pt x="53" y="7"/>
                    </a:cubicBezTo>
                    <a:close/>
                    <a:moveTo>
                      <a:pt x="50" y="6"/>
                    </a:moveTo>
                    <a:cubicBezTo>
                      <a:pt x="25" y="6"/>
                      <a:pt x="25" y="6"/>
                      <a:pt x="25" y="6"/>
                    </a:cubicBezTo>
                    <a:cubicBezTo>
                      <a:pt x="24" y="6"/>
                      <a:pt x="24" y="6"/>
                      <a:pt x="24" y="7"/>
                    </a:cubicBezTo>
                    <a:cubicBezTo>
                      <a:pt x="24" y="50"/>
                      <a:pt x="24" y="50"/>
                      <a:pt x="24" y="50"/>
                    </a:cubicBezTo>
                    <a:cubicBezTo>
                      <a:pt x="24" y="51"/>
                      <a:pt x="24" y="51"/>
                      <a:pt x="25" y="51"/>
                    </a:cubicBezTo>
                    <a:cubicBezTo>
                      <a:pt x="50" y="51"/>
                      <a:pt x="50" y="51"/>
                      <a:pt x="50" y="51"/>
                    </a:cubicBezTo>
                    <a:cubicBezTo>
                      <a:pt x="50" y="51"/>
                      <a:pt x="51" y="51"/>
                      <a:pt x="51" y="50"/>
                    </a:cubicBezTo>
                    <a:cubicBezTo>
                      <a:pt x="51" y="7"/>
                      <a:pt x="51" y="7"/>
                      <a:pt x="51" y="7"/>
                    </a:cubicBezTo>
                    <a:cubicBezTo>
                      <a:pt x="51" y="6"/>
                      <a:pt x="50" y="6"/>
                      <a:pt x="50" y="6"/>
                    </a:cubicBezTo>
                    <a:close/>
                    <a:moveTo>
                      <a:pt x="49" y="49"/>
                    </a:moveTo>
                    <a:cubicBezTo>
                      <a:pt x="26" y="49"/>
                      <a:pt x="26" y="49"/>
                      <a:pt x="26" y="49"/>
                    </a:cubicBezTo>
                    <a:cubicBezTo>
                      <a:pt x="26" y="8"/>
                      <a:pt x="26" y="8"/>
                      <a:pt x="26" y="8"/>
                    </a:cubicBezTo>
                    <a:cubicBezTo>
                      <a:pt x="49" y="8"/>
                      <a:pt x="49" y="8"/>
                      <a:pt x="49" y="8"/>
                    </a:cubicBezTo>
                    <a:lnTo>
                      <a:pt x="49" y="49"/>
                    </a:lnTo>
                    <a:close/>
                    <a:moveTo>
                      <a:pt x="39" y="54"/>
                    </a:moveTo>
                    <a:cubicBezTo>
                      <a:pt x="39" y="55"/>
                      <a:pt x="38" y="56"/>
                      <a:pt x="37" y="56"/>
                    </a:cubicBezTo>
                    <a:cubicBezTo>
                      <a:pt x="36" y="56"/>
                      <a:pt x="35" y="55"/>
                      <a:pt x="35" y="54"/>
                    </a:cubicBezTo>
                    <a:cubicBezTo>
                      <a:pt x="35" y="53"/>
                      <a:pt x="36" y="52"/>
                      <a:pt x="37" y="52"/>
                    </a:cubicBezTo>
                    <a:cubicBezTo>
                      <a:pt x="38" y="52"/>
                      <a:pt x="39" y="53"/>
                      <a:pt x="39" y="54"/>
                    </a:cubicBezTo>
                    <a:close/>
                    <a:moveTo>
                      <a:pt x="74" y="23"/>
                    </a:moveTo>
                    <a:cubicBezTo>
                      <a:pt x="74" y="30"/>
                      <a:pt x="72" y="36"/>
                      <a:pt x="68" y="41"/>
                    </a:cubicBezTo>
                    <a:cubicBezTo>
                      <a:pt x="68" y="41"/>
                      <a:pt x="67" y="41"/>
                      <a:pt x="67" y="41"/>
                    </a:cubicBezTo>
                    <a:cubicBezTo>
                      <a:pt x="67" y="41"/>
                      <a:pt x="67" y="41"/>
                      <a:pt x="67" y="41"/>
                    </a:cubicBezTo>
                    <a:cubicBezTo>
                      <a:pt x="66" y="40"/>
                      <a:pt x="66" y="40"/>
                      <a:pt x="66" y="39"/>
                    </a:cubicBezTo>
                    <a:cubicBezTo>
                      <a:pt x="70" y="35"/>
                      <a:pt x="72" y="29"/>
                      <a:pt x="72" y="23"/>
                    </a:cubicBezTo>
                    <a:cubicBezTo>
                      <a:pt x="72" y="17"/>
                      <a:pt x="70" y="12"/>
                      <a:pt x="66" y="7"/>
                    </a:cubicBezTo>
                    <a:cubicBezTo>
                      <a:pt x="66" y="7"/>
                      <a:pt x="66" y="6"/>
                      <a:pt x="67" y="6"/>
                    </a:cubicBezTo>
                    <a:cubicBezTo>
                      <a:pt x="67" y="5"/>
                      <a:pt x="68" y="6"/>
                      <a:pt x="68" y="6"/>
                    </a:cubicBezTo>
                    <a:cubicBezTo>
                      <a:pt x="72" y="11"/>
                      <a:pt x="74" y="17"/>
                      <a:pt x="74" y="23"/>
                    </a:cubicBezTo>
                    <a:close/>
                    <a:moveTo>
                      <a:pt x="69" y="23"/>
                    </a:moveTo>
                    <a:cubicBezTo>
                      <a:pt x="69" y="28"/>
                      <a:pt x="67" y="33"/>
                      <a:pt x="65" y="36"/>
                    </a:cubicBezTo>
                    <a:cubicBezTo>
                      <a:pt x="64" y="37"/>
                      <a:pt x="64" y="37"/>
                      <a:pt x="64" y="37"/>
                    </a:cubicBezTo>
                    <a:cubicBezTo>
                      <a:pt x="64" y="37"/>
                      <a:pt x="63" y="37"/>
                      <a:pt x="63" y="37"/>
                    </a:cubicBezTo>
                    <a:cubicBezTo>
                      <a:pt x="63" y="36"/>
                      <a:pt x="63" y="36"/>
                      <a:pt x="63" y="35"/>
                    </a:cubicBezTo>
                    <a:cubicBezTo>
                      <a:pt x="66" y="32"/>
                      <a:pt x="67" y="28"/>
                      <a:pt x="67" y="23"/>
                    </a:cubicBezTo>
                    <a:cubicBezTo>
                      <a:pt x="67" y="19"/>
                      <a:pt x="66" y="15"/>
                      <a:pt x="63" y="11"/>
                    </a:cubicBezTo>
                    <a:cubicBezTo>
                      <a:pt x="63" y="11"/>
                      <a:pt x="63" y="10"/>
                      <a:pt x="63" y="10"/>
                    </a:cubicBezTo>
                    <a:cubicBezTo>
                      <a:pt x="64" y="10"/>
                      <a:pt x="64" y="10"/>
                      <a:pt x="65" y="10"/>
                    </a:cubicBezTo>
                    <a:cubicBezTo>
                      <a:pt x="67" y="14"/>
                      <a:pt x="69" y="19"/>
                      <a:pt x="69" y="23"/>
                    </a:cubicBezTo>
                    <a:close/>
                    <a:moveTo>
                      <a:pt x="64" y="23"/>
                    </a:moveTo>
                    <a:cubicBezTo>
                      <a:pt x="64" y="26"/>
                      <a:pt x="63" y="29"/>
                      <a:pt x="61" y="32"/>
                    </a:cubicBezTo>
                    <a:cubicBezTo>
                      <a:pt x="61" y="32"/>
                      <a:pt x="61" y="33"/>
                      <a:pt x="60" y="33"/>
                    </a:cubicBezTo>
                    <a:cubicBezTo>
                      <a:pt x="60" y="33"/>
                      <a:pt x="60" y="33"/>
                      <a:pt x="60" y="33"/>
                    </a:cubicBezTo>
                    <a:cubicBezTo>
                      <a:pt x="59" y="32"/>
                      <a:pt x="59" y="32"/>
                      <a:pt x="60" y="31"/>
                    </a:cubicBezTo>
                    <a:cubicBezTo>
                      <a:pt x="61" y="29"/>
                      <a:pt x="62" y="26"/>
                      <a:pt x="62" y="23"/>
                    </a:cubicBezTo>
                    <a:cubicBezTo>
                      <a:pt x="62" y="21"/>
                      <a:pt x="61" y="18"/>
                      <a:pt x="60" y="15"/>
                    </a:cubicBezTo>
                    <a:cubicBezTo>
                      <a:pt x="59" y="15"/>
                      <a:pt x="59" y="14"/>
                      <a:pt x="60" y="14"/>
                    </a:cubicBezTo>
                    <a:cubicBezTo>
                      <a:pt x="60" y="14"/>
                      <a:pt x="61" y="14"/>
                      <a:pt x="61" y="14"/>
                    </a:cubicBezTo>
                    <a:cubicBezTo>
                      <a:pt x="63" y="17"/>
                      <a:pt x="64" y="20"/>
                      <a:pt x="64" y="23"/>
                    </a:cubicBezTo>
                    <a:close/>
                    <a:moveTo>
                      <a:pt x="8" y="39"/>
                    </a:moveTo>
                    <a:cubicBezTo>
                      <a:pt x="9" y="40"/>
                      <a:pt x="8" y="40"/>
                      <a:pt x="8" y="41"/>
                    </a:cubicBezTo>
                    <a:cubicBezTo>
                      <a:pt x="8" y="41"/>
                      <a:pt x="8" y="41"/>
                      <a:pt x="7" y="41"/>
                    </a:cubicBezTo>
                    <a:cubicBezTo>
                      <a:pt x="7" y="41"/>
                      <a:pt x="7" y="41"/>
                      <a:pt x="7" y="41"/>
                    </a:cubicBezTo>
                    <a:cubicBezTo>
                      <a:pt x="3" y="36"/>
                      <a:pt x="0" y="30"/>
                      <a:pt x="0" y="23"/>
                    </a:cubicBezTo>
                    <a:cubicBezTo>
                      <a:pt x="0" y="17"/>
                      <a:pt x="3" y="11"/>
                      <a:pt x="7" y="6"/>
                    </a:cubicBezTo>
                    <a:cubicBezTo>
                      <a:pt x="7" y="6"/>
                      <a:pt x="8" y="5"/>
                      <a:pt x="8" y="6"/>
                    </a:cubicBezTo>
                    <a:cubicBezTo>
                      <a:pt x="8" y="6"/>
                      <a:pt x="9" y="7"/>
                      <a:pt x="8" y="7"/>
                    </a:cubicBezTo>
                    <a:cubicBezTo>
                      <a:pt x="5" y="12"/>
                      <a:pt x="2" y="17"/>
                      <a:pt x="2" y="23"/>
                    </a:cubicBezTo>
                    <a:cubicBezTo>
                      <a:pt x="2" y="29"/>
                      <a:pt x="5" y="35"/>
                      <a:pt x="8" y="39"/>
                    </a:cubicBezTo>
                    <a:close/>
                    <a:moveTo>
                      <a:pt x="12" y="35"/>
                    </a:moveTo>
                    <a:cubicBezTo>
                      <a:pt x="12" y="36"/>
                      <a:pt x="12" y="36"/>
                      <a:pt x="11" y="37"/>
                    </a:cubicBezTo>
                    <a:cubicBezTo>
                      <a:pt x="11" y="37"/>
                      <a:pt x="11" y="37"/>
                      <a:pt x="11" y="37"/>
                    </a:cubicBezTo>
                    <a:cubicBezTo>
                      <a:pt x="10" y="37"/>
                      <a:pt x="10" y="37"/>
                      <a:pt x="10" y="36"/>
                    </a:cubicBezTo>
                    <a:cubicBezTo>
                      <a:pt x="7" y="33"/>
                      <a:pt x="6" y="28"/>
                      <a:pt x="6" y="23"/>
                    </a:cubicBezTo>
                    <a:cubicBezTo>
                      <a:pt x="6" y="19"/>
                      <a:pt x="7" y="14"/>
                      <a:pt x="10" y="10"/>
                    </a:cubicBezTo>
                    <a:cubicBezTo>
                      <a:pt x="10" y="10"/>
                      <a:pt x="11" y="10"/>
                      <a:pt x="11" y="10"/>
                    </a:cubicBezTo>
                    <a:cubicBezTo>
                      <a:pt x="12" y="10"/>
                      <a:pt x="12" y="11"/>
                      <a:pt x="12" y="11"/>
                    </a:cubicBezTo>
                    <a:cubicBezTo>
                      <a:pt x="9" y="15"/>
                      <a:pt x="8" y="19"/>
                      <a:pt x="8" y="23"/>
                    </a:cubicBezTo>
                    <a:cubicBezTo>
                      <a:pt x="8" y="28"/>
                      <a:pt x="9" y="32"/>
                      <a:pt x="12" y="35"/>
                    </a:cubicBezTo>
                    <a:close/>
                    <a:moveTo>
                      <a:pt x="15" y="15"/>
                    </a:moveTo>
                    <a:cubicBezTo>
                      <a:pt x="14" y="18"/>
                      <a:pt x="13" y="21"/>
                      <a:pt x="13" y="23"/>
                    </a:cubicBezTo>
                    <a:cubicBezTo>
                      <a:pt x="13" y="26"/>
                      <a:pt x="14" y="29"/>
                      <a:pt x="15" y="31"/>
                    </a:cubicBezTo>
                    <a:cubicBezTo>
                      <a:pt x="15" y="32"/>
                      <a:pt x="15" y="32"/>
                      <a:pt x="15" y="33"/>
                    </a:cubicBezTo>
                    <a:cubicBezTo>
                      <a:pt x="15" y="33"/>
                      <a:pt x="14" y="33"/>
                      <a:pt x="14" y="33"/>
                    </a:cubicBezTo>
                    <a:cubicBezTo>
                      <a:pt x="14" y="33"/>
                      <a:pt x="14" y="32"/>
                      <a:pt x="13" y="32"/>
                    </a:cubicBezTo>
                    <a:cubicBezTo>
                      <a:pt x="12" y="29"/>
                      <a:pt x="11" y="26"/>
                      <a:pt x="11" y="23"/>
                    </a:cubicBezTo>
                    <a:cubicBezTo>
                      <a:pt x="11" y="20"/>
                      <a:pt x="12" y="17"/>
                      <a:pt x="13" y="14"/>
                    </a:cubicBezTo>
                    <a:cubicBezTo>
                      <a:pt x="14" y="14"/>
                      <a:pt x="14" y="14"/>
                      <a:pt x="15" y="14"/>
                    </a:cubicBezTo>
                    <a:cubicBezTo>
                      <a:pt x="15" y="14"/>
                      <a:pt x="15" y="15"/>
                      <a:pt x="15" y="1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0" name="íṣ1îḑê">
                <a:extLst>
                  <a:ext uri="{FF2B5EF4-FFF2-40B4-BE49-F238E27FC236}">
                    <a16:creationId xmlns:a16="http://schemas.microsoft.com/office/drawing/2014/main" id="{64DE2343-2660-4948-8D2C-0C3F4465BB60}"/>
                  </a:ext>
                </a:extLst>
              </p:cNvPr>
              <p:cNvSpPr/>
              <p:nvPr/>
            </p:nvSpPr>
            <p:spPr bwMode="auto">
              <a:xfrm>
                <a:off x="5821564" y="4062752"/>
                <a:ext cx="135175" cy="135218"/>
              </a:xfrm>
              <a:custGeom>
                <a:gdLst>
                  <a:gd fmla="*/ 18 w 35" name="T0"/>
                  <a:gd fmla="*/ 0 h 35" name="T1"/>
                  <a:gd fmla="*/ 0 w 35" name="T2"/>
                  <a:gd fmla="*/ 18 h 35" name="T3"/>
                  <a:gd fmla="*/ 18 w 35" name="T4"/>
                  <a:gd fmla="*/ 35 h 35" name="T5"/>
                  <a:gd fmla="*/ 35 w 35" name="T6"/>
                  <a:gd fmla="*/ 18 h 35" name="T7"/>
                  <a:gd fmla="*/ 18 w 35" name="T8"/>
                  <a:gd fmla="*/ 0 h 35" name="T9"/>
                  <a:gd fmla="*/ 18 w 35" name="T10"/>
                  <a:gd fmla="*/ 32 h 35" name="T11"/>
                  <a:gd fmla="*/ 3 w 35" name="T12"/>
                  <a:gd fmla="*/ 18 h 35" name="T13"/>
                  <a:gd fmla="*/ 18 w 35" name="T14"/>
                  <a:gd fmla="*/ 3 h 35" name="T15"/>
                  <a:gd fmla="*/ 32 w 35" name="T16"/>
                  <a:gd fmla="*/ 18 h 35" name="T17"/>
                  <a:gd fmla="*/ 18 w 35" name="T18"/>
                  <a:gd fmla="*/ 32 h 35" name="T19"/>
                  <a:gd fmla="*/ 27 w 35" name="T20"/>
                  <a:gd fmla="*/ 12 h 35" name="T21"/>
                  <a:gd fmla="*/ 27 w 35" name="T22"/>
                  <a:gd fmla="*/ 14 h 35" name="T23"/>
                  <a:gd fmla="*/ 16 w 35" name="T24"/>
                  <a:gd fmla="*/ 23 h 35" name="T25"/>
                  <a:gd fmla="*/ 16 w 35" name="T26"/>
                  <a:gd fmla="*/ 23 h 35" name="T27"/>
                  <a:gd fmla="*/ 15 w 35" name="T28"/>
                  <a:gd fmla="*/ 23 h 35" name="T29"/>
                  <a:gd fmla="*/ 9 w 35" name="T30"/>
                  <a:gd fmla="*/ 18 h 35" name="T31"/>
                  <a:gd fmla="*/ 9 w 35" name="T32"/>
                  <a:gd fmla="*/ 16 h 35" name="T33"/>
                  <a:gd fmla="*/ 10 w 35" name="T34"/>
                  <a:gd fmla="*/ 16 h 35" name="T35"/>
                  <a:gd fmla="*/ 16 w 35" name="T36"/>
                  <a:gd fmla="*/ 21 h 35" name="T37"/>
                  <a:gd fmla="*/ 26 w 35" name="T38"/>
                  <a:gd fmla="*/ 12 h 35" name="T39"/>
                  <a:gd fmla="*/ 27 w 35" name="T40"/>
                  <a:gd fmla="*/ 12 h 3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5" w="35">
                    <a:moveTo>
                      <a:pt x="18" y="0"/>
                    </a:moveTo>
                    <a:cubicBezTo>
                      <a:pt x="8" y="0"/>
                      <a:pt x="0" y="8"/>
                      <a:pt x="0" y="18"/>
                    </a:cubicBezTo>
                    <a:cubicBezTo>
                      <a:pt x="0" y="27"/>
                      <a:pt x="8" y="35"/>
                      <a:pt x="18" y="35"/>
                    </a:cubicBezTo>
                    <a:cubicBezTo>
                      <a:pt x="28" y="35"/>
                      <a:pt x="35" y="27"/>
                      <a:pt x="35" y="18"/>
                    </a:cubicBezTo>
                    <a:cubicBezTo>
                      <a:pt x="35" y="8"/>
                      <a:pt x="28" y="0"/>
                      <a:pt x="18" y="0"/>
                    </a:cubicBezTo>
                    <a:close/>
                    <a:moveTo>
                      <a:pt x="18" y="32"/>
                    </a:moveTo>
                    <a:cubicBezTo>
                      <a:pt x="10" y="32"/>
                      <a:pt x="3" y="26"/>
                      <a:pt x="3" y="18"/>
                    </a:cubicBezTo>
                    <a:cubicBezTo>
                      <a:pt x="3" y="10"/>
                      <a:pt x="10" y="3"/>
                      <a:pt x="18" y="3"/>
                    </a:cubicBezTo>
                    <a:cubicBezTo>
                      <a:pt x="26" y="3"/>
                      <a:pt x="32" y="10"/>
                      <a:pt x="32" y="18"/>
                    </a:cubicBezTo>
                    <a:cubicBezTo>
                      <a:pt x="32" y="26"/>
                      <a:pt x="26" y="32"/>
                      <a:pt x="18" y="32"/>
                    </a:cubicBezTo>
                    <a:close/>
                    <a:moveTo>
                      <a:pt x="27" y="12"/>
                    </a:moveTo>
                    <a:cubicBezTo>
                      <a:pt x="28" y="13"/>
                      <a:pt x="28" y="13"/>
                      <a:pt x="27" y="14"/>
                    </a:cubicBezTo>
                    <a:cubicBezTo>
                      <a:pt x="16" y="23"/>
                      <a:pt x="16" y="23"/>
                      <a:pt x="16" y="23"/>
                    </a:cubicBezTo>
                    <a:cubicBezTo>
                      <a:pt x="16" y="23"/>
                      <a:pt x="16" y="23"/>
                      <a:pt x="16" y="23"/>
                    </a:cubicBezTo>
                    <a:cubicBezTo>
                      <a:pt x="15" y="23"/>
                      <a:pt x="15" y="23"/>
                      <a:pt x="15" y="23"/>
                    </a:cubicBezTo>
                    <a:cubicBezTo>
                      <a:pt x="9" y="18"/>
                      <a:pt x="9" y="18"/>
                      <a:pt x="9" y="18"/>
                    </a:cubicBezTo>
                    <a:cubicBezTo>
                      <a:pt x="8" y="18"/>
                      <a:pt x="8" y="17"/>
                      <a:pt x="9" y="16"/>
                    </a:cubicBezTo>
                    <a:cubicBezTo>
                      <a:pt x="9" y="16"/>
                      <a:pt x="10" y="16"/>
                      <a:pt x="10" y="16"/>
                    </a:cubicBezTo>
                    <a:cubicBezTo>
                      <a:pt x="16" y="21"/>
                      <a:pt x="16" y="21"/>
                      <a:pt x="16" y="21"/>
                    </a:cubicBezTo>
                    <a:cubicBezTo>
                      <a:pt x="26" y="12"/>
                      <a:pt x="26" y="12"/>
                      <a:pt x="26" y="12"/>
                    </a:cubicBezTo>
                    <a:cubicBezTo>
                      <a:pt x="26" y="12"/>
                      <a:pt x="27" y="12"/>
                      <a:pt x="27" y="12"/>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1" name="ïṩḻîḋé">
                <a:extLst>
                  <a:ext uri="{FF2B5EF4-FFF2-40B4-BE49-F238E27FC236}">
                    <a16:creationId xmlns:a16="http://schemas.microsoft.com/office/drawing/2014/main" id="{8E334585-FBEF-4444-9BD3-F130C02D0635}"/>
                  </a:ext>
                </a:extLst>
              </p:cNvPr>
              <p:cNvSpPr/>
              <p:nvPr/>
            </p:nvSpPr>
            <p:spPr bwMode="auto">
              <a:xfrm>
                <a:off x="5292010" y="4959606"/>
                <a:ext cx="378052" cy="398890"/>
              </a:xfrm>
              <a:custGeom>
                <a:gdLst>
                  <a:gd fmla="*/ 22 w 62" name="T0"/>
                  <a:gd fmla="*/ 32 h 65" name="T1"/>
                  <a:gd fmla="*/ 22 w 62" name="T2"/>
                  <a:gd fmla="*/ 52 h 65" name="T3"/>
                  <a:gd fmla="*/ 26 w 62" name="T4"/>
                  <a:gd fmla="*/ 43 h 65" name="T5"/>
                  <a:gd fmla="*/ 47 w 62" name="T6"/>
                  <a:gd fmla="*/ 7 h 65" name="T7"/>
                  <a:gd fmla="*/ 47 w 62" name="T8"/>
                  <a:gd fmla="*/ 19 h 65" name="T9"/>
                  <a:gd fmla="*/ 40 w 62" name="T10"/>
                  <a:gd fmla="*/ 37 h 65" name="T11"/>
                  <a:gd fmla="*/ 36 w 62" name="T12"/>
                  <a:gd fmla="*/ 27 h 65" name="T13"/>
                  <a:gd fmla="*/ 32 w 62" name="T14"/>
                  <a:gd fmla="*/ 26 h 65" name="T15"/>
                  <a:gd fmla="*/ 24 w 62" name="T16"/>
                  <a:gd fmla="*/ 22 h 65" name="T17"/>
                  <a:gd fmla="*/ 18 w 62" name="T18"/>
                  <a:gd fmla="*/ 21 h 65" name="T19"/>
                  <a:gd fmla="*/ 11 w 62" name="T20"/>
                  <a:gd fmla="*/ 28 h 65" name="T21"/>
                  <a:gd fmla="*/ 6 w 62" name="T22"/>
                  <a:gd fmla="*/ 28 h 65" name="T23"/>
                  <a:gd fmla="*/ 3 w 62" name="T24"/>
                  <a:gd fmla="*/ 38 h 65" name="T25"/>
                  <a:gd fmla="*/ 0 w 62" name="T26"/>
                  <a:gd fmla="*/ 43 h 65" name="T27"/>
                  <a:gd fmla="*/ 3 w 62" name="T28"/>
                  <a:gd fmla="*/ 47 h 65" name="T29"/>
                  <a:gd fmla="*/ 6 w 62" name="T30"/>
                  <a:gd fmla="*/ 58 h 65" name="T31"/>
                  <a:gd fmla="*/ 11 w 62" name="T32"/>
                  <a:gd fmla="*/ 58 h 65" name="T33"/>
                  <a:gd fmla="*/ 18 w 62" name="T34"/>
                  <a:gd fmla="*/ 65 h 65" name="T35"/>
                  <a:gd fmla="*/ 24 w 62" name="T36"/>
                  <a:gd fmla="*/ 64 h 65" name="T37"/>
                  <a:gd fmla="*/ 32 w 62" name="T38"/>
                  <a:gd fmla="*/ 60 h 65" name="T39"/>
                  <a:gd fmla="*/ 36 w 62" name="T40"/>
                  <a:gd fmla="*/ 59 h 65" name="T41"/>
                  <a:gd fmla="*/ 40 w 62" name="T42"/>
                  <a:gd fmla="*/ 49 h 65" name="T43"/>
                  <a:gd fmla="*/ 44 w 62" name="T44"/>
                  <a:gd fmla="*/ 46 h 65" name="T45"/>
                  <a:gd fmla="*/ 38 w 62" name="T46"/>
                  <a:gd fmla="*/ 53 h 65" name="T47"/>
                  <a:gd fmla="*/ 22 w 62" name="T48"/>
                  <a:gd fmla="*/ 58 h 65" name="T49"/>
                  <a:gd fmla="*/ 6 w 62" name="T50"/>
                  <a:gd fmla="*/ 53 h 65" name="T51"/>
                  <a:gd fmla="*/ 7 w 62" name="T52"/>
                  <a:gd fmla="*/ 38 h 65" name="T53"/>
                  <a:gd fmla="*/ 18 w 62" name="T54"/>
                  <a:gd fmla="*/ 24 h 65" name="T55"/>
                  <a:gd fmla="*/ 36 w 62" name="T56"/>
                  <a:gd fmla="*/ 30 h 65" name="T57"/>
                  <a:gd fmla="*/ 41 w 62" name="T58"/>
                  <a:gd fmla="*/ 44 h 65" name="T59"/>
                  <a:gd fmla="*/ 59 w 62" name="T60"/>
                  <a:gd fmla="*/ 11 h 65" name="T61"/>
                  <a:gd fmla="*/ 60 w 62" name="T62"/>
                  <a:gd fmla="*/ 7 h 65" name="T63"/>
                  <a:gd fmla="*/ 54 w 62" name="T64"/>
                  <a:gd fmla="*/ 4 h 65" name="T65"/>
                  <a:gd fmla="*/ 49 w 62" name="T66"/>
                  <a:gd fmla="*/ 0 h 65" name="T67"/>
                  <a:gd fmla="*/ 46 w 62" name="T68"/>
                  <a:gd fmla="*/ 0 h 65" name="T69"/>
                  <a:gd fmla="*/ 40 w 62" name="T70"/>
                  <a:gd fmla="*/ 4 h 65" name="T71"/>
                  <a:gd fmla="*/ 38 w 62" name="T72"/>
                  <a:gd fmla="*/ 4 h 65" name="T73"/>
                  <a:gd fmla="*/ 35 w 62" name="T74"/>
                  <a:gd fmla="*/ 11 h 65" name="T75"/>
                  <a:gd fmla="*/ 33 w 62" name="T76"/>
                  <a:gd fmla="*/ 14 h 65" name="T77"/>
                  <a:gd fmla="*/ 35 w 62" name="T78"/>
                  <a:gd fmla="*/ 18 h 65" name="T79"/>
                  <a:gd fmla="*/ 37 w 62" name="T80"/>
                  <a:gd fmla="*/ 24 h 65" name="T81"/>
                  <a:gd fmla="*/ 40 w 62" name="T82"/>
                  <a:gd fmla="*/ 25 h 65" name="T83"/>
                  <a:gd fmla="*/ 46 w 62" name="T84"/>
                  <a:gd fmla="*/ 28 h 65" name="T85"/>
                  <a:gd fmla="*/ 49 w 62" name="T86"/>
                  <a:gd fmla="*/ 29 h 65" name="T87"/>
                  <a:gd fmla="*/ 54 w 62" name="T88"/>
                  <a:gd fmla="*/ 24 h 65" name="T89"/>
                  <a:gd fmla="*/ 57 w 62" name="T90"/>
                  <a:gd fmla="*/ 24 h 65" name="T91"/>
                  <a:gd fmla="*/ 59 w 62" name="T92"/>
                  <a:gd fmla="*/ 18 h 65" name="T93"/>
                  <a:gd fmla="*/ 61 w 62" name="T94"/>
                  <a:gd fmla="*/ 12 h 65" name="T95"/>
                  <a:gd fmla="*/ 52 w 62" name="T96"/>
                  <a:gd fmla="*/ 22 h 65" name="T97"/>
                  <a:gd fmla="*/ 43 w 62" name="T98"/>
                  <a:gd fmla="*/ 25 h 65" name="T99"/>
                  <a:gd fmla="*/ 36 w 62" name="T100"/>
                  <a:gd fmla="*/ 15 h 65" name="T101"/>
                  <a:gd fmla="*/ 38 w 62" name="T102"/>
                  <a:gd fmla="*/ 7 h 65" name="T103"/>
                  <a:gd fmla="*/ 50 w 62" name="T104"/>
                  <a:gd fmla="*/ 3 h 65" name="T105"/>
                  <a:gd fmla="*/ 56 w 62" name="T106"/>
                  <a:gd fmla="*/ 11 h 6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65" w="62">
                    <a:moveTo>
                      <a:pt x="22" y="32"/>
                    </a:moveTo>
                    <a:cubicBezTo>
                      <a:pt x="15" y="32"/>
                      <a:pt x="11" y="37"/>
                      <a:pt x="11" y="43"/>
                    </a:cubicBezTo>
                    <a:cubicBezTo>
                      <a:pt x="11" y="49"/>
                      <a:pt x="15" y="54"/>
                      <a:pt x="22" y="54"/>
                    </a:cubicBezTo>
                    <a:cubicBezTo>
                      <a:pt x="28" y="54"/>
                      <a:pt x="33" y="49"/>
                      <a:pt x="33" y="43"/>
                    </a:cubicBezTo>
                    <a:cubicBezTo>
                      <a:pt x="33" y="37"/>
                      <a:pt x="28" y="32"/>
                      <a:pt x="22" y="32"/>
                    </a:cubicBezTo>
                    <a:close/>
                    <a:moveTo>
                      <a:pt x="22" y="52"/>
                    </a:moveTo>
                    <a:cubicBezTo>
                      <a:pt x="17" y="52"/>
                      <a:pt x="13" y="48"/>
                      <a:pt x="13" y="43"/>
                    </a:cubicBezTo>
                    <a:cubicBezTo>
                      <a:pt x="13" y="38"/>
                      <a:pt x="17" y="34"/>
                      <a:pt x="22" y="34"/>
                    </a:cubicBezTo>
                    <a:cubicBezTo>
                      <a:pt x="27" y="34"/>
                      <a:pt x="31" y="38"/>
                      <a:pt x="31" y="43"/>
                    </a:cubicBezTo>
                    <a:cubicBezTo>
                      <a:pt x="31" y="48"/>
                      <a:pt x="27" y="52"/>
                      <a:pt x="22" y="52"/>
                    </a:cubicBezTo>
                    <a:close/>
                    <a:moveTo>
                      <a:pt x="26" y="43"/>
                    </a:moveTo>
                    <a:cubicBezTo>
                      <a:pt x="26" y="45"/>
                      <a:pt x="24" y="47"/>
                      <a:pt x="22" y="47"/>
                    </a:cubicBezTo>
                    <a:cubicBezTo>
                      <a:pt x="19" y="47"/>
                      <a:pt x="17" y="45"/>
                      <a:pt x="17" y="43"/>
                    </a:cubicBezTo>
                    <a:cubicBezTo>
                      <a:pt x="17" y="40"/>
                      <a:pt x="19" y="38"/>
                      <a:pt x="22" y="38"/>
                    </a:cubicBezTo>
                    <a:cubicBezTo>
                      <a:pt x="24" y="38"/>
                      <a:pt x="26" y="40"/>
                      <a:pt x="26" y="43"/>
                    </a:cubicBezTo>
                    <a:close/>
                    <a:moveTo>
                      <a:pt x="47" y="7"/>
                    </a:moveTo>
                    <a:cubicBezTo>
                      <a:pt x="43" y="7"/>
                      <a:pt x="40" y="10"/>
                      <a:pt x="40" y="14"/>
                    </a:cubicBezTo>
                    <a:cubicBezTo>
                      <a:pt x="40" y="18"/>
                      <a:pt x="43" y="21"/>
                      <a:pt x="47" y="21"/>
                    </a:cubicBezTo>
                    <a:cubicBezTo>
                      <a:pt x="51" y="21"/>
                      <a:pt x="54" y="18"/>
                      <a:pt x="54" y="14"/>
                    </a:cubicBezTo>
                    <a:cubicBezTo>
                      <a:pt x="54" y="10"/>
                      <a:pt x="51" y="7"/>
                      <a:pt x="47" y="7"/>
                    </a:cubicBezTo>
                    <a:close/>
                    <a:moveTo>
                      <a:pt x="47" y="19"/>
                    </a:moveTo>
                    <a:cubicBezTo>
                      <a:pt x="44" y="19"/>
                      <a:pt x="42" y="17"/>
                      <a:pt x="42" y="14"/>
                    </a:cubicBezTo>
                    <a:cubicBezTo>
                      <a:pt x="42" y="12"/>
                      <a:pt x="44" y="9"/>
                      <a:pt x="47" y="9"/>
                    </a:cubicBezTo>
                    <a:cubicBezTo>
                      <a:pt x="49" y="9"/>
                      <a:pt x="52" y="12"/>
                      <a:pt x="52" y="14"/>
                    </a:cubicBezTo>
                    <a:cubicBezTo>
                      <a:pt x="52" y="17"/>
                      <a:pt x="49" y="19"/>
                      <a:pt x="47" y="19"/>
                    </a:cubicBezTo>
                    <a:close/>
                    <a:moveTo>
                      <a:pt x="43" y="39"/>
                    </a:moveTo>
                    <a:cubicBezTo>
                      <a:pt x="43" y="38"/>
                      <a:pt x="42" y="38"/>
                      <a:pt x="42" y="38"/>
                    </a:cubicBezTo>
                    <a:cubicBezTo>
                      <a:pt x="42" y="38"/>
                      <a:pt x="42" y="38"/>
                      <a:pt x="41" y="38"/>
                    </a:cubicBezTo>
                    <a:cubicBezTo>
                      <a:pt x="41" y="38"/>
                      <a:pt x="41" y="38"/>
                      <a:pt x="41" y="38"/>
                    </a:cubicBezTo>
                    <a:cubicBezTo>
                      <a:pt x="40" y="38"/>
                      <a:pt x="40" y="38"/>
                      <a:pt x="40" y="37"/>
                    </a:cubicBezTo>
                    <a:cubicBezTo>
                      <a:pt x="39" y="36"/>
                      <a:pt x="40" y="36"/>
                      <a:pt x="40" y="35"/>
                    </a:cubicBezTo>
                    <a:cubicBezTo>
                      <a:pt x="41" y="35"/>
                      <a:pt x="41" y="35"/>
                      <a:pt x="42" y="34"/>
                    </a:cubicBezTo>
                    <a:cubicBezTo>
                      <a:pt x="42" y="33"/>
                      <a:pt x="42" y="33"/>
                      <a:pt x="41" y="32"/>
                    </a:cubicBezTo>
                    <a:cubicBezTo>
                      <a:pt x="40" y="31"/>
                      <a:pt x="39" y="29"/>
                      <a:pt x="38" y="28"/>
                    </a:cubicBezTo>
                    <a:cubicBezTo>
                      <a:pt x="38" y="27"/>
                      <a:pt x="37" y="27"/>
                      <a:pt x="36" y="27"/>
                    </a:cubicBezTo>
                    <a:cubicBezTo>
                      <a:pt x="36" y="27"/>
                      <a:pt x="36" y="27"/>
                      <a:pt x="36" y="27"/>
                    </a:cubicBezTo>
                    <a:cubicBezTo>
                      <a:pt x="36" y="27"/>
                      <a:pt x="35" y="27"/>
                      <a:pt x="35" y="28"/>
                    </a:cubicBezTo>
                    <a:cubicBezTo>
                      <a:pt x="35" y="28"/>
                      <a:pt x="34" y="28"/>
                      <a:pt x="34" y="28"/>
                    </a:cubicBezTo>
                    <a:cubicBezTo>
                      <a:pt x="33" y="28"/>
                      <a:pt x="33" y="28"/>
                      <a:pt x="33" y="28"/>
                    </a:cubicBezTo>
                    <a:cubicBezTo>
                      <a:pt x="32" y="27"/>
                      <a:pt x="32" y="27"/>
                      <a:pt x="32" y="26"/>
                    </a:cubicBezTo>
                    <a:cubicBezTo>
                      <a:pt x="33" y="25"/>
                      <a:pt x="33" y="25"/>
                      <a:pt x="33" y="24"/>
                    </a:cubicBezTo>
                    <a:cubicBezTo>
                      <a:pt x="32" y="24"/>
                      <a:pt x="32" y="23"/>
                      <a:pt x="32" y="23"/>
                    </a:cubicBezTo>
                    <a:cubicBezTo>
                      <a:pt x="30" y="22"/>
                      <a:pt x="28" y="22"/>
                      <a:pt x="26" y="21"/>
                    </a:cubicBezTo>
                    <a:cubicBezTo>
                      <a:pt x="26" y="21"/>
                      <a:pt x="26" y="21"/>
                      <a:pt x="26" y="21"/>
                    </a:cubicBezTo>
                    <a:cubicBezTo>
                      <a:pt x="25" y="21"/>
                      <a:pt x="25" y="21"/>
                      <a:pt x="24" y="22"/>
                    </a:cubicBezTo>
                    <a:cubicBezTo>
                      <a:pt x="24" y="22"/>
                      <a:pt x="24" y="22"/>
                      <a:pt x="24" y="23"/>
                    </a:cubicBezTo>
                    <a:cubicBezTo>
                      <a:pt x="24" y="24"/>
                      <a:pt x="23" y="24"/>
                      <a:pt x="22" y="24"/>
                    </a:cubicBezTo>
                    <a:cubicBezTo>
                      <a:pt x="21" y="24"/>
                      <a:pt x="20" y="24"/>
                      <a:pt x="20" y="23"/>
                    </a:cubicBezTo>
                    <a:cubicBezTo>
                      <a:pt x="20" y="22"/>
                      <a:pt x="20" y="22"/>
                      <a:pt x="20" y="22"/>
                    </a:cubicBezTo>
                    <a:cubicBezTo>
                      <a:pt x="19" y="21"/>
                      <a:pt x="19" y="21"/>
                      <a:pt x="18" y="21"/>
                    </a:cubicBezTo>
                    <a:cubicBezTo>
                      <a:pt x="18" y="21"/>
                      <a:pt x="18" y="21"/>
                      <a:pt x="18" y="21"/>
                    </a:cubicBezTo>
                    <a:cubicBezTo>
                      <a:pt x="16" y="22"/>
                      <a:pt x="14" y="22"/>
                      <a:pt x="12" y="23"/>
                    </a:cubicBezTo>
                    <a:cubicBezTo>
                      <a:pt x="12" y="23"/>
                      <a:pt x="12" y="24"/>
                      <a:pt x="11" y="24"/>
                    </a:cubicBezTo>
                    <a:cubicBezTo>
                      <a:pt x="11" y="25"/>
                      <a:pt x="11" y="25"/>
                      <a:pt x="12" y="26"/>
                    </a:cubicBezTo>
                    <a:cubicBezTo>
                      <a:pt x="12" y="27"/>
                      <a:pt x="12" y="27"/>
                      <a:pt x="11" y="28"/>
                    </a:cubicBezTo>
                    <a:cubicBezTo>
                      <a:pt x="11" y="28"/>
                      <a:pt x="11" y="28"/>
                      <a:pt x="10" y="28"/>
                    </a:cubicBezTo>
                    <a:cubicBezTo>
                      <a:pt x="10" y="28"/>
                      <a:pt x="9" y="28"/>
                      <a:pt x="9" y="28"/>
                    </a:cubicBezTo>
                    <a:cubicBezTo>
                      <a:pt x="9" y="27"/>
                      <a:pt x="8" y="27"/>
                      <a:pt x="8" y="27"/>
                    </a:cubicBezTo>
                    <a:cubicBezTo>
                      <a:pt x="8" y="27"/>
                      <a:pt x="8" y="27"/>
                      <a:pt x="8" y="27"/>
                    </a:cubicBezTo>
                    <a:cubicBezTo>
                      <a:pt x="7" y="27"/>
                      <a:pt x="6" y="27"/>
                      <a:pt x="6" y="28"/>
                    </a:cubicBezTo>
                    <a:cubicBezTo>
                      <a:pt x="5" y="29"/>
                      <a:pt x="4" y="31"/>
                      <a:pt x="3" y="32"/>
                    </a:cubicBezTo>
                    <a:cubicBezTo>
                      <a:pt x="2" y="33"/>
                      <a:pt x="2" y="33"/>
                      <a:pt x="2" y="34"/>
                    </a:cubicBezTo>
                    <a:cubicBezTo>
                      <a:pt x="3" y="35"/>
                      <a:pt x="3" y="35"/>
                      <a:pt x="4" y="35"/>
                    </a:cubicBezTo>
                    <a:cubicBezTo>
                      <a:pt x="4" y="36"/>
                      <a:pt x="5" y="36"/>
                      <a:pt x="4" y="37"/>
                    </a:cubicBezTo>
                    <a:cubicBezTo>
                      <a:pt x="4" y="38"/>
                      <a:pt x="4" y="38"/>
                      <a:pt x="3" y="38"/>
                    </a:cubicBezTo>
                    <a:cubicBezTo>
                      <a:pt x="3" y="38"/>
                      <a:pt x="3" y="38"/>
                      <a:pt x="3" y="38"/>
                    </a:cubicBezTo>
                    <a:cubicBezTo>
                      <a:pt x="2" y="38"/>
                      <a:pt x="2" y="38"/>
                      <a:pt x="2" y="38"/>
                    </a:cubicBezTo>
                    <a:cubicBezTo>
                      <a:pt x="2" y="38"/>
                      <a:pt x="1" y="38"/>
                      <a:pt x="1" y="39"/>
                    </a:cubicBezTo>
                    <a:cubicBezTo>
                      <a:pt x="1" y="39"/>
                      <a:pt x="0" y="39"/>
                      <a:pt x="0" y="40"/>
                    </a:cubicBezTo>
                    <a:cubicBezTo>
                      <a:pt x="0" y="41"/>
                      <a:pt x="0" y="42"/>
                      <a:pt x="0" y="43"/>
                    </a:cubicBezTo>
                    <a:cubicBezTo>
                      <a:pt x="0" y="44"/>
                      <a:pt x="0" y="45"/>
                      <a:pt x="0" y="46"/>
                    </a:cubicBezTo>
                    <a:cubicBezTo>
                      <a:pt x="0" y="46"/>
                      <a:pt x="1" y="47"/>
                      <a:pt x="1" y="47"/>
                    </a:cubicBezTo>
                    <a:cubicBezTo>
                      <a:pt x="1" y="47"/>
                      <a:pt x="2" y="48"/>
                      <a:pt x="2" y="48"/>
                    </a:cubicBezTo>
                    <a:cubicBezTo>
                      <a:pt x="2" y="48"/>
                      <a:pt x="2" y="48"/>
                      <a:pt x="3" y="47"/>
                    </a:cubicBezTo>
                    <a:cubicBezTo>
                      <a:pt x="3" y="47"/>
                      <a:pt x="3" y="47"/>
                      <a:pt x="3" y="47"/>
                    </a:cubicBezTo>
                    <a:cubicBezTo>
                      <a:pt x="4" y="47"/>
                      <a:pt x="4" y="48"/>
                      <a:pt x="4" y="49"/>
                    </a:cubicBezTo>
                    <a:cubicBezTo>
                      <a:pt x="5" y="49"/>
                      <a:pt x="4" y="50"/>
                      <a:pt x="4" y="51"/>
                    </a:cubicBezTo>
                    <a:cubicBezTo>
                      <a:pt x="3" y="51"/>
                      <a:pt x="3" y="51"/>
                      <a:pt x="2" y="52"/>
                    </a:cubicBezTo>
                    <a:cubicBezTo>
                      <a:pt x="2" y="52"/>
                      <a:pt x="2" y="53"/>
                      <a:pt x="3" y="53"/>
                    </a:cubicBezTo>
                    <a:cubicBezTo>
                      <a:pt x="4" y="55"/>
                      <a:pt x="5" y="57"/>
                      <a:pt x="6" y="58"/>
                    </a:cubicBezTo>
                    <a:cubicBezTo>
                      <a:pt x="6" y="58"/>
                      <a:pt x="7" y="59"/>
                      <a:pt x="8" y="59"/>
                    </a:cubicBezTo>
                    <a:cubicBezTo>
                      <a:pt x="8" y="59"/>
                      <a:pt x="8" y="59"/>
                      <a:pt x="8" y="59"/>
                    </a:cubicBezTo>
                    <a:cubicBezTo>
                      <a:pt x="8" y="59"/>
                      <a:pt x="9" y="58"/>
                      <a:pt x="9" y="58"/>
                    </a:cubicBezTo>
                    <a:cubicBezTo>
                      <a:pt x="9" y="58"/>
                      <a:pt x="10" y="57"/>
                      <a:pt x="10" y="57"/>
                    </a:cubicBezTo>
                    <a:cubicBezTo>
                      <a:pt x="11" y="57"/>
                      <a:pt x="11" y="58"/>
                      <a:pt x="11" y="58"/>
                    </a:cubicBezTo>
                    <a:cubicBezTo>
                      <a:pt x="12" y="58"/>
                      <a:pt x="12" y="59"/>
                      <a:pt x="12" y="60"/>
                    </a:cubicBezTo>
                    <a:cubicBezTo>
                      <a:pt x="11" y="60"/>
                      <a:pt x="11" y="61"/>
                      <a:pt x="11" y="61"/>
                    </a:cubicBezTo>
                    <a:cubicBezTo>
                      <a:pt x="12" y="62"/>
                      <a:pt x="12" y="62"/>
                      <a:pt x="12" y="63"/>
                    </a:cubicBezTo>
                    <a:cubicBezTo>
                      <a:pt x="14" y="64"/>
                      <a:pt x="16" y="64"/>
                      <a:pt x="18" y="65"/>
                    </a:cubicBezTo>
                    <a:cubicBezTo>
                      <a:pt x="18" y="65"/>
                      <a:pt x="18" y="65"/>
                      <a:pt x="18" y="65"/>
                    </a:cubicBezTo>
                    <a:cubicBezTo>
                      <a:pt x="19" y="65"/>
                      <a:pt x="19" y="64"/>
                      <a:pt x="20" y="64"/>
                    </a:cubicBezTo>
                    <a:cubicBezTo>
                      <a:pt x="20" y="64"/>
                      <a:pt x="20" y="63"/>
                      <a:pt x="20" y="63"/>
                    </a:cubicBezTo>
                    <a:cubicBezTo>
                      <a:pt x="20" y="62"/>
                      <a:pt x="21" y="61"/>
                      <a:pt x="22" y="61"/>
                    </a:cubicBezTo>
                    <a:cubicBezTo>
                      <a:pt x="23" y="61"/>
                      <a:pt x="24" y="62"/>
                      <a:pt x="24" y="63"/>
                    </a:cubicBezTo>
                    <a:cubicBezTo>
                      <a:pt x="24" y="63"/>
                      <a:pt x="24" y="64"/>
                      <a:pt x="24" y="64"/>
                    </a:cubicBezTo>
                    <a:cubicBezTo>
                      <a:pt x="25" y="64"/>
                      <a:pt x="25" y="65"/>
                      <a:pt x="26" y="65"/>
                    </a:cubicBezTo>
                    <a:cubicBezTo>
                      <a:pt x="26" y="65"/>
                      <a:pt x="26" y="65"/>
                      <a:pt x="26" y="65"/>
                    </a:cubicBezTo>
                    <a:cubicBezTo>
                      <a:pt x="28" y="64"/>
                      <a:pt x="30" y="64"/>
                      <a:pt x="32" y="63"/>
                    </a:cubicBezTo>
                    <a:cubicBezTo>
                      <a:pt x="32" y="62"/>
                      <a:pt x="32" y="62"/>
                      <a:pt x="33" y="61"/>
                    </a:cubicBezTo>
                    <a:cubicBezTo>
                      <a:pt x="33" y="61"/>
                      <a:pt x="33" y="60"/>
                      <a:pt x="32" y="60"/>
                    </a:cubicBezTo>
                    <a:cubicBezTo>
                      <a:pt x="32" y="59"/>
                      <a:pt x="32" y="58"/>
                      <a:pt x="33" y="58"/>
                    </a:cubicBezTo>
                    <a:cubicBezTo>
                      <a:pt x="33" y="58"/>
                      <a:pt x="33" y="57"/>
                      <a:pt x="34" y="57"/>
                    </a:cubicBezTo>
                    <a:cubicBezTo>
                      <a:pt x="34" y="57"/>
                      <a:pt x="35" y="58"/>
                      <a:pt x="35" y="58"/>
                    </a:cubicBezTo>
                    <a:cubicBezTo>
                      <a:pt x="35" y="58"/>
                      <a:pt x="36" y="59"/>
                      <a:pt x="36" y="59"/>
                    </a:cubicBezTo>
                    <a:cubicBezTo>
                      <a:pt x="36" y="59"/>
                      <a:pt x="36" y="59"/>
                      <a:pt x="36" y="59"/>
                    </a:cubicBezTo>
                    <a:cubicBezTo>
                      <a:pt x="37" y="59"/>
                      <a:pt x="38" y="58"/>
                      <a:pt x="38" y="58"/>
                    </a:cubicBezTo>
                    <a:cubicBezTo>
                      <a:pt x="39" y="57"/>
                      <a:pt x="40" y="55"/>
                      <a:pt x="41" y="53"/>
                    </a:cubicBezTo>
                    <a:cubicBezTo>
                      <a:pt x="42" y="53"/>
                      <a:pt x="42" y="52"/>
                      <a:pt x="42" y="52"/>
                    </a:cubicBezTo>
                    <a:cubicBezTo>
                      <a:pt x="41" y="51"/>
                      <a:pt x="41" y="51"/>
                      <a:pt x="40" y="51"/>
                    </a:cubicBezTo>
                    <a:cubicBezTo>
                      <a:pt x="40" y="50"/>
                      <a:pt x="39" y="49"/>
                      <a:pt x="40" y="49"/>
                    </a:cubicBezTo>
                    <a:cubicBezTo>
                      <a:pt x="40" y="48"/>
                      <a:pt x="40" y="47"/>
                      <a:pt x="41" y="47"/>
                    </a:cubicBezTo>
                    <a:cubicBezTo>
                      <a:pt x="41" y="47"/>
                      <a:pt x="41" y="47"/>
                      <a:pt x="41" y="47"/>
                    </a:cubicBezTo>
                    <a:cubicBezTo>
                      <a:pt x="42" y="48"/>
                      <a:pt x="42" y="48"/>
                      <a:pt x="42" y="48"/>
                    </a:cubicBezTo>
                    <a:cubicBezTo>
                      <a:pt x="42" y="48"/>
                      <a:pt x="43" y="47"/>
                      <a:pt x="43" y="47"/>
                    </a:cubicBezTo>
                    <a:cubicBezTo>
                      <a:pt x="43" y="47"/>
                      <a:pt x="44" y="46"/>
                      <a:pt x="44" y="46"/>
                    </a:cubicBezTo>
                    <a:cubicBezTo>
                      <a:pt x="44" y="45"/>
                      <a:pt x="44" y="44"/>
                      <a:pt x="44" y="43"/>
                    </a:cubicBezTo>
                    <a:cubicBezTo>
                      <a:pt x="44" y="42"/>
                      <a:pt x="44" y="41"/>
                      <a:pt x="44" y="40"/>
                    </a:cubicBezTo>
                    <a:cubicBezTo>
                      <a:pt x="44" y="39"/>
                      <a:pt x="43" y="39"/>
                      <a:pt x="43" y="39"/>
                    </a:cubicBezTo>
                    <a:close/>
                    <a:moveTo>
                      <a:pt x="37" y="48"/>
                    </a:moveTo>
                    <a:cubicBezTo>
                      <a:pt x="36" y="50"/>
                      <a:pt x="37" y="52"/>
                      <a:pt x="38" y="53"/>
                    </a:cubicBezTo>
                    <a:cubicBezTo>
                      <a:pt x="38" y="54"/>
                      <a:pt x="37" y="54"/>
                      <a:pt x="36" y="55"/>
                    </a:cubicBezTo>
                    <a:cubicBezTo>
                      <a:pt x="35" y="54"/>
                      <a:pt x="33" y="54"/>
                      <a:pt x="31" y="55"/>
                    </a:cubicBezTo>
                    <a:cubicBezTo>
                      <a:pt x="29" y="57"/>
                      <a:pt x="29" y="59"/>
                      <a:pt x="29" y="60"/>
                    </a:cubicBezTo>
                    <a:cubicBezTo>
                      <a:pt x="28" y="61"/>
                      <a:pt x="27" y="61"/>
                      <a:pt x="26" y="61"/>
                    </a:cubicBezTo>
                    <a:cubicBezTo>
                      <a:pt x="26" y="60"/>
                      <a:pt x="24" y="58"/>
                      <a:pt x="22" y="58"/>
                    </a:cubicBezTo>
                    <a:cubicBezTo>
                      <a:pt x="20" y="58"/>
                      <a:pt x="18" y="60"/>
                      <a:pt x="18" y="61"/>
                    </a:cubicBezTo>
                    <a:cubicBezTo>
                      <a:pt x="17" y="61"/>
                      <a:pt x="16" y="61"/>
                      <a:pt x="15" y="60"/>
                    </a:cubicBezTo>
                    <a:cubicBezTo>
                      <a:pt x="15" y="59"/>
                      <a:pt x="15" y="57"/>
                      <a:pt x="13" y="55"/>
                    </a:cubicBezTo>
                    <a:cubicBezTo>
                      <a:pt x="11" y="54"/>
                      <a:pt x="9" y="54"/>
                      <a:pt x="8" y="55"/>
                    </a:cubicBezTo>
                    <a:cubicBezTo>
                      <a:pt x="7" y="54"/>
                      <a:pt x="6" y="54"/>
                      <a:pt x="6" y="53"/>
                    </a:cubicBezTo>
                    <a:cubicBezTo>
                      <a:pt x="7" y="52"/>
                      <a:pt x="8" y="50"/>
                      <a:pt x="7" y="48"/>
                    </a:cubicBezTo>
                    <a:cubicBezTo>
                      <a:pt x="7" y="46"/>
                      <a:pt x="5" y="44"/>
                      <a:pt x="3" y="44"/>
                    </a:cubicBezTo>
                    <a:cubicBezTo>
                      <a:pt x="3" y="44"/>
                      <a:pt x="3" y="43"/>
                      <a:pt x="3" y="43"/>
                    </a:cubicBezTo>
                    <a:cubicBezTo>
                      <a:pt x="3" y="42"/>
                      <a:pt x="3" y="42"/>
                      <a:pt x="3" y="41"/>
                    </a:cubicBezTo>
                    <a:cubicBezTo>
                      <a:pt x="5" y="41"/>
                      <a:pt x="7" y="40"/>
                      <a:pt x="7" y="38"/>
                    </a:cubicBezTo>
                    <a:cubicBezTo>
                      <a:pt x="8" y="36"/>
                      <a:pt x="7" y="34"/>
                      <a:pt x="6" y="33"/>
                    </a:cubicBezTo>
                    <a:cubicBezTo>
                      <a:pt x="6" y="32"/>
                      <a:pt x="7" y="31"/>
                      <a:pt x="8" y="30"/>
                    </a:cubicBezTo>
                    <a:cubicBezTo>
                      <a:pt x="9" y="32"/>
                      <a:pt x="11" y="32"/>
                      <a:pt x="13" y="30"/>
                    </a:cubicBezTo>
                    <a:cubicBezTo>
                      <a:pt x="15" y="29"/>
                      <a:pt x="15" y="27"/>
                      <a:pt x="15" y="25"/>
                    </a:cubicBezTo>
                    <a:cubicBezTo>
                      <a:pt x="16" y="25"/>
                      <a:pt x="17" y="25"/>
                      <a:pt x="18" y="24"/>
                    </a:cubicBezTo>
                    <a:cubicBezTo>
                      <a:pt x="18" y="26"/>
                      <a:pt x="20" y="27"/>
                      <a:pt x="22" y="27"/>
                    </a:cubicBezTo>
                    <a:cubicBezTo>
                      <a:pt x="24" y="27"/>
                      <a:pt x="26" y="26"/>
                      <a:pt x="26" y="24"/>
                    </a:cubicBezTo>
                    <a:cubicBezTo>
                      <a:pt x="27" y="25"/>
                      <a:pt x="28" y="25"/>
                      <a:pt x="29" y="25"/>
                    </a:cubicBezTo>
                    <a:cubicBezTo>
                      <a:pt x="29" y="27"/>
                      <a:pt x="29" y="29"/>
                      <a:pt x="31" y="30"/>
                    </a:cubicBezTo>
                    <a:cubicBezTo>
                      <a:pt x="33" y="32"/>
                      <a:pt x="35" y="32"/>
                      <a:pt x="36" y="30"/>
                    </a:cubicBezTo>
                    <a:cubicBezTo>
                      <a:pt x="37" y="31"/>
                      <a:pt x="38" y="32"/>
                      <a:pt x="38" y="33"/>
                    </a:cubicBezTo>
                    <a:cubicBezTo>
                      <a:pt x="37" y="34"/>
                      <a:pt x="36" y="36"/>
                      <a:pt x="37" y="38"/>
                    </a:cubicBezTo>
                    <a:cubicBezTo>
                      <a:pt x="37" y="40"/>
                      <a:pt x="39" y="41"/>
                      <a:pt x="41" y="41"/>
                    </a:cubicBezTo>
                    <a:cubicBezTo>
                      <a:pt x="41" y="42"/>
                      <a:pt x="41" y="42"/>
                      <a:pt x="41" y="43"/>
                    </a:cubicBezTo>
                    <a:cubicBezTo>
                      <a:pt x="41" y="43"/>
                      <a:pt x="41" y="44"/>
                      <a:pt x="41" y="44"/>
                    </a:cubicBezTo>
                    <a:cubicBezTo>
                      <a:pt x="39" y="44"/>
                      <a:pt x="37" y="46"/>
                      <a:pt x="37" y="48"/>
                    </a:cubicBezTo>
                    <a:close/>
                    <a:moveTo>
                      <a:pt x="61" y="12"/>
                    </a:moveTo>
                    <a:cubicBezTo>
                      <a:pt x="61" y="12"/>
                      <a:pt x="61" y="11"/>
                      <a:pt x="61" y="11"/>
                    </a:cubicBezTo>
                    <a:cubicBezTo>
                      <a:pt x="60" y="11"/>
                      <a:pt x="60" y="11"/>
                      <a:pt x="59" y="11"/>
                    </a:cubicBezTo>
                    <a:cubicBezTo>
                      <a:pt x="59" y="11"/>
                      <a:pt x="59" y="11"/>
                      <a:pt x="59" y="11"/>
                    </a:cubicBezTo>
                    <a:cubicBezTo>
                      <a:pt x="59" y="11"/>
                      <a:pt x="59" y="11"/>
                      <a:pt x="59" y="11"/>
                    </a:cubicBezTo>
                    <a:cubicBezTo>
                      <a:pt x="59" y="11"/>
                      <a:pt x="59" y="11"/>
                      <a:pt x="59" y="11"/>
                    </a:cubicBezTo>
                    <a:cubicBezTo>
                      <a:pt x="59" y="10"/>
                      <a:pt x="59" y="10"/>
                      <a:pt x="59" y="10"/>
                    </a:cubicBezTo>
                    <a:cubicBezTo>
                      <a:pt x="59" y="10"/>
                      <a:pt x="60" y="10"/>
                      <a:pt x="60" y="9"/>
                    </a:cubicBezTo>
                    <a:cubicBezTo>
                      <a:pt x="60" y="9"/>
                      <a:pt x="60" y="8"/>
                      <a:pt x="60" y="7"/>
                    </a:cubicBezTo>
                    <a:cubicBezTo>
                      <a:pt x="59" y="6"/>
                      <a:pt x="58" y="5"/>
                      <a:pt x="57" y="4"/>
                    </a:cubicBezTo>
                    <a:cubicBezTo>
                      <a:pt x="57" y="4"/>
                      <a:pt x="57" y="4"/>
                      <a:pt x="56" y="4"/>
                    </a:cubicBezTo>
                    <a:cubicBezTo>
                      <a:pt x="56" y="4"/>
                      <a:pt x="56" y="4"/>
                      <a:pt x="56" y="4"/>
                    </a:cubicBezTo>
                    <a:cubicBezTo>
                      <a:pt x="55" y="4"/>
                      <a:pt x="55" y="4"/>
                      <a:pt x="55" y="4"/>
                    </a:cubicBezTo>
                    <a:cubicBezTo>
                      <a:pt x="54" y="4"/>
                      <a:pt x="54" y="4"/>
                      <a:pt x="54" y="4"/>
                    </a:cubicBezTo>
                    <a:cubicBezTo>
                      <a:pt x="54" y="4"/>
                      <a:pt x="54" y="4"/>
                      <a:pt x="54" y="4"/>
                    </a:cubicBezTo>
                    <a:cubicBezTo>
                      <a:pt x="54" y="4"/>
                      <a:pt x="55" y="3"/>
                      <a:pt x="54" y="2"/>
                    </a:cubicBezTo>
                    <a:cubicBezTo>
                      <a:pt x="54" y="2"/>
                      <a:pt x="54" y="1"/>
                      <a:pt x="53" y="1"/>
                    </a:cubicBezTo>
                    <a:cubicBezTo>
                      <a:pt x="52" y="1"/>
                      <a:pt x="51" y="0"/>
                      <a:pt x="50" y="0"/>
                    </a:cubicBezTo>
                    <a:cubicBezTo>
                      <a:pt x="49" y="0"/>
                      <a:pt x="49" y="0"/>
                      <a:pt x="49" y="0"/>
                    </a:cubicBezTo>
                    <a:cubicBezTo>
                      <a:pt x="49" y="0"/>
                      <a:pt x="48" y="0"/>
                      <a:pt x="48" y="0"/>
                    </a:cubicBezTo>
                    <a:cubicBezTo>
                      <a:pt x="48" y="1"/>
                      <a:pt x="47" y="1"/>
                      <a:pt x="47" y="2"/>
                    </a:cubicBezTo>
                    <a:cubicBezTo>
                      <a:pt x="47" y="2"/>
                      <a:pt x="47" y="2"/>
                      <a:pt x="47" y="2"/>
                    </a:cubicBezTo>
                    <a:cubicBezTo>
                      <a:pt x="47" y="2"/>
                      <a:pt x="47" y="2"/>
                      <a:pt x="47" y="2"/>
                    </a:cubicBezTo>
                    <a:cubicBezTo>
                      <a:pt x="47" y="1"/>
                      <a:pt x="46" y="1"/>
                      <a:pt x="46" y="0"/>
                    </a:cubicBezTo>
                    <a:cubicBezTo>
                      <a:pt x="46" y="0"/>
                      <a:pt x="45" y="0"/>
                      <a:pt x="45" y="0"/>
                    </a:cubicBezTo>
                    <a:cubicBezTo>
                      <a:pt x="45" y="0"/>
                      <a:pt x="45" y="0"/>
                      <a:pt x="44" y="0"/>
                    </a:cubicBezTo>
                    <a:cubicBezTo>
                      <a:pt x="43" y="0"/>
                      <a:pt x="42" y="1"/>
                      <a:pt x="41" y="1"/>
                    </a:cubicBezTo>
                    <a:cubicBezTo>
                      <a:pt x="40" y="1"/>
                      <a:pt x="40" y="2"/>
                      <a:pt x="40" y="2"/>
                    </a:cubicBezTo>
                    <a:cubicBezTo>
                      <a:pt x="40" y="3"/>
                      <a:pt x="40" y="4"/>
                      <a:pt x="40" y="4"/>
                    </a:cubicBezTo>
                    <a:cubicBezTo>
                      <a:pt x="40" y="4"/>
                      <a:pt x="40" y="4"/>
                      <a:pt x="40" y="4"/>
                    </a:cubicBezTo>
                    <a:cubicBezTo>
                      <a:pt x="40" y="4"/>
                      <a:pt x="40" y="4"/>
                      <a:pt x="40" y="4"/>
                    </a:cubicBezTo>
                    <a:cubicBezTo>
                      <a:pt x="40" y="4"/>
                      <a:pt x="40" y="4"/>
                      <a:pt x="39" y="4"/>
                    </a:cubicBezTo>
                    <a:cubicBezTo>
                      <a:pt x="39" y="4"/>
                      <a:pt x="39" y="4"/>
                      <a:pt x="38" y="4"/>
                    </a:cubicBezTo>
                    <a:cubicBezTo>
                      <a:pt x="38" y="4"/>
                      <a:pt x="38" y="4"/>
                      <a:pt x="38" y="4"/>
                    </a:cubicBezTo>
                    <a:cubicBezTo>
                      <a:pt x="37" y="4"/>
                      <a:pt x="37" y="4"/>
                      <a:pt x="37" y="4"/>
                    </a:cubicBezTo>
                    <a:cubicBezTo>
                      <a:pt x="36" y="5"/>
                      <a:pt x="35" y="6"/>
                      <a:pt x="34" y="7"/>
                    </a:cubicBezTo>
                    <a:cubicBezTo>
                      <a:pt x="34" y="8"/>
                      <a:pt x="34" y="9"/>
                      <a:pt x="34" y="9"/>
                    </a:cubicBezTo>
                    <a:cubicBezTo>
                      <a:pt x="34" y="10"/>
                      <a:pt x="35" y="10"/>
                      <a:pt x="35" y="10"/>
                    </a:cubicBezTo>
                    <a:cubicBezTo>
                      <a:pt x="35" y="10"/>
                      <a:pt x="35" y="10"/>
                      <a:pt x="35" y="11"/>
                    </a:cubicBezTo>
                    <a:cubicBezTo>
                      <a:pt x="35" y="11"/>
                      <a:pt x="35" y="11"/>
                      <a:pt x="35" y="11"/>
                    </a:cubicBezTo>
                    <a:cubicBezTo>
                      <a:pt x="35" y="11"/>
                      <a:pt x="35" y="11"/>
                      <a:pt x="35" y="11"/>
                    </a:cubicBezTo>
                    <a:cubicBezTo>
                      <a:pt x="34" y="11"/>
                      <a:pt x="34" y="11"/>
                      <a:pt x="34" y="11"/>
                    </a:cubicBezTo>
                    <a:cubicBezTo>
                      <a:pt x="33" y="11"/>
                      <a:pt x="33" y="12"/>
                      <a:pt x="33" y="12"/>
                    </a:cubicBezTo>
                    <a:cubicBezTo>
                      <a:pt x="33" y="13"/>
                      <a:pt x="33" y="14"/>
                      <a:pt x="33" y="14"/>
                    </a:cubicBezTo>
                    <a:cubicBezTo>
                      <a:pt x="33" y="15"/>
                      <a:pt x="33" y="16"/>
                      <a:pt x="33" y="16"/>
                    </a:cubicBezTo>
                    <a:cubicBezTo>
                      <a:pt x="33" y="17"/>
                      <a:pt x="33" y="17"/>
                      <a:pt x="33" y="18"/>
                    </a:cubicBezTo>
                    <a:cubicBezTo>
                      <a:pt x="34" y="18"/>
                      <a:pt x="34" y="18"/>
                      <a:pt x="35" y="18"/>
                    </a:cubicBezTo>
                    <a:cubicBezTo>
                      <a:pt x="35" y="18"/>
                      <a:pt x="35" y="18"/>
                      <a:pt x="35" y="18"/>
                    </a:cubicBezTo>
                    <a:cubicBezTo>
                      <a:pt x="35" y="18"/>
                      <a:pt x="35" y="18"/>
                      <a:pt x="35" y="18"/>
                    </a:cubicBezTo>
                    <a:cubicBezTo>
                      <a:pt x="35" y="18"/>
                      <a:pt x="35" y="18"/>
                      <a:pt x="35" y="18"/>
                    </a:cubicBezTo>
                    <a:cubicBezTo>
                      <a:pt x="35" y="18"/>
                      <a:pt x="35" y="18"/>
                      <a:pt x="35" y="18"/>
                    </a:cubicBezTo>
                    <a:cubicBezTo>
                      <a:pt x="35" y="19"/>
                      <a:pt x="34" y="19"/>
                      <a:pt x="34" y="20"/>
                    </a:cubicBezTo>
                    <a:cubicBezTo>
                      <a:pt x="34" y="20"/>
                      <a:pt x="34" y="21"/>
                      <a:pt x="34" y="21"/>
                    </a:cubicBezTo>
                    <a:cubicBezTo>
                      <a:pt x="35" y="22"/>
                      <a:pt x="36" y="23"/>
                      <a:pt x="37" y="24"/>
                    </a:cubicBezTo>
                    <a:cubicBezTo>
                      <a:pt x="37" y="25"/>
                      <a:pt x="37" y="25"/>
                      <a:pt x="38" y="25"/>
                    </a:cubicBezTo>
                    <a:cubicBezTo>
                      <a:pt x="38" y="25"/>
                      <a:pt x="38" y="25"/>
                      <a:pt x="38" y="25"/>
                    </a:cubicBezTo>
                    <a:cubicBezTo>
                      <a:pt x="39" y="25"/>
                      <a:pt x="39" y="25"/>
                      <a:pt x="39" y="24"/>
                    </a:cubicBezTo>
                    <a:cubicBezTo>
                      <a:pt x="40" y="24"/>
                      <a:pt x="40" y="24"/>
                      <a:pt x="40" y="24"/>
                    </a:cubicBezTo>
                    <a:cubicBezTo>
                      <a:pt x="40" y="24"/>
                      <a:pt x="40" y="24"/>
                      <a:pt x="40" y="25"/>
                    </a:cubicBezTo>
                    <a:cubicBezTo>
                      <a:pt x="40" y="25"/>
                      <a:pt x="40" y="26"/>
                      <a:pt x="40" y="26"/>
                    </a:cubicBezTo>
                    <a:cubicBezTo>
                      <a:pt x="40" y="27"/>
                      <a:pt x="40" y="27"/>
                      <a:pt x="41" y="27"/>
                    </a:cubicBezTo>
                    <a:cubicBezTo>
                      <a:pt x="42" y="28"/>
                      <a:pt x="43" y="28"/>
                      <a:pt x="44" y="29"/>
                    </a:cubicBezTo>
                    <a:cubicBezTo>
                      <a:pt x="45" y="29"/>
                      <a:pt x="45" y="29"/>
                      <a:pt x="45" y="29"/>
                    </a:cubicBezTo>
                    <a:cubicBezTo>
                      <a:pt x="45" y="29"/>
                      <a:pt x="46" y="28"/>
                      <a:pt x="46" y="28"/>
                    </a:cubicBezTo>
                    <a:cubicBezTo>
                      <a:pt x="46" y="28"/>
                      <a:pt x="47" y="27"/>
                      <a:pt x="47" y="27"/>
                    </a:cubicBezTo>
                    <a:cubicBezTo>
                      <a:pt x="47" y="27"/>
                      <a:pt x="47" y="27"/>
                      <a:pt x="47" y="27"/>
                    </a:cubicBezTo>
                    <a:cubicBezTo>
                      <a:pt x="47" y="27"/>
                      <a:pt x="47" y="27"/>
                      <a:pt x="47" y="27"/>
                    </a:cubicBezTo>
                    <a:cubicBezTo>
                      <a:pt x="47" y="27"/>
                      <a:pt x="48" y="28"/>
                      <a:pt x="48" y="28"/>
                    </a:cubicBezTo>
                    <a:cubicBezTo>
                      <a:pt x="48" y="28"/>
                      <a:pt x="49" y="29"/>
                      <a:pt x="49" y="29"/>
                    </a:cubicBezTo>
                    <a:cubicBezTo>
                      <a:pt x="49" y="29"/>
                      <a:pt x="49" y="29"/>
                      <a:pt x="50" y="29"/>
                    </a:cubicBezTo>
                    <a:cubicBezTo>
                      <a:pt x="51" y="28"/>
                      <a:pt x="52" y="28"/>
                      <a:pt x="53" y="27"/>
                    </a:cubicBezTo>
                    <a:cubicBezTo>
                      <a:pt x="54" y="27"/>
                      <a:pt x="54" y="27"/>
                      <a:pt x="54" y="26"/>
                    </a:cubicBezTo>
                    <a:cubicBezTo>
                      <a:pt x="55" y="26"/>
                      <a:pt x="54" y="25"/>
                      <a:pt x="54" y="25"/>
                    </a:cubicBezTo>
                    <a:cubicBezTo>
                      <a:pt x="54" y="24"/>
                      <a:pt x="54" y="24"/>
                      <a:pt x="54" y="24"/>
                    </a:cubicBezTo>
                    <a:cubicBezTo>
                      <a:pt x="54" y="24"/>
                      <a:pt x="54" y="24"/>
                      <a:pt x="54" y="24"/>
                    </a:cubicBezTo>
                    <a:cubicBezTo>
                      <a:pt x="54" y="24"/>
                      <a:pt x="54" y="24"/>
                      <a:pt x="55" y="24"/>
                    </a:cubicBezTo>
                    <a:cubicBezTo>
                      <a:pt x="55" y="25"/>
                      <a:pt x="55" y="25"/>
                      <a:pt x="56" y="25"/>
                    </a:cubicBezTo>
                    <a:cubicBezTo>
                      <a:pt x="56" y="25"/>
                      <a:pt x="56" y="25"/>
                      <a:pt x="56" y="25"/>
                    </a:cubicBezTo>
                    <a:cubicBezTo>
                      <a:pt x="57" y="25"/>
                      <a:pt x="57" y="25"/>
                      <a:pt x="57" y="24"/>
                    </a:cubicBezTo>
                    <a:cubicBezTo>
                      <a:pt x="58" y="23"/>
                      <a:pt x="59" y="22"/>
                      <a:pt x="60" y="21"/>
                    </a:cubicBezTo>
                    <a:cubicBezTo>
                      <a:pt x="60" y="21"/>
                      <a:pt x="60" y="20"/>
                      <a:pt x="60" y="20"/>
                    </a:cubicBezTo>
                    <a:cubicBezTo>
                      <a:pt x="60" y="19"/>
                      <a:pt x="59" y="19"/>
                      <a:pt x="59" y="18"/>
                    </a:cubicBezTo>
                    <a:cubicBezTo>
                      <a:pt x="59" y="18"/>
                      <a:pt x="59" y="18"/>
                      <a:pt x="59" y="18"/>
                    </a:cubicBezTo>
                    <a:cubicBezTo>
                      <a:pt x="59" y="18"/>
                      <a:pt x="59" y="18"/>
                      <a:pt x="59" y="18"/>
                    </a:cubicBezTo>
                    <a:cubicBezTo>
                      <a:pt x="59" y="18"/>
                      <a:pt x="59" y="18"/>
                      <a:pt x="59" y="18"/>
                    </a:cubicBezTo>
                    <a:cubicBezTo>
                      <a:pt x="60" y="18"/>
                      <a:pt x="60" y="18"/>
                      <a:pt x="60" y="18"/>
                    </a:cubicBezTo>
                    <a:cubicBezTo>
                      <a:pt x="61" y="17"/>
                      <a:pt x="61" y="17"/>
                      <a:pt x="61" y="16"/>
                    </a:cubicBezTo>
                    <a:cubicBezTo>
                      <a:pt x="61" y="16"/>
                      <a:pt x="62" y="15"/>
                      <a:pt x="62" y="14"/>
                    </a:cubicBezTo>
                    <a:cubicBezTo>
                      <a:pt x="62" y="14"/>
                      <a:pt x="61" y="13"/>
                      <a:pt x="61" y="12"/>
                    </a:cubicBezTo>
                    <a:close/>
                    <a:moveTo>
                      <a:pt x="58" y="15"/>
                    </a:moveTo>
                    <a:cubicBezTo>
                      <a:pt x="57" y="15"/>
                      <a:pt x="56" y="16"/>
                      <a:pt x="56" y="17"/>
                    </a:cubicBezTo>
                    <a:cubicBezTo>
                      <a:pt x="55" y="18"/>
                      <a:pt x="56" y="20"/>
                      <a:pt x="57" y="21"/>
                    </a:cubicBezTo>
                    <a:cubicBezTo>
                      <a:pt x="56" y="21"/>
                      <a:pt x="56" y="21"/>
                      <a:pt x="56" y="22"/>
                    </a:cubicBezTo>
                    <a:cubicBezTo>
                      <a:pt x="55" y="21"/>
                      <a:pt x="53" y="21"/>
                      <a:pt x="52" y="22"/>
                    </a:cubicBezTo>
                    <a:cubicBezTo>
                      <a:pt x="51" y="23"/>
                      <a:pt x="51" y="24"/>
                      <a:pt x="51" y="25"/>
                    </a:cubicBezTo>
                    <a:cubicBezTo>
                      <a:pt x="51" y="25"/>
                      <a:pt x="50" y="25"/>
                      <a:pt x="50" y="25"/>
                    </a:cubicBezTo>
                    <a:cubicBezTo>
                      <a:pt x="49" y="24"/>
                      <a:pt x="48" y="24"/>
                      <a:pt x="47" y="24"/>
                    </a:cubicBezTo>
                    <a:cubicBezTo>
                      <a:pt x="46" y="24"/>
                      <a:pt x="45" y="24"/>
                      <a:pt x="44" y="25"/>
                    </a:cubicBezTo>
                    <a:cubicBezTo>
                      <a:pt x="44" y="25"/>
                      <a:pt x="43" y="25"/>
                      <a:pt x="43" y="25"/>
                    </a:cubicBezTo>
                    <a:cubicBezTo>
                      <a:pt x="43" y="24"/>
                      <a:pt x="43" y="23"/>
                      <a:pt x="42" y="22"/>
                    </a:cubicBezTo>
                    <a:cubicBezTo>
                      <a:pt x="41" y="21"/>
                      <a:pt x="39" y="21"/>
                      <a:pt x="38" y="22"/>
                    </a:cubicBezTo>
                    <a:cubicBezTo>
                      <a:pt x="38" y="21"/>
                      <a:pt x="38" y="21"/>
                      <a:pt x="37" y="21"/>
                    </a:cubicBezTo>
                    <a:cubicBezTo>
                      <a:pt x="38" y="20"/>
                      <a:pt x="39" y="18"/>
                      <a:pt x="38" y="17"/>
                    </a:cubicBezTo>
                    <a:cubicBezTo>
                      <a:pt x="38" y="16"/>
                      <a:pt x="37" y="15"/>
                      <a:pt x="36" y="15"/>
                    </a:cubicBezTo>
                    <a:cubicBezTo>
                      <a:pt x="36" y="15"/>
                      <a:pt x="36" y="15"/>
                      <a:pt x="36" y="14"/>
                    </a:cubicBezTo>
                    <a:cubicBezTo>
                      <a:pt x="36" y="14"/>
                      <a:pt x="36" y="14"/>
                      <a:pt x="36" y="14"/>
                    </a:cubicBezTo>
                    <a:cubicBezTo>
                      <a:pt x="37" y="14"/>
                      <a:pt x="38" y="13"/>
                      <a:pt x="38" y="11"/>
                    </a:cubicBezTo>
                    <a:cubicBezTo>
                      <a:pt x="39" y="10"/>
                      <a:pt x="38" y="9"/>
                      <a:pt x="37" y="8"/>
                    </a:cubicBezTo>
                    <a:cubicBezTo>
                      <a:pt x="38" y="8"/>
                      <a:pt x="38" y="7"/>
                      <a:pt x="38" y="7"/>
                    </a:cubicBezTo>
                    <a:cubicBezTo>
                      <a:pt x="39" y="8"/>
                      <a:pt x="41" y="8"/>
                      <a:pt x="42" y="7"/>
                    </a:cubicBezTo>
                    <a:cubicBezTo>
                      <a:pt x="43" y="6"/>
                      <a:pt x="43" y="5"/>
                      <a:pt x="43" y="4"/>
                    </a:cubicBezTo>
                    <a:cubicBezTo>
                      <a:pt x="43" y="3"/>
                      <a:pt x="44" y="3"/>
                      <a:pt x="44" y="3"/>
                    </a:cubicBezTo>
                    <a:cubicBezTo>
                      <a:pt x="45" y="4"/>
                      <a:pt x="46" y="5"/>
                      <a:pt x="47" y="5"/>
                    </a:cubicBezTo>
                    <a:cubicBezTo>
                      <a:pt x="48" y="5"/>
                      <a:pt x="49" y="4"/>
                      <a:pt x="50" y="3"/>
                    </a:cubicBezTo>
                    <a:cubicBezTo>
                      <a:pt x="50" y="3"/>
                      <a:pt x="51" y="3"/>
                      <a:pt x="51" y="4"/>
                    </a:cubicBezTo>
                    <a:cubicBezTo>
                      <a:pt x="51" y="5"/>
                      <a:pt x="51" y="6"/>
                      <a:pt x="52" y="7"/>
                    </a:cubicBezTo>
                    <a:cubicBezTo>
                      <a:pt x="53" y="8"/>
                      <a:pt x="55" y="8"/>
                      <a:pt x="56" y="7"/>
                    </a:cubicBezTo>
                    <a:cubicBezTo>
                      <a:pt x="56" y="7"/>
                      <a:pt x="56" y="8"/>
                      <a:pt x="57" y="8"/>
                    </a:cubicBezTo>
                    <a:cubicBezTo>
                      <a:pt x="56" y="9"/>
                      <a:pt x="55" y="10"/>
                      <a:pt x="56" y="11"/>
                    </a:cubicBezTo>
                    <a:cubicBezTo>
                      <a:pt x="56" y="13"/>
                      <a:pt x="57" y="14"/>
                      <a:pt x="58" y="14"/>
                    </a:cubicBezTo>
                    <a:cubicBezTo>
                      <a:pt x="58" y="14"/>
                      <a:pt x="59" y="14"/>
                      <a:pt x="59" y="14"/>
                    </a:cubicBezTo>
                    <a:cubicBezTo>
                      <a:pt x="59" y="15"/>
                      <a:pt x="58" y="15"/>
                      <a:pt x="58" y="1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2" name="îsḷíďe">
                <a:extLst>
                  <a:ext uri="{FF2B5EF4-FFF2-40B4-BE49-F238E27FC236}">
                    <a16:creationId xmlns:a16="http://schemas.microsoft.com/office/drawing/2014/main" id="{C15C9C80-C4D7-4117-B249-765A82B0C045}"/>
                  </a:ext>
                </a:extLst>
              </p:cNvPr>
              <p:cNvSpPr/>
              <p:nvPr/>
            </p:nvSpPr>
            <p:spPr bwMode="auto">
              <a:xfrm>
                <a:off x="8007417" y="3690090"/>
                <a:ext cx="242589" cy="248583"/>
              </a:xfrm>
              <a:custGeom>
                <a:gdLst>
                  <a:gd fmla="*/ 8 w 52" name="T0"/>
                  <a:gd fmla="*/ 19 h 53" name="T1"/>
                  <a:gd fmla="*/ 8 w 52" name="T2"/>
                  <a:gd fmla="*/ 19 h 53" name="T3"/>
                  <a:gd fmla="*/ 8 w 52" name="T4"/>
                  <a:gd fmla="*/ 18 h 53" name="T5"/>
                  <a:gd fmla="*/ 8 w 52" name="T6"/>
                  <a:gd fmla="*/ 17 h 53" name="T7"/>
                  <a:gd fmla="*/ 8 w 52" name="T8"/>
                  <a:gd fmla="*/ 17 h 53" name="T9"/>
                  <a:gd fmla="*/ 15 w 52" name="T10"/>
                  <a:gd fmla="*/ 10 h 53" name="T11"/>
                  <a:gd fmla="*/ 17 w 52" name="T12"/>
                  <a:gd fmla="*/ 10 h 53" name="T13"/>
                  <a:gd fmla="*/ 17 w 52" name="T14"/>
                  <a:gd fmla="*/ 12 h 53" name="T15"/>
                  <a:gd fmla="*/ 13 w 52" name="T16"/>
                  <a:gd fmla="*/ 17 h 53" name="T17"/>
                  <a:gd fmla="*/ 39 w 52" name="T18"/>
                  <a:gd fmla="*/ 17 h 53" name="T19"/>
                  <a:gd fmla="*/ 40 w 52" name="T20"/>
                  <a:gd fmla="*/ 18 h 53" name="T21"/>
                  <a:gd fmla="*/ 39 w 52" name="T22"/>
                  <a:gd fmla="*/ 20 h 53" name="T23"/>
                  <a:gd fmla="*/ 13 w 52" name="T24"/>
                  <a:gd fmla="*/ 20 h 53" name="T25"/>
                  <a:gd fmla="*/ 17 w 52" name="T26"/>
                  <a:gd fmla="*/ 24 h 53" name="T27"/>
                  <a:gd fmla="*/ 17 w 52" name="T28"/>
                  <a:gd fmla="*/ 26 h 53" name="T29"/>
                  <a:gd fmla="*/ 16 w 52" name="T30"/>
                  <a:gd fmla="*/ 26 h 53" name="T31"/>
                  <a:gd fmla="*/ 15 w 52" name="T32"/>
                  <a:gd fmla="*/ 26 h 53" name="T33"/>
                  <a:gd fmla="*/ 8 w 52" name="T34"/>
                  <a:gd fmla="*/ 19 h 53" name="T35"/>
                  <a:gd fmla="*/ 43 w 52" name="T36"/>
                  <a:gd fmla="*/ 34 h 53" name="T37"/>
                  <a:gd fmla="*/ 43 w 52" name="T38"/>
                  <a:gd fmla="*/ 34 h 53" name="T39"/>
                  <a:gd fmla="*/ 36 w 52" name="T40"/>
                  <a:gd fmla="*/ 27 h 53" name="T41"/>
                  <a:gd fmla="*/ 34 w 52" name="T42"/>
                  <a:gd fmla="*/ 27 h 53" name="T43"/>
                  <a:gd fmla="*/ 34 w 52" name="T44"/>
                  <a:gd fmla="*/ 29 h 53" name="T45"/>
                  <a:gd fmla="*/ 39 w 52" name="T46"/>
                  <a:gd fmla="*/ 33 h 53" name="T47"/>
                  <a:gd fmla="*/ 13 w 52" name="T48"/>
                  <a:gd fmla="*/ 33 h 53" name="T49"/>
                  <a:gd fmla="*/ 11 w 52" name="T50"/>
                  <a:gd fmla="*/ 35 h 53" name="T51"/>
                  <a:gd fmla="*/ 13 w 52" name="T52"/>
                  <a:gd fmla="*/ 36 h 53" name="T53"/>
                  <a:gd fmla="*/ 39 w 52" name="T54"/>
                  <a:gd fmla="*/ 36 h 53" name="T55"/>
                  <a:gd fmla="*/ 34 w 52" name="T56"/>
                  <a:gd fmla="*/ 41 h 53" name="T57"/>
                  <a:gd fmla="*/ 34 w 52" name="T58"/>
                  <a:gd fmla="*/ 43 h 53" name="T59"/>
                  <a:gd fmla="*/ 35 w 52" name="T60"/>
                  <a:gd fmla="*/ 43 h 53" name="T61"/>
                  <a:gd fmla="*/ 36 w 52" name="T62"/>
                  <a:gd fmla="*/ 43 h 53" name="T63"/>
                  <a:gd fmla="*/ 43 w 52" name="T64"/>
                  <a:gd fmla="*/ 36 h 53" name="T65"/>
                  <a:gd fmla="*/ 43 w 52" name="T66"/>
                  <a:gd fmla="*/ 36 h 53" name="T67"/>
                  <a:gd fmla="*/ 44 w 52" name="T68"/>
                  <a:gd fmla="*/ 35 h 53" name="T69"/>
                  <a:gd fmla="*/ 43 w 52" name="T70"/>
                  <a:gd fmla="*/ 34 h 53" name="T71"/>
                  <a:gd fmla="*/ 52 w 52" name="T72"/>
                  <a:gd fmla="*/ 7 h 53" name="T73"/>
                  <a:gd fmla="*/ 52 w 52" name="T74"/>
                  <a:gd fmla="*/ 45 h 53" name="T75"/>
                  <a:gd fmla="*/ 45 w 52" name="T76"/>
                  <a:gd fmla="*/ 53 h 53" name="T77"/>
                  <a:gd fmla="*/ 7 w 52" name="T78"/>
                  <a:gd fmla="*/ 53 h 53" name="T79"/>
                  <a:gd fmla="*/ 0 w 52" name="T80"/>
                  <a:gd fmla="*/ 45 h 53" name="T81"/>
                  <a:gd fmla="*/ 0 w 52" name="T82"/>
                  <a:gd fmla="*/ 7 h 53" name="T83"/>
                  <a:gd fmla="*/ 7 w 52" name="T84"/>
                  <a:gd fmla="*/ 0 h 53" name="T85"/>
                  <a:gd fmla="*/ 45 w 52" name="T86"/>
                  <a:gd fmla="*/ 0 h 53" name="T87"/>
                  <a:gd fmla="*/ 52 w 52" name="T88"/>
                  <a:gd fmla="*/ 7 h 53" name="T89"/>
                  <a:gd fmla="*/ 49 w 52" name="T90"/>
                  <a:gd fmla="*/ 7 h 53" name="T91"/>
                  <a:gd fmla="*/ 45 w 52" name="T92"/>
                  <a:gd fmla="*/ 3 h 53" name="T93"/>
                  <a:gd fmla="*/ 7 w 52" name="T94"/>
                  <a:gd fmla="*/ 3 h 53" name="T95"/>
                  <a:gd fmla="*/ 3 w 52" name="T96"/>
                  <a:gd fmla="*/ 7 h 53" name="T97"/>
                  <a:gd fmla="*/ 3 w 52" name="T98"/>
                  <a:gd fmla="*/ 45 h 53" name="T99"/>
                  <a:gd fmla="*/ 7 w 52" name="T100"/>
                  <a:gd fmla="*/ 50 h 53" name="T101"/>
                  <a:gd fmla="*/ 45 w 52" name="T102"/>
                  <a:gd fmla="*/ 50 h 53" name="T103"/>
                  <a:gd fmla="*/ 49 w 52" name="T104"/>
                  <a:gd fmla="*/ 45 h 53" name="T105"/>
                  <a:gd fmla="*/ 49 w 52" name="T106"/>
                  <a:gd fmla="*/ 7 h 53"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52" w="52">
                    <a:moveTo>
                      <a:pt x="8" y="19"/>
                    </a:moveTo>
                    <a:cubicBezTo>
                      <a:pt x="8" y="19"/>
                      <a:pt x="8" y="19"/>
                      <a:pt x="8" y="19"/>
                    </a:cubicBezTo>
                    <a:cubicBezTo>
                      <a:pt x="8" y="19"/>
                      <a:pt x="8" y="18"/>
                      <a:pt x="8" y="18"/>
                    </a:cubicBezTo>
                    <a:cubicBezTo>
                      <a:pt x="8" y="18"/>
                      <a:pt x="8" y="17"/>
                      <a:pt x="8" y="17"/>
                    </a:cubicBezTo>
                    <a:cubicBezTo>
                      <a:pt x="8" y="17"/>
                      <a:pt x="8" y="17"/>
                      <a:pt x="8" y="17"/>
                    </a:cubicBezTo>
                    <a:cubicBezTo>
                      <a:pt x="15" y="10"/>
                      <a:pt x="15" y="10"/>
                      <a:pt x="15" y="10"/>
                    </a:cubicBezTo>
                    <a:cubicBezTo>
                      <a:pt x="15" y="9"/>
                      <a:pt x="16" y="9"/>
                      <a:pt x="17" y="10"/>
                    </a:cubicBezTo>
                    <a:cubicBezTo>
                      <a:pt x="18" y="11"/>
                      <a:pt x="18" y="12"/>
                      <a:pt x="17" y="12"/>
                    </a:cubicBezTo>
                    <a:cubicBezTo>
                      <a:pt x="13" y="17"/>
                      <a:pt x="13" y="17"/>
                      <a:pt x="13" y="17"/>
                    </a:cubicBezTo>
                    <a:cubicBezTo>
                      <a:pt x="39" y="17"/>
                      <a:pt x="39" y="17"/>
                      <a:pt x="39" y="17"/>
                    </a:cubicBezTo>
                    <a:cubicBezTo>
                      <a:pt x="40" y="17"/>
                      <a:pt x="40" y="17"/>
                      <a:pt x="40" y="18"/>
                    </a:cubicBezTo>
                    <a:cubicBezTo>
                      <a:pt x="40" y="19"/>
                      <a:pt x="40" y="20"/>
                      <a:pt x="39" y="20"/>
                    </a:cubicBezTo>
                    <a:cubicBezTo>
                      <a:pt x="13" y="20"/>
                      <a:pt x="13" y="20"/>
                      <a:pt x="13" y="20"/>
                    </a:cubicBezTo>
                    <a:cubicBezTo>
                      <a:pt x="17" y="24"/>
                      <a:pt x="17" y="24"/>
                      <a:pt x="17" y="24"/>
                    </a:cubicBezTo>
                    <a:cubicBezTo>
                      <a:pt x="18" y="24"/>
                      <a:pt x="18" y="25"/>
                      <a:pt x="17" y="26"/>
                    </a:cubicBezTo>
                    <a:cubicBezTo>
                      <a:pt x="17" y="26"/>
                      <a:pt x="16" y="26"/>
                      <a:pt x="16" y="26"/>
                    </a:cubicBezTo>
                    <a:cubicBezTo>
                      <a:pt x="16" y="26"/>
                      <a:pt x="15" y="26"/>
                      <a:pt x="15" y="26"/>
                    </a:cubicBezTo>
                    <a:lnTo>
                      <a:pt x="8" y="19"/>
                    </a:lnTo>
                    <a:close/>
                    <a:moveTo>
                      <a:pt x="43" y="34"/>
                    </a:moveTo>
                    <a:cubicBezTo>
                      <a:pt x="43" y="34"/>
                      <a:pt x="43" y="34"/>
                      <a:pt x="43" y="34"/>
                    </a:cubicBezTo>
                    <a:cubicBezTo>
                      <a:pt x="36" y="27"/>
                      <a:pt x="36" y="27"/>
                      <a:pt x="36" y="27"/>
                    </a:cubicBezTo>
                    <a:cubicBezTo>
                      <a:pt x="36" y="26"/>
                      <a:pt x="35" y="26"/>
                      <a:pt x="34" y="27"/>
                    </a:cubicBezTo>
                    <a:cubicBezTo>
                      <a:pt x="34" y="28"/>
                      <a:pt x="34" y="29"/>
                      <a:pt x="34" y="29"/>
                    </a:cubicBezTo>
                    <a:cubicBezTo>
                      <a:pt x="39" y="33"/>
                      <a:pt x="39" y="33"/>
                      <a:pt x="39" y="33"/>
                    </a:cubicBezTo>
                    <a:cubicBezTo>
                      <a:pt x="13" y="33"/>
                      <a:pt x="13" y="33"/>
                      <a:pt x="13" y="33"/>
                    </a:cubicBezTo>
                    <a:cubicBezTo>
                      <a:pt x="12" y="33"/>
                      <a:pt x="11" y="34"/>
                      <a:pt x="11" y="35"/>
                    </a:cubicBezTo>
                    <a:cubicBezTo>
                      <a:pt x="11" y="36"/>
                      <a:pt x="12" y="36"/>
                      <a:pt x="13" y="36"/>
                    </a:cubicBezTo>
                    <a:cubicBezTo>
                      <a:pt x="39" y="36"/>
                      <a:pt x="39" y="36"/>
                      <a:pt x="39" y="36"/>
                    </a:cubicBezTo>
                    <a:cubicBezTo>
                      <a:pt x="34" y="41"/>
                      <a:pt x="34" y="41"/>
                      <a:pt x="34" y="41"/>
                    </a:cubicBezTo>
                    <a:cubicBezTo>
                      <a:pt x="34" y="41"/>
                      <a:pt x="34" y="42"/>
                      <a:pt x="34" y="43"/>
                    </a:cubicBezTo>
                    <a:cubicBezTo>
                      <a:pt x="35" y="43"/>
                      <a:pt x="35" y="43"/>
                      <a:pt x="35" y="43"/>
                    </a:cubicBezTo>
                    <a:cubicBezTo>
                      <a:pt x="36" y="43"/>
                      <a:pt x="36" y="43"/>
                      <a:pt x="36" y="43"/>
                    </a:cubicBezTo>
                    <a:cubicBezTo>
                      <a:pt x="43" y="36"/>
                      <a:pt x="43" y="36"/>
                      <a:pt x="43" y="36"/>
                    </a:cubicBezTo>
                    <a:cubicBezTo>
                      <a:pt x="43" y="36"/>
                      <a:pt x="43" y="36"/>
                      <a:pt x="43" y="36"/>
                    </a:cubicBezTo>
                    <a:cubicBezTo>
                      <a:pt x="44" y="36"/>
                      <a:pt x="44" y="35"/>
                      <a:pt x="44" y="35"/>
                    </a:cubicBezTo>
                    <a:cubicBezTo>
                      <a:pt x="44" y="35"/>
                      <a:pt x="44" y="34"/>
                      <a:pt x="43" y="34"/>
                    </a:cubicBezTo>
                    <a:close/>
                    <a:moveTo>
                      <a:pt x="52" y="7"/>
                    </a:moveTo>
                    <a:cubicBezTo>
                      <a:pt x="52" y="45"/>
                      <a:pt x="52" y="45"/>
                      <a:pt x="52" y="45"/>
                    </a:cubicBezTo>
                    <a:cubicBezTo>
                      <a:pt x="52" y="49"/>
                      <a:pt x="49" y="53"/>
                      <a:pt x="45" y="53"/>
                    </a:cubicBezTo>
                    <a:cubicBezTo>
                      <a:pt x="7" y="53"/>
                      <a:pt x="7" y="53"/>
                      <a:pt x="7" y="53"/>
                    </a:cubicBezTo>
                    <a:cubicBezTo>
                      <a:pt x="3" y="53"/>
                      <a:pt x="0" y="49"/>
                      <a:pt x="0" y="45"/>
                    </a:cubicBezTo>
                    <a:cubicBezTo>
                      <a:pt x="0" y="7"/>
                      <a:pt x="0" y="7"/>
                      <a:pt x="0" y="7"/>
                    </a:cubicBezTo>
                    <a:cubicBezTo>
                      <a:pt x="0" y="4"/>
                      <a:pt x="3" y="0"/>
                      <a:pt x="7" y="0"/>
                    </a:cubicBezTo>
                    <a:cubicBezTo>
                      <a:pt x="45" y="0"/>
                      <a:pt x="45" y="0"/>
                      <a:pt x="45" y="0"/>
                    </a:cubicBezTo>
                    <a:cubicBezTo>
                      <a:pt x="49" y="0"/>
                      <a:pt x="52" y="4"/>
                      <a:pt x="52" y="7"/>
                    </a:cubicBezTo>
                    <a:close/>
                    <a:moveTo>
                      <a:pt x="49" y="7"/>
                    </a:moveTo>
                    <a:cubicBezTo>
                      <a:pt x="49" y="5"/>
                      <a:pt x="47" y="3"/>
                      <a:pt x="45" y="3"/>
                    </a:cubicBezTo>
                    <a:cubicBezTo>
                      <a:pt x="7" y="3"/>
                      <a:pt x="7" y="3"/>
                      <a:pt x="7" y="3"/>
                    </a:cubicBezTo>
                    <a:cubicBezTo>
                      <a:pt x="4" y="3"/>
                      <a:pt x="3" y="5"/>
                      <a:pt x="3" y="7"/>
                    </a:cubicBezTo>
                    <a:cubicBezTo>
                      <a:pt x="3" y="45"/>
                      <a:pt x="3" y="45"/>
                      <a:pt x="3" y="45"/>
                    </a:cubicBezTo>
                    <a:cubicBezTo>
                      <a:pt x="3" y="48"/>
                      <a:pt x="4" y="50"/>
                      <a:pt x="7" y="50"/>
                    </a:cubicBezTo>
                    <a:cubicBezTo>
                      <a:pt x="45" y="50"/>
                      <a:pt x="45" y="50"/>
                      <a:pt x="45" y="50"/>
                    </a:cubicBezTo>
                    <a:cubicBezTo>
                      <a:pt x="47" y="50"/>
                      <a:pt x="49" y="48"/>
                      <a:pt x="49" y="45"/>
                    </a:cubicBezTo>
                    <a:lnTo>
                      <a:pt x="49" y="7"/>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3" name="îSḻiḓê">
                <a:extLst>
                  <a:ext uri="{FF2B5EF4-FFF2-40B4-BE49-F238E27FC236}">
                    <a16:creationId xmlns:a16="http://schemas.microsoft.com/office/drawing/2014/main" id="{916F79F9-2419-41B6-BF2B-D46366115125}"/>
                  </a:ext>
                </a:extLst>
              </p:cNvPr>
              <p:cNvSpPr/>
              <p:nvPr/>
            </p:nvSpPr>
            <p:spPr bwMode="auto">
              <a:xfrm>
                <a:off x="4768351" y="4686033"/>
                <a:ext cx="265832" cy="293187"/>
              </a:xfrm>
              <a:custGeom>
                <a:gdLst>
                  <a:gd fmla="*/ 33 w 66" name="T0"/>
                  <a:gd fmla="*/ 0 h 73" name="T1"/>
                  <a:gd fmla="*/ 26 w 66" name="T2"/>
                  <a:gd fmla="*/ 6 h 73" name="T3"/>
                  <a:gd fmla="*/ 39 w 66" name="T4"/>
                  <a:gd fmla="*/ 7 h 73" name="T5"/>
                  <a:gd fmla="*/ 28 w 66" name="T6"/>
                  <a:gd fmla="*/ 5 h 73" name="T7"/>
                  <a:gd fmla="*/ 33 w 66" name="T8"/>
                  <a:gd fmla="*/ 1 h 73" name="T9"/>
                  <a:gd fmla="*/ 28 w 66" name="T10"/>
                  <a:gd fmla="*/ 5 h 73" name="T11"/>
                  <a:gd fmla="*/ 50 w 66" name="T12"/>
                  <a:gd fmla="*/ 13 h 73" name="T13"/>
                  <a:gd fmla="*/ 55 w 66" name="T14"/>
                  <a:gd fmla="*/ 15 h 73" name="T15"/>
                  <a:gd fmla="*/ 54 w 66" name="T16"/>
                  <a:gd fmla="*/ 8 h 73" name="T17"/>
                  <a:gd fmla="*/ 45 w 66" name="T18"/>
                  <a:gd fmla="*/ 8 h 73" name="T19"/>
                  <a:gd fmla="*/ 49 w 66" name="T20"/>
                  <a:gd fmla="*/ 11 h 73" name="T21"/>
                  <a:gd fmla="*/ 33 w 66" name="T22"/>
                  <a:gd fmla="*/ 7 h 73" name="T23"/>
                  <a:gd fmla="*/ 17 w 66" name="T24"/>
                  <a:gd fmla="*/ 12 h 73" name="T25"/>
                  <a:gd fmla="*/ 21 w 66" name="T26"/>
                  <a:gd fmla="*/ 8 h 73" name="T27"/>
                  <a:gd fmla="*/ 14 w 66" name="T28"/>
                  <a:gd fmla="*/ 6 h 73" name="T29"/>
                  <a:gd fmla="*/ 10 w 66" name="T30"/>
                  <a:gd fmla="*/ 15 h 73" name="T31"/>
                  <a:gd fmla="*/ 15 w 66" name="T32"/>
                  <a:gd fmla="*/ 12 h 73" name="T33"/>
                  <a:gd fmla="*/ 15 w 66" name="T34"/>
                  <a:gd fmla="*/ 13 h 73" name="T35"/>
                  <a:gd fmla="*/ 0 w 66" name="T36"/>
                  <a:gd fmla="*/ 35 h 73" name="T37"/>
                  <a:gd fmla="*/ 4 w 66" name="T38"/>
                  <a:gd fmla="*/ 43 h 73" name="T39"/>
                  <a:gd fmla="*/ 14 w 66" name="T40"/>
                  <a:gd fmla="*/ 60 h 73" name="T41"/>
                  <a:gd fmla="*/ 11 w 66" name="T42"/>
                  <a:gd fmla="*/ 68 h 73" name="T43"/>
                  <a:gd fmla="*/ 12 w 66" name="T44"/>
                  <a:gd fmla="*/ 73 h 73" name="T45"/>
                  <a:gd fmla="*/ 15 w 66" name="T46"/>
                  <a:gd fmla="*/ 70 h 73" name="T47"/>
                  <a:gd fmla="*/ 20 w 66" name="T48"/>
                  <a:gd fmla="*/ 63 h 73" name="T49"/>
                  <a:gd fmla="*/ 46 w 66" name="T50"/>
                  <a:gd fmla="*/ 63 h 73" name="T51"/>
                  <a:gd fmla="*/ 52 w 66" name="T52"/>
                  <a:gd fmla="*/ 70 h 73" name="T53"/>
                  <a:gd fmla="*/ 57 w 66" name="T54"/>
                  <a:gd fmla="*/ 71 h 73" name="T55"/>
                  <a:gd fmla="*/ 56 w 66" name="T56"/>
                  <a:gd fmla="*/ 67 h 73" name="T57"/>
                  <a:gd fmla="*/ 62 w 66" name="T58"/>
                  <a:gd fmla="*/ 43 h 73" name="T59"/>
                  <a:gd fmla="*/ 66 w 66" name="T60"/>
                  <a:gd fmla="*/ 35 h 73" name="T61"/>
                  <a:gd fmla="*/ 2 w 66" name="T62"/>
                  <a:gd fmla="*/ 38 h 73" name="T63"/>
                  <a:gd fmla="*/ 3 w 66" name="T64"/>
                  <a:gd fmla="*/ 32 h 73" name="T65"/>
                  <a:gd fmla="*/ 3 w 66" name="T66"/>
                  <a:gd fmla="*/ 41 h 73" name="T67"/>
                  <a:gd fmla="*/ 47 w 66" name="T68"/>
                  <a:gd fmla="*/ 8 h 73" name="T69"/>
                  <a:gd fmla="*/ 53 w 66" name="T70"/>
                  <a:gd fmla="*/ 10 h 73" name="T71"/>
                  <a:gd fmla="*/ 47 w 66" name="T72"/>
                  <a:gd fmla="*/ 8 h 73" name="T73"/>
                  <a:gd fmla="*/ 12 w 66" name="T74"/>
                  <a:gd fmla="*/ 10 h 73" name="T75"/>
                  <a:gd fmla="*/ 17 w 66" name="T76"/>
                  <a:gd fmla="*/ 7 h 73" name="T77"/>
                  <a:gd fmla="*/ 11 w 66" name="T78"/>
                  <a:gd fmla="*/ 13 h 73" name="T79"/>
                  <a:gd fmla="*/ 12 w 66" name="T80"/>
                  <a:gd fmla="*/ 66 h 73" name="T81"/>
                  <a:gd fmla="*/ 17 w 66" name="T82"/>
                  <a:gd fmla="*/ 64 h 73" name="T83"/>
                  <a:gd fmla="*/ 53 w 66" name="T84"/>
                  <a:gd fmla="*/ 66 h 73" name="T85"/>
                  <a:gd fmla="*/ 48 w 66" name="T86"/>
                  <a:gd fmla="*/ 64 h 73" name="T87"/>
                  <a:gd fmla="*/ 53 w 66" name="T88"/>
                  <a:gd fmla="*/ 66 h 73" name="T89"/>
                  <a:gd fmla="*/ 6 w 66" name="T90"/>
                  <a:gd fmla="*/ 37 h 73" name="T91"/>
                  <a:gd fmla="*/ 60 w 66" name="T92"/>
                  <a:gd fmla="*/ 37 h 73" name="T93"/>
                  <a:gd fmla="*/ 64 w 66" name="T94"/>
                  <a:gd fmla="*/ 38 h 73" name="T95"/>
                  <a:gd fmla="*/ 62 w 66" name="T96"/>
                  <a:gd fmla="*/ 37 h 73" name="T97"/>
                  <a:gd fmla="*/ 64 w 66" name="T98"/>
                  <a:gd fmla="*/ 35 h 73" name="T99"/>
                  <a:gd fmla="*/ 33 w 66" name="T100"/>
                  <a:gd fmla="*/ 12 h 73" name="T101"/>
                  <a:gd fmla="*/ 33 w 66" name="T102"/>
                  <a:gd fmla="*/ 61 h 73" name="T103"/>
                  <a:gd fmla="*/ 33 w 66" name="T104"/>
                  <a:gd fmla="*/ 12 h 73" name="T105"/>
                  <a:gd fmla="*/ 10 w 66" name="T106"/>
                  <a:gd fmla="*/ 37 h 73" name="T107"/>
                  <a:gd fmla="*/ 56 w 66" name="T108"/>
                  <a:gd fmla="*/ 37 h 73" name="T109"/>
                  <a:gd fmla="*/ 36 w 66" name="T110"/>
                  <a:gd fmla="*/ 35 h 73" name="T111"/>
                  <a:gd fmla="*/ 49 w 66" name="T112"/>
                  <a:gd fmla="*/ 38 h 73" name="T113"/>
                  <a:gd fmla="*/ 32 w 66" name="T114"/>
                  <a:gd fmla="*/ 40 h 73" name="T115"/>
                  <a:gd fmla="*/ 31 w 66" name="T116"/>
                  <a:gd fmla="*/ 32 h 73" name="T117"/>
                  <a:gd fmla="*/ 34 w 66" name="T118"/>
                  <a:gd fmla="*/ 16 h 73" name="T119"/>
                  <a:gd fmla="*/ 36 w 66" name="T120"/>
                  <a:gd fmla="*/ 35 h 73"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73" w="66">
                    <a:moveTo>
                      <a:pt x="39" y="6"/>
                    </a:moveTo>
                    <a:cubicBezTo>
                      <a:pt x="39" y="2"/>
                      <a:pt x="37" y="0"/>
                      <a:pt x="33" y="0"/>
                    </a:cubicBezTo>
                    <a:cubicBezTo>
                      <a:pt x="32" y="0"/>
                      <a:pt x="32" y="0"/>
                      <a:pt x="32" y="0"/>
                    </a:cubicBezTo>
                    <a:cubicBezTo>
                      <a:pt x="29" y="0"/>
                      <a:pt x="26" y="2"/>
                      <a:pt x="26" y="6"/>
                    </a:cubicBezTo>
                    <a:cubicBezTo>
                      <a:pt x="26" y="7"/>
                      <a:pt x="26" y="7"/>
                      <a:pt x="26" y="7"/>
                    </a:cubicBezTo>
                    <a:cubicBezTo>
                      <a:pt x="39" y="7"/>
                      <a:pt x="39" y="7"/>
                      <a:pt x="39" y="7"/>
                    </a:cubicBezTo>
                    <a:lnTo>
                      <a:pt x="39" y="6"/>
                    </a:lnTo>
                    <a:close/>
                    <a:moveTo>
                      <a:pt x="28" y="5"/>
                    </a:moveTo>
                    <a:cubicBezTo>
                      <a:pt x="28" y="3"/>
                      <a:pt x="30" y="1"/>
                      <a:pt x="32" y="1"/>
                    </a:cubicBezTo>
                    <a:cubicBezTo>
                      <a:pt x="33" y="1"/>
                      <a:pt x="33" y="1"/>
                      <a:pt x="33" y="1"/>
                    </a:cubicBezTo>
                    <a:cubicBezTo>
                      <a:pt x="35" y="1"/>
                      <a:pt x="37" y="3"/>
                      <a:pt x="38" y="5"/>
                    </a:cubicBezTo>
                    <a:lnTo>
                      <a:pt x="28" y="5"/>
                    </a:lnTo>
                    <a:close/>
                    <a:moveTo>
                      <a:pt x="62" y="30"/>
                    </a:moveTo>
                    <a:cubicBezTo>
                      <a:pt x="60" y="23"/>
                      <a:pt x="56" y="17"/>
                      <a:pt x="50" y="13"/>
                    </a:cubicBezTo>
                    <a:cubicBezTo>
                      <a:pt x="50" y="12"/>
                      <a:pt x="50" y="12"/>
                      <a:pt x="50" y="12"/>
                    </a:cubicBezTo>
                    <a:cubicBezTo>
                      <a:pt x="55" y="15"/>
                      <a:pt x="55" y="15"/>
                      <a:pt x="55" y="15"/>
                    </a:cubicBezTo>
                    <a:cubicBezTo>
                      <a:pt x="55" y="15"/>
                      <a:pt x="55" y="15"/>
                      <a:pt x="55" y="15"/>
                    </a:cubicBezTo>
                    <a:cubicBezTo>
                      <a:pt x="57" y="13"/>
                      <a:pt x="56" y="10"/>
                      <a:pt x="54" y="8"/>
                    </a:cubicBezTo>
                    <a:cubicBezTo>
                      <a:pt x="51" y="6"/>
                      <a:pt x="51" y="6"/>
                      <a:pt x="51" y="6"/>
                    </a:cubicBezTo>
                    <a:cubicBezTo>
                      <a:pt x="49" y="5"/>
                      <a:pt x="46" y="6"/>
                      <a:pt x="45" y="8"/>
                    </a:cubicBezTo>
                    <a:cubicBezTo>
                      <a:pt x="44" y="8"/>
                      <a:pt x="44" y="8"/>
                      <a:pt x="44" y="8"/>
                    </a:cubicBezTo>
                    <a:cubicBezTo>
                      <a:pt x="49" y="11"/>
                      <a:pt x="49" y="11"/>
                      <a:pt x="49" y="11"/>
                    </a:cubicBezTo>
                    <a:cubicBezTo>
                      <a:pt x="49" y="12"/>
                      <a:pt x="49" y="12"/>
                      <a:pt x="49" y="12"/>
                    </a:cubicBezTo>
                    <a:cubicBezTo>
                      <a:pt x="44" y="9"/>
                      <a:pt x="39" y="7"/>
                      <a:pt x="33" y="7"/>
                    </a:cubicBezTo>
                    <a:cubicBezTo>
                      <a:pt x="27" y="7"/>
                      <a:pt x="21" y="9"/>
                      <a:pt x="17" y="12"/>
                    </a:cubicBezTo>
                    <a:cubicBezTo>
                      <a:pt x="17" y="12"/>
                      <a:pt x="17" y="12"/>
                      <a:pt x="17" y="12"/>
                    </a:cubicBezTo>
                    <a:cubicBezTo>
                      <a:pt x="17" y="11"/>
                      <a:pt x="17" y="11"/>
                      <a:pt x="17" y="11"/>
                    </a:cubicBezTo>
                    <a:cubicBezTo>
                      <a:pt x="21" y="8"/>
                      <a:pt x="21" y="8"/>
                      <a:pt x="21" y="8"/>
                    </a:cubicBezTo>
                    <a:cubicBezTo>
                      <a:pt x="21" y="8"/>
                      <a:pt x="21" y="8"/>
                      <a:pt x="21" y="8"/>
                    </a:cubicBezTo>
                    <a:cubicBezTo>
                      <a:pt x="20" y="6"/>
                      <a:pt x="17" y="5"/>
                      <a:pt x="14" y="6"/>
                    </a:cubicBezTo>
                    <a:cubicBezTo>
                      <a:pt x="11" y="8"/>
                      <a:pt x="11" y="8"/>
                      <a:pt x="11" y="8"/>
                    </a:cubicBezTo>
                    <a:cubicBezTo>
                      <a:pt x="9" y="10"/>
                      <a:pt x="9" y="13"/>
                      <a:pt x="10" y="15"/>
                    </a:cubicBezTo>
                    <a:cubicBezTo>
                      <a:pt x="11" y="15"/>
                      <a:pt x="11" y="15"/>
                      <a:pt x="11" y="15"/>
                    </a:cubicBezTo>
                    <a:cubicBezTo>
                      <a:pt x="15" y="12"/>
                      <a:pt x="15" y="12"/>
                      <a:pt x="15" y="12"/>
                    </a:cubicBezTo>
                    <a:cubicBezTo>
                      <a:pt x="15" y="13"/>
                      <a:pt x="15" y="13"/>
                      <a:pt x="15" y="13"/>
                    </a:cubicBezTo>
                    <a:cubicBezTo>
                      <a:pt x="15" y="13"/>
                      <a:pt x="15" y="13"/>
                      <a:pt x="15" y="13"/>
                    </a:cubicBezTo>
                    <a:cubicBezTo>
                      <a:pt x="10" y="17"/>
                      <a:pt x="5" y="23"/>
                      <a:pt x="4" y="30"/>
                    </a:cubicBezTo>
                    <a:cubicBezTo>
                      <a:pt x="2" y="31"/>
                      <a:pt x="0" y="33"/>
                      <a:pt x="0" y="35"/>
                    </a:cubicBezTo>
                    <a:cubicBezTo>
                      <a:pt x="0" y="38"/>
                      <a:pt x="0" y="38"/>
                      <a:pt x="0" y="38"/>
                    </a:cubicBezTo>
                    <a:cubicBezTo>
                      <a:pt x="0" y="41"/>
                      <a:pt x="2" y="43"/>
                      <a:pt x="4" y="43"/>
                    </a:cubicBezTo>
                    <a:cubicBezTo>
                      <a:pt x="5" y="50"/>
                      <a:pt x="9" y="56"/>
                      <a:pt x="14" y="60"/>
                    </a:cubicBezTo>
                    <a:cubicBezTo>
                      <a:pt x="14" y="60"/>
                      <a:pt x="14" y="60"/>
                      <a:pt x="14" y="60"/>
                    </a:cubicBezTo>
                    <a:cubicBezTo>
                      <a:pt x="10" y="67"/>
                      <a:pt x="10" y="67"/>
                      <a:pt x="10" y="67"/>
                    </a:cubicBezTo>
                    <a:cubicBezTo>
                      <a:pt x="11" y="68"/>
                      <a:pt x="11" y="68"/>
                      <a:pt x="11" y="68"/>
                    </a:cubicBezTo>
                    <a:cubicBezTo>
                      <a:pt x="9" y="71"/>
                      <a:pt x="9" y="71"/>
                      <a:pt x="9" y="71"/>
                    </a:cubicBezTo>
                    <a:cubicBezTo>
                      <a:pt x="12" y="73"/>
                      <a:pt x="12" y="73"/>
                      <a:pt x="12" y="73"/>
                    </a:cubicBezTo>
                    <a:cubicBezTo>
                      <a:pt x="14" y="70"/>
                      <a:pt x="14" y="70"/>
                      <a:pt x="14" y="70"/>
                    </a:cubicBezTo>
                    <a:cubicBezTo>
                      <a:pt x="15" y="70"/>
                      <a:pt x="15" y="70"/>
                      <a:pt x="15" y="70"/>
                    </a:cubicBezTo>
                    <a:cubicBezTo>
                      <a:pt x="20" y="63"/>
                      <a:pt x="20" y="63"/>
                      <a:pt x="20" y="63"/>
                    </a:cubicBezTo>
                    <a:cubicBezTo>
                      <a:pt x="20" y="63"/>
                      <a:pt x="20" y="63"/>
                      <a:pt x="20" y="63"/>
                    </a:cubicBezTo>
                    <a:cubicBezTo>
                      <a:pt x="24" y="65"/>
                      <a:pt x="28" y="66"/>
                      <a:pt x="33" y="66"/>
                    </a:cubicBezTo>
                    <a:cubicBezTo>
                      <a:pt x="37" y="66"/>
                      <a:pt x="42" y="65"/>
                      <a:pt x="46" y="63"/>
                    </a:cubicBezTo>
                    <a:cubicBezTo>
                      <a:pt x="50" y="70"/>
                      <a:pt x="50" y="70"/>
                      <a:pt x="50" y="70"/>
                    </a:cubicBezTo>
                    <a:cubicBezTo>
                      <a:pt x="52" y="70"/>
                      <a:pt x="52" y="70"/>
                      <a:pt x="52" y="70"/>
                    </a:cubicBezTo>
                    <a:cubicBezTo>
                      <a:pt x="54" y="73"/>
                      <a:pt x="54" y="73"/>
                      <a:pt x="54" y="73"/>
                    </a:cubicBezTo>
                    <a:cubicBezTo>
                      <a:pt x="57" y="71"/>
                      <a:pt x="57" y="71"/>
                      <a:pt x="57" y="71"/>
                    </a:cubicBezTo>
                    <a:cubicBezTo>
                      <a:pt x="55" y="68"/>
                      <a:pt x="55" y="68"/>
                      <a:pt x="55" y="68"/>
                    </a:cubicBezTo>
                    <a:cubicBezTo>
                      <a:pt x="56" y="67"/>
                      <a:pt x="56" y="67"/>
                      <a:pt x="56" y="67"/>
                    </a:cubicBezTo>
                    <a:cubicBezTo>
                      <a:pt x="51" y="60"/>
                      <a:pt x="51" y="60"/>
                      <a:pt x="51" y="60"/>
                    </a:cubicBezTo>
                    <a:cubicBezTo>
                      <a:pt x="57" y="56"/>
                      <a:pt x="60" y="50"/>
                      <a:pt x="62" y="43"/>
                    </a:cubicBezTo>
                    <a:cubicBezTo>
                      <a:pt x="64" y="43"/>
                      <a:pt x="66" y="41"/>
                      <a:pt x="66" y="38"/>
                    </a:cubicBezTo>
                    <a:cubicBezTo>
                      <a:pt x="66" y="35"/>
                      <a:pt x="66" y="35"/>
                      <a:pt x="66" y="35"/>
                    </a:cubicBezTo>
                    <a:cubicBezTo>
                      <a:pt x="66" y="33"/>
                      <a:pt x="64" y="31"/>
                      <a:pt x="62" y="30"/>
                    </a:cubicBezTo>
                    <a:close/>
                    <a:moveTo>
                      <a:pt x="2" y="38"/>
                    </a:moveTo>
                    <a:cubicBezTo>
                      <a:pt x="2" y="35"/>
                      <a:pt x="2" y="35"/>
                      <a:pt x="2" y="35"/>
                    </a:cubicBezTo>
                    <a:cubicBezTo>
                      <a:pt x="2" y="34"/>
                      <a:pt x="2" y="33"/>
                      <a:pt x="3" y="32"/>
                    </a:cubicBezTo>
                    <a:cubicBezTo>
                      <a:pt x="3" y="34"/>
                      <a:pt x="3" y="35"/>
                      <a:pt x="3" y="37"/>
                    </a:cubicBezTo>
                    <a:cubicBezTo>
                      <a:pt x="3" y="38"/>
                      <a:pt x="3" y="40"/>
                      <a:pt x="3" y="41"/>
                    </a:cubicBezTo>
                    <a:cubicBezTo>
                      <a:pt x="2" y="41"/>
                      <a:pt x="2" y="40"/>
                      <a:pt x="2" y="38"/>
                    </a:cubicBezTo>
                    <a:close/>
                    <a:moveTo>
                      <a:pt x="47" y="8"/>
                    </a:moveTo>
                    <a:cubicBezTo>
                      <a:pt x="48" y="7"/>
                      <a:pt x="49" y="7"/>
                      <a:pt x="50" y="8"/>
                    </a:cubicBezTo>
                    <a:cubicBezTo>
                      <a:pt x="53" y="10"/>
                      <a:pt x="53" y="10"/>
                      <a:pt x="53" y="10"/>
                    </a:cubicBezTo>
                    <a:cubicBezTo>
                      <a:pt x="54" y="10"/>
                      <a:pt x="55" y="12"/>
                      <a:pt x="54" y="13"/>
                    </a:cubicBezTo>
                    <a:lnTo>
                      <a:pt x="47" y="8"/>
                    </a:lnTo>
                    <a:close/>
                    <a:moveTo>
                      <a:pt x="11" y="13"/>
                    </a:moveTo>
                    <a:cubicBezTo>
                      <a:pt x="11" y="12"/>
                      <a:pt x="11" y="10"/>
                      <a:pt x="12" y="10"/>
                    </a:cubicBezTo>
                    <a:cubicBezTo>
                      <a:pt x="15" y="8"/>
                      <a:pt x="15" y="8"/>
                      <a:pt x="15" y="8"/>
                    </a:cubicBezTo>
                    <a:cubicBezTo>
                      <a:pt x="16" y="7"/>
                      <a:pt x="16" y="7"/>
                      <a:pt x="17" y="7"/>
                    </a:cubicBezTo>
                    <a:cubicBezTo>
                      <a:pt x="18" y="7"/>
                      <a:pt x="18" y="8"/>
                      <a:pt x="19" y="8"/>
                    </a:cubicBezTo>
                    <a:lnTo>
                      <a:pt x="11" y="13"/>
                    </a:lnTo>
                    <a:close/>
                    <a:moveTo>
                      <a:pt x="15" y="68"/>
                    </a:moveTo>
                    <a:cubicBezTo>
                      <a:pt x="12" y="66"/>
                      <a:pt x="12" y="66"/>
                      <a:pt x="12" y="66"/>
                    </a:cubicBezTo>
                    <a:cubicBezTo>
                      <a:pt x="15" y="62"/>
                      <a:pt x="15" y="62"/>
                      <a:pt x="15" y="62"/>
                    </a:cubicBezTo>
                    <a:cubicBezTo>
                      <a:pt x="17" y="64"/>
                      <a:pt x="17" y="64"/>
                      <a:pt x="17" y="64"/>
                    </a:cubicBezTo>
                    <a:lnTo>
                      <a:pt x="15" y="68"/>
                    </a:lnTo>
                    <a:close/>
                    <a:moveTo>
                      <a:pt x="53" y="66"/>
                    </a:moveTo>
                    <a:cubicBezTo>
                      <a:pt x="51" y="68"/>
                      <a:pt x="51" y="68"/>
                      <a:pt x="51" y="68"/>
                    </a:cubicBezTo>
                    <a:cubicBezTo>
                      <a:pt x="48" y="64"/>
                      <a:pt x="48" y="64"/>
                      <a:pt x="48" y="64"/>
                    </a:cubicBezTo>
                    <a:cubicBezTo>
                      <a:pt x="50" y="62"/>
                      <a:pt x="50" y="62"/>
                      <a:pt x="50" y="62"/>
                    </a:cubicBezTo>
                    <a:lnTo>
                      <a:pt x="53" y="66"/>
                    </a:lnTo>
                    <a:close/>
                    <a:moveTo>
                      <a:pt x="33" y="64"/>
                    </a:moveTo>
                    <a:cubicBezTo>
                      <a:pt x="18" y="64"/>
                      <a:pt x="6" y="52"/>
                      <a:pt x="6" y="37"/>
                    </a:cubicBezTo>
                    <a:cubicBezTo>
                      <a:pt x="6" y="22"/>
                      <a:pt x="18" y="10"/>
                      <a:pt x="33" y="10"/>
                    </a:cubicBezTo>
                    <a:cubicBezTo>
                      <a:pt x="48" y="10"/>
                      <a:pt x="60" y="22"/>
                      <a:pt x="60" y="37"/>
                    </a:cubicBezTo>
                    <a:cubicBezTo>
                      <a:pt x="60" y="52"/>
                      <a:pt x="48" y="64"/>
                      <a:pt x="33" y="64"/>
                    </a:cubicBezTo>
                    <a:close/>
                    <a:moveTo>
                      <a:pt x="64" y="38"/>
                    </a:moveTo>
                    <a:cubicBezTo>
                      <a:pt x="64" y="40"/>
                      <a:pt x="63" y="41"/>
                      <a:pt x="62" y="41"/>
                    </a:cubicBezTo>
                    <a:cubicBezTo>
                      <a:pt x="62" y="40"/>
                      <a:pt x="62" y="38"/>
                      <a:pt x="62" y="37"/>
                    </a:cubicBezTo>
                    <a:cubicBezTo>
                      <a:pt x="62" y="35"/>
                      <a:pt x="62" y="34"/>
                      <a:pt x="62" y="32"/>
                    </a:cubicBezTo>
                    <a:cubicBezTo>
                      <a:pt x="63" y="33"/>
                      <a:pt x="64" y="34"/>
                      <a:pt x="64" y="35"/>
                    </a:cubicBezTo>
                    <a:lnTo>
                      <a:pt x="64" y="38"/>
                    </a:lnTo>
                    <a:close/>
                    <a:moveTo>
                      <a:pt x="33" y="12"/>
                    </a:moveTo>
                    <a:cubicBezTo>
                      <a:pt x="19" y="12"/>
                      <a:pt x="8" y="23"/>
                      <a:pt x="8" y="37"/>
                    </a:cubicBezTo>
                    <a:cubicBezTo>
                      <a:pt x="8" y="50"/>
                      <a:pt x="19" y="61"/>
                      <a:pt x="33" y="61"/>
                    </a:cubicBezTo>
                    <a:cubicBezTo>
                      <a:pt x="46" y="61"/>
                      <a:pt x="57" y="50"/>
                      <a:pt x="57" y="37"/>
                    </a:cubicBezTo>
                    <a:cubicBezTo>
                      <a:pt x="57" y="23"/>
                      <a:pt x="46" y="12"/>
                      <a:pt x="33" y="12"/>
                    </a:cubicBezTo>
                    <a:close/>
                    <a:moveTo>
                      <a:pt x="33" y="60"/>
                    </a:moveTo>
                    <a:cubicBezTo>
                      <a:pt x="20" y="60"/>
                      <a:pt x="10" y="49"/>
                      <a:pt x="10" y="37"/>
                    </a:cubicBezTo>
                    <a:cubicBezTo>
                      <a:pt x="10" y="24"/>
                      <a:pt x="20" y="14"/>
                      <a:pt x="33" y="14"/>
                    </a:cubicBezTo>
                    <a:cubicBezTo>
                      <a:pt x="45" y="14"/>
                      <a:pt x="56" y="24"/>
                      <a:pt x="56" y="37"/>
                    </a:cubicBezTo>
                    <a:cubicBezTo>
                      <a:pt x="56" y="49"/>
                      <a:pt x="45" y="60"/>
                      <a:pt x="33" y="60"/>
                    </a:cubicBezTo>
                    <a:close/>
                    <a:moveTo>
                      <a:pt x="36" y="35"/>
                    </a:moveTo>
                    <a:cubicBezTo>
                      <a:pt x="49" y="35"/>
                      <a:pt x="49" y="35"/>
                      <a:pt x="49" y="35"/>
                    </a:cubicBezTo>
                    <a:cubicBezTo>
                      <a:pt x="49" y="38"/>
                      <a:pt x="49" y="38"/>
                      <a:pt x="49" y="38"/>
                    </a:cubicBezTo>
                    <a:cubicBezTo>
                      <a:pt x="36" y="38"/>
                      <a:pt x="36" y="38"/>
                      <a:pt x="36" y="38"/>
                    </a:cubicBezTo>
                    <a:cubicBezTo>
                      <a:pt x="35" y="40"/>
                      <a:pt x="34" y="40"/>
                      <a:pt x="32" y="40"/>
                    </a:cubicBezTo>
                    <a:cubicBezTo>
                      <a:pt x="30" y="40"/>
                      <a:pt x="28" y="39"/>
                      <a:pt x="28" y="36"/>
                    </a:cubicBezTo>
                    <a:cubicBezTo>
                      <a:pt x="28" y="34"/>
                      <a:pt x="29" y="33"/>
                      <a:pt x="31" y="32"/>
                    </a:cubicBezTo>
                    <a:cubicBezTo>
                      <a:pt x="31" y="16"/>
                      <a:pt x="31" y="16"/>
                      <a:pt x="31" y="16"/>
                    </a:cubicBezTo>
                    <a:cubicBezTo>
                      <a:pt x="34" y="16"/>
                      <a:pt x="34" y="16"/>
                      <a:pt x="34" y="16"/>
                    </a:cubicBezTo>
                    <a:cubicBezTo>
                      <a:pt x="34" y="32"/>
                      <a:pt x="34" y="32"/>
                      <a:pt x="34" y="32"/>
                    </a:cubicBezTo>
                    <a:cubicBezTo>
                      <a:pt x="35" y="33"/>
                      <a:pt x="36" y="34"/>
                      <a:pt x="36" y="35"/>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4" name="íŝḷíḑè">
                <a:extLst>
                  <a:ext uri="{FF2B5EF4-FFF2-40B4-BE49-F238E27FC236}">
                    <a16:creationId xmlns:a16="http://schemas.microsoft.com/office/drawing/2014/main" id="{A03AC7CA-B2AC-4486-8E3F-36DAA617E6E6}"/>
                  </a:ext>
                </a:extLst>
              </p:cNvPr>
              <p:cNvSpPr/>
              <p:nvPr/>
            </p:nvSpPr>
            <p:spPr bwMode="auto">
              <a:xfrm>
                <a:off x="4371837" y="4622077"/>
                <a:ext cx="282873" cy="268572"/>
              </a:xfrm>
              <a:custGeom>
                <a:gdLst>
                  <a:gd fmla="*/ 75 w 75" name="T0"/>
                  <a:gd fmla="*/ 27 h 71" name="T1"/>
                  <a:gd fmla="*/ 69 w 75" name="T2"/>
                  <a:gd fmla="*/ 14 h 71" name="T3"/>
                  <a:gd fmla="*/ 64 w 75" name="T4"/>
                  <a:gd fmla="*/ 0 h 71" name="T5"/>
                  <a:gd fmla="*/ 5 w 75" name="T6"/>
                  <a:gd fmla="*/ 11 h 71" name="T7"/>
                  <a:gd fmla="*/ 1 w 75" name="T8"/>
                  <a:gd fmla="*/ 26 h 71" name="T9"/>
                  <a:gd fmla="*/ 0 w 75" name="T10"/>
                  <a:gd fmla="*/ 31 h 71" name="T11"/>
                  <a:gd fmla="*/ 1 w 75" name="T12"/>
                  <a:gd fmla="*/ 65 h 71" name="T13"/>
                  <a:gd fmla="*/ 70 w 75" name="T14"/>
                  <a:gd fmla="*/ 71 h 71" name="T15"/>
                  <a:gd fmla="*/ 70 w 75" name="T16"/>
                  <a:gd fmla="*/ 61 h 71" name="T17"/>
                  <a:gd fmla="*/ 4 w 75" name="T18"/>
                  <a:gd fmla="*/ 26 h 71" name="T19"/>
                  <a:gd fmla="*/ 71 w 75" name="T20"/>
                  <a:gd fmla="*/ 26 h 71" name="T21"/>
                  <a:gd fmla="*/ 58 w 75" name="T22"/>
                  <a:gd fmla="*/ 33 h 71" name="T23"/>
                  <a:gd fmla="*/ 54 w 75" name="T24"/>
                  <a:gd fmla="*/ 28 h 71" name="T25"/>
                  <a:gd fmla="*/ 52 w 75" name="T26"/>
                  <a:gd fmla="*/ 31 h 71" name="T27"/>
                  <a:gd fmla="*/ 44 w 75" name="T28"/>
                  <a:gd fmla="*/ 31 h 71" name="T29"/>
                  <a:gd fmla="*/ 52 w 75" name="T30"/>
                  <a:gd fmla="*/ 31 h 71" name="T31"/>
                  <a:gd fmla="*/ 37 w 75" name="T32"/>
                  <a:gd fmla="*/ 33 h 71" name="T33"/>
                  <a:gd fmla="*/ 42 w 75" name="T34"/>
                  <a:gd fmla="*/ 28 h 71" name="T35"/>
                  <a:gd fmla="*/ 28 w 75" name="T36"/>
                  <a:gd fmla="*/ 33 h 71" name="T37"/>
                  <a:gd fmla="*/ 23 w 75" name="T38"/>
                  <a:gd fmla="*/ 28 h 71" name="T39"/>
                  <a:gd fmla="*/ 21 w 75" name="T40"/>
                  <a:gd fmla="*/ 28 h 71" name="T41"/>
                  <a:gd fmla="*/ 17 w 75" name="T42"/>
                  <a:gd fmla="*/ 33 h 71" name="T43"/>
                  <a:gd fmla="*/ 21 w 75" name="T44"/>
                  <a:gd fmla="*/ 28 h 71" name="T45"/>
                  <a:gd fmla="*/ 18 w 75" name="T46"/>
                  <a:gd fmla="*/ 35 h 71" name="T47"/>
                  <a:gd fmla="*/ 28 w 75" name="T48"/>
                  <a:gd fmla="*/ 35 h 71" name="T49"/>
                  <a:gd fmla="*/ 38 w 75" name="T50"/>
                  <a:gd fmla="*/ 35 h 71" name="T51"/>
                  <a:gd fmla="*/ 48 w 75" name="T52"/>
                  <a:gd fmla="*/ 35 h 71" name="T53"/>
                  <a:gd fmla="*/ 58 w 75" name="T54"/>
                  <a:gd fmla="*/ 35 h 71" name="T55"/>
                  <a:gd fmla="*/ 67 w 75" name="T56"/>
                  <a:gd fmla="*/ 62 h 71" name="T57"/>
                  <a:gd fmla="*/ 29 w 75" name="T58"/>
                  <a:gd fmla="*/ 40 h 71" name="T59"/>
                  <a:gd fmla="*/ 13 w 75" name="T60"/>
                  <a:gd fmla="*/ 62 h 71" name="T61"/>
                  <a:gd fmla="*/ 12 w 75" name="T62"/>
                  <a:gd fmla="*/ 33 h 71" name="T63"/>
                  <a:gd fmla="*/ 28 w 75" name="T64"/>
                  <a:gd fmla="*/ 42 h 71" name="T65"/>
                  <a:gd fmla="*/ 68 w 75" name="T66"/>
                  <a:gd fmla="*/ 33 h 71" name="T67"/>
                  <a:gd fmla="*/ 64 w 75" name="T68"/>
                  <a:gd fmla="*/ 28 h 71" name="T69"/>
                  <a:gd fmla="*/ 68 w 75" name="T70"/>
                  <a:gd fmla="*/ 33 h 71" name="T71"/>
                  <a:gd fmla="*/ 11 w 75" name="T72"/>
                  <a:gd fmla="*/ 14 h 71" name="T73"/>
                  <a:gd fmla="*/ 11 w 75" name="T74"/>
                  <a:gd fmla="*/ 3 h 71" name="T75"/>
                  <a:gd fmla="*/ 67 w 75" name="T76"/>
                  <a:gd fmla="*/ 11 h 71" name="T77"/>
                  <a:gd fmla="*/ 11 w 75" name="T78"/>
                  <a:gd fmla="*/ 31 h 71" name="T79"/>
                  <a:gd fmla="*/ 3 w 75" name="T80"/>
                  <a:gd fmla="*/ 31 h 71" name="T81"/>
                  <a:gd fmla="*/ 4 w 75" name="T82"/>
                  <a:gd fmla="*/ 65 h 71" name="T83"/>
                  <a:gd fmla="*/ 29 w 75" name="T84"/>
                  <a:gd fmla="*/ 64 h 71" name="T85"/>
                  <a:gd fmla="*/ 71 w 75" name="T86"/>
                  <a:gd fmla="*/ 67 h 71" name="T87"/>
                  <a:gd fmla="*/ 4 w 75" name="T88"/>
                  <a:gd fmla="*/ 67 h 71" name="T89"/>
                  <a:gd fmla="*/ 62 w 75" name="T90"/>
                  <a:gd fmla="*/ 56 h 71" name="T91"/>
                  <a:gd fmla="*/ 39 w 75" name="T92"/>
                  <a:gd fmla="*/ 40 h 71" name="T93"/>
                  <a:gd fmla="*/ 39 w 75" name="T94"/>
                  <a:gd fmla="*/ 57 h 71" name="T95"/>
                  <a:gd fmla="*/ 60 w 75" name="T96"/>
                  <a:gd fmla="*/ 55 h 7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71" w="75">
                    <a:moveTo>
                      <a:pt x="75" y="31"/>
                    </a:moveTo>
                    <a:cubicBezTo>
                      <a:pt x="75" y="28"/>
                      <a:pt x="75" y="28"/>
                      <a:pt x="75" y="28"/>
                    </a:cubicBezTo>
                    <a:cubicBezTo>
                      <a:pt x="75" y="27"/>
                      <a:pt x="75" y="27"/>
                      <a:pt x="75" y="27"/>
                    </a:cubicBezTo>
                    <a:cubicBezTo>
                      <a:pt x="75" y="27"/>
                      <a:pt x="75" y="26"/>
                      <a:pt x="75" y="26"/>
                    </a:cubicBezTo>
                    <a:cubicBezTo>
                      <a:pt x="70" y="14"/>
                      <a:pt x="70" y="14"/>
                      <a:pt x="70" y="14"/>
                    </a:cubicBezTo>
                    <a:cubicBezTo>
                      <a:pt x="70" y="14"/>
                      <a:pt x="69" y="14"/>
                      <a:pt x="69" y="14"/>
                    </a:cubicBezTo>
                    <a:cubicBezTo>
                      <a:pt x="70" y="13"/>
                      <a:pt x="70" y="12"/>
                      <a:pt x="70" y="11"/>
                    </a:cubicBezTo>
                    <a:cubicBezTo>
                      <a:pt x="70" y="5"/>
                      <a:pt x="70" y="5"/>
                      <a:pt x="70" y="5"/>
                    </a:cubicBezTo>
                    <a:cubicBezTo>
                      <a:pt x="70" y="2"/>
                      <a:pt x="67" y="0"/>
                      <a:pt x="64" y="0"/>
                    </a:cubicBezTo>
                    <a:cubicBezTo>
                      <a:pt x="11" y="0"/>
                      <a:pt x="11" y="0"/>
                      <a:pt x="11" y="0"/>
                    </a:cubicBezTo>
                    <a:cubicBezTo>
                      <a:pt x="8" y="0"/>
                      <a:pt x="5" y="2"/>
                      <a:pt x="5" y="5"/>
                    </a:cubicBezTo>
                    <a:cubicBezTo>
                      <a:pt x="5" y="11"/>
                      <a:pt x="5" y="11"/>
                      <a:pt x="5" y="11"/>
                    </a:cubicBezTo>
                    <a:cubicBezTo>
                      <a:pt x="5" y="12"/>
                      <a:pt x="5" y="13"/>
                      <a:pt x="6" y="14"/>
                    </a:cubicBezTo>
                    <a:cubicBezTo>
                      <a:pt x="6" y="14"/>
                      <a:pt x="6" y="14"/>
                      <a:pt x="5" y="14"/>
                    </a:cubicBezTo>
                    <a:cubicBezTo>
                      <a:pt x="1" y="26"/>
                      <a:pt x="1" y="26"/>
                      <a:pt x="1" y="26"/>
                    </a:cubicBezTo>
                    <a:cubicBezTo>
                      <a:pt x="0" y="26"/>
                      <a:pt x="0" y="27"/>
                      <a:pt x="0" y="27"/>
                    </a:cubicBezTo>
                    <a:cubicBezTo>
                      <a:pt x="0" y="27"/>
                      <a:pt x="0" y="27"/>
                      <a:pt x="0" y="28"/>
                    </a:cubicBezTo>
                    <a:cubicBezTo>
                      <a:pt x="0" y="31"/>
                      <a:pt x="0" y="31"/>
                      <a:pt x="0" y="31"/>
                    </a:cubicBezTo>
                    <a:cubicBezTo>
                      <a:pt x="0" y="33"/>
                      <a:pt x="2" y="36"/>
                      <a:pt x="5" y="36"/>
                    </a:cubicBezTo>
                    <a:cubicBezTo>
                      <a:pt x="5" y="61"/>
                      <a:pt x="5" y="61"/>
                      <a:pt x="5" y="61"/>
                    </a:cubicBezTo>
                    <a:cubicBezTo>
                      <a:pt x="3" y="61"/>
                      <a:pt x="1" y="63"/>
                      <a:pt x="1" y="65"/>
                    </a:cubicBezTo>
                    <a:cubicBezTo>
                      <a:pt x="1" y="67"/>
                      <a:pt x="1" y="67"/>
                      <a:pt x="1" y="67"/>
                    </a:cubicBezTo>
                    <a:cubicBezTo>
                      <a:pt x="1" y="69"/>
                      <a:pt x="3" y="71"/>
                      <a:pt x="6" y="71"/>
                    </a:cubicBezTo>
                    <a:cubicBezTo>
                      <a:pt x="70" y="71"/>
                      <a:pt x="70" y="71"/>
                      <a:pt x="70" y="71"/>
                    </a:cubicBezTo>
                    <a:cubicBezTo>
                      <a:pt x="72" y="71"/>
                      <a:pt x="74" y="69"/>
                      <a:pt x="74" y="67"/>
                    </a:cubicBezTo>
                    <a:cubicBezTo>
                      <a:pt x="74" y="65"/>
                      <a:pt x="74" y="65"/>
                      <a:pt x="74" y="65"/>
                    </a:cubicBezTo>
                    <a:cubicBezTo>
                      <a:pt x="74" y="63"/>
                      <a:pt x="72" y="61"/>
                      <a:pt x="70" y="61"/>
                    </a:cubicBezTo>
                    <a:cubicBezTo>
                      <a:pt x="70" y="36"/>
                      <a:pt x="70" y="36"/>
                      <a:pt x="70" y="36"/>
                    </a:cubicBezTo>
                    <a:cubicBezTo>
                      <a:pt x="73" y="36"/>
                      <a:pt x="75" y="33"/>
                      <a:pt x="75" y="31"/>
                    </a:cubicBezTo>
                    <a:close/>
                    <a:moveTo>
                      <a:pt x="4" y="26"/>
                    </a:moveTo>
                    <a:cubicBezTo>
                      <a:pt x="8" y="16"/>
                      <a:pt x="8" y="16"/>
                      <a:pt x="8" y="16"/>
                    </a:cubicBezTo>
                    <a:cubicBezTo>
                      <a:pt x="67" y="16"/>
                      <a:pt x="67" y="16"/>
                      <a:pt x="67" y="16"/>
                    </a:cubicBezTo>
                    <a:cubicBezTo>
                      <a:pt x="71" y="26"/>
                      <a:pt x="71" y="26"/>
                      <a:pt x="71" y="26"/>
                    </a:cubicBezTo>
                    <a:lnTo>
                      <a:pt x="4" y="26"/>
                    </a:lnTo>
                    <a:close/>
                    <a:moveTo>
                      <a:pt x="62" y="31"/>
                    </a:moveTo>
                    <a:cubicBezTo>
                      <a:pt x="62" y="32"/>
                      <a:pt x="60" y="33"/>
                      <a:pt x="58" y="33"/>
                    </a:cubicBezTo>
                    <a:cubicBezTo>
                      <a:pt x="57" y="33"/>
                      <a:pt x="57" y="33"/>
                      <a:pt x="57" y="33"/>
                    </a:cubicBezTo>
                    <a:cubicBezTo>
                      <a:pt x="55" y="33"/>
                      <a:pt x="54" y="32"/>
                      <a:pt x="54" y="31"/>
                    </a:cubicBezTo>
                    <a:cubicBezTo>
                      <a:pt x="54" y="28"/>
                      <a:pt x="54" y="28"/>
                      <a:pt x="54" y="28"/>
                    </a:cubicBezTo>
                    <a:cubicBezTo>
                      <a:pt x="62" y="28"/>
                      <a:pt x="62" y="28"/>
                      <a:pt x="62" y="28"/>
                    </a:cubicBezTo>
                    <a:lnTo>
                      <a:pt x="62" y="31"/>
                    </a:lnTo>
                    <a:close/>
                    <a:moveTo>
                      <a:pt x="52" y="31"/>
                    </a:moveTo>
                    <a:cubicBezTo>
                      <a:pt x="52" y="32"/>
                      <a:pt x="50" y="33"/>
                      <a:pt x="48" y="33"/>
                    </a:cubicBezTo>
                    <a:cubicBezTo>
                      <a:pt x="47" y="33"/>
                      <a:pt x="47" y="33"/>
                      <a:pt x="47" y="33"/>
                    </a:cubicBezTo>
                    <a:cubicBezTo>
                      <a:pt x="45" y="33"/>
                      <a:pt x="44" y="32"/>
                      <a:pt x="44" y="31"/>
                    </a:cubicBezTo>
                    <a:cubicBezTo>
                      <a:pt x="44" y="28"/>
                      <a:pt x="44" y="28"/>
                      <a:pt x="44" y="28"/>
                    </a:cubicBezTo>
                    <a:cubicBezTo>
                      <a:pt x="52" y="28"/>
                      <a:pt x="52" y="28"/>
                      <a:pt x="52" y="28"/>
                    </a:cubicBezTo>
                    <a:lnTo>
                      <a:pt x="52" y="31"/>
                    </a:lnTo>
                    <a:close/>
                    <a:moveTo>
                      <a:pt x="42" y="31"/>
                    </a:moveTo>
                    <a:cubicBezTo>
                      <a:pt x="42" y="32"/>
                      <a:pt x="40" y="33"/>
                      <a:pt x="38" y="33"/>
                    </a:cubicBezTo>
                    <a:cubicBezTo>
                      <a:pt x="37" y="33"/>
                      <a:pt x="37" y="33"/>
                      <a:pt x="37" y="33"/>
                    </a:cubicBezTo>
                    <a:cubicBezTo>
                      <a:pt x="35" y="33"/>
                      <a:pt x="34" y="32"/>
                      <a:pt x="34" y="31"/>
                    </a:cubicBezTo>
                    <a:cubicBezTo>
                      <a:pt x="34" y="28"/>
                      <a:pt x="34" y="28"/>
                      <a:pt x="34" y="28"/>
                    </a:cubicBezTo>
                    <a:cubicBezTo>
                      <a:pt x="42" y="28"/>
                      <a:pt x="42" y="28"/>
                      <a:pt x="42" y="28"/>
                    </a:cubicBezTo>
                    <a:lnTo>
                      <a:pt x="42" y="31"/>
                    </a:lnTo>
                    <a:close/>
                    <a:moveTo>
                      <a:pt x="32" y="31"/>
                    </a:moveTo>
                    <a:cubicBezTo>
                      <a:pt x="32" y="32"/>
                      <a:pt x="30" y="33"/>
                      <a:pt x="28" y="33"/>
                    </a:cubicBezTo>
                    <a:cubicBezTo>
                      <a:pt x="27" y="33"/>
                      <a:pt x="27" y="33"/>
                      <a:pt x="27" y="33"/>
                    </a:cubicBezTo>
                    <a:cubicBezTo>
                      <a:pt x="25" y="33"/>
                      <a:pt x="23" y="32"/>
                      <a:pt x="23" y="31"/>
                    </a:cubicBezTo>
                    <a:cubicBezTo>
                      <a:pt x="23" y="28"/>
                      <a:pt x="23" y="28"/>
                      <a:pt x="23" y="28"/>
                    </a:cubicBezTo>
                    <a:cubicBezTo>
                      <a:pt x="32" y="28"/>
                      <a:pt x="32" y="28"/>
                      <a:pt x="32" y="28"/>
                    </a:cubicBezTo>
                    <a:lnTo>
                      <a:pt x="32" y="31"/>
                    </a:lnTo>
                    <a:close/>
                    <a:moveTo>
                      <a:pt x="21" y="28"/>
                    </a:moveTo>
                    <a:cubicBezTo>
                      <a:pt x="21" y="31"/>
                      <a:pt x="21" y="31"/>
                      <a:pt x="21" y="31"/>
                    </a:cubicBezTo>
                    <a:cubicBezTo>
                      <a:pt x="21" y="32"/>
                      <a:pt x="20" y="33"/>
                      <a:pt x="18" y="33"/>
                    </a:cubicBezTo>
                    <a:cubicBezTo>
                      <a:pt x="17" y="33"/>
                      <a:pt x="17" y="33"/>
                      <a:pt x="17" y="33"/>
                    </a:cubicBezTo>
                    <a:cubicBezTo>
                      <a:pt x="15" y="33"/>
                      <a:pt x="13" y="32"/>
                      <a:pt x="13" y="31"/>
                    </a:cubicBezTo>
                    <a:cubicBezTo>
                      <a:pt x="13" y="28"/>
                      <a:pt x="13" y="28"/>
                      <a:pt x="13" y="28"/>
                    </a:cubicBezTo>
                    <a:lnTo>
                      <a:pt x="21" y="28"/>
                    </a:lnTo>
                    <a:close/>
                    <a:moveTo>
                      <a:pt x="12" y="33"/>
                    </a:moveTo>
                    <a:cubicBezTo>
                      <a:pt x="13" y="35"/>
                      <a:pt x="15" y="35"/>
                      <a:pt x="17" y="35"/>
                    </a:cubicBezTo>
                    <a:cubicBezTo>
                      <a:pt x="18" y="35"/>
                      <a:pt x="18" y="35"/>
                      <a:pt x="18" y="35"/>
                    </a:cubicBezTo>
                    <a:cubicBezTo>
                      <a:pt x="20" y="35"/>
                      <a:pt x="21" y="35"/>
                      <a:pt x="22" y="33"/>
                    </a:cubicBezTo>
                    <a:cubicBezTo>
                      <a:pt x="23" y="35"/>
                      <a:pt x="25" y="35"/>
                      <a:pt x="27" y="35"/>
                    </a:cubicBezTo>
                    <a:cubicBezTo>
                      <a:pt x="28" y="35"/>
                      <a:pt x="28" y="35"/>
                      <a:pt x="28" y="35"/>
                    </a:cubicBezTo>
                    <a:cubicBezTo>
                      <a:pt x="30" y="35"/>
                      <a:pt x="32" y="35"/>
                      <a:pt x="33" y="33"/>
                    </a:cubicBezTo>
                    <a:cubicBezTo>
                      <a:pt x="34" y="35"/>
                      <a:pt x="35" y="35"/>
                      <a:pt x="37" y="35"/>
                    </a:cubicBezTo>
                    <a:cubicBezTo>
                      <a:pt x="38" y="35"/>
                      <a:pt x="38" y="35"/>
                      <a:pt x="38" y="35"/>
                    </a:cubicBezTo>
                    <a:cubicBezTo>
                      <a:pt x="40" y="35"/>
                      <a:pt x="42" y="35"/>
                      <a:pt x="43" y="33"/>
                    </a:cubicBezTo>
                    <a:cubicBezTo>
                      <a:pt x="44" y="35"/>
                      <a:pt x="45" y="35"/>
                      <a:pt x="47" y="35"/>
                    </a:cubicBezTo>
                    <a:cubicBezTo>
                      <a:pt x="48" y="35"/>
                      <a:pt x="48" y="35"/>
                      <a:pt x="48" y="35"/>
                    </a:cubicBezTo>
                    <a:cubicBezTo>
                      <a:pt x="50" y="35"/>
                      <a:pt x="52" y="35"/>
                      <a:pt x="53" y="33"/>
                    </a:cubicBezTo>
                    <a:cubicBezTo>
                      <a:pt x="54" y="35"/>
                      <a:pt x="55" y="35"/>
                      <a:pt x="57" y="35"/>
                    </a:cubicBezTo>
                    <a:cubicBezTo>
                      <a:pt x="58" y="35"/>
                      <a:pt x="58" y="35"/>
                      <a:pt x="58" y="35"/>
                    </a:cubicBezTo>
                    <a:cubicBezTo>
                      <a:pt x="60" y="35"/>
                      <a:pt x="62" y="35"/>
                      <a:pt x="63" y="33"/>
                    </a:cubicBezTo>
                    <a:cubicBezTo>
                      <a:pt x="64" y="35"/>
                      <a:pt x="65" y="35"/>
                      <a:pt x="67" y="35"/>
                    </a:cubicBezTo>
                    <a:cubicBezTo>
                      <a:pt x="67" y="62"/>
                      <a:pt x="67" y="62"/>
                      <a:pt x="67" y="62"/>
                    </a:cubicBezTo>
                    <a:cubicBezTo>
                      <a:pt x="30" y="62"/>
                      <a:pt x="30" y="62"/>
                      <a:pt x="30" y="62"/>
                    </a:cubicBezTo>
                    <a:cubicBezTo>
                      <a:pt x="30" y="41"/>
                      <a:pt x="30" y="41"/>
                      <a:pt x="30" y="41"/>
                    </a:cubicBezTo>
                    <a:cubicBezTo>
                      <a:pt x="30" y="40"/>
                      <a:pt x="30" y="40"/>
                      <a:pt x="29" y="40"/>
                    </a:cubicBezTo>
                    <a:cubicBezTo>
                      <a:pt x="14" y="40"/>
                      <a:pt x="14" y="40"/>
                      <a:pt x="14" y="40"/>
                    </a:cubicBezTo>
                    <a:cubicBezTo>
                      <a:pt x="13" y="40"/>
                      <a:pt x="13" y="40"/>
                      <a:pt x="13" y="41"/>
                    </a:cubicBezTo>
                    <a:cubicBezTo>
                      <a:pt x="13" y="62"/>
                      <a:pt x="13" y="62"/>
                      <a:pt x="13" y="62"/>
                    </a:cubicBezTo>
                    <a:cubicBezTo>
                      <a:pt x="8" y="62"/>
                      <a:pt x="8" y="62"/>
                      <a:pt x="8" y="62"/>
                    </a:cubicBezTo>
                    <a:cubicBezTo>
                      <a:pt x="8" y="35"/>
                      <a:pt x="8" y="35"/>
                      <a:pt x="8" y="35"/>
                    </a:cubicBezTo>
                    <a:cubicBezTo>
                      <a:pt x="10" y="35"/>
                      <a:pt x="11" y="35"/>
                      <a:pt x="12" y="33"/>
                    </a:cubicBezTo>
                    <a:close/>
                    <a:moveTo>
                      <a:pt x="15" y="62"/>
                    </a:moveTo>
                    <a:cubicBezTo>
                      <a:pt x="15" y="42"/>
                      <a:pt x="15" y="42"/>
                      <a:pt x="15" y="42"/>
                    </a:cubicBezTo>
                    <a:cubicBezTo>
                      <a:pt x="28" y="42"/>
                      <a:pt x="28" y="42"/>
                      <a:pt x="28" y="42"/>
                    </a:cubicBezTo>
                    <a:cubicBezTo>
                      <a:pt x="28" y="62"/>
                      <a:pt x="28" y="62"/>
                      <a:pt x="28" y="62"/>
                    </a:cubicBezTo>
                    <a:lnTo>
                      <a:pt x="15" y="62"/>
                    </a:lnTo>
                    <a:close/>
                    <a:moveTo>
                      <a:pt x="68" y="33"/>
                    </a:moveTo>
                    <a:cubicBezTo>
                      <a:pt x="67" y="33"/>
                      <a:pt x="67" y="33"/>
                      <a:pt x="67" y="33"/>
                    </a:cubicBezTo>
                    <a:cubicBezTo>
                      <a:pt x="65" y="33"/>
                      <a:pt x="64" y="32"/>
                      <a:pt x="64" y="31"/>
                    </a:cubicBezTo>
                    <a:cubicBezTo>
                      <a:pt x="64" y="28"/>
                      <a:pt x="64" y="28"/>
                      <a:pt x="64" y="28"/>
                    </a:cubicBezTo>
                    <a:cubicBezTo>
                      <a:pt x="72" y="28"/>
                      <a:pt x="72" y="28"/>
                      <a:pt x="72" y="28"/>
                    </a:cubicBezTo>
                    <a:cubicBezTo>
                      <a:pt x="72" y="31"/>
                      <a:pt x="72" y="31"/>
                      <a:pt x="72" y="31"/>
                    </a:cubicBezTo>
                    <a:cubicBezTo>
                      <a:pt x="72" y="32"/>
                      <a:pt x="70" y="33"/>
                      <a:pt x="68" y="33"/>
                    </a:cubicBezTo>
                    <a:close/>
                    <a:moveTo>
                      <a:pt x="67" y="11"/>
                    </a:moveTo>
                    <a:cubicBezTo>
                      <a:pt x="67" y="13"/>
                      <a:pt x="66" y="14"/>
                      <a:pt x="64" y="14"/>
                    </a:cubicBezTo>
                    <a:cubicBezTo>
                      <a:pt x="11" y="14"/>
                      <a:pt x="11" y="14"/>
                      <a:pt x="11" y="14"/>
                    </a:cubicBezTo>
                    <a:cubicBezTo>
                      <a:pt x="9" y="14"/>
                      <a:pt x="8" y="13"/>
                      <a:pt x="8" y="11"/>
                    </a:cubicBezTo>
                    <a:cubicBezTo>
                      <a:pt x="8" y="5"/>
                      <a:pt x="8" y="5"/>
                      <a:pt x="8" y="5"/>
                    </a:cubicBezTo>
                    <a:cubicBezTo>
                      <a:pt x="8" y="4"/>
                      <a:pt x="9" y="3"/>
                      <a:pt x="11" y="3"/>
                    </a:cubicBezTo>
                    <a:cubicBezTo>
                      <a:pt x="64" y="3"/>
                      <a:pt x="64" y="3"/>
                      <a:pt x="64" y="3"/>
                    </a:cubicBezTo>
                    <a:cubicBezTo>
                      <a:pt x="66" y="3"/>
                      <a:pt x="67" y="4"/>
                      <a:pt x="67" y="5"/>
                    </a:cubicBezTo>
                    <a:lnTo>
                      <a:pt x="67" y="11"/>
                    </a:lnTo>
                    <a:close/>
                    <a:moveTo>
                      <a:pt x="3" y="28"/>
                    </a:moveTo>
                    <a:cubicBezTo>
                      <a:pt x="11" y="28"/>
                      <a:pt x="11" y="28"/>
                      <a:pt x="11" y="28"/>
                    </a:cubicBezTo>
                    <a:cubicBezTo>
                      <a:pt x="11" y="31"/>
                      <a:pt x="11" y="31"/>
                      <a:pt x="11" y="31"/>
                    </a:cubicBezTo>
                    <a:cubicBezTo>
                      <a:pt x="11" y="32"/>
                      <a:pt x="10" y="33"/>
                      <a:pt x="8" y="33"/>
                    </a:cubicBezTo>
                    <a:cubicBezTo>
                      <a:pt x="7" y="33"/>
                      <a:pt x="7" y="33"/>
                      <a:pt x="7" y="33"/>
                    </a:cubicBezTo>
                    <a:cubicBezTo>
                      <a:pt x="5" y="33"/>
                      <a:pt x="3" y="32"/>
                      <a:pt x="3" y="31"/>
                    </a:cubicBezTo>
                    <a:lnTo>
                      <a:pt x="3" y="28"/>
                    </a:lnTo>
                    <a:close/>
                    <a:moveTo>
                      <a:pt x="4" y="67"/>
                    </a:moveTo>
                    <a:cubicBezTo>
                      <a:pt x="4" y="65"/>
                      <a:pt x="4" y="65"/>
                      <a:pt x="4" y="65"/>
                    </a:cubicBezTo>
                    <a:cubicBezTo>
                      <a:pt x="4" y="65"/>
                      <a:pt x="5" y="64"/>
                      <a:pt x="6" y="64"/>
                    </a:cubicBezTo>
                    <a:cubicBezTo>
                      <a:pt x="14" y="64"/>
                      <a:pt x="14" y="64"/>
                      <a:pt x="14" y="64"/>
                    </a:cubicBezTo>
                    <a:cubicBezTo>
                      <a:pt x="29" y="64"/>
                      <a:pt x="29" y="64"/>
                      <a:pt x="29" y="64"/>
                    </a:cubicBezTo>
                    <a:cubicBezTo>
                      <a:pt x="70" y="64"/>
                      <a:pt x="70" y="64"/>
                      <a:pt x="70" y="64"/>
                    </a:cubicBezTo>
                    <a:cubicBezTo>
                      <a:pt x="70" y="64"/>
                      <a:pt x="71" y="65"/>
                      <a:pt x="71" y="65"/>
                    </a:cubicBezTo>
                    <a:cubicBezTo>
                      <a:pt x="71" y="67"/>
                      <a:pt x="71" y="67"/>
                      <a:pt x="71" y="67"/>
                    </a:cubicBezTo>
                    <a:cubicBezTo>
                      <a:pt x="71" y="68"/>
                      <a:pt x="70" y="68"/>
                      <a:pt x="70" y="68"/>
                    </a:cubicBezTo>
                    <a:cubicBezTo>
                      <a:pt x="6" y="68"/>
                      <a:pt x="6" y="68"/>
                      <a:pt x="6" y="68"/>
                    </a:cubicBezTo>
                    <a:cubicBezTo>
                      <a:pt x="5" y="68"/>
                      <a:pt x="4" y="68"/>
                      <a:pt x="4" y="67"/>
                    </a:cubicBezTo>
                    <a:close/>
                    <a:moveTo>
                      <a:pt x="39" y="57"/>
                    </a:moveTo>
                    <a:cubicBezTo>
                      <a:pt x="61" y="57"/>
                      <a:pt x="61" y="57"/>
                      <a:pt x="61" y="57"/>
                    </a:cubicBezTo>
                    <a:cubicBezTo>
                      <a:pt x="62" y="57"/>
                      <a:pt x="62" y="56"/>
                      <a:pt x="62" y="56"/>
                    </a:cubicBezTo>
                    <a:cubicBezTo>
                      <a:pt x="62" y="41"/>
                      <a:pt x="62" y="41"/>
                      <a:pt x="62" y="41"/>
                    </a:cubicBezTo>
                    <a:cubicBezTo>
                      <a:pt x="62" y="40"/>
                      <a:pt x="62" y="40"/>
                      <a:pt x="61" y="40"/>
                    </a:cubicBezTo>
                    <a:cubicBezTo>
                      <a:pt x="39" y="40"/>
                      <a:pt x="39" y="40"/>
                      <a:pt x="39" y="40"/>
                    </a:cubicBezTo>
                    <a:cubicBezTo>
                      <a:pt x="38" y="40"/>
                      <a:pt x="38" y="40"/>
                      <a:pt x="38" y="41"/>
                    </a:cubicBezTo>
                    <a:cubicBezTo>
                      <a:pt x="38" y="56"/>
                      <a:pt x="38" y="56"/>
                      <a:pt x="38" y="56"/>
                    </a:cubicBezTo>
                    <a:cubicBezTo>
                      <a:pt x="38" y="56"/>
                      <a:pt x="38" y="57"/>
                      <a:pt x="39" y="57"/>
                    </a:cubicBezTo>
                    <a:close/>
                    <a:moveTo>
                      <a:pt x="40" y="42"/>
                    </a:moveTo>
                    <a:cubicBezTo>
                      <a:pt x="60" y="42"/>
                      <a:pt x="60" y="42"/>
                      <a:pt x="60" y="42"/>
                    </a:cubicBezTo>
                    <a:cubicBezTo>
                      <a:pt x="60" y="55"/>
                      <a:pt x="60" y="55"/>
                      <a:pt x="60" y="55"/>
                    </a:cubicBezTo>
                    <a:cubicBezTo>
                      <a:pt x="40" y="55"/>
                      <a:pt x="40" y="55"/>
                      <a:pt x="40" y="55"/>
                    </a:cubicBezTo>
                    <a:lnTo>
                      <a:pt x="40" y="42"/>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5" name="ïṣlíḑê">
                <a:extLst>
                  <a:ext uri="{FF2B5EF4-FFF2-40B4-BE49-F238E27FC236}">
                    <a16:creationId xmlns:a16="http://schemas.microsoft.com/office/drawing/2014/main" id="{48847D3D-F106-494D-A42C-5E6B3B750A86}"/>
                  </a:ext>
                </a:extLst>
              </p:cNvPr>
              <p:cNvSpPr/>
              <p:nvPr/>
            </p:nvSpPr>
            <p:spPr bwMode="auto">
              <a:xfrm>
                <a:off x="7969272" y="4287918"/>
                <a:ext cx="345816" cy="293017"/>
              </a:xfrm>
              <a:custGeom>
                <a:gdLst>
                  <a:gd fmla="*/ 70 w 72" name="T0"/>
                  <a:gd fmla="*/ 16 h 61" name="T1"/>
                  <a:gd fmla="*/ 56 w 72" name="T2"/>
                  <a:gd fmla="*/ 18 h 61" name="T3"/>
                  <a:gd fmla="*/ 43 w 72" name="T4"/>
                  <a:gd fmla="*/ 46 h 61" name="T5"/>
                  <a:gd fmla="*/ 12 w 72" name="T6"/>
                  <a:gd fmla="*/ 46 h 61" name="T7"/>
                  <a:gd fmla="*/ 13 w 72" name="T8"/>
                  <a:gd fmla="*/ 49 h 61" name="T9"/>
                  <a:gd fmla="*/ 48 w 72" name="T10"/>
                  <a:gd fmla="*/ 51 h 61" name="T11"/>
                  <a:gd fmla="*/ 13 w 72" name="T12"/>
                  <a:gd fmla="*/ 52 h 61" name="T13"/>
                  <a:gd fmla="*/ 9 w 72" name="T14"/>
                  <a:gd fmla="*/ 45 h 61" name="T15"/>
                  <a:gd fmla="*/ 7 w 72" name="T16"/>
                  <a:gd fmla="*/ 42 h 61" name="T17"/>
                  <a:gd fmla="*/ 1 w 72" name="T18"/>
                  <a:gd fmla="*/ 23 h 61" name="T19"/>
                  <a:gd fmla="*/ 10 w 72" name="T20"/>
                  <a:gd fmla="*/ 41 h 61" name="T21"/>
                  <a:gd fmla="*/ 43 w 72" name="T22"/>
                  <a:gd fmla="*/ 43 h 61" name="T23"/>
                  <a:gd fmla="*/ 54 w 72" name="T24"/>
                  <a:gd fmla="*/ 17 h 61" name="T25"/>
                  <a:gd fmla="*/ 70 w 72" name="T26"/>
                  <a:gd fmla="*/ 13 h 61" name="T27"/>
                  <a:gd fmla="*/ 18 w 72" name="T28"/>
                  <a:gd fmla="*/ 57 h 61" name="T29"/>
                  <a:gd fmla="*/ 11 w 72" name="T30"/>
                  <a:gd fmla="*/ 57 h 61" name="T31"/>
                  <a:gd fmla="*/ 18 w 72" name="T32"/>
                  <a:gd fmla="*/ 57 h 61" name="T33"/>
                  <a:gd fmla="*/ 14 w 72" name="T34"/>
                  <a:gd fmla="*/ 55 h 61" name="T35"/>
                  <a:gd fmla="*/ 14 w 72" name="T36"/>
                  <a:gd fmla="*/ 59 h 61" name="T37"/>
                  <a:gd fmla="*/ 45 w 72" name="T38"/>
                  <a:gd fmla="*/ 57 h 61" name="T39"/>
                  <a:gd fmla="*/ 38 w 72" name="T40"/>
                  <a:gd fmla="*/ 57 h 61" name="T41"/>
                  <a:gd fmla="*/ 45 w 72" name="T42"/>
                  <a:gd fmla="*/ 57 h 61" name="T43"/>
                  <a:gd fmla="*/ 41 w 72" name="T44"/>
                  <a:gd fmla="*/ 55 h 61" name="T45"/>
                  <a:gd fmla="*/ 41 w 72" name="T46"/>
                  <a:gd fmla="*/ 59 h 61" name="T47"/>
                  <a:gd fmla="*/ 12 w 72" name="T48"/>
                  <a:gd fmla="*/ 37 h 61" name="T49"/>
                  <a:gd fmla="*/ 45 w 72" name="T50"/>
                  <a:gd fmla="*/ 36 h 61" name="T51"/>
                  <a:gd fmla="*/ 12 w 72" name="T52"/>
                  <a:gd fmla="*/ 35 h 61" name="T53"/>
                  <a:gd fmla="*/ 12 w 72" name="T54"/>
                  <a:gd fmla="*/ 37 h 61" name="T55"/>
                  <a:gd fmla="*/ 12 w 72" name="T56"/>
                  <a:gd fmla="*/ 40 h 61" name="T57"/>
                  <a:gd fmla="*/ 43 w 72" name="T58"/>
                  <a:gd fmla="*/ 41 h 61" name="T59"/>
                  <a:gd fmla="*/ 43 w 72" name="T60"/>
                  <a:gd fmla="*/ 39 h 61" name="T61"/>
                  <a:gd fmla="*/ 37 w 72" name="T62"/>
                  <a:gd fmla="*/ 31 h 61" name="T63"/>
                  <a:gd fmla="*/ 44 w 72" name="T64"/>
                  <a:gd fmla="*/ 30 h 61" name="T65"/>
                  <a:gd fmla="*/ 43 w 72" name="T66"/>
                  <a:gd fmla="*/ 0 h 61" name="T67"/>
                  <a:gd fmla="*/ 36 w 72" name="T68"/>
                  <a:gd fmla="*/ 0 h 61" name="T69"/>
                  <a:gd fmla="*/ 37 w 72" name="T70"/>
                  <a:gd fmla="*/ 31 h 61" name="T71"/>
                  <a:gd fmla="*/ 31 w 72" name="T72"/>
                  <a:gd fmla="*/ 31 h 61" name="T73"/>
                  <a:gd fmla="*/ 32 w 72" name="T74"/>
                  <a:gd fmla="*/ 8 h 61" name="T75"/>
                  <a:gd fmla="*/ 25 w 72" name="T76"/>
                  <a:gd fmla="*/ 8 h 61" name="T77"/>
                  <a:gd fmla="*/ 24 w 72" name="T78"/>
                  <a:gd fmla="*/ 30 h 61" name="T79"/>
                  <a:gd fmla="*/ 13 w 72" name="T80"/>
                  <a:gd fmla="*/ 31 h 61" name="T81"/>
                  <a:gd fmla="*/ 20 w 72" name="T82"/>
                  <a:gd fmla="*/ 30 h 61" name="T83"/>
                  <a:gd fmla="*/ 20 w 72" name="T84"/>
                  <a:gd fmla="*/ 16 h 61" name="T85"/>
                  <a:gd fmla="*/ 13 w 72" name="T86"/>
                  <a:gd fmla="*/ 16 h 61" name="T87"/>
                  <a:gd fmla="*/ 13 w 72" name="T88"/>
                  <a:gd fmla="*/ 31 h 6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61" w="72">
                    <a:moveTo>
                      <a:pt x="72" y="14"/>
                    </a:moveTo>
                    <a:cubicBezTo>
                      <a:pt x="72" y="15"/>
                      <a:pt x="71" y="16"/>
                      <a:pt x="70" y="16"/>
                    </a:cubicBezTo>
                    <a:cubicBezTo>
                      <a:pt x="59" y="16"/>
                      <a:pt x="59" y="16"/>
                      <a:pt x="59" y="16"/>
                    </a:cubicBezTo>
                    <a:cubicBezTo>
                      <a:pt x="58" y="16"/>
                      <a:pt x="57" y="17"/>
                      <a:pt x="56" y="18"/>
                    </a:cubicBezTo>
                    <a:cubicBezTo>
                      <a:pt x="49" y="42"/>
                      <a:pt x="49" y="42"/>
                      <a:pt x="49" y="42"/>
                    </a:cubicBezTo>
                    <a:cubicBezTo>
                      <a:pt x="48" y="44"/>
                      <a:pt x="46" y="46"/>
                      <a:pt x="43" y="46"/>
                    </a:cubicBezTo>
                    <a:cubicBezTo>
                      <a:pt x="13" y="46"/>
                      <a:pt x="13" y="46"/>
                      <a:pt x="13" y="46"/>
                    </a:cubicBezTo>
                    <a:cubicBezTo>
                      <a:pt x="13" y="46"/>
                      <a:pt x="12" y="46"/>
                      <a:pt x="12" y="46"/>
                    </a:cubicBezTo>
                    <a:cubicBezTo>
                      <a:pt x="12" y="48"/>
                      <a:pt x="12" y="48"/>
                      <a:pt x="12" y="48"/>
                    </a:cubicBezTo>
                    <a:cubicBezTo>
                      <a:pt x="12" y="49"/>
                      <a:pt x="12" y="49"/>
                      <a:pt x="13" y="49"/>
                    </a:cubicBezTo>
                    <a:cubicBezTo>
                      <a:pt x="47" y="49"/>
                      <a:pt x="47" y="49"/>
                      <a:pt x="47" y="49"/>
                    </a:cubicBezTo>
                    <a:cubicBezTo>
                      <a:pt x="47" y="49"/>
                      <a:pt x="48" y="50"/>
                      <a:pt x="48" y="51"/>
                    </a:cubicBezTo>
                    <a:cubicBezTo>
                      <a:pt x="48" y="52"/>
                      <a:pt x="47" y="52"/>
                      <a:pt x="47" y="52"/>
                    </a:cubicBezTo>
                    <a:cubicBezTo>
                      <a:pt x="13" y="52"/>
                      <a:pt x="13" y="52"/>
                      <a:pt x="13" y="52"/>
                    </a:cubicBezTo>
                    <a:cubicBezTo>
                      <a:pt x="11" y="52"/>
                      <a:pt x="9" y="50"/>
                      <a:pt x="9" y="48"/>
                    </a:cubicBezTo>
                    <a:cubicBezTo>
                      <a:pt x="9" y="45"/>
                      <a:pt x="9" y="45"/>
                      <a:pt x="9" y="45"/>
                    </a:cubicBezTo>
                    <a:cubicBezTo>
                      <a:pt x="9" y="45"/>
                      <a:pt x="9" y="44"/>
                      <a:pt x="9" y="44"/>
                    </a:cubicBezTo>
                    <a:cubicBezTo>
                      <a:pt x="8" y="44"/>
                      <a:pt x="8" y="43"/>
                      <a:pt x="7" y="42"/>
                    </a:cubicBezTo>
                    <a:cubicBezTo>
                      <a:pt x="0" y="25"/>
                      <a:pt x="0" y="25"/>
                      <a:pt x="0" y="25"/>
                    </a:cubicBezTo>
                    <a:cubicBezTo>
                      <a:pt x="0" y="24"/>
                      <a:pt x="0" y="23"/>
                      <a:pt x="1" y="23"/>
                    </a:cubicBezTo>
                    <a:cubicBezTo>
                      <a:pt x="1" y="22"/>
                      <a:pt x="2" y="23"/>
                      <a:pt x="3" y="24"/>
                    </a:cubicBezTo>
                    <a:cubicBezTo>
                      <a:pt x="10" y="41"/>
                      <a:pt x="10" y="41"/>
                      <a:pt x="10" y="41"/>
                    </a:cubicBezTo>
                    <a:cubicBezTo>
                      <a:pt x="11" y="42"/>
                      <a:pt x="12" y="43"/>
                      <a:pt x="13" y="43"/>
                    </a:cubicBezTo>
                    <a:cubicBezTo>
                      <a:pt x="43" y="43"/>
                      <a:pt x="43" y="43"/>
                      <a:pt x="43" y="43"/>
                    </a:cubicBezTo>
                    <a:cubicBezTo>
                      <a:pt x="44" y="43"/>
                      <a:pt x="46" y="42"/>
                      <a:pt x="46" y="41"/>
                    </a:cubicBezTo>
                    <a:cubicBezTo>
                      <a:pt x="54" y="17"/>
                      <a:pt x="54" y="17"/>
                      <a:pt x="54" y="17"/>
                    </a:cubicBezTo>
                    <a:cubicBezTo>
                      <a:pt x="54" y="15"/>
                      <a:pt x="57" y="13"/>
                      <a:pt x="59" y="13"/>
                    </a:cubicBezTo>
                    <a:cubicBezTo>
                      <a:pt x="70" y="13"/>
                      <a:pt x="70" y="13"/>
                      <a:pt x="70" y="13"/>
                    </a:cubicBezTo>
                    <a:cubicBezTo>
                      <a:pt x="71" y="13"/>
                      <a:pt x="72" y="13"/>
                      <a:pt x="72" y="14"/>
                    </a:cubicBezTo>
                    <a:close/>
                    <a:moveTo>
                      <a:pt x="18" y="57"/>
                    </a:moveTo>
                    <a:cubicBezTo>
                      <a:pt x="18" y="59"/>
                      <a:pt x="16" y="61"/>
                      <a:pt x="14" y="61"/>
                    </a:cubicBezTo>
                    <a:cubicBezTo>
                      <a:pt x="12" y="61"/>
                      <a:pt x="11" y="59"/>
                      <a:pt x="11" y="57"/>
                    </a:cubicBezTo>
                    <a:cubicBezTo>
                      <a:pt x="11" y="55"/>
                      <a:pt x="12" y="53"/>
                      <a:pt x="14" y="53"/>
                    </a:cubicBezTo>
                    <a:cubicBezTo>
                      <a:pt x="16" y="53"/>
                      <a:pt x="18" y="55"/>
                      <a:pt x="18" y="57"/>
                    </a:cubicBezTo>
                    <a:close/>
                    <a:moveTo>
                      <a:pt x="16" y="57"/>
                    </a:moveTo>
                    <a:cubicBezTo>
                      <a:pt x="16" y="56"/>
                      <a:pt x="15" y="55"/>
                      <a:pt x="14" y="55"/>
                    </a:cubicBezTo>
                    <a:cubicBezTo>
                      <a:pt x="14" y="55"/>
                      <a:pt x="13" y="56"/>
                      <a:pt x="13" y="57"/>
                    </a:cubicBezTo>
                    <a:cubicBezTo>
                      <a:pt x="13" y="58"/>
                      <a:pt x="14" y="59"/>
                      <a:pt x="14" y="59"/>
                    </a:cubicBezTo>
                    <a:cubicBezTo>
                      <a:pt x="15" y="59"/>
                      <a:pt x="16" y="58"/>
                      <a:pt x="16" y="57"/>
                    </a:cubicBezTo>
                    <a:close/>
                    <a:moveTo>
                      <a:pt x="45" y="57"/>
                    </a:moveTo>
                    <a:cubicBezTo>
                      <a:pt x="45" y="59"/>
                      <a:pt x="43" y="61"/>
                      <a:pt x="41" y="61"/>
                    </a:cubicBezTo>
                    <a:cubicBezTo>
                      <a:pt x="39" y="61"/>
                      <a:pt x="38" y="59"/>
                      <a:pt x="38" y="57"/>
                    </a:cubicBezTo>
                    <a:cubicBezTo>
                      <a:pt x="38" y="55"/>
                      <a:pt x="39" y="53"/>
                      <a:pt x="41" y="53"/>
                    </a:cubicBezTo>
                    <a:cubicBezTo>
                      <a:pt x="43" y="53"/>
                      <a:pt x="45" y="55"/>
                      <a:pt x="45" y="57"/>
                    </a:cubicBezTo>
                    <a:close/>
                    <a:moveTo>
                      <a:pt x="43" y="57"/>
                    </a:moveTo>
                    <a:cubicBezTo>
                      <a:pt x="43" y="56"/>
                      <a:pt x="42" y="55"/>
                      <a:pt x="41" y="55"/>
                    </a:cubicBezTo>
                    <a:cubicBezTo>
                      <a:pt x="40" y="55"/>
                      <a:pt x="40" y="56"/>
                      <a:pt x="40" y="57"/>
                    </a:cubicBezTo>
                    <a:cubicBezTo>
                      <a:pt x="40" y="58"/>
                      <a:pt x="40" y="59"/>
                      <a:pt x="41" y="59"/>
                    </a:cubicBezTo>
                    <a:cubicBezTo>
                      <a:pt x="42" y="59"/>
                      <a:pt x="43" y="58"/>
                      <a:pt x="43" y="57"/>
                    </a:cubicBezTo>
                    <a:close/>
                    <a:moveTo>
                      <a:pt x="12" y="37"/>
                    </a:moveTo>
                    <a:cubicBezTo>
                      <a:pt x="44" y="37"/>
                      <a:pt x="44" y="37"/>
                      <a:pt x="44" y="37"/>
                    </a:cubicBezTo>
                    <a:cubicBezTo>
                      <a:pt x="45" y="37"/>
                      <a:pt x="45" y="36"/>
                      <a:pt x="45" y="36"/>
                    </a:cubicBezTo>
                    <a:cubicBezTo>
                      <a:pt x="45" y="35"/>
                      <a:pt x="45" y="35"/>
                      <a:pt x="44" y="35"/>
                    </a:cubicBezTo>
                    <a:cubicBezTo>
                      <a:pt x="12" y="35"/>
                      <a:pt x="12" y="35"/>
                      <a:pt x="12" y="35"/>
                    </a:cubicBezTo>
                    <a:cubicBezTo>
                      <a:pt x="11" y="35"/>
                      <a:pt x="11" y="35"/>
                      <a:pt x="11" y="36"/>
                    </a:cubicBezTo>
                    <a:cubicBezTo>
                      <a:pt x="11" y="36"/>
                      <a:pt x="11" y="37"/>
                      <a:pt x="12" y="37"/>
                    </a:cubicBezTo>
                    <a:close/>
                    <a:moveTo>
                      <a:pt x="13" y="39"/>
                    </a:moveTo>
                    <a:cubicBezTo>
                      <a:pt x="13" y="39"/>
                      <a:pt x="12" y="40"/>
                      <a:pt x="12" y="40"/>
                    </a:cubicBezTo>
                    <a:cubicBezTo>
                      <a:pt x="12" y="41"/>
                      <a:pt x="13" y="41"/>
                      <a:pt x="13" y="41"/>
                    </a:cubicBezTo>
                    <a:cubicBezTo>
                      <a:pt x="43" y="41"/>
                      <a:pt x="43" y="41"/>
                      <a:pt x="43" y="41"/>
                    </a:cubicBezTo>
                    <a:cubicBezTo>
                      <a:pt x="44" y="41"/>
                      <a:pt x="44" y="41"/>
                      <a:pt x="44" y="40"/>
                    </a:cubicBezTo>
                    <a:cubicBezTo>
                      <a:pt x="44" y="40"/>
                      <a:pt x="44" y="39"/>
                      <a:pt x="43" y="39"/>
                    </a:cubicBezTo>
                    <a:lnTo>
                      <a:pt x="13" y="39"/>
                    </a:lnTo>
                    <a:close/>
                    <a:moveTo>
                      <a:pt x="37" y="31"/>
                    </a:moveTo>
                    <a:cubicBezTo>
                      <a:pt x="43" y="31"/>
                      <a:pt x="43" y="31"/>
                      <a:pt x="43" y="31"/>
                    </a:cubicBezTo>
                    <a:cubicBezTo>
                      <a:pt x="43" y="31"/>
                      <a:pt x="44" y="30"/>
                      <a:pt x="44" y="30"/>
                    </a:cubicBezTo>
                    <a:cubicBezTo>
                      <a:pt x="44" y="0"/>
                      <a:pt x="44" y="0"/>
                      <a:pt x="44" y="0"/>
                    </a:cubicBezTo>
                    <a:cubicBezTo>
                      <a:pt x="44" y="0"/>
                      <a:pt x="43" y="0"/>
                      <a:pt x="43" y="0"/>
                    </a:cubicBezTo>
                    <a:cubicBezTo>
                      <a:pt x="37" y="0"/>
                      <a:pt x="37" y="0"/>
                      <a:pt x="37" y="0"/>
                    </a:cubicBezTo>
                    <a:cubicBezTo>
                      <a:pt x="36" y="0"/>
                      <a:pt x="36" y="0"/>
                      <a:pt x="36" y="0"/>
                    </a:cubicBezTo>
                    <a:cubicBezTo>
                      <a:pt x="36" y="30"/>
                      <a:pt x="36" y="30"/>
                      <a:pt x="36" y="30"/>
                    </a:cubicBezTo>
                    <a:cubicBezTo>
                      <a:pt x="36" y="30"/>
                      <a:pt x="36" y="31"/>
                      <a:pt x="37" y="31"/>
                    </a:cubicBezTo>
                    <a:close/>
                    <a:moveTo>
                      <a:pt x="25" y="31"/>
                    </a:moveTo>
                    <a:cubicBezTo>
                      <a:pt x="31" y="31"/>
                      <a:pt x="31" y="31"/>
                      <a:pt x="31" y="31"/>
                    </a:cubicBezTo>
                    <a:cubicBezTo>
                      <a:pt x="32" y="31"/>
                      <a:pt x="32" y="30"/>
                      <a:pt x="32" y="30"/>
                    </a:cubicBezTo>
                    <a:cubicBezTo>
                      <a:pt x="32" y="8"/>
                      <a:pt x="32" y="8"/>
                      <a:pt x="32" y="8"/>
                    </a:cubicBezTo>
                    <a:cubicBezTo>
                      <a:pt x="32" y="8"/>
                      <a:pt x="32" y="8"/>
                      <a:pt x="31" y="8"/>
                    </a:cubicBezTo>
                    <a:cubicBezTo>
                      <a:pt x="25" y="8"/>
                      <a:pt x="25" y="8"/>
                      <a:pt x="25" y="8"/>
                    </a:cubicBezTo>
                    <a:cubicBezTo>
                      <a:pt x="25" y="8"/>
                      <a:pt x="24" y="8"/>
                      <a:pt x="24" y="8"/>
                    </a:cubicBezTo>
                    <a:cubicBezTo>
                      <a:pt x="24" y="30"/>
                      <a:pt x="24" y="30"/>
                      <a:pt x="24" y="30"/>
                    </a:cubicBezTo>
                    <a:cubicBezTo>
                      <a:pt x="24" y="30"/>
                      <a:pt x="25" y="31"/>
                      <a:pt x="25" y="31"/>
                    </a:cubicBezTo>
                    <a:close/>
                    <a:moveTo>
                      <a:pt x="13" y="31"/>
                    </a:moveTo>
                    <a:cubicBezTo>
                      <a:pt x="20" y="31"/>
                      <a:pt x="20" y="31"/>
                      <a:pt x="20" y="31"/>
                    </a:cubicBezTo>
                    <a:cubicBezTo>
                      <a:pt x="20" y="31"/>
                      <a:pt x="20" y="30"/>
                      <a:pt x="20" y="30"/>
                    </a:cubicBezTo>
                    <a:cubicBezTo>
                      <a:pt x="20" y="16"/>
                      <a:pt x="20" y="16"/>
                      <a:pt x="20" y="16"/>
                    </a:cubicBezTo>
                    <a:cubicBezTo>
                      <a:pt x="20" y="16"/>
                      <a:pt x="20" y="16"/>
                      <a:pt x="20" y="16"/>
                    </a:cubicBezTo>
                    <a:cubicBezTo>
                      <a:pt x="13" y="16"/>
                      <a:pt x="13" y="16"/>
                      <a:pt x="13" y="16"/>
                    </a:cubicBezTo>
                    <a:cubicBezTo>
                      <a:pt x="13" y="16"/>
                      <a:pt x="13" y="16"/>
                      <a:pt x="13" y="16"/>
                    </a:cubicBezTo>
                    <a:cubicBezTo>
                      <a:pt x="13" y="30"/>
                      <a:pt x="13" y="30"/>
                      <a:pt x="13" y="30"/>
                    </a:cubicBezTo>
                    <a:cubicBezTo>
                      <a:pt x="13" y="30"/>
                      <a:pt x="13" y="31"/>
                      <a:pt x="13" y="31"/>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6" name="ï$ľíḋè">
                <a:extLst>
                  <a:ext uri="{FF2B5EF4-FFF2-40B4-BE49-F238E27FC236}">
                    <a16:creationId xmlns:a16="http://schemas.microsoft.com/office/drawing/2014/main" id="{80966A6E-7D7E-4718-A03E-638476F41A7D}"/>
                  </a:ext>
                </a:extLst>
              </p:cNvPr>
              <p:cNvSpPr/>
              <p:nvPr/>
            </p:nvSpPr>
            <p:spPr bwMode="auto">
              <a:xfrm>
                <a:off x="7506943" y="4057803"/>
                <a:ext cx="233980" cy="261334"/>
              </a:xfrm>
              <a:custGeom>
                <a:gdLst>
                  <a:gd fmla="*/ 55 w 69" name="T0"/>
                  <a:gd fmla="*/ 0 h 77" name="T1"/>
                  <a:gd fmla="*/ 45 w 69" name="T2"/>
                  <a:gd fmla="*/ 5 h 77" name="T3"/>
                  <a:gd fmla="*/ 31 w 69" name="T4"/>
                  <a:gd fmla="*/ 7 h 77" name="T5"/>
                  <a:gd fmla="*/ 24 w 69" name="T6"/>
                  <a:gd fmla="*/ 7 h 77" name="T7"/>
                  <a:gd fmla="*/ 10 w 69" name="T8"/>
                  <a:gd fmla="*/ 5 h 77" name="T9"/>
                  <a:gd fmla="*/ 0 w 69" name="T10"/>
                  <a:gd fmla="*/ 69 h 77" name="T11"/>
                  <a:gd fmla="*/ 69 w 69" name="T12"/>
                  <a:gd fmla="*/ 14 h 77" name="T13"/>
                  <a:gd fmla="*/ 10 w 69" name="T14"/>
                  <a:gd fmla="*/ 13 h 77" name="T15"/>
                  <a:gd fmla="*/ 24 w 69" name="T16"/>
                  <a:gd fmla="*/ 10 h 77" name="T17"/>
                  <a:gd fmla="*/ 31 w 69" name="T18"/>
                  <a:gd fmla="*/ 10 h 77" name="T19"/>
                  <a:gd fmla="*/ 45 w 69" name="T20"/>
                  <a:gd fmla="*/ 13 h 77" name="T21"/>
                  <a:gd fmla="*/ 55 w 69" name="T22"/>
                  <a:gd fmla="*/ 17 h 77" name="T23"/>
                  <a:gd fmla="*/ 66 w 69" name="T24"/>
                  <a:gd fmla="*/ 14 h 77" name="T25"/>
                  <a:gd fmla="*/ 7 w 69" name="T26"/>
                  <a:gd fmla="*/ 10 h 77" name="T27"/>
                  <a:gd fmla="*/ 61 w 69" name="T28"/>
                  <a:gd fmla="*/ 74 h 77" name="T29"/>
                  <a:gd fmla="*/ 34 w 69" name="T30"/>
                  <a:gd fmla="*/ 39 h 77" name="T31"/>
                  <a:gd fmla="*/ 34 w 69" name="T32"/>
                  <a:gd fmla="*/ 39 h 77" name="T33"/>
                  <a:gd fmla="*/ 33 w 69" name="T34"/>
                  <a:gd fmla="*/ 36 h 77" name="T35"/>
                  <a:gd fmla="*/ 44 w 69" name="T36"/>
                  <a:gd fmla="*/ 33 h 77" name="T37"/>
                  <a:gd fmla="*/ 45 w 69" name="T38"/>
                  <a:gd fmla="*/ 36 h 77" name="T39"/>
                  <a:gd fmla="*/ 54 w 69" name="T40"/>
                  <a:gd fmla="*/ 39 h 77" name="T41"/>
                  <a:gd fmla="*/ 54 w 69" name="T42"/>
                  <a:gd fmla="*/ 39 h 77" name="T43"/>
                  <a:gd fmla="*/ 53 w 69" name="T44"/>
                  <a:gd fmla="*/ 36 h 77" name="T45"/>
                  <a:gd fmla="*/ 14 w 69" name="T46"/>
                  <a:gd fmla="*/ 43 h 77" name="T47"/>
                  <a:gd fmla="*/ 15 w 69" name="T48"/>
                  <a:gd fmla="*/ 46 h 77" name="T49"/>
                  <a:gd fmla="*/ 24 w 69" name="T50"/>
                  <a:gd fmla="*/ 49 h 77" name="T51"/>
                  <a:gd fmla="*/ 24 w 69" name="T52"/>
                  <a:gd fmla="*/ 49 h 77" name="T53"/>
                  <a:gd fmla="*/ 23 w 69" name="T54"/>
                  <a:gd fmla="*/ 46 h 77" name="T55"/>
                  <a:gd fmla="*/ 34 w 69" name="T56"/>
                  <a:gd fmla="*/ 43 h 77" name="T57"/>
                  <a:gd fmla="*/ 35 w 69" name="T58"/>
                  <a:gd fmla="*/ 46 h 77" name="T59"/>
                  <a:gd fmla="*/ 44 w 69" name="T60"/>
                  <a:gd fmla="*/ 49 h 77" name="T61"/>
                  <a:gd fmla="*/ 44 w 69" name="T62"/>
                  <a:gd fmla="*/ 49 h 77" name="T63"/>
                  <a:gd fmla="*/ 43 w 69" name="T64"/>
                  <a:gd fmla="*/ 46 h 77" name="T65"/>
                  <a:gd fmla="*/ 54 w 69" name="T66"/>
                  <a:gd fmla="*/ 43 h 77" name="T67"/>
                  <a:gd fmla="*/ 55 w 69" name="T68"/>
                  <a:gd fmla="*/ 46 h 77" name="T69"/>
                  <a:gd fmla="*/ 14 w 69" name="T70"/>
                  <a:gd fmla="*/ 59 h 77" name="T71"/>
                  <a:gd fmla="*/ 14 w 69" name="T72"/>
                  <a:gd fmla="*/ 59 h 77" name="T73"/>
                  <a:gd fmla="*/ 13 w 69" name="T74"/>
                  <a:gd fmla="*/ 56 h 77" name="T75"/>
                  <a:gd fmla="*/ 24 w 69" name="T76"/>
                  <a:gd fmla="*/ 53 h 77" name="T77"/>
                  <a:gd fmla="*/ 25 w 69" name="T78"/>
                  <a:gd fmla="*/ 56 h 77" name="T79"/>
                  <a:gd fmla="*/ 34 w 69" name="T80"/>
                  <a:gd fmla="*/ 59 h 77" name="T81"/>
                  <a:gd fmla="*/ 34 w 69" name="T82"/>
                  <a:gd fmla="*/ 59 h 77" name="T83"/>
                  <a:gd fmla="*/ 33 w 69" name="T84"/>
                  <a:gd fmla="*/ 56 h 77" name="T85"/>
                  <a:gd fmla="*/ 44 w 69" name="T86"/>
                  <a:gd fmla="*/ 53 h 77" name="T87"/>
                  <a:gd fmla="*/ 45 w 69" name="T88"/>
                  <a:gd fmla="*/ 56 h 77" name="T89"/>
                  <a:gd fmla="*/ 54 w 69" name="T90"/>
                  <a:gd fmla="*/ 59 h 77" name="T91"/>
                  <a:gd fmla="*/ 54 w 69" name="T92"/>
                  <a:gd fmla="*/ 59 h 77" name="T93"/>
                  <a:gd fmla="*/ 53 w 69" name="T94"/>
                  <a:gd fmla="*/ 56 h 77" name="T95"/>
                  <a:gd fmla="*/ 14 w 69" name="T96"/>
                  <a:gd fmla="*/ 63 h 77" name="T97"/>
                  <a:gd fmla="*/ 15 w 69" name="T98"/>
                  <a:gd fmla="*/ 65 h 77" name="T99"/>
                  <a:gd fmla="*/ 24 w 69" name="T100"/>
                  <a:gd fmla="*/ 68 h 77" name="T101"/>
                  <a:gd fmla="*/ 24 w 69" name="T102"/>
                  <a:gd fmla="*/ 68 h 77" name="T103"/>
                  <a:gd fmla="*/ 23 w 69" name="T104"/>
                  <a:gd fmla="*/ 65 h 7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77" w="69">
                    <a:moveTo>
                      <a:pt x="61" y="7"/>
                    </a:moveTo>
                    <a:cubicBezTo>
                      <a:pt x="59" y="7"/>
                      <a:pt x="59" y="7"/>
                      <a:pt x="59" y="7"/>
                    </a:cubicBezTo>
                    <a:cubicBezTo>
                      <a:pt x="59" y="5"/>
                      <a:pt x="59" y="5"/>
                      <a:pt x="59" y="5"/>
                    </a:cubicBezTo>
                    <a:cubicBezTo>
                      <a:pt x="59" y="2"/>
                      <a:pt x="57" y="0"/>
                      <a:pt x="55" y="0"/>
                    </a:cubicBezTo>
                    <a:cubicBezTo>
                      <a:pt x="53" y="0"/>
                      <a:pt x="51" y="2"/>
                      <a:pt x="51" y="5"/>
                    </a:cubicBezTo>
                    <a:cubicBezTo>
                      <a:pt x="51" y="7"/>
                      <a:pt x="51" y="7"/>
                      <a:pt x="51" y="7"/>
                    </a:cubicBezTo>
                    <a:cubicBezTo>
                      <a:pt x="45" y="7"/>
                      <a:pt x="45" y="7"/>
                      <a:pt x="45" y="7"/>
                    </a:cubicBezTo>
                    <a:cubicBezTo>
                      <a:pt x="45" y="5"/>
                      <a:pt x="45" y="5"/>
                      <a:pt x="45" y="5"/>
                    </a:cubicBezTo>
                    <a:cubicBezTo>
                      <a:pt x="45" y="2"/>
                      <a:pt x="43" y="0"/>
                      <a:pt x="41" y="0"/>
                    </a:cubicBezTo>
                    <a:cubicBezTo>
                      <a:pt x="39" y="0"/>
                      <a:pt x="37" y="2"/>
                      <a:pt x="37" y="5"/>
                    </a:cubicBezTo>
                    <a:cubicBezTo>
                      <a:pt x="37" y="7"/>
                      <a:pt x="37" y="7"/>
                      <a:pt x="37" y="7"/>
                    </a:cubicBezTo>
                    <a:cubicBezTo>
                      <a:pt x="31" y="7"/>
                      <a:pt x="31" y="7"/>
                      <a:pt x="31" y="7"/>
                    </a:cubicBezTo>
                    <a:cubicBezTo>
                      <a:pt x="31" y="5"/>
                      <a:pt x="31" y="5"/>
                      <a:pt x="31" y="5"/>
                    </a:cubicBezTo>
                    <a:cubicBezTo>
                      <a:pt x="31" y="2"/>
                      <a:pt x="29" y="0"/>
                      <a:pt x="27" y="0"/>
                    </a:cubicBezTo>
                    <a:cubicBezTo>
                      <a:pt x="25" y="0"/>
                      <a:pt x="24" y="2"/>
                      <a:pt x="24" y="5"/>
                    </a:cubicBezTo>
                    <a:cubicBezTo>
                      <a:pt x="24" y="7"/>
                      <a:pt x="24" y="7"/>
                      <a:pt x="24" y="7"/>
                    </a:cubicBezTo>
                    <a:cubicBezTo>
                      <a:pt x="17" y="7"/>
                      <a:pt x="17" y="7"/>
                      <a:pt x="17" y="7"/>
                    </a:cubicBezTo>
                    <a:cubicBezTo>
                      <a:pt x="17" y="5"/>
                      <a:pt x="17" y="5"/>
                      <a:pt x="17" y="5"/>
                    </a:cubicBezTo>
                    <a:cubicBezTo>
                      <a:pt x="17" y="2"/>
                      <a:pt x="16" y="0"/>
                      <a:pt x="14" y="0"/>
                    </a:cubicBezTo>
                    <a:cubicBezTo>
                      <a:pt x="11" y="0"/>
                      <a:pt x="10" y="2"/>
                      <a:pt x="10" y="5"/>
                    </a:cubicBezTo>
                    <a:cubicBezTo>
                      <a:pt x="10" y="7"/>
                      <a:pt x="10" y="7"/>
                      <a:pt x="10" y="7"/>
                    </a:cubicBezTo>
                    <a:cubicBezTo>
                      <a:pt x="7" y="7"/>
                      <a:pt x="7" y="7"/>
                      <a:pt x="7" y="7"/>
                    </a:cubicBezTo>
                    <a:cubicBezTo>
                      <a:pt x="3" y="7"/>
                      <a:pt x="0" y="10"/>
                      <a:pt x="0" y="14"/>
                    </a:cubicBezTo>
                    <a:cubicBezTo>
                      <a:pt x="0" y="69"/>
                      <a:pt x="0" y="69"/>
                      <a:pt x="0" y="69"/>
                    </a:cubicBezTo>
                    <a:cubicBezTo>
                      <a:pt x="0" y="74"/>
                      <a:pt x="3" y="77"/>
                      <a:pt x="7" y="77"/>
                    </a:cubicBezTo>
                    <a:cubicBezTo>
                      <a:pt x="61" y="77"/>
                      <a:pt x="61" y="77"/>
                      <a:pt x="61" y="77"/>
                    </a:cubicBezTo>
                    <a:cubicBezTo>
                      <a:pt x="65" y="77"/>
                      <a:pt x="69" y="74"/>
                      <a:pt x="69" y="69"/>
                    </a:cubicBezTo>
                    <a:cubicBezTo>
                      <a:pt x="69" y="14"/>
                      <a:pt x="69" y="14"/>
                      <a:pt x="69" y="14"/>
                    </a:cubicBezTo>
                    <a:cubicBezTo>
                      <a:pt x="69" y="10"/>
                      <a:pt x="65" y="7"/>
                      <a:pt x="61" y="7"/>
                    </a:cubicBezTo>
                    <a:close/>
                    <a:moveTo>
                      <a:pt x="7" y="10"/>
                    </a:moveTo>
                    <a:cubicBezTo>
                      <a:pt x="10" y="10"/>
                      <a:pt x="10" y="10"/>
                      <a:pt x="10" y="10"/>
                    </a:cubicBezTo>
                    <a:cubicBezTo>
                      <a:pt x="10" y="13"/>
                      <a:pt x="10" y="13"/>
                      <a:pt x="10" y="13"/>
                    </a:cubicBezTo>
                    <a:cubicBezTo>
                      <a:pt x="10" y="15"/>
                      <a:pt x="11" y="17"/>
                      <a:pt x="14" y="17"/>
                    </a:cubicBezTo>
                    <a:cubicBezTo>
                      <a:pt x="16" y="17"/>
                      <a:pt x="17" y="15"/>
                      <a:pt x="17" y="13"/>
                    </a:cubicBezTo>
                    <a:cubicBezTo>
                      <a:pt x="17" y="10"/>
                      <a:pt x="17" y="10"/>
                      <a:pt x="17" y="10"/>
                    </a:cubicBezTo>
                    <a:cubicBezTo>
                      <a:pt x="24" y="10"/>
                      <a:pt x="24" y="10"/>
                      <a:pt x="24" y="10"/>
                    </a:cubicBezTo>
                    <a:cubicBezTo>
                      <a:pt x="24" y="13"/>
                      <a:pt x="24" y="13"/>
                      <a:pt x="24" y="13"/>
                    </a:cubicBezTo>
                    <a:cubicBezTo>
                      <a:pt x="24" y="15"/>
                      <a:pt x="25" y="17"/>
                      <a:pt x="27" y="17"/>
                    </a:cubicBezTo>
                    <a:cubicBezTo>
                      <a:pt x="29" y="17"/>
                      <a:pt x="31" y="15"/>
                      <a:pt x="31" y="13"/>
                    </a:cubicBezTo>
                    <a:cubicBezTo>
                      <a:pt x="31" y="10"/>
                      <a:pt x="31" y="10"/>
                      <a:pt x="31" y="10"/>
                    </a:cubicBezTo>
                    <a:cubicBezTo>
                      <a:pt x="37" y="10"/>
                      <a:pt x="37" y="10"/>
                      <a:pt x="37" y="10"/>
                    </a:cubicBezTo>
                    <a:cubicBezTo>
                      <a:pt x="37" y="13"/>
                      <a:pt x="37" y="13"/>
                      <a:pt x="37" y="13"/>
                    </a:cubicBezTo>
                    <a:cubicBezTo>
                      <a:pt x="37" y="15"/>
                      <a:pt x="39" y="17"/>
                      <a:pt x="41" y="17"/>
                    </a:cubicBezTo>
                    <a:cubicBezTo>
                      <a:pt x="43" y="17"/>
                      <a:pt x="45" y="15"/>
                      <a:pt x="45" y="13"/>
                    </a:cubicBezTo>
                    <a:cubicBezTo>
                      <a:pt x="45" y="10"/>
                      <a:pt x="45" y="10"/>
                      <a:pt x="45" y="10"/>
                    </a:cubicBezTo>
                    <a:cubicBezTo>
                      <a:pt x="51" y="10"/>
                      <a:pt x="51" y="10"/>
                      <a:pt x="51" y="10"/>
                    </a:cubicBezTo>
                    <a:cubicBezTo>
                      <a:pt x="51" y="13"/>
                      <a:pt x="51" y="13"/>
                      <a:pt x="51" y="13"/>
                    </a:cubicBezTo>
                    <a:cubicBezTo>
                      <a:pt x="51" y="15"/>
                      <a:pt x="53" y="17"/>
                      <a:pt x="55" y="17"/>
                    </a:cubicBezTo>
                    <a:cubicBezTo>
                      <a:pt x="57" y="17"/>
                      <a:pt x="59" y="15"/>
                      <a:pt x="59" y="13"/>
                    </a:cubicBezTo>
                    <a:cubicBezTo>
                      <a:pt x="59" y="10"/>
                      <a:pt x="59" y="10"/>
                      <a:pt x="59" y="10"/>
                    </a:cubicBezTo>
                    <a:cubicBezTo>
                      <a:pt x="61" y="10"/>
                      <a:pt x="61" y="10"/>
                      <a:pt x="61" y="10"/>
                    </a:cubicBezTo>
                    <a:cubicBezTo>
                      <a:pt x="64" y="10"/>
                      <a:pt x="66" y="12"/>
                      <a:pt x="66" y="14"/>
                    </a:cubicBezTo>
                    <a:cubicBezTo>
                      <a:pt x="66" y="26"/>
                      <a:pt x="66" y="26"/>
                      <a:pt x="66" y="26"/>
                    </a:cubicBezTo>
                    <a:cubicBezTo>
                      <a:pt x="3" y="26"/>
                      <a:pt x="3" y="26"/>
                      <a:pt x="3" y="26"/>
                    </a:cubicBezTo>
                    <a:cubicBezTo>
                      <a:pt x="3" y="14"/>
                      <a:pt x="3" y="14"/>
                      <a:pt x="3" y="14"/>
                    </a:cubicBezTo>
                    <a:cubicBezTo>
                      <a:pt x="3" y="12"/>
                      <a:pt x="5" y="10"/>
                      <a:pt x="7" y="10"/>
                    </a:cubicBezTo>
                    <a:close/>
                    <a:moveTo>
                      <a:pt x="3" y="28"/>
                    </a:moveTo>
                    <a:cubicBezTo>
                      <a:pt x="66" y="28"/>
                      <a:pt x="66" y="28"/>
                      <a:pt x="66" y="28"/>
                    </a:cubicBezTo>
                    <a:cubicBezTo>
                      <a:pt x="66" y="69"/>
                      <a:pt x="66" y="69"/>
                      <a:pt x="66" y="69"/>
                    </a:cubicBezTo>
                    <a:cubicBezTo>
                      <a:pt x="66" y="72"/>
                      <a:pt x="64" y="74"/>
                      <a:pt x="61" y="74"/>
                    </a:cubicBezTo>
                    <a:cubicBezTo>
                      <a:pt x="7" y="74"/>
                      <a:pt x="7" y="74"/>
                      <a:pt x="7" y="74"/>
                    </a:cubicBezTo>
                    <a:cubicBezTo>
                      <a:pt x="5" y="74"/>
                      <a:pt x="3" y="72"/>
                      <a:pt x="3" y="69"/>
                    </a:cubicBezTo>
                    <a:lnTo>
                      <a:pt x="3" y="28"/>
                    </a:lnTo>
                    <a:close/>
                    <a:moveTo>
                      <a:pt x="34" y="39"/>
                    </a:moveTo>
                    <a:cubicBezTo>
                      <a:pt x="36" y="39"/>
                      <a:pt x="37" y="38"/>
                      <a:pt x="37" y="36"/>
                    </a:cubicBezTo>
                    <a:cubicBezTo>
                      <a:pt x="37" y="34"/>
                      <a:pt x="36" y="33"/>
                      <a:pt x="34" y="33"/>
                    </a:cubicBezTo>
                    <a:cubicBezTo>
                      <a:pt x="33" y="33"/>
                      <a:pt x="31" y="34"/>
                      <a:pt x="31" y="36"/>
                    </a:cubicBezTo>
                    <a:cubicBezTo>
                      <a:pt x="31" y="38"/>
                      <a:pt x="33" y="39"/>
                      <a:pt x="34" y="39"/>
                    </a:cubicBezTo>
                    <a:close/>
                    <a:moveTo>
                      <a:pt x="34" y="35"/>
                    </a:moveTo>
                    <a:cubicBezTo>
                      <a:pt x="35" y="35"/>
                      <a:pt x="35" y="36"/>
                      <a:pt x="35" y="36"/>
                    </a:cubicBezTo>
                    <a:cubicBezTo>
                      <a:pt x="35" y="36"/>
                      <a:pt x="35" y="37"/>
                      <a:pt x="34" y="37"/>
                    </a:cubicBezTo>
                    <a:cubicBezTo>
                      <a:pt x="34" y="37"/>
                      <a:pt x="33" y="36"/>
                      <a:pt x="33" y="36"/>
                    </a:cubicBezTo>
                    <a:cubicBezTo>
                      <a:pt x="33" y="36"/>
                      <a:pt x="34" y="35"/>
                      <a:pt x="34" y="35"/>
                    </a:cubicBezTo>
                    <a:close/>
                    <a:moveTo>
                      <a:pt x="44" y="39"/>
                    </a:moveTo>
                    <a:cubicBezTo>
                      <a:pt x="46" y="39"/>
                      <a:pt x="47" y="38"/>
                      <a:pt x="47" y="36"/>
                    </a:cubicBezTo>
                    <a:cubicBezTo>
                      <a:pt x="47" y="34"/>
                      <a:pt x="46" y="33"/>
                      <a:pt x="44" y="33"/>
                    </a:cubicBezTo>
                    <a:cubicBezTo>
                      <a:pt x="43" y="33"/>
                      <a:pt x="41" y="34"/>
                      <a:pt x="41" y="36"/>
                    </a:cubicBezTo>
                    <a:cubicBezTo>
                      <a:pt x="41" y="38"/>
                      <a:pt x="43" y="39"/>
                      <a:pt x="44" y="39"/>
                    </a:cubicBezTo>
                    <a:close/>
                    <a:moveTo>
                      <a:pt x="44" y="35"/>
                    </a:moveTo>
                    <a:cubicBezTo>
                      <a:pt x="45" y="35"/>
                      <a:pt x="45" y="36"/>
                      <a:pt x="45" y="36"/>
                    </a:cubicBezTo>
                    <a:cubicBezTo>
                      <a:pt x="45" y="36"/>
                      <a:pt x="45" y="37"/>
                      <a:pt x="44" y="37"/>
                    </a:cubicBezTo>
                    <a:cubicBezTo>
                      <a:pt x="44" y="37"/>
                      <a:pt x="43" y="36"/>
                      <a:pt x="43" y="36"/>
                    </a:cubicBezTo>
                    <a:cubicBezTo>
                      <a:pt x="43" y="36"/>
                      <a:pt x="44" y="35"/>
                      <a:pt x="44" y="35"/>
                    </a:cubicBezTo>
                    <a:close/>
                    <a:moveTo>
                      <a:pt x="54" y="39"/>
                    </a:moveTo>
                    <a:cubicBezTo>
                      <a:pt x="56" y="39"/>
                      <a:pt x="57" y="38"/>
                      <a:pt x="57" y="36"/>
                    </a:cubicBezTo>
                    <a:cubicBezTo>
                      <a:pt x="57" y="34"/>
                      <a:pt x="56" y="33"/>
                      <a:pt x="54" y="33"/>
                    </a:cubicBezTo>
                    <a:cubicBezTo>
                      <a:pt x="52" y="33"/>
                      <a:pt x="51" y="34"/>
                      <a:pt x="51" y="36"/>
                    </a:cubicBezTo>
                    <a:cubicBezTo>
                      <a:pt x="51" y="38"/>
                      <a:pt x="52" y="39"/>
                      <a:pt x="54" y="39"/>
                    </a:cubicBezTo>
                    <a:close/>
                    <a:moveTo>
                      <a:pt x="54" y="35"/>
                    </a:moveTo>
                    <a:cubicBezTo>
                      <a:pt x="55" y="35"/>
                      <a:pt x="55" y="36"/>
                      <a:pt x="55" y="36"/>
                    </a:cubicBezTo>
                    <a:cubicBezTo>
                      <a:pt x="55" y="36"/>
                      <a:pt x="55" y="37"/>
                      <a:pt x="54" y="37"/>
                    </a:cubicBezTo>
                    <a:cubicBezTo>
                      <a:pt x="54" y="37"/>
                      <a:pt x="53" y="36"/>
                      <a:pt x="53" y="36"/>
                    </a:cubicBezTo>
                    <a:cubicBezTo>
                      <a:pt x="53" y="36"/>
                      <a:pt x="54" y="35"/>
                      <a:pt x="54" y="35"/>
                    </a:cubicBezTo>
                    <a:close/>
                    <a:moveTo>
                      <a:pt x="14" y="49"/>
                    </a:moveTo>
                    <a:cubicBezTo>
                      <a:pt x="16" y="49"/>
                      <a:pt x="17" y="47"/>
                      <a:pt x="17" y="46"/>
                    </a:cubicBezTo>
                    <a:cubicBezTo>
                      <a:pt x="17" y="44"/>
                      <a:pt x="16" y="43"/>
                      <a:pt x="14" y="43"/>
                    </a:cubicBezTo>
                    <a:cubicBezTo>
                      <a:pt x="13" y="43"/>
                      <a:pt x="11" y="44"/>
                      <a:pt x="11" y="46"/>
                    </a:cubicBezTo>
                    <a:cubicBezTo>
                      <a:pt x="11" y="47"/>
                      <a:pt x="13" y="49"/>
                      <a:pt x="14" y="49"/>
                    </a:cubicBezTo>
                    <a:close/>
                    <a:moveTo>
                      <a:pt x="14" y="45"/>
                    </a:moveTo>
                    <a:cubicBezTo>
                      <a:pt x="15" y="45"/>
                      <a:pt x="15" y="45"/>
                      <a:pt x="15" y="46"/>
                    </a:cubicBezTo>
                    <a:cubicBezTo>
                      <a:pt x="15" y="46"/>
                      <a:pt x="15" y="47"/>
                      <a:pt x="14" y="47"/>
                    </a:cubicBezTo>
                    <a:cubicBezTo>
                      <a:pt x="14" y="47"/>
                      <a:pt x="13" y="46"/>
                      <a:pt x="13" y="46"/>
                    </a:cubicBezTo>
                    <a:cubicBezTo>
                      <a:pt x="13" y="45"/>
                      <a:pt x="14" y="45"/>
                      <a:pt x="14" y="45"/>
                    </a:cubicBezTo>
                    <a:close/>
                    <a:moveTo>
                      <a:pt x="24" y="49"/>
                    </a:moveTo>
                    <a:cubicBezTo>
                      <a:pt x="26" y="49"/>
                      <a:pt x="27" y="47"/>
                      <a:pt x="27" y="46"/>
                    </a:cubicBezTo>
                    <a:cubicBezTo>
                      <a:pt x="27" y="44"/>
                      <a:pt x="26" y="43"/>
                      <a:pt x="24" y="43"/>
                    </a:cubicBezTo>
                    <a:cubicBezTo>
                      <a:pt x="23" y="43"/>
                      <a:pt x="21" y="44"/>
                      <a:pt x="21" y="46"/>
                    </a:cubicBezTo>
                    <a:cubicBezTo>
                      <a:pt x="21" y="47"/>
                      <a:pt x="23" y="49"/>
                      <a:pt x="24" y="49"/>
                    </a:cubicBezTo>
                    <a:close/>
                    <a:moveTo>
                      <a:pt x="24" y="45"/>
                    </a:moveTo>
                    <a:cubicBezTo>
                      <a:pt x="25" y="45"/>
                      <a:pt x="25" y="45"/>
                      <a:pt x="25" y="46"/>
                    </a:cubicBezTo>
                    <a:cubicBezTo>
                      <a:pt x="25" y="46"/>
                      <a:pt x="25" y="47"/>
                      <a:pt x="24" y="47"/>
                    </a:cubicBezTo>
                    <a:cubicBezTo>
                      <a:pt x="24" y="47"/>
                      <a:pt x="23" y="46"/>
                      <a:pt x="23" y="46"/>
                    </a:cubicBezTo>
                    <a:cubicBezTo>
                      <a:pt x="23" y="45"/>
                      <a:pt x="24" y="45"/>
                      <a:pt x="24" y="45"/>
                    </a:cubicBezTo>
                    <a:close/>
                    <a:moveTo>
                      <a:pt x="34" y="49"/>
                    </a:moveTo>
                    <a:cubicBezTo>
                      <a:pt x="36" y="49"/>
                      <a:pt x="37" y="47"/>
                      <a:pt x="37" y="46"/>
                    </a:cubicBezTo>
                    <a:cubicBezTo>
                      <a:pt x="37" y="44"/>
                      <a:pt x="36" y="43"/>
                      <a:pt x="34" y="43"/>
                    </a:cubicBezTo>
                    <a:cubicBezTo>
                      <a:pt x="33" y="43"/>
                      <a:pt x="31" y="44"/>
                      <a:pt x="31" y="46"/>
                    </a:cubicBezTo>
                    <a:cubicBezTo>
                      <a:pt x="31" y="47"/>
                      <a:pt x="33" y="49"/>
                      <a:pt x="34" y="49"/>
                    </a:cubicBezTo>
                    <a:close/>
                    <a:moveTo>
                      <a:pt x="34" y="45"/>
                    </a:moveTo>
                    <a:cubicBezTo>
                      <a:pt x="35" y="45"/>
                      <a:pt x="35" y="45"/>
                      <a:pt x="35" y="46"/>
                    </a:cubicBezTo>
                    <a:cubicBezTo>
                      <a:pt x="35" y="46"/>
                      <a:pt x="35" y="47"/>
                      <a:pt x="34" y="47"/>
                    </a:cubicBezTo>
                    <a:cubicBezTo>
                      <a:pt x="34" y="47"/>
                      <a:pt x="33" y="46"/>
                      <a:pt x="33" y="46"/>
                    </a:cubicBezTo>
                    <a:cubicBezTo>
                      <a:pt x="33" y="45"/>
                      <a:pt x="34" y="45"/>
                      <a:pt x="34" y="45"/>
                    </a:cubicBezTo>
                    <a:close/>
                    <a:moveTo>
                      <a:pt x="44" y="49"/>
                    </a:moveTo>
                    <a:cubicBezTo>
                      <a:pt x="46" y="49"/>
                      <a:pt x="47" y="47"/>
                      <a:pt x="47" y="46"/>
                    </a:cubicBezTo>
                    <a:cubicBezTo>
                      <a:pt x="47" y="44"/>
                      <a:pt x="46" y="43"/>
                      <a:pt x="44" y="43"/>
                    </a:cubicBezTo>
                    <a:cubicBezTo>
                      <a:pt x="43" y="43"/>
                      <a:pt x="41" y="44"/>
                      <a:pt x="41" y="46"/>
                    </a:cubicBezTo>
                    <a:cubicBezTo>
                      <a:pt x="41" y="47"/>
                      <a:pt x="43" y="49"/>
                      <a:pt x="44" y="49"/>
                    </a:cubicBezTo>
                    <a:close/>
                    <a:moveTo>
                      <a:pt x="44" y="45"/>
                    </a:moveTo>
                    <a:cubicBezTo>
                      <a:pt x="45" y="45"/>
                      <a:pt x="45" y="45"/>
                      <a:pt x="45" y="46"/>
                    </a:cubicBezTo>
                    <a:cubicBezTo>
                      <a:pt x="45" y="46"/>
                      <a:pt x="45" y="47"/>
                      <a:pt x="44" y="47"/>
                    </a:cubicBezTo>
                    <a:cubicBezTo>
                      <a:pt x="44" y="47"/>
                      <a:pt x="43" y="46"/>
                      <a:pt x="43" y="46"/>
                    </a:cubicBezTo>
                    <a:cubicBezTo>
                      <a:pt x="43" y="45"/>
                      <a:pt x="44" y="45"/>
                      <a:pt x="44" y="45"/>
                    </a:cubicBezTo>
                    <a:close/>
                    <a:moveTo>
                      <a:pt x="54" y="49"/>
                    </a:moveTo>
                    <a:cubicBezTo>
                      <a:pt x="56" y="49"/>
                      <a:pt x="57" y="47"/>
                      <a:pt x="57" y="46"/>
                    </a:cubicBezTo>
                    <a:cubicBezTo>
                      <a:pt x="57" y="44"/>
                      <a:pt x="56" y="43"/>
                      <a:pt x="54" y="43"/>
                    </a:cubicBezTo>
                    <a:cubicBezTo>
                      <a:pt x="52" y="43"/>
                      <a:pt x="51" y="44"/>
                      <a:pt x="51" y="46"/>
                    </a:cubicBezTo>
                    <a:cubicBezTo>
                      <a:pt x="51" y="47"/>
                      <a:pt x="52" y="49"/>
                      <a:pt x="54" y="49"/>
                    </a:cubicBezTo>
                    <a:close/>
                    <a:moveTo>
                      <a:pt x="54" y="45"/>
                    </a:moveTo>
                    <a:cubicBezTo>
                      <a:pt x="55" y="45"/>
                      <a:pt x="55" y="45"/>
                      <a:pt x="55" y="46"/>
                    </a:cubicBezTo>
                    <a:cubicBezTo>
                      <a:pt x="55" y="46"/>
                      <a:pt x="55" y="47"/>
                      <a:pt x="54" y="47"/>
                    </a:cubicBezTo>
                    <a:cubicBezTo>
                      <a:pt x="54" y="47"/>
                      <a:pt x="53" y="46"/>
                      <a:pt x="53" y="46"/>
                    </a:cubicBezTo>
                    <a:cubicBezTo>
                      <a:pt x="53" y="45"/>
                      <a:pt x="54" y="45"/>
                      <a:pt x="54" y="45"/>
                    </a:cubicBezTo>
                    <a:close/>
                    <a:moveTo>
                      <a:pt x="14" y="59"/>
                    </a:moveTo>
                    <a:cubicBezTo>
                      <a:pt x="16" y="59"/>
                      <a:pt x="17" y="57"/>
                      <a:pt x="17" y="56"/>
                    </a:cubicBezTo>
                    <a:cubicBezTo>
                      <a:pt x="17" y="54"/>
                      <a:pt x="16" y="53"/>
                      <a:pt x="14" y="53"/>
                    </a:cubicBezTo>
                    <a:cubicBezTo>
                      <a:pt x="13" y="53"/>
                      <a:pt x="11" y="54"/>
                      <a:pt x="11" y="56"/>
                    </a:cubicBezTo>
                    <a:cubicBezTo>
                      <a:pt x="11" y="57"/>
                      <a:pt x="13" y="59"/>
                      <a:pt x="14" y="59"/>
                    </a:cubicBezTo>
                    <a:close/>
                    <a:moveTo>
                      <a:pt x="14" y="55"/>
                    </a:moveTo>
                    <a:cubicBezTo>
                      <a:pt x="15" y="55"/>
                      <a:pt x="15" y="55"/>
                      <a:pt x="15" y="56"/>
                    </a:cubicBezTo>
                    <a:cubicBezTo>
                      <a:pt x="15" y="56"/>
                      <a:pt x="15" y="57"/>
                      <a:pt x="14" y="57"/>
                    </a:cubicBezTo>
                    <a:cubicBezTo>
                      <a:pt x="14" y="57"/>
                      <a:pt x="13" y="56"/>
                      <a:pt x="13" y="56"/>
                    </a:cubicBezTo>
                    <a:cubicBezTo>
                      <a:pt x="13" y="55"/>
                      <a:pt x="14" y="55"/>
                      <a:pt x="14" y="55"/>
                    </a:cubicBezTo>
                    <a:close/>
                    <a:moveTo>
                      <a:pt x="24" y="59"/>
                    </a:moveTo>
                    <a:cubicBezTo>
                      <a:pt x="26" y="59"/>
                      <a:pt x="27" y="57"/>
                      <a:pt x="27" y="56"/>
                    </a:cubicBezTo>
                    <a:cubicBezTo>
                      <a:pt x="27" y="54"/>
                      <a:pt x="26" y="53"/>
                      <a:pt x="24" y="53"/>
                    </a:cubicBezTo>
                    <a:cubicBezTo>
                      <a:pt x="23" y="53"/>
                      <a:pt x="21" y="54"/>
                      <a:pt x="21" y="56"/>
                    </a:cubicBezTo>
                    <a:cubicBezTo>
                      <a:pt x="21" y="57"/>
                      <a:pt x="23" y="59"/>
                      <a:pt x="24" y="59"/>
                    </a:cubicBezTo>
                    <a:close/>
                    <a:moveTo>
                      <a:pt x="24" y="55"/>
                    </a:moveTo>
                    <a:cubicBezTo>
                      <a:pt x="25" y="55"/>
                      <a:pt x="25" y="55"/>
                      <a:pt x="25" y="56"/>
                    </a:cubicBezTo>
                    <a:cubicBezTo>
                      <a:pt x="25" y="56"/>
                      <a:pt x="25" y="57"/>
                      <a:pt x="24" y="57"/>
                    </a:cubicBezTo>
                    <a:cubicBezTo>
                      <a:pt x="24" y="57"/>
                      <a:pt x="23" y="56"/>
                      <a:pt x="23" y="56"/>
                    </a:cubicBezTo>
                    <a:cubicBezTo>
                      <a:pt x="23" y="55"/>
                      <a:pt x="24" y="55"/>
                      <a:pt x="24" y="55"/>
                    </a:cubicBezTo>
                    <a:close/>
                    <a:moveTo>
                      <a:pt x="34" y="59"/>
                    </a:moveTo>
                    <a:cubicBezTo>
                      <a:pt x="36" y="59"/>
                      <a:pt x="37" y="57"/>
                      <a:pt x="37" y="56"/>
                    </a:cubicBezTo>
                    <a:cubicBezTo>
                      <a:pt x="37" y="54"/>
                      <a:pt x="36" y="53"/>
                      <a:pt x="34" y="53"/>
                    </a:cubicBezTo>
                    <a:cubicBezTo>
                      <a:pt x="33" y="53"/>
                      <a:pt x="31" y="54"/>
                      <a:pt x="31" y="56"/>
                    </a:cubicBezTo>
                    <a:cubicBezTo>
                      <a:pt x="31" y="57"/>
                      <a:pt x="33" y="59"/>
                      <a:pt x="34" y="59"/>
                    </a:cubicBezTo>
                    <a:close/>
                    <a:moveTo>
                      <a:pt x="34" y="55"/>
                    </a:moveTo>
                    <a:cubicBezTo>
                      <a:pt x="35" y="55"/>
                      <a:pt x="35" y="55"/>
                      <a:pt x="35" y="56"/>
                    </a:cubicBezTo>
                    <a:cubicBezTo>
                      <a:pt x="35" y="56"/>
                      <a:pt x="35" y="57"/>
                      <a:pt x="34" y="57"/>
                    </a:cubicBezTo>
                    <a:cubicBezTo>
                      <a:pt x="34" y="57"/>
                      <a:pt x="33" y="56"/>
                      <a:pt x="33" y="56"/>
                    </a:cubicBezTo>
                    <a:cubicBezTo>
                      <a:pt x="33" y="55"/>
                      <a:pt x="34" y="55"/>
                      <a:pt x="34" y="55"/>
                    </a:cubicBezTo>
                    <a:close/>
                    <a:moveTo>
                      <a:pt x="44" y="59"/>
                    </a:moveTo>
                    <a:cubicBezTo>
                      <a:pt x="46" y="59"/>
                      <a:pt x="47" y="57"/>
                      <a:pt x="47" y="56"/>
                    </a:cubicBezTo>
                    <a:cubicBezTo>
                      <a:pt x="47" y="54"/>
                      <a:pt x="46" y="53"/>
                      <a:pt x="44" y="53"/>
                    </a:cubicBezTo>
                    <a:cubicBezTo>
                      <a:pt x="43" y="53"/>
                      <a:pt x="41" y="54"/>
                      <a:pt x="41" y="56"/>
                    </a:cubicBezTo>
                    <a:cubicBezTo>
                      <a:pt x="41" y="57"/>
                      <a:pt x="43" y="59"/>
                      <a:pt x="44" y="59"/>
                    </a:cubicBezTo>
                    <a:close/>
                    <a:moveTo>
                      <a:pt x="44" y="55"/>
                    </a:moveTo>
                    <a:cubicBezTo>
                      <a:pt x="45" y="55"/>
                      <a:pt x="45" y="55"/>
                      <a:pt x="45" y="56"/>
                    </a:cubicBezTo>
                    <a:cubicBezTo>
                      <a:pt x="45" y="56"/>
                      <a:pt x="45" y="57"/>
                      <a:pt x="44" y="57"/>
                    </a:cubicBezTo>
                    <a:cubicBezTo>
                      <a:pt x="44" y="57"/>
                      <a:pt x="43" y="56"/>
                      <a:pt x="43" y="56"/>
                    </a:cubicBezTo>
                    <a:cubicBezTo>
                      <a:pt x="43" y="55"/>
                      <a:pt x="44" y="55"/>
                      <a:pt x="44" y="55"/>
                    </a:cubicBezTo>
                    <a:close/>
                    <a:moveTo>
                      <a:pt x="54" y="59"/>
                    </a:moveTo>
                    <a:cubicBezTo>
                      <a:pt x="56" y="59"/>
                      <a:pt x="57" y="57"/>
                      <a:pt x="57" y="56"/>
                    </a:cubicBezTo>
                    <a:cubicBezTo>
                      <a:pt x="57" y="54"/>
                      <a:pt x="56" y="53"/>
                      <a:pt x="54" y="53"/>
                    </a:cubicBezTo>
                    <a:cubicBezTo>
                      <a:pt x="52" y="53"/>
                      <a:pt x="51" y="54"/>
                      <a:pt x="51" y="56"/>
                    </a:cubicBezTo>
                    <a:cubicBezTo>
                      <a:pt x="51" y="57"/>
                      <a:pt x="52" y="59"/>
                      <a:pt x="54" y="59"/>
                    </a:cubicBezTo>
                    <a:close/>
                    <a:moveTo>
                      <a:pt x="54" y="55"/>
                    </a:moveTo>
                    <a:cubicBezTo>
                      <a:pt x="55" y="55"/>
                      <a:pt x="55" y="55"/>
                      <a:pt x="55" y="56"/>
                    </a:cubicBezTo>
                    <a:cubicBezTo>
                      <a:pt x="55" y="56"/>
                      <a:pt x="55" y="57"/>
                      <a:pt x="54" y="57"/>
                    </a:cubicBezTo>
                    <a:cubicBezTo>
                      <a:pt x="54" y="57"/>
                      <a:pt x="53" y="56"/>
                      <a:pt x="53" y="56"/>
                    </a:cubicBezTo>
                    <a:cubicBezTo>
                      <a:pt x="53" y="55"/>
                      <a:pt x="54" y="55"/>
                      <a:pt x="54" y="55"/>
                    </a:cubicBezTo>
                    <a:close/>
                    <a:moveTo>
                      <a:pt x="14" y="68"/>
                    </a:moveTo>
                    <a:cubicBezTo>
                      <a:pt x="16" y="68"/>
                      <a:pt x="17" y="67"/>
                      <a:pt x="17" y="65"/>
                    </a:cubicBezTo>
                    <a:cubicBezTo>
                      <a:pt x="17" y="64"/>
                      <a:pt x="16" y="63"/>
                      <a:pt x="14" y="63"/>
                    </a:cubicBezTo>
                    <a:cubicBezTo>
                      <a:pt x="13" y="63"/>
                      <a:pt x="11" y="64"/>
                      <a:pt x="11" y="65"/>
                    </a:cubicBezTo>
                    <a:cubicBezTo>
                      <a:pt x="11" y="67"/>
                      <a:pt x="13" y="68"/>
                      <a:pt x="14" y="68"/>
                    </a:cubicBezTo>
                    <a:close/>
                    <a:moveTo>
                      <a:pt x="14" y="65"/>
                    </a:moveTo>
                    <a:cubicBezTo>
                      <a:pt x="15" y="65"/>
                      <a:pt x="15" y="65"/>
                      <a:pt x="15" y="65"/>
                    </a:cubicBezTo>
                    <a:cubicBezTo>
                      <a:pt x="15" y="66"/>
                      <a:pt x="15" y="66"/>
                      <a:pt x="14" y="66"/>
                    </a:cubicBezTo>
                    <a:cubicBezTo>
                      <a:pt x="14" y="66"/>
                      <a:pt x="13" y="66"/>
                      <a:pt x="13" y="65"/>
                    </a:cubicBezTo>
                    <a:cubicBezTo>
                      <a:pt x="13" y="65"/>
                      <a:pt x="14" y="65"/>
                      <a:pt x="14" y="65"/>
                    </a:cubicBezTo>
                    <a:close/>
                    <a:moveTo>
                      <a:pt x="24" y="68"/>
                    </a:moveTo>
                    <a:cubicBezTo>
                      <a:pt x="26" y="68"/>
                      <a:pt x="27" y="67"/>
                      <a:pt x="27" y="65"/>
                    </a:cubicBezTo>
                    <a:cubicBezTo>
                      <a:pt x="27" y="64"/>
                      <a:pt x="26" y="63"/>
                      <a:pt x="24" y="63"/>
                    </a:cubicBezTo>
                    <a:cubicBezTo>
                      <a:pt x="23" y="63"/>
                      <a:pt x="21" y="64"/>
                      <a:pt x="21" y="65"/>
                    </a:cubicBezTo>
                    <a:cubicBezTo>
                      <a:pt x="21" y="67"/>
                      <a:pt x="23" y="68"/>
                      <a:pt x="24" y="68"/>
                    </a:cubicBezTo>
                    <a:close/>
                    <a:moveTo>
                      <a:pt x="24" y="65"/>
                    </a:moveTo>
                    <a:cubicBezTo>
                      <a:pt x="25" y="65"/>
                      <a:pt x="25" y="65"/>
                      <a:pt x="25" y="65"/>
                    </a:cubicBezTo>
                    <a:cubicBezTo>
                      <a:pt x="25" y="66"/>
                      <a:pt x="25" y="66"/>
                      <a:pt x="24" y="66"/>
                    </a:cubicBezTo>
                    <a:cubicBezTo>
                      <a:pt x="24" y="66"/>
                      <a:pt x="23" y="66"/>
                      <a:pt x="23" y="65"/>
                    </a:cubicBezTo>
                    <a:cubicBezTo>
                      <a:pt x="23" y="65"/>
                      <a:pt x="24" y="65"/>
                      <a:pt x="24" y="65"/>
                    </a:cubicBezTo>
                    <a:close/>
                  </a:path>
                </a:pathLst>
              </a:custGeom>
              <a:solidFill>
                <a:schemeClr val="accent4"/>
              </a:solidFill>
              <a:ln>
                <a:noFill/>
              </a:ln>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7" name="íşḷîde">
                <a:extLst>
                  <a:ext uri="{FF2B5EF4-FFF2-40B4-BE49-F238E27FC236}">
                    <a16:creationId xmlns:a16="http://schemas.microsoft.com/office/drawing/2014/main" id="{E89653BA-0435-488A-A85C-0B35A2D374F4}"/>
                  </a:ext>
                </a:extLst>
              </p:cNvPr>
              <p:cNvSpPr/>
              <p:nvPr/>
            </p:nvSpPr>
            <p:spPr bwMode="auto">
              <a:xfrm>
                <a:off x="5144291" y="2194965"/>
                <a:ext cx="262236" cy="171077"/>
              </a:xfrm>
              <a:custGeom>
                <a:gdLst>
                  <a:gd fmla="*/ 28 w 77" name="T0"/>
                  <a:gd fmla="*/ 2 h 48" name="T1"/>
                  <a:gd fmla="*/ 10 w 77" name="T2"/>
                  <a:gd fmla="*/ 9 h 48" name="T3"/>
                  <a:gd fmla="*/ 0 w 77" name="T4"/>
                  <a:gd fmla="*/ 34 h 48" name="T5"/>
                  <a:gd fmla="*/ 9 w 77" name="T6"/>
                  <a:gd fmla="*/ 42 h 48" name="T7"/>
                  <a:gd fmla="*/ 10 w 77" name="T8"/>
                  <a:gd fmla="*/ 44 h 48" name="T9"/>
                  <a:gd fmla="*/ 11 w 77" name="T10"/>
                  <a:gd fmla="*/ 46 h 48" name="T11"/>
                  <a:gd fmla="*/ 13 w 77" name="T12"/>
                  <a:gd fmla="*/ 47 h 48" name="T13"/>
                  <a:gd fmla="*/ 15 w 77" name="T14"/>
                  <a:gd fmla="*/ 48 h 48" name="T15"/>
                  <a:gd fmla="*/ 19 w 77" name="T16"/>
                  <a:gd fmla="*/ 48 h 48" name="T17"/>
                  <a:gd fmla="*/ 21 w 77" name="T18"/>
                  <a:gd fmla="*/ 47 h 48" name="T19"/>
                  <a:gd fmla="*/ 23 w 77" name="T20"/>
                  <a:gd fmla="*/ 46 h 48" name="T21"/>
                  <a:gd fmla="*/ 25 w 77" name="T22"/>
                  <a:gd fmla="*/ 43 h 48" name="T23"/>
                  <a:gd fmla="*/ 49 w 77" name="T24"/>
                  <a:gd fmla="*/ 42 h 48" name="T25"/>
                  <a:gd fmla="*/ 50 w 77" name="T26"/>
                  <a:gd fmla="*/ 44 h 48" name="T27"/>
                  <a:gd fmla="*/ 52 w 77" name="T28"/>
                  <a:gd fmla="*/ 46 h 48" name="T29"/>
                  <a:gd fmla="*/ 54 w 77" name="T30"/>
                  <a:gd fmla="*/ 47 h 48" name="T31"/>
                  <a:gd fmla="*/ 56 w 77" name="T32"/>
                  <a:gd fmla="*/ 48 h 48" name="T33"/>
                  <a:gd fmla="*/ 60 w 77" name="T34"/>
                  <a:gd fmla="*/ 48 h 48" name="T35"/>
                  <a:gd fmla="*/ 62 w 77" name="T36"/>
                  <a:gd fmla="*/ 47 h 48" name="T37"/>
                  <a:gd fmla="*/ 64 w 77" name="T38"/>
                  <a:gd fmla="*/ 46 h 48" name="T39"/>
                  <a:gd fmla="*/ 65 w 77" name="T40"/>
                  <a:gd fmla="*/ 43 h 48" name="T41"/>
                  <a:gd fmla="*/ 75 w 77" name="T42"/>
                  <a:gd fmla="*/ 42 h 48" name="T43"/>
                  <a:gd fmla="*/ 77 w 77" name="T44"/>
                  <a:gd fmla="*/ 2 h 48" name="T45"/>
                  <a:gd fmla="*/ 3 w 77" name="T46"/>
                  <a:gd fmla="*/ 39 h 48" name="T47"/>
                  <a:gd fmla="*/ 10 w 77" name="T48"/>
                  <a:gd fmla="*/ 35 h 48" name="T49"/>
                  <a:gd fmla="*/ 21 w 77" name="T50"/>
                  <a:gd fmla="*/ 42 h 48" name="T51"/>
                  <a:gd fmla="*/ 19 w 77" name="T52"/>
                  <a:gd fmla="*/ 43 h 48" name="T53"/>
                  <a:gd fmla="*/ 15 w 77" name="T54"/>
                  <a:gd fmla="*/ 44 h 48" name="T55"/>
                  <a:gd fmla="*/ 13 w 77" name="T56"/>
                  <a:gd fmla="*/ 42 h 48" name="T57"/>
                  <a:gd fmla="*/ 12 w 77" name="T58"/>
                  <a:gd fmla="*/ 40 h 48" name="T59"/>
                  <a:gd fmla="*/ 14 w 77" name="T60"/>
                  <a:gd fmla="*/ 36 h 48" name="T61"/>
                  <a:gd fmla="*/ 17 w 77" name="T62"/>
                  <a:gd fmla="*/ 35 h 48" name="T63"/>
                  <a:gd fmla="*/ 20 w 77" name="T64"/>
                  <a:gd fmla="*/ 36 h 48" name="T65"/>
                  <a:gd fmla="*/ 21 w 77" name="T66"/>
                  <a:gd fmla="*/ 40 h 48" name="T67"/>
                  <a:gd fmla="*/ 17 w 77" name="T68"/>
                  <a:gd fmla="*/ 31 h 48" name="T69"/>
                  <a:gd fmla="*/ 3 w 77" name="T70"/>
                  <a:gd fmla="*/ 32 h 48" name="T71"/>
                  <a:gd fmla="*/ 11 w 77" name="T72"/>
                  <a:gd fmla="*/ 12 h 48" name="T73"/>
                  <a:gd fmla="*/ 29 w 77" name="T74"/>
                  <a:gd fmla="*/ 12 h 48" name="T75"/>
                  <a:gd fmla="*/ 22 w 77" name="T76"/>
                  <a:gd fmla="*/ 33 h 48" name="T77"/>
                  <a:gd fmla="*/ 24 w 77" name="T78"/>
                  <a:gd fmla="*/ 35 h 48" name="T79"/>
                  <a:gd fmla="*/ 50 w 77" name="T80"/>
                  <a:gd fmla="*/ 35 h 48" name="T81"/>
                  <a:gd fmla="*/ 61 w 77" name="T82"/>
                  <a:gd fmla="*/ 42 h 48" name="T83"/>
                  <a:gd fmla="*/ 60 w 77" name="T84"/>
                  <a:gd fmla="*/ 43 h 48" name="T85"/>
                  <a:gd fmla="*/ 56 w 77" name="T86"/>
                  <a:gd fmla="*/ 44 h 48" name="T87"/>
                  <a:gd fmla="*/ 54 w 77" name="T88"/>
                  <a:gd fmla="*/ 42 h 48" name="T89"/>
                  <a:gd fmla="*/ 53 w 77" name="T90"/>
                  <a:gd fmla="*/ 40 h 48" name="T91"/>
                  <a:gd fmla="*/ 55 w 77" name="T92"/>
                  <a:gd fmla="*/ 36 h 48" name="T93"/>
                  <a:gd fmla="*/ 58 w 77" name="T94"/>
                  <a:gd fmla="*/ 35 h 48" name="T95"/>
                  <a:gd fmla="*/ 60 w 77" name="T96"/>
                  <a:gd fmla="*/ 36 h 48" name="T97"/>
                  <a:gd fmla="*/ 62 w 77" name="T98"/>
                  <a:gd fmla="*/ 40 h 48" name="T99"/>
                  <a:gd fmla="*/ 66 w 77" name="T100"/>
                  <a:gd fmla="*/ 39 h 48" name="T101"/>
                  <a:gd fmla="*/ 74 w 77" name="T102"/>
                  <a:gd fmla="*/ 39 h 48" name="T103"/>
                  <a:gd fmla="*/ 12 w 77" name="T104"/>
                  <a:gd fmla="*/ 14 h 48" name="T105"/>
                  <a:gd fmla="*/ 7 w 77" name="T106"/>
                  <a:gd fmla="*/ 25 h 48" name="T107"/>
                  <a:gd fmla="*/ 27 w 77" name="T108"/>
                  <a:gd fmla="*/ 14 h 48" name="T109"/>
                  <a:gd fmla="*/ 8 w 77" name="T110"/>
                  <a:gd fmla="*/ 23 h 48" name="T111"/>
                  <a:gd fmla="*/ 25 w 77" name="T112"/>
                  <a:gd fmla="*/ 23 h 48" name="T113"/>
                  <a:gd fmla="*/ 14 w 77" name="T114"/>
                  <a:gd fmla="*/ 29 h 48" name="T115"/>
                  <a:gd fmla="*/ 17 w 77" name="T116"/>
                  <a:gd fmla="*/ 27 h 48"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48" w="77">
                    <a:moveTo>
                      <a:pt x="75" y="0"/>
                    </a:moveTo>
                    <a:cubicBezTo>
                      <a:pt x="30" y="0"/>
                      <a:pt x="30" y="0"/>
                      <a:pt x="30" y="0"/>
                    </a:cubicBezTo>
                    <a:cubicBezTo>
                      <a:pt x="29" y="0"/>
                      <a:pt x="28" y="1"/>
                      <a:pt x="28" y="2"/>
                    </a:cubicBezTo>
                    <a:cubicBezTo>
                      <a:pt x="28" y="8"/>
                      <a:pt x="28" y="8"/>
                      <a:pt x="28" y="8"/>
                    </a:cubicBezTo>
                    <a:cubicBezTo>
                      <a:pt x="11" y="8"/>
                      <a:pt x="11" y="8"/>
                      <a:pt x="11" y="8"/>
                    </a:cubicBezTo>
                    <a:cubicBezTo>
                      <a:pt x="11" y="8"/>
                      <a:pt x="10" y="8"/>
                      <a:pt x="10" y="9"/>
                    </a:cubicBezTo>
                    <a:cubicBezTo>
                      <a:pt x="0" y="22"/>
                      <a:pt x="0" y="22"/>
                      <a:pt x="0" y="22"/>
                    </a:cubicBezTo>
                    <a:cubicBezTo>
                      <a:pt x="0" y="22"/>
                      <a:pt x="0" y="22"/>
                      <a:pt x="0" y="23"/>
                    </a:cubicBezTo>
                    <a:cubicBezTo>
                      <a:pt x="0" y="34"/>
                      <a:pt x="0" y="34"/>
                      <a:pt x="0" y="34"/>
                    </a:cubicBezTo>
                    <a:cubicBezTo>
                      <a:pt x="0" y="40"/>
                      <a:pt x="0" y="40"/>
                      <a:pt x="0" y="40"/>
                    </a:cubicBezTo>
                    <a:cubicBezTo>
                      <a:pt x="0" y="41"/>
                      <a:pt x="1" y="42"/>
                      <a:pt x="2" y="42"/>
                    </a:cubicBezTo>
                    <a:cubicBezTo>
                      <a:pt x="9" y="42"/>
                      <a:pt x="9" y="42"/>
                      <a:pt x="9" y="42"/>
                    </a:cubicBezTo>
                    <a:cubicBezTo>
                      <a:pt x="9" y="42"/>
                      <a:pt x="9" y="43"/>
                      <a:pt x="9" y="43"/>
                    </a:cubicBezTo>
                    <a:cubicBezTo>
                      <a:pt x="9" y="43"/>
                      <a:pt x="9" y="43"/>
                      <a:pt x="9" y="43"/>
                    </a:cubicBezTo>
                    <a:cubicBezTo>
                      <a:pt x="9" y="44"/>
                      <a:pt x="10" y="44"/>
                      <a:pt x="10" y="44"/>
                    </a:cubicBezTo>
                    <a:cubicBezTo>
                      <a:pt x="10" y="45"/>
                      <a:pt x="10" y="45"/>
                      <a:pt x="10" y="45"/>
                    </a:cubicBezTo>
                    <a:cubicBezTo>
                      <a:pt x="10" y="45"/>
                      <a:pt x="11" y="45"/>
                      <a:pt x="11" y="46"/>
                    </a:cubicBezTo>
                    <a:cubicBezTo>
                      <a:pt x="11" y="46"/>
                      <a:pt x="11" y="46"/>
                      <a:pt x="11" y="46"/>
                    </a:cubicBezTo>
                    <a:cubicBezTo>
                      <a:pt x="11" y="46"/>
                      <a:pt x="12" y="46"/>
                      <a:pt x="12" y="47"/>
                    </a:cubicBezTo>
                    <a:cubicBezTo>
                      <a:pt x="12" y="47"/>
                      <a:pt x="12" y="47"/>
                      <a:pt x="12" y="47"/>
                    </a:cubicBezTo>
                    <a:cubicBezTo>
                      <a:pt x="13" y="47"/>
                      <a:pt x="13" y="47"/>
                      <a:pt x="13" y="47"/>
                    </a:cubicBezTo>
                    <a:cubicBezTo>
                      <a:pt x="13" y="48"/>
                      <a:pt x="14" y="48"/>
                      <a:pt x="14" y="48"/>
                    </a:cubicBezTo>
                    <a:cubicBezTo>
                      <a:pt x="14" y="48"/>
                      <a:pt x="14" y="48"/>
                      <a:pt x="15" y="48"/>
                    </a:cubicBezTo>
                    <a:cubicBezTo>
                      <a:pt x="15" y="48"/>
                      <a:pt x="15" y="48"/>
                      <a:pt x="15" y="48"/>
                    </a:cubicBezTo>
                    <a:cubicBezTo>
                      <a:pt x="16" y="48"/>
                      <a:pt x="16" y="48"/>
                      <a:pt x="17" y="48"/>
                    </a:cubicBezTo>
                    <a:cubicBezTo>
                      <a:pt x="17" y="48"/>
                      <a:pt x="18" y="48"/>
                      <a:pt x="19" y="48"/>
                    </a:cubicBezTo>
                    <a:cubicBezTo>
                      <a:pt x="19" y="48"/>
                      <a:pt x="19" y="48"/>
                      <a:pt x="19" y="48"/>
                    </a:cubicBezTo>
                    <a:cubicBezTo>
                      <a:pt x="19" y="48"/>
                      <a:pt x="20" y="48"/>
                      <a:pt x="20" y="48"/>
                    </a:cubicBezTo>
                    <a:cubicBezTo>
                      <a:pt x="20" y="48"/>
                      <a:pt x="20" y="48"/>
                      <a:pt x="21" y="47"/>
                    </a:cubicBezTo>
                    <a:cubicBezTo>
                      <a:pt x="21" y="47"/>
                      <a:pt x="21" y="47"/>
                      <a:pt x="21" y="47"/>
                    </a:cubicBezTo>
                    <a:cubicBezTo>
                      <a:pt x="22" y="47"/>
                      <a:pt x="22" y="47"/>
                      <a:pt x="22" y="47"/>
                    </a:cubicBezTo>
                    <a:cubicBezTo>
                      <a:pt x="22" y="46"/>
                      <a:pt x="22" y="46"/>
                      <a:pt x="23" y="46"/>
                    </a:cubicBezTo>
                    <a:cubicBezTo>
                      <a:pt x="23" y="46"/>
                      <a:pt x="23" y="46"/>
                      <a:pt x="23" y="46"/>
                    </a:cubicBezTo>
                    <a:cubicBezTo>
                      <a:pt x="23" y="45"/>
                      <a:pt x="24" y="45"/>
                      <a:pt x="24" y="45"/>
                    </a:cubicBezTo>
                    <a:cubicBezTo>
                      <a:pt x="24" y="45"/>
                      <a:pt x="24" y="45"/>
                      <a:pt x="24" y="44"/>
                    </a:cubicBezTo>
                    <a:cubicBezTo>
                      <a:pt x="24" y="44"/>
                      <a:pt x="25" y="44"/>
                      <a:pt x="25" y="43"/>
                    </a:cubicBezTo>
                    <a:cubicBezTo>
                      <a:pt x="25" y="43"/>
                      <a:pt x="25" y="43"/>
                      <a:pt x="25" y="43"/>
                    </a:cubicBezTo>
                    <a:cubicBezTo>
                      <a:pt x="25" y="43"/>
                      <a:pt x="25" y="42"/>
                      <a:pt x="25" y="42"/>
                    </a:cubicBezTo>
                    <a:cubicBezTo>
                      <a:pt x="49" y="42"/>
                      <a:pt x="49" y="42"/>
                      <a:pt x="49" y="42"/>
                    </a:cubicBezTo>
                    <a:cubicBezTo>
                      <a:pt x="49" y="42"/>
                      <a:pt x="49" y="43"/>
                      <a:pt x="50" y="43"/>
                    </a:cubicBezTo>
                    <a:cubicBezTo>
                      <a:pt x="50" y="43"/>
                      <a:pt x="50" y="43"/>
                      <a:pt x="50" y="43"/>
                    </a:cubicBezTo>
                    <a:cubicBezTo>
                      <a:pt x="50" y="44"/>
                      <a:pt x="50" y="44"/>
                      <a:pt x="50" y="44"/>
                    </a:cubicBezTo>
                    <a:cubicBezTo>
                      <a:pt x="51" y="45"/>
                      <a:pt x="51" y="45"/>
                      <a:pt x="51" y="45"/>
                    </a:cubicBezTo>
                    <a:cubicBezTo>
                      <a:pt x="51" y="45"/>
                      <a:pt x="51" y="45"/>
                      <a:pt x="51" y="46"/>
                    </a:cubicBezTo>
                    <a:cubicBezTo>
                      <a:pt x="52" y="46"/>
                      <a:pt x="52" y="46"/>
                      <a:pt x="52" y="46"/>
                    </a:cubicBezTo>
                    <a:cubicBezTo>
                      <a:pt x="52" y="46"/>
                      <a:pt x="52" y="46"/>
                      <a:pt x="53" y="47"/>
                    </a:cubicBezTo>
                    <a:cubicBezTo>
                      <a:pt x="53" y="47"/>
                      <a:pt x="53" y="47"/>
                      <a:pt x="53" y="47"/>
                    </a:cubicBezTo>
                    <a:cubicBezTo>
                      <a:pt x="53" y="47"/>
                      <a:pt x="54" y="47"/>
                      <a:pt x="54" y="47"/>
                    </a:cubicBezTo>
                    <a:cubicBezTo>
                      <a:pt x="54" y="48"/>
                      <a:pt x="54" y="48"/>
                      <a:pt x="54" y="48"/>
                    </a:cubicBezTo>
                    <a:cubicBezTo>
                      <a:pt x="55" y="48"/>
                      <a:pt x="55" y="48"/>
                      <a:pt x="55" y="48"/>
                    </a:cubicBezTo>
                    <a:cubicBezTo>
                      <a:pt x="56" y="48"/>
                      <a:pt x="56" y="48"/>
                      <a:pt x="56" y="48"/>
                    </a:cubicBezTo>
                    <a:cubicBezTo>
                      <a:pt x="56" y="48"/>
                      <a:pt x="57" y="48"/>
                      <a:pt x="58" y="48"/>
                    </a:cubicBezTo>
                    <a:cubicBezTo>
                      <a:pt x="58" y="48"/>
                      <a:pt x="59" y="48"/>
                      <a:pt x="59" y="48"/>
                    </a:cubicBezTo>
                    <a:cubicBezTo>
                      <a:pt x="59" y="48"/>
                      <a:pt x="59" y="48"/>
                      <a:pt x="60" y="48"/>
                    </a:cubicBezTo>
                    <a:cubicBezTo>
                      <a:pt x="60" y="48"/>
                      <a:pt x="60" y="48"/>
                      <a:pt x="61" y="48"/>
                    </a:cubicBezTo>
                    <a:cubicBezTo>
                      <a:pt x="61" y="48"/>
                      <a:pt x="61" y="48"/>
                      <a:pt x="61" y="47"/>
                    </a:cubicBezTo>
                    <a:cubicBezTo>
                      <a:pt x="61" y="47"/>
                      <a:pt x="62" y="47"/>
                      <a:pt x="62" y="47"/>
                    </a:cubicBezTo>
                    <a:cubicBezTo>
                      <a:pt x="62" y="47"/>
                      <a:pt x="62" y="47"/>
                      <a:pt x="63" y="47"/>
                    </a:cubicBezTo>
                    <a:cubicBezTo>
                      <a:pt x="63" y="46"/>
                      <a:pt x="63" y="46"/>
                      <a:pt x="63" y="46"/>
                    </a:cubicBezTo>
                    <a:cubicBezTo>
                      <a:pt x="63" y="46"/>
                      <a:pt x="64" y="46"/>
                      <a:pt x="64" y="46"/>
                    </a:cubicBezTo>
                    <a:cubicBezTo>
                      <a:pt x="64" y="45"/>
                      <a:pt x="64" y="45"/>
                      <a:pt x="64" y="45"/>
                    </a:cubicBezTo>
                    <a:cubicBezTo>
                      <a:pt x="64" y="45"/>
                      <a:pt x="65" y="45"/>
                      <a:pt x="65" y="44"/>
                    </a:cubicBezTo>
                    <a:cubicBezTo>
                      <a:pt x="65" y="44"/>
                      <a:pt x="65" y="44"/>
                      <a:pt x="65" y="43"/>
                    </a:cubicBezTo>
                    <a:cubicBezTo>
                      <a:pt x="65" y="43"/>
                      <a:pt x="65" y="43"/>
                      <a:pt x="65" y="43"/>
                    </a:cubicBezTo>
                    <a:cubicBezTo>
                      <a:pt x="66" y="43"/>
                      <a:pt x="66" y="42"/>
                      <a:pt x="66" y="42"/>
                    </a:cubicBezTo>
                    <a:cubicBezTo>
                      <a:pt x="75" y="42"/>
                      <a:pt x="75" y="42"/>
                      <a:pt x="75" y="42"/>
                    </a:cubicBezTo>
                    <a:cubicBezTo>
                      <a:pt x="76" y="42"/>
                      <a:pt x="77" y="41"/>
                      <a:pt x="77" y="40"/>
                    </a:cubicBezTo>
                    <a:cubicBezTo>
                      <a:pt x="77" y="34"/>
                      <a:pt x="77" y="34"/>
                      <a:pt x="77" y="34"/>
                    </a:cubicBezTo>
                    <a:cubicBezTo>
                      <a:pt x="77" y="2"/>
                      <a:pt x="77" y="2"/>
                      <a:pt x="77" y="2"/>
                    </a:cubicBezTo>
                    <a:cubicBezTo>
                      <a:pt x="77" y="1"/>
                      <a:pt x="76" y="0"/>
                      <a:pt x="75" y="0"/>
                    </a:cubicBezTo>
                    <a:close/>
                    <a:moveTo>
                      <a:pt x="8" y="39"/>
                    </a:moveTo>
                    <a:cubicBezTo>
                      <a:pt x="3" y="39"/>
                      <a:pt x="3" y="39"/>
                      <a:pt x="3" y="39"/>
                    </a:cubicBezTo>
                    <a:cubicBezTo>
                      <a:pt x="3" y="35"/>
                      <a:pt x="3" y="35"/>
                      <a:pt x="3" y="35"/>
                    </a:cubicBezTo>
                    <a:cubicBezTo>
                      <a:pt x="4" y="35"/>
                      <a:pt x="4" y="35"/>
                      <a:pt x="4" y="35"/>
                    </a:cubicBezTo>
                    <a:cubicBezTo>
                      <a:pt x="10" y="35"/>
                      <a:pt x="10" y="35"/>
                      <a:pt x="10" y="35"/>
                    </a:cubicBezTo>
                    <a:cubicBezTo>
                      <a:pt x="9" y="36"/>
                      <a:pt x="9" y="37"/>
                      <a:pt x="8" y="39"/>
                    </a:cubicBezTo>
                    <a:close/>
                    <a:moveTo>
                      <a:pt x="21" y="41"/>
                    </a:moveTo>
                    <a:cubicBezTo>
                      <a:pt x="21" y="41"/>
                      <a:pt x="21" y="42"/>
                      <a:pt x="21" y="42"/>
                    </a:cubicBezTo>
                    <a:cubicBezTo>
                      <a:pt x="21" y="42"/>
                      <a:pt x="21" y="42"/>
                      <a:pt x="21" y="42"/>
                    </a:cubicBezTo>
                    <a:cubicBezTo>
                      <a:pt x="20" y="43"/>
                      <a:pt x="20" y="43"/>
                      <a:pt x="20" y="43"/>
                    </a:cubicBezTo>
                    <a:cubicBezTo>
                      <a:pt x="20" y="43"/>
                      <a:pt x="19" y="43"/>
                      <a:pt x="19" y="43"/>
                    </a:cubicBezTo>
                    <a:cubicBezTo>
                      <a:pt x="19" y="44"/>
                      <a:pt x="19" y="44"/>
                      <a:pt x="19" y="44"/>
                    </a:cubicBezTo>
                    <a:cubicBezTo>
                      <a:pt x="18" y="44"/>
                      <a:pt x="17" y="44"/>
                      <a:pt x="17" y="44"/>
                    </a:cubicBezTo>
                    <a:cubicBezTo>
                      <a:pt x="16" y="44"/>
                      <a:pt x="16" y="44"/>
                      <a:pt x="15" y="44"/>
                    </a:cubicBezTo>
                    <a:cubicBezTo>
                      <a:pt x="15" y="44"/>
                      <a:pt x="15" y="44"/>
                      <a:pt x="15" y="43"/>
                    </a:cubicBezTo>
                    <a:cubicBezTo>
                      <a:pt x="14" y="43"/>
                      <a:pt x="14" y="43"/>
                      <a:pt x="14" y="43"/>
                    </a:cubicBezTo>
                    <a:cubicBezTo>
                      <a:pt x="14" y="43"/>
                      <a:pt x="13" y="43"/>
                      <a:pt x="13" y="42"/>
                    </a:cubicBezTo>
                    <a:cubicBezTo>
                      <a:pt x="13" y="42"/>
                      <a:pt x="13" y="42"/>
                      <a:pt x="13" y="42"/>
                    </a:cubicBezTo>
                    <a:cubicBezTo>
                      <a:pt x="13" y="42"/>
                      <a:pt x="13" y="41"/>
                      <a:pt x="13" y="41"/>
                    </a:cubicBezTo>
                    <a:cubicBezTo>
                      <a:pt x="13" y="40"/>
                      <a:pt x="12" y="40"/>
                      <a:pt x="12" y="40"/>
                    </a:cubicBezTo>
                    <a:cubicBezTo>
                      <a:pt x="12" y="39"/>
                      <a:pt x="13" y="38"/>
                      <a:pt x="13" y="37"/>
                    </a:cubicBezTo>
                    <a:cubicBezTo>
                      <a:pt x="13" y="37"/>
                      <a:pt x="13" y="37"/>
                      <a:pt x="13" y="37"/>
                    </a:cubicBezTo>
                    <a:cubicBezTo>
                      <a:pt x="13" y="37"/>
                      <a:pt x="14" y="37"/>
                      <a:pt x="14" y="36"/>
                    </a:cubicBezTo>
                    <a:cubicBezTo>
                      <a:pt x="14" y="36"/>
                      <a:pt x="14" y="36"/>
                      <a:pt x="15" y="36"/>
                    </a:cubicBezTo>
                    <a:cubicBezTo>
                      <a:pt x="15" y="36"/>
                      <a:pt x="15" y="36"/>
                      <a:pt x="15" y="36"/>
                    </a:cubicBezTo>
                    <a:cubicBezTo>
                      <a:pt x="16" y="35"/>
                      <a:pt x="16" y="35"/>
                      <a:pt x="17" y="35"/>
                    </a:cubicBezTo>
                    <a:cubicBezTo>
                      <a:pt x="17" y="35"/>
                      <a:pt x="18" y="35"/>
                      <a:pt x="19" y="36"/>
                    </a:cubicBezTo>
                    <a:cubicBezTo>
                      <a:pt x="19" y="36"/>
                      <a:pt x="19" y="36"/>
                      <a:pt x="19" y="36"/>
                    </a:cubicBezTo>
                    <a:cubicBezTo>
                      <a:pt x="19" y="36"/>
                      <a:pt x="20" y="36"/>
                      <a:pt x="20" y="36"/>
                    </a:cubicBezTo>
                    <a:cubicBezTo>
                      <a:pt x="20" y="37"/>
                      <a:pt x="20" y="37"/>
                      <a:pt x="21" y="37"/>
                    </a:cubicBezTo>
                    <a:cubicBezTo>
                      <a:pt x="21" y="37"/>
                      <a:pt x="21" y="37"/>
                      <a:pt x="21" y="37"/>
                    </a:cubicBezTo>
                    <a:cubicBezTo>
                      <a:pt x="21" y="38"/>
                      <a:pt x="21" y="39"/>
                      <a:pt x="21" y="40"/>
                    </a:cubicBezTo>
                    <a:cubicBezTo>
                      <a:pt x="21" y="40"/>
                      <a:pt x="21" y="40"/>
                      <a:pt x="21" y="41"/>
                    </a:cubicBezTo>
                    <a:close/>
                    <a:moveTo>
                      <a:pt x="22" y="33"/>
                    </a:moveTo>
                    <a:cubicBezTo>
                      <a:pt x="21" y="32"/>
                      <a:pt x="19" y="31"/>
                      <a:pt x="17" y="31"/>
                    </a:cubicBezTo>
                    <a:cubicBezTo>
                      <a:pt x="15" y="31"/>
                      <a:pt x="13" y="32"/>
                      <a:pt x="12" y="33"/>
                    </a:cubicBezTo>
                    <a:cubicBezTo>
                      <a:pt x="4" y="33"/>
                      <a:pt x="4" y="33"/>
                      <a:pt x="4" y="33"/>
                    </a:cubicBezTo>
                    <a:cubicBezTo>
                      <a:pt x="3" y="33"/>
                      <a:pt x="3" y="33"/>
                      <a:pt x="3" y="32"/>
                    </a:cubicBezTo>
                    <a:cubicBezTo>
                      <a:pt x="3" y="25"/>
                      <a:pt x="3" y="25"/>
                      <a:pt x="3" y="25"/>
                    </a:cubicBezTo>
                    <a:cubicBezTo>
                      <a:pt x="3" y="24"/>
                      <a:pt x="3" y="23"/>
                      <a:pt x="4" y="22"/>
                    </a:cubicBezTo>
                    <a:cubicBezTo>
                      <a:pt x="11" y="12"/>
                      <a:pt x="11" y="12"/>
                      <a:pt x="11" y="12"/>
                    </a:cubicBezTo>
                    <a:cubicBezTo>
                      <a:pt x="12" y="11"/>
                      <a:pt x="13" y="11"/>
                      <a:pt x="13" y="11"/>
                    </a:cubicBezTo>
                    <a:cubicBezTo>
                      <a:pt x="28" y="11"/>
                      <a:pt x="28" y="11"/>
                      <a:pt x="28" y="11"/>
                    </a:cubicBezTo>
                    <a:cubicBezTo>
                      <a:pt x="28" y="11"/>
                      <a:pt x="29" y="11"/>
                      <a:pt x="29" y="12"/>
                    </a:cubicBezTo>
                    <a:cubicBezTo>
                      <a:pt x="29" y="32"/>
                      <a:pt x="29" y="32"/>
                      <a:pt x="29" y="32"/>
                    </a:cubicBezTo>
                    <a:cubicBezTo>
                      <a:pt x="29" y="33"/>
                      <a:pt x="28" y="33"/>
                      <a:pt x="28" y="33"/>
                    </a:cubicBezTo>
                    <a:lnTo>
                      <a:pt x="22" y="33"/>
                    </a:lnTo>
                    <a:close/>
                    <a:moveTo>
                      <a:pt x="49" y="39"/>
                    </a:moveTo>
                    <a:cubicBezTo>
                      <a:pt x="25" y="39"/>
                      <a:pt x="25" y="39"/>
                      <a:pt x="25" y="39"/>
                    </a:cubicBezTo>
                    <a:cubicBezTo>
                      <a:pt x="25" y="37"/>
                      <a:pt x="25" y="36"/>
                      <a:pt x="24" y="35"/>
                    </a:cubicBezTo>
                    <a:cubicBezTo>
                      <a:pt x="28" y="35"/>
                      <a:pt x="28" y="35"/>
                      <a:pt x="28" y="35"/>
                    </a:cubicBezTo>
                    <a:cubicBezTo>
                      <a:pt x="30" y="35"/>
                      <a:pt x="30" y="35"/>
                      <a:pt x="30" y="35"/>
                    </a:cubicBezTo>
                    <a:cubicBezTo>
                      <a:pt x="50" y="35"/>
                      <a:pt x="50" y="35"/>
                      <a:pt x="50" y="35"/>
                    </a:cubicBezTo>
                    <a:cubicBezTo>
                      <a:pt x="50" y="36"/>
                      <a:pt x="49" y="37"/>
                      <a:pt x="49" y="39"/>
                    </a:cubicBezTo>
                    <a:close/>
                    <a:moveTo>
                      <a:pt x="62" y="41"/>
                    </a:moveTo>
                    <a:cubicBezTo>
                      <a:pt x="62" y="41"/>
                      <a:pt x="62" y="42"/>
                      <a:pt x="61" y="42"/>
                    </a:cubicBezTo>
                    <a:cubicBezTo>
                      <a:pt x="61" y="42"/>
                      <a:pt x="61" y="42"/>
                      <a:pt x="61" y="42"/>
                    </a:cubicBezTo>
                    <a:cubicBezTo>
                      <a:pt x="61" y="43"/>
                      <a:pt x="61" y="43"/>
                      <a:pt x="60" y="43"/>
                    </a:cubicBezTo>
                    <a:cubicBezTo>
                      <a:pt x="60" y="43"/>
                      <a:pt x="60" y="43"/>
                      <a:pt x="60" y="43"/>
                    </a:cubicBezTo>
                    <a:cubicBezTo>
                      <a:pt x="60" y="44"/>
                      <a:pt x="59" y="44"/>
                      <a:pt x="59" y="44"/>
                    </a:cubicBezTo>
                    <a:cubicBezTo>
                      <a:pt x="59" y="44"/>
                      <a:pt x="58" y="44"/>
                      <a:pt x="58" y="44"/>
                    </a:cubicBezTo>
                    <a:cubicBezTo>
                      <a:pt x="57" y="44"/>
                      <a:pt x="56" y="44"/>
                      <a:pt x="56" y="44"/>
                    </a:cubicBezTo>
                    <a:cubicBezTo>
                      <a:pt x="56" y="44"/>
                      <a:pt x="55" y="44"/>
                      <a:pt x="55" y="43"/>
                    </a:cubicBezTo>
                    <a:cubicBezTo>
                      <a:pt x="55" y="43"/>
                      <a:pt x="55" y="43"/>
                      <a:pt x="55" y="43"/>
                    </a:cubicBezTo>
                    <a:cubicBezTo>
                      <a:pt x="54" y="43"/>
                      <a:pt x="54" y="43"/>
                      <a:pt x="54" y="42"/>
                    </a:cubicBezTo>
                    <a:cubicBezTo>
                      <a:pt x="54" y="42"/>
                      <a:pt x="54" y="42"/>
                      <a:pt x="54" y="42"/>
                    </a:cubicBezTo>
                    <a:cubicBezTo>
                      <a:pt x="54" y="42"/>
                      <a:pt x="53" y="41"/>
                      <a:pt x="53" y="41"/>
                    </a:cubicBezTo>
                    <a:cubicBezTo>
                      <a:pt x="53" y="40"/>
                      <a:pt x="53" y="40"/>
                      <a:pt x="53" y="40"/>
                    </a:cubicBezTo>
                    <a:cubicBezTo>
                      <a:pt x="53" y="39"/>
                      <a:pt x="53" y="38"/>
                      <a:pt x="54" y="37"/>
                    </a:cubicBezTo>
                    <a:cubicBezTo>
                      <a:pt x="54" y="37"/>
                      <a:pt x="54" y="37"/>
                      <a:pt x="54" y="37"/>
                    </a:cubicBezTo>
                    <a:cubicBezTo>
                      <a:pt x="54" y="37"/>
                      <a:pt x="54" y="37"/>
                      <a:pt x="55" y="36"/>
                    </a:cubicBezTo>
                    <a:cubicBezTo>
                      <a:pt x="55" y="36"/>
                      <a:pt x="55" y="36"/>
                      <a:pt x="55" y="36"/>
                    </a:cubicBezTo>
                    <a:cubicBezTo>
                      <a:pt x="55" y="36"/>
                      <a:pt x="56" y="36"/>
                      <a:pt x="56" y="36"/>
                    </a:cubicBezTo>
                    <a:cubicBezTo>
                      <a:pt x="56" y="35"/>
                      <a:pt x="57" y="35"/>
                      <a:pt x="58" y="35"/>
                    </a:cubicBezTo>
                    <a:cubicBezTo>
                      <a:pt x="58" y="35"/>
                      <a:pt x="59" y="35"/>
                      <a:pt x="59" y="36"/>
                    </a:cubicBezTo>
                    <a:cubicBezTo>
                      <a:pt x="59" y="36"/>
                      <a:pt x="60" y="36"/>
                      <a:pt x="60" y="36"/>
                    </a:cubicBezTo>
                    <a:cubicBezTo>
                      <a:pt x="60" y="36"/>
                      <a:pt x="60" y="36"/>
                      <a:pt x="60" y="36"/>
                    </a:cubicBezTo>
                    <a:cubicBezTo>
                      <a:pt x="61" y="37"/>
                      <a:pt x="61" y="37"/>
                      <a:pt x="61" y="37"/>
                    </a:cubicBezTo>
                    <a:cubicBezTo>
                      <a:pt x="61" y="37"/>
                      <a:pt x="61" y="37"/>
                      <a:pt x="61" y="37"/>
                    </a:cubicBezTo>
                    <a:cubicBezTo>
                      <a:pt x="62" y="38"/>
                      <a:pt x="62" y="39"/>
                      <a:pt x="62" y="40"/>
                    </a:cubicBezTo>
                    <a:cubicBezTo>
                      <a:pt x="62" y="40"/>
                      <a:pt x="62" y="40"/>
                      <a:pt x="62" y="41"/>
                    </a:cubicBezTo>
                    <a:close/>
                    <a:moveTo>
                      <a:pt x="74" y="39"/>
                    </a:moveTo>
                    <a:cubicBezTo>
                      <a:pt x="66" y="39"/>
                      <a:pt x="66" y="39"/>
                      <a:pt x="66" y="39"/>
                    </a:cubicBezTo>
                    <a:cubicBezTo>
                      <a:pt x="66" y="37"/>
                      <a:pt x="65" y="36"/>
                      <a:pt x="65" y="35"/>
                    </a:cubicBezTo>
                    <a:cubicBezTo>
                      <a:pt x="74" y="35"/>
                      <a:pt x="74" y="35"/>
                      <a:pt x="74" y="35"/>
                    </a:cubicBezTo>
                    <a:lnTo>
                      <a:pt x="74" y="39"/>
                    </a:lnTo>
                    <a:close/>
                    <a:moveTo>
                      <a:pt x="26" y="13"/>
                    </a:moveTo>
                    <a:cubicBezTo>
                      <a:pt x="13" y="13"/>
                      <a:pt x="13" y="13"/>
                      <a:pt x="13" y="13"/>
                    </a:cubicBezTo>
                    <a:cubicBezTo>
                      <a:pt x="12" y="13"/>
                      <a:pt x="12" y="14"/>
                      <a:pt x="12" y="14"/>
                    </a:cubicBezTo>
                    <a:cubicBezTo>
                      <a:pt x="6" y="23"/>
                      <a:pt x="6" y="23"/>
                      <a:pt x="6" y="23"/>
                    </a:cubicBezTo>
                    <a:cubicBezTo>
                      <a:pt x="5" y="24"/>
                      <a:pt x="5" y="24"/>
                      <a:pt x="6" y="24"/>
                    </a:cubicBezTo>
                    <a:cubicBezTo>
                      <a:pt x="6" y="25"/>
                      <a:pt x="6" y="25"/>
                      <a:pt x="7" y="25"/>
                    </a:cubicBezTo>
                    <a:cubicBezTo>
                      <a:pt x="26" y="25"/>
                      <a:pt x="26" y="25"/>
                      <a:pt x="26" y="25"/>
                    </a:cubicBezTo>
                    <a:cubicBezTo>
                      <a:pt x="26" y="25"/>
                      <a:pt x="27" y="25"/>
                      <a:pt x="27" y="24"/>
                    </a:cubicBezTo>
                    <a:cubicBezTo>
                      <a:pt x="27" y="14"/>
                      <a:pt x="27" y="14"/>
                      <a:pt x="27" y="14"/>
                    </a:cubicBezTo>
                    <a:cubicBezTo>
                      <a:pt x="27" y="14"/>
                      <a:pt x="26" y="13"/>
                      <a:pt x="26" y="13"/>
                    </a:cubicBezTo>
                    <a:close/>
                    <a:moveTo>
                      <a:pt x="25" y="23"/>
                    </a:moveTo>
                    <a:cubicBezTo>
                      <a:pt x="8" y="23"/>
                      <a:pt x="8" y="23"/>
                      <a:pt x="8" y="23"/>
                    </a:cubicBezTo>
                    <a:cubicBezTo>
                      <a:pt x="13" y="15"/>
                      <a:pt x="13" y="15"/>
                      <a:pt x="13" y="15"/>
                    </a:cubicBezTo>
                    <a:cubicBezTo>
                      <a:pt x="25" y="15"/>
                      <a:pt x="25" y="15"/>
                      <a:pt x="25" y="15"/>
                    </a:cubicBezTo>
                    <a:lnTo>
                      <a:pt x="25" y="23"/>
                    </a:lnTo>
                    <a:close/>
                    <a:moveTo>
                      <a:pt x="18" y="28"/>
                    </a:moveTo>
                    <a:cubicBezTo>
                      <a:pt x="18" y="28"/>
                      <a:pt x="18" y="29"/>
                      <a:pt x="17" y="29"/>
                    </a:cubicBezTo>
                    <a:cubicBezTo>
                      <a:pt x="14" y="29"/>
                      <a:pt x="14" y="29"/>
                      <a:pt x="14" y="29"/>
                    </a:cubicBezTo>
                    <a:cubicBezTo>
                      <a:pt x="13" y="29"/>
                      <a:pt x="13" y="28"/>
                      <a:pt x="13" y="28"/>
                    </a:cubicBezTo>
                    <a:cubicBezTo>
                      <a:pt x="13" y="27"/>
                      <a:pt x="13" y="27"/>
                      <a:pt x="14" y="27"/>
                    </a:cubicBezTo>
                    <a:cubicBezTo>
                      <a:pt x="17" y="27"/>
                      <a:pt x="17" y="27"/>
                      <a:pt x="17" y="27"/>
                    </a:cubicBezTo>
                    <a:cubicBezTo>
                      <a:pt x="18" y="27"/>
                      <a:pt x="18" y="27"/>
                      <a:pt x="18" y="28"/>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8" name="íṡļíḓè">
                <a:extLst>
                  <a:ext uri="{FF2B5EF4-FFF2-40B4-BE49-F238E27FC236}">
                    <a16:creationId xmlns:a16="http://schemas.microsoft.com/office/drawing/2014/main" id="{636BF2F9-9454-4863-A232-C51179120376}"/>
                  </a:ext>
                </a:extLst>
              </p:cNvPr>
              <p:cNvSpPr/>
              <p:nvPr/>
            </p:nvSpPr>
            <p:spPr bwMode="auto">
              <a:xfrm>
                <a:off x="3973123" y="4981641"/>
                <a:ext cx="262236" cy="171077"/>
              </a:xfrm>
              <a:custGeom>
                <a:gdLst>
                  <a:gd fmla="*/ 28 w 77" name="T0"/>
                  <a:gd fmla="*/ 2 h 48" name="T1"/>
                  <a:gd fmla="*/ 10 w 77" name="T2"/>
                  <a:gd fmla="*/ 9 h 48" name="T3"/>
                  <a:gd fmla="*/ 0 w 77" name="T4"/>
                  <a:gd fmla="*/ 34 h 48" name="T5"/>
                  <a:gd fmla="*/ 9 w 77" name="T6"/>
                  <a:gd fmla="*/ 42 h 48" name="T7"/>
                  <a:gd fmla="*/ 10 w 77" name="T8"/>
                  <a:gd fmla="*/ 44 h 48" name="T9"/>
                  <a:gd fmla="*/ 11 w 77" name="T10"/>
                  <a:gd fmla="*/ 46 h 48" name="T11"/>
                  <a:gd fmla="*/ 13 w 77" name="T12"/>
                  <a:gd fmla="*/ 47 h 48" name="T13"/>
                  <a:gd fmla="*/ 15 w 77" name="T14"/>
                  <a:gd fmla="*/ 48 h 48" name="T15"/>
                  <a:gd fmla="*/ 19 w 77" name="T16"/>
                  <a:gd fmla="*/ 48 h 48" name="T17"/>
                  <a:gd fmla="*/ 21 w 77" name="T18"/>
                  <a:gd fmla="*/ 47 h 48" name="T19"/>
                  <a:gd fmla="*/ 23 w 77" name="T20"/>
                  <a:gd fmla="*/ 46 h 48" name="T21"/>
                  <a:gd fmla="*/ 25 w 77" name="T22"/>
                  <a:gd fmla="*/ 43 h 48" name="T23"/>
                  <a:gd fmla="*/ 49 w 77" name="T24"/>
                  <a:gd fmla="*/ 42 h 48" name="T25"/>
                  <a:gd fmla="*/ 50 w 77" name="T26"/>
                  <a:gd fmla="*/ 44 h 48" name="T27"/>
                  <a:gd fmla="*/ 52 w 77" name="T28"/>
                  <a:gd fmla="*/ 46 h 48" name="T29"/>
                  <a:gd fmla="*/ 54 w 77" name="T30"/>
                  <a:gd fmla="*/ 47 h 48" name="T31"/>
                  <a:gd fmla="*/ 56 w 77" name="T32"/>
                  <a:gd fmla="*/ 48 h 48" name="T33"/>
                  <a:gd fmla="*/ 60 w 77" name="T34"/>
                  <a:gd fmla="*/ 48 h 48" name="T35"/>
                  <a:gd fmla="*/ 62 w 77" name="T36"/>
                  <a:gd fmla="*/ 47 h 48" name="T37"/>
                  <a:gd fmla="*/ 64 w 77" name="T38"/>
                  <a:gd fmla="*/ 46 h 48" name="T39"/>
                  <a:gd fmla="*/ 65 w 77" name="T40"/>
                  <a:gd fmla="*/ 43 h 48" name="T41"/>
                  <a:gd fmla="*/ 75 w 77" name="T42"/>
                  <a:gd fmla="*/ 42 h 48" name="T43"/>
                  <a:gd fmla="*/ 77 w 77" name="T44"/>
                  <a:gd fmla="*/ 2 h 48" name="T45"/>
                  <a:gd fmla="*/ 3 w 77" name="T46"/>
                  <a:gd fmla="*/ 39 h 48" name="T47"/>
                  <a:gd fmla="*/ 10 w 77" name="T48"/>
                  <a:gd fmla="*/ 35 h 48" name="T49"/>
                  <a:gd fmla="*/ 21 w 77" name="T50"/>
                  <a:gd fmla="*/ 42 h 48" name="T51"/>
                  <a:gd fmla="*/ 19 w 77" name="T52"/>
                  <a:gd fmla="*/ 43 h 48" name="T53"/>
                  <a:gd fmla="*/ 15 w 77" name="T54"/>
                  <a:gd fmla="*/ 44 h 48" name="T55"/>
                  <a:gd fmla="*/ 13 w 77" name="T56"/>
                  <a:gd fmla="*/ 42 h 48" name="T57"/>
                  <a:gd fmla="*/ 12 w 77" name="T58"/>
                  <a:gd fmla="*/ 40 h 48" name="T59"/>
                  <a:gd fmla="*/ 14 w 77" name="T60"/>
                  <a:gd fmla="*/ 36 h 48" name="T61"/>
                  <a:gd fmla="*/ 17 w 77" name="T62"/>
                  <a:gd fmla="*/ 35 h 48" name="T63"/>
                  <a:gd fmla="*/ 20 w 77" name="T64"/>
                  <a:gd fmla="*/ 36 h 48" name="T65"/>
                  <a:gd fmla="*/ 21 w 77" name="T66"/>
                  <a:gd fmla="*/ 40 h 48" name="T67"/>
                  <a:gd fmla="*/ 17 w 77" name="T68"/>
                  <a:gd fmla="*/ 31 h 48" name="T69"/>
                  <a:gd fmla="*/ 3 w 77" name="T70"/>
                  <a:gd fmla="*/ 32 h 48" name="T71"/>
                  <a:gd fmla="*/ 11 w 77" name="T72"/>
                  <a:gd fmla="*/ 12 h 48" name="T73"/>
                  <a:gd fmla="*/ 29 w 77" name="T74"/>
                  <a:gd fmla="*/ 12 h 48" name="T75"/>
                  <a:gd fmla="*/ 22 w 77" name="T76"/>
                  <a:gd fmla="*/ 33 h 48" name="T77"/>
                  <a:gd fmla="*/ 24 w 77" name="T78"/>
                  <a:gd fmla="*/ 35 h 48" name="T79"/>
                  <a:gd fmla="*/ 50 w 77" name="T80"/>
                  <a:gd fmla="*/ 35 h 48" name="T81"/>
                  <a:gd fmla="*/ 61 w 77" name="T82"/>
                  <a:gd fmla="*/ 42 h 48" name="T83"/>
                  <a:gd fmla="*/ 60 w 77" name="T84"/>
                  <a:gd fmla="*/ 43 h 48" name="T85"/>
                  <a:gd fmla="*/ 56 w 77" name="T86"/>
                  <a:gd fmla="*/ 44 h 48" name="T87"/>
                  <a:gd fmla="*/ 54 w 77" name="T88"/>
                  <a:gd fmla="*/ 42 h 48" name="T89"/>
                  <a:gd fmla="*/ 53 w 77" name="T90"/>
                  <a:gd fmla="*/ 40 h 48" name="T91"/>
                  <a:gd fmla="*/ 55 w 77" name="T92"/>
                  <a:gd fmla="*/ 36 h 48" name="T93"/>
                  <a:gd fmla="*/ 58 w 77" name="T94"/>
                  <a:gd fmla="*/ 35 h 48" name="T95"/>
                  <a:gd fmla="*/ 60 w 77" name="T96"/>
                  <a:gd fmla="*/ 36 h 48" name="T97"/>
                  <a:gd fmla="*/ 62 w 77" name="T98"/>
                  <a:gd fmla="*/ 40 h 48" name="T99"/>
                  <a:gd fmla="*/ 66 w 77" name="T100"/>
                  <a:gd fmla="*/ 39 h 48" name="T101"/>
                  <a:gd fmla="*/ 74 w 77" name="T102"/>
                  <a:gd fmla="*/ 39 h 48" name="T103"/>
                  <a:gd fmla="*/ 12 w 77" name="T104"/>
                  <a:gd fmla="*/ 14 h 48" name="T105"/>
                  <a:gd fmla="*/ 7 w 77" name="T106"/>
                  <a:gd fmla="*/ 25 h 48" name="T107"/>
                  <a:gd fmla="*/ 27 w 77" name="T108"/>
                  <a:gd fmla="*/ 14 h 48" name="T109"/>
                  <a:gd fmla="*/ 8 w 77" name="T110"/>
                  <a:gd fmla="*/ 23 h 48" name="T111"/>
                  <a:gd fmla="*/ 25 w 77" name="T112"/>
                  <a:gd fmla="*/ 23 h 48" name="T113"/>
                  <a:gd fmla="*/ 14 w 77" name="T114"/>
                  <a:gd fmla="*/ 29 h 48" name="T115"/>
                  <a:gd fmla="*/ 17 w 77" name="T116"/>
                  <a:gd fmla="*/ 27 h 48"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48" w="77">
                    <a:moveTo>
                      <a:pt x="75" y="0"/>
                    </a:moveTo>
                    <a:cubicBezTo>
                      <a:pt x="30" y="0"/>
                      <a:pt x="30" y="0"/>
                      <a:pt x="30" y="0"/>
                    </a:cubicBezTo>
                    <a:cubicBezTo>
                      <a:pt x="29" y="0"/>
                      <a:pt x="28" y="1"/>
                      <a:pt x="28" y="2"/>
                    </a:cubicBezTo>
                    <a:cubicBezTo>
                      <a:pt x="28" y="8"/>
                      <a:pt x="28" y="8"/>
                      <a:pt x="28" y="8"/>
                    </a:cubicBezTo>
                    <a:cubicBezTo>
                      <a:pt x="11" y="8"/>
                      <a:pt x="11" y="8"/>
                      <a:pt x="11" y="8"/>
                    </a:cubicBezTo>
                    <a:cubicBezTo>
                      <a:pt x="11" y="8"/>
                      <a:pt x="10" y="8"/>
                      <a:pt x="10" y="9"/>
                    </a:cubicBezTo>
                    <a:cubicBezTo>
                      <a:pt x="0" y="22"/>
                      <a:pt x="0" y="22"/>
                      <a:pt x="0" y="22"/>
                    </a:cubicBezTo>
                    <a:cubicBezTo>
                      <a:pt x="0" y="22"/>
                      <a:pt x="0" y="22"/>
                      <a:pt x="0" y="23"/>
                    </a:cubicBezTo>
                    <a:cubicBezTo>
                      <a:pt x="0" y="34"/>
                      <a:pt x="0" y="34"/>
                      <a:pt x="0" y="34"/>
                    </a:cubicBezTo>
                    <a:cubicBezTo>
                      <a:pt x="0" y="40"/>
                      <a:pt x="0" y="40"/>
                      <a:pt x="0" y="40"/>
                    </a:cubicBezTo>
                    <a:cubicBezTo>
                      <a:pt x="0" y="41"/>
                      <a:pt x="1" y="42"/>
                      <a:pt x="2" y="42"/>
                    </a:cubicBezTo>
                    <a:cubicBezTo>
                      <a:pt x="9" y="42"/>
                      <a:pt x="9" y="42"/>
                      <a:pt x="9" y="42"/>
                    </a:cubicBezTo>
                    <a:cubicBezTo>
                      <a:pt x="9" y="42"/>
                      <a:pt x="9" y="43"/>
                      <a:pt x="9" y="43"/>
                    </a:cubicBezTo>
                    <a:cubicBezTo>
                      <a:pt x="9" y="43"/>
                      <a:pt x="9" y="43"/>
                      <a:pt x="9" y="43"/>
                    </a:cubicBezTo>
                    <a:cubicBezTo>
                      <a:pt x="9" y="44"/>
                      <a:pt x="10" y="44"/>
                      <a:pt x="10" y="44"/>
                    </a:cubicBezTo>
                    <a:cubicBezTo>
                      <a:pt x="10" y="45"/>
                      <a:pt x="10" y="45"/>
                      <a:pt x="10" y="45"/>
                    </a:cubicBezTo>
                    <a:cubicBezTo>
                      <a:pt x="10" y="45"/>
                      <a:pt x="11" y="45"/>
                      <a:pt x="11" y="46"/>
                    </a:cubicBezTo>
                    <a:cubicBezTo>
                      <a:pt x="11" y="46"/>
                      <a:pt x="11" y="46"/>
                      <a:pt x="11" y="46"/>
                    </a:cubicBezTo>
                    <a:cubicBezTo>
                      <a:pt x="11" y="46"/>
                      <a:pt x="12" y="46"/>
                      <a:pt x="12" y="47"/>
                    </a:cubicBezTo>
                    <a:cubicBezTo>
                      <a:pt x="12" y="47"/>
                      <a:pt x="12" y="47"/>
                      <a:pt x="12" y="47"/>
                    </a:cubicBezTo>
                    <a:cubicBezTo>
                      <a:pt x="13" y="47"/>
                      <a:pt x="13" y="47"/>
                      <a:pt x="13" y="47"/>
                    </a:cubicBezTo>
                    <a:cubicBezTo>
                      <a:pt x="13" y="48"/>
                      <a:pt x="14" y="48"/>
                      <a:pt x="14" y="48"/>
                    </a:cubicBezTo>
                    <a:cubicBezTo>
                      <a:pt x="14" y="48"/>
                      <a:pt x="14" y="48"/>
                      <a:pt x="15" y="48"/>
                    </a:cubicBezTo>
                    <a:cubicBezTo>
                      <a:pt x="15" y="48"/>
                      <a:pt x="15" y="48"/>
                      <a:pt x="15" y="48"/>
                    </a:cubicBezTo>
                    <a:cubicBezTo>
                      <a:pt x="16" y="48"/>
                      <a:pt x="16" y="48"/>
                      <a:pt x="17" y="48"/>
                    </a:cubicBezTo>
                    <a:cubicBezTo>
                      <a:pt x="17" y="48"/>
                      <a:pt x="18" y="48"/>
                      <a:pt x="19" y="48"/>
                    </a:cubicBezTo>
                    <a:cubicBezTo>
                      <a:pt x="19" y="48"/>
                      <a:pt x="19" y="48"/>
                      <a:pt x="19" y="48"/>
                    </a:cubicBezTo>
                    <a:cubicBezTo>
                      <a:pt x="19" y="48"/>
                      <a:pt x="20" y="48"/>
                      <a:pt x="20" y="48"/>
                    </a:cubicBezTo>
                    <a:cubicBezTo>
                      <a:pt x="20" y="48"/>
                      <a:pt x="20" y="48"/>
                      <a:pt x="21" y="47"/>
                    </a:cubicBezTo>
                    <a:cubicBezTo>
                      <a:pt x="21" y="47"/>
                      <a:pt x="21" y="47"/>
                      <a:pt x="21" y="47"/>
                    </a:cubicBezTo>
                    <a:cubicBezTo>
                      <a:pt x="22" y="47"/>
                      <a:pt x="22" y="47"/>
                      <a:pt x="22" y="47"/>
                    </a:cubicBezTo>
                    <a:cubicBezTo>
                      <a:pt x="22" y="46"/>
                      <a:pt x="22" y="46"/>
                      <a:pt x="23" y="46"/>
                    </a:cubicBezTo>
                    <a:cubicBezTo>
                      <a:pt x="23" y="46"/>
                      <a:pt x="23" y="46"/>
                      <a:pt x="23" y="46"/>
                    </a:cubicBezTo>
                    <a:cubicBezTo>
                      <a:pt x="23" y="45"/>
                      <a:pt x="24" y="45"/>
                      <a:pt x="24" y="45"/>
                    </a:cubicBezTo>
                    <a:cubicBezTo>
                      <a:pt x="24" y="45"/>
                      <a:pt x="24" y="45"/>
                      <a:pt x="24" y="44"/>
                    </a:cubicBezTo>
                    <a:cubicBezTo>
                      <a:pt x="24" y="44"/>
                      <a:pt x="25" y="44"/>
                      <a:pt x="25" y="43"/>
                    </a:cubicBezTo>
                    <a:cubicBezTo>
                      <a:pt x="25" y="43"/>
                      <a:pt x="25" y="43"/>
                      <a:pt x="25" y="43"/>
                    </a:cubicBezTo>
                    <a:cubicBezTo>
                      <a:pt x="25" y="43"/>
                      <a:pt x="25" y="42"/>
                      <a:pt x="25" y="42"/>
                    </a:cubicBezTo>
                    <a:cubicBezTo>
                      <a:pt x="49" y="42"/>
                      <a:pt x="49" y="42"/>
                      <a:pt x="49" y="42"/>
                    </a:cubicBezTo>
                    <a:cubicBezTo>
                      <a:pt x="49" y="42"/>
                      <a:pt x="49" y="43"/>
                      <a:pt x="50" y="43"/>
                    </a:cubicBezTo>
                    <a:cubicBezTo>
                      <a:pt x="50" y="43"/>
                      <a:pt x="50" y="43"/>
                      <a:pt x="50" y="43"/>
                    </a:cubicBezTo>
                    <a:cubicBezTo>
                      <a:pt x="50" y="44"/>
                      <a:pt x="50" y="44"/>
                      <a:pt x="50" y="44"/>
                    </a:cubicBezTo>
                    <a:cubicBezTo>
                      <a:pt x="51" y="45"/>
                      <a:pt x="51" y="45"/>
                      <a:pt x="51" y="45"/>
                    </a:cubicBezTo>
                    <a:cubicBezTo>
                      <a:pt x="51" y="45"/>
                      <a:pt x="51" y="45"/>
                      <a:pt x="51" y="46"/>
                    </a:cubicBezTo>
                    <a:cubicBezTo>
                      <a:pt x="52" y="46"/>
                      <a:pt x="52" y="46"/>
                      <a:pt x="52" y="46"/>
                    </a:cubicBezTo>
                    <a:cubicBezTo>
                      <a:pt x="52" y="46"/>
                      <a:pt x="52" y="46"/>
                      <a:pt x="53" y="47"/>
                    </a:cubicBezTo>
                    <a:cubicBezTo>
                      <a:pt x="53" y="47"/>
                      <a:pt x="53" y="47"/>
                      <a:pt x="53" y="47"/>
                    </a:cubicBezTo>
                    <a:cubicBezTo>
                      <a:pt x="53" y="47"/>
                      <a:pt x="54" y="47"/>
                      <a:pt x="54" y="47"/>
                    </a:cubicBezTo>
                    <a:cubicBezTo>
                      <a:pt x="54" y="48"/>
                      <a:pt x="54" y="48"/>
                      <a:pt x="54" y="48"/>
                    </a:cubicBezTo>
                    <a:cubicBezTo>
                      <a:pt x="55" y="48"/>
                      <a:pt x="55" y="48"/>
                      <a:pt x="55" y="48"/>
                    </a:cubicBezTo>
                    <a:cubicBezTo>
                      <a:pt x="56" y="48"/>
                      <a:pt x="56" y="48"/>
                      <a:pt x="56" y="48"/>
                    </a:cubicBezTo>
                    <a:cubicBezTo>
                      <a:pt x="56" y="48"/>
                      <a:pt x="57" y="48"/>
                      <a:pt x="58" y="48"/>
                    </a:cubicBezTo>
                    <a:cubicBezTo>
                      <a:pt x="58" y="48"/>
                      <a:pt x="59" y="48"/>
                      <a:pt x="59" y="48"/>
                    </a:cubicBezTo>
                    <a:cubicBezTo>
                      <a:pt x="59" y="48"/>
                      <a:pt x="59" y="48"/>
                      <a:pt x="60" y="48"/>
                    </a:cubicBezTo>
                    <a:cubicBezTo>
                      <a:pt x="60" y="48"/>
                      <a:pt x="60" y="48"/>
                      <a:pt x="61" y="48"/>
                    </a:cubicBezTo>
                    <a:cubicBezTo>
                      <a:pt x="61" y="48"/>
                      <a:pt x="61" y="48"/>
                      <a:pt x="61" y="47"/>
                    </a:cubicBezTo>
                    <a:cubicBezTo>
                      <a:pt x="61" y="47"/>
                      <a:pt x="62" y="47"/>
                      <a:pt x="62" y="47"/>
                    </a:cubicBezTo>
                    <a:cubicBezTo>
                      <a:pt x="62" y="47"/>
                      <a:pt x="62" y="47"/>
                      <a:pt x="63" y="47"/>
                    </a:cubicBezTo>
                    <a:cubicBezTo>
                      <a:pt x="63" y="46"/>
                      <a:pt x="63" y="46"/>
                      <a:pt x="63" y="46"/>
                    </a:cubicBezTo>
                    <a:cubicBezTo>
                      <a:pt x="63" y="46"/>
                      <a:pt x="64" y="46"/>
                      <a:pt x="64" y="46"/>
                    </a:cubicBezTo>
                    <a:cubicBezTo>
                      <a:pt x="64" y="45"/>
                      <a:pt x="64" y="45"/>
                      <a:pt x="64" y="45"/>
                    </a:cubicBezTo>
                    <a:cubicBezTo>
                      <a:pt x="64" y="45"/>
                      <a:pt x="65" y="45"/>
                      <a:pt x="65" y="44"/>
                    </a:cubicBezTo>
                    <a:cubicBezTo>
                      <a:pt x="65" y="44"/>
                      <a:pt x="65" y="44"/>
                      <a:pt x="65" y="43"/>
                    </a:cubicBezTo>
                    <a:cubicBezTo>
                      <a:pt x="65" y="43"/>
                      <a:pt x="65" y="43"/>
                      <a:pt x="65" y="43"/>
                    </a:cubicBezTo>
                    <a:cubicBezTo>
                      <a:pt x="66" y="43"/>
                      <a:pt x="66" y="42"/>
                      <a:pt x="66" y="42"/>
                    </a:cubicBezTo>
                    <a:cubicBezTo>
                      <a:pt x="75" y="42"/>
                      <a:pt x="75" y="42"/>
                      <a:pt x="75" y="42"/>
                    </a:cubicBezTo>
                    <a:cubicBezTo>
                      <a:pt x="76" y="42"/>
                      <a:pt x="77" y="41"/>
                      <a:pt x="77" y="40"/>
                    </a:cubicBezTo>
                    <a:cubicBezTo>
                      <a:pt x="77" y="34"/>
                      <a:pt x="77" y="34"/>
                      <a:pt x="77" y="34"/>
                    </a:cubicBezTo>
                    <a:cubicBezTo>
                      <a:pt x="77" y="2"/>
                      <a:pt x="77" y="2"/>
                      <a:pt x="77" y="2"/>
                    </a:cubicBezTo>
                    <a:cubicBezTo>
                      <a:pt x="77" y="1"/>
                      <a:pt x="76" y="0"/>
                      <a:pt x="75" y="0"/>
                    </a:cubicBezTo>
                    <a:close/>
                    <a:moveTo>
                      <a:pt x="8" y="39"/>
                    </a:moveTo>
                    <a:cubicBezTo>
                      <a:pt x="3" y="39"/>
                      <a:pt x="3" y="39"/>
                      <a:pt x="3" y="39"/>
                    </a:cubicBezTo>
                    <a:cubicBezTo>
                      <a:pt x="3" y="35"/>
                      <a:pt x="3" y="35"/>
                      <a:pt x="3" y="35"/>
                    </a:cubicBezTo>
                    <a:cubicBezTo>
                      <a:pt x="4" y="35"/>
                      <a:pt x="4" y="35"/>
                      <a:pt x="4" y="35"/>
                    </a:cubicBezTo>
                    <a:cubicBezTo>
                      <a:pt x="10" y="35"/>
                      <a:pt x="10" y="35"/>
                      <a:pt x="10" y="35"/>
                    </a:cubicBezTo>
                    <a:cubicBezTo>
                      <a:pt x="9" y="36"/>
                      <a:pt x="9" y="37"/>
                      <a:pt x="8" y="39"/>
                    </a:cubicBezTo>
                    <a:close/>
                    <a:moveTo>
                      <a:pt x="21" y="41"/>
                    </a:moveTo>
                    <a:cubicBezTo>
                      <a:pt x="21" y="41"/>
                      <a:pt x="21" y="42"/>
                      <a:pt x="21" y="42"/>
                    </a:cubicBezTo>
                    <a:cubicBezTo>
                      <a:pt x="21" y="42"/>
                      <a:pt x="21" y="42"/>
                      <a:pt x="21" y="42"/>
                    </a:cubicBezTo>
                    <a:cubicBezTo>
                      <a:pt x="20" y="43"/>
                      <a:pt x="20" y="43"/>
                      <a:pt x="20" y="43"/>
                    </a:cubicBezTo>
                    <a:cubicBezTo>
                      <a:pt x="20" y="43"/>
                      <a:pt x="19" y="43"/>
                      <a:pt x="19" y="43"/>
                    </a:cubicBezTo>
                    <a:cubicBezTo>
                      <a:pt x="19" y="44"/>
                      <a:pt x="19" y="44"/>
                      <a:pt x="19" y="44"/>
                    </a:cubicBezTo>
                    <a:cubicBezTo>
                      <a:pt x="18" y="44"/>
                      <a:pt x="17" y="44"/>
                      <a:pt x="17" y="44"/>
                    </a:cubicBezTo>
                    <a:cubicBezTo>
                      <a:pt x="16" y="44"/>
                      <a:pt x="16" y="44"/>
                      <a:pt x="15" y="44"/>
                    </a:cubicBezTo>
                    <a:cubicBezTo>
                      <a:pt x="15" y="44"/>
                      <a:pt x="15" y="44"/>
                      <a:pt x="15" y="43"/>
                    </a:cubicBezTo>
                    <a:cubicBezTo>
                      <a:pt x="14" y="43"/>
                      <a:pt x="14" y="43"/>
                      <a:pt x="14" y="43"/>
                    </a:cubicBezTo>
                    <a:cubicBezTo>
                      <a:pt x="14" y="43"/>
                      <a:pt x="13" y="43"/>
                      <a:pt x="13" y="42"/>
                    </a:cubicBezTo>
                    <a:cubicBezTo>
                      <a:pt x="13" y="42"/>
                      <a:pt x="13" y="42"/>
                      <a:pt x="13" y="42"/>
                    </a:cubicBezTo>
                    <a:cubicBezTo>
                      <a:pt x="13" y="42"/>
                      <a:pt x="13" y="41"/>
                      <a:pt x="13" y="41"/>
                    </a:cubicBezTo>
                    <a:cubicBezTo>
                      <a:pt x="13" y="40"/>
                      <a:pt x="12" y="40"/>
                      <a:pt x="12" y="40"/>
                    </a:cubicBezTo>
                    <a:cubicBezTo>
                      <a:pt x="12" y="39"/>
                      <a:pt x="13" y="38"/>
                      <a:pt x="13" y="37"/>
                    </a:cubicBezTo>
                    <a:cubicBezTo>
                      <a:pt x="13" y="37"/>
                      <a:pt x="13" y="37"/>
                      <a:pt x="13" y="37"/>
                    </a:cubicBezTo>
                    <a:cubicBezTo>
                      <a:pt x="13" y="37"/>
                      <a:pt x="14" y="37"/>
                      <a:pt x="14" y="36"/>
                    </a:cubicBezTo>
                    <a:cubicBezTo>
                      <a:pt x="14" y="36"/>
                      <a:pt x="14" y="36"/>
                      <a:pt x="15" y="36"/>
                    </a:cubicBezTo>
                    <a:cubicBezTo>
                      <a:pt x="15" y="36"/>
                      <a:pt x="15" y="36"/>
                      <a:pt x="15" y="36"/>
                    </a:cubicBezTo>
                    <a:cubicBezTo>
                      <a:pt x="16" y="35"/>
                      <a:pt x="16" y="35"/>
                      <a:pt x="17" y="35"/>
                    </a:cubicBezTo>
                    <a:cubicBezTo>
                      <a:pt x="17" y="35"/>
                      <a:pt x="18" y="35"/>
                      <a:pt x="19" y="36"/>
                    </a:cubicBezTo>
                    <a:cubicBezTo>
                      <a:pt x="19" y="36"/>
                      <a:pt x="19" y="36"/>
                      <a:pt x="19" y="36"/>
                    </a:cubicBezTo>
                    <a:cubicBezTo>
                      <a:pt x="19" y="36"/>
                      <a:pt x="20" y="36"/>
                      <a:pt x="20" y="36"/>
                    </a:cubicBezTo>
                    <a:cubicBezTo>
                      <a:pt x="20" y="37"/>
                      <a:pt x="20" y="37"/>
                      <a:pt x="21" y="37"/>
                    </a:cubicBezTo>
                    <a:cubicBezTo>
                      <a:pt x="21" y="37"/>
                      <a:pt x="21" y="37"/>
                      <a:pt x="21" y="37"/>
                    </a:cubicBezTo>
                    <a:cubicBezTo>
                      <a:pt x="21" y="38"/>
                      <a:pt x="21" y="39"/>
                      <a:pt x="21" y="40"/>
                    </a:cubicBezTo>
                    <a:cubicBezTo>
                      <a:pt x="21" y="40"/>
                      <a:pt x="21" y="40"/>
                      <a:pt x="21" y="41"/>
                    </a:cubicBezTo>
                    <a:close/>
                    <a:moveTo>
                      <a:pt x="22" y="33"/>
                    </a:moveTo>
                    <a:cubicBezTo>
                      <a:pt x="21" y="32"/>
                      <a:pt x="19" y="31"/>
                      <a:pt x="17" y="31"/>
                    </a:cubicBezTo>
                    <a:cubicBezTo>
                      <a:pt x="15" y="31"/>
                      <a:pt x="13" y="32"/>
                      <a:pt x="12" y="33"/>
                    </a:cubicBezTo>
                    <a:cubicBezTo>
                      <a:pt x="4" y="33"/>
                      <a:pt x="4" y="33"/>
                      <a:pt x="4" y="33"/>
                    </a:cubicBezTo>
                    <a:cubicBezTo>
                      <a:pt x="3" y="33"/>
                      <a:pt x="3" y="33"/>
                      <a:pt x="3" y="32"/>
                    </a:cubicBezTo>
                    <a:cubicBezTo>
                      <a:pt x="3" y="25"/>
                      <a:pt x="3" y="25"/>
                      <a:pt x="3" y="25"/>
                    </a:cubicBezTo>
                    <a:cubicBezTo>
                      <a:pt x="3" y="24"/>
                      <a:pt x="3" y="23"/>
                      <a:pt x="4" y="22"/>
                    </a:cubicBezTo>
                    <a:cubicBezTo>
                      <a:pt x="11" y="12"/>
                      <a:pt x="11" y="12"/>
                      <a:pt x="11" y="12"/>
                    </a:cubicBezTo>
                    <a:cubicBezTo>
                      <a:pt x="12" y="11"/>
                      <a:pt x="13" y="11"/>
                      <a:pt x="13" y="11"/>
                    </a:cubicBezTo>
                    <a:cubicBezTo>
                      <a:pt x="28" y="11"/>
                      <a:pt x="28" y="11"/>
                      <a:pt x="28" y="11"/>
                    </a:cubicBezTo>
                    <a:cubicBezTo>
                      <a:pt x="28" y="11"/>
                      <a:pt x="29" y="11"/>
                      <a:pt x="29" y="12"/>
                    </a:cubicBezTo>
                    <a:cubicBezTo>
                      <a:pt x="29" y="32"/>
                      <a:pt x="29" y="32"/>
                      <a:pt x="29" y="32"/>
                    </a:cubicBezTo>
                    <a:cubicBezTo>
                      <a:pt x="29" y="33"/>
                      <a:pt x="28" y="33"/>
                      <a:pt x="28" y="33"/>
                    </a:cubicBezTo>
                    <a:lnTo>
                      <a:pt x="22" y="33"/>
                    </a:lnTo>
                    <a:close/>
                    <a:moveTo>
                      <a:pt x="49" y="39"/>
                    </a:moveTo>
                    <a:cubicBezTo>
                      <a:pt x="25" y="39"/>
                      <a:pt x="25" y="39"/>
                      <a:pt x="25" y="39"/>
                    </a:cubicBezTo>
                    <a:cubicBezTo>
                      <a:pt x="25" y="37"/>
                      <a:pt x="25" y="36"/>
                      <a:pt x="24" y="35"/>
                    </a:cubicBezTo>
                    <a:cubicBezTo>
                      <a:pt x="28" y="35"/>
                      <a:pt x="28" y="35"/>
                      <a:pt x="28" y="35"/>
                    </a:cubicBezTo>
                    <a:cubicBezTo>
                      <a:pt x="30" y="35"/>
                      <a:pt x="30" y="35"/>
                      <a:pt x="30" y="35"/>
                    </a:cubicBezTo>
                    <a:cubicBezTo>
                      <a:pt x="50" y="35"/>
                      <a:pt x="50" y="35"/>
                      <a:pt x="50" y="35"/>
                    </a:cubicBezTo>
                    <a:cubicBezTo>
                      <a:pt x="50" y="36"/>
                      <a:pt x="49" y="37"/>
                      <a:pt x="49" y="39"/>
                    </a:cubicBezTo>
                    <a:close/>
                    <a:moveTo>
                      <a:pt x="62" y="41"/>
                    </a:moveTo>
                    <a:cubicBezTo>
                      <a:pt x="62" y="41"/>
                      <a:pt x="62" y="42"/>
                      <a:pt x="61" y="42"/>
                    </a:cubicBezTo>
                    <a:cubicBezTo>
                      <a:pt x="61" y="42"/>
                      <a:pt x="61" y="42"/>
                      <a:pt x="61" y="42"/>
                    </a:cubicBezTo>
                    <a:cubicBezTo>
                      <a:pt x="61" y="43"/>
                      <a:pt x="61" y="43"/>
                      <a:pt x="60" y="43"/>
                    </a:cubicBezTo>
                    <a:cubicBezTo>
                      <a:pt x="60" y="43"/>
                      <a:pt x="60" y="43"/>
                      <a:pt x="60" y="43"/>
                    </a:cubicBezTo>
                    <a:cubicBezTo>
                      <a:pt x="60" y="44"/>
                      <a:pt x="59" y="44"/>
                      <a:pt x="59" y="44"/>
                    </a:cubicBezTo>
                    <a:cubicBezTo>
                      <a:pt x="59" y="44"/>
                      <a:pt x="58" y="44"/>
                      <a:pt x="58" y="44"/>
                    </a:cubicBezTo>
                    <a:cubicBezTo>
                      <a:pt x="57" y="44"/>
                      <a:pt x="56" y="44"/>
                      <a:pt x="56" y="44"/>
                    </a:cubicBezTo>
                    <a:cubicBezTo>
                      <a:pt x="56" y="44"/>
                      <a:pt x="55" y="44"/>
                      <a:pt x="55" y="43"/>
                    </a:cubicBezTo>
                    <a:cubicBezTo>
                      <a:pt x="55" y="43"/>
                      <a:pt x="55" y="43"/>
                      <a:pt x="55" y="43"/>
                    </a:cubicBezTo>
                    <a:cubicBezTo>
                      <a:pt x="54" y="43"/>
                      <a:pt x="54" y="43"/>
                      <a:pt x="54" y="42"/>
                    </a:cubicBezTo>
                    <a:cubicBezTo>
                      <a:pt x="54" y="42"/>
                      <a:pt x="54" y="42"/>
                      <a:pt x="54" y="42"/>
                    </a:cubicBezTo>
                    <a:cubicBezTo>
                      <a:pt x="54" y="42"/>
                      <a:pt x="53" y="41"/>
                      <a:pt x="53" y="41"/>
                    </a:cubicBezTo>
                    <a:cubicBezTo>
                      <a:pt x="53" y="40"/>
                      <a:pt x="53" y="40"/>
                      <a:pt x="53" y="40"/>
                    </a:cubicBezTo>
                    <a:cubicBezTo>
                      <a:pt x="53" y="39"/>
                      <a:pt x="53" y="38"/>
                      <a:pt x="54" y="37"/>
                    </a:cubicBezTo>
                    <a:cubicBezTo>
                      <a:pt x="54" y="37"/>
                      <a:pt x="54" y="37"/>
                      <a:pt x="54" y="37"/>
                    </a:cubicBezTo>
                    <a:cubicBezTo>
                      <a:pt x="54" y="37"/>
                      <a:pt x="54" y="37"/>
                      <a:pt x="55" y="36"/>
                    </a:cubicBezTo>
                    <a:cubicBezTo>
                      <a:pt x="55" y="36"/>
                      <a:pt x="55" y="36"/>
                      <a:pt x="55" y="36"/>
                    </a:cubicBezTo>
                    <a:cubicBezTo>
                      <a:pt x="55" y="36"/>
                      <a:pt x="56" y="36"/>
                      <a:pt x="56" y="36"/>
                    </a:cubicBezTo>
                    <a:cubicBezTo>
                      <a:pt x="56" y="35"/>
                      <a:pt x="57" y="35"/>
                      <a:pt x="58" y="35"/>
                    </a:cubicBezTo>
                    <a:cubicBezTo>
                      <a:pt x="58" y="35"/>
                      <a:pt x="59" y="35"/>
                      <a:pt x="59" y="36"/>
                    </a:cubicBezTo>
                    <a:cubicBezTo>
                      <a:pt x="59" y="36"/>
                      <a:pt x="60" y="36"/>
                      <a:pt x="60" y="36"/>
                    </a:cubicBezTo>
                    <a:cubicBezTo>
                      <a:pt x="60" y="36"/>
                      <a:pt x="60" y="36"/>
                      <a:pt x="60" y="36"/>
                    </a:cubicBezTo>
                    <a:cubicBezTo>
                      <a:pt x="61" y="37"/>
                      <a:pt x="61" y="37"/>
                      <a:pt x="61" y="37"/>
                    </a:cubicBezTo>
                    <a:cubicBezTo>
                      <a:pt x="61" y="37"/>
                      <a:pt x="61" y="37"/>
                      <a:pt x="61" y="37"/>
                    </a:cubicBezTo>
                    <a:cubicBezTo>
                      <a:pt x="62" y="38"/>
                      <a:pt x="62" y="39"/>
                      <a:pt x="62" y="40"/>
                    </a:cubicBezTo>
                    <a:cubicBezTo>
                      <a:pt x="62" y="40"/>
                      <a:pt x="62" y="40"/>
                      <a:pt x="62" y="41"/>
                    </a:cubicBezTo>
                    <a:close/>
                    <a:moveTo>
                      <a:pt x="74" y="39"/>
                    </a:moveTo>
                    <a:cubicBezTo>
                      <a:pt x="66" y="39"/>
                      <a:pt x="66" y="39"/>
                      <a:pt x="66" y="39"/>
                    </a:cubicBezTo>
                    <a:cubicBezTo>
                      <a:pt x="66" y="37"/>
                      <a:pt x="65" y="36"/>
                      <a:pt x="65" y="35"/>
                    </a:cubicBezTo>
                    <a:cubicBezTo>
                      <a:pt x="74" y="35"/>
                      <a:pt x="74" y="35"/>
                      <a:pt x="74" y="35"/>
                    </a:cubicBezTo>
                    <a:lnTo>
                      <a:pt x="74" y="39"/>
                    </a:lnTo>
                    <a:close/>
                    <a:moveTo>
                      <a:pt x="26" y="13"/>
                    </a:moveTo>
                    <a:cubicBezTo>
                      <a:pt x="13" y="13"/>
                      <a:pt x="13" y="13"/>
                      <a:pt x="13" y="13"/>
                    </a:cubicBezTo>
                    <a:cubicBezTo>
                      <a:pt x="12" y="13"/>
                      <a:pt x="12" y="14"/>
                      <a:pt x="12" y="14"/>
                    </a:cubicBezTo>
                    <a:cubicBezTo>
                      <a:pt x="6" y="23"/>
                      <a:pt x="6" y="23"/>
                      <a:pt x="6" y="23"/>
                    </a:cubicBezTo>
                    <a:cubicBezTo>
                      <a:pt x="5" y="24"/>
                      <a:pt x="5" y="24"/>
                      <a:pt x="6" y="24"/>
                    </a:cubicBezTo>
                    <a:cubicBezTo>
                      <a:pt x="6" y="25"/>
                      <a:pt x="6" y="25"/>
                      <a:pt x="7" y="25"/>
                    </a:cubicBezTo>
                    <a:cubicBezTo>
                      <a:pt x="26" y="25"/>
                      <a:pt x="26" y="25"/>
                      <a:pt x="26" y="25"/>
                    </a:cubicBezTo>
                    <a:cubicBezTo>
                      <a:pt x="26" y="25"/>
                      <a:pt x="27" y="25"/>
                      <a:pt x="27" y="24"/>
                    </a:cubicBezTo>
                    <a:cubicBezTo>
                      <a:pt x="27" y="14"/>
                      <a:pt x="27" y="14"/>
                      <a:pt x="27" y="14"/>
                    </a:cubicBezTo>
                    <a:cubicBezTo>
                      <a:pt x="27" y="14"/>
                      <a:pt x="26" y="13"/>
                      <a:pt x="26" y="13"/>
                    </a:cubicBezTo>
                    <a:close/>
                    <a:moveTo>
                      <a:pt x="25" y="23"/>
                    </a:moveTo>
                    <a:cubicBezTo>
                      <a:pt x="8" y="23"/>
                      <a:pt x="8" y="23"/>
                      <a:pt x="8" y="23"/>
                    </a:cubicBezTo>
                    <a:cubicBezTo>
                      <a:pt x="13" y="15"/>
                      <a:pt x="13" y="15"/>
                      <a:pt x="13" y="15"/>
                    </a:cubicBezTo>
                    <a:cubicBezTo>
                      <a:pt x="25" y="15"/>
                      <a:pt x="25" y="15"/>
                      <a:pt x="25" y="15"/>
                    </a:cubicBezTo>
                    <a:lnTo>
                      <a:pt x="25" y="23"/>
                    </a:lnTo>
                    <a:close/>
                    <a:moveTo>
                      <a:pt x="18" y="28"/>
                    </a:moveTo>
                    <a:cubicBezTo>
                      <a:pt x="18" y="28"/>
                      <a:pt x="18" y="29"/>
                      <a:pt x="17" y="29"/>
                    </a:cubicBezTo>
                    <a:cubicBezTo>
                      <a:pt x="14" y="29"/>
                      <a:pt x="14" y="29"/>
                      <a:pt x="14" y="29"/>
                    </a:cubicBezTo>
                    <a:cubicBezTo>
                      <a:pt x="13" y="29"/>
                      <a:pt x="13" y="28"/>
                      <a:pt x="13" y="28"/>
                    </a:cubicBezTo>
                    <a:cubicBezTo>
                      <a:pt x="13" y="27"/>
                      <a:pt x="13" y="27"/>
                      <a:pt x="14" y="27"/>
                    </a:cubicBezTo>
                    <a:cubicBezTo>
                      <a:pt x="17" y="27"/>
                      <a:pt x="17" y="27"/>
                      <a:pt x="17" y="27"/>
                    </a:cubicBezTo>
                    <a:cubicBezTo>
                      <a:pt x="18" y="27"/>
                      <a:pt x="18" y="27"/>
                      <a:pt x="18" y="28"/>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99" name="îśḻiḋê">
                <a:extLst>
                  <a:ext uri="{FF2B5EF4-FFF2-40B4-BE49-F238E27FC236}">
                    <a16:creationId xmlns:a16="http://schemas.microsoft.com/office/drawing/2014/main" id="{47FA689C-36E5-4453-B667-6372008EF002}"/>
                  </a:ext>
                </a:extLst>
              </p:cNvPr>
              <p:cNvSpPr/>
              <p:nvPr/>
            </p:nvSpPr>
            <p:spPr bwMode="auto">
              <a:xfrm>
                <a:off x="4653539" y="2163648"/>
                <a:ext cx="249118" cy="167956"/>
              </a:xfrm>
              <a:custGeom>
                <a:gdLst>
                  <a:gd fmla="*/ 58 w 58" name="T0"/>
                  <a:gd fmla="*/ 18 h 38" name="T1"/>
                  <a:gd fmla="*/ 31 w 58" name="T2"/>
                  <a:gd fmla="*/ 0 h 38" name="T3"/>
                  <a:gd fmla="*/ 1 w 58" name="T4"/>
                  <a:gd fmla="*/ 18 h 38" name="T5"/>
                  <a:gd fmla="*/ 0 w 58" name="T6"/>
                  <a:gd fmla="*/ 20 h 38" name="T7"/>
                  <a:gd fmla="*/ 31 w 58" name="T8"/>
                  <a:gd fmla="*/ 38 h 38" name="T9"/>
                  <a:gd fmla="*/ 58 w 58" name="T10"/>
                  <a:gd fmla="*/ 20 h 38" name="T11"/>
                  <a:gd fmla="*/ 58 w 58" name="T12"/>
                  <a:gd fmla="*/ 18 h 38" name="T13"/>
                  <a:gd fmla="*/ 18 w 58" name="T14"/>
                  <a:gd fmla="*/ 19 h 38" name="T15"/>
                  <a:gd fmla="*/ 16 w 58" name="T16"/>
                  <a:gd fmla="*/ 19 h 38" name="T17"/>
                  <a:gd fmla="*/ 28 w 58" name="T18"/>
                  <a:gd fmla="*/ 34 h 38" name="T19"/>
                  <a:gd fmla="*/ 4 w 58" name="T20"/>
                  <a:gd fmla="*/ 19 h 38" name="T21"/>
                  <a:gd fmla="*/ 27 w 58" name="T22"/>
                  <a:gd fmla="*/ 4 h 38" name="T23"/>
                  <a:gd fmla="*/ 19 w 58" name="T24"/>
                  <a:gd fmla="*/ 9 h 38" name="T25"/>
                  <a:gd fmla="*/ 21 w 58" name="T26"/>
                  <a:gd fmla="*/ 10 h 38" name="T27"/>
                  <a:gd fmla="*/ 31 w 58" name="T28"/>
                  <a:gd fmla="*/ 5 h 38" name="T29"/>
                  <a:gd fmla="*/ 45 w 58" name="T30"/>
                  <a:gd fmla="*/ 19 h 38" name="T31"/>
                  <a:gd fmla="*/ 31 w 58" name="T32"/>
                  <a:gd fmla="*/ 33 h 38" name="T33"/>
                  <a:gd fmla="*/ 18 w 58" name="T34"/>
                  <a:gd fmla="*/ 19 h 38" name="T35"/>
                  <a:gd fmla="*/ 36 w 58" name="T36"/>
                  <a:gd fmla="*/ 34 h 38" name="T37"/>
                  <a:gd fmla="*/ 47 w 58" name="T38"/>
                  <a:gd fmla="*/ 19 h 38" name="T39"/>
                  <a:gd fmla="*/ 38 w 58" name="T40"/>
                  <a:gd fmla="*/ 4 h 38" name="T41"/>
                  <a:gd fmla="*/ 55 w 58" name="T42"/>
                  <a:gd fmla="*/ 19 h 38" name="T43"/>
                  <a:gd fmla="*/ 36 w 58" name="T44"/>
                  <a:gd fmla="*/ 34 h 38" name="T45"/>
                  <a:gd fmla="*/ 40 w 58" name="T46"/>
                  <a:gd fmla="*/ 19 h 38" name="T47"/>
                  <a:gd fmla="*/ 31 w 58" name="T48"/>
                  <a:gd fmla="*/ 28 h 38" name="T49"/>
                  <a:gd fmla="*/ 23 w 58" name="T50"/>
                  <a:gd fmla="*/ 19 h 38" name="T51"/>
                  <a:gd fmla="*/ 31 w 58" name="T52"/>
                  <a:gd fmla="*/ 19 h 38" name="T53"/>
                  <a:gd fmla="*/ 24 w 58" name="T54"/>
                  <a:gd fmla="*/ 14 h 38" name="T55"/>
                  <a:gd fmla="*/ 31 w 58" name="T56"/>
                  <a:gd fmla="*/ 10 h 38" name="T57"/>
                  <a:gd fmla="*/ 40 w 58" name="T58"/>
                  <a:gd fmla="*/ 19 h 38"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38" w="57">
                    <a:moveTo>
                      <a:pt x="58" y="18"/>
                    </a:moveTo>
                    <a:cubicBezTo>
                      <a:pt x="57" y="18"/>
                      <a:pt x="47" y="0"/>
                      <a:pt x="31" y="0"/>
                    </a:cubicBezTo>
                    <a:cubicBezTo>
                      <a:pt x="15" y="0"/>
                      <a:pt x="1" y="17"/>
                      <a:pt x="1" y="18"/>
                    </a:cubicBezTo>
                    <a:cubicBezTo>
                      <a:pt x="0" y="19"/>
                      <a:pt x="0" y="19"/>
                      <a:pt x="0" y="20"/>
                    </a:cubicBezTo>
                    <a:cubicBezTo>
                      <a:pt x="1" y="21"/>
                      <a:pt x="13" y="38"/>
                      <a:pt x="31" y="38"/>
                    </a:cubicBezTo>
                    <a:cubicBezTo>
                      <a:pt x="49" y="38"/>
                      <a:pt x="57" y="20"/>
                      <a:pt x="58" y="20"/>
                    </a:cubicBezTo>
                    <a:cubicBezTo>
                      <a:pt x="58" y="19"/>
                      <a:pt x="58" y="19"/>
                      <a:pt x="58" y="18"/>
                    </a:cubicBezTo>
                    <a:close/>
                    <a:moveTo>
                      <a:pt x="18" y="19"/>
                    </a:moveTo>
                    <a:cubicBezTo>
                      <a:pt x="16" y="19"/>
                      <a:pt x="16" y="19"/>
                      <a:pt x="16" y="19"/>
                    </a:cubicBezTo>
                    <a:cubicBezTo>
                      <a:pt x="16" y="27"/>
                      <a:pt x="21" y="33"/>
                      <a:pt x="28" y="34"/>
                    </a:cubicBezTo>
                    <a:cubicBezTo>
                      <a:pt x="16" y="33"/>
                      <a:pt x="6" y="22"/>
                      <a:pt x="4" y="19"/>
                    </a:cubicBezTo>
                    <a:cubicBezTo>
                      <a:pt x="6" y="16"/>
                      <a:pt x="16" y="6"/>
                      <a:pt x="27" y="4"/>
                    </a:cubicBezTo>
                    <a:cubicBezTo>
                      <a:pt x="24" y="5"/>
                      <a:pt x="21" y="7"/>
                      <a:pt x="19" y="9"/>
                    </a:cubicBezTo>
                    <a:cubicBezTo>
                      <a:pt x="21" y="10"/>
                      <a:pt x="21" y="10"/>
                      <a:pt x="21" y="10"/>
                    </a:cubicBezTo>
                    <a:cubicBezTo>
                      <a:pt x="23" y="7"/>
                      <a:pt x="27" y="5"/>
                      <a:pt x="31" y="5"/>
                    </a:cubicBezTo>
                    <a:cubicBezTo>
                      <a:pt x="39" y="5"/>
                      <a:pt x="45" y="11"/>
                      <a:pt x="45" y="19"/>
                    </a:cubicBezTo>
                    <a:cubicBezTo>
                      <a:pt x="45" y="27"/>
                      <a:pt x="39" y="33"/>
                      <a:pt x="31" y="33"/>
                    </a:cubicBezTo>
                    <a:cubicBezTo>
                      <a:pt x="24" y="33"/>
                      <a:pt x="18" y="27"/>
                      <a:pt x="18" y="19"/>
                    </a:cubicBezTo>
                    <a:close/>
                    <a:moveTo>
                      <a:pt x="36" y="34"/>
                    </a:moveTo>
                    <a:cubicBezTo>
                      <a:pt x="42" y="32"/>
                      <a:pt x="47" y="26"/>
                      <a:pt x="47" y="19"/>
                    </a:cubicBezTo>
                    <a:cubicBezTo>
                      <a:pt x="47" y="12"/>
                      <a:pt x="43" y="7"/>
                      <a:pt x="38" y="4"/>
                    </a:cubicBezTo>
                    <a:cubicBezTo>
                      <a:pt x="47" y="8"/>
                      <a:pt x="53" y="17"/>
                      <a:pt x="55" y="19"/>
                    </a:cubicBezTo>
                    <a:cubicBezTo>
                      <a:pt x="53" y="22"/>
                      <a:pt x="47" y="32"/>
                      <a:pt x="36" y="34"/>
                    </a:cubicBezTo>
                    <a:close/>
                    <a:moveTo>
                      <a:pt x="40" y="19"/>
                    </a:moveTo>
                    <a:cubicBezTo>
                      <a:pt x="40" y="24"/>
                      <a:pt x="36" y="28"/>
                      <a:pt x="31" y="28"/>
                    </a:cubicBezTo>
                    <a:cubicBezTo>
                      <a:pt x="27" y="28"/>
                      <a:pt x="23" y="24"/>
                      <a:pt x="23" y="19"/>
                    </a:cubicBezTo>
                    <a:cubicBezTo>
                      <a:pt x="31" y="19"/>
                      <a:pt x="31" y="19"/>
                      <a:pt x="31" y="19"/>
                    </a:cubicBezTo>
                    <a:cubicBezTo>
                      <a:pt x="24" y="14"/>
                      <a:pt x="24" y="14"/>
                      <a:pt x="24" y="14"/>
                    </a:cubicBezTo>
                    <a:cubicBezTo>
                      <a:pt x="26" y="12"/>
                      <a:pt x="29" y="10"/>
                      <a:pt x="31" y="10"/>
                    </a:cubicBezTo>
                    <a:cubicBezTo>
                      <a:pt x="36" y="10"/>
                      <a:pt x="40" y="14"/>
                      <a:pt x="40" y="19"/>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100" name="iṥḷîďé">
                <a:extLst>
                  <a:ext uri="{FF2B5EF4-FFF2-40B4-BE49-F238E27FC236}">
                    <a16:creationId xmlns:a16="http://schemas.microsoft.com/office/drawing/2014/main" id="{BABC93C6-59CB-4DC2-BE93-455D1C992E94}"/>
                  </a:ext>
                </a:extLst>
              </p:cNvPr>
              <p:cNvSpPr/>
              <p:nvPr/>
            </p:nvSpPr>
            <p:spPr bwMode="auto">
              <a:xfrm>
                <a:off x="7731234" y="4445372"/>
                <a:ext cx="217082" cy="201452"/>
              </a:xfrm>
              <a:custGeom>
                <a:gdLst>
                  <a:gd fmla="*/ 55 w 70" name="T0"/>
                  <a:gd fmla="*/ 45 h 65" name="T1"/>
                  <a:gd fmla="*/ 55 w 70" name="T2"/>
                  <a:gd fmla="*/ 35 h 65" name="T3"/>
                  <a:gd fmla="*/ 29 w 70" name="T4"/>
                  <a:gd fmla="*/ 25 h 65" name="T5"/>
                  <a:gd fmla="*/ 40 w 70" name="T6"/>
                  <a:gd fmla="*/ 50 h 65" name="T7"/>
                  <a:gd fmla="*/ 49 w 70" name="T8"/>
                  <a:gd fmla="*/ 51 h 65" name="T9"/>
                  <a:gd fmla="*/ 64 w 70" name="T10"/>
                  <a:gd fmla="*/ 65 h 65" name="T11"/>
                  <a:gd fmla="*/ 48 w 70" name="T12"/>
                  <a:gd fmla="*/ 44 h 65" name="T13"/>
                  <a:gd fmla="*/ 28 w 70" name="T14"/>
                  <a:gd fmla="*/ 35 h 65" name="T15"/>
                  <a:gd fmla="*/ 48 w 70" name="T16"/>
                  <a:gd fmla="*/ 27 h 65" name="T17"/>
                  <a:gd fmla="*/ 50 w 70" name="T18"/>
                  <a:gd fmla="*/ 47 h 65" name="T19"/>
                  <a:gd fmla="*/ 51 w 70" name="T20"/>
                  <a:gd fmla="*/ 45 h 65" name="T21"/>
                  <a:gd fmla="*/ 66 w 70" name="T22"/>
                  <a:gd fmla="*/ 61 h 65" name="T23"/>
                  <a:gd fmla="*/ 52 w 70" name="T24"/>
                  <a:gd fmla="*/ 50 h 65" name="T25"/>
                  <a:gd fmla="*/ 53 w 70" name="T26"/>
                  <a:gd fmla="*/ 49 h 65" name="T27"/>
                  <a:gd fmla="*/ 55 w 70" name="T28"/>
                  <a:gd fmla="*/ 48 h 65" name="T29"/>
                  <a:gd fmla="*/ 66 w 70" name="T30"/>
                  <a:gd fmla="*/ 61 h 65" name="T31"/>
                  <a:gd fmla="*/ 34 w 70" name="T32"/>
                  <a:gd fmla="*/ 42 h 65" name="T33"/>
                  <a:gd fmla="*/ 32 w 70" name="T34"/>
                  <a:gd fmla="*/ 43 h 65" name="T35"/>
                  <a:gd fmla="*/ 34 w 70" name="T36"/>
                  <a:gd fmla="*/ 28 h 65" name="T37"/>
                  <a:gd fmla="*/ 39 w 70" name="T38"/>
                  <a:gd fmla="*/ 60 h 65" name="T39"/>
                  <a:gd fmla="*/ 33 w 70" name="T40"/>
                  <a:gd fmla="*/ 60 h 65" name="T41"/>
                  <a:gd fmla="*/ 31 w 70" name="T42"/>
                  <a:gd fmla="*/ 60 h 65" name="T43"/>
                  <a:gd fmla="*/ 28 w 70" name="T44"/>
                  <a:gd fmla="*/ 47 h 65" name="T45"/>
                  <a:gd fmla="*/ 18 w 70" name="T46"/>
                  <a:gd fmla="*/ 33 h 65" name="T47"/>
                  <a:gd fmla="*/ 18 w 70" name="T48"/>
                  <a:gd fmla="*/ 31 h 65" name="T49"/>
                  <a:gd fmla="*/ 31 w 70" name="T50"/>
                  <a:gd fmla="*/ 21 h 65" name="T51"/>
                  <a:gd fmla="*/ 45 w 70" name="T52"/>
                  <a:gd fmla="*/ 19 h 65" name="T53"/>
                  <a:gd fmla="*/ 47 w 70" name="T54"/>
                  <a:gd fmla="*/ 19 h 65" name="T55"/>
                  <a:gd fmla="*/ 56 w 70" name="T56"/>
                  <a:gd fmla="*/ 33 h 65" name="T57"/>
                  <a:gd fmla="*/ 55 w 70" name="T58"/>
                  <a:gd fmla="*/ 43 h 65" name="T59"/>
                  <a:gd fmla="*/ 60 w 70" name="T60"/>
                  <a:gd fmla="*/ 45 h 65" name="T61"/>
                  <a:gd fmla="*/ 32 w 70" name="T62"/>
                  <a:gd fmla="*/ 0 h 65" name="T63"/>
                  <a:gd fmla="*/ 51 w 70" name="T64"/>
                  <a:gd fmla="*/ 57 h 65" name="T65"/>
                  <a:gd fmla="*/ 60 w 70" name="T66"/>
                  <a:gd fmla="*/ 24 h 65" name="T67"/>
                  <a:gd fmla="*/ 60 w 70" name="T68"/>
                  <a:gd fmla="*/ 24 h 65" name="T69"/>
                  <a:gd fmla="*/ 33 w 70" name="T70"/>
                  <a:gd fmla="*/ 15 h 65" name="T71"/>
                  <a:gd fmla="*/ 31 w 70" name="T72"/>
                  <a:gd fmla="*/ 15 h 65" name="T73"/>
                  <a:gd fmla="*/ 25 w 70" name="T74"/>
                  <a:gd fmla="*/ 4 h 65" name="T75"/>
                  <a:gd fmla="*/ 25 w 70" name="T76"/>
                  <a:gd fmla="*/ 4 h 65" name="T77"/>
                  <a:gd fmla="*/ 3 w 70" name="T78"/>
                  <a:gd fmla="*/ 31 h 65" name="T79"/>
                  <a:gd fmla="*/ 17 w 70" name="T80"/>
                  <a:gd fmla="*/ 44 h 65" name="T81"/>
                  <a:gd fmla="*/ 4 w 70" name="T82"/>
                  <a:gd fmla="*/ 39 h 65" name="T83"/>
                  <a:gd fmla="*/ 4 w 70" name="T84"/>
                  <a:gd fmla="*/ 39 h 65"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65" w="70">
                    <a:moveTo>
                      <a:pt x="68" y="55"/>
                    </a:moveTo>
                    <a:cubicBezTo>
                      <a:pt x="59" y="47"/>
                      <a:pt x="59" y="47"/>
                      <a:pt x="59" y="47"/>
                    </a:cubicBezTo>
                    <a:cubicBezTo>
                      <a:pt x="58" y="46"/>
                      <a:pt x="56" y="45"/>
                      <a:pt x="55" y="45"/>
                    </a:cubicBezTo>
                    <a:cubicBezTo>
                      <a:pt x="54" y="45"/>
                      <a:pt x="54" y="45"/>
                      <a:pt x="54" y="45"/>
                    </a:cubicBezTo>
                    <a:cubicBezTo>
                      <a:pt x="52" y="44"/>
                      <a:pt x="52" y="44"/>
                      <a:pt x="52" y="44"/>
                    </a:cubicBezTo>
                    <a:cubicBezTo>
                      <a:pt x="54" y="41"/>
                      <a:pt x="55" y="38"/>
                      <a:pt x="55" y="35"/>
                    </a:cubicBezTo>
                    <a:cubicBezTo>
                      <a:pt x="55" y="31"/>
                      <a:pt x="53" y="28"/>
                      <a:pt x="50" y="25"/>
                    </a:cubicBezTo>
                    <a:cubicBezTo>
                      <a:pt x="47" y="22"/>
                      <a:pt x="44" y="21"/>
                      <a:pt x="40" y="21"/>
                    </a:cubicBezTo>
                    <a:cubicBezTo>
                      <a:pt x="36" y="21"/>
                      <a:pt x="32" y="22"/>
                      <a:pt x="29" y="25"/>
                    </a:cubicBezTo>
                    <a:cubicBezTo>
                      <a:pt x="26" y="28"/>
                      <a:pt x="25" y="31"/>
                      <a:pt x="25" y="35"/>
                    </a:cubicBezTo>
                    <a:cubicBezTo>
                      <a:pt x="25" y="39"/>
                      <a:pt x="26" y="43"/>
                      <a:pt x="29" y="46"/>
                    </a:cubicBezTo>
                    <a:cubicBezTo>
                      <a:pt x="32" y="49"/>
                      <a:pt x="36" y="50"/>
                      <a:pt x="40" y="50"/>
                    </a:cubicBezTo>
                    <a:cubicBezTo>
                      <a:pt x="43" y="50"/>
                      <a:pt x="46" y="50"/>
                      <a:pt x="48" y="48"/>
                    </a:cubicBezTo>
                    <a:cubicBezTo>
                      <a:pt x="49" y="49"/>
                      <a:pt x="49" y="49"/>
                      <a:pt x="49" y="49"/>
                    </a:cubicBezTo>
                    <a:cubicBezTo>
                      <a:pt x="49" y="50"/>
                      <a:pt x="49" y="50"/>
                      <a:pt x="49" y="51"/>
                    </a:cubicBezTo>
                    <a:cubicBezTo>
                      <a:pt x="49" y="52"/>
                      <a:pt x="50" y="53"/>
                      <a:pt x="51" y="55"/>
                    </a:cubicBezTo>
                    <a:cubicBezTo>
                      <a:pt x="60" y="63"/>
                      <a:pt x="60" y="63"/>
                      <a:pt x="60" y="63"/>
                    </a:cubicBezTo>
                    <a:cubicBezTo>
                      <a:pt x="61" y="64"/>
                      <a:pt x="62" y="65"/>
                      <a:pt x="64" y="65"/>
                    </a:cubicBezTo>
                    <a:cubicBezTo>
                      <a:pt x="65" y="65"/>
                      <a:pt x="67" y="64"/>
                      <a:pt x="68" y="63"/>
                    </a:cubicBezTo>
                    <a:cubicBezTo>
                      <a:pt x="70" y="61"/>
                      <a:pt x="70" y="58"/>
                      <a:pt x="68" y="55"/>
                    </a:cubicBezTo>
                    <a:close/>
                    <a:moveTo>
                      <a:pt x="48" y="44"/>
                    </a:moveTo>
                    <a:cubicBezTo>
                      <a:pt x="46" y="46"/>
                      <a:pt x="43" y="47"/>
                      <a:pt x="40" y="47"/>
                    </a:cubicBezTo>
                    <a:cubicBezTo>
                      <a:pt x="37" y="47"/>
                      <a:pt x="34" y="46"/>
                      <a:pt x="31" y="44"/>
                    </a:cubicBezTo>
                    <a:cubicBezTo>
                      <a:pt x="29" y="42"/>
                      <a:pt x="28" y="39"/>
                      <a:pt x="28" y="35"/>
                    </a:cubicBezTo>
                    <a:cubicBezTo>
                      <a:pt x="28" y="32"/>
                      <a:pt x="29" y="29"/>
                      <a:pt x="31" y="27"/>
                    </a:cubicBezTo>
                    <a:cubicBezTo>
                      <a:pt x="34" y="25"/>
                      <a:pt x="37" y="24"/>
                      <a:pt x="40" y="24"/>
                    </a:cubicBezTo>
                    <a:cubicBezTo>
                      <a:pt x="43" y="24"/>
                      <a:pt x="46" y="25"/>
                      <a:pt x="48" y="27"/>
                    </a:cubicBezTo>
                    <a:cubicBezTo>
                      <a:pt x="53" y="32"/>
                      <a:pt x="53" y="39"/>
                      <a:pt x="48" y="44"/>
                    </a:cubicBezTo>
                    <a:close/>
                    <a:moveTo>
                      <a:pt x="51" y="47"/>
                    </a:moveTo>
                    <a:cubicBezTo>
                      <a:pt x="51" y="47"/>
                      <a:pt x="50" y="47"/>
                      <a:pt x="50" y="47"/>
                    </a:cubicBezTo>
                    <a:cubicBezTo>
                      <a:pt x="49" y="47"/>
                      <a:pt x="49" y="47"/>
                      <a:pt x="49" y="47"/>
                    </a:cubicBezTo>
                    <a:cubicBezTo>
                      <a:pt x="50" y="46"/>
                      <a:pt x="50" y="46"/>
                      <a:pt x="50" y="46"/>
                    </a:cubicBezTo>
                    <a:cubicBezTo>
                      <a:pt x="51" y="46"/>
                      <a:pt x="51" y="45"/>
                      <a:pt x="51" y="45"/>
                    </a:cubicBezTo>
                    <a:cubicBezTo>
                      <a:pt x="52" y="46"/>
                      <a:pt x="52" y="46"/>
                      <a:pt x="52" y="46"/>
                    </a:cubicBezTo>
                    <a:cubicBezTo>
                      <a:pt x="51" y="46"/>
                      <a:pt x="51" y="46"/>
                      <a:pt x="51" y="47"/>
                    </a:cubicBezTo>
                    <a:close/>
                    <a:moveTo>
                      <a:pt x="66" y="61"/>
                    </a:moveTo>
                    <a:cubicBezTo>
                      <a:pt x="65" y="62"/>
                      <a:pt x="63" y="62"/>
                      <a:pt x="62" y="61"/>
                    </a:cubicBezTo>
                    <a:cubicBezTo>
                      <a:pt x="53" y="52"/>
                      <a:pt x="53" y="52"/>
                      <a:pt x="53" y="52"/>
                    </a:cubicBezTo>
                    <a:cubicBezTo>
                      <a:pt x="53" y="52"/>
                      <a:pt x="52" y="51"/>
                      <a:pt x="52" y="50"/>
                    </a:cubicBezTo>
                    <a:cubicBezTo>
                      <a:pt x="52" y="50"/>
                      <a:pt x="52" y="50"/>
                      <a:pt x="52" y="50"/>
                    </a:cubicBezTo>
                    <a:cubicBezTo>
                      <a:pt x="52" y="50"/>
                      <a:pt x="52" y="49"/>
                      <a:pt x="52" y="49"/>
                    </a:cubicBezTo>
                    <a:cubicBezTo>
                      <a:pt x="53" y="49"/>
                      <a:pt x="53" y="49"/>
                      <a:pt x="53" y="49"/>
                    </a:cubicBezTo>
                    <a:cubicBezTo>
                      <a:pt x="53" y="48"/>
                      <a:pt x="53" y="48"/>
                      <a:pt x="54" y="48"/>
                    </a:cubicBezTo>
                    <a:cubicBezTo>
                      <a:pt x="54" y="48"/>
                      <a:pt x="54" y="48"/>
                      <a:pt x="54" y="48"/>
                    </a:cubicBezTo>
                    <a:cubicBezTo>
                      <a:pt x="54" y="48"/>
                      <a:pt x="54" y="48"/>
                      <a:pt x="55" y="48"/>
                    </a:cubicBezTo>
                    <a:cubicBezTo>
                      <a:pt x="55" y="48"/>
                      <a:pt x="56" y="48"/>
                      <a:pt x="57" y="49"/>
                    </a:cubicBezTo>
                    <a:cubicBezTo>
                      <a:pt x="65" y="58"/>
                      <a:pt x="65" y="58"/>
                      <a:pt x="65" y="58"/>
                    </a:cubicBezTo>
                    <a:cubicBezTo>
                      <a:pt x="66" y="59"/>
                      <a:pt x="67" y="60"/>
                      <a:pt x="66" y="61"/>
                    </a:cubicBezTo>
                    <a:close/>
                    <a:moveTo>
                      <a:pt x="34" y="29"/>
                    </a:moveTo>
                    <a:cubicBezTo>
                      <a:pt x="32" y="31"/>
                      <a:pt x="31" y="33"/>
                      <a:pt x="31" y="35"/>
                    </a:cubicBezTo>
                    <a:cubicBezTo>
                      <a:pt x="31" y="38"/>
                      <a:pt x="32" y="40"/>
                      <a:pt x="34" y="42"/>
                    </a:cubicBezTo>
                    <a:cubicBezTo>
                      <a:pt x="34" y="42"/>
                      <a:pt x="34" y="43"/>
                      <a:pt x="34" y="43"/>
                    </a:cubicBezTo>
                    <a:cubicBezTo>
                      <a:pt x="33" y="43"/>
                      <a:pt x="33" y="43"/>
                      <a:pt x="33" y="43"/>
                    </a:cubicBezTo>
                    <a:cubicBezTo>
                      <a:pt x="33" y="43"/>
                      <a:pt x="32" y="43"/>
                      <a:pt x="32" y="43"/>
                    </a:cubicBezTo>
                    <a:cubicBezTo>
                      <a:pt x="30" y="41"/>
                      <a:pt x="29" y="38"/>
                      <a:pt x="29" y="35"/>
                    </a:cubicBezTo>
                    <a:cubicBezTo>
                      <a:pt x="29" y="33"/>
                      <a:pt x="30" y="30"/>
                      <a:pt x="32" y="28"/>
                    </a:cubicBezTo>
                    <a:cubicBezTo>
                      <a:pt x="33" y="28"/>
                      <a:pt x="33" y="28"/>
                      <a:pt x="34" y="28"/>
                    </a:cubicBezTo>
                    <a:cubicBezTo>
                      <a:pt x="34" y="28"/>
                      <a:pt x="34" y="29"/>
                      <a:pt x="34" y="29"/>
                    </a:cubicBezTo>
                    <a:close/>
                    <a:moveTo>
                      <a:pt x="49" y="55"/>
                    </a:moveTo>
                    <a:cubicBezTo>
                      <a:pt x="46" y="57"/>
                      <a:pt x="43" y="59"/>
                      <a:pt x="39" y="60"/>
                    </a:cubicBezTo>
                    <a:cubicBezTo>
                      <a:pt x="41" y="58"/>
                      <a:pt x="43" y="55"/>
                      <a:pt x="45" y="52"/>
                    </a:cubicBezTo>
                    <a:cubicBezTo>
                      <a:pt x="44" y="52"/>
                      <a:pt x="43" y="52"/>
                      <a:pt x="42" y="52"/>
                    </a:cubicBezTo>
                    <a:cubicBezTo>
                      <a:pt x="40" y="57"/>
                      <a:pt x="37" y="60"/>
                      <a:pt x="33" y="60"/>
                    </a:cubicBezTo>
                    <a:cubicBezTo>
                      <a:pt x="33" y="51"/>
                      <a:pt x="33" y="51"/>
                      <a:pt x="33" y="51"/>
                    </a:cubicBezTo>
                    <a:cubicBezTo>
                      <a:pt x="32" y="51"/>
                      <a:pt x="32" y="50"/>
                      <a:pt x="31" y="50"/>
                    </a:cubicBezTo>
                    <a:cubicBezTo>
                      <a:pt x="31" y="60"/>
                      <a:pt x="31" y="60"/>
                      <a:pt x="31" y="60"/>
                    </a:cubicBezTo>
                    <a:cubicBezTo>
                      <a:pt x="26" y="60"/>
                      <a:pt x="22" y="54"/>
                      <a:pt x="20" y="47"/>
                    </a:cubicBezTo>
                    <a:cubicBezTo>
                      <a:pt x="22" y="47"/>
                      <a:pt x="25" y="48"/>
                      <a:pt x="28" y="48"/>
                    </a:cubicBezTo>
                    <a:cubicBezTo>
                      <a:pt x="28" y="48"/>
                      <a:pt x="28" y="48"/>
                      <a:pt x="28" y="47"/>
                    </a:cubicBezTo>
                    <a:cubicBezTo>
                      <a:pt x="27" y="47"/>
                      <a:pt x="27" y="46"/>
                      <a:pt x="26" y="46"/>
                    </a:cubicBezTo>
                    <a:cubicBezTo>
                      <a:pt x="24" y="45"/>
                      <a:pt x="21" y="45"/>
                      <a:pt x="19" y="44"/>
                    </a:cubicBezTo>
                    <a:cubicBezTo>
                      <a:pt x="18" y="41"/>
                      <a:pt x="18" y="37"/>
                      <a:pt x="18" y="33"/>
                    </a:cubicBezTo>
                    <a:cubicBezTo>
                      <a:pt x="23" y="33"/>
                      <a:pt x="23" y="33"/>
                      <a:pt x="23" y="33"/>
                    </a:cubicBezTo>
                    <a:cubicBezTo>
                      <a:pt x="23" y="32"/>
                      <a:pt x="23" y="31"/>
                      <a:pt x="24" y="31"/>
                    </a:cubicBezTo>
                    <a:cubicBezTo>
                      <a:pt x="18" y="31"/>
                      <a:pt x="18" y="31"/>
                      <a:pt x="18" y="31"/>
                    </a:cubicBezTo>
                    <a:cubicBezTo>
                      <a:pt x="18" y="26"/>
                      <a:pt x="18" y="22"/>
                      <a:pt x="19" y="19"/>
                    </a:cubicBezTo>
                    <a:cubicBezTo>
                      <a:pt x="23" y="18"/>
                      <a:pt x="27" y="17"/>
                      <a:pt x="31" y="17"/>
                    </a:cubicBezTo>
                    <a:cubicBezTo>
                      <a:pt x="31" y="21"/>
                      <a:pt x="31" y="21"/>
                      <a:pt x="31" y="21"/>
                    </a:cubicBezTo>
                    <a:cubicBezTo>
                      <a:pt x="32" y="21"/>
                      <a:pt x="32" y="20"/>
                      <a:pt x="33" y="20"/>
                    </a:cubicBezTo>
                    <a:cubicBezTo>
                      <a:pt x="33" y="17"/>
                      <a:pt x="33" y="17"/>
                      <a:pt x="33" y="17"/>
                    </a:cubicBezTo>
                    <a:cubicBezTo>
                      <a:pt x="37" y="17"/>
                      <a:pt x="41" y="18"/>
                      <a:pt x="45" y="19"/>
                    </a:cubicBezTo>
                    <a:cubicBezTo>
                      <a:pt x="45" y="19"/>
                      <a:pt x="45" y="19"/>
                      <a:pt x="45" y="20"/>
                    </a:cubicBezTo>
                    <a:cubicBezTo>
                      <a:pt x="46" y="20"/>
                      <a:pt x="47" y="20"/>
                      <a:pt x="48" y="21"/>
                    </a:cubicBezTo>
                    <a:cubicBezTo>
                      <a:pt x="47" y="20"/>
                      <a:pt x="47" y="20"/>
                      <a:pt x="47" y="19"/>
                    </a:cubicBezTo>
                    <a:cubicBezTo>
                      <a:pt x="55" y="22"/>
                      <a:pt x="60" y="26"/>
                      <a:pt x="61" y="31"/>
                    </a:cubicBezTo>
                    <a:cubicBezTo>
                      <a:pt x="56" y="31"/>
                      <a:pt x="56" y="31"/>
                      <a:pt x="56" y="31"/>
                    </a:cubicBezTo>
                    <a:cubicBezTo>
                      <a:pt x="56" y="31"/>
                      <a:pt x="56" y="32"/>
                      <a:pt x="56" y="33"/>
                    </a:cubicBezTo>
                    <a:cubicBezTo>
                      <a:pt x="61" y="33"/>
                      <a:pt x="61" y="33"/>
                      <a:pt x="61" y="33"/>
                    </a:cubicBezTo>
                    <a:cubicBezTo>
                      <a:pt x="61" y="35"/>
                      <a:pt x="59" y="38"/>
                      <a:pt x="56" y="40"/>
                    </a:cubicBezTo>
                    <a:cubicBezTo>
                      <a:pt x="56" y="41"/>
                      <a:pt x="55" y="42"/>
                      <a:pt x="55" y="43"/>
                    </a:cubicBezTo>
                    <a:cubicBezTo>
                      <a:pt x="57" y="41"/>
                      <a:pt x="59" y="40"/>
                      <a:pt x="60" y="39"/>
                    </a:cubicBezTo>
                    <a:cubicBezTo>
                      <a:pt x="60" y="40"/>
                      <a:pt x="59" y="42"/>
                      <a:pt x="58" y="44"/>
                    </a:cubicBezTo>
                    <a:cubicBezTo>
                      <a:pt x="59" y="44"/>
                      <a:pt x="60" y="45"/>
                      <a:pt x="60" y="45"/>
                    </a:cubicBezTo>
                    <a:cubicBezTo>
                      <a:pt x="61" y="46"/>
                      <a:pt x="61" y="46"/>
                      <a:pt x="61" y="46"/>
                    </a:cubicBezTo>
                    <a:cubicBezTo>
                      <a:pt x="63" y="41"/>
                      <a:pt x="64" y="37"/>
                      <a:pt x="64" y="32"/>
                    </a:cubicBezTo>
                    <a:cubicBezTo>
                      <a:pt x="64" y="14"/>
                      <a:pt x="50" y="0"/>
                      <a:pt x="32" y="0"/>
                    </a:cubicBezTo>
                    <a:cubicBezTo>
                      <a:pt x="15" y="0"/>
                      <a:pt x="0" y="14"/>
                      <a:pt x="0" y="32"/>
                    </a:cubicBezTo>
                    <a:cubicBezTo>
                      <a:pt x="0" y="49"/>
                      <a:pt x="15" y="63"/>
                      <a:pt x="32" y="63"/>
                    </a:cubicBezTo>
                    <a:cubicBezTo>
                      <a:pt x="39" y="63"/>
                      <a:pt x="46" y="61"/>
                      <a:pt x="51" y="57"/>
                    </a:cubicBezTo>
                    <a:cubicBezTo>
                      <a:pt x="50" y="56"/>
                      <a:pt x="50" y="56"/>
                      <a:pt x="50" y="56"/>
                    </a:cubicBezTo>
                    <a:cubicBezTo>
                      <a:pt x="49" y="56"/>
                      <a:pt x="49" y="55"/>
                      <a:pt x="49" y="55"/>
                    </a:cubicBezTo>
                    <a:close/>
                    <a:moveTo>
                      <a:pt x="60" y="24"/>
                    </a:moveTo>
                    <a:cubicBezTo>
                      <a:pt x="57" y="21"/>
                      <a:pt x="53" y="19"/>
                      <a:pt x="47" y="17"/>
                    </a:cubicBezTo>
                    <a:cubicBezTo>
                      <a:pt x="45" y="11"/>
                      <a:pt x="42" y="6"/>
                      <a:pt x="39" y="4"/>
                    </a:cubicBezTo>
                    <a:cubicBezTo>
                      <a:pt x="50" y="6"/>
                      <a:pt x="58" y="14"/>
                      <a:pt x="60" y="24"/>
                    </a:cubicBezTo>
                    <a:close/>
                    <a:moveTo>
                      <a:pt x="33" y="3"/>
                    </a:moveTo>
                    <a:cubicBezTo>
                      <a:pt x="38" y="3"/>
                      <a:pt x="42" y="9"/>
                      <a:pt x="44" y="16"/>
                    </a:cubicBezTo>
                    <a:cubicBezTo>
                      <a:pt x="41" y="16"/>
                      <a:pt x="37" y="15"/>
                      <a:pt x="33" y="15"/>
                    </a:cubicBezTo>
                    <a:lnTo>
                      <a:pt x="33" y="3"/>
                    </a:lnTo>
                    <a:close/>
                    <a:moveTo>
                      <a:pt x="31" y="3"/>
                    </a:moveTo>
                    <a:cubicBezTo>
                      <a:pt x="31" y="15"/>
                      <a:pt x="31" y="15"/>
                      <a:pt x="31" y="15"/>
                    </a:cubicBezTo>
                    <a:cubicBezTo>
                      <a:pt x="27" y="15"/>
                      <a:pt x="23" y="16"/>
                      <a:pt x="20" y="16"/>
                    </a:cubicBezTo>
                    <a:cubicBezTo>
                      <a:pt x="22" y="9"/>
                      <a:pt x="26" y="3"/>
                      <a:pt x="31" y="3"/>
                    </a:cubicBezTo>
                    <a:close/>
                    <a:moveTo>
                      <a:pt x="25" y="4"/>
                    </a:moveTo>
                    <a:cubicBezTo>
                      <a:pt x="22" y="6"/>
                      <a:pt x="19" y="11"/>
                      <a:pt x="18" y="17"/>
                    </a:cubicBezTo>
                    <a:cubicBezTo>
                      <a:pt x="12" y="19"/>
                      <a:pt x="7" y="21"/>
                      <a:pt x="4" y="24"/>
                    </a:cubicBezTo>
                    <a:cubicBezTo>
                      <a:pt x="7" y="14"/>
                      <a:pt x="15" y="6"/>
                      <a:pt x="25" y="4"/>
                    </a:cubicBezTo>
                    <a:close/>
                    <a:moveTo>
                      <a:pt x="17" y="19"/>
                    </a:moveTo>
                    <a:cubicBezTo>
                      <a:pt x="16" y="23"/>
                      <a:pt x="16" y="27"/>
                      <a:pt x="16" y="31"/>
                    </a:cubicBezTo>
                    <a:cubicBezTo>
                      <a:pt x="3" y="31"/>
                      <a:pt x="3" y="31"/>
                      <a:pt x="3" y="31"/>
                    </a:cubicBezTo>
                    <a:cubicBezTo>
                      <a:pt x="4" y="26"/>
                      <a:pt x="9" y="22"/>
                      <a:pt x="17" y="19"/>
                    </a:cubicBezTo>
                    <a:close/>
                    <a:moveTo>
                      <a:pt x="16" y="33"/>
                    </a:moveTo>
                    <a:cubicBezTo>
                      <a:pt x="16" y="37"/>
                      <a:pt x="16" y="40"/>
                      <a:pt x="17" y="44"/>
                    </a:cubicBezTo>
                    <a:cubicBezTo>
                      <a:pt x="9" y="41"/>
                      <a:pt x="4" y="37"/>
                      <a:pt x="3" y="33"/>
                    </a:cubicBezTo>
                    <a:lnTo>
                      <a:pt x="16" y="33"/>
                    </a:lnTo>
                    <a:close/>
                    <a:moveTo>
                      <a:pt x="4" y="39"/>
                    </a:moveTo>
                    <a:cubicBezTo>
                      <a:pt x="7" y="42"/>
                      <a:pt x="12" y="44"/>
                      <a:pt x="18" y="46"/>
                    </a:cubicBezTo>
                    <a:cubicBezTo>
                      <a:pt x="19" y="52"/>
                      <a:pt x="22" y="57"/>
                      <a:pt x="25" y="60"/>
                    </a:cubicBezTo>
                    <a:cubicBezTo>
                      <a:pt x="15" y="57"/>
                      <a:pt x="7" y="49"/>
                      <a:pt x="4" y="39"/>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101" name="íśļîḍê">
                <a:extLst>
                  <a:ext uri="{FF2B5EF4-FFF2-40B4-BE49-F238E27FC236}">
                    <a16:creationId xmlns:a16="http://schemas.microsoft.com/office/drawing/2014/main" id="{ACEE7006-D737-49A2-87EA-2F4113FF5A1A}"/>
                  </a:ext>
                </a:extLst>
              </p:cNvPr>
              <p:cNvSpPr/>
              <p:nvPr/>
            </p:nvSpPr>
            <p:spPr bwMode="auto">
              <a:xfrm>
                <a:off x="6761291" y="3781648"/>
                <a:ext cx="209081" cy="199880"/>
              </a:xfrm>
              <a:custGeom>
                <a:gdLst>
                  <a:gd fmla="*/ 44 w 67" name="T0"/>
                  <a:gd fmla="*/ 21 h 64" name="T1"/>
                  <a:gd fmla="*/ 25 w 67" name="T2"/>
                  <a:gd fmla="*/ 19 h 64" name="T3"/>
                  <a:gd fmla="*/ 24 w 67" name="T4"/>
                  <a:gd fmla="*/ 21 h 64" name="T5"/>
                  <a:gd fmla="*/ 16 w 67" name="T6"/>
                  <a:gd fmla="*/ 30 h 64" name="T7"/>
                  <a:gd fmla="*/ 26 w 67" name="T8"/>
                  <a:gd fmla="*/ 36 h 64" name="T9"/>
                  <a:gd fmla="*/ 32 w 67" name="T10"/>
                  <a:gd fmla="*/ 42 h 64" name="T11"/>
                  <a:gd fmla="*/ 26 w 67" name="T12"/>
                  <a:gd fmla="*/ 48 h 64" name="T13"/>
                  <a:gd fmla="*/ 42 w 67" name="T14"/>
                  <a:gd fmla="*/ 48 h 64" name="T15"/>
                  <a:gd fmla="*/ 36 w 67" name="T16"/>
                  <a:gd fmla="*/ 42 h 64" name="T17"/>
                  <a:gd fmla="*/ 42 w 67" name="T18"/>
                  <a:gd fmla="*/ 36 h 64" name="T19"/>
                  <a:gd fmla="*/ 51 w 67" name="T20"/>
                  <a:gd fmla="*/ 30 h 64" name="T21"/>
                  <a:gd fmla="*/ 19 w 67" name="T22"/>
                  <a:gd fmla="*/ 30 h 64" name="T23"/>
                  <a:gd fmla="*/ 24 w 67" name="T24"/>
                  <a:gd fmla="*/ 31 h 64" name="T25"/>
                  <a:gd fmla="*/ 48 w 67" name="T26"/>
                  <a:gd fmla="*/ 30 h 64" name="T27"/>
                  <a:gd fmla="*/ 44 w 67" name="T28"/>
                  <a:gd fmla="*/ 31 h 64" name="T29"/>
                  <a:gd fmla="*/ 48 w 67" name="T30"/>
                  <a:gd fmla="*/ 30 h 64" name="T31"/>
                  <a:gd fmla="*/ 61 w 67" name="T32"/>
                  <a:gd fmla="*/ 20 h 64" name="T33"/>
                  <a:gd fmla="*/ 51 w 67" name="T34"/>
                  <a:gd fmla="*/ 9 h 64" name="T35"/>
                  <a:gd fmla="*/ 43 w 67" name="T36"/>
                  <a:gd fmla="*/ 0 h 64" name="T37"/>
                  <a:gd fmla="*/ 30 w 67" name="T38"/>
                  <a:gd fmla="*/ 2 h 64" name="T39"/>
                  <a:gd fmla="*/ 19 w 67" name="T40"/>
                  <a:gd fmla="*/ 6 h 64" name="T41"/>
                  <a:gd fmla="*/ 7 w 67" name="T42"/>
                  <a:gd fmla="*/ 13 h 64" name="T43"/>
                  <a:gd fmla="*/ 4 w 67" name="T44"/>
                  <a:gd fmla="*/ 26 h 64" name="T45"/>
                  <a:gd fmla="*/ 7 w 67" name="T46"/>
                  <a:gd fmla="*/ 41 h 64" name="T47"/>
                  <a:gd fmla="*/ 13 w 67" name="T48"/>
                  <a:gd fmla="*/ 55 h 64" name="T49"/>
                  <a:gd fmla="*/ 24 w 67" name="T50"/>
                  <a:gd fmla="*/ 64 h 64" name="T51"/>
                  <a:gd fmla="*/ 34 w 67" name="T52"/>
                  <a:gd fmla="*/ 61 h 64" name="T53"/>
                  <a:gd fmla="*/ 44 w 67" name="T54"/>
                  <a:gd fmla="*/ 64 h 64" name="T55"/>
                  <a:gd fmla="*/ 54 w 67" name="T56"/>
                  <a:gd fmla="*/ 55 h 64" name="T57"/>
                  <a:gd fmla="*/ 61 w 67" name="T58"/>
                  <a:gd fmla="*/ 41 h 64" name="T59"/>
                  <a:gd fmla="*/ 63 w 67" name="T60"/>
                  <a:gd fmla="*/ 26 h 64" name="T61"/>
                  <a:gd fmla="*/ 58 w 67" name="T62"/>
                  <a:gd fmla="*/ 19 h 64" name="T63"/>
                  <a:gd fmla="*/ 54 w 67" name="T64"/>
                  <a:gd fmla="*/ 13 h 64" name="T65"/>
                  <a:gd fmla="*/ 46 w 67" name="T66"/>
                  <a:gd fmla="*/ 7 h 64" name="T67"/>
                  <a:gd fmla="*/ 39 w 67" name="T68"/>
                  <a:gd fmla="*/ 5 h 64" name="T69"/>
                  <a:gd fmla="*/ 29 w 67" name="T70"/>
                  <a:gd fmla="*/ 5 h 64" name="T71"/>
                  <a:gd fmla="*/ 22 w 67" name="T72"/>
                  <a:gd fmla="*/ 7 h 64" name="T73"/>
                  <a:gd fmla="*/ 18 w 67" name="T74"/>
                  <a:gd fmla="*/ 12 h 64" name="T75"/>
                  <a:gd fmla="*/ 9 w 67" name="T76"/>
                  <a:gd fmla="*/ 14 h 64" name="T77"/>
                  <a:gd fmla="*/ 6 w 67" name="T78"/>
                  <a:gd fmla="*/ 28 h 64" name="T79"/>
                  <a:gd fmla="*/ 9 w 67" name="T80"/>
                  <a:gd fmla="*/ 40 h 64" name="T81"/>
                  <a:gd fmla="*/ 9 w 67" name="T82"/>
                  <a:gd fmla="*/ 50 h 64" name="T83"/>
                  <a:gd fmla="*/ 18 w 67" name="T84"/>
                  <a:gd fmla="*/ 53 h 64" name="T85"/>
                  <a:gd fmla="*/ 24 w 67" name="T86"/>
                  <a:gd fmla="*/ 61 h 64" name="T87"/>
                  <a:gd fmla="*/ 33 w 67" name="T88"/>
                  <a:gd fmla="*/ 58 h 64" name="T89"/>
                  <a:gd fmla="*/ 43 w 67" name="T90"/>
                  <a:gd fmla="*/ 61 h 64" name="T91"/>
                  <a:gd fmla="*/ 48 w 67" name="T92"/>
                  <a:gd fmla="*/ 53 h 64" name="T93"/>
                  <a:gd fmla="*/ 10 w 67" name="T94"/>
                  <a:gd fmla="*/ 32 h 64" name="T95"/>
                  <a:gd fmla="*/ 34 w 67" name="T96"/>
                  <a:gd fmla="*/ 56 h 64" name="T97"/>
                  <a:gd fmla="*/ 49 w 67" name="T98"/>
                  <a:gd fmla="*/ 53 h 64" name="T99"/>
                  <a:gd fmla="*/ 58 w 67" name="T100"/>
                  <a:gd fmla="*/ 50 h 64" name="T101"/>
                  <a:gd fmla="*/ 60 w 67" name="T102"/>
                  <a:gd fmla="*/ 32 h 64" name="T103"/>
                  <a:gd fmla="*/ 64 w 67" name="T104"/>
                  <a:gd fmla="*/ 32 h 64"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64" w="67">
                    <a:moveTo>
                      <a:pt x="51" y="23"/>
                    </a:moveTo>
                    <a:cubicBezTo>
                      <a:pt x="51" y="22"/>
                      <a:pt x="51" y="21"/>
                      <a:pt x="50" y="21"/>
                    </a:cubicBezTo>
                    <a:cubicBezTo>
                      <a:pt x="44" y="21"/>
                      <a:pt x="44" y="21"/>
                      <a:pt x="44" y="21"/>
                    </a:cubicBezTo>
                    <a:cubicBezTo>
                      <a:pt x="44" y="20"/>
                      <a:pt x="44" y="20"/>
                      <a:pt x="44" y="20"/>
                    </a:cubicBezTo>
                    <a:cubicBezTo>
                      <a:pt x="44" y="20"/>
                      <a:pt x="44" y="19"/>
                      <a:pt x="43" y="19"/>
                    </a:cubicBezTo>
                    <a:cubicBezTo>
                      <a:pt x="25" y="19"/>
                      <a:pt x="25" y="19"/>
                      <a:pt x="25" y="19"/>
                    </a:cubicBezTo>
                    <a:cubicBezTo>
                      <a:pt x="24" y="19"/>
                      <a:pt x="24" y="19"/>
                      <a:pt x="24" y="19"/>
                    </a:cubicBezTo>
                    <a:cubicBezTo>
                      <a:pt x="24" y="20"/>
                      <a:pt x="24" y="20"/>
                      <a:pt x="24" y="20"/>
                    </a:cubicBezTo>
                    <a:cubicBezTo>
                      <a:pt x="24" y="21"/>
                      <a:pt x="24" y="21"/>
                      <a:pt x="24" y="21"/>
                    </a:cubicBezTo>
                    <a:cubicBezTo>
                      <a:pt x="18" y="21"/>
                      <a:pt x="18" y="21"/>
                      <a:pt x="18" y="21"/>
                    </a:cubicBezTo>
                    <a:cubicBezTo>
                      <a:pt x="17" y="21"/>
                      <a:pt x="16" y="22"/>
                      <a:pt x="16" y="23"/>
                    </a:cubicBezTo>
                    <a:cubicBezTo>
                      <a:pt x="16" y="30"/>
                      <a:pt x="16" y="30"/>
                      <a:pt x="16" y="30"/>
                    </a:cubicBezTo>
                    <a:cubicBezTo>
                      <a:pt x="16" y="33"/>
                      <a:pt x="20" y="35"/>
                      <a:pt x="22" y="37"/>
                    </a:cubicBezTo>
                    <a:cubicBezTo>
                      <a:pt x="23" y="37"/>
                      <a:pt x="23" y="37"/>
                      <a:pt x="23" y="37"/>
                    </a:cubicBezTo>
                    <a:cubicBezTo>
                      <a:pt x="24" y="37"/>
                      <a:pt x="25" y="37"/>
                      <a:pt x="26" y="36"/>
                    </a:cubicBezTo>
                    <a:cubicBezTo>
                      <a:pt x="27" y="37"/>
                      <a:pt x="28" y="38"/>
                      <a:pt x="30" y="39"/>
                    </a:cubicBezTo>
                    <a:cubicBezTo>
                      <a:pt x="30" y="39"/>
                      <a:pt x="31" y="39"/>
                      <a:pt x="31" y="40"/>
                    </a:cubicBezTo>
                    <a:cubicBezTo>
                      <a:pt x="31" y="40"/>
                      <a:pt x="32" y="41"/>
                      <a:pt x="32" y="42"/>
                    </a:cubicBezTo>
                    <a:cubicBezTo>
                      <a:pt x="32" y="45"/>
                      <a:pt x="30" y="46"/>
                      <a:pt x="30" y="46"/>
                    </a:cubicBezTo>
                    <a:cubicBezTo>
                      <a:pt x="30" y="46"/>
                      <a:pt x="28" y="47"/>
                      <a:pt x="26" y="47"/>
                    </a:cubicBezTo>
                    <a:cubicBezTo>
                      <a:pt x="26" y="47"/>
                      <a:pt x="26" y="48"/>
                      <a:pt x="26" y="48"/>
                    </a:cubicBezTo>
                    <a:cubicBezTo>
                      <a:pt x="26" y="49"/>
                      <a:pt x="26" y="49"/>
                      <a:pt x="27" y="49"/>
                    </a:cubicBezTo>
                    <a:cubicBezTo>
                      <a:pt x="41" y="49"/>
                      <a:pt x="41" y="49"/>
                      <a:pt x="41" y="49"/>
                    </a:cubicBezTo>
                    <a:cubicBezTo>
                      <a:pt x="42" y="49"/>
                      <a:pt x="42" y="49"/>
                      <a:pt x="42" y="48"/>
                    </a:cubicBezTo>
                    <a:cubicBezTo>
                      <a:pt x="42" y="48"/>
                      <a:pt x="42" y="47"/>
                      <a:pt x="42" y="47"/>
                    </a:cubicBezTo>
                    <a:cubicBezTo>
                      <a:pt x="40" y="47"/>
                      <a:pt x="38" y="46"/>
                      <a:pt x="38" y="46"/>
                    </a:cubicBezTo>
                    <a:cubicBezTo>
                      <a:pt x="37" y="46"/>
                      <a:pt x="36" y="45"/>
                      <a:pt x="36" y="42"/>
                    </a:cubicBezTo>
                    <a:cubicBezTo>
                      <a:pt x="36" y="41"/>
                      <a:pt x="37" y="40"/>
                      <a:pt x="37" y="39"/>
                    </a:cubicBezTo>
                    <a:cubicBezTo>
                      <a:pt x="37" y="39"/>
                      <a:pt x="38" y="39"/>
                      <a:pt x="38" y="39"/>
                    </a:cubicBezTo>
                    <a:cubicBezTo>
                      <a:pt x="40" y="38"/>
                      <a:pt x="41" y="37"/>
                      <a:pt x="42" y="36"/>
                    </a:cubicBezTo>
                    <a:cubicBezTo>
                      <a:pt x="43" y="37"/>
                      <a:pt x="44" y="37"/>
                      <a:pt x="44" y="37"/>
                    </a:cubicBezTo>
                    <a:cubicBezTo>
                      <a:pt x="45" y="37"/>
                      <a:pt x="45" y="37"/>
                      <a:pt x="46" y="37"/>
                    </a:cubicBezTo>
                    <a:cubicBezTo>
                      <a:pt x="48" y="35"/>
                      <a:pt x="51" y="33"/>
                      <a:pt x="51" y="30"/>
                    </a:cubicBezTo>
                    <a:lnTo>
                      <a:pt x="51" y="23"/>
                    </a:lnTo>
                    <a:close/>
                    <a:moveTo>
                      <a:pt x="23" y="34"/>
                    </a:moveTo>
                    <a:cubicBezTo>
                      <a:pt x="19" y="31"/>
                      <a:pt x="19" y="30"/>
                      <a:pt x="19" y="30"/>
                    </a:cubicBezTo>
                    <a:cubicBezTo>
                      <a:pt x="19" y="24"/>
                      <a:pt x="19" y="24"/>
                      <a:pt x="19" y="24"/>
                    </a:cubicBezTo>
                    <a:cubicBezTo>
                      <a:pt x="24" y="24"/>
                      <a:pt x="24" y="24"/>
                      <a:pt x="24" y="24"/>
                    </a:cubicBezTo>
                    <a:cubicBezTo>
                      <a:pt x="24" y="31"/>
                      <a:pt x="24" y="31"/>
                      <a:pt x="24" y="31"/>
                    </a:cubicBezTo>
                    <a:cubicBezTo>
                      <a:pt x="24" y="32"/>
                      <a:pt x="24" y="33"/>
                      <a:pt x="24" y="33"/>
                    </a:cubicBezTo>
                    <a:cubicBezTo>
                      <a:pt x="24" y="34"/>
                      <a:pt x="24" y="34"/>
                      <a:pt x="23" y="34"/>
                    </a:cubicBezTo>
                    <a:close/>
                    <a:moveTo>
                      <a:pt x="48" y="30"/>
                    </a:moveTo>
                    <a:cubicBezTo>
                      <a:pt x="48" y="30"/>
                      <a:pt x="48" y="31"/>
                      <a:pt x="44" y="34"/>
                    </a:cubicBezTo>
                    <a:cubicBezTo>
                      <a:pt x="44" y="34"/>
                      <a:pt x="44" y="34"/>
                      <a:pt x="44" y="33"/>
                    </a:cubicBezTo>
                    <a:cubicBezTo>
                      <a:pt x="44" y="33"/>
                      <a:pt x="44" y="32"/>
                      <a:pt x="44" y="31"/>
                    </a:cubicBezTo>
                    <a:cubicBezTo>
                      <a:pt x="44" y="24"/>
                      <a:pt x="44" y="24"/>
                      <a:pt x="44" y="24"/>
                    </a:cubicBezTo>
                    <a:cubicBezTo>
                      <a:pt x="48" y="24"/>
                      <a:pt x="48" y="24"/>
                      <a:pt x="48" y="24"/>
                    </a:cubicBezTo>
                    <a:lnTo>
                      <a:pt x="48" y="30"/>
                    </a:lnTo>
                    <a:close/>
                    <a:moveTo>
                      <a:pt x="63" y="26"/>
                    </a:moveTo>
                    <a:cubicBezTo>
                      <a:pt x="62" y="25"/>
                      <a:pt x="61" y="24"/>
                      <a:pt x="61" y="24"/>
                    </a:cubicBezTo>
                    <a:cubicBezTo>
                      <a:pt x="61" y="23"/>
                      <a:pt x="61" y="21"/>
                      <a:pt x="61" y="20"/>
                    </a:cubicBezTo>
                    <a:cubicBezTo>
                      <a:pt x="62" y="17"/>
                      <a:pt x="62" y="15"/>
                      <a:pt x="61" y="13"/>
                    </a:cubicBezTo>
                    <a:cubicBezTo>
                      <a:pt x="59" y="11"/>
                      <a:pt x="57" y="10"/>
                      <a:pt x="54" y="10"/>
                    </a:cubicBezTo>
                    <a:cubicBezTo>
                      <a:pt x="53" y="10"/>
                      <a:pt x="51" y="10"/>
                      <a:pt x="51" y="9"/>
                    </a:cubicBezTo>
                    <a:cubicBezTo>
                      <a:pt x="50" y="9"/>
                      <a:pt x="49" y="7"/>
                      <a:pt x="49" y="6"/>
                    </a:cubicBezTo>
                    <a:cubicBezTo>
                      <a:pt x="48" y="4"/>
                      <a:pt x="47" y="1"/>
                      <a:pt x="44" y="1"/>
                    </a:cubicBezTo>
                    <a:cubicBezTo>
                      <a:pt x="44" y="0"/>
                      <a:pt x="43" y="0"/>
                      <a:pt x="43" y="0"/>
                    </a:cubicBezTo>
                    <a:cubicBezTo>
                      <a:pt x="41" y="0"/>
                      <a:pt x="39" y="1"/>
                      <a:pt x="37" y="2"/>
                    </a:cubicBezTo>
                    <a:cubicBezTo>
                      <a:pt x="36" y="3"/>
                      <a:pt x="35" y="4"/>
                      <a:pt x="34" y="4"/>
                    </a:cubicBezTo>
                    <a:cubicBezTo>
                      <a:pt x="33" y="4"/>
                      <a:pt x="32" y="3"/>
                      <a:pt x="30" y="2"/>
                    </a:cubicBezTo>
                    <a:cubicBezTo>
                      <a:pt x="29" y="1"/>
                      <a:pt x="27" y="0"/>
                      <a:pt x="25" y="0"/>
                    </a:cubicBezTo>
                    <a:cubicBezTo>
                      <a:pt x="25" y="0"/>
                      <a:pt x="24" y="0"/>
                      <a:pt x="24" y="1"/>
                    </a:cubicBezTo>
                    <a:cubicBezTo>
                      <a:pt x="21" y="1"/>
                      <a:pt x="20" y="4"/>
                      <a:pt x="19" y="6"/>
                    </a:cubicBezTo>
                    <a:cubicBezTo>
                      <a:pt x="18" y="7"/>
                      <a:pt x="18" y="9"/>
                      <a:pt x="17" y="9"/>
                    </a:cubicBezTo>
                    <a:cubicBezTo>
                      <a:pt x="16" y="10"/>
                      <a:pt x="15" y="10"/>
                      <a:pt x="13" y="10"/>
                    </a:cubicBezTo>
                    <a:cubicBezTo>
                      <a:pt x="11" y="10"/>
                      <a:pt x="8" y="11"/>
                      <a:pt x="7" y="13"/>
                    </a:cubicBezTo>
                    <a:cubicBezTo>
                      <a:pt x="5" y="15"/>
                      <a:pt x="6" y="17"/>
                      <a:pt x="6" y="20"/>
                    </a:cubicBezTo>
                    <a:cubicBezTo>
                      <a:pt x="7" y="21"/>
                      <a:pt x="7" y="23"/>
                      <a:pt x="7" y="24"/>
                    </a:cubicBezTo>
                    <a:cubicBezTo>
                      <a:pt x="7" y="24"/>
                      <a:pt x="5" y="25"/>
                      <a:pt x="4" y="26"/>
                    </a:cubicBezTo>
                    <a:cubicBezTo>
                      <a:pt x="3" y="28"/>
                      <a:pt x="0" y="30"/>
                      <a:pt x="0" y="32"/>
                    </a:cubicBezTo>
                    <a:cubicBezTo>
                      <a:pt x="0" y="35"/>
                      <a:pt x="3" y="37"/>
                      <a:pt x="4" y="38"/>
                    </a:cubicBezTo>
                    <a:cubicBezTo>
                      <a:pt x="5" y="39"/>
                      <a:pt x="7" y="40"/>
                      <a:pt x="7" y="41"/>
                    </a:cubicBezTo>
                    <a:cubicBezTo>
                      <a:pt x="7" y="42"/>
                      <a:pt x="7" y="44"/>
                      <a:pt x="6" y="45"/>
                    </a:cubicBezTo>
                    <a:cubicBezTo>
                      <a:pt x="6" y="47"/>
                      <a:pt x="5" y="50"/>
                      <a:pt x="7" y="52"/>
                    </a:cubicBezTo>
                    <a:cubicBezTo>
                      <a:pt x="8" y="54"/>
                      <a:pt x="11" y="54"/>
                      <a:pt x="13" y="55"/>
                    </a:cubicBezTo>
                    <a:cubicBezTo>
                      <a:pt x="15" y="55"/>
                      <a:pt x="16" y="55"/>
                      <a:pt x="17" y="55"/>
                    </a:cubicBezTo>
                    <a:cubicBezTo>
                      <a:pt x="18" y="56"/>
                      <a:pt x="18" y="57"/>
                      <a:pt x="19" y="59"/>
                    </a:cubicBezTo>
                    <a:cubicBezTo>
                      <a:pt x="20" y="61"/>
                      <a:pt x="21" y="63"/>
                      <a:pt x="24" y="64"/>
                    </a:cubicBezTo>
                    <a:cubicBezTo>
                      <a:pt x="24" y="64"/>
                      <a:pt x="25" y="64"/>
                      <a:pt x="25" y="64"/>
                    </a:cubicBezTo>
                    <a:cubicBezTo>
                      <a:pt x="27" y="64"/>
                      <a:pt x="29" y="63"/>
                      <a:pt x="30" y="62"/>
                    </a:cubicBezTo>
                    <a:cubicBezTo>
                      <a:pt x="32" y="62"/>
                      <a:pt x="33" y="61"/>
                      <a:pt x="34" y="61"/>
                    </a:cubicBezTo>
                    <a:cubicBezTo>
                      <a:pt x="35" y="61"/>
                      <a:pt x="36" y="62"/>
                      <a:pt x="37" y="62"/>
                    </a:cubicBezTo>
                    <a:cubicBezTo>
                      <a:pt x="39" y="63"/>
                      <a:pt x="41" y="64"/>
                      <a:pt x="43" y="64"/>
                    </a:cubicBezTo>
                    <a:cubicBezTo>
                      <a:pt x="43" y="64"/>
                      <a:pt x="44" y="64"/>
                      <a:pt x="44" y="64"/>
                    </a:cubicBezTo>
                    <a:cubicBezTo>
                      <a:pt x="47" y="63"/>
                      <a:pt x="48" y="61"/>
                      <a:pt x="49" y="59"/>
                    </a:cubicBezTo>
                    <a:cubicBezTo>
                      <a:pt x="49" y="57"/>
                      <a:pt x="50" y="56"/>
                      <a:pt x="51" y="55"/>
                    </a:cubicBezTo>
                    <a:cubicBezTo>
                      <a:pt x="51" y="55"/>
                      <a:pt x="53" y="55"/>
                      <a:pt x="54" y="55"/>
                    </a:cubicBezTo>
                    <a:cubicBezTo>
                      <a:pt x="57" y="54"/>
                      <a:pt x="59" y="54"/>
                      <a:pt x="61" y="52"/>
                    </a:cubicBezTo>
                    <a:cubicBezTo>
                      <a:pt x="62" y="50"/>
                      <a:pt x="62" y="47"/>
                      <a:pt x="61" y="45"/>
                    </a:cubicBezTo>
                    <a:cubicBezTo>
                      <a:pt x="61" y="44"/>
                      <a:pt x="61" y="42"/>
                      <a:pt x="61" y="41"/>
                    </a:cubicBezTo>
                    <a:cubicBezTo>
                      <a:pt x="61" y="40"/>
                      <a:pt x="62" y="39"/>
                      <a:pt x="63" y="38"/>
                    </a:cubicBezTo>
                    <a:cubicBezTo>
                      <a:pt x="65" y="37"/>
                      <a:pt x="67" y="35"/>
                      <a:pt x="67" y="32"/>
                    </a:cubicBezTo>
                    <a:cubicBezTo>
                      <a:pt x="67" y="30"/>
                      <a:pt x="65" y="28"/>
                      <a:pt x="63" y="26"/>
                    </a:cubicBezTo>
                    <a:close/>
                    <a:moveTo>
                      <a:pt x="54" y="13"/>
                    </a:moveTo>
                    <a:cubicBezTo>
                      <a:pt x="56" y="13"/>
                      <a:pt x="58" y="13"/>
                      <a:pt x="58" y="14"/>
                    </a:cubicBezTo>
                    <a:cubicBezTo>
                      <a:pt x="59" y="15"/>
                      <a:pt x="59" y="17"/>
                      <a:pt x="58" y="19"/>
                    </a:cubicBezTo>
                    <a:cubicBezTo>
                      <a:pt x="58" y="21"/>
                      <a:pt x="58" y="22"/>
                      <a:pt x="58" y="24"/>
                    </a:cubicBezTo>
                    <a:cubicBezTo>
                      <a:pt x="56" y="19"/>
                      <a:pt x="53" y="15"/>
                      <a:pt x="49" y="12"/>
                    </a:cubicBezTo>
                    <a:cubicBezTo>
                      <a:pt x="51" y="13"/>
                      <a:pt x="52" y="13"/>
                      <a:pt x="54" y="13"/>
                    </a:cubicBezTo>
                    <a:close/>
                    <a:moveTo>
                      <a:pt x="39" y="5"/>
                    </a:moveTo>
                    <a:cubicBezTo>
                      <a:pt x="41" y="4"/>
                      <a:pt x="42" y="3"/>
                      <a:pt x="43" y="3"/>
                    </a:cubicBezTo>
                    <a:cubicBezTo>
                      <a:pt x="44" y="4"/>
                      <a:pt x="45" y="6"/>
                      <a:pt x="46" y="7"/>
                    </a:cubicBezTo>
                    <a:cubicBezTo>
                      <a:pt x="47" y="9"/>
                      <a:pt x="47" y="10"/>
                      <a:pt x="48" y="11"/>
                    </a:cubicBezTo>
                    <a:cubicBezTo>
                      <a:pt x="44" y="8"/>
                      <a:pt x="40" y="7"/>
                      <a:pt x="35" y="7"/>
                    </a:cubicBezTo>
                    <a:cubicBezTo>
                      <a:pt x="36" y="6"/>
                      <a:pt x="38" y="6"/>
                      <a:pt x="39" y="5"/>
                    </a:cubicBezTo>
                    <a:close/>
                    <a:moveTo>
                      <a:pt x="22" y="7"/>
                    </a:moveTo>
                    <a:cubicBezTo>
                      <a:pt x="22" y="6"/>
                      <a:pt x="23" y="4"/>
                      <a:pt x="24" y="3"/>
                    </a:cubicBezTo>
                    <a:cubicBezTo>
                      <a:pt x="26" y="3"/>
                      <a:pt x="27" y="4"/>
                      <a:pt x="29" y="5"/>
                    </a:cubicBezTo>
                    <a:cubicBezTo>
                      <a:pt x="30" y="6"/>
                      <a:pt x="32" y="6"/>
                      <a:pt x="33" y="7"/>
                    </a:cubicBezTo>
                    <a:cubicBezTo>
                      <a:pt x="28" y="7"/>
                      <a:pt x="23" y="8"/>
                      <a:pt x="19" y="11"/>
                    </a:cubicBezTo>
                    <a:cubicBezTo>
                      <a:pt x="20" y="10"/>
                      <a:pt x="21" y="9"/>
                      <a:pt x="22" y="7"/>
                    </a:cubicBezTo>
                    <a:close/>
                    <a:moveTo>
                      <a:pt x="9" y="14"/>
                    </a:moveTo>
                    <a:cubicBezTo>
                      <a:pt x="10" y="13"/>
                      <a:pt x="12" y="13"/>
                      <a:pt x="14" y="13"/>
                    </a:cubicBezTo>
                    <a:cubicBezTo>
                      <a:pt x="15" y="13"/>
                      <a:pt x="17" y="13"/>
                      <a:pt x="18" y="12"/>
                    </a:cubicBezTo>
                    <a:cubicBezTo>
                      <a:pt x="14" y="15"/>
                      <a:pt x="11" y="19"/>
                      <a:pt x="10" y="24"/>
                    </a:cubicBezTo>
                    <a:cubicBezTo>
                      <a:pt x="10" y="22"/>
                      <a:pt x="10" y="21"/>
                      <a:pt x="9" y="19"/>
                    </a:cubicBezTo>
                    <a:cubicBezTo>
                      <a:pt x="9" y="17"/>
                      <a:pt x="9" y="15"/>
                      <a:pt x="9" y="14"/>
                    </a:cubicBezTo>
                    <a:close/>
                    <a:moveTo>
                      <a:pt x="6" y="36"/>
                    </a:moveTo>
                    <a:cubicBezTo>
                      <a:pt x="5" y="35"/>
                      <a:pt x="3" y="34"/>
                      <a:pt x="3" y="32"/>
                    </a:cubicBezTo>
                    <a:cubicBezTo>
                      <a:pt x="3" y="31"/>
                      <a:pt x="5" y="30"/>
                      <a:pt x="6" y="28"/>
                    </a:cubicBezTo>
                    <a:cubicBezTo>
                      <a:pt x="8" y="27"/>
                      <a:pt x="9" y="26"/>
                      <a:pt x="9" y="25"/>
                    </a:cubicBezTo>
                    <a:cubicBezTo>
                      <a:pt x="9" y="27"/>
                      <a:pt x="8" y="30"/>
                      <a:pt x="8" y="32"/>
                    </a:cubicBezTo>
                    <a:cubicBezTo>
                      <a:pt x="8" y="35"/>
                      <a:pt x="9" y="37"/>
                      <a:pt x="9" y="40"/>
                    </a:cubicBezTo>
                    <a:cubicBezTo>
                      <a:pt x="9" y="38"/>
                      <a:pt x="8" y="37"/>
                      <a:pt x="6" y="36"/>
                    </a:cubicBezTo>
                    <a:close/>
                    <a:moveTo>
                      <a:pt x="14" y="52"/>
                    </a:moveTo>
                    <a:cubicBezTo>
                      <a:pt x="12" y="51"/>
                      <a:pt x="10" y="51"/>
                      <a:pt x="9" y="50"/>
                    </a:cubicBezTo>
                    <a:cubicBezTo>
                      <a:pt x="9" y="49"/>
                      <a:pt x="9" y="47"/>
                      <a:pt x="9" y="46"/>
                    </a:cubicBezTo>
                    <a:cubicBezTo>
                      <a:pt x="10" y="44"/>
                      <a:pt x="10" y="42"/>
                      <a:pt x="10" y="41"/>
                    </a:cubicBezTo>
                    <a:cubicBezTo>
                      <a:pt x="11" y="46"/>
                      <a:pt x="14" y="50"/>
                      <a:pt x="18" y="53"/>
                    </a:cubicBezTo>
                    <a:cubicBezTo>
                      <a:pt x="17" y="52"/>
                      <a:pt x="15" y="52"/>
                      <a:pt x="14" y="52"/>
                    </a:cubicBezTo>
                    <a:close/>
                    <a:moveTo>
                      <a:pt x="29" y="60"/>
                    </a:moveTo>
                    <a:cubicBezTo>
                      <a:pt x="27" y="61"/>
                      <a:pt x="26" y="62"/>
                      <a:pt x="24" y="61"/>
                    </a:cubicBezTo>
                    <a:cubicBezTo>
                      <a:pt x="23" y="61"/>
                      <a:pt x="22" y="59"/>
                      <a:pt x="22" y="57"/>
                    </a:cubicBezTo>
                    <a:cubicBezTo>
                      <a:pt x="21" y="56"/>
                      <a:pt x="20" y="54"/>
                      <a:pt x="19" y="53"/>
                    </a:cubicBezTo>
                    <a:cubicBezTo>
                      <a:pt x="23" y="56"/>
                      <a:pt x="28" y="58"/>
                      <a:pt x="33" y="58"/>
                    </a:cubicBezTo>
                    <a:cubicBezTo>
                      <a:pt x="32" y="58"/>
                      <a:pt x="30" y="59"/>
                      <a:pt x="29" y="60"/>
                    </a:cubicBezTo>
                    <a:close/>
                    <a:moveTo>
                      <a:pt x="46" y="57"/>
                    </a:moveTo>
                    <a:cubicBezTo>
                      <a:pt x="45" y="59"/>
                      <a:pt x="44" y="61"/>
                      <a:pt x="43" y="61"/>
                    </a:cubicBezTo>
                    <a:cubicBezTo>
                      <a:pt x="42" y="62"/>
                      <a:pt x="41" y="61"/>
                      <a:pt x="39" y="60"/>
                    </a:cubicBezTo>
                    <a:cubicBezTo>
                      <a:pt x="37" y="59"/>
                      <a:pt x="36" y="58"/>
                      <a:pt x="35" y="58"/>
                    </a:cubicBezTo>
                    <a:cubicBezTo>
                      <a:pt x="40" y="58"/>
                      <a:pt x="44" y="56"/>
                      <a:pt x="48" y="53"/>
                    </a:cubicBezTo>
                    <a:cubicBezTo>
                      <a:pt x="47" y="54"/>
                      <a:pt x="47" y="56"/>
                      <a:pt x="46" y="57"/>
                    </a:cubicBezTo>
                    <a:close/>
                    <a:moveTo>
                      <a:pt x="34" y="56"/>
                    </a:moveTo>
                    <a:cubicBezTo>
                      <a:pt x="21" y="56"/>
                      <a:pt x="10" y="45"/>
                      <a:pt x="10" y="32"/>
                    </a:cubicBezTo>
                    <a:cubicBezTo>
                      <a:pt x="10" y="19"/>
                      <a:pt x="21" y="9"/>
                      <a:pt x="34" y="9"/>
                    </a:cubicBezTo>
                    <a:cubicBezTo>
                      <a:pt x="47" y="9"/>
                      <a:pt x="58" y="19"/>
                      <a:pt x="58" y="32"/>
                    </a:cubicBezTo>
                    <a:cubicBezTo>
                      <a:pt x="58" y="45"/>
                      <a:pt x="47" y="56"/>
                      <a:pt x="34" y="56"/>
                    </a:cubicBezTo>
                    <a:close/>
                    <a:moveTo>
                      <a:pt x="58" y="50"/>
                    </a:moveTo>
                    <a:cubicBezTo>
                      <a:pt x="58" y="51"/>
                      <a:pt x="56" y="51"/>
                      <a:pt x="54" y="52"/>
                    </a:cubicBezTo>
                    <a:cubicBezTo>
                      <a:pt x="52" y="52"/>
                      <a:pt x="51" y="52"/>
                      <a:pt x="49" y="53"/>
                    </a:cubicBezTo>
                    <a:cubicBezTo>
                      <a:pt x="53" y="50"/>
                      <a:pt x="56" y="46"/>
                      <a:pt x="58" y="41"/>
                    </a:cubicBezTo>
                    <a:cubicBezTo>
                      <a:pt x="58" y="42"/>
                      <a:pt x="58" y="44"/>
                      <a:pt x="58" y="46"/>
                    </a:cubicBezTo>
                    <a:cubicBezTo>
                      <a:pt x="59" y="47"/>
                      <a:pt x="59" y="49"/>
                      <a:pt x="58" y="50"/>
                    </a:cubicBezTo>
                    <a:close/>
                    <a:moveTo>
                      <a:pt x="61" y="36"/>
                    </a:moveTo>
                    <a:cubicBezTo>
                      <a:pt x="60" y="37"/>
                      <a:pt x="59" y="38"/>
                      <a:pt x="58" y="40"/>
                    </a:cubicBezTo>
                    <a:cubicBezTo>
                      <a:pt x="59" y="37"/>
                      <a:pt x="60" y="35"/>
                      <a:pt x="60" y="32"/>
                    </a:cubicBezTo>
                    <a:cubicBezTo>
                      <a:pt x="60" y="30"/>
                      <a:pt x="59" y="27"/>
                      <a:pt x="58" y="25"/>
                    </a:cubicBezTo>
                    <a:cubicBezTo>
                      <a:pt x="59" y="26"/>
                      <a:pt x="60" y="27"/>
                      <a:pt x="61" y="28"/>
                    </a:cubicBezTo>
                    <a:cubicBezTo>
                      <a:pt x="63" y="30"/>
                      <a:pt x="64" y="31"/>
                      <a:pt x="64" y="32"/>
                    </a:cubicBezTo>
                    <a:cubicBezTo>
                      <a:pt x="64" y="34"/>
                      <a:pt x="63" y="35"/>
                      <a:pt x="61" y="36"/>
                    </a:cubicBez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102" name="îśḻîḑê">
                <a:extLst>
                  <a:ext uri="{FF2B5EF4-FFF2-40B4-BE49-F238E27FC236}">
                    <a16:creationId xmlns:a16="http://schemas.microsoft.com/office/drawing/2014/main" id="{8BB752D1-BDC6-460A-973F-797DC66A3BBC}"/>
                  </a:ext>
                </a:extLst>
              </p:cNvPr>
              <p:cNvSpPr/>
              <p:nvPr/>
            </p:nvSpPr>
            <p:spPr bwMode="auto">
              <a:xfrm>
                <a:off x="8294455" y="2991864"/>
                <a:ext cx="263845" cy="234791"/>
              </a:xfrm>
              <a:custGeom>
                <a:gdLst>
                  <a:gd fmla="*/ 63 w 65" name="T0"/>
                  <a:gd fmla="*/ 24 h 58" name="T1"/>
                  <a:gd fmla="*/ 49 w 65" name="T2"/>
                  <a:gd fmla="*/ 22 h 58" name="T3"/>
                  <a:gd fmla="*/ 42 w 65" name="T4"/>
                  <a:gd fmla="*/ 16 h 58" name="T5"/>
                  <a:gd fmla="*/ 32 w 65" name="T6"/>
                  <a:gd fmla="*/ 6 h 58" name="T7"/>
                  <a:gd fmla="*/ 24 w 65" name="T8"/>
                  <a:gd fmla="*/ 0 h 58" name="T9"/>
                  <a:gd fmla="*/ 24 w 65" name="T10"/>
                  <a:gd fmla="*/ 23 h 58" name="T11"/>
                  <a:gd fmla="*/ 21 w 65" name="T12"/>
                  <a:gd fmla="*/ 22 h 58" name="T13"/>
                  <a:gd fmla="*/ 3 w 65" name="T14"/>
                  <a:gd fmla="*/ 28 h 58" name="T15"/>
                  <a:gd fmla="*/ 0 w 65" name="T16"/>
                  <a:gd fmla="*/ 34 h 58" name="T17"/>
                  <a:gd fmla="*/ 2 w 65" name="T18"/>
                  <a:gd fmla="*/ 41 h 58" name="T19"/>
                  <a:gd fmla="*/ 5 w 65" name="T20"/>
                  <a:gd fmla="*/ 48 h 58" name="T21"/>
                  <a:gd fmla="*/ 10 w 65" name="T22"/>
                  <a:gd fmla="*/ 55 h 58" name="T23"/>
                  <a:gd fmla="*/ 35 w 65" name="T24"/>
                  <a:gd fmla="*/ 57 h 58" name="T25"/>
                  <a:gd fmla="*/ 45 w 65" name="T26"/>
                  <a:gd fmla="*/ 55 h 58" name="T27"/>
                  <a:gd fmla="*/ 60 w 65" name="T28"/>
                  <a:gd fmla="*/ 57 h 58" name="T29"/>
                  <a:gd fmla="*/ 64 w 65" name="T30"/>
                  <a:gd fmla="*/ 26 h 58" name="T31"/>
                  <a:gd fmla="*/ 9 w 65" name="T32"/>
                  <a:gd fmla="*/ 25 h 58" name="T33"/>
                  <a:gd fmla="*/ 24 w 65" name="T34"/>
                  <a:gd fmla="*/ 28 h 58" name="T35"/>
                  <a:gd fmla="*/ 9 w 65" name="T36"/>
                  <a:gd fmla="*/ 30 h 58" name="T37"/>
                  <a:gd fmla="*/ 9 w 65" name="T38"/>
                  <a:gd fmla="*/ 25 h 58" name="T39"/>
                  <a:gd fmla="*/ 18 w 65" name="T40"/>
                  <a:gd fmla="*/ 32 h 58" name="T41"/>
                  <a:gd fmla="*/ 18 w 65" name="T42"/>
                  <a:gd fmla="*/ 37 h 58" name="T43"/>
                  <a:gd fmla="*/ 6 w 65" name="T44"/>
                  <a:gd fmla="*/ 37 h 58" name="T45"/>
                  <a:gd fmla="*/ 6 w 65" name="T46"/>
                  <a:gd fmla="*/ 32 h 58" name="T47"/>
                  <a:gd fmla="*/ 18 w 65" name="T48"/>
                  <a:gd fmla="*/ 39 h 58" name="T49"/>
                  <a:gd fmla="*/ 23 w 65" name="T50"/>
                  <a:gd fmla="*/ 41 h 58" name="T51"/>
                  <a:gd fmla="*/ 11 w 65" name="T52"/>
                  <a:gd fmla="*/ 43 h 58" name="T53"/>
                  <a:gd fmla="*/ 5 w 65" name="T54"/>
                  <a:gd fmla="*/ 41 h 58" name="T55"/>
                  <a:gd fmla="*/ 11 w 65" name="T56"/>
                  <a:gd fmla="*/ 45 h 58" name="T57"/>
                  <a:gd fmla="*/ 23 w 65" name="T58"/>
                  <a:gd fmla="*/ 45 h 58" name="T59"/>
                  <a:gd fmla="*/ 23 w 65" name="T60"/>
                  <a:gd fmla="*/ 50 h 58" name="T61"/>
                  <a:gd fmla="*/ 8 w 65" name="T62"/>
                  <a:gd fmla="*/ 48 h 58" name="T63"/>
                  <a:gd fmla="*/ 23 w 65" name="T64"/>
                  <a:gd fmla="*/ 52 h 58" name="T65"/>
                  <a:gd fmla="*/ 24 w 65" name="T66"/>
                  <a:gd fmla="*/ 44 h 58" name="T67"/>
                  <a:gd fmla="*/ 22 w 65" name="T68"/>
                  <a:gd fmla="*/ 37 h 58" name="T69"/>
                  <a:gd fmla="*/ 21 w 65" name="T70"/>
                  <a:gd fmla="*/ 32 h 58" name="T71"/>
                  <a:gd fmla="*/ 26 w 65" name="T72"/>
                  <a:gd fmla="*/ 26 h 58" name="T73"/>
                  <a:gd fmla="*/ 28 w 65" name="T74"/>
                  <a:gd fmla="*/ 31 h 58" name="T75"/>
                  <a:gd fmla="*/ 39 w 65" name="T76"/>
                  <a:gd fmla="*/ 40 h 58" name="T77"/>
                  <a:gd fmla="*/ 30 w 65" name="T78"/>
                  <a:gd fmla="*/ 31 h 58" name="T79"/>
                  <a:gd fmla="*/ 29 w 65" name="T80"/>
                  <a:gd fmla="*/ 24 h 58" name="T81"/>
                  <a:gd fmla="*/ 29 w 65" name="T82"/>
                  <a:gd fmla="*/ 24 h 58" name="T83"/>
                  <a:gd fmla="*/ 22 w 65" name="T84"/>
                  <a:gd fmla="*/ 8 h 58" name="T85"/>
                  <a:gd fmla="*/ 28 w 65" name="T86"/>
                  <a:gd fmla="*/ 4 h 58" name="T87"/>
                  <a:gd fmla="*/ 32 w 65" name="T88"/>
                  <a:gd fmla="*/ 14 h 58" name="T89"/>
                  <a:gd fmla="*/ 43 w 65" name="T90"/>
                  <a:gd fmla="*/ 20 h 58" name="T91"/>
                  <a:gd fmla="*/ 46 w 65" name="T92"/>
                  <a:gd fmla="*/ 50 h 58" name="T93"/>
                  <a:gd fmla="*/ 12 w 65" name="T94"/>
                  <a:gd fmla="*/ 52 h 58" name="T95"/>
                  <a:gd fmla="*/ 23 w 65" name="T96"/>
                  <a:gd fmla="*/ 52 h 58" name="T97"/>
                  <a:gd fmla="*/ 61 w 65" name="T98"/>
                  <a:gd fmla="*/ 27 h 58" name="T99"/>
                  <a:gd fmla="*/ 48 w 65" name="T100"/>
                  <a:gd fmla="*/ 53 h 5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7" w="65">
                    <a:moveTo>
                      <a:pt x="64" y="24"/>
                    </a:moveTo>
                    <a:cubicBezTo>
                      <a:pt x="64" y="24"/>
                      <a:pt x="63" y="24"/>
                      <a:pt x="63" y="24"/>
                    </a:cubicBezTo>
                    <a:cubicBezTo>
                      <a:pt x="49" y="22"/>
                      <a:pt x="49" y="22"/>
                      <a:pt x="49" y="22"/>
                    </a:cubicBezTo>
                    <a:cubicBezTo>
                      <a:pt x="49" y="22"/>
                      <a:pt x="49" y="22"/>
                      <a:pt x="49" y="22"/>
                    </a:cubicBezTo>
                    <a:cubicBezTo>
                      <a:pt x="47" y="20"/>
                      <a:pt x="46" y="18"/>
                      <a:pt x="45" y="18"/>
                    </a:cubicBezTo>
                    <a:cubicBezTo>
                      <a:pt x="44" y="17"/>
                      <a:pt x="43" y="17"/>
                      <a:pt x="42" y="16"/>
                    </a:cubicBezTo>
                    <a:cubicBezTo>
                      <a:pt x="39" y="15"/>
                      <a:pt x="37" y="14"/>
                      <a:pt x="35" y="12"/>
                    </a:cubicBezTo>
                    <a:cubicBezTo>
                      <a:pt x="33" y="10"/>
                      <a:pt x="32" y="8"/>
                      <a:pt x="32" y="6"/>
                    </a:cubicBezTo>
                    <a:cubicBezTo>
                      <a:pt x="31" y="4"/>
                      <a:pt x="31" y="2"/>
                      <a:pt x="30" y="1"/>
                    </a:cubicBezTo>
                    <a:cubicBezTo>
                      <a:pt x="28" y="0"/>
                      <a:pt x="26" y="0"/>
                      <a:pt x="24" y="0"/>
                    </a:cubicBezTo>
                    <a:cubicBezTo>
                      <a:pt x="22" y="1"/>
                      <a:pt x="20" y="4"/>
                      <a:pt x="20" y="7"/>
                    </a:cubicBezTo>
                    <a:cubicBezTo>
                      <a:pt x="19" y="14"/>
                      <a:pt x="22" y="19"/>
                      <a:pt x="24" y="23"/>
                    </a:cubicBezTo>
                    <a:cubicBezTo>
                      <a:pt x="24" y="23"/>
                      <a:pt x="24" y="23"/>
                      <a:pt x="24" y="23"/>
                    </a:cubicBezTo>
                    <a:cubicBezTo>
                      <a:pt x="23" y="22"/>
                      <a:pt x="22" y="22"/>
                      <a:pt x="21" y="22"/>
                    </a:cubicBezTo>
                    <a:cubicBezTo>
                      <a:pt x="9" y="22"/>
                      <a:pt x="9" y="22"/>
                      <a:pt x="9" y="22"/>
                    </a:cubicBezTo>
                    <a:cubicBezTo>
                      <a:pt x="6" y="22"/>
                      <a:pt x="3" y="25"/>
                      <a:pt x="3" y="28"/>
                    </a:cubicBezTo>
                    <a:cubicBezTo>
                      <a:pt x="3" y="28"/>
                      <a:pt x="3" y="29"/>
                      <a:pt x="4" y="29"/>
                    </a:cubicBezTo>
                    <a:cubicBezTo>
                      <a:pt x="1" y="30"/>
                      <a:pt x="0" y="32"/>
                      <a:pt x="0" y="34"/>
                    </a:cubicBezTo>
                    <a:cubicBezTo>
                      <a:pt x="0" y="36"/>
                      <a:pt x="1" y="38"/>
                      <a:pt x="2" y="39"/>
                    </a:cubicBezTo>
                    <a:cubicBezTo>
                      <a:pt x="2" y="40"/>
                      <a:pt x="2" y="40"/>
                      <a:pt x="2" y="41"/>
                    </a:cubicBezTo>
                    <a:cubicBezTo>
                      <a:pt x="2" y="43"/>
                      <a:pt x="3" y="45"/>
                      <a:pt x="5" y="46"/>
                    </a:cubicBezTo>
                    <a:cubicBezTo>
                      <a:pt x="5" y="46"/>
                      <a:pt x="5" y="47"/>
                      <a:pt x="5" y="48"/>
                    </a:cubicBezTo>
                    <a:cubicBezTo>
                      <a:pt x="5" y="50"/>
                      <a:pt x="6" y="52"/>
                      <a:pt x="8" y="53"/>
                    </a:cubicBezTo>
                    <a:cubicBezTo>
                      <a:pt x="9" y="53"/>
                      <a:pt x="9" y="54"/>
                      <a:pt x="10" y="55"/>
                    </a:cubicBezTo>
                    <a:cubicBezTo>
                      <a:pt x="13" y="57"/>
                      <a:pt x="24" y="58"/>
                      <a:pt x="30" y="58"/>
                    </a:cubicBezTo>
                    <a:cubicBezTo>
                      <a:pt x="32" y="58"/>
                      <a:pt x="34" y="58"/>
                      <a:pt x="35" y="57"/>
                    </a:cubicBezTo>
                    <a:cubicBezTo>
                      <a:pt x="38" y="57"/>
                      <a:pt x="41" y="56"/>
                      <a:pt x="45" y="54"/>
                    </a:cubicBezTo>
                    <a:cubicBezTo>
                      <a:pt x="45" y="55"/>
                      <a:pt x="45" y="55"/>
                      <a:pt x="45" y="55"/>
                    </a:cubicBezTo>
                    <a:cubicBezTo>
                      <a:pt x="45" y="56"/>
                      <a:pt x="46" y="56"/>
                      <a:pt x="46" y="56"/>
                    </a:cubicBezTo>
                    <a:cubicBezTo>
                      <a:pt x="60" y="57"/>
                      <a:pt x="60" y="57"/>
                      <a:pt x="60" y="57"/>
                    </a:cubicBezTo>
                    <a:cubicBezTo>
                      <a:pt x="61" y="57"/>
                      <a:pt x="62" y="56"/>
                      <a:pt x="62" y="55"/>
                    </a:cubicBezTo>
                    <a:cubicBezTo>
                      <a:pt x="64" y="26"/>
                      <a:pt x="64" y="26"/>
                      <a:pt x="64" y="26"/>
                    </a:cubicBezTo>
                    <a:cubicBezTo>
                      <a:pt x="65" y="25"/>
                      <a:pt x="64" y="25"/>
                      <a:pt x="64" y="24"/>
                    </a:cubicBezTo>
                    <a:close/>
                    <a:moveTo>
                      <a:pt x="9" y="25"/>
                    </a:moveTo>
                    <a:cubicBezTo>
                      <a:pt x="21" y="25"/>
                      <a:pt x="21" y="25"/>
                      <a:pt x="21" y="25"/>
                    </a:cubicBezTo>
                    <a:cubicBezTo>
                      <a:pt x="23" y="25"/>
                      <a:pt x="24" y="26"/>
                      <a:pt x="24" y="28"/>
                    </a:cubicBezTo>
                    <a:cubicBezTo>
                      <a:pt x="24" y="29"/>
                      <a:pt x="23" y="30"/>
                      <a:pt x="21" y="30"/>
                    </a:cubicBezTo>
                    <a:cubicBezTo>
                      <a:pt x="9" y="30"/>
                      <a:pt x="9" y="30"/>
                      <a:pt x="9" y="30"/>
                    </a:cubicBezTo>
                    <a:cubicBezTo>
                      <a:pt x="8" y="30"/>
                      <a:pt x="6" y="29"/>
                      <a:pt x="6" y="28"/>
                    </a:cubicBezTo>
                    <a:cubicBezTo>
                      <a:pt x="6" y="26"/>
                      <a:pt x="8" y="25"/>
                      <a:pt x="9" y="25"/>
                    </a:cubicBezTo>
                    <a:close/>
                    <a:moveTo>
                      <a:pt x="6" y="32"/>
                    </a:moveTo>
                    <a:cubicBezTo>
                      <a:pt x="18" y="32"/>
                      <a:pt x="18" y="32"/>
                      <a:pt x="18" y="32"/>
                    </a:cubicBezTo>
                    <a:cubicBezTo>
                      <a:pt x="19" y="32"/>
                      <a:pt x="21" y="33"/>
                      <a:pt x="21" y="34"/>
                    </a:cubicBezTo>
                    <a:cubicBezTo>
                      <a:pt x="21" y="36"/>
                      <a:pt x="19" y="37"/>
                      <a:pt x="18" y="37"/>
                    </a:cubicBezTo>
                    <a:cubicBezTo>
                      <a:pt x="8" y="37"/>
                      <a:pt x="8" y="37"/>
                      <a:pt x="8" y="37"/>
                    </a:cubicBezTo>
                    <a:cubicBezTo>
                      <a:pt x="6" y="37"/>
                      <a:pt x="6" y="37"/>
                      <a:pt x="6" y="37"/>
                    </a:cubicBezTo>
                    <a:cubicBezTo>
                      <a:pt x="4" y="37"/>
                      <a:pt x="3" y="36"/>
                      <a:pt x="3" y="34"/>
                    </a:cubicBezTo>
                    <a:cubicBezTo>
                      <a:pt x="3" y="33"/>
                      <a:pt x="4" y="32"/>
                      <a:pt x="6" y="32"/>
                    </a:cubicBezTo>
                    <a:close/>
                    <a:moveTo>
                      <a:pt x="8" y="39"/>
                    </a:moveTo>
                    <a:cubicBezTo>
                      <a:pt x="18" y="39"/>
                      <a:pt x="18" y="39"/>
                      <a:pt x="18" y="39"/>
                    </a:cubicBezTo>
                    <a:cubicBezTo>
                      <a:pt x="20" y="39"/>
                      <a:pt x="20" y="39"/>
                      <a:pt x="20" y="39"/>
                    </a:cubicBezTo>
                    <a:cubicBezTo>
                      <a:pt x="22" y="39"/>
                      <a:pt x="23" y="40"/>
                      <a:pt x="23" y="41"/>
                    </a:cubicBezTo>
                    <a:cubicBezTo>
                      <a:pt x="23" y="42"/>
                      <a:pt x="22" y="43"/>
                      <a:pt x="20" y="43"/>
                    </a:cubicBezTo>
                    <a:cubicBezTo>
                      <a:pt x="11" y="43"/>
                      <a:pt x="11" y="43"/>
                      <a:pt x="11" y="43"/>
                    </a:cubicBezTo>
                    <a:cubicBezTo>
                      <a:pt x="8" y="43"/>
                      <a:pt x="8" y="43"/>
                      <a:pt x="8" y="43"/>
                    </a:cubicBezTo>
                    <a:cubicBezTo>
                      <a:pt x="6" y="43"/>
                      <a:pt x="5" y="42"/>
                      <a:pt x="5" y="41"/>
                    </a:cubicBezTo>
                    <a:cubicBezTo>
                      <a:pt x="5" y="40"/>
                      <a:pt x="6" y="39"/>
                      <a:pt x="8" y="39"/>
                    </a:cubicBezTo>
                    <a:close/>
                    <a:moveTo>
                      <a:pt x="11" y="45"/>
                    </a:moveTo>
                    <a:cubicBezTo>
                      <a:pt x="20" y="45"/>
                      <a:pt x="20" y="45"/>
                      <a:pt x="20" y="45"/>
                    </a:cubicBezTo>
                    <a:cubicBezTo>
                      <a:pt x="23" y="45"/>
                      <a:pt x="23" y="45"/>
                      <a:pt x="23" y="45"/>
                    </a:cubicBezTo>
                    <a:cubicBezTo>
                      <a:pt x="25" y="45"/>
                      <a:pt x="26" y="47"/>
                      <a:pt x="26" y="48"/>
                    </a:cubicBezTo>
                    <a:cubicBezTo>
                      <a:pt x="26" y="49"/>
                      <a:pt x="25" y="50"/>
                      <a:pt x="23" y="50"/>
                    </a:cubicBezTo>
                    <a:cubicBezTo>
                      <a:pt x="11" y="50"/>
                      <a:pt x="11" y="50"/>
                      <a:pt x="11" y="50"/>
                    </a:cubicBezTo>
                    <a:cubicBezTo>
                      <a:pt x="9" y="50"/>
                      <a:pt x="8" y="49"/>
                      <a:pt x="8" y="48"/>
                    </a:cubicBezTo>
                    <a:cubicBezTo>
                      <a:pt x="8" y="47"/>
                      <a:pt x="9" y="45"/>
                      <a:pt x="11" y="45"/>
                    </a:cubicBezTo>
                    <a:close/>
                    <a:moveTo>
                      <a:pt x="23" y="52"/>
                    </a:moveTo>
                    <a:cubicBezTo>
                      <a:pt x="26" y="52"/>
                      <a:pt x="28" y="50"/>
                      <a:pt x="28" y="48"/>
                    </a:cubicBezTo>
                    <a:cubicBezTo>
                      <a:pt x="28" y="46"/>
                      <a:pt x="26" y="44"/>
                      <a:pt x="24" y="44"/>
                    </a:cubicBezTo>
                    <a:cubicBezTo>
                      <a:pt x="25" y="43"/>
                      <a:pt x="25" y="42"/>
                      <a:pt x="25" y="41"/>
                    </a:cubicBezTo>
                    <a:cubicBezTo>
                      <a:pt x="25" y="39"/>
                      <a:pt x="24" y="38"/>
                      <a:pt x="22" y="37"/>
                    </a:cubicBezTo>
                    <a:cubicBezTo>
                      <a:pt x="22" y="36"/>
                      <a:pt x="23" y="35"/>
                      <a:pt x="23" y="34"/>
                    </a:cubicBezTo>
                    <a:cubicBezTo>
                      <a:pt x="23" y="33"/>
                      <a:pt x="22" y="33"/>
                      <a:pt x="21" y="32"/>
                    </a:cubicBezTo>
                    <a:cubicBezTo>
                      <a:pt x="24" y="32"/>
                      <a:pt x="26" y="30"/>
                      <a:pt x="26" y="28"/>
                    </a:cubicBezTo>
                    <a:cubicBezTo>
                      <a:pt x="26" y="27"/>
                      <a:pt x="26" y="26"/>
                      <a:pt x="26" y="26"/>
                    </a:cubicBezTo>
                    <a:cubicBezTo>
                      <a:pt x="27" y="25"/>
                      <a:pt x="27" y="25"/>
                      <a:pt x="27" y="25"/>
                    </a:cubicBezTo>
                    <a:cubicBezTo>
                      <a:pt x="28" y="27"/>
                      <a:pt x="28" y="29"/>
                      <a:pt x="28" y="31"/>
                    </a:cubicBezTo>
                    <a:cubicBezTo>
                      <a:pt x="29" y="38"/>
                      <a:pt x="37" y="41"/>
                      <a:pt x="37" y="41"/>
                    </a:cubicBezTo>
                    <a:cubicBezTo>
                      <a:pt x="38" y="41"/>
                      <a:pt x="38" y="41"/>
                      <a:pt x="39" y="40"/>
                    </a:cubicBezTo>
                    <a:cubicBezTo>
                      <a:pt x="39" y="40"/>
                      <a:pt x="38" y="39"/>
                      <a:pt x="38" y="39"/>
                    </a:cubicBezTo>
                    <a:cubicBezTo>
                      <a:pt x="38" y="39"/>
                      <a:pt x="31" y="37"/>
                      <a:pt x="30" y="31"/>
                    </a:cubicBezTo>
                    <a:cubicBezTo>
                      <a:pt x="30" y="28"/>
                      <a:pt x="29" y="24"/>
                      <a:pt x="29" y="24"/>
                    </a:cubicBezTo>
                    <a:cubicBezTo>
                      <a:pt x="29" y="24"/>
                      <a:pt x="29" y="24"/>
                      <a:pt x="29" y="24"/>
                    </a:cubicBezTo>
                    <a:cubicBezTo>
                      <a:pt x="29" y="24"/>
                      <a:pt x="29" y="24"/>
                      <a:pt x="29" y="24"/>
                    </a:cubicBezTo>
                    <a:cubicBezTo>
                      <a:pt x="29" y="24"/>
                      <a:pt x="29" y="24"/>
                      <a:pt x="29" y="24"/>
                    </a:cubicBezTo>
                    <a:cubicBezTo>
                      <a:pt x="29" y="24"/>
                      <a:pt x="29" y="24"/>
                      <a:pt x="29" y="23"/>
                    </a:cubicBezTo>
                    <a:cubicBezTo>
                      <a:pt x="29" y="23"/>
                      <a:pt x="21" y="16"/>
                      <a:pt x="22" y="8"/>
                    </a:cubicBezTo>
                    <a:cubicBezTo>
                      <a:pt x="23" y="5"/>
                      <a:pt x="24" y="4"/>
                      <a:pt x="25" y="3"/>
                    </a:cubicBezTo>
                    <a:cubicBezTo>
                      <a:pt x="26" y="3"/>
                      <a:pt x="27" y="3"/>
                      <a:pt x="28" y="4"/>
                    </a:cubicBezTo>
                    <a:cubicBezTo>
                      <a:pt x="28" y="4"/>
                      <a:pt x="29" y="5"/>
                      <a:pt x="29" y="7"/>
                    </a:cubicBezTo>
                    <a:cubicBezTo>
                      <a:pt x="30" y="9"/>
                      <a:pt x="31" y="11"/>
                      <a:pt x="32" y="14"/>
                    </a:cubicBezTo>
                    <a:cubicBezTo>
                      <a:pt x="35" y="17"/>
                      <a:pt x="38" y="18"/>
                      <a:pt x="40" y="19"/>
                    </a:cubicBezTo>
                    <a:cubicBezTo>
                      <a:pt x="41" y="19"/>
                      <a:pt x="42" y="20"/>
                      <a:pt x="43" y="20"/>
                    </a:cubicBezTo>
                    <a:cubicBezTo>
                      <a:pt x="44" y="21"/>
                      <a:pt x="47" y="25"/>
                      <a:pt x="48" y="26"/>
                    </a:cubicBezTo>
                    <a:cubicBezTo>
                      <a:pt x="46" y="50"/>
                      <a:pt x="46" y="50"/>
                      <a:pt x="46" y="50"/>
                    </a:cubicBezTo>
                    <a:cubicBezTo>
                      <a:pt x="43" y="52"/>
                      <a:pt x="39" y="54"/>
                      <a:pt x="34" y="54"/>
                    </a:cubicBezTo>
                    <a:cubicBezTo>
                      <a:pt x="27" y="55"/>
                      <a:pt x="14" y="54"/>
                      <a:pt x="12" y="52"/>
                    </a:cubicBezTo>
                    <a:cubicBezTo>
                      <a:pt x="12" y="52"/>
                      <a:pt x="12" y="52"/>
                      <a:pt x="12" y="52"/>
                    </a:cubicBezTo>
                    <a:lnTo>
                      <a:pt x="23" y="52"/>
                    </a:lnTo>
                    <a:close/>
                    <a:moveTo>
                      <a:pt x="50" y="26"/>
                    </a:moveTo>
                    <a:cubicBezTo>
                      <a:pt x="61" y="27"/>
                      <a:pt x="61" y="27"/>
                      <a:pt x="61" y="27"/>
                    </a:cubicBezTo>
                    <a:cubicBezTo>
                      <a:pt x="59" y="54"/>
                      <a:pt x="59" y="54"/>
                      <a:pt x="59" y="54"/>
                    </a:cubicBezTo>
                    <a:cubicBezTo>
                      <a:pt x="48" y="53"/>
                      <a:pt x="48" y="53"/>
                      <a:pt x="48" y="53"/>
                    </a:cubicBezTo>
                    <a:lnTo>
                      <a:pt x="50" y="26"/>
                    </a:lnTo>
                    <a:close/>
                  </a:path>
                </a:pathLst>
              </a:custGeom>
              <a:solidFill>
                <a:srgbClr val="E7E6E6">
                  <a:lumMod val="75000"/>
                  <a:alpha val="75000"/>
                </a:srgbClr>
              </a:solidFill>
              <a:ln>
                <a:noFill/>
              </a:ln>
              <a:extLst>
                <a:ext uri="{91240B29-F687-4F45-9708-019B960494DF}">
                  <a14:hiddenLine w="9525">
                    <a:solidFill>
                      <a:srgbClr val="000000"/>
                    </a:solidFill>
                    <a:round/>
                    <a:headEnd/>
                    <a:tailEnd/>
                  </a14:hiddenLine>
                </a:ext>
              </a:extLst>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sp>
            <p:nvSpPr>
              <p:cNvPr id="103" name="išļïďè">
                <a:extLst>
                  <a:ext uri="{FF2B5EF4-FFF2-40B4-BE49-F238E27FC236}">
                    <a16:creationId xmlns:a16="http://schemas.microsoft.com/office/drawing/2014/main" id="{8018A733-E3AE-482E-9520-09A6DCFBB46F}"/>
                  </a:ext>
                </a:extLst>
              </p:cNvPr>
              <p:cNvSpPr/>
              <p:nvPr/>
            </p:nvSpPr>
            <p:spPr bwMode="auto">
              <a:xfrm>
                <a:off x="7773264" y="3883828"/>
                <a:ext cx="207187" cy="139686"/>
              </a:xfrm>
              <a:custGeom>
                <a:gdLst>
                  <a:gd fmla="*/ 58 w 58" name="T0"/>
                  <a:gd fmla="*/ 18 h 38" name="T1"/>
                  <a:gd fmla="*/ 31 w 58" name="T2"/>
                  <a:gd fmla="*/ 0 h 38" name="T3"/>
                  <a:gd fmla="*/ 1 w 58" name="T4"/>
                  <a:gd fmla="*/ 18 h 38" name="T5"/>
                  <a:gd fmla="*/ 0 w 58" name="T6"/>
                  <a:gd fmla="*/ 20 h 38" name="T7"/>
                  <a:gd fmla="*/ 31 w 58" name="T8"/>
                  <a:gd fmla="*/ 38 h 38" name="T9"/>
                  <a:gd fmla="*/ 58 w 58" name="T10"/>
                  <a:gd fmla="*/ 20 h 38" name="T11"/>
                  <a:gd fmla="*/ 58 w 58" name="T12"/>
                  <a:gd fmla="*/ 18 h 38" name="T13"/>
                  <a:gd fmla="*/ 18 w 58" name="T14"/>
                  <a:gd fmla="*/ 19 h 38" name="T15"/>
                  <a:gd fmla="*/ 16 w 58" name="T16"/>
                  <a:gd fmla="*/ 19 h 38" name="T17"/>
                  <a:gd fmla="*/ 28 w 58" name="T18"/>
                  <a:gd fmla="*/ 34 h 38" name="T19"/>
                  <a:gd fmla="*/ 4 w 58" name="T20"/>
                  <a:gd fmla="*/ 19 h 38" name="T21"/>
                  <a:gd fmla="*/ 27 w 58" name="T22"/>
                  <a:gd fmla="*/ 4 h 38" name="T23"/>
                  <a:gd fmla="*/ 19 w 58" name="T24"/>
                  <a:gd fmla="*/ 9 h 38" name="T25"/>
                  <a:gd fmla="*/ 21 w 58" name="T26"/>
                  <a:gd fmla="*/ 10 h 38" name="T27"/>
                  <a:gd fmla="*/ 31 w 58" name="T28"/>
                  <a:gd fmla="*/ 5 h 38" name="T29"/>
                  <a:gd fmla="*/ 45 w 58" name="T30"/>
                  <a:gd fmla="*/ 19 h 38" name="T31"/>
                  <a:gd fmla="*/ 31 w 58" name="T32"/>
                  <a:gd fmla="*/ 33 h 38" name="T33"/>
                  <a:gd fmla="*/ 18 w 58" name="T34"/>
                  <a:gd fmla="*/ 19 h 38" name="T35"/>
                  <a:gd fmla="*/ 36 w 58" name="T36"/>
                  <a:gd fmla="*/ 34 h 38" name="T37"/>
                  <a:gd fmla="*/ 47 w 58" name="T38"/>
                  <a:gd fmla="*/ 19 h 38" name="T39"/>
                  <a:gd fmla="*/ 38 w 58" name="T40"/>
                  <a:gd fmla="*/ 4 h 38" name="T41"/>
                  <a:gd fmla="*/ 55 w 58" name="T42"/>
                  <a:gd fmla="*/ 19 h 38" name="T43"/>
                  <a:gd fmla="*/ 36 w 58" name="T44"/>
                  <a:gd fmla="*/ 34 h 38" name="T45"/>
                  <a:gd fmla="*/ 40 w 58" name="T46"/>
                  <a:gd fmla="*/ 19 h 38" name="T47"/>
                  <a:gd fmla="*/ 31 w 58" name="T48"/>
                  <a:gd fmla="*/ 28 h 38" name="T49"/>
                  <a:gd fmla="*/ 23 w 58" name="T50"/>
                  <a:gd fmla="*/ 19 h 38" name="T51"/>
                  <a:gd fmla="*/ 31 w 58" name="T52"/>
                  <a:gd fmla="*/ 19 h 38" name="T53"/>
                  <a:gd fmla="*/ 24 w 58" name="T54"/>
                  <a:gd fmla="*/ 14 h 38" name="T55"/>
                  <a:gd fmla="*/ 31 w 58" name="T56"/>
                  <a:gd fmla="*/ 10 h 38" name="T57"/>
                  <a:gd fmla="*/ 40 w 58" name="T58"/>
                  <a:gd fmla="*/ 19 h 38"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38" w="57">
                    <a:moveTo>
                      <a:pt x="58" y="18"/>
                    </a:moveTo>
                    <a:cubicBezTo>
                      <a:pt x="57" y="18"/>
                      <a:pt x="47" y="0"/>
                      <a:pt x="31" y="0"/>
                    </a:cubicBezTo>
                    <a:cubicBezTo>
                      <a:pt x="15" y="0"/>
                      <a:pt x="1" y="17"/>
                      <a:pt x="1" y="18"/>
                    </a:cubicBezTo>
                    <a:cubicBezTo>
                      <a:pt x="0" y="19"/>
                      <a:pt x="0" y="19"/>
                      <a:pt x="0" y="20"/>
                    </a:cubicBezTo>
                    <a:cubicBezTo>
                      <a:pt x="1" y="21"/>
                      <a:pt x="13" y="38"/>
                      <a:pt x="31" y="38"/>
                    </a:cubicBezTo>
                    <a:cubicBezTo>
                      <a:pt x="49" y="38"/>
                      <a:pt x="57" y="20"/>
                      <a:pt x="58" y="20"/>
                    </a:cubicBezTo>
                    <a:cubicBezTo>
                      <a:pt x="58" y="19"/>
                      <a:pt x="58" y="19"/>
                      <a:pt x="58" y="18"/>
                    </a:cubicBezTo>
                    <a:close/>
                    <a:moveTo>
                      <a:pt x="18" y="19"/>
                    </a:moveTo>
                    <a:cubicBezTo>
                      <a:pt x="16" y="19"/>
                      <a:pt x="16" y="19"/>
                      <a:pt x="16" y="19"/>
                    </a:cubicBezTo>
                    <a:cubicBezTo>
                      <a:pt x="16" y="27"/>
                      <a:pt x="21" y="33"/>
                      <a:pt x="28" y="34"/>
                    </a:cubicBezTo>
                    <a:cubicBezTo>
                      <a:pt x="16" y="33"/>
                      <a:pt x="6" y="22"/>
                      <a:pt x="4" y="19"/>
                    </a:cubicBezTo>
                    <a:cubicBezTo>
                      <a:pt x="6" y="16"/>
                      <a:pt x="16" y="6"/>
                      <a:pt x="27" y="4"/>
                    </a:cubicBezTo>
                    <a:cubicBezTo>
                      <a:pt x="24" y="5"/>
                      <a:pt x="21" y="7"/>
                      <a:pt x="19" y="9"/>
                    </a:cubicBezTo>
                    <a:cubicBezTo>
                      <a:pt x="21" y="10"/>
                      <a:pt x="21" y="10"/>
                      <a:pt x="21" y="10"/>
                    </a:cubicBezTo>
                    <a:cubicBezTo>
                      <a:pt x="23" y="7"/>
                      <a:pt x="27" y="5"/>
                      <a:pt x="31" y="5"/>
                    </a:cubicBezTo>
                    <a:cubicBezTo>
                      <a:pt x="39" y="5"/>
                      <a:pt x="45" y="11"/>
                      <a:pt x="45" y="19"/>
                    </a:cubicBezTo>
                    <a:cubicBezTo>
                      <a:pt x="45" y="27"/>
                      <a:pt x="39" y="33"/>
                      <a:pt x="31" y="33"/>
                    </a:cubicBezTo>
                    <a:cubicBezTo>
                      <a:pt x="24" y="33"/>
                      <a:pt x="18" y="27"/>
                      <a:pt x="18" y="19"/>
                    </a:cubicBezTo>
                    <a:close/>
                    <a:moveTo>
                      <a:pt x="36" y="34"/>
                    </a:moveTo>
                    <a:cubicBezTo>
                      <a:pt x="42" y="32"/>
                      <a:pt x="47" y="26"/>
                      <a:pt x="47" y="19"/>
                    </a:cubicBezTo>
                    <a:cubicBezTo>
                      <a:pt x="47" y="12"/>
                      <a:pt x="43" y="7"/>
                      <a:pt x="38" y="4"/>
                    </a:cubicBezTo>
                    <a:cubicBezTo>
                      <a:pt x="47" y="8"/>
                      <a:pt x="53" y="17"/>
                      <a:pt x="55" y="19"/>
                    </a:cubicBezTo>
                    <a:cubicBezTo>
                      <a:pt x="53" y="22"/>
                      <a:pt x="47" y="32"/>
                      <a:pt x="36" y="34"/>
                    </a:cubicBezTo>
                    <a:close/>
                    <a:moveTo>
                      <a:pt x="40" y="19"/>
                    </a:moveTo>
                    <a:cubicBezTo>
                      <a:pt x="40" y="24"/>
                      <a:pt x="36" y="28"/>
                      <a:pt x="31" y="28"/>
                    </a:cubicBezTo>
                    <a:cubicBezTo>
                      <a:pt x="27" y="28"/>
                      <a:pt x="23" y="24"/>
                      <a:pt x="23" y="19"/>
                    </a:cubicBezTo>
                    <a:cubicBezTo>
                      <a:pt x="31" y="19"/>
                      <a:pt x="31" y="19"/>
                      <a:pt x="31" y="19"/>
                    </a:cubicBezTo>
                    <a:cubicBezTo>
                      <a:pt x="24" y="14"/>
                      <a:pt x="24" y="14"/>
                      <a:pt x="24" y="14"/>
                    </a:cubicBezTo>
                    <a:cubicBezTo>
                      <a:pt x="26" y="12"/>
                      <a:pt x="29" y="10"/>
                      <a:pt x="31" y="10"/>
                    </a:cubicBezTo>
                    <a:cubicBezTo>
                      <a:pt x="36" y="10"/>
                      <a:pt x="40" y="14"/>
                      <a:pt x="40" y="19"/>
                    </a:cubicBezTo>
                    <a:close/>
                  </a:path>
                </a:pathLst>
              </a:custGeom>
              <a:solidFill>
                <a:srgbClr val="E7E6E6">
                  <a:lumMod val="75000"/>
                  <a:alpha val="75000"/>
                </a:srgbClr>
              </a:solidFill>
              <a:ln>
                <a:noFill/>
              </a:ln>
            </p:spPr>
            <p:txBody>
              <a:bodyPr anchor="t" anchorCtr="0" bIns="34291" compatLnSpc="1" lIns="68580" numCol="1" rIns="68580" tIns="34291"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351" u="none">
                  <a:ln>
                    <a:noFill/>
                  </a:ln>
                  <a:solidFill>
                    <a:prstClr val="black"/>
                  </a:solidFill>
                  <a:effectLst/>
                  <a:uLnTx/>
                  <a:uFillTx/>
                </a:endParaRPr>
              </a:p>
            </p:txBody>
          </p:sp>
        </p:grpSp>
        <p:grpSp>
          <p:nvGrpSpPr>
            <p:cNvPr id="23" name="îś1îḓé">
              <a:extLst>
                <a:ext uri="{FF2B5EF4-FFF2-40B4-BE49-F238E27FC236}">
                  <a16:creationId xmlns:a16="http://schemas.microsoft.com/office/drawing/2014/main" id="{2C20B5CB-4D1D-4667-BC17-103650E5FB18}"/>
                </a:ext>
              </a:extLst>
            </p:cNvPr>
            <p:cNvGrpSpPr/>
            <p:nvPr/>
          </p:nvGrpSpPr>
          <p:grpSpPr>
            <a:xfrm>
              <a:off x="5373278" y="3669125"/>
              <a:ext cx="1445443" cy="2483651"/>
              <a:chOff x="3724275" y="1833563"/>
              <a:chExt cx="1316038" cy="2260600"/>
            </a:xfrm>
          </p:grpSpPr>
          <p:sp>
            <p:nvSpPr>
              <p:cNvPr id="24" name="îṩḻïḓè">
                <a:extLst>
                  <a:ext uri="{FF2B5EF4-FFF2-40B4-BE49-F238E27FC236}">
                    <a16:creationId xmlns:a16="http://schemas.microsoft.com/office/drawing/2014/main" id="{74352EE7-E83F-478C-B265-0BBB4FC439ED}"/>
                  </a:ext>
                </a:extLst>
              </p:cNvPr>
              <p:cNvSpPr/>
              <p:nvPr/>
            </p:nvSpPr>
            <p:spPr bwMode="auto">
              <a:xfrm>
                <a:off x="4216400" y="2362201"/>
                <a:ext cx="330200" cy="381000"/>
              </a:xfrm>
              <a:custGeom>
                <a:gdLst>
                  <a:gd fmla="*/ 208 w 208" name="T0"/>
                  <a:gd fmla="*/ 240 h 240" name="T1"/>
                  <a:gd fmla="*/ 0 w 208" name="T2"/>
                  <a:gd fmla="*/ 240 h 240" name="T3"/>
                  <a:gd fmla="*/ 8 w 208" name="T4"/>
                  <a:gd fmla="*/ 0 h 240" name="T5"/>
                  <a:gd fmla="*/ 199 w 208" name="T6"/>
                  <a:gd fmla="*/ 0 h 240" name="T7"/>
                  <a:gd fmla="*/ 208 w 208" name="T8"/>
                  <a:gd fmla="*/ 240 h 240" name="T9"/>
                </a:gdLst>
                <a:cxnLst>
                  <a:cxn ang="0">
                    <a:pos x="T0" y="T1"/>
                  </a:cxn>
                  <a:cxn ang="0">
                    <a:pos x="T2" y="T3"/>
                  </a:cxn>
                  <a:cxn ang="0">
                    <a:pos x="T4" y="T5"/>
                  </a:cxn>
                  <a:cxn ang="0">
                    <a:pos x="T6" y="T7"/>
                  </a:cxn>
                  <a:cxn ang="0">
                    <a:pos x="T8" y="T9"/>
                  </a:cxn>
                </a:cxnLst>
                <a:rect b="b" l="0" r="r" t="0"/>
                <a:pathLst>
                  <a:path h="240" w="208">
                    <a:moveTo>
                      <a:pt x="208" y="240"/>
                    </a:moveTo>
                    <a:lnTo>
                      <a:pt x="0" y="240"/>
                    </a:lnTo>
                    <a:lnTo>
                      <a:pt x="8" y="0"/>
                    </a:lnTo>
                    <a:lnTo>
                      <a:pt x="199" y="0"/>
                    </a:lnTo>
                    <a:lnTo>
                      <a:pt x="208" y="240"/>
                    </a:lnTo>
                    <a:close/>
                  </a:path>
                </a:pathLst>
              </a:custGeom>
              <a:solidFill>
                <a:srgbClr val="F1C9A5"/>
              </a:solidFill>
              <a:ln>
                <a:noFill/>
              </a:ln>
            </p:spPr>
            <p:txBody>
              <a:bodyPr anchor="t" anchorCtr="0" bIns="34290" compatLnSpc="1" lIns="68580" numCol="1" rIns="68580" tIns="3429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013" u="none">
                  <a:ln>
                    <a:noFill/>
                  </a:ln>
                  <a:solidFill>
                    <a:prstClr val="black"/>
                  </a:solidFill>
                  <a:effectLst/>
                  <a:uLnTx/>
                  <a:uFillTx/>
                </a:endParaRPr>
              </a:p>
            </p:txBody>
          </p:sp>
          <p:sp>
            <p:nvSpPr>
              <p:cNvPr id="25" name="iṣḻîḋé">
                <a:extLst>
                  <a:ext uri="{FF2B5EF4-FFF2-40B4-BE49-F238E27FC236}">
                    <a16:creationId xmlns:a16="http://schemas.microsoft.com/office/drawing/2014/main" id="{470B36A4-8519-4C51-9AF4-B7D5DA0F96EE}"/>
                  </a:ext>
                </a:extLst>
              </p:cNvPr>
              <p:cNvSpPr/>
              <p:nvPr/>
            </p:nvSpPr>
            <p:spPr bwMode="auto">
              <a:xfrm>
                <a:off x="4111625" y="1833563"/>
                <a:ext cx="538163" cy="676275"/>
              </a:xfrm>
              <a:custGeom>
                <a:gdLst>
                  <a:gd fmla="*/ 179 w 179" name="T0"/>
                  <a:gd fmla="*/ 109 h 226" name="T1"/>
                  <a:gd fmla="*/ 90 w 179" name="T2"/>
                  <a:gd fmla="*/ 0 h 226" name="T3"/>
                  <a:gd fmla="*/ 0 w 179" name="T4"/>
                  <a:gd fmla="*/ 109 h 226" name="T5"/>
                  <a:gd fmla="*/ 42 w 179" name="T6"/>
                  <a:gd fmla="*/ 194 h 226" name="T7"/>
                  <a:gd fmla="*/ 49 w 179" name="T8"/>
                  <a:gd fmla="*/ 218 h 226" name="T9"/>
                  <a:gd fmla="*/ 59 w 179" name="T10"/>
                  <a:gd fmla="*/ 226 h 226" name="T11"/>
                  <a:gd fmla="*/ 121 w 179" name="T12"/>
                  <a:gd fmla="*/ 226 h 226" name="T13"/>
                  <a:gd fmla="*/ 131 w 179" name="T14"/>
                  <a:gd fmla="*/ 218 h 226" name="T15"/>
                  <a:gd fmla="*/ 138 w 179" name="T16"/>
                  <a:gd fmla="*/ 194 h 226" name="T17"/>
                  <a:gd fmla="*/ 179 w 179" name="T18"/>
                  <a:gd fmla="*/ 109 h 22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6" w="179">
                    <a:moveTo>
                      <a:pt x="179" y="109"/>
                    </a:moveTo>
                    <a:cubicBezTo>
                      <a:pt x="179" y="54"/>
                      <a:pt x="171" y="0"/>
                      <a:pt x="90" y="0"/>
                    </a:cubicBezTo>
                    <a:cubicBezTo>
                      <a:pt x="7" y="0"/>
                      <a:pt x="0" y="54"/>
                      <a:pt x="0" y="109"/>
                    </a:cubicBezTo>
                    <a:cubicBezTo>
                      <a:pt x="0" y="145"/>
                      <a:pt x="17" y="176"/>
                      <a:pt x="42" y="194"/>
                    </a:cubicBezTo>
                    <a:cubicBezTo>
                      <a:pt x="49" y="218"/>
                      <a:pt x="49" y="218"/>
                      <a:pt x="49" y="218"/>
                    </a:cubicBezTo>
                    <a:cubicBezTo>
                      <a:pt x="50" y="223"/>
                      <a:pt x="55" y="226"/>
                      <a:pt x="59" y="226"/>
                    </a:cubicBezTo>
                    <a:cubicBezTo>
                      <a:pt x="121" y="226"/>
                      <a:pt x="121" y="226"/>
                      <a:pt x="121" y="226"/>
                    </a:cubicBezTo>
                    <a:cubicBezTo>
                      <a:pt x="125" y="226"/>
                      <a:pt x="130" y="223"/>
                      <a:pt x="131" y="218"/>
                    </a:cubicBezTo>
                    <a:cubicBezTo>
                      <a:pt x="138" y="194"/>
                      <a:pt x="138" y="194"/>
                      <a:pt x="138" y="194"/>
                    </a:cubicBezTo>
                    <a:cubicBezTo>
                      <a:pt x="163" y="176"/>
                      <a:pt x="179" y="145"/>
                      <a:pt x="179" y="109"/>
                    </a:cubicBezTo>
                    <a:close/>
                  </a:path>
                </a:pathLst>
              </a:custGeom>
              <a:solidFill>
                <a:schemeClr val="bg1">
                  <a:lumMod val="50000"/>
                </a:schemeClr>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013" u="none">
                  <a:ln>
                    <a:noFill/>
                  </a:ln>
                  <a:solidFill>
                    <a:prstClr val="black"/>
                  </a:solidFill>
                  <a:effectLst/>
                  <a:uLnTx/>
                  <a:uFillTx/>
                </a:endParaRPr>
              </a:p>
            </p:txBody>
          </p:sp>
          <p:sp>
            <p:nvSpPr>
              <p:cNvPr id="26" name="íš1iḋê">
                <a:extLst>
                  <a:ext uri="{FF2B5EF4-FFF2-40B4-BE49-F238E27FC236}">
                    <a16:creationId xmlns:a16="http://schemas.microsoft.com/office/drawing/2014/main" id="{F1FDBF22-0685-4FC4-9728-0D43DA1911B0}"/>
                  </a:ext>
                </a:extLst>
              </p:cNvPr>
              <p:cNvSpPr/>
              <p:nvPr/>
            </p:nvSpPr>
            <p:spPr bwMode="auto">
              <a:xfrm>
                <a:off x="3724275" y="2557463"/>
                <a:ext cx="1316038" cy="1536700"/>
              </a:xfrm>
              <a:custGeom>
                <a:gdLst>
                  <a:gd fmla="*/ 405 w 438" name="T0"/>
                  <a:gd fmla="*/ 60 h 514" name="T1"/>
                  <a:gd fmla="*/ 287 w 438" name="T2"/>
                  <a:gd fmla="*/ 28 h 514" name="T3"/>
                  <a:gd fmla="*/ 282 w 438" name="T4"/>
                  <a:gd fmla="*/ 8 h 514" name="T5"/>
                  <a:gd fmla="*/ 219 w 438" name="T6"/>
                  <a:gd fmla="*/ 0 h 514" name="T7"/>
                  <a:gd fmla="*/ 156 w 438" name="T8"/>
                  <a:gd fmla="*/ 8 h 514" name="T9"/>
                  <a:gd fmla="*/ 152 w 438" name="T10"/>
                  <a:gd fmla="*/ 28 h 514" name="T11"/>
                  <a:gd fmla="*/ 33 w 438" name="T12"/>
                  <a:gd fmla="*/ 60 h 514" name="T13"/>
                  <a:gd fmla="*/ 0 w 438" name="T14"/>
                  <a:gd fmla="*/ 93 h 514" name="T15"/>
                  <a:gd fmla="*/ 7 w 438" name="T16"/>
                  <a:gd fmla="*/ 258 h 514" name="T17"/>
                  <a:gd fmla="*/ 65 w 438" name="T18"/>
                  <a:gd fmla="*/ 344 h 514" name="T19"/>
                  <a:gd fmla="*/ 35 w 438" name="T20"/>
                  <a:gd fmla="*/ 514 h 514" name="T21"/>
                  <a:gd fmla="*/ 402 w 438" name="T22"/>
                  <a:gd fmla="*/ 514 h 514" name="T23"/>
                  <a:gd fmla="*/ 371 w 438" name="T24"/>
                  <a:gd fmla="*/ 344 h 514" name="T25"/>
                  <a:gd fmla="*/ 431 w 438" name="T26"/>
                  <a:gd fmla="*/ 258 h 514" name="T27"/>
                  <a:gd fmla="*/ 438 w 438" name="T28"/>
                  <a:gd fmla="*/ 93 h 514" name="T29"/>
                  <a:gd fmla="*/ 405 w 438" name="T30"/>
                  <a:gd fmla="*/ 60 h 51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514" w="438">
                    <a:moveTo>
                      <a:pt x="405" y="60"/>
                    </a:moveTo>
                    <a:cubicBezTo>
                      <a:pt x="287" y="28"/>
                      <a:pt x="287" y="28"/>
                      <a:pt x="287" y="28"/>
                    </a:cubicBezTo>
                    <a:cubicBezTo>
                      <a:pt x="282" y="8"/>
                      <a:pt x="282" y="8"/>
                      <a:pt x="282" y="8"/>
                    </a:cubicBezTo>
                    <a:cubicBezTo>
                      <a:pt x="282" y="8"/>
                      <a:pt x="235" y="0"/>
                      <a:pt x="219" y="0"/>
                    </a:cubicBezTo>
                    <a:cubicBezTo>
                      <a:pt x="203" y="0"/>
                      <a:pt x="156" y="8"/>
                      <a:pt x="156" y="8"/>
                    </a:cubicBezTo>
                    <a:cubicBezTo>
                      <a:pt x="152" y="28"/>
                      <a:pt x="152" y="28"/>
                      <a:pt x="152" y="28"/>
                    </a:cubicBezTo>
                    <a:cubicBezTo>
                      <a:pt x="33" y="60"/>
                      <a:pt x="33" y="60"/>
                      <a:pt x="33" y="60"/>
                    </a:cubicBezTo>
                    <a:cubicBezTo>
                      <a:pt x="15" y="66"/>
                      <a:pt x="0" y="75"/>
                      <a:pt x="0" y="93"/>
                    </a:cubicBezTo>
                    <a:cubicBezTo>
                      <a:pt x="0" y="93"/>
                      <a:pt x="3" y="213"/>
                      <a:pt x="7" y="258"/>
                    </a:cubicBezTo>
                    <a:cubicBezTo>
                      <a:pt x="9" y="285"/>
                      <a:pt x="15" y="341"/>
                      <a:pt x="65" y="344"/>
                    </a:cubicBezTo>
                    <a:cubicBezTo>
                      <a:pt x="35" y="514"/>
                      <a:pt x="35" y="514"/>
                      <a:pt x="35" y="514"/>
                    </a:cubicBezTo>
                    <a:cubicBezTo>
                      <a:pt x="402" y="514"/>
                      <a:pt x="402" y="514"/>
                      <a:pt x="402" y="514"/>
                    </a:cubicBezTo>
                    <a:cubicBezTo>
                      <a:pt x="371" y="344"/>
                      <a:pt x="371" y="344"/>
                      <a:pt x="371" y="344"/>
                    </a:cubicBezTo>
                    <a:cubicBezTo>
                      <a:pt x="424" y="344"/>
                      <a:pt x="428" y="285"/>
                      <a:pt x="431" y="258"/>
                    </a:cubicBezTo>
                    <a:cubicBezTo>
                      <a:pt x="436" y="213"/>
                      <a:pt x="438" y="93"/>
                      <a:pt x="438" y="93"/>
                    </a:cubicBezTo>
                    <a:cubicBezTo>
                      <a:pt x="438" y="75"/>
                      <a:pt x="425" y="67"/>
                      <a:pt x="405" y="60"/>
                    </a:cubicBezTo>
                    <a:close/>
                  </a:path>
                </a:pathLst>
              </a:custGeom>
              <a:solidFill>
                <a:schemeClr val="accent1"/>
              </a:solidFill>
              <a:ln>
                <a:noFill/>
              </a:ln>
            </p:spPr>
            <p:txBody>
              <a:bodyPr anchor="t" anchorCtr="0" bIns="34290" compatLnSpc="1" lIns="68580" numCol="1" rIns="68580" tIns="3429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013" u="none">
                  <a:ln>
                    <a:noFill/>
                  </a:ln>
                  <a:solidFill>
                    <a:prstClr val="black"/>
                  </a:solidFill>
                  <a:effectLst/>
                  <a:uLnTx/>
                  <a:uFillTx/>
                </a:endParaRPr>
              </a:p>
            </p:txBody>
          </p:sp>
        </p:grpSp>
      </p:grpSp>
      <p:grpSp>
        <p:nvGrpSpPr>
          <p:cNvPr id="6" name="îSḷïḍe">
            <a:extLst>
              <a:ext uri="{FF2B5EF4-FFF2-40B4-BE49-F238E27FC236}">
                <a16:creationId xmlns:a16="http://schemas.microsoft.com/office/drawing/2014/main" id="{F91341EA-3A7E-4A12-81FE-1AF4A6E42C43}"/>
              </a:ext>
            </a:extLst>
          </p:cNvPr>
          <p:cNvGrpSpPr/>
          <p:nvPr/>
        </p:nvGrpSpPr>
        <p:grpSpPr>
          <a:xfrm>
            <a:off x="575131" y="1803349"/>
            <a:ext cx="1611709" cy="756212"/>
            <a:chOff x="1479486" y="3149771"/>
            <a:chExt cx="3649821" cy="1008283"/>
          </a:xfrm>
        </p:grpSpPr>
        <p:sp>
          <p:nvSpPr>
            <p:cNvPr id="18" name="iṡļîďè">
              <a:extLst>
                <a:ext uri="{FF2B5EF4-FFF2-40B4-BE49-F238E27FC236}">
                  <a16:creationId xmlns:a16="http://schemas.microsoft.com/office/drawing/2014/main" id="{062D39B9-37B1-4088-B8AF-4C5CFEED785E}"/>
                </a:ext>
              </a:extLst>
            </p:cNvPr>
            <p:cNvSpPr/>
            <p:nvPr/>
          </p:nvSpPr>
          <p:spPr bwMode="auto">
            <a:xfrm>
              <a:off x="1479486" y="3562652"/>
              <a:ext cx="3649821" cy="595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50000"/>
                </a:lnSpc>
                <a:spcBef>
                  <a:spcPct val="0"/>
                </a:spcBef>
              </a:pPr>
              <a:r>
                <a:rPr altLang="en-US" lang="zh-CN" sz="800"/>
                <a:t>您的内容打在这里，或者通过复制您的文本后，在此框中选择粘贴，并选择只保留文字</a:t>
              </a:r>
            </a:p>
          </p:txBody>
        </p:sp>
        <p:sp>
          <p:nvSpPr>
            <p:cNvPr id="19" name="îṥľíḑê">
              <a:extLst>
                <a:ext uri="{FF2B5EF4-FFF2-40B4-BE49-F238E27FC236}">
                  <a16:creationId xmlns:a16="http://schemas.microsoft.com/office/drawing/2014/main" id="{36EFEFA7-E6BA-4581-BB97-E5A88F6B16AA}"/>
                </a:ext>
              </a:extLst>
            </p:cNvPr>
            <p:cNvSpPr txBox="1"/>
            <p:nvPr/>
          </p:nvSpPr>
          <p:spPr bwMode="auto">
            <a:xfrm>
              <a:off x="1479486" y="3149771"/>
              <a:ext cx="3649821"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a:solidFill>
                    <a:schemeClr val="accent1"/>
                  </a:solidFill>
                </a:rPr>
                <a:t>点击输入标题</a:t>
              </a:r>
            </a:p>
          </p:txBody>
        </p:sp>
      </p:grpSp>
      <p:cxnSp>
        <p:nvCxnSpPr>
          <p:cNvPr id="7" name="直接连接符 6">
            <a:extLst>
              <a:ext uri="{FF2B5EF4-FFF2-40B4-BE49-F238E27FC236}">
                <a16:creationId xmlns:a16="http://schemas.microsoft.com/office/drawing/2014/main" id="{6F087625-387C-4B58-8B69-7952B1421D0E}"/>
              </a:ext>
            </a:extLst>
          </p:cNvPr>
          <p:cNvCxnSpPr/>
          <p:nvPr/>
        </p:nvCxnSpPr>
        <p:spPr>
          <a:xfrm>
            <a:off x="630705" y="2796500"/>
            <a:ext cx="1727050"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8" name="i$1íďe">
            <a:extLst>
              <a:ext uri="{FF2B5EF4-FFF2-40B4-BE49-F238E27FC236}">
                <a16:creationId xmlns:a16="http://schemas.microsoft.com/office/drawing/2014/main" id="{7346C5EE-57D9-4B95-8DDA-4E3191124C70}"/>
              </a:ext>
            </a:extLst>
          </p:cNvPr>
          <p:cNvGrpSpPr/>
          <p:nvPr/>
        </p:nvGrpSpPr>
        <p:grpSpPr>
          <a:xfrm>
            <a:off x="575131" y="2931924"/>
            <a:ext cx="1611709" cy="756212"/>
            <a:chOff x="1479486" y="3149771"/>
            <a:chExt cx="3649821" cy="1008283"/>
          </a:xfrm>
        </p:grpSpPr>
        <p:sp>
          <p:nvSpPr>
            <p:cNvPr id="16" name="ïS1idé">
              <a:extLst>
                <a:ext uri="{FF2B5EF4-FFF2-40B4-BE49-F238E27FC236}">
                  <a16:creationId xmlns:a16="http://schemas.microsoft.com/office/drawing/2014/main" id="{E643F871-5593-4AC0-A2C8-AE5D602C737E}"/>
                </a:ext>
              </a:extLst>
            </p:cNvPr>
            <p:cNvSpPr/>
            <p:nvPr/>
          </p:nvSpPr>
          <p:spPr bwMode="auto">
            <a:xfrm>
              <a:off x="1479486" y="3562652"/>
              <a:ext cx="3649821" cy="595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50000"/>
                </a:lnSpc>
                <a:spcBef>
                  <a:spcPct val="0"/>
                </a:spcBef>
              </a:pPr>
              <a:r>
                <a:rPr altLang="en-US" lang="zh-CN" sz="700"/>
                <a:t>您的内容打在这里，或者通过复制您的文本后，在此框中选择粘贴，并选择只保留文字</a:t>
              </a:r>
            </a:p>
          </p:txBody>
        </p:sp>
        <p:sp>
          <p:nvSpPr>
            <p:cNvPr id="17" name="îSļïḋe">
              <a:extLst>
                <a:ext uri="{FF2B5EF4-FFF2-40B4-BE49-F238E27FC236}">
                  <a16:creationId xmlns:a16="http://schemas.microsoft.com/office/drawing/2014/main" id="{3AF896E6-92E2-4115-8462-9C8998C25DD9}"/>
                </a:ext>
              </a:extLst>
            </p:cNvPr>
            <p:cNvSpPr txBox="1"/>
            <p:nvPr/>
          </p:nvSpPr>
          <p:spPr bwMode="auto">
            <a:xfrm>
              <a:off x="1479486" y="3149771"/>
              <a:ext cx="3649821"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a:solidFill>
                    <a:schemeClr val="accent2"/>
                  </a:solidFill>
                </a:rPr>
                <a:t>点击输入标题</a:t>
              </a:r>
            </a:p>
          </p:txBody>
        </p:sp>
      </p:grpSp>
      <p:grpSp>
        <p:nvGrpSpPr>
          <p:cNvPr id="9" name="îṣḷîďe">
            <a:extLst>
              <a:ext uri="{FF2B5EF4-FFF2-40B4-BE49-F238E27FC236}">
                <a16:creationId xmlns:a16="http://schemas.microsoft.com/office/drawing/2014/main" id="{5E9145C3-D416-4568-B337-E1A8FF5DA8DE}"/>
              </a:ext>
            </a:extLst>
          </p:cNvPr>
          <p:cNvGrpSpPr/>
          <p:nvPr/>
        </p:nvGrpSpPr>
        <p:grpSpPr>
          <a:xfrm>
            <a:off x="6869547" y="1904864"/>
            <a:ext cx="1611709" cy="756212"/>
            <a:chOff x="1479486" y="3149771"/>
            <a:chExt cx="3649821" cy="1008283"/>
          </a:xfrm>
        </p:grpSpPr>
        <p:sp>
          <p:nvSpPr>
            <p:cNvPr id="14" name="íşḻíḍé">
              <a:extLst>
                <a:ext uri="{FF2B5EF4-FFF2-40B4-BE49-F238E27FC236}">
                  <a16:creationId xmlns:a16="http://schemas.microsoft.com/office/drawing/2014/main" id="{A5CD579F-B1F1-4C40-B9C2-D70D79F149BA}"/>
                </a:ext>
              </a:extLst>
            </p:cNvPr>
            <p:cNvSpPr/>
            <p:nvPr/>
          </p:nvSpPr>
          <p:spPr bwMode="auto">
            <a:xfrm>
              <a:off x="1479486" y="3562652"/>
              <a:ext cx="3649821" cy="595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50000"/>
                </a:lnSpc>
                <a:spcBef>
                  <a:spcPct val="0"/>
                </a:spcBef>
              </a:pPr>
              <a:r>
                <a:rPr altLang="en-US" lang="zh-CN" sz="800"/>
                <a:t>您的内容打在这里，或者通过复制您的文本后，在此框中选择粘贴，并选择只保留文字</a:t>
              </a:r>
            </a:p>
          </p:txBody>
        </p:sp>
        <p:sp>
          <p:nvSpPr>
            <p:cNvPr id="15" name="îSļîḍê">
              <a:extLst>
                <a:ext uri="{FF2B5EF4-FFF2-40B4-BE49-F238E27FC236}">
                  <a16:creationId xmlns:a16="http://schemas.microsoft.com/office/drawing/2014/main" id="{58CF10DD-F722-4701-ACD1-2B8C0FBBDBCB}"/>
                </a:ext>
              </a:extLst>
            </p:cNvPr>
            <p:cNvSpPr txBox="1"/>
            <p:nvPr/>
          </p:nvSpPr>
          <p:spPr bwMode="auto">
            <a:xfrm>
              <a:off x="1479486" y="3149771"/>
              <a:ext cx="3649821"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a:solidFill>
                    <a:schemeClr val="accent3"/>
                  </a:solidFill>
                </a:rPr>
                <a:t>点击输入标题</a:t>
              </a:r>
            </a:p>
          </p:txBody>
        </p:sp>
      </p:grpSp>
      <p:cxnSp>
        <p:nvCxnSpPr>
          <p:cNvPr id="10" name="直接连接符 9">
            <a:extLst>
              <a:ext uri="{FF2B5EF4-FFF2-40B4-BE49-F238E27FC236}">
                <a16:creationId xmlns:a16="http://schemas.microsoft.com/office/drawing/2014/main" id="{462EB124-B15E-4DF4-83DA-E5315924369D}"/>
              </a:ext>
            </a:extLst>
          </p:cNvPr>
          <p:cNvCxnSpPr/>
          <p:nvPr/>
        </p:nvCxnSpPr>
        <p:spPr>
          <a:xfrm>
            <a:off x="6925120" y="2796500"/>
            <a:ext cx="1727050"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11" name="îŝḷide">
            <a:extLst>
              <a:ext uri="{FF2B5EF4-FFF2-40B4-BE49-F238E27FC236}">
                <a16:creationId xmlns:a16="http://schemas.microsoft.com/office/drawing/2014/main" id="{332B7FBC-F66E-45B3-A139-E67984E78C94}"/>
              </a:ext>
            </a:extLst>
          </p:cNvPr>
          <p:cNvGrpSpPr/>
          <p:nvPr/>
        </p:nvGrpSpPr>
        <p:grpSpPr>
          <a:xfrm>
            <a:off x="6869547" y="2931924"/>
            <a:ext cx="1611709" cy="756212"/>
            <a:chOff x="1479486" y="3149771"/>
            <a:chExt cx="3649821" cy="1008283"/>
          </a:xfrm>
        </p:grpSpPr>
        <p:sp>
          <p:nvSpPr>
            <p:cNvPr id="12" name="iş1îḍé">
              <a:extLst>
                <a:ext uri="{FF2B5EF4-FFF2-40B4-BE49-F238E27FC236}">
                  <a16:creationId xmlns:a16="http://schemas.microsoft.com/office/drawing/2014/main" id="{47D97B4D-81B0-45D0-B5A5-CB1D06EF9488}"/>
                </a:ext>
              </a:extLst>
            </p:cNvPr>
            <p:cNvSpPr/>
            <p:nvPr/>
          </p:nvSpPr>
          <p:spPr bwMode="auto">
            <a:xfrm>
              <a:off x="1479486" y="3562652"/>
              <a:ext cx="3649821" cy="5954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Autofit/>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nSpc>
                  <a:spcPct val="150000"/>
                </a:lnSpc>
                <a:spcBef>
                  <a:spcPct val="0"/>
                </a:spcBef>
              </a:pPr>
              <a:r>
                <a:rPr altLang="en-US" lang="zh-CN" sz="700"/>
                <a:t>您的内容打在这里，或者通过复制您的文本后，在此框中选择粘贴，并选择只保留文字</a:t>
              </a:r>
            </a:p>
          </p:txBody>
        </p:sp>
        <p:sp>
          <p:nvSpPr>
            <p:cNvPr id="13" name="í$1iďé">
              <a:extLst>
                <a:ext uri="{FF2B5EF4-FFF2-40B4-BE49-F238E27FC236}">
                  <a16:creationId xmlns:a16="http://schemas.microsoft.com/office/drawing/2014/main" id="{2CF4FFFE-74FE-48E8-AECB-9CE97760C76F}"/>
                </a:ext>
              </a:extLst>
            </p:cNvPr>
            <p:cNvSpPr txBox="1"/>
            <p:nvPr/>
          </p:nvSpPr>
          <p:spPr bwMode="auto">
            <a:xfrm>
              <a:off x="1479486" y="3149771"/>
              <a:ext cx="3649821" cy="41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6800" lIns="90000" rIns="90000" tIns="46800" wrap="non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spcBef>
                  <a:spcPct val="0"/>
                </a:spcBef>
              </a:pPr>
              <a:r>
                <a:rPr altLang="en-US" b="1" lang="zh-CN">
                  <a:solidFill>
                    <a:schemeClr val="accent4"/>
                  </a:solidFill>
                </a:rPr>
                <a:t>点击输入标题</a:t>
              </a:r>
            </a:p>
          </p:txBody>
        </p:sp>
      </p:grpSp>
      <p:sp>
        <p:nvSpPr>
          <p:cNvPr id="104" name="等腰三角形 103"/>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105" name="文本框 104"/>
          <p:cNvSpPr txBox="1"/>
          <p:nvPr/>
        </p:nvSpPr>
        <p:spPr>
          <a:xfrm>
            <a:off x="3132044" y="442517"/>
            <a:ext cx="29260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执行失败的五大原因</a:t>
            </a:r>
          </a:p>
        </p:txBody>
      </p:sp>
      <p:cxnSp>
        <p:nvCxnSpPr>
          <p:cNvPr id="106" name="直接连接符 105"/>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774169139"/>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04"/>
                                        </p:tgtEl>
                                        <p:attrNameLst>
                                          <p:attrName>style.visibility</p:attrName>
                                        </p:attrNameLst>
                                      </p:cBhvr>
                                      <p:to>
                                        <p:strVal val="visible"/>
                                      </p:to>
                                    </p:set>
                                    <p:animEffect filter="fade" transition="in">
                                      <p:cBhvr>
                                        <p:cTn dur="1000" id="7"/>
                                        <p:tgtEl>
                                          <p:spTgt spid="104"/>
                                        </p:tgtEl>
                                      </p:cBhvr>
                                    </p:animEffect>
                                    <p:anim calcmode="lin" valueType="num">
                                      <p:cBhvr>
                                        <p:cTn dur="1000" fill="hold" id="8"/>
                                        <p:tgtEl>
                                          <p:spTgt spid="104"/>
                                        </p:tgtEl>
                                        <p:attrNameLst>
                                          <p:attrName>ppt_x</p:attrName>
                                        </p:attrNameLst>
                                      </p:cBhvr>
                                      <p:tavLst>
                                        <p:tav tm="0">
                                          <p:val>
                                            <p:strVal val="#ppt_x"/>
                                          </p:val>
                                        </p:tav>
                                        <p:tav tm="100000">
                                          <p:val>
                                            <p:strVal val="#ppt_x"/>
                                          </p:val>
                                        </p:tav>
                                      </p:tavLst>
                                    </p:anim>
                                    <p:anim calcmode="lin" valueType="num">
                                      <p:cBhvr>
                                        <p:cTn dur="1000" fill="hold" id="9"/>
                                        <p:tgtEl>
                                          <p:spTgt spid="104"/>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105"/>
                                        </p:tgtEl>
                                        <p:attrNameLst>
                                          <p:attrName>style.visibility</p:attrName>
                                        </p:attrNameLst>
                                      </p:cBhvr>
                                      <p:to>
                                        <p:strVal val="visible"/>
                                      </p:to>
                                    </p:set>
                                    <p:anim calcmode="lin" valueType="num">
                                      <p:cBhvr>
                                        <p:cTn dur="500" fill="hold" id="14"/>
                                        <p:tgtEl>
                                          <p:spTgt spid="105"/>
                                        </p:tgtEl>
                                        <p:attrNameLst>
                                          <p:attrName>ppt_w</p:attrName>
                                        </p:attrNameLst>
                                      </p:cBhvr>
                                      <p:tavLst>
                                        <p:tav tm="0">
                                          <p:val>
                                            <p:fltVal val="0"/>
                                          </p:val>
                                        </p:tav>
                                        <p:tav tm="100000">
                                          <p:val>
                                            <p:strVal val="#ppt_w"/>
                                          </p:val>
                                        </p:tav>
                                      </p:tavLst>
                                    </p:anim>
                                    <p:anim calcmode="lin" valueType="num">
                                      <p:cBhvr>
                                        <p:cTn dur="500" fill="hold" id="15"/>
                                        <p:tgtEl>
                                          <p:spTgt spid="105"/>
                                        </p:tgtEl>
                                        <p:attrNameLst>
                                          <p:attrName>ppt_h</p:attrName>
                                        </p:attrNameLst>
                                      </p:cBhvr>
                                      <p:tavLst>
                                        <p:tav tm="0">
                                          <p:val>
                                            <p:fltVal val="0"/>
                                          </p:val>
                                        </p:tav>
                                        <p:tav tm="100000">
                                          <p:val>
                                            <p:strVal val="#ppt_h"/>
                                          </p:val>
                                        </p:tav>
                                      </p:tavLst>
                                    </p:anim>
                                    <p:animEffect filter="fade" transition="in">
                                      <p:cBhvr>
                                        <p:cTn dur="500" id="16"/>
                                        <p:tgtEl>
                                          <p:spTgt spid="105"/>
                                        </p:tgtEl>
                                      </p:cBhvr>
                                    </p:animEffect>
                                  </p:childTnLst>
                                </p:cTn>
                              </p:par>
                              <p:par>
                                <p:cTn fill="hold" id="17" nodeType="withEffect" presetClass="entr" presetID="53" presetSubtype="0">
                                  <p:stCondLst>
                                    <p:cond delay="0"/>
                                  </p:stCondLst>
                                  <p:childTnLst>
                                    <p:set>
                                      <p:cBhvr>
                                        <p:cTn dur="1" fill="hold" id="18">
                                          <p:stCondLst>
                                            <p:cond delay="0"/>
                                          </p:stCondLst>
                                        </p:cTn>
                                        <p:tgtEl>
                                          <p:spTgt spid="106"/>
                                        </p:tgtEl>
                                        <p:attrNameLst>
                                          <p:attrName>style.visibility</p:attrName>
                                        </p:attrNameLst>
                                      </p:cBhvr>
                                      <p:to>
                                        <p:strVal val="visible"/>
                                      </p:to>
                                    </p:set>
                                    <p:anim calcmode="lin" valueType="num">
                                      <p:cBhvr>
                                        <p:cTn dur="500" fill="hold" id="19"/>
                                        <p:tgtEl>
                                          <p:spTgt spid="106"/>
                                        </p:tgtEl>
                                        <p:attrNameLst>
                                          <p:attrName>ppt_w</p:attrName>
                                        </p:attrNameLst>
                                      </p:cBhvr>
                                      <p:tavLst>
                                        <p:tav tm="0">
                                          <p:val>
                                            <p:fltVal val="0"/>
                                          </p:val>
                                        </p:tav>
                                        <p:tav tm="100000">
                                          <p:val>
                                            <p:strVal val="#ppt_w"/>
                                          </p:val>
                                        </p:tav>
                                      </p:tavLst>
                                    </p:anim>
                                    <p:anim calcmode="lin" valueType="num">
                                      <p:cBhvr>
                                        <p:cTn dur="500" fill="hold" id="20"/>
                                        <p:tgtEl>
                                          <p:spTgt spid="106"/>
                                        </p:tgtEl>
                                        <p:attrNameLst>
                                          <p:attrName>ppt_h</p:attrName>
                                        </p:attrNameLst>
                                      </p:cBhvr>
                                      <p:tavLst>
                                        <p:tav tm="0">
                                          <p:val>
                                            <p:fltVal val="0"/>
                                          </p:val>
                                        </p:tav>
                                        <p:tav tm="100000">
                                          <p:val>
                                            <p:strVal val="#ppt_h"/>
                                          </p:val>
                                        </p:tav>
                                      </p:tavLst>
                                    </p:anim>
                                    <p:animEffect filter="fade" transition="in">
                                      <p:cBhvr>
                                        <p:cTn dur="500" id="21"/>
                                        <p:tgtEl>
                                          <p:spTgt spid="106"/>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23" presetSubtype="16">
                                  <p:stCondLst>
                                    <p:cond delay="0"/>
                                  </p:stCondLst>
                                  <p:childTnLst>
                                    <p:set>
                                      <p:cBhvr>
                                        <p:cTn dur="1" fill="hold" id="25">
                                          <p:stCondLst>
                                            <p:cond delay="0"/>
                                          </p:stCondLst>
                                        </p:cTn>
                                        <p:tgtEl>
                                          <p:spTgt spid="4"/>
                                        </p:tgtEl>
                                        <p:attrNameLst>
                                          <p:attrName>style.visibility</p:attrName>
                                        </p:attrNameLst>
                                      </p:cBhvr>
                                      <p:to>
                                        <p:strVal val="visible"/>
                                      </p:to>
                                    </p:set>
                                    <p:anim calcmode="lin" valueType="num">
                                      <p:cBhvr>
                                        <p:cTn dur="500" fill="hold" id="26"/>
                                        <p:tgtEl>
                                          <p:spTgt spid="4"/>
                                        </p:tgtEl>
                                        <p:attrNameLst>
                                          <p:attrName>ppt_w</p:attrName>
                                        </p:attrNameLst>
                                      </p:cBhvr>
                                      <p:tavLst>
                                        <p:tav tm="0">
                                          <p:val>
                                            <p:fltVal val="0"/>
                                          </p:val>
                                        </p:tav>
                                        <p:tav tm="100000">
                                          <p:val>
                                            <p:strVal val="#ppt_w"/>
                                          </p:val>
                                        </p:tav>
                                      </p:tavLst>
                                    </p:anim>
                                    <p:anim calcmode="lin" valueType="num">
                                      <p:cBhvr>
                                        <p:cTn dur="500" fill="hold" id="27"/>
                                        <p:tgtEl>
                                          <p:spTgt spid="4"/>
                                        </p:tgtEl>
                                        <p:attrNameLst>
                                          <p:attrName>ppt_h</p:attrName>
                                        </p:attrNameLst>
                                      </p:cBhvr>
                                      <p:tavLst>
                                        <p:tav tm="0">
                                          <p:val>
                                            <p:fltVal val="0"/>
                                          </p:val>
                                        </p:tav>
                                        <p:tav tm="100000">
                                          <p:val>
                                            <p:strVal val="#ppt_h"/>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16" presetSubtype="21">
                                  <p:stCondLst>
                                    <p:cond delay="0"/>
                                  </p:stCondLst>
                                  <p:childTnLst>
                                    <p:set>
                                      <p:cBhvr>
                                        <p:cTn dur="1" fill="hold" id="31">
                                          <p:stCondLst>
                                            <p:cond delay="0"/>
                                          </p:stCondLst>
                                        </p:cTn>
                                        <p:tgtEl>
                                          <p:spTgt spid="6"/>
                                        </p:tgtEl>
                                        <p:attrNameLst>
                                          <p:attrName>style.visibility</p:attrName>
                                        </p:attrNameLst>
                                      </p:cBhvr>
                                      <p:to>
                                        <p:strVal val="visible"/>
                                      </p:to>
                                    </p:set>
                                    <p:animEffect filter="barn(inVertical)" transition="in">
                                      <p:cBhvr>
                                        <p:cTn dur="500" id="32"/>
                                        <p:tgtEl>
                                          <p:spTgt spid="6"/>
                                        </p:tgtEl>
                                      </p:cBhvr>
                                    </p:animEffect>
                                  </p:childTnLst>
                                </p:cTn>
                              </p:par>
                              <p:par>
                                <p:cTn fill="hold" id="33" nodeType="withEffect" presetClass="entr" presetID="16" presetSubtype="21">
                                  <p:stCondLst>
                                    <p:cond delay="0"/>
                                  </p:stCondLst>
                                  <p:childTnLst>
                                    <p:set>
                                      <p:cBhvr>
                                        <p:cTn dur="1" fill="hold" id="34">
                                          <p:stCondLst>
                                            <p:cond delay="0"/>
                                          </p:stCondLst>
                                        </p:cTn>
                                        <p:tgtEl>
                                          <p:spTgt spid="7"/>
                                        </p:tgtEl>
                                        <p:attrNameLst>
                                          <p:attrName>style.visibility</p:attrName>
                                        </p:attrNameLst>
                                      </p:cBhvr>
                                      <p:to>
                                        <p:strVal val="visible"/>
                                      </p:to>
                                    </p:set>
                                    <p:animEffect filter="barn(inVertical)" transition="in">
                                      <p:cBhvr>
                                        <p:cTn dur="500" id="35"/>
                                        <p:tgtEl>
                                          <p:spTgt spid="7"/>
                                        </p:tgtEl>
                                      </p:cBhvr>
                                    </p:animEffect>
                                  </p:childTnLst>
                                </p:cTn>
                              </p:par>
                              <p:par>
                                <p:cTn fill="hold" id="36" nodeType="withEffect" presetClass="entr" presetID="16" presetSubtype="21">
                                  <p:stCondLst>
                                    <p:cond delay="0"/>
                                  </p:stCondLst>
                                  <p:childTnLst>
                                    <p:set>
                                      <p:cBhvr>
                                        <p:cTn dur="1" fill="hold" id="37">
                                          <p:stCondLst>
                                            <p:cond delay="0"/>
                                          </p:stCondLst>
                                        </p:cTn>
                                        <p:tgtEl>
                                          <p:spTgt spid="8"/>
                                        </p:tgtEl>
                                        <p:attrNameLst>
                                          <p:attrName>style.visibility</p:attrName>
                                        </p:attrNameLst>
                                      </p:cBhvr>
                                      <p:to>
                                        <p:strVal val="visible"/>
                                      </p:to>
                                    </p:set>
                                    <p:animEffect filter="barn(inVertical)" transition="in">
                                      <p:cBhvr>
                                        <p:cTn dur="500" id="38"/>
                                        <p:tgtEl>
                                          <p:spTgt spid="8"/>
                                        </p:tgtEl>
                                      </p:cBhvr>
                                    </p:animEffect>
                                  </p:childTnLst>
                                </p:cTn>
                              </p:par>
                              <p:par>
                                <p:cTn fill="hold" id="39" nodeType="withEffect" presetClass="entr" presetID="16" presetSubtype="21">
                                  <p:stCondLst>
                                    <p:cond delay="0"/>
                                  </p:stCondLst>
                                  <p:childTnLst>
                                    <p:set>
                                      <p:cBhvr>
                                        <p:cTn dur="1" fill="hold" id="40">
                                          <p:stCondLst>
                                            <p:cond delay="0"/>
                                          </p:stCondLst>
                                        </p:cTn>
                                        <p:tgtEl>
                                          <p:spTgt spid="9"/>
                                        </p:tgtEl>
                                        <p:attrNameLst>
                                          <p:attrName>style.visibility</p:attrName>
                                        </p:attrNameLst>
                                      </p:cBhvr>
                                      <p:to>
                                        <p:strVal val="visible"/>
                                      </p:to>
                                    </p:set>
                                    <p:animEffect filter="barn(inVertical)" transition="in">
                                      <p:cBhvr>
                                        <p:cTn dur="500" id="41"/>
                                        <p:tgtEl>
                                          <p:spTgt spid="9"/>
                                        </p:tgtEl>
                                      </p:cBhvr>
                                    </p:animEffect>
                                  </p:childTnLst>
                                </p:cTn>
                              </p:par>
                              <p:par>
                                <p:cTn fill="hold" id="42" nodeType="withEffect" presetClass="entr" presetID="16" presetSubtype="21">
                                  <p:stCondLst>
                                    <p:cond delay="0"/>
                                  </p:stCondLst>
                                  <p:childTnLst>
                                    <p:set>
                                      <p:cBhvr>
                                        <p:cTn dur="1" fill="hold" id="43">
                                          <p:stCondLst>
                                            <p:cond delay="0"/>
                                          </p:stCondLst>
                                        </p:cTn>
                                        <p:tgtEl>
                                          <p:spTgt spid="10"/>
                                        </p:tgtEl>
                                        <p:attrNameLst>
                                          <p:attrName>style.visibility</p:attrName>
                                        </p:attrNameLst>
                                      </p:cBhvr>
                                      <p:to>
                                        <p:strVal val="visible"/>
                                      </p:to>
                                    </p:set>
                                    <p:animEffect filter="barn(inVertical)" transition="in">
                                      <p:cBhvr>
                                        <p:cTn dur="500" id="44"/>
                                        <p:tgtEl>
                                          <p:spTgt spid="10"/>
                                        </p:tgtEl>
                                      </p:cBhvr>
                                    </p:animEffect>
                                  </p:childTnLst>
                                </p:cTn>
                              </p:par>
                              <p:par>
                                <p:cTn fill="hold" id="45" nodeType="withEffect" presetClass="entr" presetID="16" presetSubtype="21">
                                  <p:stCondLst>
                                    <p:cond delay="0"/>
                                  </p:stCondLst>
                                  <p:childTnLst>
                                    <p:set>
                                      <p:cBhvr>
                                        <p:cTn dur="1" fill="hold" id="46">
                                          <p:stCondLst>
                                            <p:cond delay="0"/>
                                          </p:stCondLst>
                                        </p:cTn>
                                        <p:tgtEl>
                                          <p:spTgt spid="11"/>
                                        </p:tgtEl>
                                        <p:attrNameLst>
                                          <p:attrName>style.visibility</p:attrName>
                                        </p:attrNameLst>
                                      </p:cBhvr>
                                      <p:to>
                                        <p:strVal val="visible"/>
                                      </p:to>
                                    </p:set>
                                    <p:animEffect filter="barn(inVertical)" transition="in">
                                      <p:cBhvr>
                                        <p:cTn dur="500" id="47"/>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4"/>
      <p:bldP grpId="0" spid="105"/>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TextBox 32"/>
          <p:cNvSpPr txBox="1"/>
          <p:nvPr/>
        </p:nvSpPr>
        <p:spPr>
          <a:xfrm>
            <a:off x="1769500" y="1824887"/>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8" name="TextBox 33"/>
          <p:cNvSpPr txBox="1"/>
          <p:nvPr/>
        </p:nvSpPr>
        <p:spPr>
          <a:xfrm>
            <a:off x="1769500" y="1578205"/>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9" name="TextBox 34"/>
          <p:cNvSpPr txBox="1"/>
          <p:nvPr/>
        </p:nvSpPr>
        <p:spPr>
          <a:xfrm>
            <a:off x="1769500" y="2802909"/>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10" name="TextBox 35"/>
          <p:cNvSpPr txBox="1"/>
          <p:nvPr/>
        </p:nvSpPr>
        <p:spPr>
          <a:xfrm>
            <a:off x="1769500" y="2556227"/>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11" name="TextBox 36"/>
          <p:cNvSpPr txBox="1"/>
          <p:nvPr/>
        </p:nvSpPr>
        <p:spPr>
          <a:xfrm>
            <a:off x="1769499" y="3782664"/>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12" name="TextBox 37"/>
          <p:cNvSpPr txBox="1"/>
          <p:nvPr/>
        </p:nvSpPr>
        <p:spPr>
          <a:xfrm>
            <a:off x="1769500" y="3535983"/>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13" name="TextBox 38"/>
          <p:cNvSpPr txBox="1"/>
          <p:nvPr/>
        </p:nvSpPr>
        <p:spPr>
          <a:xfrm>
            <a:off x="5758048" y="1822181"/>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14" name="TextBox 39"/>
          <p:cNvSpPr txBox="1"/>
          <p:nvPr/>
        </p:nvSpPr>
        <p:spPr>
          <a:xfrm>
            <a:off x="5758048" y="1575499"/>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15" name="TextBox 40"/>
          <p:cNvSpPr txBox="1"/>
          <p:nvPr/>
        </p:nvSpPr>
        <p:spPr>
          <a:xfrm>
            <a:off x="5758048" y="2802909"/>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16" name="TextBox 41"/>
          <p:cNvSpPr txBox="1"/>
          <p:nvPr/>
        </p:nvSpPr>
        <p:spPr>
          <a:xfrm>
            <a:off x="5758048" y="2556227"/>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17" name="TextBox 42"/>
          <p:cNvSpPr txBox="1"/>
          <p:nvPr/>
        </p:nvSpPr>
        <p:spPr>
          <a:xfrm>
            <a:off x="5758048" y="3782664"/>
            <a:ext cx="2309628" cy="667512"/>
          </a:xfrm>
          <a:prstGeom prst="rect">
            <a:avLst/>
          </a:prstGeom>
          <a:noFill/>
        </p:spPr>
        <p:txBody>
          <a:bodyPr rtlCol="0" wrap="square">
            <a:spAutoFit/>
          </a:bodyPr>
          <a:lstStyle/>
          <a:p>
            <a:pPr>
              <a:lnSpc>
                <a:spcPct val="120000"/>
              </a:lnSpc>
            </a:pPr>
            <a:r>
              <a:rPr altLang="en-US" lang="zh-CN" sz="1050">
                <a:latin charset="-122" panose="020b0503020204020204" pitchFamily="34" typeface="微软雅黑"/>
                <a:ea charset="-122" panose="020b0503020204020204" pitchFamily="34" typeface="微软雅黑"/>
                <a:cs typeface="Lato Light"/>
              </a:rPr>
              <a:t>为客户服务是我们存在的唯一理由客户需求是发展我们坚持以客户为中心</a:t>
            </a:r>
          </a:p>
        </p:txBody>
      </p:sp>
      <p:sp>
        <p:nvSpPr>
          <p:cNvPr id="18" name="TextBox 43"/>
          <p:cNvSpPr txBox="1"/>
          <p:nvPr/>
        </p:nvSpPr>
        <p:spPr>
          <a:xfrm>
            <a:off x="5758048" y="3535983"/>
            <a:ext cx="1445345" cy="253916"/>
          </a:xfrm>
          <a:prstGeom prst="rect">
            <a:avLst/>
          </a:prstGeom>
          <a:noFill/>
        </p:spPr>
        <p:txBody>
          <a:bodyPr anchor="ctr" rtlCol="0" wrap="none">
            <a:noAutofit/>
          </a:bodyPr>
          <a:lstStyle/>
          <a:p>
            <a:r>
              <a:rPr altLang="en-US" lang="zh-CN" sz="15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grpSp>
        <p:nvGrpSpPr>
          <p:cNvPr id="20" name="Group 9"/>
          <p:cNvGrpSpPr/>
          <p:nvPr/>
        </p:nvGrpSpPr>
        <p:grpSpPr>
          <a:xfrm>
            <a:off x="928436" y="1518350"/>
            <a:ext cx="739557" cy="739557"/>
            <a:chOff x="1018986" y="2785407"/>
            <a:chExt cx="760132" cy="760132"/>
          </a:xfrm>
          <a:solidFill>
            <a:schemeClr val="tx1">
              <a:lumMod val="75000"/>
              <a:lumOff val="25000"/>
            </a:schemeClr>
          </a:solidFill>
        </p:grpSpPr>
        <p:sp>
          <p:nvSpPr>
            <p:cNvPr id="21" name="Oval 3"/>
            <p:cNvSpPr/>
            <p:nvPr/>
          </p:nvSpPr>
          <p:spPr>
            <a:xfrm>
              <a:off x="1018986" y="2785407"/>
              <a:ext cx="760132" cy="7601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grpSp>
          <p:nvGrpSpPr>
            <p:cNvPr id="22" name="Group 22"/>
            <p:cNvGrpSpPr/>
            <p:nvPr/>
          </p:nvGrpSpPr>
          <p:grpSpPr>
            <a:xfrm>
              <a:off x="1224620" y="2991040"/>
              <a:ext cx="348868" cy="348868"/>
              <a:chOff x="3510759" y="2582071"/>
              <a:chExt cx="464344" cy="464344"/>
            </a:xfrm>
            <a:grpFill/>
          </p:grpSpPr>
          <p:sp>
            <p:nvSpPr>
              <p:cNvPr id="23" name="AutoShape 126"/>
              <p:cNvSpPr/>
              <p:nvPr/>
            </p:nvSpPr>
            <p:spPr bwMode="auto">
              <a:xfrm>
                <a:off x="3510759" y="2582071"/>
                <a:ext cx="464344" cy="4643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125">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0" typeface="Gill Sans"/>
                </a:endParaRPr>
              </a:p>
            </p:txBody>
          </p:sp>
          <p:sp>
            <p:nvSpPr>
              <p:cNvPr id="24" name="AutoShape 127"/>
              <p:cNvSpPr/>
              <p:nvPr/>
            </p:nvSpPr>
            <p:spPr bwMode="auto">
              <a:xfrm>
                <a:off x="3698875" y="2654300"/>
                <a:ext cx="109538" cy="1087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125">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0" typeface="Gill Sans"/>
                </a:endParaRPr>
              </a:p>
            </p:txBody>
          </p:sp>
        </p:grpSp>
      </p:grpSp>
      <p:grpSp>
        <p:nvGrpSpPr>
          <p:cNvPr id="25" name="Group 10"/>
          <p:cNvGrpSpPr/>
          <p:nvPr/>
        </p:nvGrpSpPr>
        <p:grpSpPr>
          <a:xfrm>
            <a:off x="928436" y="2499078"/>
            <a:ext cx="739557" cy="739557"/>
            <a:chOff x="1018986" y="4093044"/>
            <a:chExt cx="760132" cy="760132"/>
          </a:xfrm>
          <a:solidFill>
            <a:schemeClr val="tx1">
              <a:lumMod val="75000"/>
              <a:lumOff val="25000"/>
            </a:schemeClr>
          </a:solidFill>
        </p:grpSpPr>
        <p:sp>
          <p:nvSpPr>
            <p:cNvPr id="26" name="Oval 4"/>
            <p:cNvSpPr/>
            <p:nvPr/>
          </p:nvSpPr>
          <p:spPr>
            <a:xfrm>
              <a:off x="1018986" y="4093044"/>
              <a:ext cx="760132" cy="76013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grpSp>
          <p:nvGrpSpPr>
            <p:cNvPr id="27" name="Group 25"/>
            <p:cNvGrpSpPr/>
            <p:nvPr/>
          </p:nvGrpSpPr>
          <p:grpSpPr>
            <a:xfrm>
              <a:off x="1287234" y="4298377"/>
              <a:ext cx="239735" cy="349465"/>
              <a:chOff x="3582988" y="3510757"/>
              <a:chExt cx="319088" cy="465138"/>
            </a:xfrm>
            <a:grpFill/>
          </p:grpSpPr>
          <p:sp>
            <p:nvSpPr>
              <p:cNvPr id="28" name="AutoShape 113"/>
              <p:cNvSpPr/>
              <p:nvPr/>
            </p:nvSpPr>
            <p:spPr bwMode="auto">
              <a:xfrm>
                <a:off x="3582988" y="3510757"/>
                <a:ext cx="319088" cy="46513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013">
                  <a:latin charset="-122" panose="020b0503020204020204" pitchFamily="34" typeface="微软雅黑"/>
                  <a:ea charset="-122" panose="020b0503020204020204" pitchFamily="34" typeface="微软雅黑"/>
                  <a:sym charset="0" typeface="Gill Sans"/>
                </a:endParaRPr>
              </a:p>
            </p:txBody>
          </p:sp>
          <p:sp>
            <p:nvSpPr>
              <p:cNvPr id="29" name="AutoShape 114"/>
              <p:cNvSpPr/>
              <p:nvPr/>
            </p:nvSpPr>
            <p:spPr bwMode="auto">
              <a:xfrm>
                <a:off x="3655219" y="3583782"/>
                <a:ext cx="94456" cy="94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013">
                  <a:latin charset="-122" panose="020b0503020204020204" pitchFamily="34" typeface="微软雅黑"/>
                  <a:ea charset="-122" panose="020b0503020204020204" pitchFamily="34" typeface="微软雅黑"/>
                  <a:sym charset="0" typeface="Gill Sans"/>
                </a:endParaRPr>
              </a:p>
            </p:txBody>
          </p:sp>
        </p:grpSp>
      </p:grpSp>
      <p:grpSp>
        <p:nvGrpSpPr>
          <p:cNvPr id="30" name="Group 12"/>
          <p:cNvGrpSpPr/>
          <p:nvPr/>
        </p:nvGrpSpPr>
        <p:grpSpPr>
          <a:xfrm>
            <a:off x="4892421" y="1518350"/>
            <a:ext cx="739557" cy="739557"/>
            <a:chOff x="6545599" y="2785407"/>
            <a:chExt cx="760132" cy="760132"/>
          </a:xfrm>
          <a:solidFill>
            <a:schemeClr val="tx1">
              <a:lumMod val="75000"/>
              <a:lumOff val="25000"/>
            </a:schemeClr>
          </a:solidFill>
        </p:grpSpPr>
        <p:sp>
          <p:nvSpPr>
            <p:cNvPr id="31" name="Oval 6"/>
            <p:cNvSpPr/>
            <p:nvPr/>
          </p:nvSpPr>
          <p:spPr>
            <a:xfrm>
              <a:off x="6545599" y="2785407"/>
              <a:ext cx="760132" cy="7601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grpSp>
          <p:nvGrpSpPr>
            <p:cNvPr id="32" name="Group 28"/>
            <p:cNvGrpSpPr/>
            <p:nvPr/>
          </p:nvGrpSpPr>
          <p:grpSpPr>
            <a:xfrm>
              <a:off x="6759951" y="3010099"/>
              <a:ext cx="331427" cy="310747"/>
              <a:chOff x="7938" y="1588"/>
              <a:chExt cx="3867150" cy="3625850"/>
            </a:xfrm>
            <a:grpFill/>
          </p:grpSpPr>
          <p:sp>
            <p:nvSpPr>
              <p:cNvPr id="33" name="Freeform 9"/>
              <p:cNvSpPr>
                <a:spLocks noEditPoints="1"/>
              </p:cNvSpPr>
              <p:nvPr/>
            </p:nvSpPr>
            <p:spPr bwMode="auto">
              <a:xfrm>
                <a:off x="7938" y="1588"/>
                <a:ext cx="3867150" cy="3625850"/>
              </a:xfrm>
              <a:custGeom>
                <a:gdLst>
                  <a:gd fmla="*/ 1009 w 1028" name="T0"/>
                  <a:gd fmla="*/ 212 h 964" name="T1"/>
                  <a:gd fmla="*/ 817 w 1028" name="T2"/>
                  <a:gd fmla="*/ 19 h 964" name="T3"/>
                  <a:gd fmla="*/ 771 w 1028" name="T4"/>
                  <a:gd fmla="*/ 0 h 964" name="T5"/>
                  <a:gd fmla="*/ 96 w 1028" name="T6"/>
                  <a:gd fmla="*/ 0 h 964" name="T7"/>
                  <a:gd fmla="*/ 0 w 1028" name="T8"/>
                  <a:gd fmla="*/ 96 h 964" name="T9"/>
                  <a:gd fmla="*/ 0 w 1028" name="T10"/>
                  <a:gd fmla="*/ 868 h 964" name="T11"/>
                  <a:gd fmla="*/ 96 w 1028" name="T12"/>
                  <a:gd fmla="*/ 964 h 964" name="T13"/>
                  <a:gd fmla="*/ 932 w 1028" name="T14"/>
                  <a:gd fmla="*/ 964 h 964" name="T15"/>
                  <a:gd fmla="*/ 1028 w 1028" name="T16"/>
                  <a:gd fmla="*/ 868 h 964" name="T17"/>
                  <a:gd fmla="*/ 1028 w 1028" name="T18"/>
                  <a:gd fmla="*/ 257 h 964" name="T19"/>
                  <a:gd fmla="*/ 1009 w 1028" name="T20"/>
                  <a:gd fmla="*/ 212 h 964" name="T21"/>
                  <a:gd fmla="*/ 964 w 1028" name="T22"/>
                  <a:gd fmla="*/ 868 h 964" name="T23"/>
                  <a:gd fmla="*/ 932 w 1028" name="T24"/>
                  <a:gd fmla="*/ 900 h 964" name="T25"/>
                  <a:gd fmla="*/ 96 w 1028" name="T26"/>
                  <a:gd fmla="*/ 900 h 964" name="T27"/>
                  <a:gd fmla="*/ 64 w 1028" name="T28"/>
                  <a:gd fmla="*/ 868 h 964" name="T29"/>
                  <a:gd fmla="*/ 64 w 1028" name="T30"/>
                  <a:gd fmla="*/ 96 h 964" name="T31"/>
                  <a:gd fmla="*/ 96 w 1028" name="T32"/>
                  <a:gd fmla="*/ 64 h 964" name="T33"/>
                  <a:gd fmla="*/ 739 w 1028" name="T34"/>
                  <a:gd fmla="*/ 64 h 964" name="T35"/>
                  <a:gd fmla="*/ 739 w 1028" name="T36"/>
                  <a:gd fmla="*/ 193 h 964" name="T37"/>
                  <a:gd fmla="*/ 739 w 1028" name="T38"/>
                  <a:gd fmla="*/ 193 h 964" name="T39"/>
                  <a:gd fmla="*/ 835 w 1028" name="T40"/>
                  <a:gd fmla="*/ 289 h 964" name="T41"/>
                  <a:gd fmla="*/ 868 w 1028" name="T42"/>
                  <a:gd fmla="*/ 289 h 964" name="T43"/>
                  <a:gd fmla="*/ 964 w 1028" name="T44"/>
                  <a:gd fmla="*/ 289 h 964" name="T45"/>
                  <a:gd fmla="*/ 964 w 1028" name="T46"/>
                  <a:gd fmla="*/ 868 h 964" name="T47"/>
                  <a:gd fmla="*/ 868 w 1028" name="T48"/>
                  <a:gd fmla="*/ 257 h 964" name="T49"/>
                  <a:gd fmla="*/ 835 w 1028" name="T50"/>
                  <a:gd fmla="*/ 257 h 964" name="T51"/>
                  <a:gd fmla="*/ 771 w 1028" name="T52"/>
                  <a:gd fmla="*/ 193 h 964" name="T53"/>
                  <a:gd fmla="*/ 771 w 1028" name="T54"/>
                  <a:gd fmla="*/ 193 h 964" name="T55"/>
                  <a:gd fmla="*/ 771 w 1028" name="T56"/>
                  <a:gd fmla="*/ 64 h 964" name="T57"/>
                  <a:gd fmla="*/ 964 w 1028" name="T58"/>
                  <a:gd fmla="*/ 257 h 964" name="T59"/>
                  <a:gd fmla="*/ 868 w 1028" name="T60"/>
                  <a:gd fmla="*/ 257 h 964"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64" w="1028">
                    <a:moveTo>
                      <a:pt x="1009" y="212"/>
                    </a:moveTo>
                    <a:cubicBezTo>
                      <a:pt x="817" y="19"/>
                      <a:pt x="817" y="19"/>
                      <a:pt x="817" y="19"/>
                    </a:cubicBezTo>
                    <a:cubicBezTo>
                      <a:pt x="805" y="7"/>
                      <a:pt x="788" y="0"/>
                      <a:pt x="771" y="0"/>
                    </a:cubicBezTo>
                    <a:cubicBezTo>
                      <a:pt x="96" y="0"/>
                      <a:pt x="96" y="0"/>
                      <a:pt x="96" y="0"/>
                    </a:cubicBezTo>
                    <a:cubicBezTo>
                      <a:pt x="43" y="0"/>
                      <a:pt x="0" y="43"/>
                      <a:pt x="0" y="96"/>
                    </a:cubicBezTo>
                    <a:cubicBezTo>
                      <a:pt x="0" y="868"/>
                      <a:pt x="0" y="868"/>
                      <a:pt x="0" y="868"/>
                    </a:cubicBezTo>
                    <a:cubicBezTo>
                      <a:pt x="0" y="921"/>
                      <a:pt x="43" y="964"/>
                      <a:pt x="96" y="964"/>
                    </a:cubicBezTo>
                    <a:cubicBezTo>
                      <a:pt x="932" y="964"/>
                      <a:pt x="932" y="964"/>
                      <a:pt x="932" y="964"/>
                    </a:cubicBezTo>
                    <a:cubicBezTo>
                      <a:pt x="985" y="964"/>
                      <a:pt x="1028" y="921"/>
                      <a:pt x="1028" y="868"/>
                    </a:cubicBezTo>
                    <a:cubicBezTo>
                      <a:pt x="1028" y="257"/>
                      <a:pt x="1028" y="257"/>
                      <a:pt x="1028" y="257"/>
                    </a:cubicBezTo>
                    <a:cubicBezTo>
                      <a:pt x="1028" y="240"/>
                      <a:pt x="1022" y="224"/>
                      <a:pt x="1009" y="212"/>
                    </a:cubicBezTo>
                    <a:close/>
                    <a:moveTo>
                      <a:pt x="964" y="868"/>
                    </a:moveTo>
                    <a:cubicBezTo>
                      <a:pt x="964" y="885"/>
                      <a:pt x="950" y="900"/>
                      <a:pt x="932" y="900"/>
                    </a:cubicBezTo>
                    <a:cubicBezTo>
                      <a:pt x="96" y="900"/>
                      <a:pt x="96" y="900"/>
                      <a:pt x="96" y="900"/>
                    </a:cubicBezTo>
                    <a:cubicBezTo>
                      <a:pt x="79" y="900"/>
                      <a:pt x="64" y="885"/>
                      <a:pt x="64" y="868"/>
                    </a:cubicBezTo>
                    <a:cubicBezTo>
                      <a:pt x="64" y="96"/>
                      <a:pt x="64" y="96"/>
                      <a:pt x="64" y="96"/>
                    </a:cubicBezTo>
                    <a:cubicBezTo>
                      <a:pt x="64" y="79"/>
                      <a:pt x="79" y="64"/>
                      <a:pt x="96" y="64"/>
                    </a:cubicBezTo>
                    <a:cubicBezTo>
                      <a:pt x="739" y="64"/>
                      <a:pt x="739" y="64"/>
                      <a:pt x="739" y="64"/>
                    </a:cubicBezTo>
                    <a:cubicBezTo>
                      <a:pt x="739" y="193"/>
                      <a:pt x="739" y="193"/>
                      <a:pt x="739" y="193"/>
                    </a:cubicBezTo>
                    <a:cubicBezTo>
                      <a:pt x="739" y="193"/>
                      <a:pt x="739" y="193"/>
                      <a:pt x="739" y="193"/>
                    </a:cubicBezTo>
                    <a:cubicBezTo>
                      <a:pt x="739" y="246"/>
                      <a:pt x="782" y="289"/>
                      <a:pt x="835" y="289"/>
                    </a:cubicBezTo>
                    <a:cubicBezTo>
                      <a:pt x="868" y="289"/>
                      <a:pt x="868" y="289"/>
                      <a:pt x="868" y="289"/>
                    </a:cubicBezTo>
                    <a:cubicBezTo>
                      <a:pt x="964" y="289"/>
                      <a:pt x="964" y="289"/>
                      <a:pt x="964" y="289"/>
                    </a:cubicBezTo>
                    <a:lnTo>
                      <a:pt x="964" y="868"/>
                    </a:lnTo>
                    <a:close/>
                    <a:moveTo>
                      <a:pt x="868" y="257"/>
                    </a:moveTo>
                    <a:cubicBezTo>
                      <a:pt x="835" y="257"/>
                      <a:pt x="835" y="257"/>
                      <a:pt x="835" y="257"/>
                    </a:cubicBezTo>
                    <a:cubicBezTo>
                      <a:pt x="800" y="257"/>
                      <a:pt x="771" y="228"/>
                      <a:pt x="771" y="193"/>
                    </a:cubicBezTo>
                    <a:cubicBezTo>
                      <a:pt x="771" y="193"/>
                      <a:pt x="771" y="193"/>
                      <a:pt x="771" y="193"/>
                    </a:cubicBezTo>
                    <a:cubicBezTo>
                      <a:pt x="771" y="64"/>
                      <a:pt x="771" y="64"/>
                      <a:pt x="771" y="64"/>
                    </a:cubicBezTo>
                    <a:cubicBezTo>
                      <a:pt x="964" y="257"/>
                      <a:pt x="964" y="257"/>
                      <a:pt x="964" y="257"/>
                    </a:cubicBezTo>
                    <a:lnTo>
                      <a:pt x="868" y="25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4" name="Freeform 10"/>
              <p:cNvSpPr/>
              <p:nvPr/>
            </p:nvSpPr>
            <p:spPr bwMode="auto">
              <a:xfrm>
                <a:off x="1820863" y="727076"/>
                <a:ext cx="727075" cy="120650"/>
              </a:xfrm>
              <a:custGeom>
                <a:gdLst>
                  <a:gd fmla="*/ 16 w 193" name="T0"/>
                  <a:gd fmla="*/ 32 h 32" name="T1"/>
                  <a:gd fmla="*/ 177 w 193" name="T2"/>
                  <a:gd fmla="*/ 32 h 32" name="T3"/>
                  <a:gd fmla="*/ 193 w 193" name="T4"/>
                  <a:gd fmla="*/ 16 h 32" name="T5"/>
                  <a:gd fmla="*/ 177 w 193" name="T6"/>
                  <a:gd fmla="*/ 0 h 32" name="T7"/>
                  <a:gd fmla="*/ 16 w 193" name="T8"/>
                  <a:gd fmla="*/ 0 h 32" name="T9"/>
                  <a:gd fmla="*/ 0 w 193" name="T10"/>
                  <a:gd fmla="*/ 16 h 32" name="T11"/>
                  <a:gd fmla="*/ 16 w 193" name="T12"/>
                  <a:gd fmla="*/ 32 h 32" name="T13"/>
                </a:gdLst>
                <a:cxnLst>
                  <a:cxn ang="0">
                    <a:pos x="T0" y="T1"/>
                  </a:cxn>
                  <a:cxn ang="0">
                    <a:pos x="T2" y="T3"/>
                  </a:cxn>
                  <a:cxn ang="0">
                    <a:pos x="T4" y="T5"/>
                  </a:cxn>
                  <a:cxn ang="0">
                    <a:pos x="T6" y="T7"/>
                  </a:cxn>
                  <a:cxn ang="0">
                    <a:pos x="T8" y="T9"/>
                  </a:cxn>
                  <a:cxn ang="0">
                    <a:pos x="T10" y="T11"/>
                  </a:cxn>
                  <a:cxn ang="0">
                    <a:pos x="T12" y="T13"/>
                  </a:cxn>
                </a:cxnLst>
                <a:rect b="b" l="0" r="r" t="0"/>
                <a:pathLst>
                  <a:path h="32" w="193">
                    <a:moveTo>
                      <a:pt x="16" y="32"/>
                    </a:moveTo>
                    <a:cubicBezTo>
                      <a:pt x="177" y="32"/>
                      <a:pt x="177" y="32"/>
                      <a:pt x="177" y="32"/>
                    </a:cubicBezTo>
                    <a:cubicBezTo>
                      <a:pt x="186" y="32"/>
                      <a:pt x="193" y="25"/>
                      <a:pt x="193" y="16"/>
                    </a:cubicBezTo>
                    <a:cubicBezTo>
                      <a:pt x="193" y="7"/>
                      <a:pt x="186" y="0"/>
                      <a:pt x="177" y="0"/>
                    </a:cubicBezTo>
                    <a:cubicBezTo>
                      <a:pt x="16" y="0"/>
                      <a:pt x="16" y="0"/>
                      <a:pt x="16" y="0"/>
                    </a:cubicBezTo>
                    <a:cubicBezTo>
                      <a:pt x="7" y="0"/>
                      <a:pt x="0" y="7"/>
                      <a:pt x="0" y="16"/>
                    </a:cubicBezTo>
                    <a:cubicBezTo>
                      <a:pt x="0" y="25"/>
                      <a:pt x="7" y="32"/>
                      <a:pt x="16" y="3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5" name="Freeform 11"/>
              <p:cNvSpPr/>
              <p:nvPr/>
            </p:nvSpPr>
            <p:spPr bwMode="auto">
              <a:xfrm>
                <a:off x="1820863" y="1089026"/>
                <a:ext cx="727075" cy="120650"/>
              </a:xfrm>
              <a:custGeom>
                <a:gdLst>
                  <a:gd fmla="*/ 16 w 193" name="T0"/>
                  <a:gd fmla="*/ 32 h 32" name="T1"/>
                  <a:gd fmla="*/ 177 w 193" name="T2"/>
                  <a:gd fmla="*/ 32 h 32" name="T3"/>
                  <a:gd fmla="*/ 193 w 193" name="T4"/>
                  <a:gd fmla="*/ 16 h 32" name="T5"/>
                  <a:gd fmla="*/ 177 w 193" name="T6"/>
                  <a:gd fmla="*/ 0 h 32" name="T7"/>
                  <a:gd fmla="*/ 16 w 193" name="T8"/>
                  <a:gd fmla="*/ 0 h 32" name="T9"/>
                  <a:gd fmla="*/ 0 w 193" name="T10"/>
                  <a:gd fmla="*/ 16 h 32" name="T11"/>
                  <a:gd fmla="*/ 16 w 193" name="T12"/>
                  <a:gd fmla="*/ 32 h 32" name="T13"/>
                </a:gdLst>
                <a:cxnLst>
                  <a:cxn ang="0">
                    <a:pos x="T0" y="T1"/>
                  </a:cxn>
                  <a:cxn ang="0">
                    <a:pos x="T2" y="T3"/>
                  </a:cxn>
                  <a:cxn ang="0">
                    <a:pos x="T4" y="T5"/>
                  </a:cxn>
                  <a:cxn ang="0">
                    <a:pos x="T6" y="T7"/>
                  </a:cxn>
                  <a:cxn ang="0">
                    <a:pos x="T8" y="T9"/>
                  </a:cxn>
                  <a:cxn ang="0">
                    <a:pos x="T10" y="T11"/>
                  </a:cxn>
                  <a:cxn ang="0">
                    <a:pos x="T12" y="T13"/>
                  </a:cxn>
                </a:cxnLst>
                <a:rect b="b" l="0" r="r" t="0"/>
                <a:pathLst>
                  <a:path h="32" w="193">
                    <a:moveTo>
                      <a:pt x="16" y="32"/>
                    </a:moveTo>
                    <a:cubicBezTo>
                      <a:pt x="177" y="32"/>
                      <a:pt x="177" y="32"/>
                      <a:pt x="177" y="32"/>
                    </a:cubicBezTo>
                    <a:cubicBezTo>
                      <a:pt x="186" y="32"/>
                      <a:pt x="193" y="25"/>
                      <a:pt x="193" y="16"/>
                    </a:cubicBezTo>
                    <a:cubicBezTo>
                      <a:pt x="193" y="7"/>
                      <a:pt x="186" y="0"/>
                      <a:pt x="177" y="0"/>
                    </a:cubicBezTo>
                    <a:cubicBezTo>
                      <a:pt x="16" y="0"/>
                      <a:pt x="16" y="0"/>
                      <a:pt x="16" y="0"/>
                    </a:cubicBezTo>
                    <a:cubicBezTo>
                      <a:pt x="7" y="0"/>
                      <a:pt x="0" y="7"/>
                      <a:pt x="0" y="16"/>
                    </a:cubicBezTo>
                    <a:cubicBezTo>
                      <a:pt x="0" y="25"/>
                      <a:pt x="7" y="32"/>
                      <a:pt x="16" y="3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6" name="Freeform 12"/>
              <p:cNvSpPr/>
              <p:nvPr/>
            </p:nvSpPr>
            <p:spPr bwMode="auto">
              <a:xfrm>
                <a:off x="1820863" y="1454151"/>
                <a:ext cx="1573213" cy="120650"/>
              </a:xfrm>
              <a:custGeom>
                <a:gdLst>
                  <a:gd fmla="*/ 0 w 418" name="T0"/>
                  <a:gd fmla="*/ 16 h 32" name="T1"/>
                  <a:gd fmla="*/ 16 w 418" name="T2"/>
                  <a:gd fmla="*/ 32 h 32" name="T3"/>
                  <a:gd fmla="*/ 402 w 418" name="T4"/>
                  <a:gd fmla="*/ 32 h 32" name="T5"/>
                  <a:gd fmla="*/ 418 w 418" name="T6"/>
                  <a:gd fmla="*/ 16 h 32" name="T7"/>
                  <a:gd fmla="*/ 402 w 418" name="T8"/>
                  <a:gd fmla="*/ 0 h 32" name="T9"/>
                  <a:gd fmla="*/ 16 w 418" name="T10"/>
                  <a:gd fmla="*/ 0 h 32" name="T11"/>
                  <a:gd fmla="*/ 0 w 418" name="T12"/>
                  <a:gd fmla="*/ 16 h 32" name="T13"/>
                </a:gdLst>
                <a:cxnLst>
                  <a:cxn ang="0">
                    <a:pos x="T0" y="T1"/>
                  </a:cxn>
                  <a:cxn ang="0">
                    <a:pos x="T2" y="T3"/>
                  </a:cxn>
                  <a:cxn ang="0">
                    <a:pos x="T4" y="T5"/>
                  </a:cxn>
                  <a:cxn ang="0">
                    <a:pos x="T6" y="T7"/>
                  </a:cxn>
                  <a:cxn ang="0">
                    <a:pos x="T8" y="T9"/>
                  </a:cxn>
                  <a:cxn ang="0">
                    <a:pos x="T10" y="T11"/>
                  </a:cxn>
                  <a:cxn ang="0">
                    <a:pos x="T12" y="T13"/>
                  </a:cxn>
                </a:cxnLst>
                <a:rect b="b" l="0" r="r" t="0"/>
                <a:pathLst>
                  <a:path h="32" w="418">
                    <a:moveTo>
                      <a:pt x="0" y="16"/>
                    </a:moveTo>
                    <a:cubicBezTo>
                      <a:pt x="0" y="25"/>
                      <a:pt x="7" y="32"/>
                      <a:pt x="16" y="32"/>
                    </a:cubicBezTo>
                    <a:cubicBezTo>
                      <a:pt x="402" y="32"/>
                      <a:pt x="402" y="32"/>
                      <a:pt x="402" y="32"/>
                    </a:cubicBezTo>
                    <a:cubicBezTo>
                      <a:pt x="411" y="32"/>
                      <a:pt x="418" y="25"/>
                      <a:pt x="418" y="16"/>
                    </a:cubicBezTo>
                    <a:cubicBezTo>
                      <a:pt x="418" y="7"/>
                      <a:pt x="411" y="0"/>
                      <a:pt x="402" y="0"/>
                    </a:cubicBezTo>
                    <a:cubicBezTo>
                      <a:pt x="16" y="0"/>
                      <a:pt x="16" y="0"/>
                      <a:pt x="16" y="0"/>
                    </a:cubicBezTo>
                    <a:cubicBezTo>
                      <a:pt x="7" y="0"/>
                      <a:pt x="0" y="7"/>
                      <a:pt x="0" y="16"/>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7" name="Freeform 13"/>
              <p:cNvSpPr/>
              <p:nvPr/>
            </p:nvSpPr>
            <p:spPr bwMode="auto">
              <a:xfrm>
                <a:off x="493713" y="2176463"/>
                <a:ext cx="2900363" cy="123825"/>
              </a:xfrm>
              <a:custGeom>
                <a:gdLst>
                  <a:gd fmla="*/ 755 w 771" name="T0"/>
                  <a:gd fmla="*/ 0 h 33" name="T1"/>
                  <a:gd fmla="*/ 16 w 771" name="T2"/>
                  <a:gd fmla="*/ 0 h 33" name="T3"/>
                  <a:gd fmla="*/ 0 w 771" name="T4"/>
                  <a:gd fmla="*/ 16 h 33" name="T5"/>
                  <a:gd fmla="*/ 16 w 771" name="T6"/>
                  <a:gd fmla="*/ 33 h 33" name="T7"/>
                  <a:gd fmla="*/ 755 w 771" name="T8"/>
                  <a:gd fmla="*/ 33 h 33" name="T9"/>
                  <a:gd fmla="*/ 771 w 771" name="T10"/>
                  <a:gd fmla="*/ 16 h 33" name="T11"/>
                  <a:gd fmla="*/ 755 w 771" name="T12"/>
                  <a:gd fmla="*/ 0 h 33" name="T13"/>
                </a:gdLst>
                <a:cxnLst>
                  <a:cxn ang="0">
                    <a:pos x="T0" y="T1"/>
                  </a:cxn>
                  <a:cxn ang="0">
                    <a:pos x="T2" y="T3"/>
                  </a:cxn>
                  <a:cxn ang="0">
                    <a:pos x="T4" y="T5"/>
                  </a:cxn>
                  <a:cxn ang="0">
                    <a:pos x="T6" y="T7"/>
                  </a:cxn>
                  <a:cxn ang="0">
                    <a:pos x="T8" y="T9"/>
                  </a:cxn>
                  <a:cxn ang="0">
                    <a:pos x="T10" y="T11"/>
                  </a:cxn>
                  <a:cxn ang="0">
                    <a:pos x="T12" y="T13"/>
                  </a:cxn>
                </a:cxnLst>
                <a:rect b="b" l="0" r="r" t="0"/>
                <a:pathLst>
                  <a:path h="33" w="771">
                    <a:moveTo>
                      <a:pt x="755" y="0"/>
                    </a:moveTo>
                    <a:cubicBezTo>
                      <a:pt x="16" y="0"/>
                      <a:pt x="16" y="0"/>
                      <a:pt x="16" y="0"/>
                    </a:cubicBezTo>
                    <a:cubicBezTo>
                      <a:pt x="7" y="0"/>
                      <a:pt x="0" y="8"/>
                      <a:pt x="0" y="16"/>
                    </a:cubicBezTo>
                    <a:cubicBezTo>
                      <a:pt x="0" y="25"/>
                      <a:pt x="7" y="33"/>
                      <a:pt x="16" y="33"/>
                    </a:cubicBezTo>
                    <a:cubicBezTo>
                      <a:pt x="755" y="33"/>
                      <a:pt x="755" y="33"/>
                      <a:pt x="755" y="33"/>
                    </a:cubicBezTo>
                    <a:cubicBezTo>
                      <a:pt x="764" y="33"/>
                      <a:pt x="771" y="25"/>
                      <a:pt x="771" y="16"/>
                    </a:cubicBezTo>
                    <a:cubicBezTo>
                      <a:pt x="771" y="8"/>
                      <a:pt x="764" y="0"/>
                      <a:pt x="75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8" name="Freeform 14"/>
              <p:cNvSpPr/>
              <p:nvPr/>
            </p:nvSpPr>
            <p:spPr bwMode="auto">
              <a:xfrm>
                <a:off x="493713" y="2541588"/>
                <a:ext cx="2900363" cy="119063"/>
              </a:xfrm>
              <a:custGeom>
                <a:gdLst>
                  <a:gd fmla="*/ 755 w 771" name="T0"/>
                  <a:gd fmla="*/ 0 h 32" name="T1"/>
                  <a:gd fmla="*/ 16 w 771" name="T2"/>
                  <a:gd fmla="*/ 0 h 32" name="T3"/>
                  <a:gd fmla="*/ 0 w 771" name="T4"/>
                  <a:gd fmla="*/ 16 h 32" name="T5"/>
                  <a:gd fmla="*/ 16 w 771" name="T6"/>
                  <a:gd fmla="*/ 32 h 32" name="T7"/>
                  <a:gd fmla="*/ 755 w 771" name="T8"/>
                  <a:gd fmla="*/ 32 h 32" name="T9"/>
                  <a:gd fmla="*/ 771 w 771" name="T10"/>
                  <a:gd fmla="*/ 16 h 32" name="T11"/>
                  <a:gd fmla="*/ 755 w 771" name="T12"/>
                  <a:gd fmla="*/ 0 h 32" name="T13"/>
                </a:gdLst>
                <a:cxnLst>
                  <a:cxn ang="0">
                    <a:pos x="T0" y="T1"/>
                  </a:cxn>
                  <a:cxn ang="0">
                    <a:pos x="T2" y="T3"/>
                  </a:cxn>
                  <a:cxn ang="0">
                    <a:pos x="T4" y="T5"/>
                  </a:cxn>
                  <a:cxn ang="0">
                    <a:pos x="T6" y="T7"/>
                  </a:cxn>
                  <a:cxn ang="0">
                    <a:pos x="T8" y="T9"/>
                  </a:cxn>
                  <a:cxn ang="0">
                    <a:pos x="T10" y="T11"/>
                  </a:cxn>
                  <a:cxn ang="0">
                    <a:pos x="T12" y="T13"/>
                  </a:cxn>
                </a:cxnLst>
                <a:rect b="b" l="0" r="r" t="0"/>
                <a:pathLst>
                  <a:path h="32" w="771">
                    <a:moveTo>
                      <a:pt x="755" y="0"/>
                    </a:moveTo>
                    <a:cubicBezTo>
                      <a:pt x="16" y="0"/>
                      <a:pt x="16" y="0"/>
                      <a:pt x="16" y="0"/>
                    </a:cubicBezTo>
                    <a:cubicBezTo>
                      <a:pt x="7" y="0"/>
                      <a:pt x="0" y="7"/>
                      <a:pt x="0" y="16"/>
                    </a:cubicBezTo>
                    <a:cubicBezTo>
                      <a:pt x="0" y="25"/>
                      <a:pt x="7" y="32"/>
                      <a:pt x="16" y="32"/>
                    </a:cubicBezTo>
                    <a:cubicBezTo>
                      <a:pt x="755" y="32"/>
                      <a:pt x="755" y="32"/>
                      <a:pt x="755" y="32"/>
                    </a:cubicBezTo>
                    <a:cubicBezTo>
                      <a:pt x="764" y="32"/>
                      <a:pt x="771" y="25"/>
                      <a:pt x="771" y="16"/>
                    </a:cubicBezTo>
                    <a:cubicBezTo>
                      <a:pt x="771" y="7"/>
                      <a:pt x="764" y="0"/>
                      <a:pt x="75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39" name="Freeform 15"/>
              <p:cNvSpPr/>
              <p:nvPr/>
            </p:nvSpPr>
            <p:spPr bwMode="auto">
              <a:xfrm>
                <a:off x="493713" y="2901951"/>
                <a:ext cx="2900363" cy="120650"/>
              </a:xfrm>
              <a:custGeom>
                <a:gdLst>
                  <a:gd fmla="*/ 755 w 771" name="T0"/>
                  <a:gd fmla="*/ 0 h 32" name="T1"/>
                  <a:gd fmla="*/ 16 w 771" name="T2"/>
                  <a:gd fmla="*/ 0 h 32" name="T3"/>
                  <a:gd fmla="*/ 0 w 771" name="T4"/>
                  <a:gd fmla="*/ 16 h 32" name="T5"/>
                  <a:gd fmla="*/ 16 w 771" name="T6"/>
                  <a:gd fmla="*/ 32 h 32" name="T7"/>
                  <a:gd fmla="*/ 755 w 771" name="T8"/>
                  <a:gd fmla="*/ 32 h 32" name="T9"/>
                  <a:gd fmla="*/ 771 w 771" name="T10"/>
                  <a:gd fmla="*/ 16 h 32" name="T11"/>
                  <a:gd fmla="*/ 755 w 771" name="T12"/>
                  <a:gd fmla="*/ 0 h 32" name="T13"/>
                </a:gdLst>
                <a:cxnLst>
                  <a:cxn ang="0">
                    <a:pos x="T0" y="T1"/>
                  </a:cxn>
                  <a:cxn ang="0">
                    <a:pos x="T2" y="T3"/>
                  </a:cxn>
                  <a:cxn ang="0">
                    <a:pos x="T4" y="T5"/>
                  </a:cxn>
                  <a:cxn ang="0">
                    <a:pos x="T6" y="T7"/>
                  </a:cxn>
                  <a:cxn ang="0">
                    <a:pos x="T8" y="T9"/>
                  </a:cxn>
                  <a:cxn ang="0">
                    <a:pos x="T10" y="T11"/>
                  </a:cxn>
                  <a:cxn ang="0">
                    <a:pos x="T12" y="T13"/>
                  </a:cxn>
                </a:cxnLst>
                <a:rect b="b" l="0" r="r" t="0"/>
                <a:pathLst>
                  <a:path h="32" w="771">
                    <a:moveTo>
                      <a:pt x="755" y="0"/>
                    </a:moveTo>
                    <a:cubicBezTo>
                      <a:pt x="16" y="0"/>
                      <a:pt x="16" y="0"/>
                      <a:pt x="16" y="0"/>
                    </a:cubicBezTo>
                    <a:cubicBezTo>
                      <a:pt x="7" y="0"/>
                      <a:pt x="0" y="7"/>
                      <a:pt x="0" y="16"/>
                    </a:cubicBezTo>
                    <a:cubicBezTo>
                      <a:pt x="0" y="25"/>
                      <a:pt x="7" y="32"/>
                      <a:pt x="16" y="32"/>
                    </a:cubicBezTo>
                    <a:cubicBezTo>
                      <a:pt x="755" y="32"/>
                      <a:pt x="755" y="32"/>
                      <a:pt x="755" y="32"/>
                    </a:cubicBezTo>
                    <a:cubicBezTo>
                      <a:pt x="764" y="32"/>
                      <a:pt x="771" y="25"/>
                      <a:pt x="771" y="16"/>
                    </a:cubicBezTo>
                    <a:cubicBezTo>
                      <a:pt x="771" y="7"/>
                      <a:pt x="764" y="0"/>
                      <a:pt x="75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40" name="Freeform 16"/>
              <p:cNvSpPr/>
              <p:nvPr/>
            </p:nvSpPr>
            <p:spPr bwMode="auto">
              <a:xfrm>
                <a:off x="493713" y="1814513"/>
                <a:ext cx="2900363" cy="120650"/>
              </a:xfrm>
              <a:custGeom>
                <a:gdLst>
                  <a:gd fmla="*/ 755 w 771" name="T0"/>
                  <a:gd fmla="*/ 0 h 32" name="T1"/>
                  <a:gd fmla="*/ 16 w 771" name="T2"/>
                  <a:gd fmla="*/ 0 h 32" name="T3"/>
                  <a:gd fmla="*/ 0 w 771" name="T4"/>
                  <a:gd fmla="*/ 16 h 32" name="T5"/>
                  <a:gd fmla="*/ 16 w 771" name="T6"/>
                  <a:gd fmla="*/ 32 h 32" name="T7"/>
                  <a:gd fmla="*/ 755 w 771" name="T8"/>
                  <a:gd fmla="*/ 32 h 32" name="T9"/>
                  <a:gd fmla="*/ 771 w 771" name="T10"/>
                  <a:gd fmla="*/ 16 h 32" name="T11"/>
                  <a:gd fmla="*/ 755 w 771" name="T12"/>
                  <a:gd fmla="*/ 0 h 32" name="T13"/>
                </a:gdLst>
                <a:cxnLst>
                  <a:cxn ang="0">
                    <a:pos x="T0" y="T1"/>
                  </a:cxn>
                  <a:cxn ang="0">
                    <a:pos x="T2" y="T3"/>
                  </a:cxn>
                  <a:cxn ang="0">
                    <a:pos x="T4" y="T5"/>
                  </a:cxn>
                  <a:cxn ang="0">
                    <a:pos x="T6" y="T7"/>
                  </a:cxn>
                  <a:cxn ang="0">
                    <a:pos x="T8" y="T9"/>
                  </a:cxn>
                  <a:cxn ang="0">
                    <a:pos x="T10" y="T11"/>
                  </a:cxn>
                  <a:cxn ang="0">
                    <a:pos x="T12" y="T13"/>
                  </a:cxn>
                </a:cxnLst>
                <a:rect b="b" l="0" r="r" t="0"/>
                <a:pathLst>
                  <a:path h="32" w="771">
                    <a:moveTo>
                      <a:pt x="755" y="0"/>
                    </a:moveTo>
                    <a:cubicBezTo>
                      <a:pt x="16" y="0"/>
                      <a:pt x="16" y="0"/>
                      <a:pt x="16" y="0"/>
                    </a:cubicBezTo>
                    <a:cubicBezTo>
                      <a:pt x="7" y="0"/>
                      <a:pt x="0" y="7"/>
                      <a:pt x="0" y="16"/>
                    </a:cubicBezTo>
                    <a:cubicBezTo>
                      <a:pt x="0" y="25"/>
                      <a:pt x="7" y="32"/>
                      <a:pt x="16" y="32"/>
                    </a:cubicBezTo>
                    <a:cubicBezTo>
                      <a:pt x="755" y="32"/>
                      <a:pt x="755" y="32"/>
                      <a:pt x="755" y="32"/>
                    </a:cubicBezTo>
                    <a:cubicBezTo>
                      <a:pt x="764" y="32"/>
                      <a:pt x="771" y="25"/>
                      <a:pt x="771" y="16"/>
                    </a:cubicBezTo>
                    <a:cubicBezTo>
                      <a:pt x="771" y="7"/>
                      <a:pt x="764" y="0"/>
                      <a:pt x="75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41" name="Freeform 17"/>
              <p:cNvSpPr>
                <a:spLocks noEditPoints="1"/>
              </p:cNvSpPr>
              <p:nvPr/>
            </p:nvSpPr>
            <p:spPr bwMode="auto">
              <a:xfrm>
                <a:off x="493713" y="608013"/>
                <a:ext cx="1087438" cy="966788"/>
              </a:xfrm>
              <a:custGeom>
                <a:gdLst>
                  <a:gd fmla="*/ 32 w 289" name="T0"/>
                  <a:gd fmla="*/ 257 h 257" name="T1"/>
                  <a:gd fmla="*/ 257 w 289" name="T2"/>
                  <a:gd fmla="*/ 257 h 257" name="T3"/>
                  <a:gd fmla="*/ 289 w 289" name="T4"/>
                  <a:gd fmla="*/ 225 h 257" name="T5"/>
                  <a:gd fmla="*/ 289 w 289" name="T6"/>
                  <a:gd fmla="*/ 32 h 257" name="T7"/>
                  <a:gd fmla="*/ 257 w 289" name="T8"/>
                  <a:gd fmla="*/ 0 h 257" name="T9"/>
                  <a:gd fmla="*/ 32 w 289" name="T10"/>
                  <a:gd fmla="*/ 0 h 257" name="T11"/>
                  <a:gd fmla="*/ 0 w 289" name="T12"/>
                  <a:gd fmla="*/ 32 h 257" name="T13"/>
                  <a:gd fmla="*/ 0 w 289" name="T14"/>
                  <a:gd fmla="*/ 225 h 257" name="T15"/>
                  <a:gd fmla="*/ 32 w 289" name="T16"/>
                  <a:gd fmla="*/ 257 h 257" name="T17"/>
                  <a:gd fmla="*/ 64 w 289" name="T18"/>
                  <a:gd fmla="*/ 64 h 257" name="T19"/>
                  <a:gd fmla="*/ 224 w 289" name="T20"/>
                  <a:gd fmla="*/ 64 h 257" name="T21"/>
                  <a:gd fmla="*/ 224 w 289" name="T22"/>
                  <a:gd fmla="*/ 192 h 257" name="T23"/>
                  <a:gd fmla="*/ 64 w 289" name="T24"/>
                  <a:gd fmla="*/ 192 h 257" name="T25"/>
                  <a:gd fmla="*/ 64 w 289" name="T26"/>
                  <a:gd fmla="*/ 64 h 25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57" w="289">
                    <a:moveTo>
                      <a:pt x="32" y="257"/>
                    </a:moveTo>
                    <a:cubicBezTo>
                      <a:pt x="257" y="257"/>
                      <a:pt x="257" y="257"/>
                      <a:pt x="257" y="257"/>
                    </a:cubicBezTo>
                    <a:cubicBezTo>
                      <a:pt x="274" y="257"/>
                      <a:pt x="289" y="242"/>
                      <a:pt x="289" y="225"/>
                    </a:cubicBezTo>
                    <a:cubicBezTo>
                      <a:pt x="289" y="32"/>
                      <a:pt x="289" y="32"/>
                      <a:pt x="289" y="32"/>
                    </a:cubicBezTo>
                    <a:cubicBezTo>
                      <a:pt x="289" y="14"/>
                      <a:pt x="274" y="0"/>
                      <a:pt x="257" y="0"/>
                    </a:cubicBezTo>
                    <a:cubicBezTo>
                      <a:pt x="32" y="0"/>
                      <a:pt x="32" y="0"/>
                      <a:pt x="32" y="0"/>
                    </a:cubicBezTo>
                    <a:cubicBezTo>
                      <a:pt x="14" y="0"/>
                      <a:pt x="0" y="14"/>
                      <a:pt x="0" y="32"/>
                    </a:cubicBezTo>
                    <a:cubicBezTo>
                      <a:pt x="0" y="225"/>
                      <a:pt x="0" y="225"/>
                      <a:pt x="0" y="225"/>
                    </a:cubicBezTo>
                    <a:cubicBezTo>
                      <a:pt x="0" y="242"/>
                      <a:pt x="14" y="257"/>
                      <a:pt x="32" y="257"/>
                    </a:cubicBezTo>
                    <a:close/>
                    <a:moveTo>
                      <a:pt x="64" y="64"/>
                    </a:moveTo>
                    <a:cubicBezTo>
                      <a:pt x="224" y="64"/>
                      <a:pt x="224" y="64"/>
                      <a:pt x="224" y="64"/>
                    </a:cubicBezTo>
                    <a:cubicBezTo>
                      <a:pt x="224" y="192"/>
                      <a:pt x="224" y="192"/>
                      <a:pt x="224" y="192"/>
                    </a:cubicBezTo>
                    <a:cubicBezTo>
                      <a:pt x="64" y="192"/>
                      <a:pt x="64" y="192"/>
                      <a:pt x="64" y="192"/>
                    </a:cubicBezTo>
                    <a:lnTo>
                      <a:pt x="64" y="64"/>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grpSp>
      </p:grpSp>
      <p:grpSp>
        <p:nvGrpSpPr>
          <p:cNvPr id="42" name="Group 11"/>
          <p:cNvGrpSpPr/>
          <p:nvPr/>
        </p:nvGrpSpPr>
        <p:grpSpPr>
          <a:xfrm>
            <a:off x="928436" y="3478834"/>
            <a:ext cx="739557" cy="739557"/>
            <a:chOff x="1018986" y="5399385"/>
            <a:chExt cx="760132" cy="760132"/>
          </a:xfrm>
          <a:solidFill>
            <a:schemeClr val="tx1">
              <a:lumMod val="75000"/>
              <a:lumOff val="25000"/>
            </a:schemeClr>
          </a:solidFill>
        </p:grpSpPr>
        <p:sp>
          <p:nvSpPr>
            <p:cNvPr id="43" name="Oval 5"/>
            <p:cNvSpPr/>
            <p:nvPr/>
          </p:nvSpPr>
          <p:spPr>
            <a:xfrm>
              <a:off x="1018986" y="5399385"/>
              <a:ext cx="760132" cy="7601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grpSp>
          <p:nvGrpSpPr>
            <p:cNvPr id="44" name="Group 51"/>
            <p:cNvGrpSpPr/>
            <p:nvPr/>
          </p:nvGrpSpPr>
          <p:grpSpPr>
            <a:xfrm>
              <a:off x="1223925" y="5605017"/>
              <a:ext cx="348868" cy="348868"/>
              <a:chOff x="7287419" y="2577307"/>
              <a:chExt cx="464344" cy="464344"/>
            </a:xfrm>
            <a:grpFill/>
          </p:grpSpPr>
          <p:sp>
            <p:nvSpPr>
              <p:cNvPr id="45" name="AutoShape 56"/>
              <p:cNvSpPr/>
              <p:nvPr/>
            </p:nvSpPr>
            <p:spPr bwMode="auto">
              <a:xfrm>
                <a:off x="7287419" y="2577307"/>
                <a:ext cx="145256" cy="4643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125">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0" typeface="Gill Sans"/>
                </a:endParaRPr>
              </a:p>
            </p:txBody>
          </p:sp>
          <p:sp>
            <p:nvSpPr>
              <p:cNvPr id="46" name="AutoShape 57"/>
              <p:cNvSpPr/>
              <p:nvPr/>
            </p:nvSpPr>
            <p:spPr bwMode="auto">
              <a:xfrm>
                <a:off x="7606507" y="2577307"/>
                <a:ext cx="145256" cy="4643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125">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0" typeface="Gill Sans"/>
                </a:endParaRPr>
              </a:p>
            </p:txBody>
          </p:sp>
          <p:sp>
            <p:nvSpPr>
              <p:cNvPr id="47" name="AutoShape 58"/>
              <p:cNvSpPr/>
              <p:nvPr/>
            </p:nvSpPr>
            <p:spPr bwMode="auto">
              <a:xfrm>
                <a:off x="7446963" y="2577307"/>
                <a:ext cx="145257" cy="4643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15416"/>
                    </a:moveTo>
                    <a:cubicBezTo>
                      <a:pt x="16954" y="15452"/>
                      <a:pt x="16923" y="15487"/>
                      <a:pt x="16883" y="15523"/>
                    </a:cubicBezTo>
                    <a:cubicBezTo>
                      <a:pt x="16677" y="15701"/>
                      <a:pt x="16414" y="15870"/>
                      <a:pt x="16066" y="16020"/>
                    </a:cubicBezTo>
                    <a:cubicBezTo>
                      <a:pt x="16057" y="16024"/>
                      <a:pt x="16044" y="16027"/>
                      <a:pt x="16038" y="16031"/>
                    </a:cubicBezTo>
                    <a:cubicBezTo>
                      <a:pt x="15662" y="16192"/>
                      <a:pt x="15214" y="16334"/>
                      <a:pt x="14705" y="16454"/>
                    </a:cubicBezTo>
                    <a:cubicBezTo>
                      <a:pt x="14697" y="16457"/>
                      <a:pt x="14692" y="16458"/>
                      <a:pt x="14686" y="16459"/>
                    </a:cubicBezTo>
                    <a:cubicBezTo>
                      <a:pt x="14163" y="16582"/>
                      <a:pt x="13584" y="16681"/>
                      <a:pt x="12960" y="16749"/>
                    </a:cubicBezTo>
                    <a:cubicBezTo>
                      <a:pt x="12279" y="16826"/>
                      <a:pt x="11560" y="16875"/>
                      <a:pt x="10800" y="16875"/>
                    </a:cubicBezTo>
                    <a:cubicBezTo>
                      <a:pt x="10037" y="16875"/>
                      <a:pt x="9318" y="16826"/>
                      <a:pt x="8640" y="16749"/>
                    </a:cubicBezTo>
                    <a:cubicBezTo>
                      <a:pt x="8016" y="16681"/>
                      <a:pt x="7435" y="16582"/>
                      <a:pt x="6914" y="16459"/>
                    </a:cubicBezTo>
                    <a:cubicBezTo>
                      <a:pt x="6908" y="16458"/>
                      <a:pt x="6901" y="16457"/>
                      <a:pt x="6893" y="16454"/>
                    </a:cubicBezTo>
                    <a:cubicBezTo>
                      <a:pt x="6385" y="16334"/>
                      <a:pt x="5937" y="16192"/>
                      <a:pt x="5562" y="16031"/>
                    </a:cubicBezTo>
                    <a:cubicBezTo>
                      <a:pt x="5553" y="16027"/>
                      <a:pt x="5541" y="16024"/>
                      <a:pt x="5531" y="16020"/>
                    </a:cubicBezTo>
                    <a:cubicBezTo>
                      <a:pt x="5184" y="15870"/>
                      <a:pt x="4921" y="15701"/>
                      <a:pt x="4715" y="15523"/>
                    </a:cubicBezTo>
                    <a:cubicBezTo>
                      <a:pt x="4676" y="15487"/>
                      <a:pt x="4644" y="15452"/>
                      <a:pt x="4612" y="15416"/>
                    </a:cubicBezTo>
                    <a:cubicBezTo>
                      <a:pt x="4437" y="15236"/>
                      <a:pt x="4320" y="15047"/>
                      <a:pt x="4320" y="14850"/>
                    </a:cubicBezTo>
                    <a:cubicBezTo>
                      <a:pt x="4320" y="14650"/>
                      <a:pt x="4437" y="14462"/>
                      <a:pt x="4612" y="14281"/>
                    </a:cubicBezTo>
                    <a:cubicBezTo>
                      <a:pt x="4644" y="14246"/>
                      <a:pt x="4676" y="14210"/>
                      <a:pt x="4715" y="14176"/>
                    </a:cubicBezTo>
                    <a:cubicBezTo>
                      <a:pt x="4921" y="13998"/>
                      <a:pt x="5184" y="13829"/>
                      <a:pt x="5531" y="13677"/>
                    </a:cubicBezTo>
                    <a:cubicBezTo>
                      <a:pt x="5541" y="13674"/>
                      <a:pt x="5553" y="13671"/>
                      <a:pt x="5562" y="13667"/>
                    </a:cubicBezTo>
                    <a:cubicBezTo>
                      <a:pt x="5937" y="13507"/>
                      <a:pt x="6385" y="13364"/>
                      <a:pt x="6893" y="13244"/>
                    </a:cubicBezTo>
                    <a:cubicBezTo>
                      <a:pt x="6901" y="13242"/>
                      <a:pt x="6908" y="13240"/>
                      <a:pt x="6914" y="13238"/>
                    </a:cubicBezTo>
                    <a:cubicBezTo>
                      <a:pt x="7435" y="13117"/>
                      <a:pt x="8016" y="13018"/>
                      <a:pt x="8640" y="12948"/>
                    </a:cubicBezTo>
                    <a:cubicBezTo>
                      <a:pt x="9318" y="12873"/>
                      <a:pt x="10037" y="12825"/>
                      <a:pt x="10800" y="12825"/>
                    </a:cubicBezTo>
                    <a:cubicBezTo>
                      <a:pt x="11560" y="12825"/>
                      <a:pt x="12279" y="12873"/>
                      <a:pt x="12960" y="12948"/>
                    </a:cubicBezTo>
                    <a:cubicBezTo>
                      <a:pt x="13584" y="13018"/>
                      <a:pt x="14163" y="13117"/>
                      <a:pt x="14686" y="13238"/>
                    </a:cubicBezTo>
                    <a:cubicBezTo>
                      <a:pt x="14692" y="13240"/>
                      <a:pt x="14697" y="13242"/>
                      <a:pt x="14705" y="13244"/>
                    </a:cubicBezTo>
                    <a:cubicBezTo>
                      <a:pt x="15214" y="13364"/>
                      <a:pt x="15662" y="13507"/>
                      <a:pt x="16038" y="13667"/>
                    </a:cubicBezTo>
                    <a:cubicBezTo>
                      <a:pt x="16044" y="13671"/>
                      <a:pt x="16057" y="13674"/>
                      <a:pt x="16066" y="13677"/>
                    </a:cubicBezTo>
                    <a:cubicBezTo>
                      <a:pt x="16414" y="13829"/>
                      <a:pt x="16677" y="13998"/>
                      <a:pt x="16883" y="14176"/>
                    </a:cubicBezTo>
                    <a:cubicBezTo>
                      <a:pt x="16923" y="14210"/>
                      <a:pt x="16954" y="14246"/>
                      <a:pt x="16988" y="14281"/>
                    </a:cubicBezTo>
                    <a:cubicBezTo>
                      <a:pt x="17161" y="14462"/>
                      <a:pt x="17280" y="14650"/>
                      <a:pt x="17280" y="14850"/>
                    </a:cubicBezTo>
                    <a:cubicBezTo>
                      <a:pt x="17280" y="15047"/>
                      <a:pt x="17161" y="15236"/>
                      <a:pt x="16988" y="15416"/>
                    </a:cubicBezTo>
                    <a:moveTo>
                      <a:pt x="12960" y="19575"/>
                    </a:moveTo>
                    <a:cubicBezTo>
                      <a:pt x="12960" y="19948"/>
                      <a:pt x="11992" y="20249"/>
                      <a:pt x="10800" y="20249"/>
                    </a:cubicBezTo>
                    <a:cubicBezTo>
                      <a:pt x="9606" y="20249"/>
                      <a:pt x="8640" y="19948"/>
                      <a:pt x="8640" y="19575"/>
                    </a:cubicBezTo>
                    <a:lnTo>
                      <a:pt x="8640" y="18156"/>
                    </a:lnTo>
                    <a:cubicBezTo>
                      <a:pt x="9338" y="18201"/>
                      <a:pt x="10059" y="18225"/>
                      <a:pt x="10800" y="18225"/>
                    </a:cubicBezTo>
                    <a:cubicBezTo>
                      <a:pt x="11541" y="18225"/>
                      <a:pt x="12262" y="18201"/>
                      <a:pt x="12960" y="18156"/>
                    </a:cubicBezTo>
                    <a:cubicBezTo>
                      <a:pt x="12960" y="18156"/>
                      <a:pt x="12960" y="19575"/>
                      <a:pt x="12960" y="19575"/>
                    </a:cubicBezTo>
                    <a:close/>
                    <a:moveTo>
                      <a:pt x="8640" y="2025"/>
                    </a:moveTo>
                    <a:cubicBezTo>
                      <a:pt x="8640" y="1651"/>
                      <a:pt x="9606" y="1350"/>
                      <a:pt x="10800" y="1350"/>
                    </a:cubicBezTo>
                    <a:cubicBezTo>
                      <a:pt x="11992" y="1350"/>
                      <a:pt x="12960" y="1651"/>
                      <a:pt x="12960" y="2025"/>
                    </a:cubicBezTo>
                    <a:lnTo>
                      <a:pt x="12960" y="11542"/>
                    </a:lnTo>
                    <a:cubicBezTo>
                      <a:pt x="12262" y="11498"/>
                      <a:pt x="11541" y="11475"/>
                      <a:pt x="10800" y="11475"/>
                    </a:cubicBezTo>
                    <a:cubicBezTo>
                      <a:pt x="10059" y="11475"/>
                      <a:pt x="9338" y="11498"/>
                      <a:pt x="8640" y="11542"/>
                    </a:cubicBezTo>
                    <a:cubicBezTo>
                      <a:pt x="8640" y="11542"/>
                      <a:pt x="8640" y="2025"/>
                      <a:pt x="8640" y="2025"/>
                    </a:cubicBezTo>
                    <a:close/>
                    <a:moveTo>
                      <a:pt x="17280" y="12164"/>
                    </a:moveTo>
                    <a:lnTo>
                      <a:pt x="17280" y="2025"/>
                    </a:lnTo>
                    <a:cubicBezTo>
                      <a:pt x="17280" y="908"/>
                      <a:pt x="14373" y="0"/>
                      <a:pt x="10800" y="0"/>
                    </a:cubicBezTo>
                    <a:cubicBezTo>
                      <a:pt x="7225" y="0"/>
                      <a:pt x="4320" y="908"/>
                      <a:pt x="4320" y="2025"/>
                    </a:cubicBezTo>
                    <a:lnTo>
                      <a:pt x="4320" y="12164"/>
                    </a:lnTo>
                    <a:cubicBezTo>
                      <a:pt x="1710" y="12781"/>
                      <a:pt x="0" y="13749"/>
                      <a:pt x="0" y="14850"/>
                    </a:cubicBezTo>
                    <a:cubicBezTo>
                      <a:pt x="0" y="15950"/>
                      <a:pt x="1710" y="16918"/>
                      <a:pt x="4320" y="17534"/>
                    </a:cubicBezTo>
                    <a:lnTo>
                      <a:pt x="4320" y="19575"/>
                    </a:lnTo>
                    <a:cubicBezTo>
                      <a:pt x="4320" y="20691"/>
                      <a:pt x="7225" y="21599"/>
                      <a:pt x="10800" y="21599"/>
                    </a:cubicBezTo>
                    <a:cubicBezTo>
                      <a:pt x="14373" y="21599"/>
                      <a:pt x="17280" y="20691"/>
                      <a:pt x="17280" y="19575"/>
                    </a:cubicBezTo>
                    <a:lnTo>
                      <a:pt x="17280" y="17534"/>
                    </a:lnTo>
                    <a:cubicBezTo>
                      <a:pt x="19889" y="16918"/>
                      <a:pt x="21600" y="15950"/>
                      <a:pt x="21600" y="14850"/>
                    </a:cubicBezTo>
                    <a:cubicBezTo>
                      <a:pt x="21600" y="13749"/>
                      <a:pt x="19889" y="12781"/>
                      <a:pt x="17280" y="12164"/>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algn="ctr" defTabSz="171450" fontAlgn="base" hangingPunct="0">
                  <a:spcBef>
                    <a:spcPct val="0"/>
                  </a:spcBef>
                  <a:spcAft>
                    <a:spcPct val="0"/>
                  </a:spcAft>
                </a:pPr>
                <a:endParaRPr lang="en-US" sz="1125">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0" typeface="Gill Sans"/>
                </a:endParaRPr>
              </a:p>
            </p:txBody>
          </p:sp>
        </p:grpSp>
      </p:grpSp>
      <p:grpSp>
        <p:nvGrpSpPr>
          <p:cNvPr id="48" name="Group 14"/>
          <p:cNvGrpSpPr/>
          <p:nvPr/>
        </p:nvGrpSpPr>
        <p:grpSpPr>
          <a:xfrm>
            <a:off x="4908769" y="3478834"/>
            <a:ext cx="739557" cy="739557"/>
            <a:chOff x="6567396" y="5399385"/>
            <a:chExt cx="760132" cy="760132"/>
          </a:xfrm>
          <a:solidFill>
            <a:schemeClr val="tx1">
              <a:lumMod val="75000"/>
              <a:lumOff val="25000"/>
            </a:schemeClr>
          </a:solidFill>
        </p:grpSpPr>
        <p:sp>
          <p:nvSpPr>
            <p:cNvPr id="49" name="Oval 8"/>
            <p:cNvSpPr/>
            <p:nvPr/>
          </p:nvSpPr>
          <p:spPr>
            <a:xfrm>
              <a:off x="6567396" y="5399385"/>
              <a:ext cx="760132" cy="7601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sp>
          <p:nvSpPr>
            <p:cNvPr id="50" name="Freeform 21"/>
            <p:cNvSpPr>
              <a:spLocks noEditPoints="1"/>
            </p:cNvSpPr>
            <p:nvPr/>
          </p:nvSpPr>
          <p:spPr bwMode="auto">
            <a:xfrm>
              <a:off x="6777988" y="5605017"/>
              <a:ext cx="336983" cy="337078"/>
            </a:xfrm>
            <a:custGeom>
              <a:gdLst>
                <a:gd fmla="*/ 1331 w 1500" name="T0"/>
                <a:gd fmla="*/ 338 h 1500" name="T1"/>
                <a:gd fmla="*/ 1312 w 1500" name="T2"/>
                <a:gd fmla="*/ 94 h 1500" name="T3"/>
                <a:gd fmla="*/ 281 w 1500" name="T4"/>
                <a:gd fmla="*/ 0 h 1500" name="T5"/>
                <a:gd fmla="*/ 187 w 1500" name="T6"/>
                <a:gd fmla="*/ 318 h 1500" name="T7"/>
                <a:gd fmla="*/ 28 w 1500" name="T8"/>
                <a:gd fmla="*/ 525 h 1500" name="T9"/>
                <a:gd fmla="*/ 0 w 1500" name="T10"/>
                <a:gd fmla="*/ 656 h 1500" name="T11"/>
                <a:gd fmla="*/ 141 w 1500" name="T12"/>
                <a:gd fmla="*/ 797 h 1500" name="T13"/>
                <a:gd fmla="*/ 234 w 1500" name="T14"/>
                <a:gd fmla="*/ 1500 h 1500" name="T15"/>
                <a:gd fmla="*/ 1359 w 1500" name="T16"/>
                <a:gd fmla="*/ 1406 h 1500" name="T17"/>
                <a:gd fmla="*/ 1359 w 1500" name="T18"/>
                <a:gd fmla="*/ 797 h 1500" name="T19"/>
                <a:gd fmla="*/ 1500 w 1500" name="T20"/>
                <a:gd fmla="*/ 609 h 1500" name="T21"/>
                <a:gd fmla="*/ 1219 w 1500" name="T22"/>
                <a:gd fmla="*/ 94 h 1500" name="T23"/>
                <a:gd fmla="*/ 281 w 1500" name="T24"/>
                <a:gd fmla="*/ 281 h 1500" name="T25"/>
                <a:gd fmla="*/ 281 w 1500" name="T26"/>
                <a:gd fmla="*/ 94 h 1500" name="T27"/>
                <a:gd fmla="*/ 478 w 1500" name="T28"/>
                <a:gd fmla="*/ 703 h 1500" name="T29"/>
                <a:gd fmla="*/ 469 w 1500" name="T30"/>
                <a:gd fmla="*/ 375 h 1500" name="T31"/>
                <a:gd fmla="*/ 478 w 1500" name="T32"/>
                <a:gd fmla="*/ 703 h 1500" name="T33"/>
                <a:gd fmla="*/ 727 w 1500" name="T34"/>
                <a:gd fmla="*/ 375 h 1500" name="T35"/>
                <a:gd fmla="*/ 527 w 1500" name="T36"/>
                <a:gd fmla="*/ 703 h 1500" name="T37"/>
                <a:gd fmla="*/ 773 w 1500" name="T38"/>
                <a:gd fmla="*/ 375 h 1500" name="T39"/>
                <a:gd fmla="*/ 973 w 1500" name="T40"/>
                <a:gd fmla="*/ 703 h 1500" name="T41"/>
                <a:gd fmla="*/ 773 w 1500" name="T42"/>
                <a:gd fmla="*/ 375 h 1500" name="T43"/>
                <a:gd fmla="*/ 1031 w 1500" name="T44"/>
                <a:gd fmla="*/ 375 h 1500" name="T45"/>
                <a:gd fmla="*/ 1022 w 1500" name="T46"/>
                <a:gd fmla="*/ 703 h 1500" name="T47"/>
                <a:gd fmla="*/ 94 w 1500" name="T48"/>
                <a:gd fmla="*/ 656 h 1500" name="T49"/>
                <a:gd fmla="*/ 103 w 1500" name="T50"/>
                <a:gd fmla="*/ 581 h 1500" name="T51"/>
                <a:gd fmla="*/ 281 w 1500" name="T52"/>
                <a:gd fmla="*/ 375 h 1500" name="T53"/>
                <a:gd fmla="*/ 227 w 1500" name="T54"/>
                <a:gd fmla="*/ 703 h 1500" name="T55"/>
                <a:gd fmla="*/ 94 w 1500" name="T56"/>
                <a:gd fmla="*/ 656 h 1500" name="T57"/>
                <a:gd fmla="*/ 586 w 1500" name="T58"/>
                <a:gd fmla="*/ 1406 h 1500" name="T59"/>
                <a:gd fmla="*/ 937 w 1500" name="T60"/>
                <a:gd fmla="*/ 938 h 1500" name="T61"/>
                <a:gd fmla="*/ 1266 w 1500" name="T62"/>
                <a:gd fmla="*/ 1406 h 1500" name="T63"/>
                <a:gd fmla="*/ 984 w 1500" name="T64"/>
                <a:gd fmla="*/ 938 h 1500" name="T65"/>
                <a:gd fmla="*/ 586 w 1500" name="T66"/>
                <a:gd fmla="*/ 891 h 1500" name="T67"/>
                <a:gd fmla="*/ 539 w 1500" name="T68"/>
                <a:gd fmla="*/ 1406 h 1500" name="T69"/>
                <a:gd fmla="*/ 234 w 1500" name="T70"/>
                <a:gd fmla="*/ 797 h 1500" name="T71"/>
                <a:gd fmla="*/ 1266 w 1500" name="T72"/>
                <a:gd fmla="*/ 1406 h 1500" name="T73"/>
                <a:gd fmla="*/ 1359 w 1500" name="T74"/>
                <a:gd fmla="*/ 703 h 1500" name="T75"/>
                <a:gd fmla="*/ 1085 w 1500" name="T76"/>
                <a:gd fmla="*/ 375 h 1500" name="T77"/>
                <a:gd fmla="*/ 1219 w 1500" name="T78"/>
                <a:gd fmla="*/ 375 h 1500" name="T79"/>
                <a:gd fmla="*/ 1397 w 1500" name="T80"/>
                <a:gd fmla="*/ 581 h 1500" name="T81"/>
                <a:gd fmla="*/ 1406 w 1500" name="T82"/>
                <a:gd fmla="*/ 656 h 150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500" w="1500">
                  <a:moveTo>
                    <a:pt x="1472" y="525"/>
                  </a:moveTo>
                  <a:cubicBezTo>
                    <a:pt x="1331" y="338"/>
                    <a:pt x="1331" y="338"/>
                    <a:pt x="1331" y="338"/>
                  </a:cubicBezTo>
                  <a:cubicBezTo>
                    <a:pt x="1326" y="330"/>
                    <a:pt x="1319" y="324"/>
                    <a:pt x="1312" y="318"/>
                  </a:cubicBezTo>
                  <a:cubicBezTo>
                    <a:pt x="1312" y="94"/>
                    <a:pt x="1312" y="94"/>
                    <a:pt x="1312" y="94"/>
                  </a:cubicBezTo>
                  <a:cubicBezTo>
                    <a:pt x="1312" y="42"/>
                    <a:pt x="1271" y="0"/>
                    <a:pt x="1219" y="0"/>
                  </a:cubicBezTo>
                  <a:cubicBezTo>
                    <a:pt x="281" y="0"/>
                    <a:pt x="281" y="0"/>
                    <a:pt x="281" y="0"/>
                  </a:cubicBezTo>
                  <a:cubicBezTo>
                    <a:pt x="229" y="0"/>
                    <a:pt x="187" y="42"/>
                    <a:pt x="187" y="94"/>
                  </a:cubicBezTo>
                  <a:cubicBezTo>
                    <a:pt x="187" y="318"/>
                    <a:pt x="187" y="318"/>
                    <a:pt x="187" y="318"/>
                  </a:cubicBezTo>
                  <a:cubicBezTo>
                    <a:pt x="181" y="324"/>
                    <a:pt x="174" y="330"/>
                    <a:pt x="169" y="338"/>
                  </a:cubicBezTo>
                  <a:cubicBezTo>
                    <a:pt x="28" y="525"/>
                    <a:pt x="28" y="525"/>
                    <a:pt x="28" y="525"/>
                  </a:cubicBezTo>
                  <a:cubicBezTo>
                    <a:pt x="10" y="549"/>
                    <a:pt x="0" y="579"/>
                    <a:pt x="0" y="609"/>
                  </a:cubicBezTo>
                  <a:cubicBezTo>
                    <a:pt x="0" y="656"/>
                    <a:pt x="0" y="656"/>
                    <a:pt x="0" y="656"/>
                  </a:cubicBezTo>
                  <a:cubicBezTo>
                    <a:pt x="0" y="734"/>
                    <a:pt x="63" y="797"/>
                    <a:pt x="141" y="797"/>
                  </a:cubicBezTo>
                  <a:cubicBezTo>
                    <a:pt x="141" y="797"/>
                    <a:pt x="141" y="797"/>
                    <a:pt x="141" y="797"/>
                  </a:cubicBezTo>
                  <a:cubicBezTo>
                    <a:pt x="141" y="1406"/>
                    <a:pt x="141" y="1406"/>
                    <a:pt x="141" y="1406"/>
                  </a:cubicBezTo>
                  <a:cubicBezTo>
                    <a:pt x="141" y="1458"/>
                    <a:pt x="183" y="1500"/>
                    <a:pt x="234" y="1500"/>
                  </a:cubicBezTo>
                  <a:cubicBezTo>
                    <a:pt x="1266" y="1500"/>
                    <a:pt x="1266" y="1500"/>
                    <a:pt x="1266" y="1500"/>
                  </a:cubicBezTo>
                  <a:cubicBezTo>
                    <a:pt x="1317" y="1500"/>
                    <a:pt x="1359" y="1458"/>
                    <a:pt x="1359" y="1406"/>
                  </a:cubicBezTo>
                  <a:cubicBezTo>
                    <a:pt x="1359" y="797"/>
                    <a:pt x="1359" y="797"/>
                    <a:pt x="1359" y="797"/>
                  </a:cubicBezTo>
                  <a:cubicBezTo>
                    <a:pt x="1359" y="797"/>
                    <a:pt x="1359" y="797"/>
                    <a:pt x="1359" y="797"/>
                  </a:cubicBezTo>
                  <a:cubicBezTo>
                    <a:pt x="1437" y="797"/>
                    <a:pt x="1500" y="734"/>
                    <a:pt x="1500" y="656"/>
                  </a:cubicBezTo>
                  <a:cubicBezTo>
                    <a:pt x="1500" y="609"/>
                    <a:pt x="1500" y="609"/>
                    <a:pt x="1500" y="609"/>
                  </a:cubicBezTo>
                  <a:cubicBezTo>
                    <a:pt x="1500" y="579"/>
                    <a:pt x="1490" y="549"/>
                    <a:pt x="1472" y="525"/>
                  </a:cubicBezTo>
                  <a:close/>
                  <a:moveTo>
                    <a:pt x="1219" y="94"/>
                  </a:moveTo>
                  <a:cubicBezTo>
                    <a:pt x="1219" y="281"/>
                    <a:pt x="1219" y="281"/>
                    <a:pt x="1219" y="281"/>
                  </a:cubicBezTo>
                  <a:cubicBezTo>
                    <a:pt x="281" y="281"/>
                    <a:pt x="281" y="281"/>
                    <a:pt x="281" y="281"/>
                  </a:cubicBezTo>
                  <a:cubicBezTo>
                    <a:pt x="281" y="281"/>
                    <a:pt x="281" y="281"/>
                    <a:pt x="281" y="281"/>
                  </a:cubicBezTo>
                  <a:cubicBezTo>
                    <a:pt x="281" y="94"/>
                    <a:pt x="281" y="94"/>
                    <a:pt x="281" y="94"/>
                  </a:cubicBezTo>
                  <a:lnTo>
                    <a:pt x="1219" y="94"/>
                  </a:lnTo>
                  <a:close/>
                  <a:moveTo>
                    <a:pt x="478" y="703"/>
                  </a:moveTo>
                  <a:cubicBezTo>
                    <a:pt x="281" y="703"/>
                    <a:pt x="281" y="703"/>
                    <a:pt x="281" y="703"/>
                  </a:cubicBezTo>
                  <a:cubicBezTo>
                    <a:pt x="469" y="375"/>
                    <a:pt x="469" y="375"/>
                    <a:pt x="469" y="375"/>
                  </a:cubicBezTo>
                  <a:cubicBezTo>
                    <a:pt x="572" y="375"/>
                    <a:pt x="572" y="375"/>
                    <a:pt x="572" y="375"/>
                  </a:cubicBezTo>
                  <a:lnTo>
                    <a:pt x="478" y="703"/>
                  </a:lnTo>
                  <a:close/>
                  <a:moveTo>
                    <a:pt x="620" y="375"/>
                  </a:moveTo>
                  <a:cubicBezTo>
                    <a:pt x="727" y="375"/>
                    <a:pt x="727" y="375"/>
                    <a:pt x="727" y="375"/>
                  </a:cubicBezTo>
                  <a:cubicBezTo>
                    <a:pt x="727" y="703"/>
                    <a:pt x="727" y="703"/>
                    <a:pt x="727" y="703"/>
                  </a:cubicBezTo>
                  <a:cubicBezTo>
                    <a:pt x="527" y="703"/>
                    <a:pt x="527" y="703"/>
                    <a:pt x="527" y="703"/>
                  </a:cubicBezTo>
                  <a:lnTo>
                    <a:pt x="620" y="375"/>
                  </a:lnTo>
                  <a:close/>
                  <a:moveTo>
                    <a:pt x="773" y="375"/>
                  </a:moveTo>
                  <a:cubicBezTo>
                    <a:pt x="880" y="375"/>
                    <a:pt x="880" y="375"/>
                    <a:pt x="880" y="375"/>
                  </a:cubicBezTo>
                  <a:cubicBezTo>
                    <a:pt x="973" y="703"/>
                    <a:pt x="973" y="703"/>
                    <a:pt x="973" y="703"/>
                  </a:cubicBezTo>
                  <a:cubicBezTo>
                    <a:pt x="773" y="703"/>
                    <a:pt x="773" y="703"/>
                    <a:pt x="773" y="703"/>
                  </a:cubicBezTo>
                  <a:lnTo>
                    <a:pt x="773" y="375"/>
                  </a:lnTo>
                  <a:close/>
                  <a:moveTo>
                    <a:pt x="928" y="375"/>
                  </a:moveTo>
                  <a:cubicBezTo>
                    <a:pt x="1031" y="375"/>
                    <a:pt x="1031" y="375"/>
                    <a:pt x="1031" y="375"/>
                  </a:cubicBezTo>
                  <a:cubicBezTo>
                    <a:pt x="1219" y="703"/>
                    <a:pt x="1219" y="703"/>
                    <a:pt x="1219" y="703"/>
                  </a:cubicBezTo>
                  <a:cubicBezTo>
                    <a:pt x="1022" y="703"/>
                    <a:pt x="1022" y="703"/>
                    <a:pt x="1022" y="703"/>
                  </a:cubicBezTo>
                  <a:lnTo>
                    <a:pt x="928" y="375"/>
                  </a:lnTo>
                  <a:close/>
                  <a:moveTo>
                    <a:pt x="94" y="656"/>
                  </a:moveTo>
                  <a:cubicBezTo>
                    <a:pt x="94" y="609"/>
                    <a:pt x="94" y="609"/>
                    <a:pt x="94" y="609"/>
                  </a:cubicBezTo>
                  <a:cubicBezTo>
                    <a:pt x="94" y="599"/>
                    <a:pt x="97" y="589"/>
                    <a:pt x="103" y="581"/>
                  </a:cubicBezTo>
                  <a:cubicBezTo>
                    <a:pt x="244" y="394"/>
                    <a:pt x="244" y="394"/>
                    <a:pt x="244" y="394"/>
                  </a:cubicBezTo>
                  <a:cubicBezTo>
                    <a:pt x="253" y="382"/>
                    <a:pt x="266" y="375"/>
                    <a:pt x="281" y="375"/>
                  </a:cubicBezTo>
                  <a:cubicBezTo>
                    <a:pt x="415" y="375"/>
                    <a:pt x="415" y="375"/>
                    <a:pt x="415" y="375"/>
                  </a:cubicBezTo>
                  <a:cubicBezTo>
                    <a:pt x="227" y="703"/>
                    <a:pt x="227" y="703"/>
                    <a:pt x="227" y="703"/>
                  </a:cubicBezTo>
                  <a:cubicBezTo>
                    <a:pt x="141" y="703"/>
                    <a:pt x="141" y="703"/>
                    <a:pt x="141" y="703"/>
                  </a:cubicBezTo>
                  <a:cubicBezTo>
                    <a:pt x="115" y="703"/>
                    <a:pt x="94" y="682"/>
                    <a:pt x="94" y="656"/>
                  </a:cubicBezTo>
                  <a:close/>
                  <a:moveTo>
                    <a:pt x="937" y="1406"/>
                  </a:moveTo>
                  <a:cubicBezTo>
                    <a:pt x="586" y="1406"/>
                    <a:pt x="586" y="1406"/>
                    <a:pt x="586" y="1406"/>
                  </a:cubicBezTo>
                  <a:cubicBezTo>
                    <a:pt x="586" y="938"/>
                    <a:pt x="586" y="938"/>
                    <a:pt x="586" y="938"/>
                  </a:cubicBezTo>
                  <a:cubicBezTo>
                    <a:pt x="937" y="938"/>
                    <a:pt x="937" y="938"/>
                    <a:pt x="937" y="938"/>
                  </a:cubicBezTo>
                  <a:lnTo>
                    <a:pt x="937" y="1406"/>
                  </a:lnTo>
                  <a:close/>
                  <a:moveTo>
                    <a:pt x="1266" y="1406"/>
                  </a:moveTo>
                  <a:cubicBezTo>
                    <a:pt x="984" y="1406"/>
                    <a:pt x="984" y="1406"/>
                    <a:pt x="984" y="1406"/>
                  </a:cubicBezTo>
                  <a:cubicBezTo>
                    <a:pt x="984" y="938"/>
                    <a:pt x="984" y="938"/>
                    <a:pt x="984" y="938"/>
                  </a:cubicBezTo>
                  <a:cubicBezTo>
                    <a:pt x="984" y="912"/>
                    <a:pt x="963" y="891"/>
                    <a:pt x="937" y="891"/>
                  </a:cubicBezTo>
                  <a:cubicBezTo>
                    <a:pt x="586" y="891"/>
                    <a:pt x="586" y="891"/>
                    <a:pt x="586" y="891"/>
                  </a:cubicBezTo>
                  <a:cubicBezTo>
                    <a:pt x="560" y="891"/>
                    <a:pt x="539" y="912"/>
                    <a:pt x="539" y="938"/>
                  </a:cubicBezTo>
                  <a:cubicBezTo>
                    <a:pt x="539" y="1406"/>
                    <a:pt x="539" y="1406"/>
                    <a:pt x="539" y="1406"/>
                  </a:cubicBezTo>
                  <a:cubicBezTo>
                    <a:pt x="234" y="1406"/>
                    <a:pt x="234" y="1406"/>
                    <a:pt x="234" y="1406"/>
                  </a:cubicBezTo>
                  <a:cubicBezTo>
                    <a:pt x="234" y="797"/>
                    <a:pt x="234" y="797"/>
                    <a:pt x="234" y="797"/>
                  </a:cubicBezTo>
                  <a:cubicBezTo>
                    <a:pt x="1266" y="797"/>
                    <a:pt x="1266" y="797"/>
                    <a:pt x="1266" y="797"/>
                  </a:cubicBezTo>
                  <a:lnTo>
                    <a:pt x="1266" y="1406"/>
                  </a:lnTo>
                  <a:close/>
                  <a:moveTo>
                    <a:pt x="1406" y="656"/>
                  </a:moveTo>
                  <a:cubicBezTo>
                    <a:pt x="1406" y="682"/>
                    <a:pt x="1385" y="703"/>
                    <a:pt x="1359" y="703"/>
                  </a:cubicBezTo>
                  <a:cubicBezTo>
                    <a:pt x="1273" y="703"/>
                    <a:pt x="1273" y="703"/>
                    <a:pt x="1273" y="703"/>
                  </a:cubicBezTo>
                  <a:cubicBezTo>
                    <a:pt x="1085" y="375"/>
                    <a:pt x="1085" y="375"/>
                    <a:pt x="1085" y="375"/>
                  </a:cubicBezTo>
                  <a:cubicBezTo>
                    <a:pt x="1219" y="375"/>
                    <a:pt x="1219" y="375"/>
                    <a:pt x="1219" y="375"/>
                  </a:cubicBezTo>
                  <a:cubicBezTo>
                    <a:pt x="1219" y="375"/>
                    <a:pt x="1219" y="375"/>
                    <a:pt x="1219" y="375"/>
                  </a:cubicBezTo>
                  <a:cubicBezTo>
                    <a:pt x="1234" y="375"/>
                    <a:pt x="1247" y="382"/>
                    <a:pt x="1256" y="394"/>
                  </a:cubicBezTo>
                  <a:cubicBezTo>
                    <a:pt x="1397" y="581"/>
                    <a:pt x="1397" y="581"/>
                    <a:pt x="1397" y="581"/>
                  </a:cubicBezTo>
                  <a:cubicBezTo>
                    <a:pt x="1403" y="589"/>
                    <a:pt x="1406" y="599"/>
                    <a:pt x="1406" y="609"/>
                  </a:cubicBezTo>
                  <a:lnTo>
                    <a:pt x="1406" y="656"/>
                  </a:lnTo>
                  <a:close/>
                </a:path>
              </a:pathLst>
            </a:custGeom>
            <a:solidFill>
              <a:schemeClr val="bg1"/>
            </a:solidFill>
            <a:ln>
              <a:noFill/>
            </a:ln>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grpSp>
      <p:grpSp>
        <p:nvGrpSpPr>
          <p:cNvPr id="51" name="Group 13"/>
          <p:cNvGrpSpPr/>
          <p:nvPr/>
        </p:nvGrpSpPr>
        <p:grpSpPr>
          <a:xfrm>
            <a:off x="4908769" y="2499078"/>
            <a:ext cx="739557" cy="739557"/>
            <a:chOff x="6567396" y="4093044"/>
            <a:chExt cx="760132" cy="760132"/>
          </a:xfrm>
          <a:solidFill>
            <a:schemeClr val="tx1">
              <a:lumMod val="75000"/>
              <a:lumOff val="25000"/>
            </a:schemeClr>
          </a:solidFill>
        </p:grpSpPr>
        <p:sp>
          <p:nvSpPr>
            <p:cNvPr id="52" name="Oval 7"/>
            <p:cNvSpPr/>
            <p:nvPr/>
          </p:nvSpPr>
          <p:spPr>
            <a:xfrm>
              <a:off x="6567396" y="4093044"/>
              <a:ext cx="760132" cy="76013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latin charset="-122" panose="020b0503020204020204" pitchFamily="34" typeface="微软雅黑"/>
                <a:ea charset="-122" panose="020b0503020204020204" pitchFamily="34" typeface="微软雅黑"/>
              </a:endParaRPr>
            </a:p>
          </p:txBody>
        </p:sp>
        <p:grpSp>
          <p:nvGrpSpPr>
            <p:cNvPr id="53" name="Group 56"/>
            <p:cNvGrpSpPr/>
            <p:nvPr/>
          </p:nvGrpSpPr>
          <p:grpSpPr>
            <a:xfrm>
              <a:off x="6784439" y="4308573"/>
              <a:ext cx="332709" cy="332442"/>
              <a:chOff x="6350" y="4763"/>
              <a:chExt cx="1978025" cy="1976437"/>
            </a:xfrm>
            <a:grpFill/>
          </p:grpSpPr>
          <p:sp>
            <p:nvSpPr>
              <p:cNvPr id="54" name="Freeform 25"/>
              <p:cNvSpPr>
                <a:spLocks noEditPoints="1"/>
              </p:cNvSpPr>
              <p:nvPr/>
            </p:nvSpPr>
            <p:spPr bwMode="auto">
              <a:xfrm>
                <a:off x="6350" y="4763"/>
                <a:ext cx="1978025" cy="1976437"/>
              </a:xfrm>
              <a:custGeom>
                <a:gdLst>
                  <a:gd fmla="*/ 480 w 524" name="T0"/>
                  <a:gd fmla="*/ 49 h 524" name="T1"/>
                  <a:gd fmla="*/ 409 w 524" name="T2"/>
                  <a:gd fmla="*/ 49 h 524" name="T3"/>
                  <a:gd fmla="*/ 409 w 524" name="T4"/>
                  <a:gd fmla="*/ 16 h 524" name="T5"/>
                  <a:gd fmla="*/ 393 w 524" name="T6"/>
                  <a:gd fmla="*/ 0 h 524" name="T7"/>
                  <a:gd fmla="*/ 377 w 524" name="T8"/>
                  <a:gd fmla="*/ 16 h 524" name="T9"/>
                  <a:gd fmla="*/ 377 w 524" name="T10"/>
                  <a:gd fmla="*/ 49 h 524" name="T11"/>
                  <a:gd fmla="*/ 278 w 524" name="T12"/>
                  <a:gd fmla="*/ 49 h 524" name="T13"/>
                  <a:gd fmla="*/ 278 w 524" name="T14"/>
                  <a:gd fmla="*/ 16 h 524" name="T15"/>
                  <a:gd fmla="*/ 262 w 524" name="T16"/>
                  <a:gd fmla="*/ 0 h 524" name="T17"/>
                  <a:gd fmla="*/ 246 w 524" name="T18"/>
                  <a:gd fmla="*/ 16 h 524" name="T19"/>
                  <a:gd fmla="*/ 246 w 524" name="T20"/>
                  <a:gd fmla="*/ 49 h 524" name="T21"/>
                  <a:gd fmla="*/ 147 w 524" name="T22"/>
                  <a:gd fmla="*/ 49 h 524" name="T23"/>
                  <a:gd fmla="*/ 147 w 524" name="T24"/>
                  <a:gd fmla="*/ 16 h 524" name="T25"/>
                  <a:gd fmla="*/ 131 w 524" name="T26"/>
                  <a:gd fmla="*/ 0 h 524" name="T27"/>
                  <a:gd fmla="*/ 115 w 524" name="T28"/>
                  <a:gd fmla="*/ 16 h 524" name="T29"/>
                  <a:gd fmla="*/ 115 w 524" name="T30"/>
                  <a:gd fmla="*/ 49 h 524" name="T31"/>
                  <a:gd fmla="*/ 44 w 524" name="T32"/>
                  <a:gd fmla="*/ 49 h 524" name="T33"/>
                  <a:gd fmla="*/ 0 w 524" name="T34"/>
                  <a:gd fmla="*/ 93 h 524" name="T35"/>
                  <a:gd fmla="*/ 0 w 524" name="T36"/>
                  <a:gd fmla="*/ 480 h 524" name="T37"/>
                  <a:gd fmla="*/ 44 w 524" name="T38"/>
                  <a:gd fmla="*/ 524 h 524" name="T39"/>
                  <a:gd fmla="*/ 480 w 524" name="T40"/>
                  <a:gd fmla="*/ 524 h 524" name="T41"/>
                  <a:gd fmla="*/ 524 w 524" name="T42"/>
                  <a:gd fmla="*/ 480 h 524" name="T43"/>
                  <a:gd fmla="*/ 524 w 524" name="T44"/>
                  <a:gd fmla="*/ 93 h 524" name="T45"/>
                  <a:gd fmla="*/ 480 w 524" name="T46"/>
                  <a:gd fmla="*/ 49 h 524" name="T47"/>
                  <a:gd fmla="*/ 491 w 524" name="T48"/>
                  <a:gd fmla="*/ 480 h 524" name="T49"/>
                  <a:gd fmla="*/ 480 w 524" name="T50"/>
                  <a:gd fmla="*/ 491 h 524" name="T51"/>
                  <a:gd fmla="*/ 44 w 524" name="T52"/>
                  <a:gd fmla="*/ 491 h 524" name="T53"/>
                  <a:gd fmla="*/ 33 w 524" name="T54"/>
                  <a:gd fmla="*/ 480 h 524" name="T55"/>
                  <a:gd fmla="*/ 33 w 524" name="T56"/>
                  <a:gd fmla="*/ 93 h 524" name="T57"/>
                  <a:gd fmla="*/ 44 w 524" name="T58"/>
                  <a:gd fmla="*/ 82 h 524" name="T59"/>
                  <a:gd fmla="*/ 115 w 524" name="T60"/>
                  <a:gd fmla="*/ 82 h 524" name="T61"/>
                  <a:gd fmla="*/ 115 w 524" name="T62"/>
                  <a:gd fmla="*/ 115 h 524" name="T63"/>
                  <a:gd fmla="*/ 131 w 524" name="T64"/>
                  <a:gd fmla="*/ 131 h 524" name="T65"/>
                  <a:gd fmla="*/ 147 w 524" name="T66"/>
                  <a:gd fmla="*/ 115 h 524" name="T67"/>
                  <a:gd fmla="*/ 147 w 524" name="T68"/>
                  <a:gd fmla="*/ 82 h 524" name="T69"/>
                  <a:gd fmla="*/ 246 w 524" name="T70"/>
                  <a:gd fmla="*/ 82 h 524" name="T71"/>
                  <a:gd fmla="*/ 246 w 524" name="T72"/>
                  <a:gd fmla="*/ 115 h 524" name="T73"/>
                  <a:gd fmla="*/ 262 w 524" name="T74"/>
                  <a:gd fmla="*/ 131 h 524" name="T75"/>
                  <a:gd fmla="*/ 278 w 524" name="T76"/>
                  <a:gd fmla="*/ 115 h 524" name="T77"/>
                  <a:gd fmla="*/ 278 w 524" name="T78"/>
                  <a:gd fmla="*/ 82 h 524" name="T79"/>
                  <a:gd fmla="*/ 377 w 524" name="T80"/>
                  <a:gd fmla="*/ 82 h 524" name="T81"/>
                  <a:gd fmla="*/ 377 w 524" name="T82"/>
                  <a:gd fmla="*/ 115 h 524" name="T83"/>
                  <a:gd fmla="*/ 393 w 524" name="T84"/>
                  <a:gd fmla="*/ 131 h 524" name="T85"/>
                  <a:gd fmla="*/ 409 w 524" name="T86"/>
                  <a:gd fmla="*/ 115 h 524" name="T87"/>
                  <a:gd fmla="*/ 409 w 524" name="T88"/>
                  <a:gd fmla="*/ 82 h 524" name="T89"/>
                  <a:gd fmla="*/ 480 w 524" name="T90"/>
                  <a:gd fmla="*/ 82 h 524" name="T91"/>
                  <a:gd fmla="*/ 491 w 524" name="T92"/>
                  <a:gd fmla="*/ 93 h 524" name="T93"/>
                  <a:gd fmla="*/ 491 w 524" name="T94"/>
                  <a:gd fmla="*/ 480 h 524"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524" w="524">
                    <a:moveTo>
                      <a:pt x="480" y="49"/>
                    </a:moveTo>
                    <a:cubicBezTo>
                      <a:pt x="409" y="49"/>
                      <a:pt x="409" y="49"/>
                      <a:pt x="409" y="49"/>
                    </a:cubicBezTo>
                    <a:cubicBezTo>
                      <a:pt x="409" y="16"/>
                      <a:pt x="409" y="16"/>
                      <a:pt x="409" y="16"/>
                    </a:cubicBezTo>
                    <a:cubicBezTo>
                      <a:pt x="409" y="7"/>
                      <a:pt x="402" y="0"/>
                      <a:pt x="393" y="0"/>
                    </a:cubicBezTo>
                    <a:cubicBezTo>
                      <a:pt x="384" y="0"/>
                      <a:pt x="377" y="7"/>
                      <a:pt x="377" y="16"/>
                    </a:cubicBezTo>
                    <a:cubicBezTo>
                      <a:pt x="377" y="49"/>
                      <a:pt x="377" y="49"/>
                      <a:pt x="377" y="49"/>
                    </a:cubicBezTo>
                    <a:cubicBezTo>
                      <a:pt x="278" y="49"/>
                      <a:pt x="278" y="49"/>
                      <a:pt x="278" y="49"/>
                    </a:cubicBezTo>
                    <a:cubicBezTo>
                      <a:pt x="278" y="16"/>
                      <a:pt x="278" y="16"/>
                      <a:pt x="278" y="16"/>
                    </a:cubicBezTo>
                    <a:cubicBezTo>
                      <a:pt x="278" y="7"/>
                      <a:pt x="271" y="0"/>
                      <a:pt x="262" y="0"/>
                    </a:cubicBezTo>
                    <a:cubicBezTo>
                      <a:pt x="253" y="0"/>
                      <a:pt x="246" y="7"/>
                      <a:pt x="246" y="16"/>
                    </a:cubicBezTo>
                    <a:cubicBezTo>
                      <a:pt x="246" y="49"/>
                      <a:pt x="246" y="49"/>
                      <a:pt x="246" y="49"/>
                    </a:cubicBezTo>
                    <a:cubicBezTo>
                      <a:pt x="147" y="49"/>
                      <a:pt x="147" y="49"/>
                      <a:pt x="147" y="49"/>
                    </a:cubicBezTo>
                    <a:cubicBezTo>
                      <a:pt x="147" y="16"/>
                      <a:pt x="147" y="16"/>
                      <a:pt x="147" y="16"/>
                    </a:cubicBezTo>
                    <a:cubicBezTo>
                      <a:pt x="147" y="7"/>
                      <a:pt x="140" y="0"/>
                      <a:pt x="131" y="0"/>
                    </a:cubicBezTo>
                    <a:cubicBezTo>
                      <a:pt x="122" y="0"/>
                      <a:pt x="115" y="7"/>
                      <a:pt x="115" y="16"/>
                    </a:cubicBezTo>
                    <a:cubicBezTo>
                      <a:pt x="115" y="49"/>
                      <a:pt x="115" y="49"/>
                      <a:pt x="115" y="49"/>
                    </a:cubicBezTo>
                    <a:cubicBezTo>
                      <a:pt x="44" y="49"/>
                      <a:pt x="44" y="49"/>
                      <a:pt x="44" y="49"/>
                    </a:cubicBezTo>
                    <a:cubicBezTo>
                      <a:pt x="20" y="49"/>
                      <a:pt x="0" y="69"/>
                      <a:pt x="0" y="93"/>
                    </a:cubicBezTo>
                    <a:cubicBezTo>
                      <a:pt x="0" y="480"/>
                      <a:pt x="0" y="480"/>
                      <a:pt x="0" y="480"/>
                    </a:cubicBezTo>
                    <a:cubicBezTo>
                      <a:pt x="0" y="504"/>
                      <a:pt x="20" y="524"/>
                      <a:pt x="44" y="524"/>
                    </a:cubicBezTo>
                    <a:cubicBezTo>
                      <a:pt x="480" y="524"/>
                      <a:pt x="480" y="524"/>
                      <a:pt x="480" y="524"/>
                    </a:cubicBezTo>
                    <a:cubicBezTo>
                      <a:pt x="504" y="524"/>
                      <a:pt x="524" y="504"/>
                      <a:pt x="524" y="480"/>
                    </a:cubicBezTo>
                    <a:cubicBezTo>
                      <a:pt x="524" y="93"/>
                      <a:pt x="524" y="93"/>
                      <a:pt x="524" y="93"/>
                    </a:cubicBezTo>
                    <a:cubicBezTo>
                      <a:pt x="524" y="69"/>
                      <a:pt x="504" y="49"/>
                      <a:pt x="480" y="49"/>
                    </a:cubicBezTo>
                    <a:close/>
                    <a:moveTo>
                      <a:pt x="491" y="480"/>
                    </a:moveTo>
                    <a:cubicBezTo>
                      <a:pt x="491" y="486"/>
                      <a:pt x="486" y="491"/>
                      <a:pt x="480" y="491"/>
                    </a:cubicBezTo>
                    <a:cubicBezTo>
                      <a:pt x="44" y="491"/>
                      <a:pt x="44" y="491"/>
                      <a:pt x="44" y="491"/>
                    </a:cubicBezTo>
                    <a:cubicBezTo>
                      <a:pt x="38" y="491"/>
                      <a:pt x="33" y="486"/>
                      <a:pt x="33" y="480"/>
                    </a:cubicBezTo>
                    <a:cubicBezTo>
                      <a:pt x="33" y="93"/>
                      <a:pt x="33" y="93"/>
                      <a:pt x="33" y="93"/>
                    </a:cubicBezTo>
                    <a:cubicBezTo>
                      <a:pt x="33" y="87"/>
                      <a:pt x="38" y="82"/>
                      <a:pt x="44" y="82"/>
                    </a:cubicBezTo>
                    <a:cubicBezTo>
                      <a:pt x="115" y="82"/>
                      <a:pt x="115" y="82"/>
                      <a:pt x="115" y="82"/>
                    </a:cubicBezTo>
                    <a:cubicBezTo>
                      <a:pt x="115" y="115"/>
                      <a:pt x="115" y="115"/>
                      <a:pt x="115" y="115"/>
                    </a:cubicBezTo>
                    <a:cubicBezTo>
                      <a:pt x="115" y="124"/>
                      <a:pt x="122" y="131"/>
                      <a:pt x="131" y="131"/>
                    </a:cubicBezTo>
                    <a:cubicBezTo>
                      <a:pt x="140" y="131"/>
                      <a:pt x="147" y="124"/>
                      <a:pt x="147" y="115"/>
                    </a:cubicBezTo>
                    <a:cubicBezTo>
                      <a:pt x="147" y="82"/>
                      <a:pt x="147" y="82"/>
                      <a:pt x="147" y="82"/>
                    </a:cubicBezTo>
                    <a:cubicBezTo>
                      <a:pt x="246" y="82"/>
                      <a:pt x="246" y="82"/>
                      <a:pt x="246" y="82"/>
                    </a:cubicBezTo>
                    <a:cubicBezTo>
                      <a:pt x="246" y="115"/>
                      <a:pt x="246" y="115"/>
                      <a:pt x="246" y="115"/>
                    </a:cubicBezTo>
                    <a:cubicBezTo>
                      <a:pt x="246" y="124"/>
                      <a:pt x="253" y="131"/>
                      <a:pt x="262" y="131"/>
                    </a:cubicBezTo>
                    <a:cubicBezTo>
                      <a:pt x="271" y="131"/>
                      <a:pt x="278" y="124"/>
                      <a:pt x="278" y="115"/>
                    </a:cubicBezTo>
                    <a:cubicBezTo>
                      <a:pt x="278" y="82"/>
                      <a:pt x="278" y="82"/>
                      <a:pt x="278" y="82"/>
                    </a:cubicBezTo>
                    <a:cubicBezTo>
                      <a:pt x="377" y="82"/>
                      <a:pt x="377" y="82"/>
                      <a:pt x="377" y="82"/>
                    </a:cubicBezTo>
                    <a:cubicBezTo>
                      <a:pt x="377" y="115"/>
                      <a:pt x="377" y="115"/>
                      <a:pt x="377" y="115"/>
                    </a:cubicBezTo>
                    <a:cubicBezTo>
                      <a:pt x="377" y="124"/>
                      <a:pt x="384" y="131"/>
                      <a:pt x="393" y="131"/>
                    </a:cubicBezTo>
                    <a:cubicBezTo>
                      <a:pt x="402" y="131"/>
                      <a:pt x="409" y="124"/>
                      <a:pt x="409" y="115"/>
                    </a:cubicBezTo>
                    <a:cubicBezTo>
                      <a:pt x="409" y="82"/>
                      <a:pt x="409" y="82"/>
                      <a:pt x="409" y="82"/>
                    </a:cubicBezTo>
                    <a:cubicBezTo>
                      <a:pt x="480" y="82"/>
                      <a:pt x="480" y="82"/>
                      <a:pt x="480" y="82"/>
                    </a:cubicBezTo>
                    <a:cubicBezTo>
                      <a:pt x="486" y="82"/>
                      <a:pt x="491" y="87"/>
                      <a:pt x="491" y="93"/>
                    </a:cubicBezTo>
                    <a:lnTo>
                      <a:pt x="491" y="48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55" name="Rectangle 26"/>
              <p:cNvSpPr>
                <a:spLocks noChangeArrowheads="1"/>
              </p:cNvSpPr>
              <p:nvPr/>
            </p:nvSpPr>
            <p:spPr bwMode="auto">
              <a:xfrm>
                <a:off x="441325" y="747713"/>
                <a:ext cx="244475"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56" name="Rectangle 27"/>
              <p:cNvSpPr>
                <a:spLocks noChangeArrowheads="1"/>
              </p:cNvSpPr>
              <p:nvPr/>
            </p:nvSpPr>
            <p:spPr bwMode="auto">
              <a:xfrm>
                <a:off x="441325" y="1054100"/>
                <a:ext cx="244475" cy="18732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57" name="Rectangle 28"/>
              <p:cNvSpPr>
                <a:spLocks noChangeArrowheads="1"/>
              </p:cNvSpPr>
              <p:nvPr/>
            </p:nvSpPr>
            <p:spPr bwMode="auto">
              <a:xfrm>
                <a:off x="441325" y="1362075"/>
                <a:ext cx="244475"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58" name="Rectangle 29"/>
              <p:cNvSpPr>
                <a:spLocks noChangeArrowheads="1"/>
              </p:cNvSpPr>
              <p:nvPr/>
            </p:nvSpPr>
            <p:spPr bwMode="auto">
              <a:xfrm>
                <a:off x="871538" y="1362075"/>
                <a:ext cx="249238"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59" name="Rectangle 30"/>
              <p:cNvSpPr>
                <a:spLocks noChangeArrowheads="1"/>
              </p:cNvSpPr>
              <p:nvPr/>
            </p:nvSpPr>
            <p:spPr bwMode="auto">
              <a:xfrm>
                <a:off x="871538" y="1054100"/>
                <a:ext cx="249238" cy="18732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60" name="Rectangle 31"/>
              <p:cNvSpPr>
                <a:spLocks noChangeArrowheads="1"/>
              </p:cNvSpPr>
              <p:nvPr/>
            </p:nvSpPr>
            <p:spPr bwMode="auto">
              <a:xfrm>
                <a:off x="871538" y="747713"/>
                <a:ext cx="249238"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61" name="Rectangle 32"/>
              <p:cNvSpPr>
                <a:spLocks noChangeArrowheads="1"/>
              </p:cNvSpPr>
              <p:nvPr/>
            </p:nvSpPr>
            <p:spPr bwMode="auto">
              <a:xfrm>
                <a:off x="1304925" y="1362075"/>
                <a:ext cx="246063"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62" name="Rectangle 33"/>
              <p:cNvSpPr>
                <a:spLocks noChangeArrowheads="1"/>
              </p:cNvSpPr>
              <p:nvPr/>
            </p:nvSpPr>
            <p:spPr bwMode="auto">
              <a:xfrm>
                <a:off x="1304925" y="1054100"/>
                <a:ext cx="246063" cy="18732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sp>
            <p:nvSpPr>
              <p:cNvPr id="63" name="Rectangle 34"/>
              <p:cNvSpPr>
                <a:spLocks noChangeArrowheads="1"/>
              </p:cNvSpPr>
              <p:nvPr/>
            </p:nvSpPr>
            <p:spPr bwMode="auto">
              <a:xfrm>
                <a:off x="1304925" y="747713"/>
                <a:ext cx="246063" cy="185737"/>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charset="-122" panose="020b0503020204020204" pitchFamily="34" typeface="微软雅黑"/>
                  <a:ea charset="-122" panose="020b0503020204020204" pitchFamily="34" typeface="微软雅黑"/>
                </a:endParaRPr>
              </a:p>
            </p:txBody>
          </p:sp>
        </p:grpSp>
      </p:grpSp>
      <p:sp>
        <p:nvSpPr>
          <p:cNvPr id="67" name="等腰三角形 6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68" name="文本框 67"/>
          <p:cNvSpPr txBox="1"/>
          <p:nvPr/>
        </p:nvSpPr>
        <p:spPr>
          <a:xfrm>
            <a:off x="3132044" y="442517"/>
            <a:ext cx="29260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执行失败的五大原因</a:t>
            </a:r>
          </a:p>
        </p:txBody>
      </p:sp>
      <p:cxnSp>
        <p:nvCxnSpPr>
          <p:cNvPr id="69" name="直接连接符 6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705511487"/>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67"/>
                                        </p:tgtEl>
                                        <p:attrNameLst>
                                          <p:attrName>style.visibility</p:attrName>
                                        </p:attrNameLst>
                                      </p:cBhvr>
                                      <p:to>
                                        <p:strVal val="visible"/>
                                      </p:to>
                                    </p:set>
                                    <p:animEffect filter="fade" transition="in">
                                      <p:cBhvr>
                                        <p:cTn dur="1000" id="7"/>
                                        <p:tgtEl>
                                          <p:spTgt spid="67"/>
                                        </p:tgtEl>
                                      </p:cBhvr>
                                    </p:animEffect>
                                    <p:anim calcmode="lin" valueType="num">
                                      <p:cBhvr>
                                        <p:cTn dur="1000" fill="hold" id="8"/>
                                        <p:tgtEl>
                                          <p:spTgt spid="67"/>
                                        </p:tgtEl>
                                        <p:attrNameLst>
                                          <p:attrName>ppt_x</p:attrName>
                                        </p:attrNameLst>
                                      </p:cBhvr>
                                      <p:tavLst>
                                        <p:tav tm="0">
                                          <p:val>
                                            <p:strVal val="#ppt_x"/>
                                          </p:val>
                                        </p:tav>
                                        <p:tav tm="100000">
                                          <p:val>
                                            <p:strVal val="#ppt_x"/>
                                          </p:val>
                                        </p:tav>
                                      </p:tavLst>
                                    </p:anim>
                                    <p:anim calcmode="lin" valueType="num">
                                      <p:cBhvr>
                                        <p:cTn dur="1000" fill="hold" id="9"/>
                                        <p:tgtEl>
                                          <p:spTgt spid="6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68"/>
                                        </p:tgtEl>
                                        <p:attrNameLst>
                                          <p:attrName>style.visibility</p:attrName>
                                        </p:attrNameLst>
                                      </p:cBhvr>
                                      <p:to>
                                        <p:strVal val="visible"/>
                                      </p:to>
                                    </p:set>
                                    <p:anim calcmode="lin" valueType="num">
                                      <p:cBhvr>
                                        <p:cTn dur="500" fill="hold" id="14"/>
                                        <p:tgtEl>
                                          <p:spTgt spid="68"/>
                                        </p:tgtEl>
                                        <p:attrNameLst>
                                          <p:attrName>ppt_w</p:attrName>
                                        </p:attrNameLst>
                                      </p:cBhvr>
                                      <p:tavLst>
                                        <p:tav tm="0">
                                          <p:val>
                                            <p:fltVal val="0"/>
                                          </p:val>
                                        </p:tav>
                                        <p:tav tm="100000">
                                          <p:val>
                                            <p:strVal val="#ppt_w"/>
                                          </p:val>
                                        </p:tav>
                                      </p:tavLst>
                                    </p:anim>
                                    <p:anim calcmode="lin" valueType="num">
                                      <p:cBhvr>
                                        <p:cTn dur="500" fill="hold" id="15"/>
                                        <p:tgtEl>
                                          <p:spTgt spid="68"/>
                                        </p:tgtEl>
                                        <p:attrNameLst>
                                          <p:attrName>ppt_h</p:attrName>
                                        </p:attrNameLst>
                                      </p:cBhvr>
                                      <p:tavLst>
                                        <p:tav tm="0">
                                          <p:val>
                                            <p:fltVal val="0"/>
                                          </p:val>
                                        </p:tav>
                                        <p:tav tm="100000">
                                          <p:val>
                                            <p:strVal val="#ppt_h"/>
                                          </p:val>
                                        </p:tav>
                                      </p:tavLst>
                                    </p:anim>
                                    <p:animEffect filter="fade" transition="in">
                                      <p:cBhvr>
                                        <p:cTn dur="500" id="16"/>
                                        <p:tgtEl>
                                          <p:spTgt spid="68"/>
                                        </p:tgtEl>
                                      </p:cBhvr>
                                    </p:animEffect>
                                  </p:childTnLst>
                                </p:cTn>
                              </p:par>
                              <p:par>
                                <p:cTn fill="hold" id="17" nodeType="withEffect" presetClass="entr" presetID="53" presetSubtype="0">
                                  <p:stCondLst>
                                    <p:cond delay="0"/>
                                  </p:stCondLst>
                                  <p:childTnLst>
                                    <p:set>
                                      <p:cBhvr>
                                        <p:cTn dur="1" fill="hold" id="18">
                                          <p:stCondLst>
                                            <p:cond delay="0"/>
                                          </p:stCondLst>
                                        </p:cTn>
                                        <p:tgtEl>
                                          <p:spTgt spid="69"/>
                                        </p:tgtEl>
                                        <p:attrNameLst>
                                          <p:attrName>style.visibility</p:attrName>
                                        </p:attrNameLst>
                                      </p:cBhvr>
                                      <p:to>
                                        <p:strVal val="visible"/>
                                      </p:to>
                                    </p:set>
                                    <p:anim calcmode="lin" valueType="num">
                                      <p:cBhvr>
                                        <p:cTn dur="500" fill="hold" id="19"/>
                                        <p:tgtEl>
                                          <p:spTgt spid="69"/>
                                        </p:tgtEl>
                                        <p:attrNameLst>
                                          <p:attrName>ppt_w</p:attrName>
                                        </p:attrNameLst>
                                      </p:cBhvr>
                                      <p:tavLst>
                                        <p:tav tm="0">
                                          <p:val>
                                            <p:fltVal val="0"/>
                                          </p:val>
                                        </p:tav>
                                        <p:tav tm="100000">
                                          <p:val>
                                            <p:strVal val="#ppt_w"/>
                                          </p:val>
                                        </p:tav>
                                      </p:tavLst>
                                    </p:anim>
                                    <p:anim calcmode="lin" valueType="num">
                                      <p:cBhvr>
                                        <p:cTn dur="500" fill="hold" id="20"/>
                                        <p:tgtEl>
                                          <p:spTgt spid="69"/>
                                        </p:tgtEl>
                                        <p:attrNameLst>
                                          <p:attrName>ppt_h</p:attrName>
                                        </p:attrNameLst>
                                      </p:cBhvr>
                                      <p:tavLst>
                                        <p:tav tm="0">
                                          <p:val>
                                            <p:fltVal val="0"/>
                                          </p:val>
                                        </p:tav>
                                        <p:tav tm="100000">
                                          <p:val>
                                            <p:strVal val="#ppt_h"/>
                                          </p:val>
                                        </p:tav>
                                      </p:tavLst>
                                    </p:anim>
                                    <p:animEffect filter="fade" transition="in">
                                      <p:cBhvr>
                                        <p:cTn dur="500" id="21"/>
                                        <p:tgtEl>
                                          <p:spTgt spid="69"/>
                                        </p:tgtEl>
                                      </p:cBhvr>
                                    </p:animEffect>
                                  </p:childTnLst>
                                </p:cTn>
                              </p:par>
                            </p:childTnLst>
                          </p:cTn>
                        </p:par>
                        <p:par>
                          <p:cTn fill="hold" id="22" nodeType="afterGroup">
                            <p:stCondLst>
                              <p:cond delay="500"/>
                            </p:stCondLst>
                            <p:childTnLst>
                              <p:par>
                                <p:cTn fill="hold" id="23" nodeType="afterEffect" presetClass="entr" presetID="53" presetSubtype="0">
                                  <p:stCondLst>
                                    <p:cond delay="0"/>
                                  </p:stCondLst>
                                  <p:childTnLst>
                                    <p:set>
                                      <p:cBhvr>
                                        <p:cTn dur="1" fill="hold" id="24">
                                          <p:stCondLst>
                                            <p:cond delay="0"/>
                                          </p:stCondLst>
                                        </p:cTn>
                                        <p:tgtEl>
                                          <p:spTgt spid="20"/>
                                        </p:tgtEl>
                                        <p:attrNameLst>
                                          <p:attrName>style.visibility</p:attrName>
                                        </p:attrNameLst>
                                      </p:cBhvr>
                                      <p:to>
                                        <p:strVal val="visible"/>
                                      </p:to>
                                    </p:set>
                                    <p:anim calcmode="lin" valueType="num">
                                      <p:cBhvr>
                                        <p:cTn dur="500" fill="hold" id="25"/>
                                        <p:tgtEl>
                                          <p:spTgt spid="20"/>
                                        </p:tgtEl>
                                        <p:attrNameLst>
                                          <p:attrName>ppt_w</p:attrName>
                                        </p:attrNameLst>
                                      </p:cBhvr>
                                      <p:tavLst>
                                        <p:tav tm="0">
                                          <p:val>
                                            <p:fltVal val="0"/>
                                          </p:val>
                                        </p:tav>
                                        <p:tav tm="100000">
                                          <p:val>
                                            <p:strVal val="#ppt_w"/>
                                          </p:val>
                                        </p:tav>
                                      </p:tavLst>
                                    </p:anim>
                                    <p:anim calcmode="lin" valueType="num">
                                      <p:cBhvr>
                                        <p:cTn dur="500" fill="hold" id="26"/>
                                        <p:tgtEl>
                                          <p:spTgt spid="20"/>
                                        </p:tgtEl>
                                        <p:attrNameLst>
                                          <p:attrName>ppt_h</p:attrName>
                                        </p:attrNameLst>
                                      </p:cBhvr>
                                      <p:tavLst>
                                        <p:tav tm="0">
                                          <p:val>
                                            <p:fltVal val="0"/>
                                          </p:val>
                                        </p:tav>
                                        <p:tav tm="100000">
                                          <p:val>
                                            <p:strVal val="#ppt_h"/>
                                          </p:val>
                                        </p:tav>
                                      </p:tavLst>
                                    </p:anim>
                                    <p:animEffect filter="fade" transition="in">
                                      <p:cBhvr>
                                        <p:cTn dur="500" id="27"/>
                                        <p:tgtEl>
                                          <p:spTgt spid="20"/>
                                        </p:tgtEl>
                                      </p:cBhvr>
                                    </p:animEffect>
                                  </p:childTnLst>
                                </p:cTn>
                              </p:par>
                            </p:childTnLst>
                          </p:cTn>
                        </p:par>
                        <p:par>
                          <p:cTn fill="hold" id="28" nodeType="afterGroup">
                            <p:stCondLst>
                              <p:cond delay="1000"/>
                            </p:stCondLst>
                            <p:childTnLst>
                              <p:par>
                                <p:cTn fill="hold" grpId="0" id="29" nodeType="afterEffect" presetClass="entr" presetID="10" presetSubtype="0">
                                  <p:stCondLst>
                                    <p:cond delay="0"/>
                                  </p:stCondLst>
                                  <p:childTnLst>
                                    <p:set>
                                      <p:cBhvr>
                                        <p:cTn dur="1" fill="hold" id="30">
                                          <p:stCondLst>
                                            <p:cond delay="0"/>
                                          </p:stCondLst>
                                        </p:cTn>
                                        <p:tgtEl>
                                          <p:spTgt spid="8"/>
                                        </p:tgtEl>
                                        <p:attrNameLst>
                                          <p:attrName>style.visibility</p:attrName>
                                        </p:attrNameLst>
                                      </p:cBhvr>
                                      <p:to>
                                        <p:strVal val="visible"/>
                                      </p:to>
                                    </p:set>
                                    <p:animEffect filter="fade" transition="in">
                                      <p:cBhvr>
                                        <p:cTn dur="500" id="31"/>
                                        <p:tgtEl>
                                          <p:spTgt spid="8"/>
                                        </p:tgtEl>
                                      </p:cBhvr>
                                    </p:animEffect>
                                  </p:childTnLst>
                                </p:cTn>
                              </p:par>
                              <p:par>
                                <p:cTn fill="hold" grpId="0" id="32" nodeType="withEffect" presetClass="entr" presetID="10" presetSubtype="0">
                                  <p:stCondLst>
                                    <p:cond delay="0"/>
                                  </p:stCondLst>
                                  <p:childTnLst>
                                    <p:set>
                                      <p:cBhvr>
                                        <p:cTn dur="1" fill="hold" id="33">
                                          <p:stCondLst>
                                            <p:cond delay="0"/>
                                          </p:stCondLst>
                                        </p:cTn>
                                        <p:tgtEl>
                                          <p:spTgt spid="7"/>
                                        </p:tgtEl>
                                        <p:attrNameLst>
                                          <p:attrName>style.visibility</p:attrName>
                                        </p:attrNameLst>
                                      </p:cBhvr>
                                      <p:to>
                                        <p:strVal val="visible"/>
                                      </p:to>
                                    </p:set>
                                    <p:animEffect filter="fade" transition="in">
                                      <p:cBhvr>
                                        <p:cTn dur="500" id="34"/>
                                        <p:tgtEl>
                                          <p:spTgt spid="7"/>
                                        </p:tgtEl>
                                      </p:cBhvr>
                                    </p:animEffect>
                                  </p:childTnLst>
                                </p:cTn>
                              </p:par>
                            </p:childTnLst>
                          </p:cTn>
                        </p:par>
                        <p:par>
                          <p:cTn fill="hold" id="35" nodeType="afterGroup">
                            <p:stCondLst>
                              <p:cond delay="1500"/>
                            </p:stCondLst>
                            <p:childTnLst>
                              <p:par>
                                <p:cTn fill="hold" id="36" nodeType="afterEffect" presetClass="entr" presetID="53" presetSubtype="0">
                                  <p:stCondLst>
                                    <p:cond delay="0"/>
                                  </p:stCondLst>
                                  <p:childTnLst>
                                    <p:set>
                                      <p:cBhvr>
                                        <p:cTn dur="1" fill="hold" id="37">
                                          <p:stCondLst>
                                            <p:cond delay="0"/>
                                          </p:stCondLst>
                                        </p:cTn>
                                        <p:tgtEl>
                                          <p:spTgt spid="25"/>
                                        </p:tgtEl>
                                        <p:attrNameLst>
                                          <p:attrName>style.visibility</p:attrName>
                                        </p:attrNameLst>
                                      </p:cBhvr>
                                      <p:to>
                                        <p:strVal val="visible"/>
                                      </p:to>
                                    </p:set>
                                    <p:anim calcmode="lin" valueType="num">
                                      <p:cBhvr>
                                        <p:cTn dur="500" fill="hold" id="38"/>
                                        <p:tgtEl>
                                          <p:spTgt spid="25"/>
                                        </p:tgtEl>
                                        <p:attrNameLst>
                                          <p:attrName>ppt_w</p:attrName>
                                        </p:attrNameLst>
                                      </p:cBhvr>
                                      <p:tavLst>
                                        <p:tav tm="0">
                                          <p:val>
                                            <p:fltVal val="0"/>
                                          </p:val>
                                        </p:tav>
                                        <p:tav tm="100000">
                                          <p:val>
                                            <p:strVal val="#ppt_w"/>
                                          </p:val>
                                        </p:tav>
                                      </p:tavLst>
                                    </p:anim>
                                    <p:anim calcmode="lin" valueType="num">
                                      <p:cBhvr>
                                        <p:cTn dur="500" fill="hold" id="39"/>
                                        <p:tgtEl>
                                          <p:spTgt spid="25"/>
                                        </p:tgtEl>
                                        <p:attrNameLst>
                                          <p:attrName>ppt_h</p:attrName>
                                        </p:attrNameLst>
                                      </p:cBhvr>
                                      <p:tavLst>
                                        <p:tav tm="0">
                                          <p:val>
                                            <p:fltVal val="0"/>
                                          </p:val>
                                        </p:tav>
                                        <p:tav tm="100000">
                                          <p:val>
                                            <p:strVal val="#ppt_h"/>
                                          </p:val>
                                        </p:tav>
                                      </p:tavLst>
                                    </p:anim>
                                    <p:animEffect filter="fade" transition="in">
                                      <p:cBhvr>
                                        <p:cTn dur="500" id="40"/>
                                        <p:tgtEl>
                                          <p:spTgt spid="25"/>
                                        </p:tgtEl>
                                      </p:cBhvr>
                                    </p:animEffect>
                                  </p:childTnLst>
                                </p:cTn>
                              </p:par>
                            </p:childTnLst>
                          </p:cTn>
                        </p:par>
                        <p:par>
                          <p:cTn fill="hold" id="41" nodeType="afterGroup">
                            <p:stCondLst>
                              <p:cond delay="2000"/>
                            </p:stCondLst>
                            <p:childTnLst>
                              <p:par>
                                <p:cTn fill="hold" grpId="0" id="42" nodeType="afterEffect" presetClass="entr" presetID="10" presetSubtype="0">
                                  <p:stCondLst>
                                    <p:cond delay="0"/>
                                  </p:stCondLst>
                                  <p:childTnLst>
                                    <p:set>
                                      <p:cBhvr>
                                        <p:cTn dur="1" fill="hold" id="43">
                                          <p:stCondLst>
                                            <p:cond delay="0"/>
                                          </p:stCondLst>
                                        </p:cTn>
                                        <p:tgtEl>
                                          <p:spTgt spid="10"/>
                                        </p:tgtEl>
                                        <p:attrNameLst>
                                          <p:attrName>style.visibility</p:attrName>
                                        </p:attrNameLst>
                                      </p:cBhvr>
                                      <p:to>
                                        <p:strVal val="visible"/>
                                      </p:to>
                                    </p:set>
                                    <p:animEffect filter="fade" transition="in">
                                      <p:cBhvr>
                                        <p:cTn dur="500" id="44"/>
                                        <p:tgtEl>
                                          <p:spTgt spid="10"/>
                                        </p:tgtEl>
                                      </p:cBhvr>
                                    </p:animEffect>
                                  </p:childTnLst>
                                </p:cTn>
                              </p:par>
                              <p:par>
                                <p:cTn fill="hold" grpId="0" id="45" nodeType="withEffect" presetClass="entr" presetID="10" presetSubtype="0">
                                  <p:stCondLst>
                                    <p:cond delay="0"/>
                                  </p:stCondLst>
                                  <p:childTnLst>
                                    <p:set>
                                      <p:cBhvr>
                                        <p:cTn dur="1" fill="hold" id="46">
                                          <p:stCondLst>
                                            <p:cond delay="0"/>
                                          </p:stCondLst>
                                        </p:cTn>
                                        <p:tgtEl>
                                          <p:spTgt spid="9"/>
                                        </p:tgtEl>
                                        <p:attrNameLst>
                                          <p:attrName>style.visibility</p:attrName>
                                        </p:attrNameLst>
                                      </p:cBhvr>
                                      <p:to>
                                        <p:strVal val="visible"/>
                                      </p:to>
                                    </p:set>
                                    <p:animEffect filter="fade" transition="in">
                                      <p:cBhvr>
                                        <p:cTn dur="500" id="47"/>
                                        <p:tgtEl>
                                          <p:spTgt spid="9"/>
                                        </p:tgtEl>
                                      </p:cBhvr>
                                    </p:animEffect>
                                  </p:childTnLst>
                                </p:cTn>
                              </p:par>
                            </p:childTnLst>
                          </p:cTn>
                        </p:par>
                        <p:par>
                          <p:cTn fill="hold" id="48" nodeType="afterGroup">
                            <p:stCondLst>
                              <p:cond delay="2500"/>
                            </p:stCondLst>
                            <p:childTnLst>
                              <p:par>
                                <p:cTn fill="hold" id="49" nodeType="afterEffect" presetClass="entr" presetID="53" presetSubtype="0">
                                  <p:stCondLst>
                                    <p:cond delay="0"/>
                                  </p:stCondLst>
                                  <p:childTnLst>
                                    <p:set>
                                      <p:cBhvr>
                                        <p:cTn dur="1" fill="hold" id="50">
                                          <p:stCondLst>
                                            <p:cond delay="0"/>
                                          </p:stCondLst>
                                        </p:cTn>
                                        <p:tgtEl>
                                          <p:spTgt spid="42"/>
                                        </p:tgtEl>
                                        <p:attrNameLst>
                                          <p:attrName>style.visibility</p:attrName>
                                        </p:attrNameLst>
                                      </p:cBhvr>
                                      <p:to>
                                        <p:strVal val="visible"/>
                                      </p:to>
                                    </p:set>
                                    <p:anim calcmode="lin" valueType="num">
                                      <p:cBhvr>
                                        <p:cTn dur="500" fill="hold" id="51"/>
                                        <p:tgtEl>
                                          <p:spTgt spid="42"/>
                                        </p:tgtEl>
                                        <p:attrNameLst>
                                          <p:attrName>ppt_w</p:attrName>
                                        </p:attrNameLst>
                                      </p:cBhvr>
                                      <p:tavLst>
                                        <p:tav tm="0">
                                          <p:val>
                                            <p:fltVal val="0"/>
                                          </p:val>
                                        </p:tav>
                                        <p:tav tm="100000">
                                          <p:val>
                                            <p:strVal val="#ppt_w"/>
                                          </p:val>
                                        </p:tav>
                                      </p:tavLst>
                                    </p:anim>
                                    <p:anim calcmode="lin" valueType="num">
                                      <p:cBhvr>
                                        <p:cTn dur="500" fill="hold" id="52"/>
                                        <p:tgtEl>
                                          <p:spTgt spid="42"/>
                                        </p:tgtEl>
                                        <p:attrNameLst>
                                          <p:attrName>ppt_h</p:attrName>
                                        </p:attrNameLst>
                                      </p:cBhvr>
                                      <p:tavLst>
                                        <p:tav tm="0">
                                          <p:val>
                                            <p:fltVal val="0"/>
                                          </p:val>
                                        </p:tav>
                                        <p:tav tm="100000">
                                          <p:val>
                                            <p:strVal val="#ppt_h"/>
                                          </p:val>
                                        </p:tav>
                                      </p:tavLst>
                                    </p:anim>
                                    <p:animEffect filter="fade" transition="in">
                                      <p:cBhvr>
                                        <p:cTn dur="500" id="53"/>
                                        <p:tgtEl>
                                          <p:spTgt spid="42"/>
                                        </p:tgtEl>
                                      </p:cBhvr>
                                    </p:animEffect>
                                  </p:childTnLst>
                                </p:cTn>
                              </p:par>
                            </p:childTnLst>
                          </p:cTn>
                        </p:par>
                        <p:par>
                          <p:cTn fill="hold" id="54" nodeType="afterGroup">
                            <p:stCondLst>
                              <p:cond delay="3000"/>
                            </p:stCondLst>
                            <p:childTnLst>
                              <p:par>
                                <p:cTn fill="hold" grpId="0" id="55" nodeType="afterEffect" presetClass="entr" presetID="10" presetSubtype="0">
                                  <p:stCondLst>
                                    <p:cond delay="0"/>
                                  </p:stCondLst>
                                  <p:childTnLst>
                                    <p:set>
                                      <p:cBhvr>
                                        <p:cTn dur="1" fill="hold" id="56">
                                          <p:stCondLst>
                                            <p:cond delay="0"/>
                                          </p:stCondLst>
                                        </p:cTn>
                                        <p:tgtEl>
                                          <p:spTgt spid="12"/>
                                        </p:tgtEl>
                                        <p:attrNameLst>
                                          <p:attrName>style.visibility</p:attrName>
                                        </p:attrNameLst>
                                      </p:cBhvr>
                                      <p:to>
                                        <p:strVal val="visible"/>
                                      </p:to>
                                    </p:set>
                                    <p:animEffect filter="fade" transition="in">
                                      <p:cBhvr>
                                        <p:cTn dur="500" id="57"/>
                                        <p:tgtEl>
                                          <p:spTgt spid="12"/>
                                        </p:tgtEl>
                                      </p:cBhvr>
                                    </p:animEffect>
                                  </p:childTnLst>
                                </p:cTn>
                              </p:par>
                              <p:par>
                                <p:cTn fill="hold" grpId="0" id="58" nodeType="withEffect" presetClass="entr" presetID="10" presetSubtype="0">
                                  <p:stCondLst>
                                    <p:cond delay="0"/>
                                  </p:stCondLst>
                                  <p:childTnLst>
                                    <p:set>
                                      <p:cBhvr>
                                        <p:cTn dur="1" fill="hold" id="59">
                                          <p:stCondLst>
                                            <p:cond delay="0"/>
                                          </p:stCondLst>
                                        </p:cTn>
                                        <p:tgtEl>
                                          <p:spTgt spid="11"/>
                                        </p:tgtEl>
                                        <p:attrNameLst>
                                          <p:attrName>style.visibility</p:attrName>
                                        </p:attrNameLst>
                                      </p:cBhvr>
                                      <p:to>
                                        <p:strVal val="visible"/>
                                      </p:to>
                                    </p:set>
                                    <p:animEffect filter="fade" transition="in">
                                      <p:cBhvr>
                                        <p:cTn dur="500" id="60"/>
                                        <p:tgtEl>
                                          <p:spTgt spid="11"/>
                                        </p:tgtEl>
                                      </p:cBhvr>
                                    </p:animEffect>
                                  </p:childTnLst>
                                </p:cTn>
                              </p:par>
                            </p:childTnLst>
                          </p:cTn>
                        </p:par>
                        <p:par>
                          <p:cTn fill="hold" id="61" nodeType="afterGroup">
                            <p:stCondLst>
                              <p:cond delay="3500"/>
                            </p:stCondLst>
                            <p:childTnLst>
                              <p:par>
                                <p:cTn fill="hold" id="62" nodeType="afterEffect" presetClass="entr" presetID="53" presetSubtype="0">
                                  <p:stCondLst>
                                    <p:cond delay="0"/>
                                  </p:stCondLst>
                                  <p:childTnLst>
                                    <p:set>
                                      <p:cBhvr>
                                        <p:cTn dur="1" fill="hold" id="63">
                                          <p:stCondLst>
                                            <p:cond delay="0"/>
                                          </p:stCondLst>
                                        </p:cTn>
                                        <p:tgtEl>
                                          <p:spTgt spid="30"/>
                                        </p:tgtEl>
                                        <p:attrNameLst>
                                          <p:attrName>style.visibility</p:attrName>
                                        </p:attrNameLst>
                                      </p:cBhvr>
                                      <p:to>
                                        <p:strVal val="visible"/>
                                      </p:to>
                                    </p:set>
                                    <p:anim calcmode="lin" valueType="num">
                                      <p:cBhvr>
                                        <p:cTn dur="500" fill="hold" id="64"/>
                                        <p:tgtEl>
                                          <p:spTgt spid="30"/>
                                        </p:tgtEl>
                                        <p:attrNameLst>
                                          <p:attrName>ppt_w</p:attrName>
                                        </p:attrNameLst>
                                      </p:cBhvr>
                                      <p:tavLst>
                                        <p:tav tm="0">
                                          <p:val>
                                            <p:fltVal val="0"/>
                                          </p:val>
                                        </p:tav>
                                        <p:tav tm="100000">
                                          <p:val>
                                            <p:strVal val="#ppt_w"/>
                                          </p:val>
                                        </p:tav>
                                      </p:tavLst>
                                    </p:anim>
                                    <p:anim calcmode="lin" valueType="num">
                                      <p:cBhvr>
                                        <p:cTn dur="500" fill="hold" id="65"/>
                                        <p:tgtEl>
                                          <p:spTgt spid="30"/>
                                        </p:tgtEl>
                                        <p:attrNameLst>
                                          <p:attrName>ppt_h</p:attrName>
                                        </p:attrNameLst>
                                      </p:cBhvr>
                                      <p:tavLst>
                                        <p:tav tm="0">
                                          <p:val>
                                            <p:fltVal val="0"/>
                                          </p:val>
                                        </p:tav>
                                        <p:tav tm="100000">
                                          <p:val>
                                            <p:strVal val="#ppt_h"/>
                                          </p:val>
                                        </p:tav>
                                      </p:tavLst>
                                    </p:anim>
                                    <p:animEffect filter="fade" transition="in">
                                      <p:cBhvr>
                                        <p:cTn dur="500" id="66"/>
                                        <p:tgtEl>
                                          <p:spTgt spid="30"/>
                                        </p:tgtEl>
                                      </p:cBhvr>
                                    </p:animEffect>
                                  </p:childTnLst>
                                </p:cTn>
                              </p:par>
                            </p:childTnLst>
                          </p:cTn>
                        </p:par>
                        <p:par>
                          <p:cTn fill="hold" id="67" nodeType="afterGroup">
                            <p:stCondLst>
                              <p:cond delay="4000"/>
                            </p:stCondLst>
                            <p:childTnLst>
                              <p:par>
                                <p:cTn fill="hold" grpId="0" id="68" nodeType="afterEffect" presetClass="entr" presetID="10" presetSubtype="0">
                                  <p:stCondLst>
                                    <p:cond delay="0"/>
                                  </p:stCondLst>
                                  <p:childTnLst>
                                    <p:set>
                                      <p:cBhvr>
                                        <p:cTn dur="1" fill="hold" id="69">
                                          <p:stCondLst>
                                            <p:cond delay="0"/>
                                          </p:stCondLst>
                                        </p:cTn>
                                        <p:tgtEl>
                                          <p:spTgt spid="14"/>
                                        </p:tgtEl>
                                        <p:attrNameLst>
                                          <p:attrName>style.visibility</p:attrName>
                                        </p:attrNameLst>
                                      </p:cBhvr>
                                      <p:to>
                                        <p:strVal val="visible"/>
                                      </p:to>
                                    </p:set>
                                    <p:animEffect filter="fade" transition="in">
                                      <p:cBhvr>
                                        <p:cTn dur="500" id="70"/>
                                        <p:tgtEl>
                                          <p:spTgt spid="14"/>
                                        </p:tgtEl>
                                      </p:cBhvr>
                                    </p:animEffect>
                                  </p:childTnLst>
                                </p:cTn>
                              </p:par>
                              <p:par>
                                <p:cTn fill="hold" grpId="0" id="71" nodeType="withEffect" presetClass="entr" presetID="10" presetSubtype="0">
                                  <p:stCondLst>
                                    <p:cond delay="0"/>
                                  </p:stCondLst>
                                  <p:childTnLst>
                                    <p:set>
                                      <p:cBhvr>
                                        <p:cTn dur="1" fill="hold" id="72">
                                          <p:stCondLst>
                                            <p:cond delay="0"/>
                                          </p:stCondLst>
                                        </p:cTn>
                                        <p:tgtEl>
                                          <p:spTgt spid="13"/>
                                        </p:tgtEl>
                                        <p:attrNameLst>
                                          <p:attrName>style.visibility</p:attrName>
                                        </p:attrNameLst>
                                      </p:cBhvr>
                                      <p:to>
                                        <p:strVal val="visible"/>
                                      </p:to>
                                    </p:set>
                                    <p:animEffect filter="fade" transition="in">
                                      <p:cBhvr>
                                        <p:cTn dur="500" id="73"/>
                                        <p:tgtEl>
                                          <p:spTgt spid="13"/>
                                        </p:tgtEl>
                                      </p:cBhvr>
                                    </p:animEffect>
                                  </p:childTnLst>
                                </p:cTn>
                              </p:par>
                            </p:childTnLst>
                          </p:cTn>
                        </p:par>
                        <p:par>
                          <p:cTn fill="hold" id="74" nodeType="afterGroup">
                            <p:stCondLst>
                              <p:cond delay="4500"/>
                            </p:stCondLst>
                            <p:childTnLst>
                              <p:par>
                                <p:cTn fill="hold" id="75" nodeType="afterEffect" presetClass="entr" presetID="53" presetSubtype="0">
                                  <p:stCondLst>
                                    <p:cond delay="0"/>
                                  </p:stCondLst>
                                  <p:childTnLst>
                                    <p:set>
                                      <p:cBhvr>
                                        <p:cTn dur="1" fill="hold" id="76">
                                          <p:stCondLst>
                                            <p:cond delay="0"/>
                                          </p:stCondLst>
                                        </p:cTn>
                                        <p:tgtEl>
                                          <p:spTgt spid="51"/>
                                        </p:tgtEl>
                                        <p:attrNameLst>
                                          <p:attrName>style.visibility</p:attrName>
                                        </p:attrNameLst>
                                      </p:cBhvr>
                                      <p:to>
                                        <p:strVal val="visible"/>
                                      </p:to>
                                    </p:set>
                                    <p:anim calcmode="lin" valueType="num">
                                      <p:cBhvr>
                                        <p:cTn dur="500" fill="hold" id="77"/>
                                        <p:tgtEl>
                                          <p:spTgt spid="51"/>
                                        </p:tgtEl>
                                        <p:attrNameLst>
                                          <p:attrName>ppt_w</p:attrName>
                                        </p:attrNameLst>
                                      </p:cBhvr>
                                      <p:tavLst>
                                        <p:tav tm="0">
                                          <p:val>
                                            <p:fltVal val="0"/>
                                          </p:val>
                                        </p:tav>
                                        <p:tav tm="100000">
                                          <p:val>
                                            <p:strVal val="#ppt_w"/>
                                          </p:val>
                                        </p:tav>
                                      </p:tavLst>
                                    </p:anim>
                                    <p:anim calcmode="lin" valueType="num">
                                      <p:cBhvr>
                                        <p:cTn dur="500" fill="hold" id="78"/>
                                        <p:tgtEl>
                                          <p:spTgt spid="51"/>
                                        </p:tgtEl>
                                        <p:attrNameLst>
                                          <p:attrName>ppt_h</p:attrName>
                                        </p:attrNameLst>
                                      </p:cBhvr>
                                      <p:tavLst>
                                        <p:tav tm="0">
                                          <p:val>
                                            <p:fltVal val="0"/>
                                          </p:val>
                                        </p:tav>
                                        <p:tav tm="100000">
                                          <p:val>
                                            <p:strVal val="#ppt_h"/>
                                          </p:val>
                                        </p:tav>
                                      </p:tavLst>
                                    </p:anim>
                                    <p:animEffect filter="fade" transition="in">
                                      <p:cBhvr>
                                        <p:cTn dur="500" id="79"/>
                                        <p:tgtEl>
                                          <p:spTgt spid="51"/>
                                        </p:tgtEl>
                                      </p:cBhvr>
                                    </p:animEffect>
                                  </p:childTnLst>
                                </p:cTn>
                              </p:par>
                            </p:childTnLst>
                          </p:cTn>
                        </p:par>
                        <p:par>
                          <p:cTn fill="hold" id="80" nodeType="afterGroup">
                            <p:stCondLst>
                              <p:cond delay="5000"/>
                            </p:stCondLst>
                            <p:childTnLst>
                              <p:par>
                                <p:cTn fill="hold" grpId="0" id="81" nodeType="afterEffect" presetClass="entr" presetID="10" presetSubtype="0">
                                  <p:stCondLst>
                                    <p:cond delay="0"/>
                                  </p:stCondLst>
                                  <p:childTnLst>
                                    <p:set>
                                      <p:cBhvr>
                                        <p:cTn dur="1" fill="hold" id="82">
                                          <p:stCondLst>
                                            <p:cond delay="0"/>
                                          </p:stCondLst>
                                        </p:cTn>
                                        <p:tgtEl>
                                          <p:spTgt spid="16"/>
                                        </p:tgtEl>
                                        <p:attrNameLst>
                                          <p:attrName>style.visibility</p:attrName>
                                        </p:attrNameLst>
                                      </p:cBhvr>
                                      <p:to>
                                        <p:strVal val="visible"/>
                                      </p:to>
                                    </p:set>
                                    <p:animEffect filter="fade" transition="in">
                                      <p:cBhvr>
                                        <p:cTn dur="500" id="83"/>
                                        <p:tgtEl>
                                          <p:spTgt spid="16"/>
                                        </p:tgtEl>
                                      </p:cBhvr>
                                    </p:animEffect>
                                  </p:childTnLst>
                                </p:cTn>
                              </p:par>
                              <p:par>
                                <p:cTn fill="hold" grpId="0" id="84" nodeType="withEffect" presetClass="entr" presetID="10" presetSubtype="0">
                                  <p:stCondLst>
                                    <p:cond delay="0"/>
                                  </p:stCondLst>
                                  <p:childTnLst>
                                    <p:set>
                                      <p:cBhvr>
                                        <p:cTn dur="1" fill="hold" id="85">
                                          <p:stCondLst>
                                            <p:cond delay="0"/>
                                          </p:stCondLst>
                                        </p:cTn>
                                        <p:tgtEl>
                                          <p:spTgt spid="15"/>
                                        </p:tgtEl>
                                        <p:attrNameLst>
                                          <p:attrName>style.visibility</p:attrName>
                                        </p:attrNameLst>
                                      </p:cBhvr>
                                      <p:to>
                                        <p:strVal val="visible"/>
                                      </p:to>
                                    </p:set>
                                    <p:animEffect filter="fade" transition="in">
                                      <p:cBhvr>
                                        <p:cTn dur="500" id="86"/>
                                        <p:tgtEl>
                                          <p:spTgt spid="15"/>
                                        </p:tgtEl>
                                      </p:cBhvr>
                                    </p:animEffect>
                                  </p:childTnLst>
                                </p:cTn>
                              </p:par>
                            </p:childTnLst>
                          </p:cTn>
                        </p:par>
                        <p:par>
                          <p:cTn fill="hold" id="87" nodeType="afterGroup">
                            <p:stCondLst>
                              <p:cond delay="5500"/>
                            </p:stCondLst>
                            <p:childTnLst>
                              <p:par>
                                <p:cTn fill="hold" id="88" nodeType="afterEffect" presetClass="entr" presetID="53" presetSubtype="0">
                                  <p:stCondLst>
                                    <p:cond delay="0"/>
                                  </p:stCondLst>
                                  <p:childTnLst>
                                    <p:set>
                                      <p:cBhvr>
                                        <p:cTn dur="1" fill="hold" id="89">
                                          <p:stCondLst>
                                            <p:cond delay="0"/>
                                          </p:stCondLst>
                                        </p:cTn>
                                        <p:tgtEl>
                                          <p:spTgt spid="48"/>
                                        </p:tgtEl>
                                        <p:attrNameLst>
                                          <p:attrName>style.visibility</p:attrName>
                                        </p:attrNameLst>
                                      </p:cBhvr>
                                      <p:to>
                                        <p:strVal val="visible"/>
                                      </p:to>
                                    </p:set>
                                    <p:anim calcmode="lin" valueType="num">
                                      <p:cBhvr>
                                        <p:cTn dur="500" fill="hold" id="90"/>
                                        <p:tgtEl>
                                          <p:spTgt spid="48"/>
                                        </p:tgtEl>
                                        <p:attrNameLst>
                                          <p:attrName>ppt_w</p:attrName>
                                        </p:attrNameLst>
                                      </p:cBhvr>
                                      <p:tavLst>
                                        <p:tav tm="0">
                                          <p:val>
                                            <p:fltVal val="0"/>
                                          </p:val>
                                        </p:tav>
                                        <p:tav tm="100000">
                                          <p:val>
                                            <p:strVal val="#ppt_w"/>
                                          </p:val>
                                        </p:tav>
                                      </p:tavLst>
                                    </p:anim>
                                    <p:anim calcmode="lin" valueType="num">
                                      <p:cBhvr>
                                        <p:cTn dur="500" fill="hold" id="91"/>
                                        <p:tgtEl>
                                          <p:spTgt spid="48"/>
                                        </p:tgtEl>
                                        <p:attrNameLst>
                                          <p:attrName>ppt_h</p:attrName>
                                        </p:attrNameLst>
                                      </p:cBhvr>
                                      <p:tavLst>
                                        <p:tav tm="0">
                                          <p:val>
                                            <p:fltVal val="0"/>
                                          </p:val>
                                        </p:tav>
                                        <p:tav tm="100000">
                                          <p:val>
                                            <p:strVal val="#ppt_h"/>
                                          </p:val>
                                        </p:tav>
                                      </p:tavLst>
                                    </p:anim>
                                    <p:animEffect filter="fade" transition="in">
                                      <p:cBhvr>
                                        <p:cTn dur="500" id="92"/>
                                        <p:tgtEl>
                                          <p:spTgt spid="48"/>
                                        </p:tgtEl>
                                      </p:cBhvr>
                                    </p:animEffect>
                                  </p:childTnLst>
                                </p:cTn>
                              </p:par>
                            </p:childTnLst>
                          </p:cTn>
                        </p:par>
                        <p:par>
                          <p:cTn fill="hold" id="93" nodeType="afterGroup">
                            <p:stCondLst>
                              <p:cond delay="6000"/>
                            </p:stCondLst>
                            <p:childTnLst>
                              <p:par>
                                <p:cTn fill="hold" grpId="0" id="94" nodeType="afterEffect" presetClass="entr" presetID="10" presetSubtype="0">
                                  <p:stCondLst>
                                    <p:cond delay="0"/>
                                  </p:stCondLst>
                                  <p:childTnLst>
                                    <p:set>
                                      <p:cBhvr>
                                        <p:cTn dur="1" fill="hold" id="95">
                                          <p:stCondLst>
                                            <p:cond delay="0"/>
                                          </p:stCondLst>
                                        </p:cTn>
                                        <p:tgtEl>
                                          <p:spTgt spid="18"/>
                                        </p:tgtEl>
                                        <p:attrNameLst>
                                          <p:attrName>style.visibility</p:attrName>
                                        </p:attrNameLst>
                                      </p:cBhvr>
                                      <p:to>
                                        <p:strVal val="visible"/>
                                      </p:to>
                                    </p:set>
                                    <p:animEffect filter="fade" transition="in">
                                      <p:cBhvr>
                                        <p:cTn dur="500" id="96"/>
                                        <p:tgtEl>
                                          <p:spTgt spid="18"/>
                                        </p:tgtEl>
                                      </p:cBhvr>
                                    </p:animEffect>
                                  </p:childTnLst>
                                </p:cTn>
                              </p:par>
                              <p:par>
                                <p:cTn fill="hold" grpId="0" id="97" nodeType="withEffect" presetClass="entr" presetID="10" presetSubtype="0">
                                  <p:stCondLst>
                                    <p:cond delay="0"/>
                                  </p:stCondLst>
                                  <p:childTnLst>
                                    <p:set>
                                      <p:cBhvr>
                                        <p:cTn dur="1" fill="hold" id="98">
                                          <p:stCondLst>
                                            <p:cond delay="0"/>
                                          </p:stCondLst>
                                        </p:cTn>
                                        <p:tgtEl>
                                          <p:spTgt spid="17"/>
                                        </p:tgtEl>
                                        <p:attrNameLst>
                                          <p:attrName>style.visibility</p:attrName>
                                        </p:attrNameLst>
                                      </p:cBhvr>
                                      <p:to>
                                        <p:strVal val="visible"/>
                                      </p:to>
                                    </p:set>
                                    <p:animEffect filter="fade" transition="in">
                                      <p:cBhvr>
                                        <p:cTn dur="500" id="99"/>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0" spid="10"/>
      <p:bldP grpId="0" spid="11"/>
      <p:bldP grpId="0" spid="12"/>
      <p:bldP grpId="0" spid="13"/>
      <p:bldP grpId="0" spid="14"/>
      <p:bldP grpId="0" spid="15"/>
      <p:bldP grpId="0" spid="16"/>
      <p:bldP grpId="0" spid="17"/>
      <p:bldP grpId="0" spid="18"/>
      <p:bldP grpId="0" spid="67"/>
      <p:bldP grpId="0" spid="68"/>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îŝļîďé">
            <a:extLst>
              <a:ext uri="{FF2B5EF4-FFF2-40B4-BE49-F238E27FC236}">
                <a16:creationId xmlns:a16="http://schemas.microsoft.com/office/drawing/2014/main" id="{CE6A73EB-2FE2-44A0-955F-816DAA0DDB59}"/>
              </a:ext>
            </a:extLst>
          </p:cNvPr>
          <p:cNvSpPr/>
          <p:nvPr/>
        </p:nvSpPr>
        <p:spPr>
          <a:xfrm>
            <a:off x="0" y="1195688"/>
            <a:ext cx="9144000" cy="2753711"/>
          </a:xfrm>
          <a:prstGeom prst="roundRect">
            <a:avLst>
              <a:gd fmla="val 0" name="adj"/>
            </a:avLst>
          </a:prstGeom>
          <a:blipFill dpi="0" rotWithShape="1">
            <a:blip r:embed="rId2">
              <a:extLst>
                <a:ext uri="{28A0092B-C50C-407E-A947-70E740481C1C}">
                  <a14:useLocalDpi val="0"/>
                </a:ext>
              </a:extLst>
            </a:blip>
            <a:stretch>
              <a:fillRect/>
            </a:stretch>
          </a:blipFill>
          <a:ln algn="ctr" cap="flat" cmpd="sng" w="38100">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ïś1ïḋè">
            <a:extLst>
              <a:ext uri="{FF2B5EF4-FFF2-40B4-BE49-F238E27FC236}">
                <a16:creationId xmlns:a16="http://schemas.microsoft.com/office/drawing/2014/main" id="{B863D938-7CB9-4C66-8D21-FBC14BB1B09E}"/>
              </a:ext>
            </a:extLst>
          </p:cNvPr>
          <p:cNvSpPr/>
          <p:nvPr/>
        </p:nvSpPr>
        <p:spPr>
          <a:xfrm>
            <a:off x="0" y="1195688"/>
            <a:ext cx="5004048" cy="2753711"/>
          </a:xfrm>
          <a:prstGeom prst="roundRect">
            <a:avLst>
              <a:gd fmla="val 0" name="adj"/>
            </a:avLst>
          </a:prstGeom>
          <a:solidFill>
            <a:srgbClr val="32A9B7">
              <a:alpha val="70000"/>
            </a:srgbClr>
          </a:solidFill>
          <a:ln algn="ctr" cap="flat" cmpd="sng" w="6350">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íšḻïḋê">
            <a:extLst>
              <a:ext uri="{FF2B5EF4-FFF2-40B4-BE49-F238E27FC236}">
                <a16:creationId xmlns:a16="http://schemas.microsoft.com/office/drawing/2014/main" id="{B42F9C74-E9B1-4607-81A7-293CE4685E1E}"/>
              </a:ext>
            </a:extLst>
          </p:cNvPr>
          <p:cNvSpPr txBox="1"/>
          <p:nvPr/>
        </p:nvSpPr>
        <p:spPr>
          <a:xfrm>
            <a:off x="502444" y="1577972"/>
            <a:ext cx="4501604" cy="335280"/>
          </a:xfrm>
          <a:prstGeom prst="rect">
            <a:avLst/>
          </a:prstGeom>
          <a:solidFill>
            <a:schemeClr val="accent1">
              <a:lumMod val="20000"/>
              <a:lumOff val="80000"/>
              <a:alpha val="18000"/>
            </a:schemeClr>
          </a:solidFill>
        </p:spPr>
        <p:txBody>
          <a:bodyPr wrap="square">
            <a:spAutoFit/>
          </a:bodyPr>
          <a:lstStyle/>
          <a:p>
            <a:r>
              <a:rPr altLang="zh-CN" b="1" lang="en-US" sz="1600">
                <a:solidFill>
                  <a:schemeClr val="bg1"/>
                </a:solidFill>
              </a:rPr>
              <a:t>Text here</a:t>
            </a:r>
          </a:p>
        </p:txBody>
      </p:sp>
      <p:sp>
        <p:nvSpPr>
          <p:cNvPr id="7" name="ïśľïďe">
            <a:extLst>
              <a:ext uri="{FF2B5EF4-FFF2-40B4-BE49-F238E27FC236}">
                <a16:creationId xmlns:a16="http://schemas.microsoft.com/office/drawing/2014/main" id="{C2D75AD6-F227-4F2F-AF5C-006D26991D41}"/>
              </a:ext>
            </a:extLst>
          </p:cNvPr>
          <p:cNvSpPr/>
          <p:nvPr/>
        </p:nvSpPr>
        <p:spPr bwMode="auto">
          <a:xfrm>
            <a:off x="502443" y="1848184"/>
            <a:ext cx="2626946" cy="94693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indent="-171450" marL="171450">
              <a:lnSpc>
                <a:spcPct val="150000"/>
              </a:lnSpc>
              <a:spcBef>
                <a:spcPct val="0"/>
              </a:spcBef>
              <a:buFont charset="2" panose="05000000000000000000" pitchFamily="2" typeface="Wingdings"/>
              <a:buChar char="ü"/>
            </a:pPr>
            <a:r>
              <a:rPr altLang="zh-CN" lang="en-US" sz="900">
                <a:solidFill>
                  <a:schemeClr val="bg1"/>
                </a:solidFill>
              </a:rPr>
              <a:t>Supporting text here.</a:t>
            </a:r>
          </a:p>
          <a:p>
            <a:pPr indent="-171450" marL="171450">
              <a:lnSpc>
                <a:spcPct val="150000"/>
              </a:lnSpc>
              <a:spcBef>
                <a:spcPct val="0"/>
              </a:spcBef>
              <a:buFont charset="2" panose="05000000000000000000" pitchFamily="2" typeface="Wingdings"/>
              <a:buChar char="ü"/>
            </a:pPr>
            <a:r>
              <a:rPr altLang="zh-CN" lang="en-US" sz="900">
                <a:solidFill>
                  <a:schemeClr val="bg1"/>
                </a:solidFill>
              </a:rPr>
              <a:t>You can use the icon library in iSlide  (www.islide.cc) to filter and replace existing icon elements with one click.</a:t>
            </a:r>
          </a:p>
        </p:txBody>
      </p:sp>
      <p:sp>
        <p:nvSpPr>
          <p:cNvPr id="8" name="ïŝľíḍè">
            <a:extLst>
              <a:ext uri="{FF2B5EF4-FFF2-40B4-BE49-F238E27FC236}">
                <a16:creationId xmlns:a16="http://schemas.microsoft.com/office/drawing/2014/main" id="{E8ECFA67-2336-4299-9729-4733E1198731}"/>
              </a:ext>
            </a:extLst>
          </p:cNvPr>
          <p:cNvSpPr txBox="1"/>
          <p:nvPr/>
        </p:nvSpPr>
        <p:spPr>
          <a:xfrm>
            <a:off x="2357754" y="2712893"/>
            <a:ext cx="2646294" cy="335280"/>
          </a:xfrm>
          <a:prstGeom prst="rect">
            <a:avLst/>
          </a:prstGeom>
          <a:solidFill>
            <a:schemeClr val="accent1">
              <a:lumMod val="20000"/>
              <a:lumOff val="80000"/>
              <a:alpha val="18000"/>
            </a:schemeClr>
          </a:solidFill>
        </p:spPr>
        <p:txBody>
          <a:bodyPr wrap="square">
            <a:spAutoFit/>
          </a:bodyPr>
          <a:lstStyle/>
          <a:p>
            <a:r>
              <a:rPr altLang="zh-CN" b="1" lang="en-US" sz="1600">
                <a:solidFill>
                  <a:schemeClr val="bg1"/>
                </a:solidFill>
              </a:rPr>
              <a:t>Text here</a:t>
            </a:r>
          </a:p>
        </p:txBody>
      </p:sp>
      <p:sp>
        <p:nvSpPr>
          <p:cNvPr id="9" name="íṣḻîḋê">
            <a:extLst>
              <a:ext uri="{FF2B5EF4-FFF2-40B4-BE49-F238E27FC236}">
                <a16:creationId xmlns:a16="http://schemas.microsoft.com/office/drawing/2014/main" id="{DC579619-7026-4C36-9BDA-5949AAD55EF6}"/>
              </a:ext>
            </a:extLst>
          </p:cNvPr>
          <p:cNvSpPr/>
          <p:nvPr/>
        </p:nvSpPr>
        <p:spPr bwMode="auto">
          <a:xfrm>
            <a:off x="2357754" y="2980030"/>
            <a:ext cx="2646294" cy="9693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rmAutofit/>
          </a:bodyPr>
          <a:lstStyle/>
          <a:p>
            <a:pPr indent="-171450" marL="171450">
              <a:lnSpc>
                <a:spcPct val="150000"/>
              </a:lnSpc>
              <a:spcBef>
                <a:spcPct val="0"/>
              </a:spcBef>
              <a:buFont charset="2" panose="05000000000000000000" pitchFamily="2" typeface="Wingdings"/>
              <a:buChar char="ü"/>
            </a:pPr>
            <a:r>
              <a:rPr altLang="zh-CN" lang="en-US" sz="900">
                <a:solidFill>
                  <a:schemeClr val="bg1"/>
                </a:solidFill>
              </a:rPr>
              <a:t>Supporting text here.</a:t>
            </a:r>
          </a:p>
          <a:p>
            <a:pPr indent="-171450" marL="171450">
              <a:lnSpc>
                <a:spcPct val="150000"/>
              </a:lnSpc>
              <a:spcBef>
                <a:spcPct val="0"/>
              </a:spcBef>
              <a:buFont charset="2" panose="05000000000000000000" pitchFamily="2" typeface="Wingdings"/>
              <a:buChar char="ü"/>
            </a:pPr>
            <a:r>
              <a:rPr altLang="zh-CN" lang="en-US" sz="900">
                <a:solidFill>
                  <a:schemeClr val="bg1"/>
                </a:solidFill>
              </a:rPr>
              <a:t>You can use the icon library in iSlide  (www.islide.cc) to filter and replace existing icon elements with one click.</a:t>
            </a:r>
          </a:p>
        </p:txBody>
      </p:sp>
      <p:sp>
        <p:nvSpPr>
          <p:cNvPr id="10" name="îṣľíḋé">
            <a:extLst>
              <a:ext uri="{FF2B5EF4-FFF2-40B4-BE49-F238E27FC236}">
                <a16:creationId xmlns:a16="http://schemas.microsoft.com/office/drawing/2014/main" id="{C1499CC9-B2C1-479C-9763-DC8C9978254B}"/>
              </a:ext>
            </a:extLst>
          </p:cNvPr>
          <p:cNvSpPr/>
          <p:nvPr/>
        </p:nvSpPr>
        <p:spPr>
          <a:xfrm>
            <a:off x="4670384" y="1371266"/>
            <a:ext cx="667327" cy="667327"/>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lstStyle/>
          <a:p>
            <a:pPr algn="ctr"/>
            <a:r>
              <a:rPr altLang="zh-CN" b="1" lang="en-US" sz="1200"/>
              <a:t>keyword</a:t>
            </a:r>
          </a:p>
        </p:txBody>
      </p:sp>
      <p:sp>
        <p:nvSpPr>
          <p:cNvPr id="11" name="išľíde">
            <a:extLst>
              <a:ext uri="{FF2B5EF4-FFF2-40B4-BE49-F238E27FC236}">
                <a16:creationId xmlns:a16="http://schemas.microsoft.com/office/drawing/2014/main" id="{0473778F-BB5C-4175-9C7A-13B0FC3256AB}"/>
              </a:ext>
            </a:extLst>
          </p:cNvPr>
          <p:cNvSpPr/>
          <p:nvPr/>
        </p:nvSpPr>
        <p:spPr>
          <a:xfrm>
            <a:off x="4670384" y="2506186"/>
            <a:ext cx="667327" cy="667327"/>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lstStyle/>
          <a:p>
            <a:pPr algn="ctr"/>
            <a:r>
              <a:rPr altLang="zh-CN" b="1" lang="en-US" sz="1200"/>
              <a:t>keyword</a:t>
            </a:r>
          </a:p>
        </p:txBody>
      </p:sp>
      <p:sp>
        <p:nvSpPr>
          <p:cNvPr id="12" name="等腰三角形 11"/>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13" name="文本框 12"/>
          <p:cNvSpPr txBox="1"/>
          <p:nvPr/>
        </p:nvSpPr>
        <p:spPr>
          <a:xfrm>
            <a:off x="3132044" y="442517"/>
            <a:ext cx="29260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执行失败的五大原因</a:t>
            </a:r>
          </a:p>
        </p:txBody>
      </p:sp>
      <p:cxnSp>
        <p:nvCxnSpPr>
          <p:cNvPr id="14" name="直接连接符 13"/>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236271848"/>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2"/>
                                        </p:tgtEl>
                                        <p:attrNameLst>
                                          <p:attrName>style.visibility</p:attrName>
                                        </p:attrNameLst>
                                      </p:cBhvr>
                                      <p:to>
                                        <p:strVal val="visible"/>
                                      </p:to>
                                    </p:set>
                                    <p:animEffect filter="fade" transition="in">
                                      <p:cBhvr>
                                        <p:cTn dur="1000" id="7"/>
                                        <p:tgtEl>
                                          <p:spTgt spid="12"/>
                                        </p:tgtEl>
                                      </p:cBhvr>
                                    </p:animEffect>
                                    <p:anim calcmode="lin" valueType="num">
                                      <p:cBhvr>
                                        <p:cTn dur="1000" fill="hold" id="8"/>
                                        <p:tgtEl>
                                          <p:spTgt spid="12"/>
                                        </p:tgtEl>
                                        <p:attrNameLst>
                                          <p:attrName>ppt_x</p:attrName>
                                        </p:attrNameLst>
                                      </p:cBhvr>
                                      <p:tavLst>
                                        <p:tav tm="0">
                                          <p:val>
                                            <p:strVal val="#ppt_x"/>
                                          </p:val>
                                        </p:tav>
                                        <p:tav tm="100000">
                                          <p:val>
                                            <p:strVal val="#ppt_x"/>
                                          </p:val>
                                        </p:tav>
                                      </p:tavLst>
                                    </p:anim>
                                    <p:anim calcmode="lin" valueType="num">
                                      <p:cBhvr>
                                        <p:cTn dur="1000" fill="hold" id="9"/>
                                        <p:tgtEl>
                                          <p:spTgt spid="1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13"/>
                                        </p:tgtEl>
                                        <p:attrNameLst>
                                          <p:attrName>style.visibility</p:attrName>
                                        </p:attrNameLst>
                                      </p:cBhvr>
                                      <p:to>
                                        <p:strVal val="visible"/>
                                      </p:to>
                                    </p:set>
                                    <p:anim calcmode="lin" valueType="num">
                                      <p:cBhvr>
                                        <p:cTn dur="500" fill="hold" id="14"/>
                                        <p:tgtEl>
                                          <p:spTgt spid="13"/>
                                        </p:tgtEl>
                                        <p:attrNameLst>
                                          <p:attrName>ppt_w</p:attrName>
                                        </p:attrNameLst>
                                      </p:cBhvr>
                                      <p:tavLst>
                                        <p:tav tm="0">
                                          <p:val>
                                            <p:fltVal val="0"/>
                                          </p:val>
                                        </p:tav>
                                        <p:tav tm="100000">
                                          <p:val>
                                            <p:strVal val="#ppt_w"/>
                                          </p:val>
                                        </p:tav>
                                      </p:tavLst>
                                    </p:anim>
                                    <p:anim calcmode="lin" valueType="num">
                                      <p:cBhvr>
                                        <p:cTn dur="500" fill="hold" id="15"/>
                                        <p:tgtEl>
                                          <p:spTgt spid="13"/>
                                        </p:tgtEl>
                                        <p:attrNameLst>
                                          <p:attrName>ppt_h</p:attrName>
                                        </p:attrNameLst>
                                      </p:cBhvr>
                                      <p:tavLst>
                                        <p:tav tm="0">
                                          <p:val>
                                            <p:fltVal val="0"/>
                                          </p:val>
                                        </p:tav>
                                        <p:tav tm="100000">
                                          <p:val>
                                            <p:strVal val="#ppt_h"/>
                                          </p:val>
                                        </p:tav>
                                      </p:tavLst>
                                    </p:anim>
                                    <p:animEffect filter="fade" transition="in">
                                      <p:cBhvr>
                                        <p:cTn dur="500" id="16"/>
                                        <p:tgtEl>
                                          <p:spTgt spid="13"/>
                                        </p:tgtEl>
                                      </p:cBhvr>
                                    </p:animEffect>
                                  </p:childTnLst>
                                </p:cTn>
                              </p:par>
                              <p:par>
                                <p:cTn fill="hold" id="17" nodeType="withEffect" presetClass="entr" presetID="53" presetSubtype="0">
                                  <p:stCondLst>
                                    <p:cond delay="0"/>
                                  </p:stCondLst>
                                  <p:childTnLst>
                                    <p:set>
                                      <p:cBhvr>
                                        <p:cTn dur="1" fill="hold" id="18">
                                          <p:stCondLst>
                                            <p:cond delay="0"/>
                                          </p:stCondLst>
                                        </p:cTn>
                                        <p:tgtEl>
                                          <p:spTgt spid="14"/>
                                        </p:tgtEl>
                                        <p:attrNameLst>
                                          <p:attrName>style.visibility</p:attrName>
                                        </p:attrNameLst>
                                      </p:cBhvr>
                                      <p:to>
                                        <p:strVal val="visible"/>
                                      </p:to>
                                    </p:set>
                                    <p:anim calcmode="lin" valueType="num">
                                      <p:cBhvr>
                                        <p:cTn dur="500" fill="hold" id="19"/>
                                        <p:tgtEl>
                                          <p:spTgt spid="14"/>
                                        </p:tgtEl>
                                        <p:attrNameLst>
                                          <p:attrName>ppt_w</p:attrName>
                                        </p:attrNameLst>
                                      </p:cBhvr>
                                      <p:tavLst>
                                        <p:tav tm="0">
                                          <p:val>
                                            <p:fltVal val="0"/>
                                          </p:val>
                                        </p:tav>
                                        <p:tav tm="100000">
                                          <p:val>
                                            <p:strVal val="#ppt_w"/>
                                          </p:val>
                                        </p:tav>
                                      </p:tavLst>
                                    </p:anim>
                                    <p:anim calcmode="lin" valueType="num">
                                      <p:cBhvr>
                                        <p:cTn dur="500" fill="hold" id="20"/>
                                        <p:tgtEl>
                                          <p:spTgt spid="14"/>
                                        </p:tgtEl>
                                        <p:attrNameLst>
                                          <p:attrName>ppt_h</p:attrName>
                                        </p:attrNameLst>
                                      </p:cBhvr>
                                      <p:tavLst>
                                        <p:tav tm="0">
                                          <p:val>
                                            <p:fltVal val="0"/>
                                          </p:val>
                                        </p:tav>
                                        <p:tav tm="100000">
                                          <p:val>
                                            <p:strVal val="#ppt_h"/>
                                          </p:val>
                                        </p:tav>
                                      </p:tavLst>
                                    </p:anim>
                                    <p:animEffect filter="fade" transition="in">
                                      <p:cBhvr>
                                        <p:cTn dur="500" id="21"/>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ïṥliḑé"/>
          <p:cNvSpPr/>
          <p:nvPr/>
        </p:nvSpPr>
        <p:spPr>
          <a:xfrm>
            <a:off x="4395647" y="681427"/>
            <a:ext cx="1038746" cy="1635133"/>
          </a:xfrm>
          <a:prstGeom prst="rect">
            <a:avLst/>
          </a:prstGeom>
        </p:spPr>
        <p:txBody>
          <a:bodyPr vert="eaVert" wrap="square">
            <a:normAutofit fontScale="22500" lnSpcReduction="20000"/>
          </a:bodyPr>
          <a:lstStyle/>
          <a:p>
            <a:r>
              <a:rPr altLang="zh-CN" b="1" lang="en-US" spc="300" sz="2400">
                <a:solidFill>
                  <a:schemeClr val="tx2"/>
                </a:solidFill>
              </a:rPr>
              <a:t>CONTENT</a:t>
            </a:r>
            <a:br>
              <a:rPr altLang="zh-CN" b="1" lang="en-US" spc="300" sz="2400">
                <a:solidFill>
                  <a:schemeClr val="tx2"/>
                </a:solidFill>
              </a:rPr>
            </a:br>
            <a:r>
              <a:rPr altLang="zh-CN" b="1" lang="en-US" spc="300" sz="2400">
                <a:solidFill>
                  <a:schemeClr val="tx2"/>
                </a:solidFill>
              </a:rPr>
              <a:t>目录 </a:t>
            </a:r>
          </a:p>
        </p:txBody>
      </p:sp>
      <p:sp>
        <p:nvSpPr>
          <p:cNvPr id="8" name="îṥļiďè"/>
          <p:cNvSpPr/>
          <p:nvPr/>
        </p:nvSpPr>
        <p:spPr>
          <a:xfrm>
            <a:off x="5538740" y="3501259"/>
            <a:ext cx="468262" cy="46826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05</a:t>
            </a:r>
          </a:p>
        </p:txBody>
      </p:sp>
      <p:grpSp>
        <p:nvGrpSpPr>
          <p:cNvPr id="9" name="íṩľiḓê"/>
          <p:cNvGrpSpPr/>
          <p:nvPr/>
        </p:nvGrpSpPr>
        <p:grpSpPr>
          <a:xfrm>
            <a:off x="5893463" y="3524178"/>
            <a:ext cx="2971930" cy="422424"/>
            <a:chOff x="6444107" y="1469392"/>
            <a:chExt cx="4232109" cy="563232"/>
          </a:xfrm>
        </p:grpSpPr>
        <p:sp>
          <p:nvSpPr>
            <p:cNvPr id="26" name="î$líḍé"/>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5">
                      <a:lumMod val="100000"/>
                    </a:schemeClr>
                  </a:solidFill>
                </a:rPr>
                <a:t>执行不力的病因</a:t>
              </a:r>
            </a:p>
          </p:txBody>
        </p:sp>
        <p:sp>
          <p:nvSpPr>
            <p:cNvPr id="27" name="iṧļïďé"/>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sp>
        <p:nvSpPr>
          <p:cNvPr id="10" name="îṡlïḍè"/>
          <p:cNvSpPr/>
          <p:nvPr/>
        </p:nvSpPr>
        <p:spPr>
          <a:xfrm>
            <a:off x="5542819" y="2842327"/>
            <a:ext cx="468262" cy="46826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04</a:t>
            </a:r>
          </a:p>
        </p:txBody>
      </p:sp>
      <p:grpSp>
        <p:nvGrpSpPr>
          <p:cNvPr id="11" name="ísḻîde"/>
          <p:cNvGrpSpPr/>
          <p:nvPr/>
        </p:nvGrpSpPr>
        <p:grpSpPr>
          <a:xfrm>
            <a:off x="5893463" y="2865246"/>
            <a:ext cx="2971930" cy="422424"/>
            <a:chOff x="6444107" y="1469392"/>
            <a:chExt cx="4232109" cy="563232"/>
          </a:xfrm>
        </p:grpSpPr>
        <p:sp>
          <p:nvSpPr>
            <p:cNvPr id="24" name="íşļiḑè"/>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4">
                      <a:lumMod val="100000"/>
                    </a:schemeClr>
                  </a:solidFill>
                </a:rPr>
                <a:t>执行失败的五大原因</a:t>
              </a:r>
            </a:p>
          </p:txBody>
        </p:sp>
        <p:sp>
          <p:nvSpPr>
            <p:cNvPr id="25" name="ïṣľïdé"/>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sp>
        <p:nvSpPr>
          <p:cNvPr id="12" name="îṧlíďe"/>
          <p:cNvSpPr/>
          <p:nvPr/>
        </p:nvSpPr>
        <p:spPr>
          <a:xfrm>
            <a:off x="5542819" y="2183395"/>
            <a:ext cx="468262" cy="46826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03</a:t>
            </a:r>
          </a:p>
        </p:txBody>
      </p:sp>
      <p:grpSp>
        <p:nvGrpSpPr>
          <p:cNvPr id="13" name="îS1îde"/>
          <p:cNvGrpSpPr/>
          <p:nvPr/>
        </p:nvGrpSpPr>
        <p:grpSpPr>
          <a:xfrm>
            <a:off x="5893463" y="2206314"/>
            <a:ext cx="2971930" cy="422424"/>
            <a:chOff x="6444107" y="1469392"/>
            <a:chExt cx="4232109" cy="563232"/>
          </a:xfrm>
        </p:grpSpPr>
        <p:sp>
          <p:nvSpPr>
            <p:cNvPr id="22" name="îşḻïde"/>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3">
                      <a:lumMod val="100000"/>
                    </a:schemeClr>
                  </a:solidFill>
                </a:rPr>
                <a:t>执行是个系统</a:t>
              </a:r>
            </a:p>
          </p:txBody>
        </p:sp>
        <p:sp>
          <p:nvSpPr>
            <p:cNvPr id="23" name="ïSḷîḋe"/>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sp>
        <p:nvSpPr>
          <p:cNvPr id="14" name="iṥ1íḓê"/>
          <p:cNvSpPr/>
          <p:nvPr/>
        </p:nvSpPr>
        <p:spPr>
          <a:xfrm>
            <a:off x="5542819" y="1524463"/>
            <a:ext cx="468262" cy="46826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02</a:t>
            </a:r>
          </a:p>
        </p:txBody>
      </p:sp>
      <p:grpSp>
        <p:nvGrpSpPr>
          <p:cNvPr id="15" name="iśliḍè"/>
          <p:cNvGrpSpPr/>
          <p:nvPr/>
        </p:nvGrpSpPr>
        <p:grpSpPr>
          <a:xfrm>
            <a:off x="5893463" y="1547382"/>
            <a:ext cx="2971930" cy="422424"/>
            <a:chOff x="6444107" y="1469392"/>
            <a:chExt cx="4232109" cy="563232"/>
          </a:xfrm>
        </p:grpSpPr>
        <p:sp>
          <p:nvSpPr>
            <p:cNvPr id="20" name="îṡļiḍé"/>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2">
                      <a:lumMod val="100000"/>
                    </a:schemeClr>
                  </a:solidFill>
                </a:rPr>
                <a:t>细节提现系统</a:t>
              </a:r>
            </a:p>
          </p:txBody>
        </p:sp>
        <p:sp>
          <p:nvSpPr>
            <p:cNvPr id="21" name="iśḷïḋe"/>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sp>
        <p:nvSpPr>
          <p:cNvPr id="16" name="í$ļiḍé"/>
          <p:cNvSpPr/>
          <p:nvPr/>
        </p:nvSpPr>
        <p:spPr>
          <a:xfrm>
            <a:off x="5542821" y="865531"/>
            <a:ext cx="468262" cy="46826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01</a:t>
            </a:r>
          </a:p>
        </p:txBody>
      </p:sp>
      <p:grpSp>
        <p:nvGrpSpPr>
          <p:cNvPr id="17" name="íṧḷiḋê"/>
          <p:cNvGrpSpPr/>
          <p:nvPr/>
        </p:nvGrpSpPr>
        <p:grpSpPr>
          <a:xfrm>
            <a:off x="5893463" y="888450"/>
            <a:ext cx="2971930" cy="422424"/>
            <a:chOff x="6444107" y="1469392"/>
            <a:chExt cx="4232109" cy="563232"/>
          </a:xfrm>
        </p:grpSpPr>
        <p:sp>
          <p:nvSpPr>
            <p:cNvPr id="18" name="íṥḻídé"/>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1">
                      <a:lumMod val="100000"/>
                    </a:schemeClr>
                  </a:solidFill>
                </a:rPr>
                <a:t>责任源于职责</a:t>
              </a:r>
            </a:p>
          </p:txBody>
        </p:sp>
        <p:sp>
          <p:nvSpPr>
            <p:cNvPr id="19" name="î$líḑé"/>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grpSp>
        <p:nvGrpSpPr>
          <p:cNvPr id="32" name="组合 31"/>
          <p:cNvGrpSpPr/>
          <p:nvPr/>
        </p:nvGrpSpPr>
        <p:grpSpPr>
          <a:xfrm>
            <a:off x="-1336834" y="1168142"/>
            <a:ext cx="5574945" cy="4107071"/>
            <a:chOff x="4355211" y="728663"/>
            <a:chExt cx="8539199" cy="6897688"/>
          </a:xfrm>
        </p:grpSpPr>
        <p:sp>
          <p:nvSpPr>
            <p:cNvPr id="33" name="Freeform 5"/>
            <p:cNvSpPr/>
            <p:nvPr/>
          </p:nvSpPr>
          <p:spPr bwMode="auto">
            <a:xfrm>
              <a:off x="8875713" y="3821114"/>
              <a:ext cx="4018697" cy="1409700"/>
            </a:xfrm>
            <a:custGeom>
              <a:gdLst>
                <a:gd fmla="*/ 226 w 1545" name="T0"/>
                <a:gd fmla="*/ 327 h 542" name="T1"/>
                <a:gd fmla="*/ 339 w 1545" name="T2"/>
                <a:gd fmla="*/ 220 h 542" name="T3"/>
                <a:gd fmla="*/ 559 w 1545" name="T4"/>
                <a:gd fmla="*/ 32 h 542" name="T5"/>
                <a:gd fmla="*/ 859 w 1545" name="T6"/>
                <a:gd fmla="*/ 159 h 542" name="T7"/>
                <a:gd fmla="*/ 1159 w 1545" name="T8"/>
                <a:gd fmla="*/ 32 h 542" name="T9"/>
                <a:gd fmla="*/ 1271 w 1545" name="T10"/>
                <a:gd fmla="*/ 272 h 542" name="T11"/>
                <a:gd fmla="*/ 1431 w 1545" name="T12"/>
                <a:gd fmla="*/ 362 h 542" name="T13"/>
                <a:gd fmla="*/ 1044 w 1545" name="T14"/>
                <a:gd fmla="*/ 398 h 542" name="T15"/>
                <a:gd fmla="*/ 636 w 1545" name="T16"/>
                <a:gd fmla="*/ 396 h 542" name="T17"/>
                <a:gd fmla="*/ 283 w 1545" name="T18"/>
                <a:gd fmla="*/ 384 h 542" name="T19"/>
                <a:gd fmla="*/ 35 w 1545" name="T20"/>
                <a:gd fmla="*/ 384 h 542" name="T21"/>
                <a:gd fmla="*/ 226 w 1545" name="T22"/>
                <a:gd fmla="*/ 327 h 54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42" w="1545">
                  <a:moveTo>
                    <a:pt x="226" y="327"/>
                  </a:moveTo>
                  <a:cubicBezTo>
                    <a:pt x="226" y="327"/>
                    <a:pt x="226" y="218"/>
                    <a:pt x="339" y="220"/>
                  </a:cubicBezTo>
                  <a:cubicBezTo>
                    <a:pt x="339" y="220"/>
                    <a:pt x="405" y="58"/>
                    <a:pt x="559" y="32"/>
                  </a:cubicBezTo>
                  <a:cubicBezTo>
                    <a:pt x="745" y="0"/>
                    <a:pt x="850" y="123"/>
                    <a:pt x="859" y="159"/>
                  </a:cubicBezTo>
                  <a:cubicBezTo>
                    <a:pt x="859" y="159"/>
                    <a:pt x="972" y="0"/>
                    <a:pt x="1159" y="32"/>
                  </a:cubicBezTo>
                  <a:cubicBezTo>
                    <a:pt x="1429" y="78"/>
                    <a:pt x="1271" y="272"/>
                    <a:pt x="1271" y="272"/>
                  </a:cubicBezTo>
                  <a:cubicBezTo>
                    <a:pt x="1271" y="272"/>
                    <a:pt x="1545" y="177"/>
                    <a:pt x="1431" y="362"/>
                  </a:cubicBezTo>
                  <a:cubicBezTo>
                    <a:pt x="1321" y="542"/>
                    <a:pt x="1044" y="398"/>
                    <a:pt x="1044" y="398"/>
                  </a:cubicBezTo>
                  <a:cubicBezTo>
                    <a:pt x="1044" y="398"/>
                    <a:pt x="775" y="461"/>
                    <a:pt x="636" y="396"/>
                  </a:cubicBezTo>
                  <a:cubicBezTo>
                    <a:pt x="636" y="396"/>
                    <a:pt x="339" y="440"/>
                    <a:pt x="283" y="384"/>
                  </a:cubicBezTo>
                  <a:cubicBezTo>
                    <a:pt x="283" y="384"/>
                    <a:pt x="70" y="429"/>
                    <a:pt x="35" y="384"/>
                  </a:cubicBezTo>
                  <a:cubicBezTo>
                    <a:pt x="0" y="339"/>
                    <a:pt x="165" y="324"/>
                    <a:pt x="226" y="327"/>
                  </a:cubicBezTo>
                  <a:close/>
                </a:path>
              </a:pathLst>
            </a:custGeom>
            <a:solidFill>
              <a:srgbClr val="BDEEF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4" name="Freeform 6"/>
            <p:cNvSpPr/>
            <p:nvPr/>
          </p:nvSpPr>
          <p:spPr bwMode="auto">
            <a:xfrm>
              <a:off x="4355211" y="6238082"/>
              <a:ext cx="4413250" cy="1263650"/>
            </a:xfrm>
            <a:custGeom>
              <a:gdLst>
                <a:gd fmla="*/ 342 w 2248" name="T0"/>
                <a:gd fmla="*/ 441 h 644" name="T1"/>
                <a:gd fmla="*/ 513 w 2248" name="T2"/>
                <a:gd fmla="*/ 374 h 644" name="T3"/>
                <a:gd fmla="*/ 831 w 2248" name="T4"/>
                <a:gd fmla="*/ 130 h 644" name="T5"/>
                <a:gd fmla="*/ 1191 w 2248" name="T6"/>
                <a:gd fmla="*/ 282 h 644" name="T7"/>
                <a:gd fmla="*/ 1591 w 2248" name="T8"/>
                <a:gd fmla="*/ 9 h 644" name="T9"/>
                <a:gd fmla="*/ 1919 w 2248" name="T10"/>
                <a:gd fmla="*/ 357 h 644" name="T11"/>
                <a:gd fmla="*/ 2031 w 2248" name="T12"/>
                <a:gd fmla="*/ 478 h 644" name="T13"/>
                <a:gd fmla="*/ 1518 w 2248" name="T14"/>
                <a:gd fmla="*/ 478 h 644" name="T15"/>
                <a:gd fmla="*/ 960 w 2248" name="T16"/>
                <a:gd fmla="*/ 544 h 644" name="T17"/>
                <a:gd fmla="*/ 427 w 2248" name="T18"/>
                <a:gd fmla="*/ 526 h 644" name="T19"/>
                <a:gd fmla="*/ 53 w 2248" name="T20"/>
                <a:gd fmla="*/ 526 h 644" name="T21"/>
                <a:gd fmla="*/ 342 w 2248" name="T22"/>
                <a:gd fmla="*/ 441 h 64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44" w="2248">
                  <a:moveTo>
                    <a:pt x="342" y="441"/>
                  </a:moveTo>
                  <a:cubicBezTo>
                    <a:pt x="342" y="441"/>
                    <a:pt x="343" y="372"/>
                    <a:pt x="513" y="374"/>
                  </a:cubicBezTo>
                  <a:cubicBezTo>
                    <a:pt x="513" y="374"/>
                    <a:pt x="594" y="128"/>
                    <a:pt x="831" y="130"/>
                  </a:cubicBezTo>
                  <a:cubicBezTo>
                    <a:pt x="1188" y="132"/>
                    <a:pt x="1178" y="228"/>
                    <a:pt x="1191" y="282"/>
                  </a:cubicBezTo>
                  <a:cubicBezTo>
                    <a:pt x="1191" y="282"/>
                    <a:pt x="1300" y="0"/>
                    <a:pt x="1591" y="9"/>
                  </a:cubicBezTo>
                  <a:cubicBezTo>
                    <a:pt x="2004" y="22"/>
                    <a:pt x="1919" y="357"/>
                    <a:pt x="1919" y="357"/>
                  </a:cubicBezTo>
                  <a:cubicBezTo>
                    <a:pt x="1919" y="357"/>
                    <a:pt x="2248" y="431"/>
                    <a:pt x="2031" y="478"/>
                  </a:cubicBezTo>
                  <a:cubicBezTo>
                    <a:pt x="1814" y="524"/>
                    <a:pt x="1518" y="478"/>
                    <a:pt x="1518" y="478"/>
                  </a:cubicBezTo>
                  <a:cubicBezTo>
                    <a:pt x="1518" y="478"/>
                    <a:pt x="1171" y="644"/>
                    <a:pt x="960" y="544"/>
                  </a:cubicBezTo>
                  <a:cubicBezTo>
                    <a:pt x="960" y="544"/>
                    <a:pt x="513" y="612"/>
                    <a:pt x="427" y="526"/>
                  </a:cubicBezTo>
                  <a:cubicBezTo>
                    <a:pt x="427" y="526"/>
                    <a:pt x="105" y="594"/>
                    <a:pt x="53" y="526"/>
                  </a:cubicBezTo>
                  <a:cubicBezTo>
                    <a:pt x="0" y="458"/>
                    <a:pt x="250" y="436"/>
                    <a:pt x="342" y="441"/>
                  </a:cubicBezTo>
                  <a:close/>
                </a:path>
              </a:pathLst>
            </a:custGeom>
            <a:solidFill>
              <a:srgbClr val="BDEEF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5" name="Freeform 7"/>
            <p:cNvSpPr/>
            <p:nvPr/>
          </p:nvSpPr>
          <p:spPr bwMode="auto">
            <a:xfrm>
              <a:off x="6175375" y="1576388"/>
              <a:ext cx="2587625" cy="809625"/>
            </a:xfrm>
            <a:custGeom>
              <a:gdLst>
                <a:gd fmla="*/ 201 w 1318" name="T0"/>
                <a:gd fmla="*/ 293 h 412" name="T1"/>
                <a:gd fmla="*/ 301 w 1318" name="T2"/>
                <a:gd fmla="*/ 198 h 412" name="T3"/>
                <a:gd fmla="*/ 443 w 1318" name="T4"/>
                <a:gd fmla="*/ 73 h 412" name="T5"/>
                <a:gd fmla="*/ 617 w 1318" name="T6"/>
                <a:gd fmla="*/ 183 h 412" name="T7"/>
                <a:gd fmla="*/ 933 w 1318" name="T8"/>
                <a:gd fmla="*/ 40 h 412" name="T9"/>
                <a:gd fmla="*/ 1126 w 1318" name="T10"/>
                <a:gd fmla="*/ 244 h 412" name="T11"/>
                <a:gd fmla="*/ 1191 w 1318" name="T12"/>
                <a:gd fmla="*/ 315 h 412" name="T13"/>
                <a:gd fmla="*/ 890 w 1318" name="T14"/>
                <a:gd fmla="*/ 315 h 412" name="T15"/>
                <a:gd fmla="*/ 563 w 1318" name="T16"/>
                <a:gd fmla="*/ 354 h 412" name="T17"/>
                <a:gd fmla="*/ 251 w 1318" name="T18"/>
                <a:gd fmla="*/ 343 h 412" name="T19"/>
                <a:gd fmla="*/ 31 w 1318" name="T20"/>
                <a:gd fmla="*/ 343 h 412" name="T21"/>
                <a:gd fmla="*/ 201 w 1318" name="T22"/>
                <a:gd fmla="*/ 293 h 41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12" w="1318">
                  <a:moveTo>
                    <a:pt x="201" y="293"/>
                  </a:moveTo>
                  <a:cubicBezTo>
                    <a:pt x="201" y="293"/>
                    <a:pt x="201" y="197"/>
                    <a:pt x="301" y="198"/>
                  </a:cubicBezTo>
                  <a:cubicBezTo>
                    <a:pt x="301" y="198"/>
                    <a:pt x="305" y="71"/>
                    <a:pt x="443" y="73"/>
                  </a:cubicBezTo>
                  <a:cubicBezTo>
                    <a:pt x="582" y="76"/>
                    <a:pt x="609" y="152"/>
                    <a:pt x="617" y="183"/>
                  </a:cubicBezTo>
                  <a:cubicBezTo>
                    <a:pt x="617" y="183"/>
                    <a:pt x="694" y="0"/>
                    <a:pt x="933" y="40"/>
                  </a:cubicBezTo>
                  <a:cubicBezTo>
                    <a:pt x="1172" y="80"/>
                    <a:pt x="1126" y="244"/>
                    <a:pt x="1126" y="244"/>
                  </a:cubicBezTo>
                  <a:cubicBezTo>
                    <a:pt x="1126" y="244"/>
                    <a:pt x="1318" y="288"/>
                    <a:pt x="1191" y="315"/>
                  </a:cubicBezTo>
                  <a:cubicBezTo>
                    <a:pt x="1064" y="342"/>
                    <a:pt x="890" y="315"/>
                    <a:pt x="890" y="315"/>
                  </a:cubicBezTo>
                  <a:cubicBezTo>
                    <a:pt x="890" y="315"/>
                    <a:pt x="687" y="412"/>
                    <a:pt x="563" y="354"/>
                  </a:cubicBezTo>
                  <a:cubicBezTo>
                    <a:pt x="563" y="354"/>
                    <a:pt x="301" y="394"/>
                    <a:pt x="251" y="343"/>
                  </a:cubicBezTo>
                  <a:cubicBezTo>
                    <a:pt x="251" y="343"/>
                    <a:pt x="62" y="383"/>
                    <a:pt x="31" y="343"/>
                  </a:cubicBezTo>
                  <a:cubicBezTo>
                    <a:pt x="0" y="304"/>
                    <a:pt x="147" y="291"/>
                    <a:pt x="201" y="293"/>
                  </a:cubicBezTo>
                  <a:close/>
                </a:path>
              </a:pathLst>
            </a:custGeom>
            <a:solidFill>
              <a:srgbClr val="BDEEF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6" name="Freeform 8"/>
            <p:cNvSpPr/>
            <p:nvPr/>
          </p:nvSpPr>
          <p:spPr bwMode="auto">
            <a:xfrm>
              <a:off x="7831138" y="2528888"/>
              <a:ext cx="3829050" cy="5097463"/>
            </a:xfrm>
            <a:custGeom>
              <a:gdLst>
                <a:gd fmla="*/ 0 w 1951" name="T0"/>
                <a:gd fmla="*/ 2504 h 2597" name="T1"/>
                <a:gd fmla="*/ 324 w 1951" name="T2"/>
                <a:gd fmla="*/ 1465 h 2597" name="T3"/>
                <a:gd fmla="*/ 854 w 1951" name="T4"/>
                <a:gd fmla="*/ 1167 h 2597" name="T5"/>
                <a:gd fmla="*/ 1054 w 1951" name="T6"/>
                <a:gd fmla="*/ 30 h 2597" name="T7"/>
                <a:gd fmla="*/ 1298 w 1951" name="T8"/>
                <a:gd fmla="*/ 0 h 2597" name="T9"/>
                <a:gd fmla="*/ 1606 w 1951" name="T10"/>
                <a:gd fmla="*/ 1576 h 2597" name="T11"/>
                <a:gd fmla="*/ 1805 w 1951" name="T12"/>
                <a:gd fmla="*/ 1754 h 2597" name="T13"/>
                <a:gd fmla="*/ 1951 w 1951" name="T14"/>
                <a:gd fmla="*/ 2595 h 2597" name="T15"/>
                <a:gd fmla="*/ 0 w 1951" name="T16"/>
                <a:gd fmla="*/ 2504 h 25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97" w="1950">
                  <a:moveTo>
                    <a:pt x="0" y="2504"/>
                  </a:moveTo>
                  <a:cubicBezTo>
                    <a:pt x="0" y="2504"/>
                    <a:pt x="298" y="1502"/>
                    <a:pt x="324" y="1465"/>
                  </a:cubicBezTo>
                  <a:cubicBezTo>
                    <a:pt x="350" y="1429"/>
                    <a:pt x="854" y="1167"/>
                    <a:pt x="854" y="1167"/>
                  </a:cubicBezTo>
                  <a:cubicBezTo>
                    <a:pt x="854" y="1167"/>
                    <a:pt x="997" y="443"/>
                    <a:pt x="1054" y="30"/>
                  </a:cubicBezTo>
                  <a:cubicBezTo>
                    <a:pt x="1090" y="23"/>
                    <a:pt x="1298" y="0"/>
                    <a:pt x="1298" y="0"/>
                  </a:cubicBezTo>
                  <a:cubicBezTo>
                    <a:pt x="1298" y="0"/>
                    <a:pt x="1587" y="1531"/>
                    <a:pt x="1606" y="1576"/>
                  </a:cubicBezTo>
                  <a:cubicBezTo>
                    <a:pt x="1676" y="1617"/>
                    <a:pt x="1805" y="1754"/>
                    <a:pt x="1805" y="1754"/>
                  </a:cubicBezTo>
                  <a:cubicBezTo>
                    <a:pt x="1805" y="1754"/>
                    <a:pt x="1951" y="2511"/>
                    <a:pt x="1951" y="2595"/>
                  </a:cubicBezTo>
                  <a:cubicBezTo>
                    <a:pt x="1951" y="2595"/>
                    <a:pt x="168" y="2597"/>
                    <a:pt x="0" y="2504"/>
                  </a:cubicBezTo>
                  <a:close/>
                </a:path>
              </a:pathLst>
            </a:custGeom>
            <a:solidFill>
              <a:srgbClr val="25999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7" name="Freeform 9"/>
            <p:cNvSpPr/>
            <p:nvPr/>
          </p:nvSpPr>
          <p:spPr bwMode="auto">
            <a:xfrm>
              <a:off x="7907338" y="2557463"/>
              <a:ext cx="3632200" cy="4948238"/>
            </a:xfrm>
            <a:custGeom>
              <a:gdLst>
                <a:gd fmla="*/ 0 w 1850" name="T0"/>
                <a:gd fmla="*/ 2433 h 2521" name="T1"/>
                <a:gd fmla="*/ 335 w 1850" name="T2"/>
                <a:gd fmla="*/ 1482 h 2521" name="T3"/>
                <a:gd fmla="*/ 858 w 1850" name="T4"/>
                <a:gd fmla="*/ 1207 h 2521" name="T5"/>
                <a:gd fmla="*/ 1032 w 1850" name="T6"/>
                <a:gd fmla="*/ 17 h 2521" name="T7"/>
                <a:gd fmla="*/ 1238 w 1850" name="T8"/>
                <a:gd fmla="*/ 0 h 2521" name="T9"/>
                <a:gd fmla="*/ 1516 w 1850" name="T10"/>
                <a:gd fmla="*/ 1565 h 2521" name="T11"/>
                <a:gd fmla="*/ 1708 w 1850" name="T12"/>
                <a:gd fmla="*/ 1754 h 2521" name="T13"/>
                <a:gd fmla="*/ 1850 w 1850" name="T14"/>
                <a:gd fmla="*/ 2519 h 2521" name="T15"/>
                <a:gd fmla="*/ 0 w 1850" name="T16"/>
                <a:gd fmla="*/ 2433 h 252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21" w="1849">
                  <a:moveTo>
                    <a:pt x="0" y="2433"/>
                  </a:moveTo>
                  <a:cubicBezTo>
                    <a:pt x="0" y="2433"/>
                    <a:pt x="310" y="1517"/>
                    <a:pt x="335" y="1482"/>
                  </a:cubicBezTo>
                  <a:cubicBezTo>
                    <a:pt x="360" y="1448"/>
                    <a:pt x="858" y="1207"/>
                    <a:pt x="858" y="1207"/>
                  </a:cubicBezTo>
                  <a:cubicBezTo>
                    <a:pt x="858" y="1207"/>
                    <a:pt x="1015" y="185"/>
                    <a:pt x="1032" y="17"/>
                  </a:cubicBezTo>
                  <a:cubicBezTo>
                    <a:pt x="1069" y="8"/>
                    <a:pt x="1238" y="0"/>
                    <a:pt x="1238" y="0"/>
                  </a:cubicBezTo>
                  <a:cubicBezTo>
                    <a:pt x="1238" y="0"/>
                    <a:pt x="1498" y="1522"/>
                    <a:pt x="1516" y="1565"/>
                  </a:cubicBezTo>
                  <a:cubicBezTo>
                    <a:pt x="1568" y="1606"/>
                    <a:pt x="1708" y="1754"/>
                    <a:pt x="1708" y="1754"/>
                  </a:cubicBezTo>
                  <a:cubicBezTo>
                    <a:pt x="1708" y="1754"/>
                    <a:pt x="1850" y="2439"/>
                    <a:pt x="1850" y="2519"/>
                  </a:cubicBezTo>
                  <a:cubicBezTo>
                    <a:pt x="1850" y="2519"/>
                    <a:pt x="160" y="2521"/>
                    <a:pt x="0" y="2433"/>
                  </a:cubicBezTo>
                  <a:close/>
                </a:path>
              </a:pathLst>
            </a:custGeom>
            <a:solidFill>
              <a:srgbClr val="84B9C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8" name="Freeform 10"/>
            <p:cNvSpPr/>
            <p:nvPr/>
          </p:nvSpPr>
          <p:spPr bwMode="auto">
            <a:xfrm>
              <a:off x="9539288" y="4935538"/>
              <a:ext cx="923925" cy="1817688"/>
            </a:xfrm>
            <a:custGeom>
              <a:gdLst>
                <a:gd fmla="*/ 6 w 471" name="T0"/>
                <a:gd fmla="*/ 926 h 926" name="T1"/>
                <a:gd fmla="*/ 171 w 471" name="T2"/>
                <a:gd fmla="*/ 63 h 926" name="T3"/>
                <a:gd fmla="*/ 398 w 471" name="T4"/>
                <a:gd fmla="*/ 12 h 926" name="T5"/>
                <a:gd fmla="*/ 471 w 471" name="T6"/>
                <a:gd fmla="*/ 558 h 926" name="T7"/>
                <a:gd fmla="*/ 365 w 471" name="T8"/>
                <a:gd fmla="*/ 48 h 926" name="T9"/>
                <a:gd fmla="*/ 204 w 471" name="T10"/>
                <a:gd fmla="*/ 81 h 926" name="T11"/>
                <a:gd fmla="*/ 6 w 471" name="T12"/>
                <a:gd fmla="*/ 926 h 926" name="T13"/>
              </a:gdLst>
              <a:cxnLst>
                <a:cxn ang="0">
                  <a:pos x="T0" y="T1"/>
                </a:cxn>
                <a:cxn ang="0">
                  <a:pos x="T2" y="T3"/>
                </a:cxn>
                <a:cxn ang="0">
                  <a:pos x="T4" y="T5"/>
                </a:cxn>
                <a:cxn ang="0">
                  <a:pos x="T6" y="T7"/>
                </a:cxn>
                <a:cxn ang="0">
                  <a:pos x="T8" y="T9"/>
                </a:cxn>
                <a:cxn ang="0">
                  <a:pos x="T10" y="T11"/>
                </a:cxn>
                <a:cxn ang="0">
                  <a:pos x="T12" y="T13"/>
                </a:cxn>
              </a:cxnLst>
              <a:rect b="b" l="0" r="r" t="0"/>
              <a:pathLst>
                <a:path h="925" w="471">
                  <a:moveTo>
                    <a:pt x="6" y="926"/>
                  </a:moveTo>
                  <a:cubicBezTo>
                    <a:pt x="0" y="914"/>
                    <a:pt x="154" y="94"/>
                    <a:pt x="171" y="63"/>
                  </a:cubicBezTo>
                  <a:cubicBezTo>
                    <a:pt x="187" y="33"/>
                    <a:pt x="378" y="0"/>
                    <a:pt x="398" y="12"/>
                  </a:cubicBezTo>
                  <a:cubicBezTo>
                    <a:pt x="418" y="25"/>
                    <a:pt x="471" y="558"/>
                    <a:pt x="471" y="558"/>
                  </a:cubicBezTo>
                  <a:cubicBezTo>
                    <a:pt x="471" y="558"/>
                    <a:pt x="392" y="81"/>
                    <a:pt x="365" y="48"/>
                  </a:cubicBezTo>
                  <a:cubicBezTo>
                    <a:pt x="325" y="46"/>
                    <a:pt x="229" y="62"/>
                    <a:pt x="204" y="81"/>
                  </a:cubicBezTo>
                  <a:cubicBezTo>
                    <a:pt x="192" y="110"/>
                    <a:pt x="6" y="926"/>
                    <a:pt x="6" y="926"/>
                  </a:cubicBezTo>
                  <a:close/>
                </a:path>
              </a:pathLst>
            </a:custGeom>
            <a:solidFill>
              <a:srgbClr val="25999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39" name="Freeform 11"/>
            <p:cNvSpPr/>
            <p:nvPr/>
          </p:nvSpPr>
          <p:spPr bwMode="auto">
            <a:xfrm>
              <a:off x="9593263" y="1274763"/>
              <a:ext cx="1168400" cy="866775"/>
            </a:xfrm>
            <a:custGeom>
              <a:gdLst>
                <a:gd fmla="*/ 160 w 595" name="T0"/>
                <a:gd fmla="*/ 19 h 442" name="T1"/>
                <a:gd fmla="*/ 393 w 595" name="T2"/>
                <a:gd fmla="*/ 18 h 442" name="T3"/>
                <a:gd fmla="*/ 285 w 595" name="T4"/>
                <a:gd fmla="*/ 442 h 442" name="T5"/>
                <a:gd fmla="*/ 160 w 595" name="T6"/>
                <a:gd fmla="*/ 19 h 442" name="T7"/>
              </a:gdLst>
              <a:cxnLst>
                <a:cxn ang="0">
                  <a:pos x="T0" y="T1"/>
                </a:cxn>
                <a:cxn ang="0">
                  <a:pos x="T2" y="T3"/>
                </a:cxn>
                <a:cxn ang="0">
                  <a:pos x="T4" y="T5"/>
                </a:cxn>
                <a:cxn ang="0">
                  <a:pos x="T6" y="T7"/>
                </a:cxn>
              </a:cxnLst>
              <a:rect b="b" l="0" r="r" t="0"/>
              <a:pathLst>
                <a:path h="442" w="595">
                  <a:moveTo>
                    <a:pt x="160" y="19"/>
                  </a:moveTo>
                  <a:cubicBezTo>
                    <a:pt x="232" y="11"/>
                    <a:pt x="301" y="0"/>
                    <a:pt x="393" y="18"/>
                  </a:cubicBezTo>
                  <a:cubicBezTo>
                    <a:pt x="391" y="167"/>
                    <a:pt x="595" y="442"/>
                    <a:pt x="285" y="442"/>
                  </a:cubicBezTo>
                  <a:cubicBezTo>
                    <a:pt x="0" y="442"/>
                    <a:pt x="182" y="158"/>
                    <a:pt x="160" y="19"/>
                  </a:cubicBezTo>
                  <a:close/>
                </a:path>
              </a:pathLst>
            </a:custGeom>
            <a:solidFill>
              <a:srgbClr val="BA890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0" name="Freeform 12"/>
            <p:cNvSpPr/>
            <p:nvPr/>
          </p:nvSpPr>
          <p:spPr bwMode="auto">
            <a:xfrm>
              <a:off x="9674225" y="1320800"/>
              <a:ext cx="1003300" cy="682625"/>
            </a:xfrm>
            <a:custGeom>
              <a:gdLst>
                <a:gd fmla="*/ 137 w 511" name="T0"/>
                <a:gd fmla="*/ 15 h 348" name="T1"/>
                <a:gd fmla="*/ 337 w 511" name="T2"/>
                <a:gd fmla="*/ 14 h 348" name="T3"/>
                <a:gd fmla="*/ 245 w 511" name="T4"/>
                <a:gd fmla="*/ 348 h 348" name="T5"/>
                <a:gd fmla="*/ 137 w 511" name="T6"/>
                <a:gd fmla="*/ 15 h 348" name="T7"/>
              </a:gdLst>
              <a:cxnLst>
                <a:cxn ang="0">
                  <a:pos x="T0" y="T1"/>
                </a:cxn>
                <a:cxn ang="0">
                  <a:pos x="T2" y="T3"/>
                </a:cxn>
                <a:cxn ang="0">
                  <a:pos x="T4" y="T5"/>
                </a:cxn>
                <a:cxn ang="0">
                  <a:pos x="T6" y="T7"/>
                </a:cxn>
              </a:cxnLst>
              <a:rect b="b" l="0" r="r" t="0"/>
              <a:pathLst>
                <a:path h="348" w="511">
                  <a:moveTo>
                    <a:pt x="137" y="15"/>
                  </a:moveTo>
                  <a:cubicBezTo>
                    <a:pt x="199" y="9"/>
                    <a:pt x="258" y="0"/>
                    <a:pt x="337" y="14"/>
                  </a:cubicBezTo>
                  <a:cubicBezTo>
                    <a:pt x="335" y="132"/>
                    <a:pt x="511" y="348"/>
                    <a:pt x="245" y="348"/>
                  </a:cubicBezTo>
                  <a:cubicBezTo>
                    <a:pt x="0" y="348"/>
                    <a:pt x="156" y="124"/>
                    <a:pt x="137" y="15"/>
                  </a:cubicBezTo>
                  <a:close/>
                </a:path>
              </a:pathLst>
            </a:custGeom>
            <a:solidFill>
              <a:srgbClr val="EFC206"/>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1" name="Freeform 13"/>
            <p:cNvSpPr/>
            <p:nvPr/>
          </p:nvSpPr>
          <p:spPr bwMode="auto">
            <a:xfrm>
              <a:off x="10206038" y="1187450"/>
              <a:ext cx="736600" cy="1138238"/>
            </a:xfrm>
            <a:custGeom>
              <a:gdLst>
                <a:gd fmla="*/ 223 w 375" name="T0"/>
                <a:gd fmla="*/ 81 h 580" name="T1"/>
                <a:gd fmla="*/ 188 w 375" name="T2"/>
                <a:gd fmla="*/ 99 h 580" name="T3"/>
                <a:gd fmla="*/ 234 w 375" name="T4"/>
                <a:gd fmla="*/ 123 h 580" name="T5"/>
                <a:gd fmla="*/ 211 w 375" name="T6"/>
                <a:gd fmla="*/ 13 h 580" name="T7"/>
                <a:gd fmla="*/ 90 w 375" name="T8"/>
                <a:gd fmla="*/ 132 h 580" name="T9"/>
                <a:gd fmla="*/ 318 w 375" name="T10"/>
                <a:gd fmla="*/ 323 h 580" name="T11"/>
                <a:gd fmla="*/ 63 w 375" name="T12"/>
                <a:gd fmla="*/ 461 h 580" name="T13"/>
                <a:gd fmla="*/ 63 w 375" name="T14"/>
                <a:gd fmla="*/ 569 h 580" name="T15"/>
                <a:gd fmla="*/ 132 w 375" name="T16"/>
                <a:gd fmla="*/ 518 h 580" name="T17"/>
                <a:gd fmla="*/ 102 w 375" name="T18"/>
                <a:gd fmla="*/ 486 h 580" name="T19"/>
                <a:gd fmla="*/ 107 w 375" name="T20"/>
                <a:gd fmla="*/ 524 h 580" name="T21"/>
                <a:gd fmla="*/ 65 w 375" name="T22"/>
                <a:gd fmla="*/ 552 h 580" name="T23"/>
                <a:gd fmla="*/ 74 w 375" name="T24"/>
                <a:gd fmla="*/ 471 h 580" name="T25"/>
                <a:gd fmla="*/ 368 w 375" name="T26"/>
                <a:gd fmla="*/ 326 h 580" name="T27"/>
                <a:gd fmla="*/ 107 w 375" name="T28"/>
                <a:gd fmla="*/ 129 h 580" name="T29"/>
                <a:gd fmla="*/ 205 w 375" name="T30"/>
                <a:gd fmla="*/ 33 h 580" name="T31"/>
                <a:gd fmla="*/ 222 w 375" name="T32"/>
                <a:gd fmla="*/ 110 h 580" name="T33"/>
                <a:gd fmla="*/ 223 w 375" name="T34"/>
                <a:gd fmla="*/ 81 h 580"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0" w="375">
                  <a:moveTo>
                    <a:pt x="223" y="81"/>
                  </a:moveTo>
                  <a:cubicBezTo>
                    <a:pt x="223" y="81"/>
                    <a:pt x="186" y="66"/>
                    <a:pt x="188" y="99"/>
                  </a:cubicBezTo>
                  <a:cubicBezTo>
                    <a:pt x="191" y="132"/>
                    <a:pt x="217" y="141"/>
                    <a:pt x="234" y="123"/>
                  </a:cubicBezTo>
                  <a:cubicBezTo>
                    <a:pt x="252" y="106"/>
                    <a:pt x="280" y="26"/>
                    <a:pt x="211" y="13"/>
                  </a:cubicBezTo>
                  <a:cubicBezTo>
                    <a:pt x="142" y="0"/>
                    <a:pt x="52" y="77"/>
                    <a:pt x="90" y="132"/>
                  </a:cubicBezTo>
                  <a:cubicBezTo>
                    <a:pt x="129" y="187"/>
                    <a:pt x="318" y="215"/>
                    <a:pt x="318" y="323"/>
                  </a:cubicBezTo>
                  <a:cubicBezTo>
                    <a:pt x="318" y="430"/>
                    <a:pt x="107" y="439"/>
                    <a:pt x="63" y="461"/>
                  </a:cubicBezTo>
                  <a:cubicBezTo>
                    <a:pt x="20" y="484"/>
                    <a:pt x="0" y="558"/>
                    <a:pt x="63" y="569"/>
                  </a:cubicBezTo>
                  <a:cubicBezTo>
                    <a:pt x="127" y="580"/>
                    <a:pt x="133" y="528"/>
                    <a:pt x="132" y="518"/>
                  </a:cubicBezTo>
                  <a:cubicBezTo>
                    <a:pt x="131" y="508"/>
                    <a:pt x="127" y="483"/>
                    <a:pt x="102" y="486"/>
                  </a:cubicBezTo>
                  <a:cubicBezTo>
                    <a:pt x="76" y="489"/>
                    <a:pt x="71" y="531"/>
                    <a:pt x="107" y="524"/>
                  </a:cubicBezTo>
                  <a:cubicBezTo>
                    <a:pt x="107" y="524"/>
                    <a:pt x="106" y="565"/>
                    <a:pt x="65" y="552"/>
                  </a:cubicBezTo>
                  <a:cubicBezTo>
                    <a:pt x="25" y="540"/>
                    <a:pt x="42" y="473"/>
                    <a:pt x="74" y="471"/>
                  </a:cubicBezTo>
                  <a:cubicBezTo>
                    <a:pt x="106" y="470"/>
                    <a:pt x="362" y="449"/>
                    <a:pt x="368" y="326"/>
                  </a:cubicBezTo>
                  <a:cubicBezTo>
                    <a:pt x="375" y="203"/>
                    <a:pt x="132" y="166"/>
                    <a:pt x="107" y="129"/>
                  </a:cubicBezTo>
                  <a:cubicBezTo>
                    <a:pt x="83" y="91"/>
                    <a:pt x="153" y="32"/>
                    <a:pt x="205" y="33"/>
                  </a:cubicBezTo>
                  <a:cubicBezTo>
                    <a:pt x="256" y="34"/>
                    <a:pt x="243" y="101"/>
                    <a:pt x="222" y="110"/>
                  </a:cubicBezTo>
                  <a:cubicBezTo>
                    <a:pt x="222" y="110"/>
                    <a:pt x="238" y="91"/>
                    <a:pt x="223" y="81"/>
                  </a:cubicBezTo>
                  <a:close/>
                </a:path>
              </a:pathLst>
            </a:custGeom>
            <a:solidFill>
              <a:srgbClr val="BA890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2" name="Freeform 14"/>
            <p:cNvSpPr/>
            <p:nvPr/>
          </p:nvSpPr>
          <p:spPr bwMode="auto">
            <a:xfrm>
              <a:off x="10318750" y="1200150"/>
              <a:ext cx="639763" cy="700088"/>
            </a:xfrm>
            <a:custGeom>
              <a:gdLst>
                <a:gd fmla="*/ 301 w 326" name="T0"/>
                <a:gd fmla="*/ 320 h 357" name="T1"/>
                <a:gd fmla="*/ 43 w 326" name="T2"/>
                <a:gd fmla="*/ 118 h 357" name="T3"/>
                <a:gd fmla="*/ 148 w 326" name="T4"/>
                <a:gd fmla="*/ 22 h 357" name="T5"/>
                <a:gd fmla="*/ 170 w 326" name="T6"/>
                <a:gd fmla="*/ 101 h 357" name="T7"/>
                <a:gd fmla="*/ 159 w 326" name="T8"/>
                <a:gd fmla="*/ 81 h 357" name="T9"/>
                <a:gd fmla="*/ 139 w 326" name="T10"/>
                <a:gd fmla="*/ 92 h 357" name="T11"/>
                <a:gd fmla="*/ 177 w 326" name="T12"/>
                <a:gd fmla="*/ 106 h 357" name="T13"/>
                <a:gd fmla="*/ 153 w 326" name="T14"/>
                <a:gd fmla="*/ 13 h 357" name="T15"/>
                <a:gd fmla="*/ 38 w 326" name="T16"/>
                <a:gd fmla="*/ 124 h 357" name="T17"/>
                <a:gd fmla="*/ 269 w 326" name="T18"/>
                <a:gd fmla="*/ 308 h 357" name="T19"/>
                <a:gd fmla="*/ 301 w 326" name="T20"/>
                <a:gd fmla="*/ 320 h 35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7" w="326">
                  <a:moveTo>
                    <a:pt x="301" y="320"/>
                  </a:moveTo>
                  <a:cubicBezTo>
                    <a:pt x="326" y="199"/>
                    <a:pt x="68" y="156"/>
                    <a:pt x="43" y="118"/>
                  </a:cubicBezTo>
                  <a:cubicBezTo>
                    <a:pt x="18" y="80"/>
                    <a:pt x="96" y="22"/>
                    <a:pt x="148" y="22"/>
                  </a:cubicBezTo>
                  <a:cubicBezTo>
                    <a:pt x="206" y="21"/>
                    <a:pt x="190" y="92"/>
                    <a:pt x="170" y="101"/>
                  </a:cubicBezTo>
                  <a:cubicBezTo>
                    <a:pt x="170" y="101"/>
                    <a:pt x="173" y="90"/>
                    <a:pt x="159" y="81"/>
                  </a:cubicBezTo>
                  <a:cubicBezTo>
                    <a:pt x="159" y="81"/>
                    <a:pt x="139" y="69"/>
                    <a:pt x="139" y="92"/>
                  </a:cubicBezTo>
                  <a:cubicBezTo>
                    <a:pt x="139" y="125"/>
                    <a:pt x="162" y="126"/>
                    <a:pt x="177" y="106"/>
                  </a:cubicBezTo>
                  <a:cubicBezTo>
                    <a:pt x="186" y="95"/>
                    <a:pt x="223" y="26"/>
                    <a:pt x="153" y="13"/>
                  </a:cubicBezTo>
                  <a:cubicBezTo>
                    <a:pt x="84" y="0"/>
                    <a:pt x="0" y="70"/>
                    <a:pt x="38" y="124"/>
                  </a:cubicBezTo>
                  <a:cubicBezTo>
                    <a:pt x="77" y="179"/>
                    <a:pt x="269" y="201"/>
                    <a:pt x="269" y="308"/>
                  </a:cubicBezTo>
                  <a:cubicBezTo>
                    <a:pt x="269" y="333"/>
                    <a:pt x="293" y="357"/>
                    <a:pt x="301" y="320"/>
                  </a:cubicBezTo>
                  <a:close/>
                </a:path>
              </a:pathLst>
            </a:custGeom>
            <a:solidFill>
              <a:srgbClr val="EFC206"/>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3" name="Freeform 15"/>
            <p:cNvSpPr/>
            <p:nvPr/>
          </p:nvSpPr>
          <p:spPr bwMode="auto">
            <a:xfrm>
              <a:off x="9340850" y="1187450"/>
              <a:ext cx="735013" cy="1138238"/>
            </a:xfrm>
            <a:custGeom>
              <a:gdLst>
                <a:gd fmla="*/ 152 w 375" name="T0"/>
                <a:gd fmla="*/ 81 h 580" name="T1"/>
                <a:gd fmla="*/ 187 w 375" name="T2"/>
                <a:gd fmla="*/ 99 h 580" name="T3"/>
                <a:gd fmla="*/ 141 w 375" name="T4"/>
                <a:gd fmla="*/ 123 h 580" name="T5"/>
                <a:gd fmla="*/ 164 w 375" name="T6"/>
                <a:gd fmla="*/ 13 h 580" name="T7"/>
                <a:gd fmla="*/ 285 w 375" name="T8"/>
                <a:gd fmla="*/ 132 h 580" name="T9"/>
                <a:gd fmla="*/ 57 w 375" name="T10"/>
                <a:gd fmla="*/ 323 h 580" name="T11"/>
                <a:gd fmla="*/ 312 w 375" name="T12"/>
                <a:gd fmla="*/ 461 h 580" name="T13"/>
                <a:gd fmla="*/ 312 w 375" name="T14"/>
                <a:gd fmla="*/ 569 h 580" name="T15"/>
                <a:gd fmla="*/ 243 w 375" name="T16"/>
                <a:gd fmla="*/ 518 h 580" name="T17"/>
                <a:gd fmla="*/ 273 w 375" name="T18"/>
                <a:gd fmla="*/ 486 h 580" name="T19"/>
                <a:gd fmla="*/ 268 w 375" name="T20"/>
                <a:gd fmla="*/ 524 h 580" name="T21"/>
                <a:gd fmla="*/ 310 w 375" name="T22"/>
                <a:gd fmla="*/ 552 h 580" name="T23"/>
                <a:gd fmla="*/ 301 w 375" name="T24"/>
                <a:gd fmla="*/ 471 h 580" name="T25"/>
                <a:gd fmla="*/ 7 w 375" name="T26"/>
                <a:gd fmla="*/ 326 h 580" name="T27"/>
                <a:gd fmla="*/ 268 w 375" name="T28"/>
                <a:gd fmla="*/ 129 h 580" name="T29"/>
                <a:gd fmla="*/ 170 w 375" name="T30"/>
                <a:gd fmla="*/ 33 h 580" name="T31"/>
                <a:gd fmla="*/ 153 w 375" name="T32"/>
                <a:gd fmla="*/ 110 h 580" name="T33"/>
                <a:gd fmla="*/ 152 w 375" name="T34"/>
                <a:gd fmla="*/ 81 h 580"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0" w="375">
                  <a:moveTo>
                    <a:pt x="152" y="81"/>
                  </a:moveTo>
                  <a:cubicBezTo>
                    <a:pt x="152" y="81"/>
                    <a:pt x="189" y="66"/>
                    <a:pt x="187" y="99"/>
                  </a:cubicBezTo>
                  <a:cubicBezTo>
                    <a:pt x="184" y="132"/>
                    <a:pt x="158" y="141"/>
                    <a:pt x="141" y="123"/>
                  </a:cubicBezTo>
                  <a:cubicBezTo>
                    <a:pt x="123" y="106"/>
                    <a:pt x="95" y="26"/>
                    <a:pt x="164" y="13"/>
                  </a:cubicBezTo>
                  <a:cubicBezTo>
                    <a:pt x="233" y="0"/>
                    <a:pt x="323" y="77"/>
                    <a:pt x="285" y="132"/>
                  </a:cubicBezTo>
                  <a:cubicBezTo>
                    <a:pt x="246" y="187"/>
                    <a:pt x="57" y="215"/>
                    <a:pt x="57" y="323"/>
                  </a:cubicBezTo>
                  <a:cubicBezTo>
                    <a:pt x="57" y="430"/>
                    <a:pt x="268" y="439"/>
                    <a:pt x="312" y="461"/>
                  </a:cubicBezTo>
                  <a:cubicBezTo>
                    <a:pt x="355" y="484"/>
                    <a:pt x="375" y="558"/>
                    <a:pt x="312" y="569"/>
                  </a:cubicBezTo>
                  <a:cubicBezTo>
                    <a:pt x="248" y="580"/>
                    <a:pt x="242" y="528"/>
                    <a:pt x="243" y="518"/>
                  </a:cubicBezTo>
                  <a:cubicBezTo>
                    <a:pt x="244" y="508"/>
                    <a:pt x="248" y="483"/>
                    <a:pt x="273" y="486"/>
                  </a:cubicBezTo>
                  <a:cubicBezTo>
                    <a:pt x="299" y="489"/>
                    <a:pt x="304" y="531"/>
                    <a:pt x="268" y="524"/>
                  </a:cubicBezTo>
                  <a:cubicBezTo>
                    <a:pt x="268" y="524"/>
                    <a:pt x="269" y="565"/>
                    <a:pt x="310" y="552"/>
                  </a:cubicBezTo>
                  <a:cubicBezTo>
                    <a:pt x="350" y="540"/>
                    <a:pt x="333" y="473"/>
                    <a:pt x="301" y="471"/>
                  </a:cubicBezTo>
                  <a:cubicBezTo>
                    <a:pt x="269" y="470"/>
                    <a:pt x="13" y="449"/>
                    <a:pt x="7" y="326"/>
                  </a:cubicBezTo>
                  <a:cubicBezTo>
                    <a:pt x="0" y="203"/>
                    <a:pt x="243" y="166"/>
                    <a:pt x="268" y="129"/>
                  </a:cubicBezTo>
                  <a:cubicBezTo>
                    <a:pt x="292" y="91"/>
                    <a:pt x="222" y="32"/>
                    <a:pt x="170" y="33"/>
                  </a:cubicBezTo>
                  <a:cubicBezTo>
                    <a:pt x="119" y="34"/>
                    <a:pt x="132" y="101"/>
                    <a:pt x="153" y="110"/>
                  </a:cubicBezTo>
                  <a:cubicBezTo>
                    <a:pt x="153" y="110"/>
                    <a:pt x="137" y="91"/>
                    <a:pt x="152" y="81"/>
                  </a:cubicBezTo>
                  <a:close/>
                </a:path>
              </a:pathLst>
            </a:custGeom>
            <a:solidFill>
              <a:srgbClr val="BA890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4" name="Freeform 16"/>
            <p:cNvSpPr/>
            <p:nvPr/>
          </p:nvSpPr>
          <p:spPr bwMode="auto">
            <a:xfrm>
              <a:off x="9324975" y="1200150"/>
              <a:ext cx="641350" cy="700088"/>
            </a:xfrm>
            <a:custGeom>
              <a:gdLst>
                <a:gd fmla="*/ 25 w 327" name="T0"/>
                <a:gd fmla="*/ 320 h 357" name="T1"/>
                <a:gd fmla="*/ 283 w 327" name="T2"/>
                <a:gd fmla="*/ 118 h 357" name="T3"/>
                <a:gd fmla="*/ 178 w 327" name="T4"/>
                <a:gd fmla="*/ 22 h 357" name="T5"/>
                <a:gd fmla="*/ 156 w 327" name="T6"/>
                <a:gd fmla="*/ 101 h 357" name="T7"/>
                <a:gd fmla="*/ 167 w 327" name="T8"/>
                <a:gd fmla="*/ 81 h 357" name="T9"/>
                <a:gd fmla="*/ 187 w 327" name="T10"/>
                <a:gd fmla="*/ 92 h 357" name="T11"/>
                <a:gd fmla="*/ 149 w 327" name="T12"/>
                <a:gd fmla="*/ 106 h 357" name="T13"/>
                <a:gd fmla="*/ 173 w 327" name="T14"/>
                <a:gd fmla="*/ 13 h 357" name="T15"/>
                <a:gd fmla="*/ 288 w 327" name="T16"/>
                <a:gd fmla="*/ 124 h 357" name="T17"/>
                <a:gd fmla="*/ 57 w 327" name="T18"/>
                <a:gd fmla="*/ 308 h 357" name="T19"/>
                <a:gd fmla="*/ 25 w 327" name="T20"/>
                <a:gd fmla="*/ 320 h 35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7" w="327">
                  <a:moveTo>
                    <a:pt x="25" y="320"/>
                  </a:moveTo>
                  <a:cubicBezTo>
                    <a:pt x="0" y="199"/>
                    <a:pt x="258" y="156"/>
                    <a:pt x="283" y="118"/>
                  </a:cubicBezTo>
                  <a:cubicBezTo>
                    <a:pt x="308" y="80"/>
                    <a:pt x="230" y="22"/>
                    <a:pt x="178" y="22"/>
                  </a:cubicBezTo>
                  <a:cubicBezTo>
                    <a:pt x="120" y="21"/>
                    <a:pt x="136" y="92"/>
                    <a:pt x="156" y="101"/>
                  </a:cubicBezTo>
                  <a:cubicBezTo>
                    <a:pt x="156" y="101"/>
                    <a:pt x="153" y="90"/>
                    <a:pt x="167" y="81"/>
                  </a:cubicBezTo>
                  <a:cubicBezTo>
                    <a:pt x="167" y="81"/>
                    <a:pt x="187" y="69"/>
                    <a:pt x="187" y="92"/>
                  </a:cubicBezTo>
                  <a:cubicBezTo>
                    <a:pt x="187" y="125"/>
                    <a:pt x="164" y="126"/>
                    <a:pt x="149" y="106"/>
                  </a:cubicBezTo>
                  <a:cubicBezTo>
                    <a:pt x="140" y="95"/>
                    <a:pt x="103" y="26"/>
                    <a:pt x="173" y="13"/>
                  </a:cubicBezTo>
                  <a:cubicBezTo>
                    <a:pt x="242" y="0"/>
                    <a:pt x="327" y="70"/>
                    <a:pt x="288" y="124"/>
                  </a:cubicBezTo>
                  <a:cubicBezTo>
                    <a:pt x="249" y="179"/>
                    <a:pt x="57" y="201"/>
                    <a:pt x="57" y="308"/>
                  </a:cubicBezTo>
                  <a:cubicBezTo>
                    <a:pt x="57" y="333"/>
                    <a:pt x="33" y="357"/>
                    <a:pt x="25" y="320"/>
                  </a:cubicBezTo>
                  <a:close/>
                </a:path>
              </a:pathLst>
            </a:custGeom>
            <a:solidFill>
              <a:srgbClr val="EFC206"/>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5" name="Freeform 17"/>
            <p:cNvSpPr/>
            <p:nvPr/>
          </p:nvSpPr>
          <p:spPr bwMode="auto">
            <a:xfrm>
              <a:off x="9859963" y="2132013"/>
              <a:ext cx="550863" cy="520700"/>
            </a:xfrm>
            <a:custGeom>
              <a:gdLst>
                <a:gd fmla="*/ 125 w 280" name="T0"/>
                <a:gd fmla="*/ 0 h 265" name="T1"/>
                <a:gd fmla="*/ 124 w 280" name="T2"/>
                <a:gd fmla="*/ 122 h 265" name="T3"/>
                <a:gd fmla="*/ 54 w 280" name="T4"/>
                <a:gd fmla="*/ 146 h 265" name="T5"/>
                <a:gd fmla="*/ 68 w 280" name="T6"/>
                <a:gd fmla="*/ 174 h 265" name="T7"/>
                <a:gd fmla="*/ 0 w 280" name="T8"/>
                <a:gd fmla="*/ 217 h 265" name="T9"/>
                <a:gd fmla="*/ 280 w 280" name="T10"/>
                <a:gd fmla="*/ 208 h 265" name="T11"/>
                <a:gd fmla="*/ 213 w 280" name="T12"/>
                <a:gd fmla="*/ 169 h 265" name="T13"/>
                <a:gd fmla="*/ 232 w 280" name="T14"/>
                <a:gd fmla="*/ 140 h 265" name="T15"/>
                <a:gd fmla="*/ 163 w 280" name="T16"/>
                <a:gd fmla="*/ 122 h 265" name="T17"/>
                <a:gd fmla="*/ 165 w 280" name="T18"/>
                <a:gd fmla="*/ 0 h 265" name="T19"/>
                <a:gd fmla="*/ 125 w 280" name="T20"/>
                <a:gd fmla="*/ 0 h 26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65" w="280">
                  <a:moveTo>
                    <a:pt x="125" y="0"/>
                  </a:moveTo>
                  <a:cubicBezTo>
                    <a:pt x="125" y="0"/>
                    <a:pt x="131" y="106"/>
                    <a:pt x="124" y="122"/>
                  </a:cubicBezTo>
                  <a:cubicBezTo>
                    <a:pt x="116" y="138"/>
                    <a:pt x="57" y="127"/>
                    <a:pt x="54" y="146"/>
                  </a:cubicBezTo>
                  <a:cubicBezTo>
                    <a:pt x="51" y="165"/>
                    <a:pt x="68" y="174"/>
                    <a:pt x="68" y="174"/>
                  </a:cubicBezTo>
                  <a:cubicBezTo>
                    <a:pt x="68" y="174"/>
                    <a:pt x="0" y="179"/>
                    <a:pt x="0" y="217"/>
                  </a:cubicBezTo>
                  <a:cubicBezTo>
                    <a:pt x="0" y="243"/>
                    <a:pt x="280" y="265"/>
                    <a:pt x="280" y="208"/>
                  </a:cubicBezTo>
                  <a:cubicBezTo>
                    <a:pt x="280" y="176"/>
                    <a:pt x="213" y="169"/>
                    <a:pt x="213" y="169"/>
                  </a:cubicBezTo>
                  <a:cubicBezTo>
                    <a:pt x="213" y="169"/>
                    <a:pt x="232" y="159"/>
                    <a:pt x="232" y="140"/>
                  </a:cubicBezTo>
                  <a:cubicBezTo>
                    <a:pt x="232" y="118"/>
                    <a:pt x="195" y="137"/>
                    <a:pt x="163" y="122"/>
                  </a:cubicBezTo>
                  <a:cubicBezTo>
                    <a:pt x="156" y="118"/>
                    <a:pt x="165" y="79"/>
                    <a:pt x="165" y="0"/>
                  </a:cubicBezTo>
                  <a:lnTo>
                    <a:pt x="125" y="0"/>
                  </a:lnTo>
                  <a:close/>
                </a:path>
              </a:pathLst>
            </a:custGeom>
            <a:solidFill>
              <a:srgbClr val="BA890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6" name="Freeform 18"/>
            <p:cNvSpPr/>
            <p:nvPr/>
          </p:nvSpPr>
          <p:spPr bwMode="auto">
            <a:xfrm>
              <a:off x="9874250" y="2465388"/>
              <a:ext cx="536575" cy="109538"/>
            </a:xfrm>
            <a:custGeom>
              <a:gdLst>
                <a:gd fmla="*/ 23 w 273" name="T0"/>
                <a:gd fmla="*/ 49 h 56" name="T1"/>
                <a:gd fmla="*/ 30 w 273" name="T2"/>
                <a:gd fmla="*/ 18 h 56" name="T3"/>
                <a:gd fmla="*/ 229 w 273" name="T4"/>
                <a:gd fmla="*/ 10 h 56" name="T5"/>
                <a:gd fmla="*/ 205 w 273" name="T6"/>
                <a:gd fmla="*/ 49 h 56" name="T7"/>
                <a:gd fmla="*/ 23 w 273" name="T8"/>
                <a:gd fmla="*/ 49 h 56" name="T9"/>
              </a:gdLst>
              <a:cxnLst>
                <a:cxn ang="0">
                  <a:pos x="T0" y="T1"/>
                </a:cxn>
                <a:cxn ang="0">
                  <a:pos x="T2" y="T3"/>
                </a:cxn>
                <a:cxn ang="0">
                  <a:pos x="T4" y="T5"/>
                </a:cxn>
                <a:cxn ang="0">
                  <a:pos x="T6" y="T7"/>
                </a:cxn>
                <a:cxn ang="0">
                  <a:pos x="T8" y="T9"/>
                </a:cxn>
              </a:cxnLst>
              <a:rect b="b" l="0" r="r" t="0"/>
              <a:pathLst>
                <a:path h="56" w="273">
                  <a:moveTo>
                    <a:pt x="23" y="49"/>
                  </a:moveTo>
                  <a:cubicBezTo>
                    <a:pt x="8" y="46"/>
                    <a:pt x="0" y="24"/>
                    <a:pt x="30" y="18"/>
                  </a:cubicBezTo>
                  <a:cubicBezTo>
                    <a:pt x="59" y="13"/>
                    <a:pt x="185" y="0"/>
                    <a:pt x="229" y="10"/>
                  </a:cubicBezTo>
                  <a:cubicBezTo>
                    <a:pt x="273" y="19"/>
                    <a:pt x="262" y="42"/>
                    <a:pt x="205" y="49"/>
                  </a:cubicBezTo>
                  <a:cubicBezTo>
                    <a:pt x="148" y="56"/>
                    <a:pt x="49" y="54"/>
                    <a:pt x="23" y="49"/>
                  </a:cubicBezTo>
                  <a:close/>
                </a:path>
              </a:pathLst>
            </a:custGeom>
            <a:solidFill>
              <a:srgbClr val="EFC206"/>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7" name="Freeform 19"/>
            <p:cNvSpPr/>
            <p:nvPr/>
          </p:nvSpPr>
          <p:spPr bwMode="auto">
            <a:xfrm>
              <a:off x="9983788" y="2171700"/>
              <a:ext cx="303213" cy="271463"/>
            </a:xfrm>
            <a:custGeom>
              <a:gdLst>
                <a:gd fmla="*/ 7 w 154" name="T0"/>
                <a:gd fmla="*/ 132 h 139" name="T1"/>
                <a:gd fmla="*/ 24 w 154" name="T2"/>
                <a:gd fmla="*/ 118 h 139" name="T3"/>
                <a:gd fmla="*/ 68 w 154" name="T4"/>
                <a:gd fmla="*/ 102 h 139" name="T5"/>
                <a:gd fmla="*/ 77 w 154" name="T6"/>
                <a:gd fmla="*/ 3 h 139" name="T7"/>
                <a:gd fmla="*/ 91 w 154" name="T8"/>
                <a:gd fmla="*/ 48 h 139" name="T9"/>
                <a:gd fmla="*/ 97 w 154" name="T10"/>
                <a:gd fmla="*/ 110 h 139" name="T11"/>
                <a:gd fmla="*/ 143 w 154" name="T12"/>
                <a:gd fmla="*/ 116 h 139" name="T13"/>
                <a:gd fmla="*/ 136 w 154" name="T14"/>
                <a:gd fmla="*/ 132 h 139" name="T15"/>
                <a:gd fmla="*/ 69 w 154" name="T16"/>
                <a:gd fmla="*/ 127 h 139" name="T17"/>
                <a:gd fmla="*/ 7 w 154" name="T18"/>
                <a:gd fmla="*/ 132 h 13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9" w="154">
                  <a:moveTo>
                    <a:pt x="7" y="132"/>
                  </a:moveTo>
                  <a:cubicBezTo>
                    <a:pt x="0" y="129"/>
                    <a:pt x="8" y="120"/>
                    <a:pt x="24" y="118"/>
                  </a:cubicBezTo>
                  <a:cubicBezTo>
                    <a:pt x="41" y="116"/>
                    <a:pt x="66" y="115"/>
                    <a:pt x="68" y="102"/>
                  </a:cubicBezTo>
                  <a:cubicBezTo>
                    <a:pt x="70" y="88"/>
                    <a:pt x="67" y="6"/>
                    <a:pt x="77" y="3"/>
                  </a:cubicBezTo>
                  <a:cubicBezTo>
                    <a:pt x="87" y="0"/>
                    <a:pt x="92" y="13"/>
                    <a:pt x="91" y="48"/>
                  </a:cubicBezTo>
                  <a:cubicBezTo>
                    <a:pt x="89" y="82"/>
                    <a:pt x="88" y="108"/>
                    <a:pt x="97" y="110"/>
                  </a:cubicBezTo>
                  <a:cubicBezTo>
                    <a:pt x="105" y="113"/>
                    <a:pt x="133" y="111"/>
                    <a:pt x="143" y="116"/>
                  </a:cubicBezTo>
                  <a:cubicBezTo>
                    <a:pt x="154" y="121"/>
                    <a:pt x="145" y="130"/>
                    <a:pt x="136" y="132"/>
                  </a:cubicBezTo>
                  <a:cubicBezTo>
                    <a:pt x="126" y="134"/>
                    <a:pt x="90" y="125"/>
                    <a:pt x="69" y="127"/>
                  </a:cubicBezTo>
                  <a:cubicBezTo>
                    <a:pt x="48" y="128"/>
                    <a:pt x="23" y="139"/>
                    <a:pt x="7" y="132"/>
                  </a:cubicBezTo>
                  <a:close/>
                </a:path>
              </a:pathLst>
            </a:custGeom>
            <a:solidFill>
              <a:srgbClr val="EFC206"/>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8" name="Freeform 20"/>
            <p:cNvSpPr/>
            <p:nvPr/>
          </p:nvSpPr>
          <p:spPr bwMode="auto">
            <a:xfrm>
              <a:off x="10029825" y="1438275"/>
              <a:ext cx="258763" cy="414338"/>
            </a:xfrm>
            <a:custGeom>
              <a:gdLst>
                <a:gd fmla="*/ 0 w 132" name="T0"/>
                <a:gd fmla="*/ 27 h 211" name="T1"/>
                <a:gd fmla="*/ 39 w 132" name="T2"/>
                <a:gd fmla="*/ 0 h 211" name="T3"/>
                <a:gd fmla="*/ 105 w 132" name="T4"/>
                <a:gd fmla="*/ 0 h 211" name="T5"/>
                <a:gd fmla="*/ 107 w 132" name="T6"/>
                <a:gd fmla="*/ 151 h 211" name="T7"/>
                <a:gd fmla="*/ 132 w 132" name="T8"/>
                <a:gd fmla="*/ 158 h 211" name="T9"/>
                <a:gd fmla="*/ 132 w 132" name="T10"/>
                <a:gd fmla="*/ 211 h 211" name="T11"/>
                <a:gd fmla="*/ 3 w 132" name="T12"/>
                <a:gd fmla="*/ 211 h 211" name="T13"/>
                <a:gd fmla="*/ 3 w 132" name="T14"/>
                <a:gd fmla="*/ 158 h 211" name="T15"/>
                <a:gd fmla="*/ 29 w 132" name="T16"/>
                <a:gd fmla="*/ 143 h 211" name="T17"/>
                <a:gd fmla="*/ 29 w 132" name="T18"/>
                <a:gd fmla="*/ 74 h 211" name="T19"/>
                <a:gd fmla="*/ 0 w 132" name="T20"/>
                <a:gd fmla="*/ 74 h 211" name="T21"/>
                <a:gd fmla="*/ 0 w 132" name="T22"/>
                <a:gd fmla="*/ 27 h 21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1" w="132">
                  <a:moveTo>
                    <a:pt x="0" y="27"/>
                  </a:moveTo>
                  <a:cubicBezTo>
                    <a:pt x="0" y="27"/>
                    <a:pt x="36" y="29"/>
                    <a:pt x="39" y="0"/>
                  </a:cubicBezTo>
                  <a:cubicBezTo>
                    <a:pt x="105" y="0"/>
                    <a:pt x="105" y="0"/>
                    <a:pt x="105" y="0"/>
                  </a:cubicBezTo>
                  <a:cubicBezTo>
                    <a:pt x="105" y="0"/>
                    <a:pt x="97" y="145"/>
                    <a:pt x="107" y="151"/>
                  </a:cubicBezTo>
                  <a:cubicBezTo>
                    <a:pt x="116" y="157"/>
                    <a:pt x="132" y="158"/>
                    <a:pt x="132" y="158"/>
                  </a:cubicBezTo>
                  <a:cubicBezTo>
                    <a:pt x="132" y="211"/>
                    <a:pt x="132" y="211"/>
                    <a:pt x="132" y="211"/>
                  </a:cubicBezTo>
                  <a:cubicBezTo>
                    <a:pt x="3" y="211"/>
                    <a:pt x="3" y="211"/>
                    <a:pt x="3" y="211"/>
                  </a:cubicBezTo>
                  <a:cubicBezTo>
                    <a:pt x="3" y="158"/>
                    <a:pt x="3" y="158"/>
                    <a:pt x="3" y="158"/>
                  </a:cubicBezTo>
                  <a:cubicBezTo>
                    <a:pt x="3" y="158"/>
                    <a:pt x="29" y="163"/>
                    <a:pt x="29" y="143"/>
                  </a:cubicBezTo>
                  <a:cubicBezTo>
                    <a:pt x="29" y="122"/>
                    <a:pt x="29" y="74"/>
                    <a:pt x="29" y="74"/>
                  </a:cubicBezTo>
                  <a:cubicBezTo>
                    <a:pt x="0" y="74"/>
                    <a:pt x="0" y="74"/>
                    <a:pt x="0" y="74"/>
                  </a:cubicBezTo>
                  <a:lnTo>
                    <a:pt x="0" y="27"/>
                  </a:lnTo>
                  <a:close/>
                </a:path>
              </a:pathLst>
            </a:custGeom>
            <a:solidFill>
              <a:srgbClr val="BA8900"/>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49" name="Freeform 21"/>
            <p:cNvSpPr/>
            <p:nvPr/>
          </p:nvSpPr>
          <p:spPr bwMode="auto">
            <a:xfrm>
              <a:off x="10037763" y="1457325"/>
              <a:ext cx="233363" cy="352425"/>
            </a:xfrm>
            <a:custGeom>
              <a:gdLst>
                <a:gd fmla="*/ 0 w 119" name="T0"/>
                <a:gd fmla="*/ 24 h 180" name="T1"/>
                <a:gd fmla="*/ 39 w 119" name="T2"/>
                <a:gd fmla="*/ 0 h 180" name="T3"/>
                <a:gd fmla="*/ 94 w 119" name="T4"/>
                <a:gd fmla="*/ 0 h 180" name="T5"/>
                <a:gd fmla="*/ 91 w 119" name="T6"/>
                <a:gd fmla="*/ 134 h 180" name="T7"/>
                <a:gd fmla="*/ 119 w 119" name="T8"/>
                <a:gd fmla="*/ 153 h 180" name="T9"/>
                <a:gd fmla="*/ 119 w 119" name="T10"/>
                <a:gd fmla="*/ 180 h 180" name="T11"/>
                <a:gd fmla="*/ 10 w 119" name="T12"/>
                <a:gd fmla="*/ 180 h 180" name="T13"/>
                <a:gd fmla="*/ 8 w 119" name="T14"/>
                <a:gd fmla="*/ 154 h 180" name="T15"/>
                <a:gd fmla="*/ 35 w 119" name="T16"/>
                <a:gd fmla="*/ 136 h 180" name="T17"/>
                <a:gd fmla="*/ 34 w 119" name="T18"/>
                <a:gd fmla="*/ 52 h 180" name="T19"/>
                <a:gd fmla="*/ 1 w 119" name="T20"/>
                <a:gd fmla="*/ 51 h 180" name="T21"/>
                <a:gd fmla="*/ 0 w 119" name="T22"/>
                <a:gd fmla="*/ 24 h 18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80" w="119">
                  <a:moveTo>
                    <a:pt x="0" y="24"/>
                  </a:moveTo>
                  <a:cubicBezTo>
                    <a:pt x="0" y="24"/>
                    <a:pt x="35" y="28"/>
                    <a:pt x="39" y="0"/>
                  </a:cubicBezTo>
                  <a:cubicBezTo>
                    <a:pt x="94" y="0"/>
                    <a:pt x="94" y="0"/>
                    <a:pt x="94" y="0"/>
                  </a:cubicBezTo>
                  <a:cubicBezTo>
                    <a:pt x="94" y="0"/>
                    <a:pt x="89" y="123"/>
                    <a:pt x="91" y="134"/>
                  </a:cubicBezTo>
                  <a:cubicBezTo>
                    <a:pt x="95" y="160"/>
                    <a:pt x="119" y="153"/>
                    <a:pt x="119" y="153"/>
                  </a:cubicBezTo>
                  <a:cubicBezTo>
                    <a:pt x="119" y="180"/>
                    <a:pt x="119" y="180"/>
                    <a:pt x="119" y="180"/>
                  </a:cubicBezTo>
                  <a:cubicBezTo>
                    <a:pt x="10" y="180"/>
                    <a:pt x="10" y="180"/>
                    <a:pt x="10" y="180"/>
                  </a:cubicBezTo>
                  <a:cubicBezTo>
                    <a:pt x="8" y="154"/>
                    <a:pt x="8" y="154"/>
                    <a:pt x="8" y="154"/>
                  </a:cubicBezTo>
                  <a:cubicBezTo>
                    <a:pt x="8" y="154"/>
                    <a:pt x="35" y="157"/>
                    <a:pt x="35" y="136"/>
                  </a:cubicBezTo>
                  <a:cubicBezTo>
                    <a:pt x="35" y="115"/>
                    <a:pt x="34" y="52"/>
                    <a:pt x="34" y="52"/>
                  </a:cubicBezTo>
                  <a:cubicBezTo>
                    <a:pt x="1" y="51"/>
                    <a:pt x="1" y="51"/>
                    <a:pt x="1" y="51"/>
                  </a:cubicBezTo>
                  <a:lnTo>
                    <a:pt x="0" y="24"/>
                  </a:lnTo>
                  <a:close/>
                </a:path>
              </a:pathLst>
            </a:custGeom>
            <a:solidFill>
              <a:srgbClr val="FFCF0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0" name="Freeform 23"/>
            <p:cNvSpPr/>
            <p:nvPr/>
          </p:nvSpPr>
          <p:spPr bwMode="auto">
            <a:xfrm>
              <a:off x="9069388" y="1250950"/>
              <a:ext cx="238125" cy="152400"/>
            </a:xfrm>
            <a:custGeom>
              <a:gdLst>
                <a:gd fmla="*/ 104 w 121" name="T0"/>
                <a:gd fmla="*/ 43 h 78" name="T1"/>
                <a:gd fmla="*/ 32 w 121" name="T2"/>
                <a:gd fmla="*/ 9 h 78" name="T3"/>
                <a:gd fmla="*/ 17 w 121" name="T4"/>
                <a:gd fmla="*/ 35 h 78" name="T5"/>
                <a:gd fmla="*/ 89 w 121" name="T6"/>
                <a:gd fmla="*/ 69 h 78" name="T7"/>
                <a:gd fmla="*/ 104 w 121" name="T8"/>
                <a:gd fmla="*/ 43 h 78" name="T9"/>
              </a:gdLst>
              <a:cxnLst>
                <a:cxn ang="0">
                  <a:pos x="T0" y="T1"/>
                </a:cxn>
                <a:cxn ang="0">
                  <a:pos x="T2" y="T3"/>
                </a:cxn>
                <a:cxn ang="0">
                  <a:pos x="T4" y="T5"/>
                </a:cxn>
                <a:cxn ang="0">
                  <a:pos x="T6" y="T7"/>
                </a:cxn>
                <a:cxn ang="0">
                  <a:pos x="T8" y="T9"/>
                </a:cxn>
              </a:cxnLst>
              <a:rect b="b" l="0" r="r" t="0"/>
              <a:pathLst>
                <a:path h="78" w="120">
                  <a:moveTo>
                    <a:pt x="104" y="43"/>
                  </a:moveTo>
                  <a:cubicBezTo>
                    <a:pt x="80" y="32"/>
                    <a:pt x="56" y="20"/>
                    <a:pt x="32" y="9"/>
                  </a:cubicBezTo>
                  <a:cubicBezTo>
                    <a:pt x="15" y="0"/>
                    <a:pt x="0" y="26"/>
                    <a:pt x="17" y="35"/>
                  </a:cubicBezTo>
                  <a:cubicBezTo>
                    <a:pt x="41" y="46"/>
                    <a:pt x="65" y="58"/>
                    <a:pt x="89" y="69"/>
                  </a:cubicBezTo>
                  <a:cubicBezTo>
                    <a:pt x="106" y="78"/>
                    <a:pt x="121" y="52"/>
                    <a:pt x="104" y="4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1" name="Freeform 24"/>
            <p:cNvSpPr/>
            <p:nvPr/>
          </p:nvSpPr>
          <p:spPr bwMode="auto">
            <a:xfrm>
              <a:off x="9074150" y="2066925"/>
              <a:ext cx="277813" cy="149225"/>
            </a:xfrm>
            <a:custGeom>
              <a:gdLst>
                <a:gd fmla="*/ 116 w 142" name="T0"/>
                <a:gd fmla="*/ 6 h 76" name="T1"/>
                <a:gd fmla="*/ 19 w 142" name="T2"/>
                <a:gd fmla="*/ 40 h 76" name="T3"/>
                <a:gd fmla="*/ 27 w 142" name="T4"/>
                <a:gd fmla="*/ 69 h 76" name="T5"/>
                <a:gd fmla="*/ 124 w 142" name="T6"/>
                <a:gd fmla="*/ 35 h 76" name="T7"/>
                <a:gd fmla="*/ 116 w 142" name="T8"/>
                <a:gd fmla="*/ 6 h 76" name="T9"/>
              </a:gdLst>
              <a:cxnLst>
                <a:cxn ang="0">
                  <a:pos x="T0" y="T1"/>
                </a:cxn>
                <a:cxn ang="0">
                  <a:pos x="T2" y="T3"/>
                </a:cxn>
                <a:cxn ang="0">
                  <a:pos x="T4" y="T5"/>
                </a:cxn>
                <a:cxn ang="0">
                  <a:pos x="T6" y="T7"/>
                </a:cxn>
                <a:cxn ang="0">
                  <a:pos x="T8" y="T9"/>
                </a:cxn>
              </a:cxnLst>
              <a:rect b="b" l="0" r="r" t="0"/>
              <a:pathLst>
                <a:path h="76" w="142">
                  <a:moveTo>
                    <a:pt x="116" y="6"/>
                  </a:moveTo>
                  <a:cubicBezTo>
                    <a:pt x="83" y="18"/>
                    <a:pt x="51" y="29"/>
                    <a:pt x="19" y="40"/>
                  </a:cubicBezTo>
                  <a:cubicBezTo>
                    <a:pt x="0" y="47"/>
                    <a:pt x="8" y="76"/>
                    <a:pt x="27" y="69"/>
                  </a:cubicBezTo>
                  <a:cubicBezTo>
                    <a:pt x="59" y="58"/>
                    <a:pt x="91" y="47"/>
                    <a:pt x="124" y="35"/>
                  </a:cubicBezTo>
                  <a:cubicBezTo>
                    <a:pt x="142" y="29"/>
                    <a:pt x="134" y="0"/>
                    <a:pt x="116" y="6"/>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2" name="Freeform 25"/>
            <p:cNvSpPr/>
            <p:nvPr/>
          </p:nvSpPr>
          <p:spPr bwMode="auto">
            <a:xfrm>
              <a:off x="9617075" y="2566988"/>
              <a:ext cx="173038" cy="285750"/>
            </a:xfrm>
            <a:custGeom>
              <a:gdLst>
                <a:gd fmla="*/ 54 w 88" name="T0"/>
                <a:gd fmla="*/ 18 h 145" name="T1"/>
                <a:gd fmla="*/ 8 w 88" name="T2"/>
                <a:gd fmla="*/ 112 h 145" name="T3"/>
                <a:gd fmla="*/ 34 w 88" name="T4"/>
                <a:gd fmla="*/ 127 h 145" name="T5"/>
                <a:gd fmla="*/ 80 w 88" name="T6"/>
                <a:gd fmla="*/ 33 h 145" name="T7"/>
                <a:gd fmla="*/ 54 w 88" name="T8"/>
                <a:gd fmla="*/ 18 h 145" name="T9"/>
              </a:gdLst>
              <a:cxnLst>
                <a:cxn ang="0">
                  <a:pos x="T0" y="T1"/>
                </a:cxn>
                <a:cxn ang="0">
                  <a:pos x="T2" y="T3"/>
                </a:cxn>
                <a:cxn ang="0">
                  <a:pos x="T4" y="T5"/>
                </a:cxn>
                <a:cxn ang="0">
                  <a:pos x="T6" y="T7"/>
                </a:cxn>
                <a:cxn ang="0">
                  <a:pos x="T8" y="T9"/>
                </a:cxn>
              </a:cxnLst>
              <a:rect b="b" l="0" r="r" t="0"/>
              <a:pathLst>
                <a:path h="145" w="88">
                  <a:moveTo>
                    <a:pt x="54" y="18"/>
                  </a:moveTo>
                  <a:cubicBezTo>
                    <a:pt x="39" y="49"/>
                    <a:pt x="24" y="81"/>
                    <a:pt x="8" y="112"/>
                  </a:cubicBezTo>
                  <a:cubicBezTo>
                    <a:pt x="0" y="130"/>
                    <a:pt x="26" y="145"/>
                    <a:pt x="34" y="127"/>
                  </a:cubicBezTo>
                  <a:cubicBezTo>
                    <a:pt x="50" y="96"/>
                    <a:pt x="65" y="64"/>
                    <a:pt x="80" y="33"/>
                  </a:cubicBezTo>
                  <a:cubicBezTo>
                    <a:pt x="88" y="15"/>
                    <a:pt x="62" y="0"/>
                    <a:pt x="54" y="18"/>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3" name="Freeform 26"/>
            <p:cNvSpPr/>
            <p:nvPr/>
          </p:nvSpPr>
          <p:spPr bwMode="auto">
            <a:xfrm>
              <a:off x="10544175" y="2581275"/>
              <a:ext cx="141288" cy="257175"/>
            </a:xfrm>
            <a:custGeom>
              <a:gdLst>
                <a:gd fmla="*/ 6 w 72" name="T0"/>
                <a:gd fmla="*/ 26 h 131" name="T1"/>
                <a:gd fmla="*/ 37 w 72" name="T2"/>
                <a:gd fmla="*/ 113 h 131" name="T3"/>
                <a:gd fmla="*/ 66 w 72" name="T4"/>
                <a:gd fmla="*/ 105 h 131" name="T5"/>
                <a:gd fmla="*/ 35 w 72" name="T6"/>
                <a:gd fmla="*/ 18 h 131" name="T7"/>
                <a:gd fmla="*/ 6 w 72" name="T8"/>
                <a:gd fmla="*/ 26 h 131" name="T9"/>
              </a:gdLst>
              <a:cxnLst>
                <a:cxn ang="0">
                  <a:pos x="T0" y="T1"/>
                </a:cxn>
                <a:cxn ang="0">
                  <a:pos x="T2" y="T3"/>
                </a:cxn>
                <a:cxn ang="0">
                  <a:pos x="T4" y="T5"/>
                </a:cxn>
                <a:cxn ang="0">
                  <a:pos x="T6" y="T7"/>
                </a:cxn>
                <a:cxn ang="0">
                  <a:pos x="T8" y="T9"/>
                </a:cxn>
              </a:cxnLst>
              <a:rect b="b" l="0" r="r" t="0"/>
              <a:pathLst>
                <a:path h="131" w="72">
                  <a:moveTo>
                    <a:pt x="6" y="26"/>
                  </a:moveTo>
                  <a:cubicBezTo>
                    <a:pt x="16" y="55"/>
                    <a:pt x="26" y="84"/>
                    <a:pt x="37" y="113"/>
                  </a:cubicBezTo>
                  <a:cubicBezTo>
                    <a:pt x="43" y="131"/>
                    <a:pt x="72" y="123"/>
                    <a:pt x="66" y="105"/>
                  </a:cubicBezTo>
                  <a:cubicBezTo>
                    <a:pt x="55" y="76"/>
                    <a:pt x="45" y="47"/>
                    <a:pt x="35" y="18"/>
                  </a:cubicBezTo>
                  <a:cubicBezTo>
                    <a:pt x="29" y="0"/>
                    <a:pt x="0" y="8"/>
                    <a:pt x="6" y="26"/>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4" name="Freeform 27"/>
            <p:cNvSpPr/>
            <p:nvPr/>
          </p:nvSpPr>
          <p:spPr bwMode="auto">
            <a:xfrm>
              <a:off x="10977563" y="2071688"/>
              <a:ext cx="263525" cy="161925"/>
            </a:xfrm>
            <a:custGeom>
              <a:gdLst>
                <a:gd fmla="*/ 18 w 134" name="T0"/>
                <a:gd fmla="*/ 34 h 83" name="T1"/>
                <a:gd fmla="*/ 102 w 134" name="T2"/>
                <a:gd fmla="*/ 74 h 83" name="T3"/>
                <a:gd fmla="*/ 117 w 134" name="T4"/>
                <a:gd fmla="*/ 48 h 83" name="T5"/>
                <a:gd fmla="*/ 33 w 134" name="T6"/>
                <a:gd fmla="*/ 8 h 83" name="T7"/>
                <a:gd fmla="*/ 18 w 134" name="T8"/>
                <a:gd fmla="*/ 34 h 83" name="T9"/>
              </a:gdLst>
              <a:cxnLst>
                <a:cxn ang="0">
                  <a:pos x="T0" y="T1"/>
                </a:cxn>
                <a:cxn ang="0">
                  <a:pos x="T2" y="T3"/>
                </a:cxn>
                <a:cxn ang="0">
                  <a:pos x="T4" y="T5"/>
                </a:cxn>
                <a:cxn ang="0">
                  <a:pos x="T6" y="T7"/>
                </a:cxn>
                <a:cxn ang="0">
                  <a:pos x="T8" y="T9"/>
                </a:cxn>
              </a:cxnLst>
              <a:rect b="b" l="0" r="r" t="0"/>
              <a:pathLst>
                <a:path h="83" w="134">
                  <a:moveTo>
                    <a:pt x="18" y="34"/>
                  </a:moveTo>
                  <a:cubicBezTo>
                    <a:pt x="46" y="47"/>
                    <a:pt x="74" y="61"/>
                    <a:pt x="102" y="74"/>
                  </a:cubicBezTo>
                  <a:cubicBezTo>
                    <a:pt x="119" y="83"/>
                    <a:pt x="134" y="57"/>
                    <a:pt x="117" y="48"/>
                  </a:cubicBezTo>
                  <a:cubicBezTo>
                    <a:pt x="89" y="35"/>
                    <a:pt x="61" y="22"/>
                    <a:pt x="33" y="8"/>
                  </a:cubicBezTo>
                  <a:cubicBezTo>
                    <a:pt x="16" y="0"/>
                    <a:pt x="0" y="26"/>
                    <a:pt x="18" y="34"/>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5" name="Freeform 28"/>
            <p:cNvSpPr/>
            <p:nvPr/>
          </p:nvSpPr>
          <p:spPr bwMode="auto">
            <a:xfrm>
              <a:off x="10983913" y="1309688"/>
              <a:ext cx="274638" cy="149225"/>
            </a:xfrm>
            <a:custGeom>
              <a:gdLst>
                <a:gd fmla="*/ 26 w 140" name="T0"/>
                <a:gd fmla="*/ 69 h 76" name="T1"/>
                <a:gd fmla="*/ 122 w 140" name="T2"/>
                <a:gd fmla="*/ 36 h 76" name="T3"/>
                <a:gd fmla="*/ 114 w 140" name="T4"/>
                <a:gd fmla="*/ 7 h 76" name="T5"/>
                <a:gd fmla="*/ 18 w 140" name="T6"/>
                <a:gd fmla="*/ 40 h 76" name="T7"/>
                <a:gd fmla="*/ 26 w 140" name="T8"/>
                <a:gd fmla="*/ 69 h 76" name="T9"/>
              </a:gdLst>
              <a:cxnLst>
                <a:cxn ang="0">
                  <a:pos x="T0" y="T1"/>
                </a:cxn>
                <a:cxn ang="0">
                  <a:pos x="T2" y="T3"/>
                </a:cxn>
                <a:cxn ang="0">
                  <a:pos x="T4" y="T5"/>
                </a:cxn>
                <a:cxn ang="0">
                  <a:pos x="T6" y="T7"/>
                </a:cxn>
                <a:cxn ang="0">
                  <a:pos x="T8" y="T9"/>
                </a:cxn>
              </a:cxnLst>
              <a:rect b="b" l="0" r="r" t="0"/>
              <a:pathLst>
                <a:path h="76" w="140">
                  <a:moveTo>
                    <a:pt x="26" y="69"/>
                  </a:moveTo>
                  <a:cubicBezTo>
                    <a:pt x="58" y="58"/>
                    <a:pt x="90" y="47"/>
                    <a:pt x="122" y="36"/>
                  </a:cubicBezTo>
                  <a:cubicBezTo>
                    <a:pt x="140" y="29"/>
                    <a:pt x="132" y="0"/>
                    <a:pt x="114" y="7"/>
                  </a:cubicBezTo>
                  <a:cubicBezTo>
                    <a:pt x="82" y="18"/>
                    <a:pt x="50" y="29"/>
                    <a:pt x="18" y="40"/>
                  </a:cubicBezTo>
                  <a:cubicBezTo>
                    <a:pt x="0" y="47"/>
                    <a:pt x="8" y="76"/>
                    <a:pt x="26" y="69"/>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6" name="Freeform 29"/>
            <p:cNvSpPr/>
            <p:nvPr/>
          </p:nvSpPr>
          <p:spPr bwMode="auto">
            <a:xfrm>
              <a:off x="10474325" y="728663"/>
              <a:ext cx="152400" cy="239713"/>
            </a:xfrm>
            <a:custGeom>
              <a:gdLst>
                <a:gd fmla="*/ 35 w 77" name="T0"/>
                <a:gd fmla="*/ 105 h 122" name="T1"/>
                <a:gd fmla="*/ 69 w 77" name="T2"/>
                <a:gd fmla="*/ 33 h 122" name="T3"/>
                <a:gd fmla="*/ 43 w 77" name="T4"/>
                <a:gd fmla="*/ 18 h 122" name="T5"/>
                <a:gd fmla="*/ 9 w 77" name="T6"/>
                <a:gd fmla="*/ 90 h 122" name="T7"/>
                <a:gd fmla="*/ 35 w 77" name="T8"/>
                <a:gd fmla="*/ 105 h 122" name="T9"/>
              </a:gdLst>
              <a:cxnLst>
                <a:cxn ang="0">
                  <a:pos x="T0" y="T1"/>
                </a:cxn>
                <a:cxn ang="0">
                  <a:pos x="T2" y="T3"/>
                </a:cxn>
                <a:cxn ang="0">
                  <a:pos x="T4" y="T5"/>
                </a:cxn>
                <a:cxn ang="0">
                  <a:pos x="T6" y="T7"/>
                </a:cxn>
                <a:cxn ang="0">
                  <a:pos x="T8" y="T9"/>
                </a:cxn>
              </a:cxnLst>
              <a:rect b="b" l="0" r="r" t="0"/>
              <a:pathLst>
                <a:path h="122" w="77">
                  <a:moveTo>
                    <a:pt x="35" y="105"/>
                  </a:moveTo>
                  <a:cubicBezTo>
                    <a:pt x="46" y="81"/>
                    <a:pt x="58" y="57"/>
                    <a:pt x="69" y="33"/>
                  </a:cubicBezTo>
                  <a:cubicBezTo>
                    <a:pt x="77" y="16"/>
                    <a:pt x="52" y="0"/>
                    <a:pt x="43" y="18"/>
                  </a:cubicBezTo>
                  <a:cubicBezTo>
                    <a:pt x="32" y="42"/>
                    <a:pt x="20" y="66"/>
                    <a:pt x="9" y="90"/>
                  </a:cubicBezTo>
                  <a:cubicBezTo>
                    <a:pt x="0" y="107"/>
                    <a:pt x="26" y="122"/>
                    <a:pt x="35" y="105"/>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7" name="Freeform 30"/>
            <p:cNvSpPr/>
            <p:nvPr/>
          </p:nvSpPr>
          <p:spPr bwMode="auto">
            <a:xfrm>
              <a:off x="7054850" y="2894013"/>
              <a:ext cx="222250" cy="195263"/>
            </a:xfrm>
            <a:custGeom>
              <a:gdLst>
                <a:gd fmla="*/ 90 w 113" name="T0"/>
                <a:gd fmla="*/ 18 h 100" name="T1"/>
                <a:gd fmla="*/ 108 w 113" name="T2"/>
                <a:gd fmla="*/ 79 h 100" name="T3"/>
                <a:gd fmla="*/ 56 w 113" name="T4"/>
                <a:gd fmla="*/ 95 h 100" name="T5"/>
                <a:gd fmla="*/ 12 w 113" name="T6"/>
                <a:gd fmla="*/ 43 h 100" name="T7"/>
                <a:gd fmla="*/ 90 w 113" name="T8"/>
                <a:gd fmla="*/ 18 h 100" name="T9"/>
              </a:gdLst>
              <a:cxnLst>
                <a:cxn ang="0">
                  <a:pos x="T0" y="T1"/>
                </a:cxn>
                <a:cxn ang="0">
                  <a:pos x="T2" y="T3"/>
                </a:cxn>
                <a:cxn ang="0">
                  <a:pos x="T4" y="T5"/>
                </a:cxn>
                <a:cxn ang="0">
                  <a:pos x="T6" y="T7"/>
                </a:cxn>
                <a:cxn ang="0">
                  <a:pos x="T8" y="T9"/>
                </a:cxn>
              </a:cxnLst>
              <a:rect b="b" l="0" r="r" t="0"/>
              <a:pathLst>
                <a:path h="100" w="113">
                  <a:moveTo>
                    <a:pt x="90" y="18"/>
                  </a:moveTo>
                  <a:cubicBezTo>
                    <a:pt x="90" y="18"/>
                    <a:pt x="113" y="71"/>
                    <a:pt x="108" y="79"/>
                  </a:cubicBezTo>
                  <a:cubicBezTo>
                    <a:pt x="102" y="87"/>
                    <a:pt x="70" y="100"/>
                    <a:pt x="56" y="95"/>
                  </a:cubicBezTo>
                  <a:cubicBezTo>
                    <a:pt x="42" y="91"/>
                    <a:pt x="0" y="61"/>
                    <a:pt x="12" y="43"/>
                  </a:cubicBezTo>
                  <a:cubicBezTo>
                    <a:pt x="24" y="24"/>
                    <a:pt x="78" y="0"/>
                    <a:pt x="90" y="18"/>
                  </a:cubicBezTo>
                  <a:close/>
                </a:path>
              </a:pathLst>
            </a:custGeom>
            <a:solidFill>
              <a:srgbClr val="EFC7A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8" name="Freeform 31"/>
            <p:cNvSpPr/>
            <p:nvPr/>
          </p:nvSpPr>
          <p:spPr bwMode="auto">
            <a:xfrm>
              <a:off x="5614988" y="2773363"/>
              <a:ext cx="5513388" cy="4654550"/>
            </a:xfrm>
            <a:custGeom>
              <a:gdLst>
                <a:gd fmla="*/ 2516 w 2809" name="T0"/>
                <a:gd fmla="*/ 941 h 2371" name="T1"/>
                <a:gd fmla="*/ 2072 w 2809" name="T2"/>
                <a:gd fmla="*/ 376 h 2371" name="T3"/>
                <a:gd fmla="*/ 1391 w 2809" name="T4"/>
                <a:gd fmla="*/ 46 h 2371" name="T5"/>
                <a:gd fmla="*/ 785 w 2809" name="T6"/>
                <a:gd fmla="*/ 63 h 2371" name="T7"/>
                <a:gd fmla="*/ 352 w 2809" name="T8"/>
                <a:gd fmla="*/ 296 h 2371" name="T9"/>
                <a:gd fmla="*/ 7 w 2809" name="T10"/>
                <a:gd fmla="*/ 697 h 2371" name="T11"/>
                <a:gd fmla="*/ 18 w 2809" name="T12"/>
                <a:gd fmla="*/ 736 h 2371" name="T13"/>
                <a:gd fmla="*/ 358 w 2809" name="T14"/>
                <a:gd fmla="*/ 340 h 2371" name="T15"/>
                <a:gd fmla="*/ 786 w 2809" name="T16"/>
                <a:gd fmla="*/ 107 h 2371" name="T17"/>
                <a:gd fmla="*/ 1387 w 2809" name="T18"/>
                <a:gd fmla="*/ 90 h 2371" name="T19"/>
                <a:gd fmla="*/ 2062 w 2809" name="T20"/>
                <a:gd fmla="*/ 420 h 2371" name="T21"/>
                <a:gd fmla="*/ 2502 w 2809" name="T22"/>
                <a:gd fmla="*/ 985 h 2371" name="T23"/>
                <a:gd fmla="*/ 2730 w 2809" name="T24"/>
                <a:gd fmla="*/ 2371 h 2371" name="T25"/>
                <a:gd fmla="*/ 2744 w 2809" name="T26"/>
                <a:gd fmla="*/ 2350 h 2371" name="T27"/>
                <a:gd fmla="*/ 2516 w 2809" name="T28"/>
                <a:gd fmla="*/ 941 h 237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371" w="2809">
                  <a:moveTo>
                    <a:pt x="2516" y="941"/>
                  </a:moveTo>
                  <a:cubicBezTo>
                    <a:pt x="2401" y="715"/>
                    <a:pt x="2252" y="525"/>
                    <a:pt x="2072" y="376"/>
                  </a:cubicBezTo>
                  <a:cubicBezTo>
                    <a:pt x="1876" y="214"/>
                    <a:pt x="1647" y="103"/>
                    <a:pt x="1391" y="46"/>
                  </a:cubicBezTo>
                  <a:cubicBezTo>
                    <a:pt x="1180" y="0"/>
                    <a:pt x="976" y="6"/>
                    <a:pt x="785" y="63"/>
                  </a:cubicBezTo>
                  <a:cubicBezTo>
                    <a:pt x="632" y="108"/>
                    <a:pt x="486" y="187"/>
                    <a:pt x="352" y="296"/>
                  </a:cubicBezTo>
                  <a:cubicBezTo>
                    <a:pt x="125" y="481"/>
                    <a:pt x="12" y="688"/>
                    <a:pt x="7" y="697"/>
                  </a:cubicBezTo>
                  <a:cubicBezTo>
                    <a:pt x="0" y="711"/>
                    <a:pt x="5" y="728"/>
                    <a:pt x="18" y="736"/>
                  </a:cubicBezTo>
                  <a:cubicBezTo>
                    <a:pt x="36" y="704"/>
                    <a:pt x="148" y="512"/>
                    <a:pt x="358" y="340"/>
                  </a:cubicBezTo>
                  <a:cubicBezTo>
                    <a:pt x="490" y="231"/>
                    <a:pt x="634" y="152"/>
                    <a:pt x="786" y="107"/>
                  </a:cubicBezTo>
                  <a:cubicBezTo>
                    <a:pt x="976" y="50"/>
                    <a:pt x="1178" y="44"/>
                    <a:pt x="1387" y="90"/>
                  </a:cubicBezTo>
                  <a:cubicBezTo>
                    <a:pt x="1640" y="147"/>
                    <a:pt x="1867" y="258"/>
                    <a:pt x="2062" y="420"/>
                  </a:cubicBezTo>
                  <a:cubicBezTo>
                    <a:pt x="2240" y="569"/>
                    <a:pt x="2388" y="759"/>
                    <a:pt x="2502" y="985"/>
                  </a:cubicBezTo>
                  <a:cubicBezTo>
                    <a:pt x="2707" y="1390"/>
                    <a:pt x="2789" y="1894"/>
                    <a:pt x="2730" y="2371"/>
                  </a:cubicBezTo>
                  <a:cubicBezTo>
                    <a:pt x="2737" y="2367"/>
                    <a:pt x="2743" y="2359"/>
                    <a:pt x="2744" y="2350"/>
                  </a:cubicBezTo>
                  <a:cubicBezTo>
                    <a:pt x="2809" y="1866"/>
                    <a:pt x="2726" y="1353"/>
                    <a:pt x="2516" y="941"/>
                  </a:cubicBezTo>
                  <a:close/>
                </a:path>
              </a:pathLst>
            </a:custGeom>
            <a:solidFill>
              <a:srgbClr val="755403"/>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59" name="Freeform 32"/>
            <p:cNvSpPr/>
            <p:nvPr/>
          </p:nvSpPr>
          <p:spPr bwMode="auto">
            <a:xfrm>
              <a:off x="5649913" y="2822575"/>
              <a:ext cx="5476875" cy="4614863"/>
            </a:xfrm>
            <a:custGeom>
              <a:gdLst>
                <a:gd fmla="*/ 2484 w 2790" name="T0"/>
                <a:gd fmla="*/ 960 h 2351" name="T1"/>
                <a:gd fmla="*/ 2044 w 2790" name="T2"/>
                <a:gd fmla="*/ 395 h 2351" name="T3"/>
                <a:gd fmla="*/ 1369 w 2790" name="T4"/>
                <a:gd fmla="*/ 65 h 2351" name="T5"/>
                <a:gd fmla="*/ 768 w 2790" name="T6"/>
                <a:gd fmla="*/ 82 h 2351" name="T7"/>
                <a:gd fmla="*/ 340 w 2790" name="T8"/>
                <a:gd fmla="*/ 315 h 2351" name="T9"/>
                <a:gd fmla="*/ 0 w 2790" name="T10"/>
                <a:gd fmla="*/ 711 h 2351" name="T11"/>
                <a:gd fmla="*/ 2 w 2790" name="T12"/>
                <a:gd fmla="*/ 712 h 2351" name="T13"/>
                <a:gd fmla="*/ 43 w 2790" name="T14"/>
                <a:gd fmla="*/ 700 h 2351" name="T15"/>
                <a:gd fmla="*/ 373 w 2790" name="T16"/>
                <a:gd fmla="*/ 317 h 2351" name="T17"/>
                <a:gd fmla="*/ 1360 w 2790" name="T18"/>
                <a:gd fmla="*/ 80 h 2351" name="T19"/>
                <a:gd fmla="*/ 2666 w 2790" name="T20"/>
                <a:gd fmla="*/ 2317 h 2351" name="T21"/>
                <a:gd fmla="*/ 2692 w 2790" name="T22"/>
                <a:gd fmla="*/ 2351 h 2351" name="T23"/>
                <a:gd fmla="*/ 2696 w 2790" name="T24"/>
                <a:gd fmla="*/ 2351 h 2351" name="T25"/>
                <a:gd fmla="*/ 2712 w 2790" name="T26"/>
                <a:gd fmla="*/ 2346 h 2351" name="T27"/>
                <a:gd fmla="*/ 2484 w 2790" name="T28"/>
                <a:gd fmla="*/ 960 h 235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351" w="2790">
                  <a:moveTo>
                    <a:pt x="2484" y="960"/>
                  </a:moveTo>
                  <a:cubicBezTo>
                    <a:pt x="2370" y="734"/>
                    <a:pt x="2222" y="544"/>
                    <a:pt x="2044" y="395"/>
                  </a:cubicBezTo>
                  <a:cubicBezTo>
                    <a:pt x="1849" y="233"/>
                    <a:pt x="1622" y="122"/>
                    <a:pt x="1369" y="65"/>
                  </a:cubicBezTo>
                  <a:cubicBezTo>
                    <a:pt x="1160" y="19"/>
                    <a:pt x="958" y="25"/>
                    <a:pt x="768" y="82"/>
                  </a:cubicBezTo>
                  <a:cubicBezTo>
                    <a:pt x="616" y="127"/>
                    <a:pt x="472" y="206"/>
                    <a:pt x="340" y="315"/>
                  </a:cubicBezTo>
                  <a:cubicBezTo>
                    <a:pt x="130" y="487"/>
                    <a:pt x="18" y="679"/>
                    <a:pt x="0" y="711"/>
                  </a:cubicBezTo>
                  <a:cubicBezTo>
                    <a:pt x="1" y="711"/>
                    <a:pt x="1" y="712"/>
                    <a:pt x="2" y="712"/>
                  </a:cubicBezTo>
                  <a:cubicBezTo>
                    <a:pt x="17" y="720"/>
                    <a:pt x="35" y="714"/>
                    <a:pt x="43" y="700"/>
                  </a:cubicBezTo>
                  <a:cubicBezTo>
                    <a:pt x="44" y="698"/>
                    <a:pt x="155" y="495"/>
                    <a:pt x="373" y="317"/>
                  </a:cubicBezTo>
                  <a:cubicBezTo>
                    <a:pt x="664" y="80"/>
                    <a:pt x="996" y="0"/>
                    <a:pt x="1360" y="80"/>
                  </a:cubicBezTo>
                  <a:cubicBezTo>
                    <a:pt x="2374" y="303"/>
                    <a:pt x="2790" y="1399"/>
                    <a:pt x="2666" y="2317"/>
                  </a:cubicBezTo>
                  <a:cubicBezTo>
                    <a:pt x="2664" y="2334"/>
                    <a:pt x="2675" y="2349"/>
                    <a:pt x="2692" y="2351"/>
                  </a:cubicBezTo>
                  <a:cubicBezTo>
                    <a:pt x="2693" y="2351"/>
                    <a:pt x="2694" y="2351"/>
                    <a:pt x="2696" y="2351"/>
                  </a:cubicBezTo>
                  <a:cubicBezTo>
                    <a:pt x="2702" y="2351"/>
                    <a:pt x="2708" y="2349"/>
                    <a:pt x="2712" y="2346"/>
                  </a:cubicBezTo>
                  <a:cubicBezTo>
                    <a:pt x="2771" y="1869"/>
                    <a:pt x="2689" y="1365"/>
                    <a:pt x="2484" y="960"/>
                  </a:cubicBezTo>
                  <a:close/>
                </a:path>
              </a:pathLst>
            </a:custGeom>
            <a:solidFill>
              <a:srgbClr val="5B4002"/>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0" name="Freeform 33"/>
            <p:cNvSpPr/>
            <p:nvPr/>
          </p:nvSpPr>
          <p:spPr bwMode="auto">
            <a:xfrm>
              <a:off x="7104063" y="3035300"/>
              <a:ext cx="531813" cy="1233488"/>
            </a:xfrm>
            <a:custGeom>
              <a:gdLst>
                <a:gd fmla="*/ 117 w 271" name="T0"/>
                <a:gd fmla="*/ 580 h 629" name="T1"/>
                <a:gd fmla="*/ 199 w 271" name="T2"/>
                <a:gd fmla="*/ 278 h 629" name="T3"/>
                <a:gd fmla="*/ 0 w 271" name="T4"/>
                <a:gd fmla="*/ 26 h 629" name="T5"/>
                <a:gd fmla="*/ 78 w 271" name="T6"/>
                <a:gd fmla="*/ 0 h 629" name="T7"/>
                <a:gd fmla="*/ 257 w 271" name="T8"/>
                <a:gd fmla="*/ 274 h 629" name="T9"/>
                <a:gd fmla="*/ 171 w 271" name="T10"/>
                <a:gd fmla="*/ 597 h 629" name="T11"/>
                <a:gd fmla="*/ 117 w 271" name="T12"/>
                <a:gd fmla="*/ 580 h 629" name="T13"/>
              </a:gdLst>
              <a:cxnLst>
                <a:cxn ang="0">
                  <a:pos x="T0" y="T1"/>
                </a:cxn>
                <a:cxn ang="0">
                  <a:pos x="T2" y="T3"/>
                </a:cxn>
                <a:cxn ang="0">
                  <a:pos x="T4" y="T5"/>
                </a:cxn>
                <a:cxn ang="0">
                  <a:pos x="T6" y="T7"/>
                </a:cxn>
                <a:cxn ang="0">
                  <a:pos x="T8" y="T9"/>
                </a:cxn>
                <a:cxn ang="0">
                  <a:pos x="T10" y="T11"/>
                </a:cxn>
                <a:cxn ang="0">
                  <a:pos x="T12" y="T13"/>
                </a:cxn>
              </a:cxnLst>
              <a:rect b="b" l="0" r="r" t="0"/>
              <a:pathLst>
                <a:path h="629" w="271">
                  <a:moveTo>
                    <a:pt x="117" y="580"/>
                  </a:moveTo>
                  <a:cubicBezTo>
                    <a:pt x="117" y="580"/>
                    <a:pt x="221" y="376"/>
                    <a:pt x="199" y="278"/>
                  </a:cubicBezTo>
                  <a:cubicBezTo>
                    <a:pt x="178" y="186"/>
                    <a:pt x="10" y="40"/>
                    <a:pt x="0" y="26"/>
                  </a:cubicBezTo>
                  <a:cubicBezTo>
                    <a:pt x="0" y="26"/>
                    <a:pt x="40" y="18"/>
                    <a:pt x="78" y="0"/>
                  </a:cubicBezTo>
                  <a:cubicBezTo>
                    <a:pt x="78" y="0"/>
                    <a:pt x="246" y="163"/>
                    <a:pt x="257" y="274"/>
                  </a:cubicBezTo>
                  <a:cubicBezTo>
                    <a:pt x="271" y="410"/>
                    <a:pt x="171" y="597"/>
                    <a:pt x="171" y="597"/>
                  </a:cubicBezTo>
                  <a:cubicBezTo>
                    <a:pt x="171" y="597"/>
                    <a:pt x="122" y="629"/>
                    <a:pt x="117" y="580"/>
                  </a:cubicBezTo>
                  <a:close/>
                </a:path>
              </a:pathLst>
            </a:custGeom>
            <a:solidFill>
              <a:srgbClr val="464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1" name="Freeform 34"/>
            <p:cNvSpPr/>
            <p:nvPr/>
          </p:nvSpPr>
          <p:spPr bwMode="auto">
            <a:xfrm>
              <a:off x="6978650" y="2789238"/>
              <a:ext cx="296863" cy="257175"/>
            </a:xfrm>
            <a:custGeom>
              <a:gdLst>
                <a:gd fmla="*/ 44 w 151" name="T0"/>
                <a:gd fmla="*/ 111 h 131" name="T1"/>
                <a:gd fmla="*/ 11 w 151" name="T2"/>
                <a:gd fmla="*/ 48 h 131" name="T3"/>
                <a:gd fmla="*/ 45 w 151" name="T4"/>
                <a:gd fmla="*/ 53 h 131" name="T5"/>
                <a:gd fmla="*/ 49 w 151" name="T6"/>
                <a:gd fmla="*/ 12 h 131" name="T7"/>
                <a:gd fmla="*/ 80 w 151" name="T8"/>
                <a:gd fmla="*/ 34 h 131" name="T9"/>
                <a:gd fmla="*/ 96 w 151" name="T10"/>
                <a:gd fmla="*/ 8 h 131" name="T11"/>
                <a:gd fmla="*/ 130 w 151" name="T12"/>
                <a:gd fmla="*/ 88 h 131" name="T13"/>
                <a:gd fmla="*/ 96 w 151" name="T14"/>
                <a:gd fmla="*/ 71 h 131" name="T15"/>
                <a:gd fmla="*/ 90 w 151" name="T16"/>
                <a:gd fmla="*/ 105 h 131" name="T17"/>
                <a:gd fmla="*/ 64 w 151" name="T18"/>
                <a:gd fmla="*/ 92 h 131" name="T19"/>
                <a:gd fmla="*/ 44 w 151" name="T20"/>
                <a:gd fmla="*/ 111 h 13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31" w="151">
                  <a:moveTo>
                    <a:pt x="44" y="111"/>
                  </a:moveTo>
                  <a:cubicBezTo>
                    <a:pt x="44" y="111"/>
                    <a:pt x="0" y="61"/>
                    <a:pt x="11" y="48"/>
                  </a:cubicBezTo>
                  <a:cubicBezTo>
                    <a:pt x="22" y="34"/>
                    <a:pt x="45" y="53"/>
                    <a:pt x="45" y="53"/>
                  </a:cubicBezTo>
                  <a:cubicBezTo>
                    <a:pt x="45" y="53"/>
                    <a:pt x="33" y="23"/>
                    <a:pt x="49" y="12"/>
                  </a:cubicBezTo>
                  <a:cubicBezTo>
                    <a:pt x="66" y="2"/>
                    <a:pt x="80" y="34"/>
                    <a:pt x="80" y="34"/>
                  </a:cubicBezTo>
                  <a:cubicBezTo>
                    <a:pt x="80" y="34"/>
                    <a:pt x="80" y="17"/>
                    <a:pt x="96" y="8"/>
                  </a:cubicBezTo>
                  <a:cubicBezTo>
                    <a:pt x="112" y="0"/>
                    <a:pt x="151" y="81"/>
                    <a:pt x="130" y="88"/>
                  </a:cubicBezTo>
                  <a:cubicBezTo>
                    <a:pt x="108" y="95"/>
                    <a:pt x="96" y="71"/>
                    <a:pt x="96" y="71"/>
                  </a:cubicBezTo>
                  <a:cubicBezTo>
                    <a:pt x="96" y="71"/>
                    <a:pt x="110" y="95"/>
                    <a:pt x="90" y="105"/>
                  </a:cubicBezTo>
                  <a:cubicBezTo>
                    <a:pt x="79" y="110"/>
                    <a:pt x="64" y="92"/>
                    <a:pt x="64" y="92"/>
                  </a:cubicBezTo>
                  <a:cubicBezTo>
                    <a:pt x="64" y="92"/>
                    <a:pt x="74" y="131"/>
                    <a:pt x="44" y="111"/>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2" name="Freeform 35"/>
            <p:cNvSpPr/>
            <p:nvPr/>
          </p:nvSpPr>
          <p:spPr bwMode="auto">
            <a:xfrm>
              <a:off x="7011988" y="2921000"/>
              <a:ext cx="182563" cy="166688"/>
            </a:xfrm>
            <a:custGeom>
              <a:gdLst>
                <a:gd fmla="*/ 53 w 93" name="T0"/>
                <a:gd fmla="*/ 85 h 85" name="T1"/>
                <a:gd fmla="*/ 23 w 93" name="T2"/>
                <a:gd fmla="*/ 73 h 85" name="T3"/>
                <a:gd fmla="*/ 9 w 93" name="T4"/>
                <a:gd fmla="*/ 36 h 85" name="T5"/>
                <a:gd fmla="*/ 57 w 93" name="T6"/>
                <a:gd fmla="*/ 6 h 85" name="T7"/>
                <a:gd fmla="*/ 50 w 93" name="T8"/>
                <a:gd fmla="*/ 43 h 85" name="T9"/>
                <a:gd fmla="*/ 93 w 93" name="T10"/>
                <a:gd fmla="*/ 71 h 85" name="T11"/>
                <a:gd fmla="*/ 53 w 93" name="T12"/>
                <a:gd fmla="*/ 85 h 85" name="T13"/>
              </a:gdLst>
              <a:cxnLst>
                <a:cxn ang="0">
                  <a:pos x="T0" y="T1"/>
                </a:cxn>
                <a:cxn ang="0">
                  <a:pos x="T2" y="T3"/>
                </a:cxn>
                <a:cxn ang="0">
                  <a:pos x="T4" y="T5"/>
                </a:cxn>
                <a:cxn ang="0">
                  <a:pos x="T6" y="T7"/>
                </a:cxn>
                <a:cxn ang="0">
                  <a:pos x="T8" y="T9"/>
                </a:cxn>
                <a:cxn ang="0">
                  <a:pos x="T10" y="T11"/>
                </a:cxn>
                <a:cxn ang="0">
                  <a:pos x="T12" y="T13"/>
                </a:cxn>
              </a:cxnLst>
              <a:rect b="b" l="0" r="r" t="0"/>
              <a:pathLst>
                <a:path h="85" w="93">
                  <a:moveTo>
                    <a:pt x="53" y="85"/>
                  </a:moveTo>
                  <a:cubicBezTo>
                    <a:pt x="53" y="85"/>
                    <a:pt x="33" y="85"/>
                    <a:pt x="23" y="73"/>
                  </a:cubicBezTo>
                  <a:cubicBezTo>
                    <a:pt x="13" y="61"/>
                    <a:pt x="0" y="42"/>
                    <a:pt x="9" y="36"/>
                  </a:cubicBezTo>
                  <a:cubicBezTo>
                    <a:pt x="17" y="30"/>
                    <a:pt x="54" y="12"/>
                    <a:pt x="57" y="6"/>
                  </a:cubicBezTo>
                  <a:cubicBezTo>
                    <a:pt x="60" y="0"/>
                    <a:pt x="81" y="30"/>
                    <a:pt x="50" y="43"/>
                  </a:cubicBezTo>
                  <a:cubicBezTo>
                    <a:pt x="50" y="43"/>
                    <a:pt x="93" y="45"/>
                    <a:pt x="93" y="71"/>
                  </a:cubicBezTo>
                  <a:cubicBezTo>
                    <a:pt x="81" y="80"/>
                    <a:pt x="53" y="85"/>
                    <a:pt x="53" y="85"/>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3" name="Freeform 36"/>
            <p:cNvSpPr/>
            <p:nvPr/>
          </p:nvSpPr>
          <p:spPr bwMode="auto">
            <a:xfrm>
              <a:off x="7051675" y="2928938"/>
              <a:ext cx="130175" cy="106363"/>
            </a:xfrm>
            <a:custGeom>
              <a:gdLst>
                <a:gd fmla="*/ 0 w 66" name="T0"/>
                <a:gd fmla="*/ 25 h 54" name="T1"/>
                <a:gd fmla="*/ 39 w 66" name="T2"/>
                <a:gd fmla="*/ 1 h 54" name="T3"/>
                <a:gd fmla="*/ 30 w 66" name="T4"/>
                <a:gd fmla="*/ 39 h 54" name="T5"/>
                <a:gd fmla="*/ 66 w 66" name="T6"/>
                <a:gd fmla="*/ 54 h 54" name="T7"/>
                <a:gd fmla="*/ 19 w 66" name="T8"/>
                <a:gd fmla="*/ 42 h 54" name="T9"/>
                <a:gd fmla="*/ 39 w 66" name="T10"/>
                <a:gd fmla="*/ 9 h 54" name="T11"/>
                <a:gd fmla="*/ 0 w 66" name="T12"/>
                <a:gd fmla="*/ 25 h 54" name="T13"/>
              </a:gdLst>
              <a:cxnLst>
                <a:cxn ang="0">
                  <a:pos x="T0" y="T1"/>
                </a:cxn>
                <a:cxn ang="0">
                  <a:pos x="T2" y="T3"/>
                </a:cxn>
                <a:cxn ang="0">
                  <a:pos x="T4" y="T5"/>
                </a:cxn>
                <a:cxn ang="0">
                  <a:pos x="T6" y="T7"/>
                </a:cxn>
                <a:cxn ang="0">
                  <a:pos x="T8" y="T9"/>
                </a:cxn>
                <a:cxn ang="0">
                  <a:pos x="T10" y="T11"/>
                </a:cxn>
                <a:cxn ang="0">
                  <a:pos x="T12" y="T13"/>
                </a:cxn>
              </a:cxnLst>
              <a:rect b="b" l="0" r="r" t="0"/>
              <a:pathLst>
                <a:path h="54" w="66">
                  <a:moveTo>
                    <a:pt x="0" y="25"/>
                  </a:moveTo>
                  <a:cubicBezTo>
                    <a:pt x="0" y="25"/>
                    <a:pt x="35" y="2"/>
                    <a:pt x="39" y="1"/>
                  </a:cubicBezTo>
                  <a:cubicBezTo>
                    <a:pt x="43" y="0"/>
                    <a:pt x="61" y="28"/>
                    <a:pt x="30" y="39"/>
                  </a:cubicBezTo>
                  <a:cubicBezTo>
                    <a:pt x="32" y="37"/>
                    <a:pt x="59" y="41"/>
                    <a:pt x="66" y="54"/>
                  </a:cubicBezTo>
                  <a:cubicBezTo>
                    <a:pt x="66" y="54"/>
                    <a:pt x="48" y="39"/>
                    <a:pt x="19" y="42"/>
                  </a:cubicBezTo>
                  <a:cubicBezTo>
                    <a:pt x="19" y="42"/>
                    <a:pt x="52" y="24"/>
                    <a:pt x="39" y="9"/>
                  </a:cubicBezTo>
                  <a:cubicBezTo>
                    <a:pt x="29" y="8"/>
                    <a:pt x="0" y="25"/>
                    <a:pt x="0" y="25"/>
                  </a:cubicBezTo>
                  <a:close/>
                </a:path>
              </a:pathLst>
            </a:custGeom>
            <a:solidFill>
              <a:srgbClr val="CB8F5E"/>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4" name="Freeform 37"/>
            <p:cNvSpPr/>
            <p:nvPr/>
          </p:nvSpPr>
          <p:spPr bwMode="auto">
            <a:xfrm>
              <a:off x="9170988" y="3451225"/>
              <a:ext cx="254000" cy="619125"/>
            </a:xfrm>
            <a:custGeom>
              <a:gdLst>
                <a:gd fmla="*/ 22 w 129" name="T0"/>
                <a:gd fmla="*/ 237 h 316" name="T1"/>
                <a:gd fmla="*/ 63 w 129" name="T2"/>
                <a:gd fmla="*/ 132 h 316" name="T3"/>
                <a:gd fmla="*/ 45 w 129" name="T4"/>
                <a:gd fmla="*/ 30 h 316" name="T5"/>
                <a:gd fmla="*/ 110 w 129" name="T6"/>
                <a:gd fmla="*/ 18 h 316" name="T7"/>
                <a:gd fmla="*/ 111 w 129" name="T8"/>
                <a:gd fmla="*/ 196 h 316" name="T9"/>
                <a:gd fmla="*/ 85 w 129" name="T10"/>
                <a:gd fmla="*/ 234 h 316" name="T11"/>
                <a:gd fmla="*/ 103 w 129" name="T12"/>
                <a:gd fmla="*/ 257 h 316" name="T13"/>
                <a:gd fmla="*/ 80 w 129" name="T14"/>
                <a:gd fmla="*/ 309 h 316" name="T15"/>
                <a:gd fmla="*/ 20 w 129" name="T16"/>
                <a:gd fmla="*/ 277 h 316" name="T17"/>
                <a:gd fmla="*/ 22 w 129" name="T18"/>
                <a:gd fmla="*/ 237 h 31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16" w="129">
                  <a:moveTo>
                    <a:pt x="22" y="237"/>
                  </a:moveTo>
                  <a:cubicBezTo>
                    <a:pt x="22" y="237"/>
                    <a:pt x="62" y="156"/>
                    <a:pt x="63" y="132"/>
                  </a:cubicBezTo>
                  <a:cubicBezTo>
                    <a:pt x="64" y="107"/>
                    <a:pt x="45" y="30"/>
                    <a:pt x="45" y="30"/>
                  </a:cubicBezTo>
                  <a:cubicBezTo>
                    <a:pt x="45" y="30"/>
                    <a:pt x="105" y="0"/>
                    <a:pt x="110" y="18"/>
                  </a:cubicBezTo>
                  <a:cubicBezTo>
                    <a:pt x="116" y="37"/>
                    <a:pt x="129" y="160"/>
                    <a:pt x="111" y="196"/>
                  </a:cubicBezTo>
                  <a:cubicBezTo>
                    <a:pt x="93" y="231"/>
                    <a:pt x="85" y="234"/>
                    <a:pt x="85" y="234"/>
                  </a:cubicBezTo>
                  <a:cubicBezTo>
                    <a:pt x="103" y="257"/>
                    <a:pt x="103" y="257"/>
                    <a:pt x="103" y="257"/>
                  </a:cubicBezTo>
                  <a:cubicBezTo>
                    <a:pt x="103" y="257"/>
                    <a:pt x="90" y="303"/>
                    <a:pt x="80" y="309"/>
                  </a:cubicBezTo>
                  <a:cubicBezTo>
                    <a:pt x="70" y="316"/>
                    <a:pt x="40" y="287"/>
                    <a:pt x="20" y="277"/>
                  </a:cubicBezTo>
                  <a:cubicBezTo>
                    <a:pt x="0" y="266"/>
                    <a:pt x="22" y="237"/>
                    <a:pt x="22" y="237"/>
                  </a:cubicBezTo>
                  <a:close/>
                </a:path>
              </a:pathLst>
            </a:custGeom>
            <a:solidFill>
              <a:srgbClr val="382B1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5" name="Freeform 38"/>
            <p:cNvSpPr/>
            <p:nvPr/>
          </p:nvSpPr>
          <p:spPr bwMode="auto">
            <a:xfrm>
              <a:off x="8091488" y="3492500"/>
              <a:ext cx="1184275" cy="1198563"/>
            </a:xfrm>
            <a:custGeom>
              <a:gdLst>
                <a:gd fmla="*/ 8 w 603" name="T0"/>
                <a:gd fmla="*/ 489 h 611" name="T1"/>
                <a:gd fmla="*/ 190 w 603" name="T2"/>
                <a:gd fmla="*/ 42 h 611" name="T3"/>
                <a:gd fmla="*/ 603 w 603" name="T4"/>
                <a:gd fmla="*/ 169 h 611" name="T5"/>
                <a:gd fmla="*/ 563 w 603" name="T6"/>
                <a:gd fmla="*/ 255 h 611" name="T7"/>
                <a:gd fmla="*/ 201 w 603" name="T8"/>
                <a:gd fmla="*/ 114 h 611" name="T9"/>
                <a:gd fmla="*/ 83 w 603" name="T10"/>
                <a:gd fmla="*/ 555 h 611" name="T11"/>
                <a:gd fmla="*/ 0 w 603" name="T12"/>
                <a:gd fmla="*/ 611 h 611" name="T13"/>
                <a:gd fmla="*/ 8 w 603" name="T14"/>
                <a:gd fmla="*/ 489 h 6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11" w="603">
                  <a:moveTo>
                    <a:pt x="8" y="489"/>
                  </a:moveTo>
                  <a:cubicBezTo>
                    <a:pt x="8" y="489"/>
                    <a:pt x="89" y="71"/>
                    <a:pt x="190" y="42"/>
                  </a:cubicBezTo>
                  <a:cubicBezTo>
                    <a:pt x="333" y="0"/>
                    <a:pt x="603" y="169"/>
                    <a:pt x="603" y="169"/>
                  </a:cubicBezTo>
                  <a:cubicBezTo>
                    <a:pt x="603" y="169"/>
                    <a:pt x="581" y="234"/>
                    <a:pt x="563" y="255"/>
                  </a:cubicBezTo>
                  <a:cubicBezTo>
                    <a:pt x="563" y="255"/>
                    <a:pt x="298" y="50"/>
                    <a:pt x="201" y="114"/>
                  </a:cubicBezTo>
                  <a:cubicBezTo>
                    <a:pt x="149" y="149"/>
                    <a:pt x="100" y="499"/>
                    <a:pt x="83" y="555"/>
                  </a:cubicBezTo>
                  <a:cubicBezTo>
                    <a:pt x="73" y="591"/>
                    <a:pt x="0" y="611"/>
                    <a:pt x="0" y="611"/>
                  </a:cubicBezTo>
                  <a:lnTo>
                    <a:pt x="8" y="489"/>
                  </a:lnTo>
                  <a:close/>
                </a:path>
              </a:pathLst>
            </a:custGeom>
            <a:solidFill>
              <a:srgbClr val="464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6" name="Freeform 39"/>
            <p:cNvSpPr/>
            <p:nvPr/>
          </p:nvSpPr>
          <p:spPr bwMode="auto">
            <a:xfrm>
              <a:off x="8547100" y="2471738"/>
              <a:ext cx="439738" cy="482600"/>
            </a:xfrm>
            <a:custGeom>
              <a:gdLst>
                <a:gd fmla="*/ 124 w 224" name="T0"/>
                <a:gd fmla="*/ 171 h 246" name="T1"/>
                <a:gd fmla="*/ 64 w 224" name="T2"/>
                <a:gd fmla="*/ 94 h 246" name="T3"/>
                <a:gd fmla="*/ 0 w 224" name="T4"/>
                <a:gd fmla="*/ 53 h 246" name="T5"/>
                <a:gd fmla="*/ 54 w 224" name="T6"/>
                <a:gd fmla="*/ 2 h 246" name="T7"/>
                <a:gd fmla="*/ 179 w 224" name="T8"/>
                <a:gd fmla="*/ 128 h 246" name="T9"/>
                <a:gd fmla="*/ 178 w 224" name="T10"/>
                <a:gd fmla="*/ 153 h 246" name="T11"/>
                <a:gd fmla="*/ 205 w 224" name="T12"/>
                <a:gd fmla="*/ 162 h 246" name="T13"/>
                <a:gd fmla="*/ 220 w 224" name="T14"/>
                <a:gd fmla="*/ 226 h 246" name="T15"/>
                <a:gd fmla="*/ 128 w 224" name="T16"/>
                <a:gd fmla="*/ 244 h 246" name="T17"/>
                <a:gd fmla="*/ 124 w 224" name="T18"/>
                <a:gd fmla="*/ 171 h 2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46" w="224">
                  <a:moveTo>
                    <a:pt x="124" y="171"/>
                  </a:moveTo>
                  <a:cubicBezTo>
                    <a:pt x="124" y="171"/>
                    <a:pt x="89" y="108"/>
                    <a:pt x="64" y="94"/>
                  </a:cubicBezTo>
                  <a:cubicBezTo>
                    <a:pt x="40" y="80"/>
                    <a:pt x="0" y="53"/>
                    <a:pt x="0" y="53"/>
                  </a:cubicBezTo>
                  <a:cubicBezTo>
                    <a:pt x="0" y="53"/>
                    <a:pt x="38" y="4"/>
                    <a:pt x="54" y="2"/>
                  </a:cubicBezTo>
                  <a:cubicBezTo>
                    <a:pt x="69" y="0"/>
                    <a:pt x="140" y="48"/>
                    <a:pt x="179" y="128"/>
                  </a:cubicBezTo>
                  <a:cubicBezTo>
                    <a:pt x="178" y="153"/>
                    <a:pt x="178" y="153"/>
                    <a:pt x="178" y="153"/>
                  </a:cubicBezTo>
                  <a:cubicBezTo>
                    <a:pt x="178" y="153"/>
                    <a:pt x="200" y="156"/>
                    <a:pt x="205" y="162"/>
                  </a:cubicBezTo>
                  <a:cubicBezTo>
                    <a:pt x="210" y="167"/>
                    <a:pt x="216" y="205"/>
                    <a:pt x="220" y="226"/>
                  </a:cubicBezTo>
                  <a:cubicBezTo>
                    <a:pt x="224" y="246"/>
                    <a:pt x="128" y="244"/>
                    <a:pt x="128" y="244"/>
                  </a:cubicBezTo>
                  <a:lnTo>
                    <a:pt x="124" y="171"/>
                  </a:lnTo>
                  <a:close/>
                </a:path>
              </a:pathLst>
            </a:custGeom>
            <a:solidFill>
              <a:srgbClr val="382B19"/>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7" name="Freeform 40"/>
            <p:cNvSpPr/>
            <p:nvPr/>
          </p:nvSpPr>
          <p:spPr bwMode="auto">
            <a:xfrm>
              <a:off x="7907338" y="2836863"/>
              <a:ext cx="987425" cy="1579563"/>
            </a:xfrm>
            <a:custGeom>
              <a:gdLst>
                <a:gd fmla="*/ 105 w 503" name="T0"/>
                <a:gd fmla="*/ 733 h 805" name="T1"/>
                <a:gd fmla="*/ 131 w 503" name="T2"/>
                <a:gd fmla="*/ 314 h 805" name="T3"/>
                <a:gd fmla="*/ 436 w 503" name="T4"/>
                <a:gd fmla="*/ 0 h 805" name="T5"/>
                <a:gd fmla="*/ 498 w 503" name="T6"/>
                <a:gd fmla="*/ 70 h 805" name="T7"/>
                <a:gd fmla="*/ 197 w 503" name="T8"/>
                <a:gd fmla="*/ 332 h 805" name="T9"/>
                <a:gd fmla="*/ 162 w 503" name="T10"/>
                <a:gd fmla="*/ 765 h 805" name="T11"/>
                <a:gd fmla="*/ 105 w 503" name="T12"/>
                <a:gd fmla="*/ 733 h 805" name="T13"/>
              </a:gdLst>
              <a:cxnLst>
                <a:cxn ang="0">
                  <a:pos x="T0" y="T1"/>
                </a:cxn>
                <a:cxn ang="0">
                  <a:pos x="T2" y="T3"/>
                </a:cxn>
                <a:cxn ang="0">
                  <a:pos x="T4" y="T5"/>
                </a:cxn>
                <a:cxn ang="0">
                  <a:pos x="T6" y="T7"/>
                </a:cxn>
                <a:cxn ang="0">
                  <a:pos x="T8" y="T9"/>
                </a:cxn>
                <a:cxn ang="0">
                  <a:pos x="T10" y="T11"/>
                </a:cxn>
                <a:cxn ang="0">
                  <a:pos x="T12" y="T13"/>
                </a:cxn>
              </a:cxnLst>
              <a:rect b="b" l="0" r="r" t="0"/>
              <a:pathLst>
                <a:path h="805" w="502">
                  <a:moveTo>
                    <a:pt x="105" y="733"/>
                  </a:moveTo>
                  <a:cubicBezTo>
                    <a:pt x="105" y="733"/>
                    <a:pt x="61" y="423"/>
                    <a:pt x="131" y="314"/>
                  </a:cubicBezTo>
                  <a:cubicBezTo>
                    <a:pt x="216" y="183"/>
                    <a:pt x="436" y="0"/>
                    <a:pt x="436" y="0"/>
                  </a:cubicBezTo>
                  <a:cubicBezTo>
                    <a:pt x="436" y="0"/>
                    <a:pt x="503" y="41"/>
                    <a:pt x="498" y="70"/>
                  </a:cubicBezTo>
                  <a:cubicBezTo>
                    <a:pt x="498" y="70"/>
                    <a:pt x="273" y="219"/>
                    <a:pt x="197" y="332"/>
                  </a:cubicBezTo>
                  <a:cubicBezTo>
                    <a:pt x="129" y="434"/>
                    <a:pt x="185" y="725"/>
                    <a:pt x="162" y="765"/>
                  </a:cubicBezTo>
                  <a:cubicBezTo>
                    <a:pt x="139" y="805"/>
                    <a:pt x="0" y="783"/>
                    <a:pt x="105" y="733"/>
                  </a:cubicBezTo>
                  <a:close/>
                </a:path>
              </a:pathLst>
            </a:custGeom>
            <a:solidFill>
              <a:srgbClr val="464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8" name="Freeform 41"/>
            <p:cNvSpPr/>
            <p:nvPr/>
          </p:nvSpPr>
          <p:spPr bwMode="auto">
            <a:xfrm>
              <a:off x="7107238" y="4138613"/>
              <a:ext cx="1042988" cy="644525"/>
            </a:xfrm>
            <a:custGeom>
              <a:gdLst>
                <a:gd fmla="*/ 136 w 532" name="T0"/>
                <a:gd fmla="*/ 0 h 329" name="T1"/>
                <a:gd fmla="*/ 314 w 532" name="T2"/>
                <a:gd fmla="*/ 47 h 329" name="T3"/>
                <a:gd fmla="*/ 505 w 532" name="T4"/>
                <a:gd fmla="*/ 1 h 329" name="T5"/>
                <a:gd fmla="*/ 532 w 532" name="T6"/>
                <a:gd fmla="*/ 65 h 329" name="T7"/>
                <a:gd fmla="*/ 502 w 532" name="T8"/>
                <a:gd fmla="*/ 85 h 329" name="T9"/>
                <a:gd fmla="*/ 525 w 532" name="T10"/>
                <a:gd fmla="*/ 104 h 329" name="T11"/>
                <a:gd fmla="*/ 502 w 532" name="T12"/>
                <a:gd fmla="*/ 329 h 329" name="T13"/>
                <a:gd fmla="*/ 464 w 532" name="T14"/>
                <a:gd fmla="*/ 302 h 329" name="T15"/>
                <a:gd fmla="*/ 170 w 532" name="T16"/>
                <a:gd fmla="*/ 246 h 329" name="T17"/>
                <a:gd fmla="*/ 14 w 532" name="T18"/>
                <a:gd fmla="*/ 107 h 329" name="T19"/>
                <a:gd fmla="*/ 136 w 532" name="T20"/>
                <a:gd fmla="*/ 0 h 32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29" w="532">
                  <a:moveTo>
                    <a:pt x="136" y="0"/>
                  </a:moveTo>
                  <a:cubicBezTo>
                    <a:pt x="136" y="0"/>
                    <a:pt x="263" y="34"/>
                    <a:pt x="314" y="47"/>
                  </a:cubicBezTo>
                  <a:cubicBezTo>
                    <a:pt x="366" y="60"/>
                    <a:pt x="477" y="22"/>
                    <a:pt x="505" y="1"/>
                  </a:cubicBezTo>
                  <a:cubicBezTo>
                    <a:pt x="505" y="1"/>
                    <a:pt x="529" y="54"/>
                    <a:pt x="532" y="65"/>
                  </a:cubicBezTo>
                  <a:cubicBezTo>
                    <a:pt x="502" y="85"/>
                    <a:pt x="502" y="85"/>
                    <a:pt x="502" y="85"/>
                  </a:cubicBezTo>
                  <a:cubicBezTo>
                    <a:pt x="525" y="104"/>
                    <a:pt x="525" y="104"/>
                    <a:pt x="525" y="104"/>
                  </a:cubicBezTo>
                  <a:cubicBezTo>
                    <a:pt x="525" y="104"/>
                    <a:pt x="527" y="252"/>
                    <a:pt x="502" y="329"/>
                  </a:cubicBezTo>
                  <a:cubicBezTo>
                    <a:pt x="502" y="329"/>
                    <a:pt x="493" y="305"/>
                    <a:pt x="464" y="302"/>
                  </a:cubicBezTo>
                  <a:cubicBezTo>
                    <a:pt x="390" y="295"/>
                    <a:pt x="251" y="278"/>
                    <a:pt x="170" y="246"/>
                  </a:cubicBezTo>
                  <a:cubicBezTo>
                    <a:pt x="57" y="201"/>
                    <a:pt x="0" y="134"/>
                    <a:pt x="14" y="107"/>
                  </a:cubicBezTo>
                  <a:cubicBezTo>
                    <a:pt x="28" y="80"/>
                    <a:pt x="136" y="0"/>
                    <a:pt x="136" y="0"/>
                  </a:cubicBezTo>
                  <a:close/>
                </a:path>
              </a:pathLst>
            </a:custGeom>
            <a:solidFill>
              <a:srgbClr val="464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69" name="Freeform 42"/>
            <p:cNvSpPr/>
            <p:nvPr/>
          </p:nvSpPr>
          <p:spPr bwMode="auto">
            <a:xfrm>
              <a:off x="7126288" y="4114800"/>
              <a:ext cx="247650" cy="185738"/>
            </a:xfrm>
            <a:custGeom>
              <a:gdLst>
                <a:gd fmla="*/ 38 w 126" name="T0"/>
                <a:gd fmla="*/ 0 h 95" name="T1"/>
                <a:gd fmla="*/ 104 w 126" name="T2"/>
                <a:gd fmla="*/ 51 h 95" name="T3"/>
                <a:gd fmla="*/ 85 w 126" name="T4"/>
                <a:gd fmla="*/ 93 h 95" name="T5"/>
                <a:gd fmla="*/ 4 w 126" name="T6"/>
                <a:gd fmla="*/ 35 h 95" name="T7"/>
                <a:gd fmla="*/ 38 w 126" name="T8"/>
                <a:gd fmla="*/ 0 h 95" name="T9"/>
              </a:gdLst>
              <a:cxnLst>
                <a:cxn ang="0">
                  <a:pos x="T0" y="T1"/>
                </a:cxn>
                <a:cxn ang="0">
                  <a:pos x="T2" y="T3"/>
                </a:cxn>
                <a:cxn ang="0">
                  <a:pos x="T4" y="T5"/>
                </a:cxn>
                <a:cxn ang="0">
                  <a:pos x="T6" y="T7"/>
                </a:cxn>
                <a:cxn ang="0">
                  <a:pos x="T8" y="T9"/>
                </a:cxn>
              </a:cxnLst>
              <a:rect b="b" l="0" r="r" t="0"/>
              <a:pathLst>
                <a:path h="95" w="125">
                  <a:moveTo>
                    <a:pt x="38" y="0"/>
                  </a:moveTo>
                  <a:cubicBezTo>
                    <a:pt x="38" y="0"/>
                    <a:pt x="83" y="46"/>
                    <a:pt x="104" y="51"/>
                  </a:cubicBezTo>
                  <a:cubicBezTo>
                    <a:pt x="126" y="57"/>
                    <a:pt x="108" y="95"/>
                    <a:pt x="85" y="93"/>
                  </a:cubicBezTo>
                  <a:cubicBezTo>
                    <a:pt x="61" y="90"/>
                    <a:pt x="8" y="35"/>
                    <a:pt x="4" y="35"/>
                  </a:cubicBezTo>
                  <a:cubicBezTo>
                    <a:pt x="0" y="34"/>
                    <a:pt x="38" y="0"/>
                    <a:pt x="38" y="0"/>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0" name="Freeform 43"/>
            <p:cNvSpPr/>
            <p:nvPr/>
          </p:nvSpPr>
          <p:spPr bwMode="auto">
            <a:xfrm>
              <a:off x="7196138" y="4189413"/>
              <a:ext cx="644525" cy="219075"/>
            </a:xfrm>
            <a:custGeom>
              <a:gdLst>
                <a:gd fmla="*/ 35 w 328" name="T0"/>
                <a:gd fmla="*/ 10 h 112" name="T1"/>
                <a:gd fmla="*/ 74 w 328" name="T2"/>
                <a:gd fmla="*/ 26 h 112" name="T3"/>
                <a:gd fmla="*/ 49 w 328" name="T4"/>
                <a:gd fmla="*/ 3 h 112" name="T5"/>
                <a:gd fmla="*/ 97 w 328" name="T6"/>
                <a:gd fmla="*/ 0 h 112" name="T7"/>
                <a:gd fmla="*/ 328 w 328" name="T8"/>
                <a:gd fmla="*/ 62 h 112" name="T9"/>
                <a:gd fmla="*/ 46 w 328" name="T10"/>
                <a:gd fmla="*/ 71 h 112" name="T11"/>
                <a:gd fmla="*/ 23 w 328" name="T12"/>
                <a:gd fmla="*/ 40 h 112" name="T13"/>
                <a:gd fmla="*/ 35 w 328" name="T14"/>
                <a:gd fmla="*/ 10 h 1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2" w="328">
                  <a:moveTo>
                    <a:pt x="35" y="10"/>
                  </a:moveTo>
                  <a:cubicBezTo>
                    <a:pt x="74" y="26"/>
                    <a:pt x="74" y="26"/>
                    <a:pt x="74" y="26"/>
                  </a:cubicBezTo>
                  <a:cubicBezTo>
                    <a:pt x="49" y="3"/>
                    <a:pt x="49" y="3"/>
                    <a:pt x="49" y="3"/>
                  </a:cubicBezTo>
                  <a:cubicBezTo>
                    <a:pt x="97" y="0"/>
                    <a:pt x="97" y="0"/>
                    <a:pt x="97" y="0"/>
                  </a:cubicBezTo>
                  <a:cubicBezTo>
                    <a:pt x="97" y="0"/>
                    <a:pt x="275" y="62"/>
                    <a:pt x="328" y="62"/>
                  </a:cubicBezTo>
                  <a:cubicBezTo>
                    <a:pt x="328" y="62"/>
                    <a:pt x="93" y="112"/>
                    <a:pt x="46" y="71"/>
                  </a:cubicBezTo>
                  <a:cubicBezTo>
                    <a:pt x="0" y="31"/>
                    <a:pt x="23" y="40"/>
                    <a:pt x="23" y="40"/>
                  </a:cubicBezTo>
                  <a:lnTo>
                    <a:pt x="35" y="10"/>
                  </a:lnTo>
                  <a:close/>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1" name="Freeform 44"/>
            <p:cNvSpPr/>
            <p:nvPr/>
          </p:nvSpPr>
          <p:spPr bwMode="auto">
            <a:xfrm>
              <a:off x="7310438" y="4133850"/>
              <a:ext cx="644525" cy="233363"/>
            </a:xfrm>
            <a:custGeom>
              <a:gdLst>
                <a:gd fmla="*/ 30 w 328" name="T0"/>
                <a:gd fmla="*/ 22 h 119" name="T1"/>
                <a:gd fmla="*/ 121 w 328" name="T2"/>
                <a:gd fmla="*/ 0 h 119" name="T3"/>
                <a:gd fmla="*/ 140 w 328" name="T4"/>
                <a:gd fmla="*/ 51 h 119" name="T5"/>
                <a:gd fmla="*/ 194 w 328" name="T6"/>
                <a:gd fmla="*/ 7 h 119" name="T7"/>
                <a:gd fmla="*/ 328 w 328" name="T8"/>
                <a:gd fmla="*/ 88 h 119" name="T9"/>
                <a:gd fmla="*/ 9 w 328" name="T10"/>
                <a:gd fmla="*/ 18 h 119" name="T11"/>
                <a:gd fmla="*/ 30 w 328" name="T12"/>
                <a:gd fmla="*/ 22 h 119" name="T13"/>
              </a:gdLst>
              <a:cxnLst>
                <a:cxn ang="0">
                  <a:pos x="T0" y="T1"/>
                </a:cxn>
                <a:cxn ang="0">
                  <a:pos x="T2" y="T3"/>
                </a:cxn>
                <a:cxn ang="0">
                  <a:pos x="T4" y="T5"/>
                </a:cxn>
                <a:cxn ang="0">
                  <a:pos x="T6" y="T7"/>
                </a:cxn>
                <a:cxn ang="0">
                  <a:pos x="T8" y="T9"/>
                </a:cxn>
                <a:cxn ang="0">
                  <a:pos x="T10" y="T11"/>
                </a:cxn>
                <a:cxn ang="0">
                  <a:pos x="T12" y="T13"/>
                </a:cxn>
              </a:cxnLst>
              <a:rect b="b" l="0" r="r" t="0"/>
              <a:pathLst>
                <a:path h="119" w="328">
                  <a:moveTo>
                    <a:pt x="30" y="22"/>
                  </a:moveTo>
                  <a:cubicBezTo>
                    <a:pt x="30" y="22"/>
                    <a:pt x="108" y="15"/>
                    <a:pt x="121" y="0"/>
                  </a:cubicBezTo>
                  <a:cubicBezTo>
                    <a:pt x="140" y="51"/>
                    <a:pt x="140" y="51"/>
                    <a:pt x="140" y="51"/>
                  </a:cubicBezTo>
                  <a:cubicBezTo>
                    <a:pt x="140" y="51"/>
                    <a:pt x="186" y="19"/>
                    <a:pt x="194" y="7"/>
                  </a:cubicBezTo>
                  <a:cubicBezTo>
                    <a:pt x="194" y="7"/>
                    <a:pt x="272" y="85"/>
                    <a:pt x="328" y="88"/>
                  </a:cubicBezTo>
                  <a:cubicBezTo>
                    <a:pt x="328" y="88"/>
                    <a:pt x="237" y="119"/>
                    <a:pt x="9" y="18"/>
                  </a:cubicBezTo>
                  <a:cubicBezTo>
                    <a:pt x="0" y="16"/>
                    <a:pt x="30" y="22"/>
                    <a:pt x="30" y="22"/>
                  </a:cubicBezTo>
                  <a:close/>
                </a:path>
              </a:pathLst>
            </a:custGeom>
            <a:solidFill>
              <a:srgbClr val="676B6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2" name="Freeform 45"/>
            <p:cNvSpPr/>
            <p:nvPr/>
          </p:nvSpPr>
          <p:spPr bwMode="auto">
            <a:xfrm>
              <a:off x="7242175" y="4284663"/>
              <a:ext cx="712788" cy="244475"/>
            </a:xfrm>
            <a:custGeom>
              <a:gdLst>
                <a:gd fmla="*/ 0 w 363" name="T0"/>
                <a:gd fmla="*/ 0 h 124" name="T1"/>
                <a:gd fmla="*/ 34 w 363" name="T2"/>
                <a:gd fmla="*/ 87 h 124" name="T3"/>
                <a:gd fmla="*/ 124 w 363" name="T4"/>
                <a:gd fmla="*/ 44 h 124" name="T5"/>
                <a:gd fmla="*/ 212 w 363" name="T6"/>
                <a:gd fmla="*/ 124 h 124" name="T7"/>
                <a:gd fmla="*/ 363 w 363" name="T8"/>
                <a:gd fmla="*/ 11 h 124" name="T9"/>
                <a:gd fmla="*/ 269 w 363" name="T10"/>
                <a:gd fmla="*/ 20 h 124" name="T11"/>
                <a:gd fmla="*/ 0 w 363" name="T12"/>
                <a:gd fmla="*/ 0 h 124" name="T13"/>
              </a:gdLst>
              <a:cxnLst>
                <a:cxn ang="0">
                  <a:pos x="T0" y="T1"/>
                </a:cxn>
                <a:cxn ang="0">
                  <a:pos x="T2" y="T3"/>
                </a:cxn>
                <a:cxn ang="0">
                  <a:pos x="T4" y="T5"/>
                </a:cxn>
                <a:cxn ang="0">
                  <a:pos x="T6" y="T7"/>
                </a:cxn>
                <a:cxn ang="0">
                  <a:pos x="T8" y="T9"/>
                </a:cxn>
                <a:cxn ang="0">
                  <a:pos x="T10" y="T11"/>
                </a:cxn>
                <a:cxn ang="0">
                  <a:pos x="T12" y="T13"/>
                </a:cxn>
              </a:cxnLst>
              <a:rect b="b" l="0" r="r" t="0"/>
              <a:pathLst>
                <a:path h="124" w="363">
                  <a:moveTo>
                    <a:pt x="0" y="0"/>
                  </a:moveTo>
                  <a:cubicBezTo>
                    <a:pt x="0" y="0"/>
                    <a:pt x="6" y="62"/>
                    <a:pt x="34" y="87"/>
                  </a:cubicBezTo>
                  <a:cubicBezTo>
                    <a:pt x="34" y="87"/>
                    <a:pt x="105" y="51"/>
                    <a:pt x="124" y="44"/>
                  </a:cubicBezTo>
                  <a:cubicBezTo>
                    <a:pt x="124" y="44"/>
                    <a:pt x="185" y="108"/>
                    <a:pt x="212" y="124"/>
                  </a:cubicBezTo>
                  <a:cubicBezTo>
                    <a:pt x="212" y="124"/>
                    <a:pt x="329" y="22"/>
                    <a:pt x="363" y="11"/>
                  </a:cubicBezTo>
                  <a:cubicBezTo>
                    <a:pt x="363" y="11"/>
                    <a:pt x="317" y="12"/>
                    <a:pt x="269" y="20"/>
                  </a:cubicBezTo>
                  <a:cubicBezTo>
                    <a:pt x="222" y="28"/>
                    <a:pt x="52" y="61"/>
                    <a:pt x="0" y="0"/>
                  </a:cubicBezTo>
                  <a:close/>
                </a:path>
              </a:pathLst>
            </a:custGeom>
            <a:solidFill>
              <a:srgbClr val="676B6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3" name="Freeform 46"/>
            <p:cNvSpPr/>
            <p:nvPr/>
          </p:nvSpPr>
          <p:spPr bwMode="auto">
            <a:xfrm>
              <a:off x="7319963" y="4219575"/>
              <a:ext cx="82550" cy="80963"/>
            </a:xfrm>
            <a:custGeom>
              <a:gdLst>
                <a:gd fmla="*/ 0 w 42" name="T0"/>
                <a:gd fmla="*/ 21 h 41" name="T1"/>
                <a:gd fmla="*/ 10 w 42" name="T2"/>
                <a:gd fmla="*/ 0 h 41" name="T3"/>
                <a:gd fmla="*/ 37 w 42" name="T4"/>
                <a:gd fmla="*/ 4 h 41" name="T5"/>
                <a:gd fmla="*/ 27 w 42" name="T6"/>
                <a:gd fmla="*/ 37 h 41" name="T7"/>
                <a:gd fmla="*/ 0 w 42" name="T8"/>
                <a:gd fmla="*/ 21 h 41" name="T9"/>
              </a:gdLst>
              <a:cxnLst>
                <a:cxn ang="0">
                  <a:pos x="T0" y="T1"/>
                </a:cxn>
                <a:cxn ang="0">
                  <a:pos x="T2" y="T3"/>
                </a:cxn>
                <a:cxn ang="0">
                  <a:pos x="T4" y="T5"/>
                </a:cxn>
                <a:cxn ang="0">
                  <a:pos x="T6" y="T7"/>
                </a:cxn>
                <a:cxn ang="0">
                  <a:pos x="T8" y="T9"/>
                </a:cxn>
              </a:cxnLst>
              <a:rect b="b" l="0" r="r" t="0"/>
              <a:pathLst>
                <a:path h="41" w="42">
                  <a:moveTo>
                    <a:pt x="0" y="21"/>
                  </a:moveTo>
                  <a:cubicBezTo>
                    <a:pt x="0" y="21"/>
                    <a:pt x="1" y="4"/>
                    <a:pt x="10" y="0"/>
                  </a:cubicBezTo>
                  <a:cubicBezTo>
                    <a:pt x="10" y="0"/>
                    <a:pt x="32" y="1"/>
                    <a:pt x="37" y="4"/>
                  </a:cubicBezTo>
                  <a:cubicBezTo>
                    <a:pt x="42" y="7"/>
                    <a:pt x="34" y="33"/>
                    <a:pt x="27" y="37"/>
                  </a:cubicBezTo>
                  <a:cubicBezTo>
                    <a:pt x="20" y="41"/>
                    <a:pt x="0" y="21"/>
                    <a:pt x="0" y="21"/>
                  </a:cubicBezTo>
                  <a:close/>
                </a:path>
              </a:pathLst>
            </a:custGeom>
            <a:solidFill>
              <a:srgbClr val="141414"/>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4" name="Freeform 47"/>
            <p:cNvSpPr/>
            <p:nvPr/>
          </p:nvSpPr>
          <p:spPr bwMode="auto">
            <a:xfrm>
              <a:off x="6884988" y="4240213"/>
              <a:ext cx="631825" cy="739775"/>
            </a:xfrm>
            <a:custGeom>
              <a:gdLst>
                <a:gd fmla="*/ 244 w 322" name="T0"/>
                <a:gd fmla="*/ 16 h 377" name="T1"/>
                <a:gd fmla="*/ 279 w 322" name="T2"/>
                <a:gd fmla="*/ 44 h 377" name="T3"/>
                <a:gd fmla="*/ 168 w 322" name="T4"/>
                <a:gd fmla="*/ 166 h 377" name="T5"/>
                <a:gd fmla="*/ 3 w 322" name="T6"/>
                <a:gd fmla="*/ 267 h 377" name="T7"/>
                <a:gd fmla="*/ 5 w 322" name="T8"/>
                <a:gd fmla="*/ 377 h 377" name="T9"/>
                <a:gd fmla="*/ 126 w 322" name="T10"/>
                <a:gd fmla="*/ 342 h 377" name="T11"/>
                <a:gd fmla="*/ 205 w 322" name="T12"/>
                <a:gd fmla="*/ 229 h 377" name="T13"/>
                <a:gd fmla="*/ 316 w 322" name="T14"/>
                <a:gd fmla="*/ 100 h 377" name="T15"/>
                <a:gd fmla="*/ 253 w 322" name="T16"/>
                <a:gd fmla="*/ 0 h 377" name="T17"/>
                <a:gd fmla="*/ 244 w 322" name="T18"/>
                <a:gd fmla="*/ 16 h 37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77" w="322">
                  <a:moveTo>
                    <a:pt x="244" y="16"/>
                  </a:moveTo>
                  <a:cubicBezTo>
                    <a:pt x="244" y="16"/>
                    <a:pt x="275" y="21"/>
                    <a:pt x="279" y="44"/>
                  </a:cubicBezTo>
                  <a:cubicBezTo>
                    <a:pt x="284" y="68"/>
                    <a:pt x="268" y="146"/>
                    <a:pt x="168" y="166"/>
                  </a:cubicBezTo>
                  <a:cubicBezTo>
                    <a:pt x="69" y="186"/>
                    <a:pt x="7" y="238"/>
                    <a:pt x="3" y="267"/>
                  </a:cubicBezTo>
                  <a:cubicBezTo>
                    <a:pt x="3" y="267"/>
                    <a:pt x="0" y="331"/>
                    <a:pt x="5" y="377"/>
                  </a:cubicBezTo>
                  <a:cubicBezTo>
                    <a:pt x="5" y="377"/>
                    <a:pt x="110" y="350"/>
                    <a:pt x="126" y="342"/>
                  </a:cubicBezTo>
                  <a:cubicBezTo>
                    <a:pt x="126" y="342"/>
                    <a:pt x="123" y="264"/>
                    <a:pt x="205" y="229"/>
                  </a:cubicBezTo>
                  <a:cubicBezTo>
                    <a:pt x="288" y="195"/>
                    <a:pt x="313" y="128"/>
                    <a:pt x="316" y="100"/>
                  </a:cubicBezTo>
                  <a:cubicBezTo>
                    <a:pt x="319" y="73"/>
                    <a:pt x="322" y="13"/>
                    <a:pt x="253" y="0"/>
                  </a:cubicBezTo>
                  <a:lnTo>
                    <a:pt x="244" y="16"/>
                  </a:lnTo>
                  <a:close/>
                </a:path>
              </a:pathLst>
            </a:custGeom>
            <a:solidFill>
              <a:srgbClr val="141414"/>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5" name="Freeform 48"/>
            <p:cNvSpPr/>
            <p:nvPr/>
          </p:nvSpPr>
          <p:spPr bwMode="auto">
            <a:xfrm>
              <a:off x="7289800" y="4159250"/>
              <a:ext cx="95250" cy="60325"/>
            </a:xfrm>
            <a:custGeom>
              <a:gdLst>
                <a:gd fmla="*/ 0 w 49" name="T0"/>
                <a:gd fmla="*/ 17 h 31" name="T1"/>
                <a:gd fmla="*/ 9 w 49" name="T2"/>
                <a:gd fmla="*/ 0 h 31" name="T3"/>
                <a:gd fmla="*/ 49 w 49" name="T4"/>
                <a:gd fmla="*/ 10 h 31" name="T5"/>
                <a:gd fmla="*/ 33 w 49" name="T6"/>
                <a:gd fmla="*/ 31 h 31" name="T7"/>
                <a:gd fmla="*/ 0 w 49" name="T8"/>
                <a:gd fmla="*/ 17 h 31" name="T9"/>
              </a:gdLst>
              <a:cxnLst>
                <a:cxn ang="0">
                  <a:pos x="T0" y="T1"/>
                </a:cxn>
                <a:cxn ang="0">
                  <a:pos x="T2" y="T3"/>
                </a:cxn>
                <a:cxn ang="0">
                  <a:pos x="T4" y="T5"/>
                </a:cxn>
                <a:cxn ang="0">
                  <a:pos x="T6" y="T7"/>
                </a:cxn>
                <a:cxn ang="0">
                  <a:pos x="T8" y="T9"/>
                </a:cxn>
              </a:cxnLst>
              <a:rect b="b" l="0" r="r" t="0"/>
              <a:pathLst>
                <a:path h="31" w="49">
                  <a:moveTo>
                    <a:pt x="0" y="17"/>
                  </a:moveTo>
                  <a:cubicBezTo>
                    <a:pt x="0" y="17"/>
                    <a:pt x="0" y="10"/>
                    <a:pt x="9" y="0"/>
                  </a:cubicBezTo>
                  <a:cubicBezTo>
                    <a:pt x="9" y="0"/>
                    <a:pt x="35" y="8"/>
                    <a:pt x="49" y="10"/>
                  </a:cubicBezTo>
                  <a:cubicBezTo>
                    <a:pt x="33" y="31"/>
                    <a:pt x="33" y="31"/>
                    <a:pt x="33" y="31"/>
                  </a:cubicBezTo>
                  <a:cubicBezTo>
                    <a:pt x="33" y="31"/>
                    <a:pt x="9" y="23"/>
                    <a:pt x="0" y="17"/>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6" name="Freeform 49"/>
            <p:cNvSpPr/>
            <p:nvPr/>
          </p:nvSpPr>
          <p:spPr bwMode="auto">
            <a:xfrm>
              <a:off x="7178675" y="4208463"/>
              <a:ext cx="114300" cy="79375"/>
            </a:xfrm>
            <a:custGeom>
              <a:gdLst>
                <a:gd fmla="*/ 0 w 58" name="T0"/>
                <a:gd fmla="*/ 9 h 40" name="T1"/>
                <a:gd fmla="*/ 44 w 58" name="T2"/>
                <a:gd fmla="*/ 0 h 40" name="T3"/>
                <a:gd fmla="*/ 58 w 58" name="T4"/>
                <a:gd fmla="*/ 39 h 40" name="T5"/>
                <a:gd fmla="*/ 10 w 58" name="T6"/>
                <a:gd fmla="*/ 35 h 40" name="T7"/>
                <a:gd fmla="*/ 0 w 58" name="T8"/>
                <a:gd fmla="*/ 9 h 40" name="T9"/>
              </a:gdLst>
              <a:cxnLst>
                <a:cxn ang="0">
                  <a:pos x="T0" y="T1"/>
                </a:cxn>
                <a:cxn ang="0">
                  <a:pos x="T2" y="T3"/>
                </a:cxn>
                <a:cxn ang="0">
                  <a:pos x="T4" y="T5"/>
                </a:cxn>
                <a:cxn ang="0">
                  <a:pos x="T6" y="T7"/>
                </a:cxn>
                <a:cxn ang="0">
                  <a:pos x="T8" y="T9"/>
                </a:cxn>
              </a:cxnLst>
              <a:rect b="b" l="0" r="r" t="0"/>
              <a:pathLst>
                <a:path h="40" w="57">
                  <a:moveTo>
                    <a:pt x="0" y="9"/>
                  </a:moveTo>
                  <a:cubicBezTo>
                    <a:pt x="44" y="0"/>
                    <a:pt x="44" y="0"/>
                    <a:pt x="44" y="0"/>
                  </a:cubicBezTo>
                  <a:cubicBezTo>
                    <a:pt x="44" y="0"/>
                    <a:pt x="56" y="34"/>
                    <a:pt x="58" y="39"/>
                  </a:cubicBezTo>
                  <a:cubicBezTo>
                    <a:pt x="58" y="39"/>
                    <a:pt x="25" y="40"/>
                    <a:pt x="10" y="35"/>
                  </a:cubicBezTo>
                  <a:lnTo>
                    <a:pt x="0" y="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7" name="Freeform 50"/>
            <p:cNvSpPr/>
            <p:nvPr/>
          </p:nvSpPr>
          <p:spPr bwMode="auto">
            <a:xfrm>
              <a:off x="8091488" y="4191000"/>
              <a:ext cx="80963" cy="458788"/>
            </a:xfrm>
            <a:custGeom>
              <a:gdLst>
                <a:gd fmla="*/ 18 w 41" name="T0"/>
                <a:gd fmla="*/ 0 h 234" name="T1"/>
                <a:gd fmla="*/ 29 w 41" name="T2"/>
                <a:gd fmla="*/ 36 h 234" name="T3"/>
                <a:gd fmla="*/ 0 w 41" name="T4"/>
                <a:gd fmla="*/ 53 h 234" name="T5"/>
                <a:gd fmla="*/ 19 w 41" name="T6"/>
                <a:gd fmla="*/ 62 h 234" name="T7"/>
                <a:gd fmla="*/ 17 w 41" name="T8"/>
                <a:gd fmla="*/ 234 h 234" name="T9"/>
                <a:gd fmla="*/ 24 w 41" name="T10"/>
                <a:gd fmla="*/ 53 h 234" name="T11"/>
                <a:gd fmla="*/ 16 w 41" name="T12"/>
                <a:gd fmla="*/ 54 h 234" name="T13"/>
                <a:gd fmla="*/ 37 w 41" name="T14"/>
                <a:gd fmla="*/ 38 h 234" name="T15"/>
                <a:gd fmla="*/ 18 w 41" name="T16"/>
                <a:gd fmla="*/ 0 h 2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4" w="41">
                  <a:moveTo>
                    <a:pt x="18" y="0"/>
                  </a:moveTo>
                  <a:cubicBezTo>
                    <a:pt x="29" y="36"/>
                    <a:pt x="29" y="36"/>
                    <a:pt x="29" y="36"/>
                  </a:cubicBezTo>
                  <a:cubicBezTo>
                    <a:pt x="0" y="53"/>
                    <a:pt x="0" y="53"/>
                    <a:pt x="0" y="53"/>
                  </a:cubicBezTo>
                  <a:cubicBezTo>
                    <a:pt x="19" y="62"/>
                    <a:pt x="19" y="62"/>
                    <a:pt x="19" y="62"/>
                  </a:cubicBezTo>
                  <a:cubicBezTo>
                    <a:pt x="19" y="62"/>
                    <a:pt x="28" y="181"/>
                    <a:pt x="17" y="234"/>
                  </a:cubicBezTo>
                  <a:cubicBezTo>
                    <a:pt x="17" y="234"/>
                    <a:pt x="41" y="165"/>
                    <a:pt x="24" y="53"/>
                  </a:cubicBezTo>
                  <a:cubicBezTo>
                    <a:pt x="16" y="54"/>
                    <a:pt x="16" y="54"/>
                    <a:pt x="16" y="54"/>
                  </a:cubicBezTo>
                  <a:cubicBezTo>
                    <a:pt x="16" y="54"/>
                    <a:pt x="36" y="41"/>
                    <a:pt x="37" y="38"/>
                  </a:cubicBezTo>
                  <a:cubicBezTo>
                    <a:pt x="37" y="38"/>
                    <a:pt x="28" y="16"/>
                    <a:pt x="18" y="0"/>
                  </a:cubicBezTo>
                  <a:close/>
                </a:path>
              </a:pathLst>
            </a:custGeom>
            <a:solidFill>
              <a:srgbClr val="23272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8" name="Oval 51"/>
            <p:cNvSpPr>
              <a:spLocks noChangeArrowheads="1"/>
            </p:cNvSpPr>
            <p:nvPr/>
          </p:nvSpPr>
          <p:spPr bwMode="auto">
            <a:xfrm>
              <a:off x="7956550" y="4324350"/>
              <a:ext cx="39688" cy="26988"/>
            </a:xfrm>
            <a:prstGeom prst="ellipse">
              <a:avLst/>
            </a:prstGeom>
            <a:solidFill>
              <a:srgbClr val="23272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79" name="Freeform 52"/>
            <p:cNvSpPr/>
            <p:nvPr/>
          </p:nvSpPr>
          <p:spPr bwMode="auto">
            <a:xfrm>
              <a:off x="8037513" y="4314825"/>
              <a:ext cx="41275" cy="31750"/>
            </a:xfrm>
            <a:custGeom>
              <a:gdLst>
                <a:gd fmla="*/ 20 w 21" name="T0"/>
                <a:gd fmla="*/ 6 h 16" name="T1"/>
                <a:gd fmla="*/ 11 w 21" name="T2"/>
                <a:gd fmla="*/ 15 h 16" name="T3"/>
                <a:gd fmla="*/ 1 w 21" name="T4"/>
                <a:gd fmla="*/ 10 h 16" name="T5"/>
                <a:gd fmla="*/ 9 w 21" name="T6"/>
                <a:gd fmla="*/ 1 h 16" name="T7"/>
                <a:gd fmla="*/ 20 w 21" name="T8"/>
                <a:gd fmla="*/ 6 h 16" name="T9"/>
              </a:gdLst>
              <a:cxnLst>
                <a:cxn ang="0">
                  <a:pos x="T0" y="T1"/>
                </a:cxn>
                <a:cxn ang="0">
                  <a:pos x="T2" y="T3"/>
                </a:cxn>
                <a:cxn ang="0">
                  <a:pos x="T4" y="T5"/>
                </a:cxn>
                <a:cxn ang="0">
                  <a:pos x="T6" y="T7"/>
                </a:cxn>
                <a:cxn ang="0">
                  <a:pos x="T8" y="T9"/>
                </a:cxn>
              </a:cxnLst>
              <a:rect b="b" l="0" r="r" t="0"/>
              <a:pathLst>
                <a:path h="16" w="21">
                  <a:moveTo>
                    <a:pt x="20" y="6"/>
                  </a:moveTo>
                  <a:cubicBezTo>
                    <a:pt x="21" y="10"/>
                    <a:pt x="17" y="14"/>
                    <a:pt x="11" y="15"/>
                  </a:cubicBezTo>
                  <a:cubicBezTo>
                    <a:pt x="6" y="16"/>
                    <a:pt x="1" y="13"/>
                    <a:pt x="1" y="10"/>
                  </a:cubicBezTo>
                  <a:cubicBezTo>
                    <a:pt x="0" y="6"/>
                    <a:pt x="4" y="2"/>
                    <a:pt x="9" y="1"/>
                  </a:cubicBezTo>
                  <a:cubicBezTo>
                    <a:pt x="15" y="0"/>
                    <a:pt x="19" y="3"/>
                    <a:pt x="20" y="6"/>
                  </a:cubicBezTo>
                  <a:close/>
                </a:path>
              </a:pathLst>
            </a:custGeom>
            <a:solidFill>
              <a:srgbClr val="23272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0" name="Freeform 53"/>
            <p:cNvSpPr/>
            <p:nvPr/>
          </p:nvSpPr>
          <p:spPr bwMode="auto">
            <a:xfrm>
              <a:off x="7975600" y="4287838"/>
              <a:ext cx="106363" cy="25400"/>
            </a:xfrm>
            <a:custGeom>
              <a:gdLst>
                <a:gd fmla="*/ 0 w 54" name="T0"/>
                <a:gd fmla="*/ 6 h 13" name="T1"/>
                <a:gd fmla="*/ 54 w 54" name="T2"/>
                <a:gd fmla="*/ 0 h 13" name="T3"/>
                <a:gd fmla="*/ 0 w 54" name="T4"/>
                <a:gd fmla="*/ 6 h 13" name="T5"/>
              </a:gdLst>
              <a:cxnLst>
                <a:cxn ang="0">
                  <a:pos x="T0" y="T1"/>
                </a:cxn>
                <a:cxn ang="0">
                  <a:pos x="T2" y="T3"/>
                </a:cxn>
                <a:cxn ang="0">
                  <a:pos x="T4" y="T5"/>
                </a:cxn>
              </a:cxnLst>
              <a:rect b="b" l="0" r="r" t="0"/>
              <a:pathLst>
                <a:path h="13" w="54">
                  <a:moveTo>
                    <a:pt x="0" y="6"/>
                  </a:moveTo>
                  <a:cubicBezTo>
                    <a:pt x="0" y="6"/>
                    <a:pt x="38" y="1"/>
                    <a:pt x="54" y="0"/>
                  </a:cubicBezTo>
                  <a:cubicBezTo>
                    <a:pt x="54" y="0"/>
                    <a:pt x="29" y="13"/>
                    <a:pt x="0" y="6"/>
                  </a:cubicBezTo>
                  <a:close/>
                </a:path>
              </a:pathLst>
            </a:custGeom>
            <a:solidFill>
              <a:srgbClr val="23272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1" name="Freeform 54"/>
            <p:cNvSpPr/>
            <p:nvPr/>
          </p:nvSpPr>
          <p:spPr bwMode="auto">
            <a:xfrm>
              <a:off x="6648450" y="3400425"/>
              <a:ext cx="852488" cy="855663"/>
            </a:xfrm>
            <a:custGeom>
              <a:gdLst>
                <a:gd fmla="*/ 198 w 434" name="T0"/>
                <a:gd fmla="*/ 41 h 436" name="T1"/>
                <a:gd fmla="*/ 412 w 434" name="T2"/>
                <a:gd fmla="*/ 256 h 436" name="T3"/>
                <a:gd fmla="*/ 281 w 434" name="T4"/>
                <a:gd fmla="*/ 404 h 436" name="T5"/>
                <a:gd fmla="*/ 31 w 434" name="T6"/>
                <a:gd fmla="*/ 180 h 436" name="T7"/>
                <a:gd fmla="*/ 81 w 434" name="T8"/>
                <a:gd fmla="*/ 55 h 436" name="T9"/>
                <a:gd fmla="*/ 198 w 434" name="T10"/>
                <a:gd fmla="*/ 41 h 436" name="T11"/>
              </a:gdLst>
              <a:cxnLst>
                <a:cxn ang="0">
                  <a:pos x="T0" y="T1"/>
                </a:cxn>
                <a:cxn ang="0">
                  <a:pos x="T2" y="T3"/>
                </a:cxn>
                <a:cxn ang="0">
                  <a:pos x="T4" y="T5"/>
                </a:cxn>
                <a:cxn ang="0">
                  <a:pos x="T6" y="T7"/>
                </a:cxn>
                <a:cxn ang="0">
                  <a:pos x="T8" y="T9"/>
                </a:cxn>
                <a:cxn ang="0">
                  <a:pos x="T10" y="T11"/>
                </a:cxn>
              </a:cxnLst>
              <a:rect b="b" l="0" r="r" t="0"/>
              <a:pathLst>
                <a:path h="436" w="433">
                  <a:moveTo>
                    <a:pt x="198" y="41"/>
                  </a:moveTo>
                  <a:cubicBezTo>
                    <a:pt x="198" y="41"/>
                    <a:pt x="391" y="198"/>
                    <a:pt x="412" y="256"/>
                  </a:cubicBezTo>
                  <a:cubicBezTo>
                    <a:pt x="434" y="314"/>
                    <a:pt x="324" y="381"/>
                    <a:pt x="281" y="404"/>
                  </a:cubicBezTo>
                  <a:cubicBezTo>
                    <a:pt x="218" y="436"/>
                    <a:pt x="36" y="199"/>
                    <a:pt x="31" y="180"/>
                  </a:cubicBezTo>
                  <a:cubicBezTo>
                    <a:pt x="25" y="161"/>
                    <a:pt x="0" y="109"/>
                    <a:pt x="81" y="55"/>
                  </a:cubicBezTo>
                  <a:cubicBezTo>
                    <a:pt x="162" y="0"/>
                    <a:pt x="198" y="41"/>
                    <a:pt x="198" y="41"/>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2" name="Freeform 55"/>
            <p:cNvSpPr/>
            <p:nvPr/>
          </p:nvSpPr>
          <p:spPr bwMode="auto">
            <a:xfrm>
              <a:off x="6438900" y="3236913"/>
              <a:ext cx="709613" cy="947738"/>
            </a:xfrm>
            <a:custGeom>
              <a:gdLst>
                <a:gd fmla="*/ 261 w 361" name="T0"/>
                <a:gd fmla="*/ 421 h 483" name="T1"/>
                <a:gd fmla="*/ 181 w 361" name="T2"/>
                <a:gd fmla="*/ 296 h 483" name="T3"/>
                <a:gd fmla="*/ 285 w 361" name="T4"/>
                <a:gd fmla="*/ 238 h 483" name="T5"/>
                <a:gd fmla="*/ 257 w 361" name="T6"/>
                <a:gd fmla="*/ 219 h 483" name="T7"/>
                <a:gd fmla="*/ 332 w 361" name="T8"/>
                <a:gd fmla="*/ 173 h 483" name="T9"/>
                <a:gd fmla="*/ 314 w 361" name="T10"/>
                <a:gd fmla="*/ 160 h 483" name="T11"/>
                <a:gd fmla="*/ 355 w 361" name="T12"/>
                <a:gd fmla="*/ 123 h 483" name="T13"/>
                <a:gd fmla="*/ 321 w 361" name="T14"/>
                <a:gd fmla="*/ 114 h 483" name="T15"/>
                <a:gd fmla="*/ 270 w 361" name="T16"/>
                <a:gd fmla="*/ 18 h 483" name="T17"/>
                <a:gd fmla="*/ 213 w 361" name="T18"/>
                <a:gd fmla="*/ 78 h 483" name="T19"/>
                <a:gd fmla="*/ 104 w 361" name="T20"/>
                <a:gd fmla="*/ 79 h 483" name="T21"/>
                <a:gd fmla="*/ 156 w 361" name="T22"/>
                <a:gd fmla="*/ 127 h 483" name="T23"/>
                <a:gd fmla="*/ 57 w 361" name="T24"/>
                <a:gd fmla="*/ 314 h 483" name="T25"/>
                <a:gd fmla="*/ 6 w 361" name="T26"/>
                <a:gd fmla="*/ 325 h 483" name="T27"/>
                <a:gd fmla="*/ 58 w 361" name="T28"/>
                <a:gd fmla="*/ 344 h 483" name="T29"/>
                <a:gd fmla="*/ 56 w 361" name="T30"/>
                <a:gd fmla="*/ 385 h 483" name="T31"/>
                <a:gd fmla="*/ 75 w 361" name="T32"/>
                <a:gd fmla="*/ 357 h 483" name="T33"/>
                <a:gd fmla="*/ 216 w 361" name="T34"/>
                <a:gd fmla="*/ 419 h 483" name="T35"/>
                <a:gd fmla="*/ 216 w 361" name="T36"/>
                <a:gd fmla="*/ 472 h 483" name="T37"/>
                <a:gd fmla="*/ 238 w 361" name="T38"/>
                <a:gd fmla="*/ 444 h 483" name="T39"/>
                <a:gd fmla="*/ 259 w 361" name="T40"/>
                <a:gd fmla="*/ 473 h 483" name="T41"/>
                <a:gd fmla="*/ 261 w 361" name="T42"/>
                <a:gd fmla="*/ 421 h 483"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82" w="361">
                  <a:moveTo>
                    <a:pt x="261" y="421"/>
                  </a:moveTo>
                  <a:cubicBezTo>
                    <a:pt x="261" y="421"/>
                    <a:pt x="233" y="314"/>
                    <a:pt x="181" y="296"/>
                  </a:cubicBezTo>
                  <a:cubicBezTo>
                    <a:pt x="181" y="296"/>
                    <a:pt x="285" y="260"/>
                    <a:pt x="285" y="238"/>
                  </a:cubicBezTo>
                  <a:cubicBezTo>
                    <a:pt x="285" y="216"/>
                    <a:pt x="257" y="219"/>
                    <a:pt x="257" y="219"/>
                  </a:cubicBezTo>
                  <a:cubicBezTo>
                    <a:pt x="257" y="219"/>
                    <a:pt x="332" y="186"/>
                    <a:pt x="332" y="173"/>
                  </a:cubicBezTo>
                  <a:cubicBezTo>
                    <a:pt x="331" y="159"/>
                    <a:pt x="314" y="160"/>
                    <a:pt x="314" y="160"/>
                  </a:cubicBezTo>
                  <a:cubicBezTo>
                    <a:pt x="314" y="160"/>
                    <a:pt x="361" y="142"/>
                    <a:pt x="355" y="123"/>
                  </a:cubicBezTo>
                  <a:cubicBezTo>
                    <a:pt x="349" y="104"/>
                    <a:pt x="321" y="114"/>
                    <a:pt x="321" y="114"/>
                  </a:cubicBezTo>
                  <a:cubicBezTo>
                    <a:pt x="321" y="114"/>
                    <a:pt x="353" y="37"/>
                    <a:pt x="270" y="18"/>
                  </a:cubicBezTo>
                  <a:cubicBezTo>
                    <a:pt x="187" y="0"/>
                    <a:pt x="192" y="58"/>
                    <a:pt x="213" y="78"/>
                  </a:cubicBezTo>
                  <a:cubicBezTo>
                    <a:pt x="213" y="78"/>
                    <a:pt x="148" y="41"/>
                    <a:pt x="104" y="79"/>
                  </a:cubicBezTo>
                  <a:cubicBezTo>
                    <a:pt x="60" y="117"/>
                    <a:pt x="156" y="127"/>
                    <a:pt x="156" y="127"/>
                  </a:cubicBezTo>
                  <a:cubicBezTo>
                    <a:pt x="156" y="127"/>
                    <a:pt x="21" y="219"/>
                    <a:pt x="57" y="314"/>
                  </a:cubicBezTo>
                  <a:cubicBezTo>
                    <a:pt x="57" y="314"/>
                    <a:pt x="12" y="300"/>
                    <a:pt x="6" y="325"/>
                  </a:cubicBezTo>
                  <a:cubicBezTo>
                    <a:pt x="0" y="350"/>
                    <a:pt x="58" y="344"/>
                    <a:pt x="58" y="344"/>
                  </a:cubicBezTo>
                  <a:cubicBezTo>
                    <a:pt x="58" y="344"/>
                    <a:pt x="25" y="374"/>
                    <a:pt x="56" y="385"/>
                  </a:cubicBezTo>
                  <a:cubicBezTo>
                    <a:pt x="87" y="396"/>
                    <a:pt x="75" y="357"/>
                    <a:pt x="75" y="357"/>
                  </a:cubicBezTo>
                  <a:cubicBezTo>
                    <a:pt x="75" y="357"/>
                    <a:pt x="104" y="404"/>
                    <a:pt x="216" y="419"/>
                  </a:cubicBezTo>
                  <a:cubicBezTo>
                    <a:pt x="216" y="419"/>
                    <a:pt x="197" y="468"/>
                    <a:pt x="216" y="472"/>
                  </a:cubicBezTo>
                  <a:cubicBezTo>
                    <a:pt x="235" y="476"/>
                    <a:pt x="238" y="444"/>
                    <a:pt x="238" y="444"/>
                  </a:cubicBezTo>
                  <a:cubicBezTo>
                    <a:pt x="238" y="444"/>
                    <a:pt x="241" y="483"/>
                    <a:pt x="259" y="473"/>
                  </a:cubicBezTo>
                  <a:cubicBezTo>
                    <a:pt x="277" y="464"/>
                    <a:pt x="261" y="437"/>
                    <a:pt x="261" y="421"/>
                  </a:cubicBezTo>
                  <a:close/>
                </a:path>
              </a:pathLst>
            </a:custGeom>
            <a:solidFill>
              <a:srgbClr val="725C2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3" name="Freeform 56"/>
            <p:cNvSpPr/>
            <p:nvPr/>
          </p:nvSpPr>
          <p:spPr bwMode="auto">
            <a:xfrm>
              <a:off x="7129463" y="3703638"/>
              <a:ext cx="187325" cy="117475"/>
            </a:xfrm>
            <a:custGeom>
              <a:gdLst>
                <a:gd fmla="*/ 0 w 95" name="T0"/>
                <a:gd fmla="*/ 12 h 60" name="T1"/>
                <a:gd fmla="*/ 42 w 95" name="T2"/>
                <a:gd fmla="*/ 42 h 60" name="T3"/>
                <a:gd fmla="*/ 73 w 95" name="T4"/>
                <a:gd fmla="*/ 30 h 60" name="T5"/>
                <a:gd fmla="*/ 56 w 95" name="T6"/>
                <a:gd fmla="*/ 60 h 60" name="T7"/>
                <a:gd fmla="*/ 79 w 95" name="T8"/>
                <a:gd fmla="*/ 23 h 60" name="T9"/>
                <a:gd fmla="*/ 36 w 95" name="T10"/>
                <a:gd fmla="*/ 36 h 60" name="T11"/>
                <a:gd fmla="*/ 0 w 95" name="T12"/>
                <a:gd fmla="*/ 12 h 60" name="T13"/>
              </a:gdLst>
              <a:cxnLst>
                <a:cxn ang="0">
                  <a:pos x="T0" y="T1"/>
                </a:cxn>
                <a:cxn ang="0">
                  <a:pos x="T2" y="T3"/>
                </a:cxn>
                <a:cxn ang="0">
                  <a:pos x="T4" y="T5"/>
                </a:cxn>
                <a:cxn ang="0">
                  <a:pos x="T6" y="T7"/>
                </a:cxn>
                <a:cxn ang="0">
                  <a:pos x="T8" y="T9"/>
                </a:cxn>
                <a:cxn ang="0">
                  <a:pos x="T10" y="T11"/>
                </a:cxn>
                <a:cxn ang="0">
                  <a:pos x="T12" y="T13"/>
                </a:cxn>
              </a:cxnLst>
              <a:rect b="b" l="0" r="r" t="0"/>
              <a:pathLst>
                <a:path h="60" w="95">
                  <a:moveTo>
                    <a:pt x="0" y="12"/>
                  </a:moveTo>
                  <a:cubicBezTo>
                    <a:pt x="0" y="12"/>
                    <a:pt x="28" y="50"/>
                    <a:pt x="42" y="42"/>
                  </a:cubicBezTo>
                  <a:cubicBezTo>
                    <a:pt x="56" y="35"/>
                    <a:pt x="62" y="17"/>
                    <a:pt x="73" y="30"/>
                  </a:cubicBezTo>
                  <a:cubicBezTo>
                    <a:pt x="83" y="44"/>
                    <a:pt x="56" y="60"/>
                    <a:pt x="56" y="60"/>
                  </a:cubicBezTo>
                  <a:cubicBezTo>
                    <a:pt x="56" y="60"/>
                    <a:pt x="95" y="46"/>
                    <a:pt x="79" y="23"/>
                  </a:cubicBezTo>
                  <a:cubicBezTo>
                    <a:pt x="64" y="0"/>
                    <a:pt x="45" y="40"/>
                    <a:pt x="36" y="36"/>
                  </a:cubicBezTo>
                  <a:cubicBezTo>
                    <a:pt x="27" y="32"/>
                    <a:pt x="0" y="12"/>
                    <a:pt x="0" y="12"/>
                  </a:cubicBezTo>
                  <a:close/>
                </a:path>
              </a:pathLst>
            </a:custGeom>
            <a:solidFill>
              <a:srgbClr val="CB8F5E"/>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4" name="Freeform 57"/>
            <p:cNvSpPr/>
            <p:nvPr/>
          </p:nvSpPr>
          <p:spPr bwMode="auto">
            <a:xfrm>
              <a:off x="7029450" y="3798888"/>
              <a:ext cx="71438" cy="66675"/>
            </a:xfrm>
            <a:custGeom>
              <a:gdLst>
                <a:gd fmla="*/ 26 w 36" name="T0"/>
                <a:gd fmla="*/ 8 h 34" name="T1"/>
                <a:gd fmla="*/ 32 w 36" name="T2"/>
                <a:gd fmla="*/ 29 h 34" name="T3"/>
                <a:gd fmla="*/ 10 w 36" name="T4"/>
                <a:gd fmla="*/ 26 h 34" name="T5"/>
                <a:gd fmla="*/ 5 w 36" name="T6"/>
                <a:gd fmla="*/ 5 h 34" name="T7"/>
                <a:gd fmla="*/ 26 w 36" name="T8"/>
                <a:gd fmla="*/ 8 h 34" name="T9"/>
              </a:gdLst>
              <a:cxnLst>
                <a:cxn ang="0">
                  <a:pos x="T0" y="T1"/>
                </a:cxn>
                <a:cxn ang="0">
                  <a:pos x="T2" y="T3"/>
                </a:cxn>
                <a:cxn ang="0">
                  <a:pos x="T4" y="T5"/>
                </a:cxn>
                <a:cxn ang="0">
                  <a:pos x="T6" y="T7"/>
                </a:cxn>
                <a:cxn ang="0">
                  <a:pos x="T8" y="T9"/>
                </a:cxn>
              </a:cxnLst>
              <a:rect b="b" l="0" r="r" t="0"/>
              <a:pathLst>
                <a:path h="34" w="36">
                  <a:moveTo>
                    <a:pt x="26" y="8"/>
                  </a:moveTo>
                  <a:cubicBezTo>
                    <a:pt x="34" y="14"/>
                    <a:pt x="36" y="24"/>
                    <a:pt x="32" y="29"/>
                  </a:cubicBezTo>
                  <a:cubicBezTo>
                    <a:pt x="27" y="34"/>
                    <a:pt x="17" y="33"/>
                    <a:pt x="10" y="26"/>
                  </a:cubicBezTo>
                  <a:cubicBezTo>
                    <a:pt x="3" y="19"/>
                    <a:pt x="0" y="10"/>
                    <a:pt x="5" y="5"/>
                  </a:cubicBezTo>
                  <a:cubicBezTo>
                    <a:pt x="9" y="0"/>
                    <a:pt x="19" y="1"/>
                    <a:pt x="26" y="8"/>
                  </a:cubicBezTo>
                  <a:close/>
                </a:path>
              </a:pathLst>
            </a:custGeom>
            <a:solidFill>
              <a:srgbClr val="190F0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5" name="Freeform 58"/>
            <p:cNvSpPr/>
            <p:nvPr/>
          </p:nvSpPr>
          <p:spPr bwMode="auto">
            <a:xfrm>
              <a:off x="7162800" y="3667125"/>
              <a:ext cx="71438" cy="68263"/>
            </a:xfrm>
            <a:custGeom>
              <a:gdLst>
                <a:gd fmla="*/ 27 w 36" name="T0"/>
                <a:gd fmla="*/ 8 h 35" name="T1"/>
                <a:gd fmla="*/ 32 w 36" name="T2"/>
                <a:gd fmla="*/ 30 h 35" name="T3"/>
                <a:gd fmla="*/ 10 w 36" name="T4"/>
                <a:gd fmla="*/ 27 h 35" name="T5"/>
                <a:gd fmla="*/ 5 w 36" name="T6"/>
                <a:gd fmla="*/ 5 h 35" name="T7"/>
                <a:gd fmla="*/ 27 w 36" name="T8"/>
                <a:gd fmla="*/ 8 h 35" name="T9"/>
              </a:gdLst>
              <a:cxnLst>
                <a:cxn ang="0">
                  <a:pos x="T0" y="T1"/>
                </a:cxn>
                <a:cxn ang="0">
                  <a:pos x="T2" y="T3"/>
                </a:cxn>
                <a:cxn ang="0">
                  <a:pos x="T4" y="T5"/>
                </a:cxn>
                <a:cxn ang="0">
                  <a:pos x="T6" y="T7"/>
                </a:cxn>
                <a:cxn ang="0">
                  <a:pos x="T8" y="T9"/>
                </a:cxn>
              </a:cxnLst>
              <a:rect b="b" l="0" r="r" t="0"/>
              <a:pathLst>
                <a:path h="35" w="36">
                  <a:moveTo>
                    <a:pt x="27" y="8"/>
                  </a:moveTo>
                  <a:cubicBezTo>
                    <a:pt x="34" y="15"/>
                    <a:pt x="36" y="25"/>
                    <a:pt x="32" y="30"/>
                  </a:cubicBezTo>
                  <a:cubicBezTo>
                    <a:pt x="27" y="35"/>
                    <a:pt x="18" y="33"/>
                    <a:pt x="10" y="27"/>
                  </a:cubicBezTo>
                  <a:cubicBezTo>
                    <a:pt x="3" y="20"/>
                    <a:pt x="0" y="11"/>
                    <a:pt x="5" y="5"/>
                  </a:cubicBezTo>
                  <a:cubicBezTo>
                    <a:pt x="9" y="0"/>
                    <a:pt x="19" y="2"/>
                    <a:pt x="27" y="8"/>
                  </a:cubicBezTo>
                  <a:close/>
                </a:path>
              </a:pathLst>
            </a:custGeom>
            <a:solidFill>
              <a:srgbClr val="190F0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6" name="Freeform 59"/>
            <p:cNvSpPr/>
            <p:nvPr/>
          </p:nvSpPr>
          <p:spPr bwMode="auto">
            <a:xfrm>
              <a:off x="6953250" y="3724275"/>
              <a:ext cx="74613" cy="87313"/>
            </a:xfrm>
            <a:custGeom>
              <a:gdLst>
                <a:gd fmla="*/ 38 w 38" name="T0"/>
                <a:gd fmla="*/ 0 h 45" name="T1"/>
                <a:gd fmla="*/ 9 w 38" name="T2"/>
                <a:gd fmla="*/ 45 h 45" name="T3"/>
                <a:gd fmla="*/ 38 w 38" name="T4"/>
                <a:gd fmla="*/ 0 h 45" name="T5"/>
              </a:gdLst>
              <a:cxnLst>
                <a:cxn ang="0">
                  <a:pos x="T0" y="T1"/>
                </a:cxn>
                <a:cxn ang="0">
                  <a:pos x="T2" y="T3"/>
                </a:cxn>
                <a:cxn ang="0">
                  <a:pos x="T4" y="T5"/>
                </a:cxn>
              </a:cxnLst>
              <a:rect b="b" l="0" r="r" t="0"/>
              <a:pathLst>
                <a:path h="45" w="38">
                  <a:moveTo>
                    <a:pt x="38" y="0"/>
                  </a:moveTo>
                  <a:cubicBezTo>
                    <a:pt x="38" y="0"/>
                    <a:pt x="0" y="4"/>
                    <a:pt x="9" y="45"/>
                  </a:cubicBezTo>
                  <a:cubicBezTo>
                    <a:pt x="9" y="45"/>
                    <a:pt x="24" y="11"/>
                    <a:pt x="38" y="0"/>
                  </a:cubicBezTo>
                  <a:close/>
                </a:path>
              </a:pathLst>
            </a:custGeom>
            <a:solidFill>
              <a:srgbClr val="725C2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7" name="Freeform 60"/>
            <p:cNvSpPr/>
            <p:nvPr/>
          </p:nvSpPr>
          <p:spPr bwMode="auto">
            <a:xfrm>
              <a:off x="7091363" y="3575050"/>
              <a:ext cx="101600" cy="69850"/>
            </a:xfrm>
            <a:custGeom>
              <a:gdLst>
                <a:gd fmla="*/ 52 w 52" name="T0"/>
                <a:gd fmla="*/ 24 h 36" name="T1"/>
                <a:gd fmla="*/ 0 w 52" name="T2"/>
                <a:gd fmla="*/ 36 h 36" name="T3"/>
                <a:gd fmla="*/ 52 w 52" name="T4"/>
                <a:gd fmla="*/ 24 h 36" name="T5"/>
              </a:gdLst>
              <a:cxnLst>
                <a:cxn ang="0">
                  <a:pos x="T0" y="T1"/>
                </a:cxn>
                <a:cxn ang="0">
                  <a:pos x="T2" y="T3"/>
                </a:cxn>
                <a:cxn ang="0">
                  <a:pos x="T4" y="T5"/>
                </a:cxn>
              </a:cxnLst>
              <a:rect b="b" l="0" r="r" t="0"/>
              <a:pathLst>
                <a:path h="36" w="52">
                  <a:moveTo>
                    <a:pt x="52" y="24"/>
                  </a:moveTo>
                  <a:cubicBezTo>
                    <a:pt x="52" y="24"/>
                    <a:pt x="22" y="0"/>
                    <a:pt x="0" y="36"/>
                  </a:cubicBezTo>
                  <a:cubicBezTo>
                    <a:pt x="0" y="36"/>
                    <a:pt x="35" y="22"/>
                    <a:pt x="52" y="24"/>
                  </a:cubicBezTo>
                  <a:close/>
                </a:path>
              </a:pathLst>
            </a:custGeom>
            <a:solidFill>
              <a:srgbClr val="725C2B"/>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8" name="Freeform 61"/>
            <p:cNvSpPr/>
            <p:nvPr/>
          </p:nvSpPr>
          <p:spPr bwMode="auto">
            <a:xfrm>
              <a:off x="7050088" y="3840163"/>
              <a:ext cx="309563" cy="209550"/>
            </a:xfrm>
            <a:custGeom>
              <a:gdLst>
                <a:gd fmla="*/ 135 w 158" name="T0"/>
                <a:gd fmla="*/ 102 h 107" name="T1"/>
                <a:gd fmla="*/ 124 w 158" name="T2"/>
                <a:gd fmla="*/ 0 h 107" name="T3"/>
                <a:gd fmla="*/ 0 w 158" name="T4"/>
                <a:gd fmla="*/ 71 h 107" name="T5"/>
                <a:gd fmla="*/ 39 w 158" name="T6"/>
                <a:gd fmla="*/ 107 h 107" name="T7"/>
                <a:gd fmla="*/ 135 w 158" name="T8"/>
                <a:gd fmla="*/ 102 h 107" name="T9"/>
              </a:gdLst>
              <a:cxnLst>
                <a:cxn ang="0">
                  <a:pos x="T0" y="T1"/>
                </a:cxn>
                <a:cxn ang="0">
                  <a:pos x="T2" y="T3"/>
                </a:cxn>
                <a:cxn ang="0">
                  <a:pos x="T4" y="T5"/>
                </a:cxn>
                <a:cxn ang="0">
                  <a:pos x="T6" y="T7"/>
                </a:cxn>
                <a:cxn ang="0">
                  <a:pos x="T8" y="T9"/>
                </a:cxn>
              </a:cxnLst>
              <a:rect b="b" l="0" r="r" t="0"/>
              <a:pathLst>
                <a:path h="107" w="158">
                  <a:moveTo>
                    <a:pt x="135" y="102"/>
                  </a:moveTo>
                  <a:cubicBezTo>
                    <a:pt x="158" y="59"/>
                    <a:pt x="124" y="0"/>
                    <a:pt x="124" y="0"/>
                  </a:cubicBezTo>
                  <a:cubicBezTo>
                    <a:pt x="98" y="16"/>
                    <a:pt x="0" y="71"/>
                    <a:pt x="0" y="71"/>
                  </a:cubicBezTo>
                  <a:cubicBezTo>
                    <a:pt x="0" y="71"/>
                    <a:pt x="17" y="91"/>
                    <a:pt x="39" y="107"/>
                  </a:cubicBezTo>
                  <a:cubicBezTo>
                    <a:pt x="58" y="93"/>
                    <a:pt x="97" y="72"/>
                    <a:pt x="135" y="102"/>
                  </a:cubicBezTo>
                  <a:close/>
                </a:path>
              </a:pathLst>
            </a:custGeom>
            <a:solidFill>
              <a:srgbClr val="753427"/>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89" name="Freeform 62"/>
            <p:cNvSpPr/>
            <p:nvPr/>
          </p:nvSpPr>
          <p:spPr bwMode="auto">
            <a:xfrm>
              <a:off x="7126288" y="3981450"/>
              <a:ext cx="188913" cy="133350"/>
            </a:xfrm>
            <a:custGeom>
              <a:gdLst>
                <a:gd fmla="*/ 0 w 96" name="T0"/>
                <a:gd fmla="*/ 35 h 68" name="T1"/>
                <a:gd fmla="*/ 77 w 96" name="T2"/>
                <a:gd fmla="*/ 52 h 68" name="T3"/>
                <a:gd fmla="*/ 96 w 96" name="T4"/>
                <a:gd fmla="*/ 30 h 68" name="T5"/>
                <a:gd fmla="*/ 0 w 96" name="T6"/>
                <a:gd fmla="*/ 35 h 68" name="T7"/>
              </a:gdLst>
              <a:cxnLst>
                <a:cxn ang="0">
                  <a:pos x="T0" y="T1"/>
                </a:cxn>
                <a:cxn ang="0">
                  <a:pos x="T2" y="T3"/>
                </a:cxn>
                <a:cxn ang="0">
                  <a:pos x="T4" y="T5"/>
                </a:cxn>
                <a:cxn ang="0">
                  <a:pos x="T6" y="T7"/>
                </a:cxn>
              </a:cxnLst>
              <a:rect b="b" l="0" r="r" t="0"/>
              <a:pathLst>
                <a:path h="68" w="96">
                  <a:moveTo>
                    <a:pt x="0" y="35"/>
                  </a:moveTo>
                  <a:cubicBezTo>
                    <a:pt x="24" y="53"/>
                    <a:pt x="55" y="68"/>
                    <a:pt x="77" y="52"/>
                  </a:cubicBezTo>
                  <a:cubicBezTo>
                    <a:pt x="86" y="46"/>
                    <a:pt x="92" y="38"/>
                    <a:pt x="96" y="30"/>
                  </a:cubicBezTo>
                  <a:cubicBezTo>
                    <a:pt x="58" y="0"/>
                    <a:pt x="19" y="21"/>
                    <a:pt x="0" y="35"/>
                  </a:cubicBezTo>
                  <a:close/>
                </a:path>
              </a:pathLst>
            </a:custGeom>
            <a:solidFill>
              <a:srgbClr val="EDA69D"/>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90" name="Freeform 63"/>
            <p:cNvSpPr/>
            <p:nvPr/>
          </p:nvSpPr>
          <p:spPr bwMode="auto">
            <a:xfrm>
              <a:off x="6727825" y="3970338"/>
              <a:ext cx="273050" cy="222250"/>
            </a:xfrm>
            <a:custGeom>
              <a:gdLst>
                <a:gd fmla="*/ 115 w 139" name="T0"/>
                <a:gd fmla="*/ 14 h 113" name="T1"/>
                <a:gd fmla="*/ 43 w 139" name="T2"/>
                <a:gd fmla="*/ 21 h 113" name="T3"/>
                <a:gd fmla="*/ 126 w 139" name="T4"/>
                <a:gd fmla="*/ 70 h 113" name="T5"/>
                <a:gd fmla="*/ 115 w 139" name="T6"/>
                <a:gd fmla="*/ 14 h 113" name="T7"/>
              </a:gdLst>
              <a:cxnLst>
                <a:cxn ang="0">
                  <a:pos x="T0" y="T1"/>
                </a:cxn>
                <a:cxn ang="0">
                  <a:pos x="T2" y="T3"/>
                </a:cxn>
                <a:cxn ang="0">
                  <a:pos x="T4" y="T5"/>
                </a:cxn>
                <a:cxn ang="0">
                  <a:pos x="T6" y="T7"/>
                </a:cxn>
              </a:cxnLst>
              <a:rect b="b" l="0" r="r" t="0"/>
              <a:pathLst>
                <a:path h="113" w="139">
                  <a:moveTo>
                    <a:pt x="115" y="14"/>
                  </a:moveTo>
                  <a:cubicBezTo>
                    <a:pt x="100" y="5"/>
                    <a:pt x="69" y="0"/>
                    <a:pt x="43" y="21"/>
                  </a:cubicBezTo>
                  <a:cubicBezTo>
                    <a:pt x="0" y="56"/>
                    <a:pt x="102" y="113"/>
                    <a:pt x="126" y="70"/>
                  </a:cubicBezTo>
                  <a:cubicBezTo>
                    <a:pt x="139" y="48"/>
                    <a:pt x="125" y="20"/>
                    <a:pt x="115" y="14"/>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91" name="Freeform 64"/>
            <p:cNvSpPr/>
            <p:nvPr/>
          </p:nvSpPr>
          <p:spPr bwMode="auto">
            <a:xfrm>
              <a:off x="6081713" y="3343275"/>
              <a:ext cx="287338" cy="309563"/>
            </a:xfrm>
            <a:custGeom>
              <a:gdLst>
                <a:gd fmla="*/ 100 w 146" name="T0"/>
                <a:gd fmla="*/ 133 h 158" name="T1"/>
                <a:gd fmla="*/ 58 w 146" name="T2"/>
                <a:gd fmla="*/ 153 h 158" name="T3"/>
                <a:gd fmla="*/ 55 w 146" name="T4"/>
                <a:gd fmla="*/ 126 h 158" name="T5"/>
                <a:gd fmla="*/ 14 w 146" name="T6"/>
                <a:gd fmla="*/ 82 h 158" name="T7"/>
                <a:gd fmla="*/ 22 w 146" name="T8"/>
                <a:gd fmla="*/ 51 h 158" name="T9"/>
                <a:gd fmla="*/ 33 w 146" name="T10"/>
                <a:gd fmla="*/ 16 h 158" name="T11"/>
                <a:gd fmla="*/ 67 w 146" name="T12"/>
                <a:gd fmla="*/ 16 h 158" name="T13"/>
                <a:gd fmla="*/ 83 w 146" name="T14"/>
                <a:gd fmla="*/ 3 h 158" name="T15"/>
                <a:gd fmla="*/ 144 w 146" name="T16"/>
                <a:gd fmla="*/ 75 h 158" name="T17"/>
                <a:gd fmla="*/ 100 w 146" name="T18"/>
                <a:gd fmla="*/ 133 h 15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8" w="146">
                  <a:moveTo>
                    <a:pt x="100" y="133"/>
                  </a:moveTo>
                  <a:cubicBezTo>
                    <a:pt x="100" y="133"/>
                    <a:pt x="71" y="158"/>
                    <a:pt x="58" y="153"/>
                  </a:cubicBezTo>
                  <a:cubicBezTo>
                    <a:pt x="44" y="148"/>
                    <a:pt x="55" y="126"/>
                    <a:pt x="55" y="126"/>
                  </a:cubicBezTo>
                  <a:cubicBezTo>
                    <a:pt x="55" y="126"/>
                    <a:pt x="25" y="82"/>
                    <a:pt x="14" y="82"/>
                  </a:cubicBezTo>
                  <a:cubicBezTo>
                    <a:pt x="2" y="82"/>
                    <a:pt x="0" y="58"/>
                    <a:pt x="22" y="51"/>
                  </a:cubicBezTo>
                  <a:cubicBezTo>
                    <a:pt x="22" y="51"/>
                    <a:pt x="25" y="20"/>
                    <a:pt x="33" y="16"/>
                  </a:cubicBezTo>
                  <a:cubicBezTo>
                    <a:pt x="44" y="10"/>
                    <a:pt x="67" y="16"/>
                    <a:pt x="67" y="16"/>
                  </a:cubicBezTo>
                  <a:cubicBezTo>
                    <a:pt x="67" y="16"/>
                    <a:pt x="71" y="0"/>
                    <a:pt x="83" y="3"/>
                  </a:cubicBezTo>
                  <a:cubicBezTo>
                    <a:pt x="95" y="5"/>
                    <a:pt x="142" y="48"/>
                    <a:pt x="144" y="75"/>
                  </a:cubicBezTo>
                  <a:cubicBezTo>
                    <a:pt x="146" y="102"/>
                    <a:pt x="100" y="133"/>
                    <a:pt x="100" y="133"/>
                  </a:cubicBezTo>
                  <a:close/>
                </a:path>
              </a:pathLst>
            </a:custGeom>
            <a:solidFill>
              <a:srgbClr val="FFDCB8"/>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92" name="Freeform 65"/>
            <p:cNvSpPr/>
            <p:nvPr/>
          </p:nvSpPr>
          <p:spPr bwMode="auto">
            <a:xfrm>
              <a:off x="6240463" y="3487738"/>
              <a:ext cx="1000125" cy="981075"/>
            </a:xfrm>
            <a:custGeom>
              <a:gdLst>
                <a:gd fmla="*/ 484 w 509" name="T0"/>
                <a:gd fmla="*/ 419 h 500" name="T1"/>
                <a:gd fmla="*/ 330 w 509" name="T2"/>
                <a:gd fmla="*/ 190 h 500" name="T3"/>
                <a:gd fmla="*/ 53 w 509" name="T4"/>
                <a:gd fmla="*/ 4 h 500" name="T5"/>
                <a:gd fmla="*/ 4 w 509" name="T6"/>
                <a:gd fmla="*/ 70 h 500" name="T7"/>
                <a:gd fmla="*/ 291 w 509" name="T8"/>
                <a:gd fmla="*/ 233 h 500" name="T9"/>
                <a:gd fmla="*/ 480 w 509" name="T10"/>
                <a:gd fmla="*/ 494 h 500" name="T11"/>
                <a:gd fmla="*/ 484 w 509" name="T12"/>
                <a:gd fmla="*/ 419 h 500" name="T13"/>
              </a:gdLst>
              <a:cxnLst>
                <a:cxn ang="0">
                  <a:pos x="T0" y="T1"/>
                </a:cxn>
                <a:cxn ang="0">
                  <a:pos x="T2" y="T3"/>
                </a:cxn>
                <a:cxn ang="0">
                  <a:pos x="T4" y="T5"/>
                </a:cxn>
                <a:cxn ang="0">
                  <a:pos x="T6" y="T7"/>
                </a:cxn>
                <a:cxn ang="0">
                  <a:pos x="T8" y="T9"/>
                </a:cxn>
                <a:cxn ang="0">
                  <a:pos x="T10" y="T11"/>
                </a:cxn>
                <a:cxn ang="0">
                  <a:pos x="T12" y="T13"/>
                </a:cxn>
              </a:cxnLst>
              <a:rect b="b" l="0" r="r" t="0"/>
              <a:pathLst>
                <a:path h="500" w="509">
                  <a:moveTo>
                    <a:pt x="484" y="419"/>
                  </a:moveTo>
                  <a:cubicBezTo>
                    <a:pt x="484" y="419"/>
                    <a:pt x="399" y="249"/>
                    <a:pt x="330" y="190"/>
                  </a:cubicBezTo>
                  <a:cubicBezTo>
                    <a:pt x="275" y="143"/>
                    <a:pt x="121" y="32"/>
                    <a:pt x="53" y="4"/>
                  </a:cubicBezTo>
                  <a:cubicBezTo>
                    <a:pt x="53" y="4"/>
                    <a:pt x="0" y="0"/>
                    <a:pt x="4" y="70"/>
                  </a:cubicBezTo>
                  <a:cubicBezTo>
                    <a:pt x="4" y="70"/>
                    <a:pt x="214" y="171"/>
                    <a:pt x="291" y="233"/>
                  </a:cubicBezTo>
                  <a:cubicBezTo>
                    <a:pt x="377" y="302"/>
                    <a:pt x="430" y="482"/>
                    <a:pt x="480" y="494"/>
                  </a:cubicBezTo>
                  <a:cubicBezTo>
                    <a:pt x="509" y="500"/>
                    <a:pt x="484" y="419"/>
                    <a:pt x="484" y="419"/>
                  </a:cubicBezTo>
                  <a:close/>
                </a:path>
              </a:pathLst>
            </a:custGeom>
            <a:solidFill>
              <a:srgbClr val="464B4C"/>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93" name="Freeform 66"/>
            <p:cNvSpPr/>
            <p:nvPr/>
          </p:nvSpPr>
          <p:spPr bwMode="auto">
            <a:xfrm>
              <a:off x="5508625" y="4189413"/>
              <a:ext cx="138113" cy="842963"/>
            </a:xfrm>
            <a:custGeom>
              <a:gdLst>
                <a:gd fmla="*/ 45 w 70" name="T0"/>
                <a:gd fmla="*/ 0 h 430" name="T1"/>
                <a:gd fmla="*/ 70 w 70" name="T2"/>
                <a:gd fmla="*/ 430 h 430" name="T3"/>
                <a:gd fmla="*/ 45 w 70" name="T4"/>
                <a:gd fmla="*/ 0 h 430" name="T5"/>
              </a:gdLst>
              <a:cxnLst>
                <a:cxn ang="0">
                  <a:pos x="T0" y="T1"/>
                </a:cxn>
                <a:cxn ang="0">
                  <a:pos x="T2" y="T3"/>
                </a:cxn>
                <a:cxn ang="0">
                  <a:pos x="T4" y="T5"/>
                </a:cxn>
              </a:cxnLst>
              <a:rect b="b" l="0" r="r" t="0"/>
              <a:pathLst>
                <a:path h="430" w="70">
                  <a:moveTo>
                    <a:pt x="45" y="0"/>
                  </a:moveTo>
                  <a:cubicBezTo>
                    <a:pt x="45" y="0"/>
                    <a:pt x="0" y="194"/>
                    <a:pt x="70" y="430"/>
                  </a:cubicBezTo>
                  <a:cubicBezTo>
                    <a:pt x="70" y="430"/>
                    <a:pt x="28" y="129"/>
                    <a:pt x="45" y="0"/>
                  </a:cubicBezTo>
                  <a:close/>
                </a:path>
              </a:pathLst>
            </a:custGeom>
            <a:solidFill>
              <a:srgbClr val="F3FE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94" name="Freeform 67"/>
            <p:cNvSpPr/>
            <p:nvPr/>
          </p:nvSpPr>
          <p:spPr bwMode="auto">
            <a:xfrm>
              <a:off x="5621338" y="4457700"/>
              <a:ext cx="103188" cy="652463"/>
            </a:xfrm>
            <a:custGeom>
              <a:gdLst>
                <a:gd fmla="*/ 36 w 53" name="T0"/>
                <a:gd fmla="*/ 0 h 332" name="T1"/>
                <a:gd fmla="*/ 53 w 53" name="T2"/>
                <a:gd fmla="*/ 332 h 332" name="T3"/>
                <a:gd fmla="*/ 36 w 53" name="T4"/>
                <a:gd fmla="*/ 0 h 332" name="T5"/>
              </a:gdLst>
              <a:cxnLst>
                <a:cxn ang="0">
                  <a:pos x="T0" y="T1"/>
                </a:cxn>
                <a:cxn ang="0">
                  <a:pos x="T2" y="T3"/>
                </a:cxn>
                <a:cxn ang="0">
                  <a:pos x="T4" y="T5"/>
                </a:cxn>
              </a:cxnLst>
              <a:rect b="b" l="0" r="r" t="0"/>
              <a:pathLst>
                <a:path h="332" w="52">
                  <a:moveTo>
                    <a:pt x="36" y="0"/>
                  </a:moveTo>
                  <a:cubicBezTo>
                    <a:pt x="36" y="0"/>
                    <a:pt x="0" y="149"/>
                    <a:pt x="53" y="332"/>
                  </a:cubicBezTo>
                  <a:cubicBezTo>
                    <a:pt x="53" y="332"/>
                    <a:pt x="22" y="100"/>
                    <a:pt x="36" y="0"/>
                  </a:cubicBezTo>
                  <a:close/>
                </a:path>
              </a:pathLst>
            </a:custGeom>
            <a:solidFill>
              <a:srgbClr val="F3FEFF"/>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grpSp>
      <p:sp>
        <p:nvSpPr>
          <p:cNvPr id="95" name="îṡlïḍè"/>
          <p:cNvSpPr/>
          <p:nvPr/>
        </p:nvSpPr>
        <p:spPr>
          <a:xfrm>
            <a:off x="5542819" y="4162034"/>
            <a:ext cx="468262" cy="46826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06</a:t>
            </a:r>
          </a:p>
        </p:txBody>
      </p:sp>
      <p:grpSp>
        <p:nvGrpSpPr>
          <p:cNvPr id="96" name="ísḻîde"/>
          <p:cNvGrpSpPr/>
          <p:nvPr/>
        </p:nvGrpSpPr>
        <p:grpSpPr>
          <a:xfrm>
            <a:off x="5893463" y="4184953"/>
            <a:ext cx="2971930" cy="422424"/>
            <a:chOff x="6444107" y="1469392"/>
            <a:chExt cx="4232109" cy="563232"/>
          </a:xfrm>
        </p:grpSpPr>
        <p:sp>
          <p:nvSpPr>
            <p:cNvPr id="97" name="íşļiḑè"/>
            <p:cNvSpPr txBox="1"/>
            <p:nvPr/>
          </p:nvSpPr>
          <p:spPr>
            <a:xfrm>
              <a:off x="6444107" y="1469392"/>
              <a:ext cx="4232109" cy="242864"/>
            </a:xfrm>
            <a:prstGeom prst="rect">
              <a:avLst/>
            </a:prstGeom>
            <a:noFill/>
          </p:spPr>
          <p:txBody>
            <a:bodyPr anchor="b" anchorCtr="0" bIns="0" lIns="360000" rIns="0" tIns="0" wrap="none">
              <a:normAutofit fontScale="85000" lnSpcReduction="20000"/>
            </a:bodyPr>
            <a:lstStyle/>
            <a:p>
              <a:r>
                <a:rPr altLang="en-US" b="1" lang="zh-CN" sz="1600">
                  <a:solidFill>
                    <a:schemeClr val="accent4">
                      <a:lumMod val="100000"/>
                    </a:schemeClr>
                  </a:solidFill>
                </a:rPr>
                <a:t>完善执行的法门</a:t>
              </a:r>
            </a:p>
          </p:txBody>
        </p:sp>
        <p:sp>
          <p:nvSpPr>
            <p:cNvPr id="98" name="ïṣľïdé"/>
            <p:cNvSpPr txBox="1"/>
            <p:nvPr/>
          </p:nvSpPr>
          <p:spPr>
            <a:xfrm>
              <a:off x="6444107" y="1712256"/>
              <a:ext cx="4232109" cy="320368"/>
            </a:xfrm>
            <a:prstGeom prst="rect">
              <a:avLst/>
            </a:prstGeom>
          </p:spPr>
          <p:txBody>
            <a:bodyPr anchor="ctr" anchorCtr="0" bIns="0" lIns="360000" rIns="0" tIns="0" vert="horz" wrap="square">
              <a:normAutofit/>
            </a:bodyPr>
            <a:lstStyle/>
            <a:p>
              <a:pPr>
                <a:lnSpc>
                  <a:spcPct val="120000"/>
                </a:lnSpc>
              </a:pPr>
              <a:r>
                <a:rPr altLang="en-US" lang="zh-CN" sz="1050">
                  <a:solidFill>
                    <a:schemeClr val="dk1">
                      <a:lumMod val="100000"/>
                    </a:schemeClr>
                  </a:solidFill>
                </a:rPr>
                <a:t>点击输入替换内容</a:t>
              </a:r>
            </a:p>
          </p:txBody>
        </p:sp>
      </p:grpSp>
    </p:spTree>
    <p:extLst>
      <p:ext uri="{BB962C8B-B14F-4D97-AF65-F5344CB8AC3E}">
        <p14:creationId val="1439038357"/>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500" id="7"/>
                                        <p:tgtEl>
                                          <p:spTgt spid="32"/>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47" presetSubtype="0">
                                  <p:stCondLst>
                                    <p:cond delay="0"/>
                                  </p:stCondLst>
                                  <p:childTnLst>
                                    <p:set>
                                      <p:cBhvr>
                                        <p:cTn dur="1" fill="hold" id="11">
                                          <p:stCondLst>
                                            <p:cond delay="0"/>
                                          </p:stCondLst>
                                        </p:cTn>
                                        <p:tgtEl>
                                          <p:spTgt spid="6"/>
                                        </p:tgtEl>
                                        <p:attrNameLst>
                                          <p:attrName>style.visibility</p:attrName>
                                        </p:attrNameLst>
                                      </p:cBhvr>
                                      <p:to>
                                        <p:strVal val="visible"/>
                                      </p:to>
                                    </p:set>
                                    <p:animEffect filter="fade" transition="in">
                                      <p:cBhvr>
                                        <p:cTn dur="1000" id="12"/>
                                        <p:tgtEl>
                                          <p:spTgt spid="6"/>
                                        </p:tgtEl>
                                      </p:cBhvr>
                                    </p:animEffect>
                                    <p:anim calcmode="lin" valueType="num">
                                      <p:cBhvr>
                                        <p:cTn dur="1000" fill="hold" id="13"/>
                                        <p:tgtEl>
                                          <p:spTgt spid="6"/>
                                        </p:tgtEl>
                                        <p:attrNameLst>
                                          <p:attrName>ppt_x</p:attrName>
                                        </p:attrNameLst>
                                      </p:cBhvr>
                                      <p:tavLst>
                                        <p:tav tm="0">
                                          <p:val>
                                            <p:strVal val="#ppt_x"/>
                                          </p:val>
                                        </p:tav>
                                        <p:tav tm="100000">
                                          <p:val>
                                            <p:strVal val="#ppt_x"/>
                                          </p:val>
                                        </p:tav>
                                      </p:tavLst>
                                    </p:anim>
                                    <p:anim calcmode="lin" valueType="num">
                                      <p:cBhvr>
                                        <p:cTn dur="1000" fill="hold" id="14"/>
                                        <p:tgtEl>
                                          <p:spTgt spid="6"/>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cond delay="0" evt="onBegin">
                          <p:tn val="14"/>
                        </p:cond>
                      </p:stCondLst>
                      <p:childTnLst>
                        <p:par>
                          <p:cTn fill="hold" id="16" nodeType="afterGroup">
                            <p:stCondLst>
                              <p:cond delay="0"/>
                            </p:stCondLst>
                            <p:childTnLst>
                              <p:par>
                                <p:cTn fill="hold" grpId="0" id="17" nodeType="clickEffect" presetClass="entr" presetID="2" presetSubtype="2">
                                  <p:stCondLst>
                                    <p:cond delay="0"/>
                                  </p:stCondLst>
                                  <p:childTnLst>
                                    <p:set>
                                      <p:cBhvr>
                                        <p:cTn dur="1" fill="hold" id="18">
                                          <p:stCondLst>
                                            <p:cond delay="0"/>
                                          </p:stCondLst>
                                        </p:cTn>
                                        <p:tgtEl>
                                          <p:spTgt spid="8"/>
                                        </p:tgtEl>
                                        <p:attrNameLst>
                                          <p:attrName>style.visibility</p:attrName>
                                        </p:attrNameLst>
                                      </p:cBhvr>
                                      <p:to>
                                        <p:strVal val="visible"/>
                                      </p:to>
                                    </p:set>
                                    <p:anim calcmode="lin" valueType="num">
                                      <p:cBhvr additive="base">
                                        <p:cTn dur="500" fill="hold" id="19"/>
                                        <p:tgtEl>
                                          <p:spTgt spid="8"/>
                                        </p:tgtEl>
                                        <p:attrNameLst>
                                          <p:attrName>ppt_x</p:attrName>
                                        </p:attrNameLst>
                                      </p:cBhvr>
                                      <p:tavLst>
                                        <p:tav tm="0">
                                          <p:val>
                                            <p:strVal val="1+#ppt_w/2"/>
                                          </p:val>
                                        </p:tav>
                                        <p:tav tm="100000">
                                          <p:val>
                                            <p:strVal val="#ppt_x"/>
                                          </p:val>
                                        </p:tav>
                                      </p:tavLst>
                                    </p:anim>
                                    <p:anim calcmode="lin" valueType="num">
                                      <p:cBhvr additive="base">
                                        <p:cTn dur="500" fill="hold" id="20"/>
                                        <p:tgtEl>
                                          <p:spTgt spid="8"/>
                                        </p:tgtEl>
                                        <p:attrNameLst>
                                          <p:attrName>ppt_y</p:attrName>
                                        </p:attrNameLst>
                                      </p:cBhvr>
                                      <p:tavLst>
                                        <p:tav tm="0">
                                          <p:val>
                                            <p:strVal val="#ppt_y"/>
                                          </p:val>
                                        </p:tav>
                                        <p:tav tm="100000">
                                          <p:val>
                                            <p:strVal val="#ppt_y"/>
                                          </p:val>
                                        </p:tav>
                                      </p:tavLst>
                                    </p:anim>
                                  </p:childTnLst>
                                </p:cTn>
                              </p:par>
                              <p:par>
                                <p:cTn fill="hold" id="21" nodeType="withEffect" presetClass="entr" presetID="2" presetSubtype="2">
                                  <p:stCondLst>
                                    <p:cond delay="0"/>
                                  </p:stCondLst>
                                  <p:childTnLst>
                                    <p:set>
                                      <p:cBhvr>
                                        <p:cTn dur="1" fill="hold" id="22">
                                          <p:stCondLst>
                                            <p:cond delay="0"/>
                                          </p:stCondLst>
                                        </p:cTn>
                                        <p:tgtEl>
                                          <p:spTgt spid="9"/>
                                        </p:tgtEl>
                                        <p:attrNameLst>
                                          <p:attrName>style.visibility</p:attrName>
                                        </p:attrNameLst>
                                      </p:cBhvr>
                                      <p:to>
                                        <p:strVal val="visible"/>
                                      </p:to>
                                    </p:set>
                                    <p:anim calcmode="lin" valueType="num">
                                      <p:cBhvr additive="base">
                                        <p:cTn dur="500" fill="hold" id="23"/>
                                        <p:tgtEl>
                                          <p:spTgt spid="9"/>
                                        </p:tgtEl>
                                        <p:attrNameLst>
                                          <p:attrName>ppt_x</p:attrName>
                                        </p:attrNameLst>
                                      </p:cBhvr>
                                      <p:tavLst>
                                        <p:tav tm="0">
                                          <p:val>
                                            <p:strVal val="1+#ppt_w/2"/>
                                          </p:val>
                                        </p:tav>
                                        <p:tav tm="100000">
                                          <p:val>
                                            <p:strVal val="#ppt_x"/>
                                          </p:val>
                                        </p:tav>
                                      </p:tavLst>
                                    </p:anim>
                                    <p:anim calcmode="lin" valueType="num">
                                      <p:cBhvr additive="base">
                                        <p:cTn dur="500" fill="hold" id="24"/>
                                        <p:tgtEl>
                                          <p:spTgt spid="9"/>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2">
                                  <p:stCondLst>
                                    <p:cond delay="0"/>
                                  </p:stCondLst>
                                  <p:childTnLst>
                                    <p:set>
                                      <p:cBhvr>
                                        <p:cTn dur="1" fill="hold" id="26">
                                          <p:stCondLst>
                                            <p:cond delay="0"/>
                                          </p:stCondLst>
                                        </p:cTn>
                                        <p:tgtEl>
                                          <p:spTgt spid="10"/>
                                        </p:tgtEl>
                                        <p:attrNameLst>
                                          <p:attrName>style.visibility</p:attrName>
                                        </p:attrNameLst>
                                      </p:cBhvr>
                                      <p:to>
                                        <p:strVal val="visible"/>
                                      </p:to>
                                    </p:set>
                                    <p:anim calcmode="lin" valueType="num">
                                      <p:cBhvr additive="base">
                                        <p:cTn dur="500" fill="hold" id="27"/>
                                        <p:tgtEl>
                                          <p:spTgt spid="10"/>
                                        </p:tgtEl>
                                        <p:attrNameLst>
                                          <p:attrName>ppt_x</p:attrName>
                                        </p:attrNameLst>
                                      </p:cBhvr>
                                      <p:tavLst>
                                        <p:tav tm="0">
                                          <p:val>
                                            <p:strVal val="1+#ppt_w/2"/>
                                          </p:val>
                                        </p:tav>
                                        <p:tav tm="100000">
                                          <p:val>
                                            <p:strVal val="#ppt_x"/>
                                          </p:val>
                                        </p:tav>
                                      </p:tavLst>
                                    </p:anim>
                                    <p:anim calcmode="lin" valueType="num">
                                      <p:cBhvr additive="base">
                                        <p:cTn dur="500" fill="hold" id="28"/>
                                        <p:tgtEl>
                                          <p:spTgt spid="10"/>
                                        </p:tgtEl>
                                        <p:attrNameLst>
                                          <p:attrName>ppt_y</p:attrName>
                                        </p:attrNameLst>
                                      </p:cBhvr>
                                      <p:tavLst>
                                        <p:tav tm="0">
                                          <p:val>
                                            <p:strVal val="#ppt_y"/>
                                          </p:val>
                                        </p:tav>
                                        <p:tav tm="100000">
                                          <p:val>
                                            <p:strVal val="#ppt_y"/>
                                          </p:val>
                                        </p:tav>
                                      </p:tavLst>
                                    </p:anim>
                                  </p:childTnLst>
                                </p:cTn>
                              </p:par>
                              <p:par>
                                <p:cTn fill="hold" id="29" nodeType="withEffect" presetClass="entr" presetID="2" presetSubtype="2">
                                  <p:stCondLst>
                                    <p:cond delay="0"/>
                                  </p:stCondLst>
                                  <p:childTnLst>
                                    <p:set>
                                      <p:cBhvr>
                                        <p:cTn dur="1" fill="hold" id="30">
                                          <p:stCondLst>
                                            <p:cond delay="0"/>
                                          </p:stCondLst>
                                        </p:cTn>
                                        <p:tgtEl>
                                          <p:spTgt spid="11"/>
                                        </p:tgtEl>
                                        <p:attrNameLst>
                                          <p:attrName>style.visibility</p:attrName>
                                        </p:attrNameLst>
                                      </p:cBhvr>
                                      <p:to>
                                        <p:strVal val="visible"/>
                                      </p:to>
                                    </p:set>
                                    <p:anim calcmode="lin" valueType="num">
                                      <p:cBhvr additive="base">
                                        <p:cTn dur="500" fill="hold" id="31"/>
                                        <p:tgtEl>
                                          <p:spTgt spid="11"/>
                                        </p:tgtEl>
                                        <p:attrNameLst>
                                          <p:attrName>ppt_x</p:attrName>
                                        </p:attrNameLst>
                                      </p:cBhvr>
                                      <p:tavLst>
                                        <p:tav tm="0">
                                          <p:val>
                                            <p:strVal val="1+#ppt_w/2"/>
                                          </p:val>
                                        </p:tav>
                                        <p:tav tm="100000">
                                          <p:val>
                                            <p:strVal val="#ppt_x"/>
                                          </p:val>
                                        </p:tav>
                                      </p:tavLst>
                                    </p:anim>
                                    <p:anim calcmode="lin" valueType="num">
                                      <p:cBhvr additive="base">
                                        <p:cTn dur="500" fill="hold" id="32"/>
                                        <p:tgtEl>
                                          <p:spTgt spid="11"/>
                                        </p:tgtEl>
                                        <p:attrNameLst>
                                          <p:attrName>ppt_y</p:attrName>
                                        </p:attrNameLst>
                                      </p:cBhvr>
                                      <p:tavLst>
                                        <p:tav tm="0">
                                          <p:val>
                                            <p:strVal val="#ppt_y"/>
                                          </p:val>
                                        </p:tav>
                                        <p:tav tm="100000">
                                          <p:val>
                                            <p:strVal val="#ppt_y"/>
                                          </p:val>
                                        </p:tav>
                                      </p:tavLst>
                                    </p:anim>
                                  </p:childTnLst>
                                </p:cTn>
                              </p:par>
                              <p:par>
                                <p:cTn fill="hold" grpId="0" id="33" nodeType="withEffect" presetClass="entr" presetID="2" presetSubtype="2">
                                  <p:stCondLst>
                                    <p:cond delay="0"/>
                                  </p:stCondLst>
                                  <p:childTnLst>
                                    <p:set>
                                      <p:cBhvr>
                                        <p:cTn dur="1" fill="hold" id="34">
                                          <p:stCondLst>
                                            <p:cond delay="0"/>
                                          </p:stCondLst>
                                        </p:cTn>
                                        <p:tgtEl>
                                          <p:spTgt spid="12"/>
                                        </p:tgtEl>
                                        <p:attrNameLst>
                                          <p:attrName>style.visibility</p:attrName>
                                        </p:attrNameLst>
                                      </p:cBhvr>
                                      <p:to>
                                        <p:strVal val="visible"/>
                                      </p:to>
                                    </p:set>
                                    <p:anim calcmode="lin" valueType="num">
                                      <p:cBhvr additive="base">
                                        <p:cTn dur="500" fill="hold" id="35"/>
                                        <p:tgtEl>
                                          <p:spTgt spid="12"/>
                                        </p:tgtEl>
                                        <p:attrNameLst>
                                          <p:attrName>ppt_x</p:attrName>
                                        </p:attrNameLst>
                                      </p:cBhvr>
                                      <p:tavLst>
                                        <p:tav tm="0">
                                          <p:val>
                                            <p:strVal val="1+#ppt_w/2"/>
                                          </p:val>
                                        </p:tav>
                                        <p:tav tm="100000">
                                          <p:val>
                                            <p:strVal val="#ppt_x"/>
                                          </p:val>
                                        </p:tav>
                                      </p:tavLst>
                                    </p:anim>
                                    <p:anim calcmode="lin" valueType="num">
                                      <p:cBhvr additive="base">
                                        <p:cTn dur="500" fill="hold" id="36"/>
                                        <p:tgtEl>
                                          <p:spTgt spid="12"/>
                                        </p:tgtEl>
                                        <p:attrNameLst>
                                          <p:attrName>ppt_y</p:attrName>
                                        </p:attrNameLst>
                                      </p:cBhvr>
                                      <p:tavLst>
                                        <p:tav tm="0">
                                          <p:val>
                                            <p:strVal val="#ppt_y"/>
                                          </p:val>
                                        </p:tav>
                                        <p:tav tm="100000">
                                          <p:val>
                                            <p:strVal val="#ppt_y"/>
                                          </p:val>
                                        </p:tav>
                                      </p:tavLst>
                                    </p:anim>
                                  </p:childTnLst>
                                </p:cTn>
                              </p:par>
                              <p:par>
                                <p:cTn fill="hold" id="37" nodeType="withEffect" presetClass="entr" presetID="2" presetSubtype="2">
                                  <p:stCondLst>
                                    <p:cond delay="0"/>
                                  </p:stCondLst>
                                  <p:childTnLst>
                                    <p:set>
                                      <p:cBhvr>
                                        <p:cTn dur="1" fill="hold" id="38">
                                          <p:stCondLst>
                                            <p:cond delay="0"/>
                                          </p:stCondLst>
                                        </p:cTn>
                                        <p:tgtEl>
                                          <p:spTgt spid="13"/>
                                        </p:tgtEl>
                                        <p:attrNameLst>
                                          <p:attrName>style.visibility</p:attrName>
                                        </p:attrNameLst>
                                      </p:cBhvr>
                                      <p:to>
                                        <p:strVal val="visible"/>
                                      </p:to>
                                    </p:set>
                                    <p:anim calcmode="lin" valueType="num">
                                      <p:cBhvr additive="base">
                                        <p:cTn dur="500" fill="hold" id="39"/>
                                        <p:tgtEl>
                                          <p:spTgt spid="13"/>
                                        </p:tgtEl>
                                        <p:attrNameLst>
                                          <p:attrName>ppt_x</p:attrName>
                                        </p:attrNameLst>
                                      </p:cBhvr>
                                      <p:tavLst>
                                        <p:tav tm="0">
                                          <p:val>
                                            <p:strVal val="1+#ppt_w/2"/>
                                          </p:val>
                                        </p:tav>
                                        <p:tav tm="100000">
                                          <p:val>
                                            <p:strVal val="#ppt_x"/>
                                          </p:val>
                                        </p:tav>
                                      </p:tavLst>
                                    </p:anim>
                                    <p:anim calcmode="lin" valueType="num">
                                      <p:cBhvr additive="base">
                                        <p:cTn dur="500" fill="hold" id="40"/>
                                        <p:tgtEl>
                                          <p:spTgt spid="13"/>
                                        </p:tgtEl>
                                        <p:attrNameLst>
                                          <p:attrName>ppt_y</p:attrName>
                                        </p:attrNameLst>
                                      </p:cBhvr>
                                      <p:tavLst>
                                        <p:tav tm="0">
                                          <p:val>
                                            <p:strVal val="#ppt_y"/>
                                          </p:val>
                                        </p:tav>
                                        <p:tav tm="100000">
                                          <p:val>
                                            <p:strVal val="#ppt_y"/>
                                          </p:val>
                                        </p:tav>
                                      </p:tavLst>
                                    </p:anim>
                                  </p:childTnLst>
                                </p:cTn>
                              </p:par>
                              <p:par>
                                <p:cTn fill="hold" grpId="0" id="41" nodeType="withEffect" presetClass="entr" presetID="2" presetSubtype="2">
                                  <p:stCondLst>
                                    <p:cond delay="0"/>
                                  </p:stCondLst>
                                  <p:childTnLst>
                                    <p:set>
                                      <p:cBhvr>
                                        <p:cTn dur="1" fill="hold" id="42">
                                          <p:stCondLst>
                                            <p:cond delay="0"/>
                                          </p:stCondLst>
                                        </p:cTn>
                                        <p:tgtEl>
                                          <p:spTgt spid="14"/>
                                        </p:tgtEl>
                                        <p:attrNameLst>
                                          <p:attrName>style.visibility</p:attrName>
                                        </p:attrNameLst>
                                      </p:cBhvr>
                                      <p:to>
                                        <p:strVal val="visible"/>
                                      </p:to>
                                    </p:set>
                                    <p:anim calcmode="lin" valueType="num">
                                      <p:cBhvr additive="base">
                                        <p:cTn dur="500" fill="hold" id="43"/>
                                        <p:tgtEl>
                                          <p:spTgt spid="14"/>
                                        </p:tgtEl>
                                        <p:attrNameLst>
                                          <p:attrName>ppt_x</p:attrName>
                                        </p:attrNameLst>
                                      </p:cBhvr>
                                      <p:tavLst>
                                        <p:tav tm="0">
                                          <p:val>
                                            <p:strVal val="1+#ppt_w/2"/>
                                          </p:val>
                                        </p:tav>
                                        <p:tav tm="100000">
                                          <p:val>
                                            <p:strVal val="#ppt_x"/>
                                          </p:val>
                                        </p:tav>
                                      </p:tavLst>
                                    </p:anim>
                                    <p:anim calcmode="lin" valueType="num">
                                      <p:cBhvr additive="base">
                                        <p:cTn dur="500" fill="hold" id="44"/>
                                        <p:tgtEl>
                                          <p:spTgt spid="14"/>
                                        </p:tgtEl>
                                        <p:attrNameLst>
                                          <p:attrName>ppt_y</p:attrName>
                                        </p:attrNameLst>
                                      </p:cBhvr>
                                      <p:tavLst>
                                        <p:tav tm="0">
                                          <p:val>
                                            <p:strVal val="#ppt_y"/>
                                          </p:val>
                                        </p:tav>
                                        <p:tav tm="100000">
                                          <p:val>
                                            <p:strVal val="#ppt_y"/>
                                          </p:val>
                                        </p:tav>
                                      </p:tavLst>
                                    </p:anim>
                                  </p:childTnLst>
                                </p:cTn>
                              </p:par>
                              <p:par>
                                <p:cTn fill="hold" id="45" nodeType="withEffect" presetClass="entr" presetID="2" presetSubtype="2">
                                  <p:stCondLst>
                                    <p:cond delay="0"/>
                                  </p:stCondLst>
                                  <p:childTnLst>
                                    <p:set>
                                      <p:cBhvr>
                                        <p:cTn dur="1" fill="hold" id="46">
                                          <p:stCondLst>
                                            <p:cond delay="0"/>
                                          </p:stCondLst>
                                        </p:cTn>
                                        <p:tgtEl>
                                          <p:spTgt spid="15"/>
                                        </p:tgtEl>
                                        <p:attrNameLst>
                                          <p:attrName>style.visibility</p:attrName>
                                        </p:attrNameLst>
                                      </p:cBhvr>
                                      <p:to>
                                        <p:strVal val="visible"/>
                                      </p:to>
                                    </p:set>
                                    <p:anim calcmode="lin" valueType="num">
                                      <p:cBhvr additive="base">
                                        <p:cTn dur="500" fill="hold" id="47"/>
                                        <p:tgtEl>
                                          <p:spTgt spid="15"/>
                                        </p:tgtEl>
                                        <p:attrNameLst>
                                          <p:attrName>ppt_x</p:attrName>
                                        </p:attrNameLst>
                                      </p:cBhvr>
                                      <p:tavLst>
                                        <p:tav tm="0">
                                          <p:val>
                                            <p:strVal val="1+#ppt_w/2"/>
                                          </p:val>
                                        </p:tav>
                                        <p:tav tm="100000">
                                          <p:val>
                                            <p:strVal val="#ppt_x"/>
                                          </p:val>
                                        </p:tav>
                                      </p:tavLst>
                                    </p:anim>
                                    <p:anim calcmode="lin" valueType="num">
                                      <p:cBhvr additive="base">
                                        <p:cTn dur="500" fill="hold" id="48"/>
                                        <p:tgtEl>
                                          <p:spTgt spid="15"/>
                                        </p:tgtEl>
                                        <p:attrNameLst>
                                          <p:attrName>ppt_y</p:attrName>
                                        </p:attrNameLst>
                                      </p:cBhvr>
                                      <p:tavLst>
                                        <p:tav tm="0">
                                          <p:val>
                                            <p:strVal val="#ppt_y"/>
                                          </p:val>
                                        </p:tav>
                                        <p:tav tm="100000">
                                          <p:val>
                                            <p:strVal val="#ppt_y"/>
                                          </p:val>
                                        </p:tav>
                                      </p:tavLst>
                                    </p:anim>
                                  </p:childTnLst>
                                </p:cTn>
                              </p:par>
                              <p:par>
                                <p:cTn fill="hold" grpId="0" id="49" nodeType="withEffect" presetClass="entr" presetID="2" presetSubtype="2">
                                  <p:stCondLst>
                                    <p:cond delay="0"/>
                                  </p:stCondLst>
                                  <p:childTnLst>
                                    <p:set>
                                      <p:cBhvr>
                                        <p:cTn dur="1" fill="hold" id="50">
                                          <p:stCondLst>
                                            <p:cond delay="0"/>
                                          </p:stCondLst>
                                        </p:cTn>
                                        <p:tgtEl>
                                          <p:spTgt spid="16"/>
                                        </p:tgtEl>
                                        <p:attrNameLst>
                                          <p:attrName>style.visibility</p:attrName>
                                        </p:attrNameLst>
                                      </p:cBhvr>
                                      <p:to>
                                        <p:strVal val="visible"/>
                                      </p:to>
                                    </p:set>
                                    <p:anim calcmode="lin" valueType="num">
                                      <p:cBhvr additive="base">
                                        <p:cTn dur="500" fill="hold" id="51"/>
                                        <p:tgtEl>
                                          <p:spTgt spid="16"/>
                                        </p:tgtEl>
                                        <p:attrNameLst>
                                          <p:attrName>ppt_x</p:attrName>
                                        </p:attrNameLst>
                                      </p:cBhvr>
                                      <p:tavLst>
                                        <p:tav tm="0">
                                          <p:val>
                                            <p:strVal val="1+#ppt_w/2"/>
                                          </p:val>
                                        </p:tav>
                                        <p:tav tm="100000">
                                          <p:val>
                                            <p:strVal val="#ppt_x"/>
                                          </p:val>
                                        </p:tav>
                                      </p:tavLst>
                                    </p:anim>
                                    <p:anim calcmode="lin" valueType="num">
                                      <p:cBhvr additive="base">
                                        <p:cTn dur="500" fill="hold" id="52"/>
                                        <p:tgtEl>
                                          <p:spTgt spid="16"/>
                                        </p:tgtEl>
                                        <p:attrNameLst>
                                          <p:attrName>ppt_y</p:attrName>
                                        </p:attrNameLst>
                                      </p:cBhvr>
                                      <p:tavLst>
                                        <p:tav tm="0">
                                          <p:val>
                                            <p:strVal val="#ppt_y"/>
                                          </p:val>
                                        </p:tav>
                                        <p:tav tm="100000">
                                          <p:val>
                                            <p:strVal val="#ppt_y"/>
                                          </p:val>
                                        </p:tav>
                                      </p:tavLst>
                                    </p:anim>
                                  </p:childTnLst>
                                </p:cTn>
                              </p:par>
                              <p:par>
                                <p:cTn fill="hold" id="53" nodeType="withEffect" presetClass="entr" presetID="2" presetSubtype="2">
                                  <p:stCondLst>
                                    <p:cond delay="0"/>
                                  </p:stCondLst>
                                  <p:childTnLst>
                                    <p:set>
                                      <p:cBhvr>
                                        <p:cTn dur="1" fill="hold" id="54">
                                          <p:stCondLst>
                                            <p:cond delay="0"/>
                                          </p:stCondLst>
                                        </p:cTn>
                                        <p:tgtEl>
                                          <p:spTgt spid="17"/>
                                        </p:tgtEl>
                                        <p:attrNameLst>
                                          <p:attrName>style.visibility</p:attrName>
                                        </p:attrNameLst>
                                      </p:cBhvr>
                                      <p:to>
                                        <p:strVal val="visible"/>
                                      </p:to>
                                    </p:set>
                                    <p:anim calcmode="lin" valueType="num">
                                      <p:cBhvr additive="base">
                                        <p:cTn dur="500" fill="hold" id="55"/>
                                        <p:tgtEl>
                                          <p:spTgt spid="17"/>
                                        </p:tgtEl>
                                        <p:attrNameLst>
                                          <p:attrName>ppt_x</p:attrName>
                                        </p:attrNameLst>
                                      </p:cBhvr>
                                      <p:tavLst>
                                        <p:tav tm="0">
                                          <p:val>
                                            <p:strVal val="1+#ppt_w/2"/>
                                          </p:val>
                                        </p:tav>
                                        <p:tav tm="100000">
                                          <p:val>
                                            <p:strVal val="#ppt_x"/>
                                          </p:val>
                                        </p:tav>
                                      </p:tavLst>
                                    </p:anim>
                                    <p:anim calcmode="lin" valueType="num">
                                      <p:cBhvr additive="base">
                                        <p:cTn dur="500" fill="hold" id="56"/>
                                        <p:tgtEl>
                                          <p:spTgt spid="17"/>
                                        </p:tgtEl>
                                        <p:attrNameLst>
                                          <p:attrName>ppt_y</p:attrName>
                                        </p:attrNameLst>
                                      </p:cBhvr>
                                      <p:tavLst>
                                        <p:tav tm="0">
                                          <p:val>
                                            <p:strVal val="#ppt_y"/>
                                          </p:val>
                                        </p:tav>
                                        <p:tav tm="100000">
                                          <p:val>
                                            <p:strVal val="#ppt_y"/>
                                          </p:val>
                                        </p:tav>
                                      </p:tavLst>
                                    </p:anim>
                                  </p:childTnLst>
                                </p:cTn>
                              </p:par>
                              <p:par>
                                <p:cTn fill="hold" grpId="0" id="57" nodeType="withEffect" presetClass="entr" presetID="2" presetSubtype="2">
                                  <p:stCondLst>
                                    <p:cond delay="0"/>
                                  </p:stCondLst>
                                  <p:childTnLst>
                                    <p:set>
                                      <p:cBhvr>
                                        <p:cTn dur="1" fill="hold" id="58">
                                          <p:stCondLst>
                                            <p:cond delay="0"/>
                                          </p:stCondLst>
                                        </p:cTn>
                                        <p:tgtEl>
                                          <p:spTgt spid="95"/>
                                        </p:tgtEl>
                                        <p:attrNameLst>
                                          <p:attrName>style.visibility</p:attrName>
                                        </p:attrNameLst>
                                      </p:cBhvr>
                                      <p:to>
                                        <p:strVal val="visible"/>
                                      </p:to>
                                    </p:set>
                                    <p:anim calcmode="lin" valueType="num">
                                      <p:cBhvr additive="base">
                                        <p:cTn dur="500" fill="hold" id="59"/>
                                        <p:tgtEl>
                                          <p:spTgt spid="95"/>
                                        </p:tgtEl>
                                        <p:attrNameLst>
                                          <p:attrName>ppt_x</p:attrName>
                                        </p:attrNameLst>
                                      </p:cBhvr>
                                      <p:tavLst>
                                        <p:tav tm="0">
                                          <p:val>
                                            <p:strVal val="1+#ppt_w/2"/>
                                          </p:val>
                                        </p:tav>
                                        <p:tav tm="100000">
                                          <p:val>
                                            <p:strVal val="#ppt_x"/>
                                          </p:val>
                                        </p:tav>
                                      </p:tavLst>
                                    </p:anim>
                                    <p:anim calcmode="lin" valueType="num">
                                      <p:cBhvr additive="base">
                                        <p:cTn dur="500" fill="hold" id="60"/>
                                        <p:tgtEl>
                                          <p:spTgt spid="95"/>
                                        </p:tgtEl>
                                        <p:attrNameLst>
                                          <p:attrName>ppt_y</p:attrName>
                                        </p:attrNameLst>
                                      </p:cBhvr>
                                      <p:tavLst>
                                        <p:tav tm="0">
                                          <p:val>
                                            <p:strVal val="#ppt_y"/>
                                          </p:val>
                                        </p:tav>
                                        <p:tav tm="100000">
                                          <p:val>
                                            <p:strVal val="#ppt_y"/>
                                          </p:val>
                                        </p:tav>
                                      </p:tavLst>
                                    </p:anim>
                                  </p:childTnLst>
                                </p:cTn>
                              </p:par>
                              <p:par>
                                <p:cTn fill="hold" id="61" nodeType="withEffect" presetClass="entr" presetID="2" presetSubtype="2">
                                  <p:stCondLst>
                                    <p:cond delay="0"/>
                                  </p:stCondLst>
                                  <p:childTnLst>
                                    <p:set>
                                      <p:cBhvr>
                                        <p:cTn dur="1" fill="hold" id="62">
                                          <p:stCondLst>
                                            <p:cond delay="0"/>
                                          </p:stCondLst>
                                        </p:cTn>
                                        <p:tgtEl>
                                          <p:spTgt spid="96"/>
                                        </p:tgtEl>
                                        <p:attrNameLst>
                                          <p:attrName>style.visibility</p:attrName>
                                        </p:attrNameLst>
                                      </p:cBhvr>
                                      <p:to>
                                        <p:strVal val="visible"/>
                                      </p:to>
                                    </p:set>
                                    <p:anim calcmode="lin" valueType="num">
                                      <p:cBhvr additive="base">
                                        <p:cTn dur="500" fill="hold" id="63"/>
                                        <p:tgtEl>
                                          <p:spTgt spid="96"/>
                                        </p:tgtEl>
                                        <p:attrNameLst>
                                          <p:attrName>ppt_x</p:attrName>
                                        </p:attrNameLst>
                                      </p:cBhvr>
                                      <p:tavLst>
                                        <p:tav tm="0">
                                          <p:val>
                                            <p:strVal val="1+#ppt_w/2"/>
                                          </p:val>
                                        </p:tav>
                                        <p:tav tm="100000">
                                          <p:val>
                                            <p:strVal val="#ppt_x"/>
                                          </p:val>
                                        </p:tav>
                                      </p:tavLst>
                                    </p:anim>
                                    <p:anim calcmode="lin" valueType="num">
                                      <p:cBhvr additive="base">
                                        <p:cTn dur="500" fill="hold" id="64"/>
                                        <p:tgtEl>
                                          <p:spTgt spid="9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8"/>
      <p:bldP grpId="0" spid="10"/>
      <p:bldP grpId="0" spid="12"/>
      <p:bldP grpId="0" spid="14"/>
      <p:bldP grpId="0" spid="16"/>
      <p:bldP grpId="0" spid="95"/>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2" name="矩形 151"/>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153"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154"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155" name="组合 154"/>
          <p:cNvGrpSpPr/>
          <p:nvPr/>
        </p:nvGrpSpPr>
        <p:grpSpPr>
          <a:xfrm>
            <a:off x="0" y="1590307"/>
            <a:ext cx="3708401" cy="4664812"/>
            <a:chOff x="-74096" y="786148"/>
            <a:chExt cx="3951118" cy="4970127"/>
          </a:xfrm>
        </p:grpSpPr>
        <p:pic>
          <p:nvPicPr>
            <p:cNvPr id="156" name="图片 155"/>
            <p:cNvPicPr>
              <a:picLocks noChangeAspect="1"/>
            </p:cNvPicPr>
            <p:nvPr/>
          </p:nvPicPr>
          <p:blipFill>
            <a:blip r:embed="rId4"/>
            <a:stretch>
              <a:fillRect/>
            </a:stretch>
          </p:blipFill>
          <p:spPr>
            <a:xfrm>
              <a:off x="-74096" y="3032012"/>
              <a:ext cx="3176743" cy="2724263"/>
            </a:xfrm>
            <a:prstGeom prst="rect">
              <a:avLst/>
            </a:prstGeom>
          </p:spPr>
        </p:pic>
        <p:pic>
          <p:nvPicPr>
            <p:cNvPr id="157" name="图片 156"/>
            <p:cNvPicPr>
              <a:picLocks noChangeAspect="1"/>
            </p:cNvPicPr>
            <p:nvPr/>
          </p:nvPicPr>
          <p:blipFill>
            <a:blip r:embed="rId5"/>
            <a:stretch>
              <a:fillRect/>
            </a:stretch>
          </p:blipFill>
          <p:spPr>
            <a:xfrm>
              <a:off x="380043" y="786148"/>
              <a:ext cx="3496979" cy="3136565"/>
            </a:xfrm>
            <a:prstGeom prst="rect">
              <a:avLst/>
            </a:prstGeom>
          </p:spPr>
        </p:pic>
      </p:grpSp>
      <p:grpSp>
        <p:nvGrpSpPr>
          <p:cNvPr id="158" name="组合 157"/>
          <p:cNvGrpSpPr/>
          <p:nvPr/>
        </p:nvGrpSpPr>
        <p:grpSpPr>
          <a:xfrm>
            <a:off x="-328678" y="2904316"/>
            <a:ext cx="11303589" cy="5257102"/>
            <a:chOff x="-328678" y="2904316"/>
            <a:chExt cx="11303589" cy="5257102"/>
          </a:xfrm>
        </p:grpSpPr>
        <p:pic>
          <p:nvPicPr>
            <p:cNvPr id="159" name="图片 158"/>
            <p:cNvPicPr>
              <a:picLocks noChangeAspect="1"/>
            </p:cNvPicPr>
            <p:nvPr/>
          </p:nvPicPr>
          <p:blipFill>
            <a:blip r:embed="rId6"/>
            <a:stretch>
              <a:fillRect/>
            </a:stretch>
          </p:blipFill>
          <p:spPr>
            <a:xfrm rot="2069809">
              <a:off x="5795223" y="2904316"/>
              <a:ext cx="5179688" cy="4339598"/>
            </a:xfrm>
            <a:prstGeom prst="rect">
              <a:avLst/>
            </a:prstGeom>
          </p:spPr>
        </p:pic>
        <p:pic>
          <p:nvPicPr>
            <p:cNvPr id="160" name="图片 159"/>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161" name="文本框 160"/>
          <p:cNvSpPr txBox="1"/>
          <p:nvPr/>
        </p:nvSpPr>
        <p:spPr>
          <a:xfrm>
            <a:off x="4709763" y="1536059"/>
            <a:ext cx="3383280" cy="640080"/>
          </a:xfrm>
          <a:prstGeom prst="rect">
            <a:avLst/>
          </a:prstGeom>
          <a:noFill/>
        </p:spPr>
        <p:txBody>
          <a:bodyPr rtlCol="0" wrap="none">
            <a:spAutoFit/>
          </a:bodyPr>
          <a:lstStyle/>
          <a:p>
            <a:pPr algn="ctr"/>
            <a:r>
              <a:rPr altLang="en-US" lang="zh-CN" sz="3600">
                <a:solidFill>
                  <a:schemeClr val="bg1"/>
                </a:solidFill>
                <a:latin charset="-122" panose="02000000000000000000" pitchFamily="2" typeface="方正正黑简体"/>
                <a:ea charset="-122" panose="02000000000000000000" pitchFamily="2" typeface="方正正黑简体"/>
              </a:rPr>
              <a:t>执行不力的病因</a:t>
            </a:r>
          </a:p>
        </p:txBody>
      </p:sp>
      <p:sp>
        <p:nvSpPr>
          <p:cNvPr id="162"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163" name="文本框 162"/>
          <p:cNvSpPr txBox="1"/>
          <p:nvPr/>
        </p:nvSpPr>
        <p:spPr>
          <a:xfrm>
            <a:off x="5889046" y="790196"/>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05</a:t>
            </a:r>
          </a:p>
        </p:txBody>
      </p:sp>
    </p:spTree>
    <p:extLst>
      <p:ext uri="{BB962C8B-B14F-4D97-AF65-F5344CB8AC3E}">
        <p14:creationId val="2593170475"/>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153"/>
                                        </p:tgtEl>
                                        <p:attrNameLst>
                                          <p:attrName>style.visibility</p:attrName>
                                        </p:attrNameLst>
                                      </p:cBhvr>
                                      <p:to>
                                        <p:strVal val="visible"/>
                                      </p:to>
                                    </p:set>
                                    <p:animEffect filter="fade" transition="in">
                                      <p:cBhvr>
                                        <p:cTn dur="1000" id="7"/>
                                        <p:tgtEl>
                                          <p:spTgt spid="153"/>
                                        </p:tgtEl>
                                      </p:cBhvr>
                                    </p:animEffect>
                                    <p:anim calcmode="lin" valueType="num">
                                      <p:cBhvr>
                                        <p:cTn dur="1000" fill="hold" id="8"/>
                                        <p:tgtEl>
                                          <p:spTgt spid="153"/>
                                        </p:tgtEl>
                                        <p:attrNameLst>
                                          <p:attrName>ppt_x</p:attrName>
                                        </p:attrNameLst>
                                      </p:cBhvr>
                                      <p:tavLst>
                                        <p:tav tm="0">
                                          <p:val>
                                            <p:strVal val="#ppt_x"/>
                                          </p:val>
                                        </p:tav>
                                        <p:tav tm="100000">
                                          <p:val>
                                            <p:strVal val="#ppt_x"/>
                                          </p:val>
                                        </p:tav>
                                      </p:tavLst>
                                    </p:anim>
                                    <p:anim calcmode="lin" valueType="num">
                                      <p:cBhvr>
                                        <p:cTn dur="1000" fill="hold" id="9"/>
                                        <p:tgtEl>
                                          <p:spTgt spid="153"/>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154"/>
                                        </p:tgtEl>
                                        <p:attrNameLst>
                                          <p:attrName>style.visibility</p:attrName>
                                        </p:attrNameLst>
                                      </p:cBhvr>
                                      <p:to>
                                        <p:strVal val="visible"/>
                                      </p:to>
                                    </p:set>
                                    <p:animEffect filter="fade" transition="in">
                                      <p:cBhvr>
                                        <p:cTn dur="1000" id="12"/>
                                        <p:tgtEl>
                                          <p:spTgt spid="154"/>
                                        </p:tgtEl>
                                      </p:cBhvr>
                                    </p:animEffect>
                                    <p:anim calcmode="lin" valueType="num">
                                      <p:cBhvr>
                                        <p:cTn dur="1000" fill="hold" id="13"/>
                                        <p:tgtEl>
                                          <p:spTgt spid="154"/>
                                        </p:tgtEl>
                                        <p:attrNameLst>
                                          <p:attrName>ppt_x</p:attrName>
                                        </p:attrNameLst>
                                      </p:cBhvr>
                                      <p:tavLst>
                                        <p:tav tm="0">
                                          <p:val>
                                            <p:strVal val="#ppt_x"/>
                                          </p:val>
                                        </p:tav>
                                        <p:tav tm="100000">
                                          <p:val>
                                            <p:strVal val="#ppt_x"/>
                                          </p:val>
                                        </p:tav>
                                      </p:tavLst>
                                    </p:anim>
                                    <p:anim calcmode="lin" valueType="num">
                                      <p:cBhvr>
                                        <p:cTn dur="1000" fill="hold" id="14"/>
                                        <p:tgtEl>
                                          <p:spTgt spid="154"/>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155"/>
                                        </p:tgtEl>
                                        <p:attrNameLst>
                                          <p:attrName>style.visibility</p:attrName>
                                        </p:attrNameLst>
                                      </p:cBhvr>
                                      <p:to>
                                        <p:strVal val="visible"/>
                                      </p:to>
                                    </p:set>
                                    <p:anim calcmode="lin" valueType="num">
                                      <p:cBhvr additive="base">
                                        <p:cTn dur="500" fill="hold" id="19"/>
                                        <p:tgtEl>
                                          <p:spTgt spid="155"/>
                                        </p:tgtEl>
                                        <p:attrNameLst>
                                          <p:attrName>ppt_x</p:attrName>
                                        </p:attrNameLst>
                                      </p:cBhvr>
                                      <p:tavLst>
                                        <p:tav tm="0">
                                          <p:val>
                                            <p:strVal val="0-#ppt_w/2"/>
                                          </p:val>
                                        </p:tav>
                                        <p:tav tm="100000">
                                          <p:val>
                                            <p:strVal val="#ppt_x"/>
                                          </p:val>
                                        </p:tav>
                                      </p:tavLst>
                                    </p:anim>
                                    <p:anim calcmode="lin" valueType="num">
                                      <p:cBhvr additive="base">
                                        <p:cTn dur="500" fill="hold" id="20"/>
                                        <p:tgtEl>
                                          <p:spTgt spid="155"/>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158"/>
                                        </p:tgtEl>
                                        <p:attrNameLst>
                                          <p:attrName>style.visibility</p:attrName>
                                        </p:attrNameLst>
                                      </p:cBhvr>
                                      <p:to>
                                        <p:strVal val="visible"/>
                                      </p:to>
                                    </p:set>
                                    <p:animEffect filter="wipe(right)" transition="in">
                                      <p:cBhvr>
                                        <p:cTn dur="500" id="25"/>
                                        <p:tgtEl>
                                          <p:spTgt spid="158"/>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163"/>
                                        </p:tgtEl>
                                        <p:attrNameLst>
                                          <p:attrName>style.visibility</p:attrName>
                                        </p:attrNameLst>
                                      </p:cBhvr>
                                      <p:to>
                                        <p:strVal val="visible"/>
                                      </p:to>
                                    </p:set>
                                    <p:anim calcmode="lin" valueType="num">
                                      <p:cBhvr>
                                        <p:cTn dur="500" fill="hold" id="29"/>
                                        <p:tgtEl>
                                          <p:spTgt spid="163"/>
                                        </p:tgtEl>
                                        <p:attrNameLst>
                                          <p:attrName>ppt_w</p:attrName>
                                        </p:attrNameLst>
                                      </p:cBhvr>
                                      <p:tavLst>
                                        <p:tav tm="0">
                                          <p:val>
                                            <p:fltVal val="0"/>
                                          </p:val>
                                        </p:tav>
                                        <p:tav tm="100000">
                                          <p:val>
                                            <p:strVal val="#ppt_w"/>
                                          </p:val>
                                        </p:tav>
                                      </p:tavLst>
                                    </p:anim>
                                    <p:anim calcmode="lin" valueType="num">
                                      <p:cBhvr>
                                        <p:cTn dur="500" fill="hold" id="30"/>
                                        <p:tgtEl>
                                          <p:spTgt spid="163"/>
                                        </p:tgtEl>
                                        <p:attrNameLst>
                                          <p:attrName>ppt_h</p:attrName>
                                        </p:attrNameLst>
                                      </p:cBhvr>
                                      <p:tavLst>
                                        <p:tav tm="0">
                                          <p:val>
                                            <p:fltVal val="0"/>
                                          </p:val>
                                        </p:tav>
                                        <p:tav tm="100000">
                                          <p:val>
                                            <p:strVal val="#ppt_h"/>
                                          </p:val>
                                        </p:tav>
                                      </p:tavLst>
                                    </p:anim>
                                    <p:animEffect filter="fade" transition="in">
                                      <p:cBhvr>
                                        <p:cTn dur="500" id="31"/>
                                        <p:tgtEl>
                                          <p:spTgt spid="163"/>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161"/>
                                        </p:tgtEl>
                                        <p:attrNameLst>
                                          <p:attrName>style.visibility</p:attrName>
                                        </p:attrNameLst>
                                      </p:cBhvr>
                                      <p:to>
                                        <p:strVal val="visible"/>
                                      </p:to>
                                    </p:set>
                                    <p:animEffect filter="wipe(left)" transition="in">
                                      <p:cBhvr>
                                        <p:cTn dur="500" id="35"/>
                                        <p:tgtEl>
                                          <p:spTgt spid="161"/>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162"/>
                                        </p:tgtEl>
                                        <p:attrNameLst>
                                          <p:attrName>style.visibility</p:attrName>
                                        </p:attrNameLst>
                                      </p:cBhvr>
                                      <p:to>
                                        <p:strVal val="visible"/>
                                      </p:to>
                                    </p:set>
                                    <p:anim calcmode="lin" valueType="num">
                                      <p:cBhvr>
                                        <p:cTn dur="500" fill="hold" id="39"/>
                                        <p:tgtEl>
                                          <p:spTgt spid="162"/>
                                        </p:tgtEl>
                                        <p:attrNameLst>
                                          <p:attrName>ppt_w</p:attrName>
                                        </p:attrNameLst>
                                      </p:cBhvr>
                                      <p:tavLst>
                                        <p:tav tm="0">
                                          <p:val>
                                            <p:fltVal val="0"/>
                                          </p:val>
                                        </p:tav>
                                        <p:tav tm="100000">
                                          <p:val>
                                            <p:strVal val="#ppt_w"/>
                                          </p:val>
                                        </p:tav>
                                      </p:tavLst>
                                    </p:anim>
                                    <p:anim calcmode="lin" valueType="num">
                                      <p:cBhvr>
                                        <p:cTn dur="500" fill="hold" id="40"/>
                                        <p:tgtEl>
                                          <p:spTgt spid="162"/>
                                        </p:tgtEl>
                                        <p:attrNameLst>
                                          <p:attrName>ppt_h</p:attrName>
                                        </p:attrNameLst>
                                      </p:cBhvr>
                                      <p:tavLst>
                                        <p:tav tm="0">
                                          <p:val>
                                            <p:fltVal val="0"/>
                                          </p:val>
                                        </p:tav>
                                        <p:tav tm="100000">
                                          <p:val>
                                            <p:strVal val="#ppt_h"/>
                                          </p:val>
                                        </p:tav>
                                      </p:tavLst>
                                    </p:anim>
                                    <p:animEffect filter="fade" transition="in">
                                      <p:cBhvr>
                                        <p:cTn dur="500" id="41"/>
                                        <p:tgtEl>
                                          <p:spTgt spid="16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3"/>
      <p:bldP grpId="0" spid="154"/>
      <p:bldP grpId="0" spid="161"/>
      <p:bldP grpId="0" spid="162"/>
      <p:bldP grpId="0" spid="163"/>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3362633" y="1249362"/>
            <a:ext cx="5203462" cy="2980531"/>
            <a:chOff x="3781661" y="1262742"/>
            <a:chExt cx="7639798" cy="4376058"/>
          </a:xfrm>
        </p:grpSpPr>
        <p:grpSp>
          <p:nvGrpSpPr>
            <p:cNvPr id="4" name="Group 1"/>
            <p:cNvGrpSpPr/>
            <p:nvPr/>
          </p:nvGrpSpPr>
          <p:grpSpPr>
            <a:xfrm>
              <a:off x="3781661" y="1262742"/>
              <a:ext cx="7639798" cy="4376058"/>
              <a:chOff x="2007319" y="1438225"/>
              <a:chExt cx="8493749" cy="4865200"/>
            </a:xfrm>
          </p:grpSpPr>
          <p:sp>
            <p:nvSpPr>
              <p:cNvPr id="6" name="Freeform 2"/>
              <p:cNvSpPr/>
              <p:nvPr/>
            </p:nvSpPr>
            <p:spPr bwMode="auto">
              <a:xfrm>
                <a:off x="2007319" y="6114624"/>
                <a:ext cx="4278332" cy="188801"/>
              </a:xfrm>
              <a:custGeom>
                <a:gdLst>
                  <a:gd fmla="*/ 0 w 885" name="T0"/>
                  <a:gd fmla="*/ 16 h 39" name="T1"/>
                  <a:gd fmla="*/ 78 w 885" name="T2"/>
                  <a:gd fmla="*/ 39 h 39" name="T3"/>
                  <a:gd fmla="*/ 885 w 885" name="T4"/>
                  <a:gd fmla="*/ 39 h 39" name="T5"/>
                  <a:gd fmla="*/ 885 w 885" name="T6"/>
                  <a:gd fmla="*/ 0 h 39" name="T7"/>
                  <a:gd fmla="*/ 0 w 885" name="T8"/>
                  <a:gd fmla="*/ 0 h 39" name="T9"/>
                  <a:gd fmla="*/ 0 w 885" name="T10"/>
                  <a:gd fmla="*/ 16 h 39" name="T11"/>
                </a:gdLst>
                <a:cxnLst>
                  <a:cxn ang="0">
                    <a:pos x="T0" y="T1"/>
                  </a:cxn>
                  <a:cxn ang="0">
                    <a:pos x="T2" y="T3"/>
                  </a:cxn>
                  <a:cxn ang="0">
                    <a:pos x="T4" y="T5"/>
                  </a:cxn>
                  <a:cxn ang="0">
                    <a:pos x="T6" y="T7"/>
                  </a:cxn>
                  <a:cxn ang="0">
                    <a:pos x="T8" y="T9"/>
                  </a:cxn>
                  <a:cxn ang="0">
                    <a:pos x="T10" y="T11"/>
                  </a:cxn>
                </a:cxnLst>
                <a:rect b="b" l="0" r="r" t="0"/>
                <a:pathLst>
                  <a:path h="39" w="885">
                    <a:moveTo>
                      <a:pt x="0" y="16"/>
                    </a:moveTo>
                    <a:cubicBezTo>
                      <a:pt x="0" y="23"/>
                      <a:pt x="30" y="39"/>
                      <a:pt x="78" y="39"/>
                    </a:cubicBezTo>
                    <a:cubicBezTo>
                      <a:pt x="126" y="39"/>
                      <a:pt x="885" y="39"/>
                      <a:pt x="885" y="39"/>
                    </a:cubicBezTo>
                    <a:cubicBezTo>
                      <a:pt x="885" y="0"/>
                      <a:pt x="885" y="0"/>
                      <a:pt x="885" y="0"/>
                    </a:cubicBezTo>
                    <a:cubicBezTo>
                      <a:pt x="0" y="0"/>
                      <a:pt x="0" y="0"/>
                      <a:pt x="0" y="0"/>
                    </a:cubicBezTo>
                    <a:lnTo>
                      <a:pt x="0" y="16"/>
                    </a:lnTo>
                    <a:close/>
                  </a:path>
                </a:pathLst>
              </a:custGeom>
              <a:solidFill>
                <a:srgbClr val="B3B4B5"/>
              </a:solidFill>
              <a:ln>
                <a:noFill/>
              </a:ln>
              <a:extLst>
                <a:ext uri="{91240B29-F687-4f45-9708-019B960494DF}">
                  <a14:hiddenLine xmlns:lc="http://schemas.openxmlformats.org/drawingml/2006/lockedCanvas"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7" name="Freeform 3"/>
              <p:cNvSpPr/>
              <p:nvPr/>
            </p:nvSpPr>
            <p:spPr bwMode="auto">
              <a:xfrm>
                <a:off x="6222734" y="6114624"/>
                <a:ext cx="4278332" cy="188801"/>
              </a:xfrm>
              <a:custGeom>
                <a:gdLst>
                  <a:gd fmla="*/ 884 w 884" name="T0"/>
                  <a:gd fmla="*/ 16 h 39" name="T1"/>
                  <a:gd fmla="*/ 806 w 884" name="T2"/>
                  <a:gd fmla="*/ 39 h 39" name="T3"/>
                  <a:gd fmla="*/ 0 w 884" name="T4"/>
                  <a:gd fmla="*/ 39 h 39" name="T5"/>
                  <a:gd fmla="*/ 0 w 884" name="T6"/>
                  <a:gd fmla="*/ 0 h 39" name="T7"/>
                  <a:gd fmla="*/ 884 w 884" name="T8"/>
                  <a:gd fmla="*/ 0 h 39" name="T9"/>
                  <a:gd fmla="*/ 884 w 884" name="T10"/>
                  <a:gd fmla="*/ 16 h 39" name="T11"/>
                </a:gdLst>
                <a:cxnLst>
                  <a:cxn ang="0">
                    <a:pos x="T0" y="T1"/>
                  </a:cxn>
                  <a:cxn ang="0">
                    <a:pos x="T2" y="T3"/>
                  </a:cxn>
                  <a:cxn ang="0">
                    <a:pos x="T4" y="T5"/>
                  </a:cxn>
                  <a:cxn ang="0">
                    <a:pos x="T6" y="T7"/>
                  </a:cxn>
                  <a:cxn ang="0">
                    <a:pos x="T8" y="T9"/>
                  </a:cxn>
                  <a:cxn ang="0">
                    <a:pos x="T10" y="T11"/>
                  </a:cxn>
                </a:cxnLst>
                <a:rect b="b" l="0" r="r" t="0"/>
                <a:pathLst>
                  <a:path h="39" w="884">
                    <a:moveTo>
                      <a:pt x="884" y="16"/>
                    </a:moveTo>
                    <a:cubicBezTo>
                      <a:pt x="884" y="23"/>
                      <a:pt x="854" y="39"/>
                      <a:pt x="806" y="39"/>
                    </a:cubicBezTo>
                    <a:cubicBezTo>
                      <a:pt x="758" y="39"/>
                      <a:pt x="0" y="39"/>
                      <a:pt x="0" y="39"/>
                    </a:cubicBezTo>
                    <a:cubicBezTo>
                      <a:pt x="0" y="0"/>
                      <a:pt x="0" y="0"/>
                      <a:pt x="0" y="0"/>
                    </a:cubicBezTo>
                    <a:cubicBezTo>
                      <a:pt x="884" y="0"/>
                      <a:pt x="884" y="0"/>
                      <a:pt x="884" y="0"/>
                    </a:cubicBezTo>
                    <a:lnTo>
                      <a:pt x="884" y="16"/>
                    </a:lnTo>
                    <a:close/>
                  </a:path>
                </a:pathLst>
              </a:custGeom>
              <a:solidFill>
                <a:srgbClr val="B3B4B5"/>
              </a:solidFill>
              <a:ln>
                <a:noFill/>
              </a:ln>
              <a:extLst>
                <a:ext uri="{91240B29-F687-4f45-9708-019B960494DF}">
                  <a14:hiddenLine xmlns:lc="http://schemas.openxmlformats.org/drawingml/2006/lockedCanvas"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8" name="Freeform 4"/>
              <p:cNvSpPr/>
              <p:nvPr/>
            </p:nvSpPr>
            <p:spPr bwMode="auto">
              <a:xfrm>
                <a:off x="2868793" y="1438225"/>
                <a:ext cx="6838561" cy="4666717"/>
              </a:xfrm>
              <a:custGeom>
                <a:gdLst>
                  <a:gd fmla="*/ 40 w 1414" name="T0"/>
                  <a:gd fmla="*/ 964 h 964" name="T1"/>
                  <a:gd fmla="*/ 0 w 1414" name="T2"/>
                  <a:gd fmla="*/ 924 h 964" name="T3"/>
                  <a:gd fmla="*/ 0 w 1414" name="T4"/>
                  <a:gd fmla="*/ 40 h 964" name="T5"/>
                  <a:gd fmla="*/ 40 w 1414" name="T6"/>
                  <a:gd fmla="*/ 0 h 964" name="T7"/>
                  <a:gd fmla="*/ 1373 w 1414" name="T8"/>
                  <a:gd fmla="*/ 0 h 964" name="T9"/>
                  <a:gd fmla="*/ 1414 w 1414" name="T10"/>
                  <a:gd fmla="*/ 40 h 964" name="T11"/>
                  <a:gd fmla="*/ 1414 w 1414" name="T12"/>
                  <a:gd fmla="*/ 924 h 964" name="T13"/>
                  <a:gd fmla="*/ 1373 w 1414" name="T14"/>
                  <a:gd fmla="*/ 964 h 964" name="T15"/>
                  <a:gd fmla="*/ 40 w 1414" name="T16"/>
                  <a:gd fmla="*/ 964 h 9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64" w="1414">
                    <a:moveTo>
                      <a:pt x="40" y="964"/>
                    </a:moveTo>
                    <a:cubicBezTo>
                      <a:pt x="18" y="964"/>
                      <a:pt x="0" y="946"/>
                      <a:pt x="0" y="924"/>
                    </a:cubicBezTo>
                    <a:cubicBezTo>
                      <a:pt x="0" y="40"/>
                      <a:pt x="0" y="40"/>
                      <a:pt x="0" y="40"/>
                    </a:cubicBezTo>
                    <a:cubicBezTo>
                      <a:pt x="0" y="18"/>
                      <a:pt x="18" y="0"/>
                      <a:pt x="40" y="0"/>
                    </a:cubicBezTo>
                    <a:cubicBezTo>
                      <a:pt x="1373" y="0"/>
                      <a:pt x="1373" y="0"/>
                      <a:pt x="1373" y="0"/>
                    </a:cubicBezTo>
                    <a:cubicBezTo>
                      <a:pt x="1396" y="0"/>
                      <a:pt x="1414" y="18"/>
                      <a:pt x="1414" y="40"/>
                    </a:cubicBezTo>
                    <a:cubicBezTo>
                      <a:pt x="1414" y="924"/>
                      <a:pt x="1414" y="924"/>
                      <a:pt x="1414" y="924"/>
                    </a:cubicBezTo>
                    <a:cubicBezTo>
                      <a:pt x="1414" y="946"/>
                      <a:pt x="1396" y="964"/>
                      <a:pt x="1373" y="964"/>
                    </a:cubicBezTo>
                    <a:lnTo>
                      <a:pt x="40" y="964"/>
                    </a:lnTo>
                    <a:close/>
                  </a:path>
                </a:pathLst>
              </a:custGeom>
              <a:solidFill>
                <a:schemeClr val="tx1">
                  <a:lumMod val="75000"/>
                  <a:lumOff val="25000"/>
                </a:schemeClr>
              </a:solidFill>
              <a:ln w="31750">
                <a:solidFill>
                  <a:schemeClr val="bg1">
                    <a:lumMod val="75000"/>
                  </a:schemeClr>
                </a:solidFill>
              </a:ln>
              <a:extLst>
                <a:ext uri="{91240B29-F687-4f45-9708-019B960494DF}">
                  <a14:hiddenLine xmlns:lc="http://schemas.openxmlformats.org/drawingml/2006/lockedCanvas"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9" name="Rectangle 5"/>
              <p:cNvSpPr>
                <a:spLocks noChangeArrowheads="1"/>
              </p:cNvSpPr>
              <p:nvPr/>
            </p:nvSpPr>
            <p:spPr bwMode="auto">
              <a:xfrm>
                <a:off x="2007319" y="6037169"/>
                <a:ext cx="8493749" cy="154911"/>
              </a:xfrm>
              <a:prstGeom prst="rect">
                <a:avLst/>
              </a:prstGeom>
              <a:solidFill>
                <a:schemeClr val="bg1">
                  <a:lumMod val="85000"/>
                </a:schemeClr>
              </a:solid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10" name="Freeform 6"/>
              <p:cNvSpPr/>
              <p:nvPr/>
            </p:nvSpPr>
            <p:spPr bwMode="auto">
              <a:xfrm>
                <a:off x="5641962" y="6037170"/>
                <a:ext cx="1219614" cy="87138"/>
              </a:xfrm>
              <a:custGeom>
                <a:gdLst>
                  <a:gd fmla="*/ 0 w 252" name="T0"/>
                  <a:gd fmla="*/ 0 h 18" name="T1"/>
                  <a:gd fmla="*/ 22 w 252" name="T2"/>
                  <a:gd fmla="*/ 18 h 18" name="T3"/>
                  <a:gd fmla="*/ 230 w 252" name="T4"/>
                  <a:gd fmla="*/ 18 h 18" name="T5"/>
                  <a:gd fmla="*/ 252 w 252" name="T6"/>
                  <a:gd fmla="*/ 0 h 18" name="T7"/>
                  <a:gd fmla="*/ 0 w 252" name="T8"/>
                  <a:gd fmla="*/ 0 h 18" name="T9"/>
                </a:gdLst>
                <a:cxnLst>
                  <a:cxn ang="0">
                    <a:pos x="T0" y="T1"/>
                  </a:cxn>
                  <a:cxn ang="0">
                    <a:pos x="T2" y="T3"/>
                  </a:cxn>
                  <a:cxn ang="0">
                    <a:pos x="T4" y="T5"/>
                  </a:cxn>
                  <a:cxn ang="0">
                    <a:pos x="T6" y="T7"/>
                  </a:cxn>
                  <a:cxn ang="0">
                    <a:pos x="T8" y="T9"/>
                  </a:cxn>
                </a:cxnLst>
                <a:rect b="b" l="0" r="r" t="0"/>
                <a:pathLst>
                  <a:path h="18" w="251">
                    <a:moveTo>
                      <a:pt x="0" y="0"/>
                    </a:moveTo>
                    <a:cubicBezTo>
                      <a:pt x="2" y="10"/>
                      <a:pt x="11" y="18"/>
                      <a:pt x="22" y="18"/>
                    </a:cubicBezTo>
                    <a:cubicBezTo>
                      <a:pt x="230" y="18"/>
                      <a:pt x="230" y="18"/>
                      <a:pt x="230" y="18"/>
                    </a:cubicBezTo>
                    <a:cubicBezTo>
                      <a:pt x="241" y="18"/>
                      <a:pt x="250" y="10"/>
                      <a:pt x="252" y="0"/>
                    </a:cubicBezTo>
                    <a:lnTo>
                      <a:pt x="0" y="0"/>
                    </a:lnTo>
                    <a:close/>
                  </a:path>
                </a:pathLst>
              </a:custGeom>
              <a:solidFill>
                <a:srgbClr val="B3B4B5"/>
              </a:solidFill>
              <a:ln>
                <a:noFill/>
              </a:ln>
              <a:extLst>
                <a:ext uri="{91240B29-F687-4f45-9708-019B960494DF}">
                  <a14:hiddenLine xmlns:lc="http://schemas.openxmlformats.org/drawingml/2006/lockedCanvas"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11" name="Rectangle 7"/>
              <p:cNvSpPr>
                <a:spLocks noChangeArrowheads="1"/>
              </p:cNvSpPr>
              <p:nvPr/>
            </p:nvSpPr>
            <p:spPr bwMode="auto">
              <a:xfrm>
                <a:off x="3096260" y="1733528"/>
                <a:ext cx="6383621" cy="4032549"/>
              </a:xfrm>
              <a:prstGeom prst="rect">
                <a:avLst/>
              </a:prstGeom>
              <a:solidFill>
                <a:schemeClr val="bg1">
                  <a:lumMod val="95000"/>
                </a:schemeClr>
              </a:solid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lang="id-ID" sz="1013">
                  <a:latin typeface="Roboto Light"/>
                </a:endParaRPr>
              </a:p>
            </p:txBody>
          </p:sp>
          <p:sp>
            <p:nvSpPr>
              <p:cNvPr id="12" name="Oval 8"/>
              <p:cNvSpPr/>
              <p:nvPr/>
            </p:nvSpPr>
            <p:spPr>
              <a:xfrm>
                <a:off x="6251777" y="1546335"/>
                <a:ext cx="79086" cy="79086"/>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p>
            </p:txBody>
          </p:sp>
        </p:grpSp>
        <p:pic>
          <p:nvPicPr>
            <p:cNvPr id="5" name="图片占位符 15"/>
            <p:cNvPicPr>
              <a:picLocks noChangeAspect="1"/>
            </p:cNvPicPr>
            <p:nvPr/>
          </p:nvPicPr>
          <p:blipFill>
            <a:blip r:embed="rId4">
              <a:extLst>
                <a:ext uri="{28A0092B-C50C-407E-A947-70E740481C1C}">
                  <a14:useLocalDpi val="0"/>
                </a:ext>
              </a:extLst>
            </a:blip>
            <a:stretch>
              <a:fillRect/>
            </a:stretch>
          </p:blipFill>
          <p:spPr>
            <a:xfrm>
              <a:off x="4761120" y="1533940"/>
              <a:ext cx="5741779" cy="3615953"/>
            </a:xfrm>
            <a:custGeom>
              <a:gdLst>
                <a:gd fmla="*/ 0 w 5741820" name="connsiteX0"/>
                <a:gd fmla="*/ 0 h 3627121" name="connsiteY0"/>
                <a:gd fmla="*/ 5741820 w 5741820" name="connsiteX1"/>
                <a:gd fmla="*/ 0 h 3627121" name="connsiteY1"/>
                <a:gd fmla="*/ 5741820 w 5741820" name="connsiteX2"/>
                <a:gd fmla="*/ 3627121 h 3627121" name="connsiteY2"/>
                <a:gd fmla="*/ 0 w 5741820" name="connsiteX3"/>
                <a:gd fmla="*/ 3627121 h 3627121" name="connsiteY3"/>
              </a:gdLst>
              <a:cxnLst>
                <a:cxn ang="0">
                  <a:pos x="connsiteX0" y="connsiteY0"/>
                </a:cxn>
                <a:cxn ang="0">
                  <a:pos x="connsiteX1" y="connsiteY1"/>
                </a:cxn>
                <a:cxn ang="0">
                  <a:pos x="connsiteX2" y="connsiteY2"/>
                </a:cxn>
                <a:cxn ang="0">
                  <a:pos x="connsiteX3" y="connsiteY3"/>
                </a:cxn>
              </a:cxnLst>
              <a:rect b="b" l="l" r="r" t="t"/>
              <a:pathLst>
                <a:path h="3627121" w="5741820">
                  <a:moveTo>
                    <a:pt x="0" y="0"/>
                  </a:moveTo>
                  <a:lnTo>
                    <a:pt x="5741820" y="0"/>
                  </a:lnTo>
                  <a:lnTo>
                    <a:pt x="5741820" y="3627121"/>
                  </a:lnTo>
                  <a:lnTo>
                    <a:pt x="0" y="3627121"/>
                  </a:lnTo>
                  <a:close/>
                </a:path>
              </a:pathLst>
            </a:custGeom>
          </p:spPr>
        </p:pic>
      </p:grpSp>
      <p:grpSp>
        <p:nvGrpSpPr>
          <p:cNvPr id="13" name="组合 12"/>
          <p:cNvGrpSpPr/>
          <p:nvPr/>
        </p:nvGrpSpPr>
        <p:grpSpPr>
          <a:xfrm>
            <a:off x="748170" y="1528062"/>
            <a:ext cx="2536801" cy="2090307"/>
            <a:chOff x="997560" y="2036356"/>
            <a:chExt cx="3382401" cy="2787076"/>
          </a:xfrm>
        </p:grpSpPr>
        <p:sp>
          <p:nvSpPr>
            <p:cNvPr id="14" name="文本框 13"/>
            <p:cNvSpPr txBox="1"/>
            <p:nvPr/>
          </p:nvSpPr>
          <p:spPr>
            <a:xfrm>
              <a:off x="1558022" y="2036356"/>
              <a:ext cx="2682240" cy="609600"/>
            </a:xfrm>
            <a:prstGeom prst="rect">
              <a:avLst/>
            </a:prstGeom>
            <a:noFill/>
          </p:spPr>
          <p:txBody>
            <a:bodyPr rtlCol="0" wrap="none">
              <a:spAutoFit/>
            </a:bodyPr>
            <a:lstStyle/>
            <a:p>
              <a:pPr algn="r"/>
              <a:r>
                <a:rPr altLang="en-US" lang="zh-CN" sz="2400">
                  <a:solidFill>
                    <a:schemeClr val="tx1">
                      <a:lumMod val="85000"/>
                      <a:lumOff val="15000"/>
                    </a:schemeClr>
                  </a:solidFill>
                  <a:latin charset="-122" panose="020b0503020204020204" pitchFamily="34" typeface="微软雅黑"/>
                  <a:ea charset="-122" panose="020b0503020204020204" pitchFamily="34" typeface="微软雅黑"/>
                </a:rPr>
                <a:t>添加标题内容</a:t>
              </a:r>
            </a:p>
          </p:txBody>
        </p:sp>
        <p:sp>
          <p:nvSpPr>
            <p:cNvPr id="15" name="矩形 14"/>
            <p:cNvSpPr/>
            <p:nvPr/>
          </p:nvSpPr>
          <p:spPr>
            <a:xfrm>
              <a:off x="3176100" y="2714537"/>
              <a:ext cx="949861" cy="4571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r"/>
              <a:endParaRPr altLang="en-US" lang="zh-CN" sz="1013">
                <a:solidFill>
                  <a:schemeClr val="tx1">
                    <a:lumMod val="85000"/>
                    <a:lumOff val="15000"/>
                  </a:schemeClr>
                </a:solidFill>
                <a:latin charset="-122" panose="020b0503020204020204" pitchFamily="34" typeface="微软雅黑"/>
                <a:ea charset="-122" panose="020b0503020204020204" pitchFamily="34" typeface="微软雅黑"/>
              </a:endParaRPr>
            </a:p>
          </p:txBody>
        </p:sp>
        <p:sp>
          <p:nvSpPr>
            <p:cNvPr id="16" name="Rectangle 23"/>
            <p:cNvSpPr/>
            <p:nvPr/>
          </p:nvSpPr>
          <p:spPr>
            <a:xfrm>
              <a:off x="997560" y="2853661"/>
              <a:ext cx="3382401" cy="1950720"/>
            </a:xfrm>
            <a:prstGeom prst="rect">
              <a:avLst/>
            </a:prstGeom>
          </p:spPr>
          <p:txBody>
            <a:bodyPr wrap="square">
              <a:spAutoFit/>
            </a:bodyPr>
            <a:lstStyle/>
            <a:p>
              <a:pPr>
                <a:lnSpc>
                  <a:spcPct val="150000"/>
                </a:lnSpc>
                <a:spcBef>
                  <a:spcPts val="1800"/>
                </a:spcBef>
              </a:pPr>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本模版具备基本构架，合理美观的编排好了现成的图文位置，结合本企业的具体情况更换即可，方便实用。版块结构可根据具体实用情况将前后秩序重新排列使用。</a:t>
              </a:r>
            </a:p>
          </p:txBody>
        </p:sp>
      </p:grpSp>
      <p:sp>
        <p:nvSpPr>
          <p:cNvPr id="17" name="等腰三角形 1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18" name="文本框 17"/>
          <p:cNvSpPr txBox="1"/>
          <p:nvPr/>
        </p:nvSpPr>
        <p:spPr>
          <a:xfrm>
            <a:off x="3436843" y="442517"/>
            <a:ext cx="23164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执行不力的病因</a:t>
            </a:r>
          </a:p>
        </p:txBody>
      </p:sp>
      <p:cxnSp>
        <p:nvCxnSpPr>
          <p:cNvPr id="19" name="直接连接符 1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991811418"/>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7"/>
                                        </p:tgtEl>
                                        <p:attrNameLst>
                                          <p:attrName>style.visibility</p:attrName>
                                        </p:attrNameLst>
                                      </p:cBhvr>
                                      <p:to>
                                        <p:strVal val="visible"/>
                                      </p:to>
                                    </p:set>
                                    <p:animEffect filter="fade" transition="in">
                                      <p:cBhvr>
                                        <p:cTn dur="1000" id="7"/>
                                        <p:tgtEl>
                                          <p:spTgt spid="17"/>
                                        </p:tgtEl>
                                      </p:cBhvr>
                                    </p:animEffect>
                                    <p:anim calcmode="lin" valueType="num">
                                      <p:cBhvr>
                                        <p:cTn dur="1000" fill="hold" id="8"/>
                                        <p:tgtEl>
                                          <p:spTgt spid="17"/>
                                        </p:tgtEl>
                                        <p:attrNameLst>
                                          <p:attrName>ppt_x</p:attrName>
                                        </p:attrNameLst>
                                      </p:cBhvr>
                                      <p:tavLst>
                                        <p:tav tm="0">
                                          <p:val>
                                            <p:strVal val="#ppt_x"/>
                                          </p:val>
                                        </p:tav>
                                        <p:tav tm="100000">
                                          <p:val>
                                            <p:strVal val="#ppt_x"/>
                                          </p:val>
                                        </p:tav>
                                      </p:tavLst>
                                    </p:anim>
                                    <p:anim calcmode="lin" valueType="num">
                                      <p:cBhvr>
                                        <p:cTn dur="1000" fill="hold" id="9"/>
                                        <p:tgtEl>
                                          <p:spTgt spid="1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18"/>
                                        </p:tgtEl>
                                        <p:attrNameLst>
                                          <p:attrName>style.visibility</p:attrName>
                                        </p:attrNameLst>
                                      </p:cBhvr>
                                      <p:to>
                                        <p:strVal val="visible"/>
                                      </p:to>
                                    </p:set>
                                    <p:anim calcmode="lin" valueType="num">
                                      <p:cBhvr>
                                        <p:cTn dur="500" fill="hold" id="14"/>
                                        <p:tgtEl>
                                          <p:spTgt spid="18"/>
                                        </p:tgtEl>
                                        <p:attrNameLst>
                                          <p:attrName>ppt_w</p:attrName>
                                        </p:attrNameLst>
                                      </p:cBhvr>
                                      <p:tavLst>
                                        <p:tav tm="0">
                                          <p:val>
                                            <p:fltVal val="0"/>
                                          </p:val>
                                        </p:tav>
                                        <p:tav tm="100000">
                                          <p:val>
                                            <p:strVal val="#ppt_w"/>
                                          </p:val>
                                        </p:tav>
                                      </p:tavLst>
                                    </p:anim>
                                    <p:anim calcmode="lin" valueType="num">
                                      <p:cBhvr>
                                        <p:cTn dur="500" fill="hold" id="15"/>
                                        <p:tgtEl>
                                          <p:spTgt spid="18"/>
                                        </p:tgtEl>
                                        <p:attrNameLst>
                                          <p:attrName>ppt_h</p:attrName>
                                        </p:attrNameLst>
                                      </p:cBhvr>
                                      <p:tavLst>
                                        <p:tav tm="0">
                                          <p:val>
                                            <p:fltVal val="0"/>
                                          </p:val>
                                        </p:tav>
                                        <p:tav tm="100000">
                                          <p:val>
                                            <p:strVal val="#ppt_h"/>
                                          </p:val>
                                        </p:tav>
                                      </p:tavLst>
                                    </p:anim>
                                    <p:animEffect filter="fade" transition="in">
                                      <p:cBhvr>
                                        <p:cTn dur="500" id="16"/>
                                        <p:tgtEl>
                                          <p:spTgt spid="18"/>
                                        </p:tgtEl>
                                      </p:cBhvr>
                                    </p:animEffect>
                                  </p:childTnLst>
                                </p:cTn>
                              </p:par>
                              <p:par>
                                <p:cTn fill="hold" id="17" nodeType="withEffect" presetClass="entr" presetID="53" presetSubtype="0">
                                  <p:stCondLst>
                                    <p:cond delay="0"/>
                                  </p:stCondLst>
                                  <p:childTnLst>
                                    <p:set>
                                      <p:cBhvr>
                                        <p:cTn dur="1" fill="hold" id="18">
                                          <p:stCondLst>
                                            <p:cond delay="0"/>
                                          </p:stCondLst>
                                        </p:cTn>
                                        <p:tgtEl>
                                          <p:spTgt spid="19"/>
                                        </p:tgtEl>
                                        <p:attrNameLst>
                                          <p:attrName>style.visibility</p:attrName>
                                        </p:attrNameLst>
                                      </p:cBhvr>
                                      <p:to>
                                        <p:strVal val="visible"/>
                                      </p:to>
                                    </p:set>
                                    <p:anim calcmode="lin" valueType="num">
                                      <p:cBhvr>
                                        <p:cTn dur="500" fill="hold" id="19"/>
                                        <p:tgtEl>
                                          <p:spTgt spid="19"/>
                                        </p:tgtEl>
                                        <p:attrNameLst>
                                          <p:attrName>ppt_w</p:attrName>
                                        </p:attrNameLst>
                                      </p:cBhvr>
                                      <p:tavLst>
                                        <p:tav tm="0">
                                          <p:val>
                                            <p:fltVal val="0"/>
                                          </p:val>
                                        </p:tav>
                                        <p:tav tm="100000">
                                          <p:val>
                                            <p:strVal val="#ppt_w"/>
                                          </p:val>
                                        </p:tav>
                                      </p:tavLst>
                                    </p:anim>
                                    <p:anim calcmode="lin" valueType="num">
                                      <p:cBhvr>
                                        <p:cTn dur="500" fill="hold" id="20"/>
                                        <p:tgtEl>
                                          <p:spTgt spid="19"/>
                                        </p:tgtEl>
                                        <p:attrNameLst>
                                          <p:attrName>ppt_h</p:attrName>
                                        </p:attrNameLst>
                                      </p:cBhvr>
                                      <p:tavLst>
                                        <p:tav tm="0">
                                          <p:val>
                                            <p:fltVal val="0"/>
                                          </p:val>
                                        </p:tav>
                                        <p:tav tm="100000">
                                          <p:val>
                                            <p:strVal val="#ppt_h"/>
                                          </p:val>
                                        </p:tav>
                                      </p:tavLst>
                                    </p:anim>
                                    <p:animEffect filter="fade" transition="in">
                                      <p:cBhvr>
                                        <p:cTn dur="500" id="21"/>
                                        <p:tgtEl>
                                          <p:spTgt spid="19"/>
                                        </p:tgtEl>
                                      </p:cBhvr>
                                    </p:animEffect>
                                  </p:childTnLst>
                                </p:cTn>
                              </p:par>
                            </p:childTnLst>
                          </p:cTn>
                        </p:par>
                        <p:par>
                          <p:cTn fill="hold" id="22" nodeType="afterGroup">
                            <p:stCondLst>
                              <p:cond delay="500"/>
                            </p:stCondLst>
                            <p:childTnLst>
                              <p:par>
                                <p:cTn fill="hold" id="23" nodeType="afterEffect" presetClass="entr" presetID="2" presetSubtype="4">
                                  <p:stCondLst>
                                    <p:cond delay="0"/>
                                  </p:stCondLst>
                                  <p:childTnLst>
                                    <p:set>
                                      <p:cBhvr>
                                        <p:cTn dur="1" fill="hold" id="24">
                                          <p:stCondLst>
                                            <p:cond delay="0"/>
                                          </p:stCondLst>
                                        </p:cTn>
                                        <p:tgtEl>
                                          <p:spTgt spid="3"/>
                                        </p:tgtEl>
                                        <p:attrNameLst>
                                          <p:attrName>style.visibility</p:attrName>
                                        </p:attrNameLst>
                                      </p:cBhvr>
                                      <p:to>
                                        <p:strVal val="visible"/>
                                      </p:to>
                                    </p:set>
                                    <p:anim calcmode="lin" valueType="num">
                                      <p:cBhvr additive="base">
                                        <p:cTn dur="500" fill="hold" id="25"/>
                                        <p:tgtEl>
                                          <p:spTgt spid="3"/>
                                        </p:tgtEl>
                                        <p:attrNameLst>
                                          <p:attrName>ppt_x</p:attrName>
                                        </p:attrNameLst>
                                      </p:cBhvr>
                                      <p:tavLst>
                                        <p:tav tm="0">
                                          <p:val>
                                            <p:strVal val="#ppt_x"/>
                                          </p:val>
                                        </p:tav>
                                        <p:tav tm="100000">
                                          <p:val>
                                            <p:strVal val="#ppt_x"/>
                                          </p:val>
                                        </p:tav>
                                      </p:tavLst>
                                    </p:anim>
                                    <p:anim calcmode="lin" valueType="num">
                                      <p:cBhvr additive="base">
                                        <p:cTn dur="500" fill="hold" id="26"/>
                                        <p:tgtEl>
                                          <p:spTgt spid="3"/>
                                        </p:tgtEl>
                                        <p:attrNameLst>
                                          <p:attrName>ppt_y</p:attrName>
                                        </p:attrNameLst>
                                      </p:cBhvr>
                                      <p:tavLst>
                                        <p:tav tm="0">
                                          <p:val>
                                            <p:strVal val="1+#ppt_h/2"/>
                                          </p:val>
                                        </p:tav>
                                        <p:tav tm="100000">
                                          <p:val>
                                            <p:strVal val="#ppt_y"/>
                                          </p:val>
                                        </p:tav>
                                      </p:tavLst>
                                    </p:anim>
                                  </p:childTnLst>
                                </p:cTn>
                              </p:par>
                            </p:childTnLst>
                          </p:cTn>
                        </p:par>
                        <p:par>
                          <p:cTn fill="hold" id="27" nodeType="afterGroup">
                            <p:stCondLst>
                              <p:cond delay="1000"/>
                            </p:stCondLst>
                            <p:childTnLst>
                              <p:par>
                                <p:cTn fill="hold" id="28" nodeType="afterEffect" presetClass="entr" presetID="18" presetSubtype="12">
                                  <p:stCondLst>
                                    <p:cond delay="0"/>
                                  </p:stCondLst>
                                  <p:childTnLst>
                                    <p:set>
                                      <p:cBhvr>
                                        <p:cTn dur="1" fill="hold" id="29">
                                          <p:stCondLst>
                                            <p:cond delay="0"/>
                                          </p:stCondLst>
                                        </p:cTn>
                                        <p:tgtEl>
                                          <p:spTgt spid="13"/>
                                        </p:tgtEl>
                                        <p:attrNameLst>
                                          <p:attrName>style.visibility</p:attrName>
                                        </p:attrNameLst>
                                      </p:cBhvr>
                                      <p:to>
                                        <p:strVal val="visible"/>
                                      </p:to>
                                    </p:set>
                                    <p:animEffect filter="strips(downLeft)" transition="in">
                                      <p:cBhvr>
                                        <p:cTn dur="500" id="30"/>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45a5a3ac-e2d5-4ae8-a855-b7ff625f1f23" title="iSlide™ 版权声明  COPYRIGHT NOTICE"/>
          <p:cNvGrpSpPr>
            <a:grpSpLocks noChangeAspect="1"/>
          </p:cNvGrpSpPr>
          <p:nvPr>
            <p:custDataLst>
              <p:tags r:id="rId2"/>
            </p:custDataLst>
          </p:nvPr>
        </p:nvGrpSpPr>
        <p:grpSpPr>
          <a:xfrm>
            <a:off x="502444" y="1217474"/>
            <a:ext cx="8538278" cy="3391100"/>
            <a:chOff x="669925" y="1622164"/>
            <a:chExt cx="11384381" cy="4521471"/>
          </a:xfrm>
        </p:grpSpPr>
        <p:sp>
          <p:nvSpPr>
            <p:cNvPr id="4" name="is1íḍê">
              <a:extLst>
                <a:ext uri="{FF2B5EF4-FFF2-40B4-BE49-F238E27FC236}">
                  <a16:creationId xmlns:a16="http://schemas.microsoft.com/office/drawing/2014/main" id="{E956E242-7B10-4E86-959C-4464C1494A7F}"/>
                </a:ext>
              </a:extLst>
            </p:cNvPr>
            <p:cNvSpPr txBox="1"/>
            <p:nvPr/>
          </p:nvSpPr>
          <p:spPr>
            <a:xfrm>
              <a:off x="669925" y="3106346"/>
              <a:ext cx="5426075" cy="864096"/>
            </a:xfrm>
            <a:prstGeom prst="rect">
              <a:avLst/>
            </a:prstGeom>
            <a:solidFill>
              <a:schemeClr val="accent1"/>
            </a:solidFill>
            <a:ln w="9525">
              <a:solidFill>
                <a:schemeClr val="accent1"/>
              </a:solidFill>
            </a:ln>
          </p:spPr>
          <p:txBody>
            <a:bodyPr anchor="ctr" bIns="46800" lIns="90000" rIns="90000" rtlCol="0" tIns="46800" wrap="square">
              <a:normAutofit/>
            </a:bodyPr>
            <a:lstStyle>
              <a:defPPr>
                <a:defRPr lang="en-US"/>
              </a:defPPr>
              <a:lvl1pPr>
                <a:defRPr sz="1800">
                  <a:solidFill>
                    <a:schemeClr val="tx1">
                      <a:lumMod val="75000"/>
                      <a:lumOff val="25000"/>
                    </a:schemeClr>
                  </a:solidFill>
                </a:defRPr>
              </a:lvl1pPr>
              <a:lvl2pPr algn="l" defTabSz="609585" eaLnBrk="1" hangingPunct="1" latinLnBrk="0" marL="609585" rtl="0">
                <a:defRPr kern="1200" sz="2400">
                  <a:solidFill>
                    <a:schemeClr val="tx1"/>
                  </a:solidFill>
                </a:defRPr>
              </a:lvl2pPr>
              <a:lvl3pPr algn="l" defTabSz="609585" eaLnBrk="1" hangingPunct="1" latinLnBrk="0" marL="1219170" rtl="0">
                <a:defRPr kern="1200" sz="2400">
                  <a:solidFill>
                    <a:schemeClr val="tx1"/>
                  </a:solidFill>
                </a:defRPr>
              </a:lvl3pPr>
              <a:lvl4pPr algn="l" defTabSz="609585" eaLnBrk="1" hangingPunct="1" latinLnBrk="0" marL="1828754" rtl="0">
                <a:defRPr kern="1200" sz="2400">
                  <a:solidFill>
                    <a:schemeClr val="tx1"/>
                  </a:solidFill>
                </a:defRPr>
              </a:lvl4pPr>
              <a:lvl5pPr algn="l" defTabSz="609585" eaLnBrk="1" hangingPunct="1" latinLnBrk="0" marL="2438339" rtl="0">
                <a:defRPr kern="1200" sz="2400">
                  <a:solidFill>
                    <a:schemeClr val="tx1"/>
                  </a:solidFill>
                </a:defRPr>
              </a:lvl5pPr>
              <a:lvl6pPr algn="l" defTabSz="609585" eaLnBrk="1" hangingPunct="1" latinLnBrk="0" marL="3047924" rtl="0">
                <a:defRPr kern="1200" sz="2400">
                  <a:solidFill>
                    <a:schemeClr val="tx1"/>
                  </a:solidFill>
                </a:defRPr>
              </a:lvl6pPr>
              <a:lvl7pPr algn="l" defTabSz="609585" eaLnBrk="1" hangingPunct="1" latinLnBrk="0" marL="3657509" rtl="0">
                <a:defRPr kern="1200" sz="2400">
                  <a:solidFill>
                    <a:schemeClr val="tx1"/>
                  </a:solidFill>
                </a:defRPr>
              </a:lvl7pPr>
              <a:lvl8pPr algn="l" defTabSz="609585" eaLnBrk="1" hangingPunct="1" latinLnBrk="0" marL="4267093" rtl="0">
                <a:defRPr kern="1200" sz="2400">
                  <a:solidFill>
                    <a:schemeClr val="tx1"/>
                  </a:solidFill>
                </a:defRPr>
              </a:lvl8pPr>
              <a:lvl9pPr algn="l" defTabSz="609585" eaLnBrk="1" hangingPunct="1" latinLnBrk="0" marL="4876678" rtl="0">
                <a:defRPr kern="1200" sz="2400">
                  <a:solidFill>
                    <a:schemeClr val="tx1"/>
                  </a:solidFill>
                </a:defRPr>
              </a:lvl9pPr>
            </a:lstStyle>
            <a:p>
              <a:r>
                <a:rPr altLang="en-US" lang="zh-CN">
                  <a:solidFill>
                    <a:schemeClr val="bg1"/>
                  </a:solidFill>
                </a:rPr>
                <a:t>点击输入标题</a:t>
              </a:r>
            </a:p>
          </p:txBody>
        </p:sp>
        <p:sp>
          <p:nvSpPr>
            <p:cNvPr id="5" name="í$ļiḍè">
              <a:extLst>
                <a:ext uri="{FF2B5EF4-FFF2-40B4-BE49-F238E27FC236}">
                  <a16:creationId xmlns:a16="http://schemas.microsoft.com/office/drawing/2014/main" id="{3F9E0CBD-B329-4468-A1BA-2816D8D25799}"/>
                </a:ext>
              </a:extLst>
            </p:cNvPr>
            <p:cNvSpPr txBox="1"/>
            <p:nvPr/>
          </p:nvSpPr>
          <p:spPr>
            <a:xfrm>
              <a:off x="669925" y="4183074"/>
              <a:ext cx="5426075" cy="864096"/>
            </a:xfrm>
            <a:prstGeom prst="rect">
              <a:avLst/>
            </a:prstGeom>
            <a:noFill/>
            <a:ln w="9525">
              <a:solidFill>
                <a:schemeClr val="accent1"/>
              </a:solidFill>
            </a:ln>
          </p:spPr>
          <p:txBody>
            <a:bodyPr anchor="ctr" bIns="46800" lIns="90000" rIns="90000" rtlCol="0" tIns="46800" wrap="square">
              <a:normAutofit/>
            </a:bodyPr>
            <a:lstStyle>
              <a:defPPr>
                <a:defRPr lang="en-US"/>
              </a:defPPr>
              <a:lvl1pPr>
                <a:defRPr sz="1800">
                  <a:solidFill>
                    <a:schemeClr val="tx1">
                      <a:lumMod val="75000"/>
                      <a:lumOff val="25000"/>
                    </a:schemeClr>
                  </a:solidFill>
                </a:defRPr>
              </a:lvl1pPr>
              <a:lvl2pPr algn="l" defTabSz="609585" eaLnBrk="1" hangingPunct="1" latinLnBrk="0" marL="609585" rtl="0">
                <a:defRPr kern="1200" sz="2400">
                  <a:solidFill>
                    <a:schemeClr val="tx1"/>
                  </a:solidFill>
                </a:defRPr>
              </a:lvl2pPr>
              <a:lvl3pPr algn="l" defTabSz="609585" eaLnBrk="1" hangingPunct="1" latinLnBrk="0" marL="1219170" rtl="0">
                <a:defRPr kern="1200" sz="2400">
                  <a:solidFill>
                    <a:schemeClr val="tx1"/>
                  </a:solidFill>
                </a:defRPr>
              </a:lvl3pPr>
              <a:lvl4pPr algn="l" defTabSz="609585" eaLnBrk="1" hangingPunct="1" latinLnBrk="0" marL="1828754" rtl="0">
                <a:defRPr kern="1200" sz="2400">
                  <a:solidFill>
                    <a:schemeClr val="tx1"/>
                  </a:solidFill>
                </a:defRPr>
              </a:lvl4pPr>
              <a:lvl5pPr algn="l" defTabSz="609585" eaLnBrk="1" hangingPunct="1" latinLnBrk="0" marL="2438339" rtl="0">
                <a:defRPr kern="1200" sz="2400">
                  <a:solidFill>
                    <a:schemeClr val="tx1"/>
                  </a:solidFill>
                </a:defRPr>
              </a:lvl5pPr>
              <a:lvl6pPr algn="l" defTabSz="609585" eaLnBrk="1" hangingPunct="1" latinLnBrk="0" marL="3047924" rtl="0">
                <a:defRPr kern="1200" sz="2400">
                  <a:solidFill>
                    <a:schemeClr val="tx1"/>
                  </a:solidFill>
                </a:defRPr>
              </a:lvl6pPr>
              <a:lvl7pPr algn="l" defTabSz="609585" eaLnBrk="1" hangingPunct="1" latinLnBrk="0" marL="3657509" rtl="0">
                <a:defRPr kern="1200" sz="2400">
                  <a:solidFill>
                    <a:schemeClr val="tx1"/>
                  </a:solidFill>
                </a:defRPr>
              </a:lvl7pPr>
              <a:lvl8pPr algn="l" defTabSz="609585" eaLnBrk="1" hangingPunct="1" latinLnBrk="0" marL="4267093" rtl="0">
                <a:defRPr kern="1200" sz="2400">
                  <a:solidFill>
                    <a:schemeClr val="tx1"/>
                  </a:solidFill>
                </a:defRPr>
              </a:lvl8pPr>
              <a:lvl9pPr algn="l" defTabSz="609585" eaLnBrk="1" hangingPunct="1" latinLnBrk="0" marL="4876678" rtl="0">
                <a:defRPr kern="1200" sz="2400">
                  <a:solidFill>
                    <a:schemeClr val="tx1"/>
                  </a:solidFill>
                </a:defRPr>
              </a:lvl9pPr>
            </a:lstStyle>
            <a:p>
              <a:r>
                <a:rPr altLang="en-US" lang="zh-CN"/>
                <a:t>点击输入标题</a:t>
              </a:r>
            </a:p>
          </p:txBody>
        </p:sp>
        <p:sp>
          <p:nvSpPr>
            <p:cNvPr id="6" name="iṣ1ïḍê">
              <a:extLst>
                <a:ext uri="{FF2B5EF4-FFF2-40B4-BE49-F238E27FC236}">
                  <a16:creationId xmlns:a16="http://schemas.microsoft.com/office/drawing/2014/main" id="{A8C6FFDC-A832-4E81-A6A3-6DC78DB8FBEA}"/>
                </a:ext>
              </a:extLst>
            </p:cNvPr>
            <p:cNvSpPr txBox="1"/>
            <p:nvPr/>
          </p:nvSpPr>
          <p:spPr>
            <a:xfrm>
              <a:off x="669925" y="5259802"/>
              <a:ext cx="5426075" cy="864096"/>
            </a:xfrm>
            <a:prstGeom prst="rect">
              <a:avLst/>
            </a:prstGeom>
            <a:noFill/>
            <a:ln w="9525">
              <a:solidFill>
                <a:schemeClr val="accent1"/>
              </a:solidFill>
            </a:ln>
          </p:spPr>
          <p:txBody>
            <a:bodyPr anchor="ctr" bIns="46800" lIns="90000" rIns="90000" rtlCol="0" tIns="46800" wrap="square">
              <a:normAutofit/>
            </a:bodyPr>
            <a:lstStyle>
              <a:defPPr>
                <a:defRPr lang="en-US"/>
              </a:defPPr>
              <a:lvl1pPr>
                <a:defRPr sz="1800">
                  <a:solidFill>
                    <a:schemeClr val="tx1">
                      <a:lumMod val="75000"/>
                      <a:lumOff val="25000"/>
                    </a:schemeClr>
                  </a:solidFill>
                </a:defRPr>
              </a:lvl1pPr>
              <a:lvl2pPr algn="l" defTabSz="609585" eaLnBrk="1" hangingPunct="1" latinLnBrk="0" marL="609585" rtl="0">
                <a:defRPr kern="1200" sz="2400">
                  <a:solidFill>
                    <a:schemeClr val="tx1"/>
                  </a:solidFill>
                </a:defRPr>
              </a:lvl2pPr>
              <a:lvl3pPr algn="l" defTabSz="609585" eaLnBrk="1" hangingPunct="1" latinLnBrk="0" marL="1219170" rtl="0">
                <a:defRPr kern="1200" sz="2400">
                  <a:solidFill>
                    <a:schemeClr val="tx1"/>
                  </a:solidFill>
                </a:defRPr>
              </a:lvl3pPr>
              <a:lvl4pPr algn="l" defTabSz="609585" eaLnBrk="1" hangingPunct="1" latinLnBrk="0" marL="1828754" rtl="0">
                <a:defRPr kern="1200" sz="2400">
                  <a:solidFill>
                    <a:schemeClr val="tx1"/>
                  </a:solidFill>
                </a:defRPr>
              </a:lvl4pPr>
              <a:lvl5pPr algn="l" defTabSz="609585" eaLnBrk="1" hangingPunct="1" latinLnBrk="0" marL="2438339" rtl="0">
                <a:defRPr kern="1200" sz="2400">
                  <a:solidFill>
                    <a:schemeClr val="tx1"/>
                  </a:solidFill>
                </a:defRPr>
              </a:lvl5pPr>
              <a:lvl6pPr algn="l" defTabSz="609585" eaLnBrk="1" hangingPunct="1" latinLnBrk="0" marL="3047924" rtl="0">
                <a:defRPr kern="1200" sz="2400">
                  <a:solidFill>
                    <a:schemeClr val="tx1"/>
                  </a:solidFill>
                </a:defRPr>
              </a:lvl6pPr>
              <a:lvl7pPr algn="l" defTabSz="609585" eaLnBrk="1" hangingPunct="1" latinLnBrk="0" marL="3657509" rtl="0">
                <a:defRPr kern="1200" sz="2400">
                  <a:solidFill>
                    <a:schemeClr val="tx1"/>
                  </a:solidFill>
                </a:defRPr>
              </a:lvl7pPr>
              <a:lvl8pPr algn="l" defTabSz="609585" eaLnBrk="1" hangingPunct="1" latinLnBrk="0" marL="4267093" rtl="0">
                <a:defRPr kern="1200" sz="2400">
                  <a:solidFill>
                    <a:schemeClr val="tx1"/>
                  </a:solidFill>
                </a:defRPr>
              </a:lvl8pPr>
              <a:lvl9pPr algn="l" defTabSz="609585" eaLnBrk="1" hangingPunct="1" latinLnBrk="0" marL="4876678" rtl="0">
                <a:defRPr kern="1200" sz="2400">
                  <a:solidFill>
                    <a:schemeClr val="tx1"/>
                  </a:solidFill>
                </a:defRPr>
              </a:lvl9pPr>
            </a:lstStyle>
            <a:p>
              <a:r>
                <a:rPr altLang="en-US" lang="zh-CN"/>
                <a:t>点击输入标题</a:t>
              </a:r>
            </a:p>
          </p:txBody>
        </p:sp>
        <p:grpSp>
          <p:nvGrpSpPr>
            <p:cNvPr id="7" name="ïŝľiḓê">
              <a:extLst>
                <a:ext uri="{FF2B5EF4-FFF2-40B4-BE49-F238E27FC236}">
                  <a16:creationId xmlns:a16="http://schemas.microsoft.com/office/drawing/2014/main" id="{B7E1BEE6-F30E-4100-9C38-827B1E7476D4}"/>
                </a:ext>
              </a:extLst>
            </p:cNvPr>
            <p:cNvGrpSpPr/>
            <p:nvPr/>
          </p:nvGrpSpPr>
          <p:grpSpPr>
            <a:xfrm>
              <a:off x="6501004" y="1622164"/>
              <a:ext cx="5553302" cy="4521471"/>
              <a:chOff x="5897711" y="1622164"/>
              <a:chExt cx="5553302" cy="4521471"/>
            </a:xfrm>
          </p:grpSpPr>
          <p:grpSp>
            <p:nvGrpSpPr>
              <p:cNvPr id="10" name="iṧlïďê">
                <a:extLst>
                  <a:ext uri="{FF2B5EF4-FFF2-40B4-BE49-F238E27FC236}">
                    <a16:creationId xmlns:a16="http://schemas.microsoft.com/office/drawing/2014/main" id="{4FE78886-8C63-4F6A-BB04-82DB6CAD9740}"/>
                  </a:ext>
                </a:extLst>
              </p:cNvPr>
              <p:cNvGrpSpPr/>
              <p:nvPr/>
            </p:nvGrpSpPr>
            <p:grpSpPr>
              <a:xfrm>
                <a:off x="5897711" y="1622164"/>
                <a:ext cx="5553302" cy="4521471"/>
                <a:chOff x="4965701" y="995362"/>
                <a:chExt cx="6442074" cy="5245101"/>
              </a:xfrm>
            </p:grpSpPr>
            <p:sp>
              <p:nvSpPr>
                <p:cNvPr id="15" name="iSļïdê">
                  <a:extLst>
                    <a:ext uri="{FF2B5EF4-FFF2-40B4-BE49-F238E27FC236}">
                      <a16:creationId xmlns:a16="http://schemas.microsoft.com/office/drawing/2014/main" id="{056E4692-3AF4-47B4-966F-8DFAF6843883}"/>
                    </a:ext>
                  </a:extLst>
                </p:cNvPr>
                <p:cNvSpPr/>
                <p:nvPr/>
              </p:nvSpPr>
              <p:spPr bwMode="auto">
                <a:xfrm>
                  <a:off x="8939213" y="1071563"/>
                  <a:ext cx="293687" cy="187325"/>
                </a:xfrm>
                <a:custGeom>
                  <a:gdLst>
                    <a:gd fmla="*/ 0 w 97" name="T0"/>
                    <a:gd fmla="*/ 42 h 62" name="T1"/>
                    <a:gd fmla="*/ 30 w 97" name="T2"/>
                    <a:gd fmla="*/ 2 h 62" name="T3"/>
                    <a:gd fmla="*/ 28 w 97" name="T4"/>
                    <a:gd fmla="*/ 24 h 62" name="T5"/>
                    <a:gd fmla="*/ 95 w 97" name="T6"/>
                    <a:gd fmla="*/ 46 h 62" name="T7"/>
                    <a:gd fmla="*/ 13 w 97" name="T8"/>
                    <a:gd fmla="*/ 62 h 62" name="T9"/>
                    <a:gd fmla="*/ 0 w 97" name="T10"/>
                    <a:gd fmla="*/ 42 h 62" name="T11"/>
                  </a:gdLst>
                  <a:cxnLst>
                    <a:cxn ang="0">
                      <a:pos x="T0" y="T1"/>
                    </a:cxn>
                    <a:cxn ang="0">
                      <a:pos x="T2" y="T3"/>
                    </a:cxn>
                    <a:cxn ang="0">
                      <a:pos x="T4" y="T5"/>
                    </a:cxn>
                    <a:cxn ang="0">
                      <a:pos x="T6" y="T7"/>
                    </a:cxn>
                    <a:cxn ang="0">
                      <a:pos x="T8" y="T9"/>
                    </a:cxn>
                    <a:cxn ang="0">
                      <a:pos x="T10" y="T11"/>
                    </a:cxn>
                  </a:cxnLst>
                  <a:rect b="b" l="0" r="r" t="0"/>
                  <a:pathLst>
                    <a:path h="62" w="97">
                      <a:moveTo>
                        <a:pt x="0" y="42"/>
                      </a:moveTo>
                      <a:cubicBezTo>
                        <a:pt x="0" y="42"/>
                        <a:pt x="23" y="0"/>
                        <a:pt x="30" y="2"/>
                      </a:cubicBezTo>
                      <a:cubicBezTo>
                        <a:pt x="37" y="4"/>
                        <a:pt x="28" y="24"/>
                        <a:pt x="28" y="24"/>
                      </a:cubicBezTo>
                      <a:cubicBezTo>
                        <a:pt x="28" y="24"/>
                        <a:pt x="94" y="39"/>
                        <a:pt x="95" y="46"/>
                      </a:cubicBezTo>
                      <a:cubicBezTo>
                        <a:pt x="97" y="52"/>
                        <a:pt x="13" y="62"/>
                        <a:pt x="13" y="62"/>
                      </a:cubicBezTo>
                      <a:lnTo>
                        <a:pt x="0" y="42"/>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îŝ1îdé">
                  <a:extLst>
                    <a:ext uri="{FF2B5EF4-FFF2-40B4-BE49-F238E27FC236}">
                      <a16:creationId xmlns:a16="http://schemas.microsoft.com/office/drawing/2014/main" id="{0886D6BC-88FD-4E09-8C4D-B6D7B1254474}"/>
                    </a:ext>
                  </a:extLst>
                </p:cNvPr>
                <p:cNvSpPr/>
                <p:nvPr/>
              </p:nvSpPr>
              <p:spPr bwMode="auto">
                <a:xfrm>
                  <a:off x="8397875" y="1185863"/>
                  <a:ext cx="608012" cy="571500"/>
                </a:xfrm>
                <a:custGeom>
                  <a:gdLst>
                    <a:gd fmla="*/ 0 w 201" name="T0"/>
                    <a:gd fmla="*/ 114 h 189" name="T1"/>
                    <a:gd fmla="*/ 178 w 201" name="T2"/>
                    <a:gd fmla="*/ 0 h 189" name="T3"/>
                    <a:gd fmla="*/ 201 w 201" name="T4"/>
                    <a:gd fmla="*/ 18 h 189" name="T5"/>
                    <a:gd fmla="*/ 13 w 201" name="T6"/>
                    <a:gd fmla="*/ 178 h 189" name="T7"/>
                    <a:gd fmla="*/ 13 w 201" name="T8"/>
                    <a:gd fmla="*/ 185 h 189" name="T9"/>
                    <a:gd fmla="*/ 0 w 201" name="T10"/>
                    <a:gd fmla="*/ 114 h 189" name="T11"/>
                  </a:gdLst>
                  <a:cxnLst>
                    <a:cxn ang="0">
                      <a:pos x="T0" y="T1"/>
                    </a:cxn>
                    <a:cxn ang="0">
                      <a:pos x="T2" y="T3"/>
                    </a:cxn>
                    <a:cxn ang="0">
                      <a:pos x="T4" y="T5"/>
                    </a:cxn>
                    <a:cxn ang="0">
                      <a:pos x="T6" y="T7"/>
                    </a:cxn>
                    <a:cxn ang="0">
                      <a:pos x="T8" y="T9"/>
                    </a:cxn>
                    <a:cxn ang="0">
                      <a:pos x="T10" y="T11"/>
                    </a:cxn>
                  </a:cxnLst>
                  <a:rect b="b" l="0" r="r" t="0"/>
                  <a:pathLst>
                    <a:path h="189" w="201">
                      <a:moveTo>
                        <a:pt x="0" y="114"/>
                      </a:moveTo>
                      <a:cubicBezTo>
                        <a:pt x="0" y="114"/>
                        <a:pt x="130" y="155"/>
                        <a:pt x="178" y="0"/>
                      </a:cubicBezTo>
                      <a:cubicBezTo>
                        <a:pt x="201" y="18"/>
                        <a:pt x="201" y="18"/>
                        <a:pt x="201" y="18"/>
                      </a:cubicBezTo>
                      <a:cubicBezTo>
                        <a:pt x="201" y="18"/>
                        <a:pt x="192" y="189"/>
                        <a:pt x="13" y="178"/>
                      </a:cubicBezTo>
                      <a:cubicBezTo>
                        <a:pt x="11" y="178"/>
                        <a:pt x="13" y="185"/>
                        <a:pt x="13" y="185"/>
                      </a:cubicBezTo>
                      <a:cubicBezTo>
                        <a:pt x="13" y="185"/>
                        <a:pt x="0" y="157"/>
                        <a:pt x="0" y="114"/>
                      </a:cubicBezTo>
                      <a:close/>
                    </a:path>
                  </a:pathLst>
                </a:custGeom>
                <a:solidFill>
                  <a:srgbClr val="31849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ïṥḷíḋè">
                  <a:extLst>
                    <a:ext uri="{FF2B5EF4-FFF2-40B4-BE49-F238E27FC236}">
                      <a16:creationId xmlns:a16="http://schemas.microsoft.com/office/drawing/2014/main" id="{E9ECCEA8-D921-431B-BC0D-26F6A6ADB2D0}"/>
                    </a:ext>
                  </a:extLst>
                </p:cNvPr>
                <p:cNvSpPr/>
                <p:nvPr/>
              </p:nvSpPr>
              <p:spPr bwMode="auto">
                <a:xfrm>
                  <a:off x="8204200" y="2230438"/>
                  <a:ext cx="731837" cy="1260475"/>
                </a:xfrm>
                <a:custGeom>
                  <a:gdLst>
                    <a:gd fmla="*/ 97 w 242" name="T0"/>
                    <a:gd fmla="*/ 0 h 417" name="T1"/>
                    <a:gd fmla="*/ 199 w 242" name="T2"/>
                    <a:gd fmla="*/ 394 h 417" name="T3"/>
                    <a:gd fmla="*/ 240 w 242" name="T4"/>
                    <a:gd fmla="*/ 408 h 417" name="T5"/>
                    <a:gd fmla="*/ 166 w 242" name="T6"/>
                    <a:gd fmla="*/ 413 h 417" name="T7"/>
                    <a:gd fmla="*/ 0 w 242" name="T8"/>
                    <a:gd fmla="*/ 12 h 417" name="T9"/>
                    <a:gd fmla="*/ 97 w 242" name="T10"/>
                    <a:gd fmla="*/ 0 h 417" name="T11"/>
                  </a:gdLst>
                  <a:cxnLst>
                    <a:cxn ang="0">
                      <a:pos x="T0" y="T1"/>
                    </a:cxn>
                    <a:cxn ang="0">
                      <a:pos x="T2" y="T3"/>
                    </a:cxn>
                    <a:cxn ang="0">
                      <a:pos x="T4" y="T5"/>
                    </a:cxn>
                    <a:cxn ang="0">
                      <a:pos x="T6" y="T7"/>
                    </a:cxn>
                    <a:cxn ang="0">
                      <a:pos x="T8" y="T9"/>
                    </a:cxn>
                    <a:cxn ang="0">
                      <a:pos x="T10" y="T11"/>
                    </a:cxn>
                  </a:cxnLst>
                  <a:rect b="b" l="0" r="r" t="0"/>
                  <a:pathLst>
                    <a:path h="417" w="241">
                      <a:moveTo>
                        <a:pt x="97" y="0"/>
                      </a:moveTo>
                      <a:cubicBezTo>
                        <a:pt x="97" y="0"/>
                        <a:pt x="183" y="330"/>
                        <a:pt x="199" y="394"/>
                      </a:cubicBezTo>
                      <a:cubicBezTo>
                        <a:pt x="199" y="394"/>
                        <a:pt x="237" y="401"/>
                        <a:pt x="240" y="408"/>
                      </a:cubicBezTo>
                      <a:cubicBezTo>
                        <a:pt x="242" y="415"/>
                        <a:pt x="173" y="417"/>
                        <a:pt x="166" y="413"/>
                      </a:cubicBezTo>
                      <a:cubicBezTo>
                        <a:pt x="159" y="408"/>
                        <a:pt x="33" y="128"/>
                        <a:pt x="0" y="12"/>
                      </a:cubicBezTo>
                      <a:lnTo>
                        <a:pt x="97" y="0"/>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íṧ1îdé">
                  <a:extLst>
                    <a:ext uri="{FF2B5EF4-FFF2-40B4-BE49-F238E27FC236}">
                      <a16:creationId xmlns:a16="http://schemas.microsoft.com/office/drawing/2014/main" id="{E6A944BF-1E8C-4A36-AF9B-637B89F0D994}"/>
                    </a:ext>
                  </a:extLst>
                </p:cNvPr>
                <p:cNvSpPr/>
                <p:nvPr/>
              </p:nvSpPr>
              <p:spPr bwMode="auto">
                <a:xfrm>
                  <a:off x="7551738" y="2230438"/>
                  <a:ext cx="731837" cy="1260475"/>
                </a:xfrm>
                <a:custGeom>
                  <a:gdLst>
                    <a:gd fmla="*/ 145 w 242" name="T0"/>
                    <a:gd fmla="*/ 0 h 417" name="T1"/>
                    <a:gd fmla="*/ 43 w 242" name="T2"/>
                    <a:gd fmla="*/ 394 h 417" name="T3"/>
                    <a:gd fmla="*/ 3 w 242" name="T4"/>
                    <a:gd fmla="*/ 408 h 417" name="T5"/>
                    <a:gd fmla="*/ 76 w 242" name="T6"/>
                    <a:gd fmla="*/ 413 h 417" name="T7"/>
                    <a:gd fmla="*/ 242 w 242" name="T8"/>
                    <a:gd fmla="*/ 12 h 417" name="T9"/>
                    <a:gd fmla="*/ 145 w 242" name="T10"/>
                    <a:gd fmla="*/ 0 h 417" name="T11"/>
                  </a:gdLst>
                  <a:cxnLst>
                    <a:cxn ang="0">
                      <a:pos x="T0" y="T1"/>
                    </a:cxn>
                    <a:cxn ang="0">
                      <a:pos x="T2" y="T3"/>
                    </a:cxn>
                    <a:cxn ang="0">
                      <a:pos x="T4" y="T5"/>
                    </a:cxn>
                    <a:cxn ang="0">
                      <a:pos x="T6" y="T7"/>
                    </a:cxn>
                    <a:cxn ang="0">
                      <a:pos x="T8" y="T9"/>
                    </a:cxn>
                    <a:cxn ang="0">
                      <a:pos x="T10" y="T11"/>
                    </a:cxn>
                  </a:cxnLst>
                  <a:rect b="b" l="0" r="r" t="0"/>
                  <a:pathLst>
                    <a:path h="417" w="241">
                      <a:moveTo>
                        <a:pt x="145" y="0"/>
                      </a:moveTo>
                      <a:cubicBezTo>
                        <a:pt x="145" y="0"/>
                        <a:pt x="60" y="330"/>
                        <a:pt x="43" y="394"/>
                      </a:cubicBezTo>
                      <a:cubicBezTo>
                        <a:pt x="43" y="394"/>
                        <a:pt x="5" y="401"/>
                        <a:pt x="3" y="408"/>
                      </a:cubicBezTo>
                      <a:cubicBezTo>
                        <a:pt x="0" y="415"/>
                        <a:pt x="69" y="417"/>
                        <a:pt x="76" y="413"/>
                      </a:cubicBezTo>
                      <a:cubicBezTo>
                        <a:pt x="83" y="408"/>
                        <a:pt x="209" y="128"/>
                        <a:pt x="242" y="12"/>
                      </a:cubicBezTo>
                      <a:lnTo>
                        <a:pt x="145" y="0"/>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iśḻïḍê">
                  <a:extLst>
                    <a:ext uri="{FF2B5EF4-FFF2-40B4-BE49-F238E27FC236}">
                      <a16:creationId xmlns:a16="http://schemas.microsoft.com/office/drawing/2014/main" id="{3212D307-7218-47F2-8F04-35F4FA009E2F}"/>
                    </a:ext>
                  </a:extLst>
                </p:cNvPr>
                <p:cNvSpPr/>
                <p:nvPr/>
              </p:nvSpPr>
              <p:spPr bwMode="auto">
                <a:xfrm>
                  <a:off x="7932738" y="1457325"/>
                  <a:ext cx="622300" cy="889000"/>
                </a:xfrm>
                <a:custGeom>
                  <a:gdLst>
                    <a:gd fmla="*/ 38 w 206" name="T0"/>
                    <a:gd fmla="*/ 22 h 294" name="T1"/>
                    <a:gd fmla="*/ 7 w 206" name="T2"/>
                    <a:gd fmla="*/ 268 h 294" name="T3"/>
                    <a:gd fmla="*/ 206 w 206" name="T4"/>
                    <a:gd fmla="*/ 263 h 294" name="T5"/>
                    <a:gd fmla="*/ 164 w 206" name="T6"/>
                    <a:gd fmla="*/ 26 h 294" name="T7"/>
                    <a:gd fmla="*/ 38 w 206" name="T8"/>
                    <a:gd fmla="*/ 22 h 294" name="T9"/>
                  </a:gdLst>
                  <a:cxnLst>
                    <a:cxn ang="0">
                      <a:pos x="T0" y="T1"/>
                    </a:cxn>
                    <a:cxn ang="0">
                      <a:pos x="T2" y="T3"/>
                    </a:cxn>
                    <a:cxn ang="0">
                      <a:pos x="T4" y="T5"/>
                    </a:cxn>
                    <a:cxn ang="0">
                      <a:pos x="T6" y="T7"/>
                    </a:cxn>
                    <a:cxn ang="0">
                      <a:pos x="T8" y="T9"/>
                    </a:cxn>
                  </a:cxnLst>
                  <a:rect b="b" l="0" r="r" t="0"/>
                  <a:pathLst>
                    <a:path h="294" w="206">
                      <a:moveTo>
                        <a:pt x="38" y="22"/>
                      </a:moveTo>
                      <a:cubicBezTo>
                        <a:pt x="38" y="22"/>
                        <a:pt x="0" y="209"/>
                        <a:pt x="7" y="268"/>
                      </a:cubicBezTo>
                      <a:cubicBezTo>
                        <a:pt x="7" y="268"/>
                        <a:pt x="138" y="294"/>
                        <a:pt x="206" y="263"/>
                      </a:cubicBezTo>
                      <a:cubicBezTo>
                        <a:pt x="206" y="263"/>
                        <a:pt x="194" y="95"/>
                        <a:pt x="164" y="26"/>
                      </a:cubicBezTo>
                      <a:cubicBezTo>
                        <a:pt x="164" y="26"/>
                        <a:pt x="142" y="0"/>
                        <a:pt x="38" y="22"/>
                      </a:cubicBezTo>
                      <a:close/>
                    </a:path>
                  </a:pathLst>
                </a:custGeom>
                <a:solidFill>
                  <a:srgbClr val="4DA9A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iṩľíḍe">
                  <a:extLst>
                    <a:ext uri="{FF2B5EF4-FFF2-40B4-BE49-F238E27FC236}">
                      <a16:creationId xmlns:a16="http://schemas.microsoft.com/office/drawing/2014/main" id="{F2464F60-32A2-43C3-B7B1-9582AFD37649}"/>
                    </a:ext>
                  </a:extLst>
                </p:cNvPr>
                <p:cNvSpPr/>
                <p:nvPr/>
              </p:nvSpPr>
              <p:spPr bwMode="auto">
                <a:xfrm>
                  <a:off x="8169275" y="1400175"/>
                  <a:ext cx="171450" cy="196850"/>
                </a:xfrm>
                <a:custGeom>
                  <a:gdLst>
                    <a:gd fmla="*/ 3 w 57" name="T0"/>
                    <a:gd fmla="*/ 6 h 65" name="T1"/>
                    <a:gd fmla="*/ 0 w 57" name="T2"/>
                    <a:gd fmla="*/ 38 h 65" name="T3"/>
                    <a:gd fmla="*/ 57 w 57" name="T4"/>
                    <a:gd fmla="*/ 39 h 65" name="T5"/>
                    <a:gd fmla="*/ 48 w 57" name="T6"/>
                    <a:gd fmla="*/ 0 h 65" name="T7"/>
                    <a:gd fmla="*/ 3 w 57" name="T8"/>
                    <a:gd fmla="*/ 6 h 65" name="T9"/>
                  </a:gdLst>
                  <a:cxnLst>
                    <a:cxn ang="0">
                      <a:pos x="T0" y="T1"/>
                    </a:cxn>
                    <a:cxn ang="0">
                      <a:pos x="T2" y="T3"/>
                    </a:cxn>
                    <a:cxn ang="0">
                      <a:pos x="T4" y="T5"/>
                    </a:cxn>
                    <a:cxn ang="0">
                      <a:pos x="T6" y="T7"/>
                    </a:cxn>
                    <a:cxn ang="0">
                      <a:pos x="T8" y="T9"/>
                    </a:cxn>
                  </a:cxnLst>
                  <a:rect b="b" l="0" r="r" t="0"/>
                  <a:pathLst>
                    <a:path h="65" w="57">
                      <a:moveTo>
                        <a:pt x="3" y="6"/>
                      </a:moveTo>
                      <a:cubicBezTo>
                        <a:pt x="0" y="38"/>
                        <a:pt x="0" y="38"/>
                        <a:pt x="0" y="38"/>
                      </a:cubicBezTo>
                      <a:cubicBezTo>
                        <a:pt x="0" y="38"/>
                        <a:pt x="57" y="65"/>
                        <a:pt x="57" y="39"/>
                      </a:cubicBezTo>
                      <a:cubicBezTo>
                        <a:pt x="57" y="34"/>
                        <a:pt x="48" y="0"/>
                        <a:pt x="48" y="0"/>
                      </a:cubicBezTo>
                      <a:lnTo>
                        <a:pt x="3" y="6"/>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ís1iďê">
                  <a:extLst>
                    <a:ext uri="{FF2B5EF4-FFF2-40B4-BE49-F238E27FC236}">
                      <a16:creationId xmlns:a16="http://schemas.microsoft.com/office/drawing/2014/main" id="{CEED3963-7BD1-4C15-A2A3-4E52F80E2758}"/>
                    </a:ext>
                  </a:extLst>
                </p:cNvPr>
                <p:cNvSpPr/>
                <p:nvPr/>
              </p:nvSpPr>
              <p:spPr bwMode="auto">
                <a:xfrm>
                  <a:off x="8040688" y="1085850"/>
                  <a:ext cx="363537" cy="393700"/>
                </a:xfrm>
                <a:custGeom>
                  <a:gdLst>
                    <a:gd fmla="*/ 116 w 120" name="T0"/>
                    <a:gd fmla="*/ 65 h 130" name="T1"/>
                    <a:gd fmla="*/ 84 w 120" name="T2"/>
                    <a:gd fmla="*/ 130 h 130" name="T3"/>
                    <a:gd fmla="*/ 19 w 120" name="T4"/>
                    <a:gd fmla="*/ 65 h 130" name="T5"/>
                    <a:gd fmla="*/ 84 w 120" name="T6"/>
                    <a:gd fmla="*/ 0 h 130" name="T7"/>
                    <a:gd fmla="*/ 116 w 120" name="T8"/>
                    <a:gd fmla="*/ 65 h 130" name="T9"/>
                  </a:gdLst>
                  <a:cxnLst>
                    <a:cxn ang="0">
                      <a:pos x="T0" y="T1"/>
                    </a:cxn>
                    <a:cxn ang="0">
                      <a:pos x="T2" y="T3"/>
                    </a:cxn>
                    <a:cxn ang="0">
                      <a:pos x="T4" y="T5"/>
                    </a:cxn>
                    <a:cxn ang="0">
                      <a:pos x="T6" y="T7"/>
                    </a:cxn>
                    <a:cxn ang="0">
                      <a:pos x="T8" y="T9"/>
                    </a:cxn>
                  </a:cxnLst>
                  <a:rect b="b" l="0" r="r" t="0"/>
                  <a:pathLst>
                    <a:path h="130" w="120">
                      <a:moveTo>
                        <a:pt x="116" y="65"/>
                      </a:moveTo>
                      <a:cubicBezTo>
                        <a:pt x="116" y="101"/>
                        <a:pt x="120" y="130"/>
                        <a:pt x="84" y="130"/>
                      </a:cubicBezTo>
                      <a:cubicBezTo>
                        <a:pt x="48" y="130"/>
                        <a:pt x="19" y="101"/>
                        <a:pt x="19" y="65"/>
                      </a:cubicBezTo>
                      <a:cubicBezTo>
                        <a:pt x="19" y="29"/>
                        <a:pt x="0" y="0"/>
                        <a:pt x="84" y="0"/>
                      </a:cubicBezTo>
                      <a:cubicBezTo>
                        <a:pt x="120" y="0"/>
                        <a:pt x="116" y="29"/>
                        <a:pt x="116" y="65"/>
                      </a:cubicBez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ïš1iḍê">
                  <a:extLst>
                    <a:ext uri="{FF2B5EF4-FFF2-40B4-BE49-F238E27FC236}">
                      <a16:creationId xmlns:a16="http://schemas.microsoft.com/office/drawing/2014/main" id="{E27D45AC-5A4C-4DBC-8C10-D13507705745}"/>
                    </a:ext>
                  </a:extLst>
                </p:cNvPr>
                <p:cNvSpPr/>
                <p:nvPr/>
              </p:nvSpPr>
              <p:spPr bwMode="auto">
                <a:xfrm>
                  <a:off x="8029575" y="995362"/>
                  <a:ext cx="387350" cy="392113"/>
                </a:xfrm>
                <a:custGeom>
                  <a:gdLst>
                    <a:gd fmla="*/ 52 w 128" name="T0"/>
                    <a:gd fmla="*/ 53 h 130" name="T1"/>
                    <a:gd fmla="*/ 128 w 128" name="T2"/>
                    <a:gd fmla="*/ 44 h 130" name="T3"/>
                    <a:gd fmla="*/ 50 w 128" name="T4"/>
                    <a:gd fmla="*/ 19 h 130" name="T5"/>
                    <a:gd fmla="*/ 18 w 128" name="T6"/>
                    <a:gd fmla="*/ 57 h 130" name="T7"/>
                    <a:gd fmla="*/ 5 w 128" name="T8"/>
                    <a:gd fmla="*/ 89 h 130" name="T9"/>
                    <a:gd fmla="*/ 34 w 128" name="T10"/>
                    <a:gd fmla="*/ 130 h 130" name="T11"/>
                    <a:gd fmla="*/ 44 w 128" name="T12"/>
                    <a:gd fmla="*/ 62 h 130" name="T13"/>
                    <a:gd fmla="*/ 52 w 128" name="T14"/>
                    <a:gd fmla="*/ 53 h 13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30" w="128">
                      <a:moveTo>
                        <a:pt x="52" y="53"/>
                      </a:moveTo>
                      <a:cubicBezTo>
                        <a:pt x="52" y="53"/>
                        <a:pt x="103" y="82"/>
                        <a:pt x="128" y="44"/>
                      </a:cubicBezTo>
                      <a:cubicBezTo>
                        <a:pt x="128" y="44"/>
                        <a:pt x="96" y="0"/>
                        <a:pt x="50" y="19"/>
                      </a:cubicBezTo>
                      <a:cubicBezTo>
                        <a:pt x="4" y="39"/>
                        <a:pt x="18" y="57"/>
                        <a:pt x="18" y="57"/>
                      </a:cubicBezTo>
                      <a:cubicBezTo>
                        <a:pt x="18" y="57"/>
                        <a:pt x="0" y="66"/>
                        <a:pt x="5" y="89"/>
                      </a:cubicBezTo>
                      <a:cubicBezTo>
                        <a:pt x="11" y="112"/>
                        <a:pt x="34" y="130"/>
                        <a:pt x="34" y="130"/>
                      </a:cubicBezTo>
                      <a:cubicBezTo>
                        <a:pt x="34" y="130"/>
                        <a:pt x="73" y="94"/>
                        <a:pt x="44" y="62"/>
                      </a:cubicBezTo>
                      <a:lnTo>
                        <a:pt x="52" y="53"/>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îšľïḑé">
                  <a:extLst>
                    <a:ext uri="{FF2B5EF4-FFF2-40B4-BE49-F238E27FC236}">
                      <a16:creationId xmlns:a16="http://schemas.microsoft.com/office/drawing/2014/main" id="{5C585949-8897-4AAE-9CD8-112A1F808C0F}"/>
                    </a:ext>
                  </a:extLst>
                </p:cNvPr>
                <p:cNvSpPr/>
                <p:nvPr/>
              </p:nvSpPr>
              <p:spPr bwMode="auto">
                <a:xfrm>
                  <a:off x="8343900" y="1262063"/>
                  <a:ext cx="79375" cy="101600"/>
                </a:xfrm>
                <a:custGeom>
                  <a:gdLst>
                    <a:gd fmla="*/ 6 w 26" name="T0"/>
                    <a:gd fmla="*/ 0 h 34" name="T1"/>
                    <a:gd fmla="*/ 25 w 26" name="T2"/>
                    <a:gd fmla="*/ 32 h 34" name="T3"/>
                    <a:gd fmla="*/ 7 w 26" name="T4"/>
                    <a:gd fmla="*/ 34 h 34" name="T5"/>
                    <a:gd fmla="*/ 6 w 26" name="T6"/>
                    <a:gd fmla="*/ 0 h 34" name="T7"/>
                  </a:gdLst>
                  <a:cxnLst>
                    <a:cxn ang="0">
                      <a:pos x="T0" y="T1"/>
                    </a:cxn>
                    <a:cxn ang="0">
                      <a:pos x="T2" y="T3"/>
                    </a:cxn>
                    <a:cxn ang="0">
                      <a:pos x="T4" y="T5"/>
                    </a:cxn>
                    <a:cxn ang="0">
                      <a:pos x="T6" y="T7"/>
                    </a:cxn>
                  </a:cxnLst>
                  <a:rect b="b" l="0" r="r" t="0"/>
                  <a:pathLst>
                    <a:path h="34" w="26">
                      <a:moveTo>
                        <a:pt x="6" y="0"/>
                      </a:moveTo>
                      <a:cubicBezTo>
                        <a:pt x="6" y="0"/>
                        <a:pt x="23" y="21"/>
                        <a:pt x="25" y="32"/>
                      </a:cubicBezTo>
                      <a:cubicBezTo>
                        <a:pt x="26" y="34"/>
                        <a:pt x="7" y="34"/>
                        <a:pt x="7" y="34"/>
                      </a:cubicBezTo>
                      <a:cubicBezTo>
                        <a:pt x="7" y="34"/>
                        <a:pt x="0" y="15"/>
                        <a:pt x="6" y="0"/>
                      </a:cubicBezTo>
                      <a:close/>
                    </a:path>
                  </a:pathLst>
                </a:custGeom>
                <a:solidFill>
                  <a:srgbClr val="E26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ïṡḻiďê">
                  <a:extLst>
                    <a:ext uri="{FF2B5EF4-FFF2-40B4-BE49-F238E27FC236}">
                      <a16:creationId xmlns:a16="http://schemas.microsoft.com/office/drawing/2014/main" id="{7D75430E-506D-47CA-AD2E-0D654D21C304}"/>
                    </a:ext>
                  </a:extLst>
                </p:cNvPr>
                <p:cNvSpPr/>
                <p:nvPr/>
              </p:nvSpPr>
              <p:spPr bwMode="auto">
                <a:xfrm>
                  <a:off x="4992688" y="6086475"/>
                  <a:ext cx="1403350" cy="153988"/>
                </a:xfrm>
                <a:prstGeom prst="ellipse">
                  <a:avLst/>
                </a:prstGeom>
                <a:solidFill>
                  <a:schemeClr val="bg1">
                    <a:lumMod val="9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ïṣliḍé">
                  <a:extLst>
                    <a:ext uri="{FF2B5EF4-FFF2-40B4-BE49-F238E27FC236}">
                      <a16:creationId xmlns:a16="http://schemas.microsoft.com/office/drawing/2014/main" id="{F778BB6A-8E97-4D91-9C8F-A2B28117A890}"/>
                    </a:ext>
                  </a:extLst>
                </p:cNvPr>
                <p:cNvSpPr/>
                <p:nvPr/>
              </p:nvSpPr>
              <p:spPr bwMode="auto">
                <a:xfrm>
                  <a:off x="10004425" y="6086475"/>
                  <a:ext cx="1403350" cy="153988"/>
                </a:xfrm>
                <a:prstGeom prst="ellipse">
                  <a:avLst/>
                </a:prstGeom>
                <a:solidFill>
                  <a:schemeClr val="bg1">
                    <a:lumMod val="9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iṡ1îḓe">
                  <a:extLst>
                    <a:ext uri="{FF2B5EF4-FFF2-40B4-BE49-F238E27FC236}">
                      <a16:creationId xmlns:a16="http://schemas.microsoft.com/office/drawing/2014/main" id="{373A58AA-41F7-4DF9-B4D6-D55BEE53A553}"/>
                    </a:ext>
                  </a:extLst>
                </p:cNvPr>
                <p:cNvSpPr/>
                <p:nvPr/>
              </p:nvSpPr>
              <p:spPr bwMode="auto">
                <a:xfrm>
                  <a:off x="6445250" y="6053138"/>
                  <a:ext cx="3546475" cy="177800"/>
                </a:xfrm>
                <a:prstGeom prst="ellipse">
                  <a:avLst/>
                </a:prstGeom>
                <a:solidFill>
                  <a:schemeClr val="bg1">
                    <a:lumMod val="9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isḻíďe">
                  <a:extLst>
                    <a:ext uri="{FF2B5EF4-FFF2-40B4-BE49-F238E27FC236}">
                      <a16:creationId xmlns:a16="http://schemas.microsoft.com/office/drawing/2014/main" id="{5C31B4FF-C404-45E9-8ABF-507099E4BCB1}"/>
                    </a:ext>
                  </a:extLst>
                </p:cNvPr>
                <p:cNvSpPr/>
                <p:nvPr/>
              </p:nvSpPr>
              <p:spPr bwMode="auto">
                <a:xfrm>
                  <a:off x="8232775" y="3476625"/>
                  <a:ext cx="1692275" cy="2147888"/>
                </a:xfrm>
                <a:custGeom>
                  <a:gdLst>
                    <a:gd fmla="*/ 380 w 560" name="T0"/>
                    <a:gd fmla="*/ 628 h 711" name="T1"/>
                    <a:gd fmla="*/ 337 w 560" name="T2"/>
                    <a:gd fmla="*/ 560 h 711" name="T3"/>
                    <a:gd fmla="*/ 560 w 560" name="T4"/>
                    <a:gd fmla="*/ 560 h 711" name="T5"/>
                    <a:gd fmla="*/ 560 w 560" name="T6"/>
                    <a:gd fmla="*/ 330 h 711" name="T7"/>
                    <a:gd fmla="*/ 488 w 560" name="T8"/>
                    <a:gd fmla="*/ 380 h 711" name="T9"/>
                    <a:gd fmla="*/ 405 w 560" name="T10"/>
                    <a:gd fmla="*/ 280 h 711" name="T11"/>
                    <a:gd fmla="*/ 488 w 560" name="T12"/>
                    <a:gd fmla="*/ 179 h 711" name="T13"/>
                    <a:gd fmla="*/ 560 w 560" name="T14"/>
                    <a:gd fmla="*/ 229 h 711" name="T15"/>
                    <a:gd fmla="*/ 560 w 560" name="T16"/>
                    <a:gd fmla="*/ 0 h 711" name="T17"/>
                    <a:gd fmla="*/ 337 w 560" name="T18"/>
                    <a:gd fmla="*/ 0 h 711" name="T19"/>
                    <a:gd fmla="*/ 380 w 560" name="T20"/>
                    <a:gd fmla="*/ 68 h 711" name="T21"/>
                    <a:gd fmla="*/ 280 w 560" name="T22"/>
                    <a:gd fmla="*/ 151 h 711" name="T23"/>
                    <a:gd fmla="*/ 180 w 560" name="T24"/>
                    <a:gd fmla="*/ 68 h 711" name="T25"/>
                    <a:gd fmla="*/ 223 w 560" name="T26"/>
                    <a:gd fmla="*/ 0 h 711" name="T27"/>
                    <a:gd fmla="*/ 0 w 560" name="T28"/>
                    <a:gd fmla="*/ 0 h 711" name="T29"/>
                    <a:gd fmla="*/ 0 w 560" name="T30"/>
                    <a:gd fmla="*/ 560 h 711" name="T31"/>
                    <a:gd fmla="*/ 223 w 560" name="T32"/>
                    <a:gd fmla="*/ 560 h 711" name="T33"/>
                    <a:gd fmla="*/ 180 w 560" name="T34"/>
                    <a:gd fmla="*/ 628 h 711" name="T35"/>
                    <a:gd fmla="*/ 280 w 560" name="T36"/>
                    <a:gd fmla="*/ 711 h 711" name="T37"/>
                    <a:gd fmla="*/ 380 w 560" name="T38"/>
                    <a:gd fmla="*/ 628 h 71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11" w="560">
                      <a:moveTo>
                        <a:pt x="380" y="628"/>
                      </a:moveTo>
                      <a:cubicBezTo>
                        <a:pt x="380" y="600"/>
                        <a:pt x="363" y="575"/>
                        <a:pt x="337" y="560"/>
                      </a:cubicBezTo>
                      <a:cubicBezTo>
                        <a:pt x="560" y="560"/>
                        <a:pt x="560" y="560"/>
                        <a:pt x="560" y="560"/>
                      </a:cubicBezTo>
                      <a:cubicBezTo>
                        <a:pt x="560" y="330"/>
                        <a:pt x="560" y="330"/>
                        <a:pt x="560" y="330"/>
                      </a:cubicBezTo>
                      <a:cubicBezTo>
                        <a:pt x="545" y="360"/>
                        <a:pt x="519" y="380"/>
                        <a:pt x="488" y="380"/>
                      </a:cubicBezTo>
                      <a:cubicBezTo>
                        <a:pt x="442" y="380"/>
                        <a:pt x="405" y="335"/>
                        <a:pt x="405" y="280"/>
                      </a:cubicBezTo>
                      <a:cubicBezTo>
                        <a:pt x="405" y="224"/>
                        <a:pt x="442" y="179"/>
                        <a:pt x="488" y="179"/>
                      </a:cubicBezTo>
                      <a:cubicBezTo>
                        <a:pt x="519" y="179"/>
                        <a:pt x="545" y="199"/>
                        <a:pt x="560" y="229"/>
                      </a:cubicBezTo>
                      <a:cubicBezTo>
                        <a:pt x="560" y="0"/>
                        <a:pt x="560" y="0"/>
                        <a:pt x="560" y="0"/>
                      </a:cubicBezTo>
                      <a:cubicBezTo>
                        <a:pt x="337" y="0"/>
                        <a:pt x="337" y="0"/>
                        <a:pt x="337" y="0"/>
                      </a:cubicBezTo>
                      <a:cubicBezTo>
                        <a:pt x="363" y="15"/>
                        <a:pt x="380" y="40"/>
                        <a:pt x="380" y="68"/>
                      </a:cubicBezTo>
                      <a:cubicBezTo>
                        <a:pt x="380" y="114"/>
                        <a:pt x="335" y="151"/>
                        <a:pt x="280" y="151"/>
                      </a:cubicBezTo>
                      <a:cubicBezTo>
                        <a:pt x="225" y="151"/>
                        <a:pt x="180" y="114"/>
                        <a:pt x="180" y="68"/>
                      </a:cubicBezTo>
                      <a:cubicBezTo>
                        <a:pt x="180" y="40"/>
                        <a:pt x="197" y="15"/>
                        <a:pt x="223" y="0"/>
                      </a:cubicBezTo>
                      <a:cubicBezTo>
                        <a:pt x="0" y="0"/>
                        <a:pt x="0" y="0"/>
                        <a:pt x="0" y="0"/>
                      </a:cubicBezTo>
                      <a:cubicBezTo>
                        <a:pt x="0" y="560"/>
                        <a:pt x="0" y="560"/>
                        <a:pt x="0" y="560"/>
                      </a:cubicBezTo>
                      <a:cubicBezTo>
                        <a:pt x="223" y="560"/>
                        <a:pt x="223" y="560"/>
                        <a:pt x="223" y="560"/>
                      </a:cubicBezTo>
                      <a:cubicBezTo>
                        <a:pt x="197" y="575"/>
                        <a:pt x="180" y="600"/>
                        <a:pt x="180" y="628"/>
                      </a:cubicBezTo>
                      <a:cubicBezTo>
                        <a:pt x="180" y="674"/>
                        <a:pt x="225" y="711"/>
                        <a:pt x="280" y="711"/>
                      </a:cubicBezTo>
                      <a:cubicBezTo>
                        <a:pt x="335" y="711"/>
                        <a:pt x="380" y="674"/>
                        <a:pt x="380" y="628"/>
                      </a:cubicBezTo>
                      <a:close/>
                    </a:path>
                  </a:pathLst>
                </a:custGeom>
                <a:solidFill>
                  <a:schemeClr val="tx2"/>
                </a:solidFill>
                <a:ln w="9525">
                  <a:solidFill>
                    <a:schemeClr val="bg1"/>
                  </a:solidFill>
                  <a:round/>
                </a:ln>
                <a:extLst/>
              </p:spPr>
              <p:txBody>
                <a:bodyPr anchor="t" anchorCtr="0" bIns="45720" compatLnSpc="1" lIns="91440" numCol="1" rIns="91440" tIns="45720" vert="horz" wrap="square">
                  <a:prstTxWarp prst="textNoShape">
                    <a:avLst/>
                  </a:prstTxWarp>
                </a:bodyPr>
                <a:lstStyle/>
                <a:p>
                  <a:endParaRPr altLang="en-US" lang="zh-CN"/>
                </a:p>
              </p:txBody>
            </p:sp>
            <p:sp>
              <p:nvSpPr>
                <p:cNvPr id="28" name="íşḻiḍé">
                  <a:extLst>
                    <a:ext uri="{FF2B5EF4-FFF2-40B4-BE49-F238E27FC236}">
                      <a16:creationId xmlns:a16="http://schemas.microsoft.com/office/drawing/2014/main" id="{057320D7-F420-418A-AF20-A85FA6CE01B6}"/>
                    </a:ext>
                  </a:extLst>
                </p:cNvPr>
                <p:cNvSpPr/>
                <p:nvPr/>
              </p:nvSpPr>
              <p:spPr bwMode="auto">
                <a:xfrm>
                  <a:off x="8264525" y="1025525"/>
                  <a:ext cx="2632075" cy="2274888"/>
                </a:xfrm>
                <a:custGeom>
                  <a:gdLst>
                    <a:gd fmla="*/ 482 w 870" name="T0"/>
                    <a:gd fmla="*/ 678 h 753" name="T1"/>
                    <a:gd fmla="*/ 449 w 870" name="T2"/>
                    <a:gd fmla="*/ 603 h 753" name="T3"/>
                    <a:gd fmla="*/ 670 w 870" name="T4"/>
                    <a:gd fmla="*/ 637 h 753" name="T5"/>
                    <a:gd fmla="*/ 703 w 870" name="T6"/>
                    <a:gd fmla="*/ 416 h 753" name="T7"/>
                    <a:gd fmla="*/ 765 w 870" name="T8"/>
                    <a:gd fmla="*/ 469 h 753" name="T9"/>
                    <a:gd fmla="*/ 862 w 870" name="T10"/>
                    <a:gd fmla="*/ 382 h 753" name="T11"/>
                    <a:gd fmla="*/ 794 w 870" name="T12"/>
                    <a:gd fmla="*/ 271 h 753" name="T13"/>
                    <a:gd fmla="*/ 720 w 870" name="T14"/>
                    <a:gd fmla="*/ 304 h 753" name="T15"/>
                    <a:gd fmla="*/ 753 w 870" name="T16"/>
                    <a:gd fmla="*/ 83 h 753" name="T17"/>
                    <a:gd fmla="*/ 200 w 870" name="T18"/>
                    <a:gd fmla="*/ 0 h 753" name="T19"/>
                    <a:gd fmla="*/ 166 w 870" name="T20"/>
                    <a:gd fmla="*/ 220 h 753" name="T21"/>
                    <a:gd fmla="*/ 105 w 870" name="T22"/>
                    <a:gd fmla="*/ 167 h 753" name="T23"/>
                    <a:gd fmla="*/ 8 w 870" name="T24"/>
                    <a:gd fmla="*/ 254 h 753" name="T25"/>
                    <a:gd fmla="*/ 75 w 870" name="T26"/>
                    <a:gd fmla="*/ 366 h 753" name="T27"/>
                    <a:gd fmla="*/ 150 w 870" name="T28"/>
                    <a:gd fmla="*/ 333 h 753" name="T29"/>
                    <a:gd fmla="*/ 116 w 870" name="T30"/>
                    <a:gd fmla="*/ 553 h 753" name="T31"/>
                    <a:gd fmla="*/ 337 w 870" name="T32"/>
                    <a:gd fmla="*/ 587 h 753" name="T33"/>
                    <a:gd fmla="*/ 284 w 870" name="T34"/>
                    <a:gd fmla="*/ 648 h 753" name="T35"/>
                    <a:gd fmla="*/ 371 w 870" name="T36"/>
                    <a:gd fmla="*/ 745 h 753" name="T37"/>
                    <a:gd fmla="*/ 482 w 870" name="T38"/>
                    <a:gd fmla="*/ 678 h 753"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53" w="870">
                      <a:moveTo>
                        <a:pt x="482" y="678"/>
                      </a:moveTo>
                      <a:cubicBezTo>
                        <a:pt x="486" y="650"/>
                        <a:pt x="473" y="622"/>
                        <a:pt x="449" y="603"/>
                      </a:cubicBezTo>
                      <a:cubicBezTo>
                        <a:pt x="670" y="637"/>
                        <a:pt x="670" y="637"/>
                        <a:pt x="670" y="637"/>
                      </a:cubicBezTo>
                      <a:cubicBezTo>
                        <a:pt x="703" y="416"/>
                        <a:pt x="703" y="416"/>
                        <a:pt x="703" y="416"/>
                      </a:cubicBezTo>
                      <a:cubicBezTo>
                        <a:pt x="714" y="444"/>
                        <a:pt x="736" y="465"/>
                        <a:pt x="765" y="469"/>
                      </a:cubicBezTo>
                      <a:cubicBezTo>
                        <a:pt x="810" y="476"/>
                        <a:pt x="853" y="437"/>
                        <a:pt x="862" y="382"/>
                      </a:cubicBezTo>
                      <a:cubicBezTo>
                        <a:pt x="870" y="327"/>
                        <a:pt x="840" y="278"/>
                        <a:pt x="794" y="271"/>
                      </a:cubicBezTo>
                      <a:cubicBezTo>
                        <a:pt x="766" y="267"/>
                        <a:pt x="739" y="280"/>
                        <a:pt x="720" y="304"/>
                      </a:cubicBezTo>
                      <a:cubicBezTo>
                        <a:pt x="753" y="83"/>
                        <a:pt x="753" y="83"/>
                        <a:pt x="753" y="83"/>
                      </a:cubicBezTo>
                      <a:cubicBezTo>
                        <a:pt x="200" y="0"/>
                        <a:pt x="200" y="0"/>
                        <a:pt x="200" y="0"/>
                      </a:cubicBezTo>
                      <a:cubicBezTo>
                        <a:pt x="166" y="220"/>
                        <a:pt x="166" y="220"/>
                        <a:pt x="166" y="220"/>
                      </a:cubicBezTo>
                      <a:cubicBezTo>
                        <a:pt x="155" y="192"/>
                        <a:pt x="133" y="171"/>
                        <a:pt x="105" y="167"/>
                      </a:cubicBezTo>
                      <a:cubicBezTo>
                        <a:pt x="60" y="160"/>
                        <a:pt x="16" y="199"/>
                        <a:pt x="8" y="254"/>
                      </a:cubicBezTo>
                      <a:cubicBezTo>
                        <a:pt x="0" y="309"/>
                        <a:pt x="30" y="359"/>
                        <a:pt x="75" y="366"/>
                      </a:cubicBezTo>
                      <a:cubicBezTo>
                        <a:pt x="103" y="370"/>
                        <a:pt x="131" y="356"/>
                        <a:pt x="150" y="333"/>
                      </a:cubicBezTo>
                      <a:cubicBezTo>
                        <a:pt x="116" y="553"/>
                        <a:pt x="116" y="553"/>
                        <a:pt x="116" y="553"/>
                      </a:cubicBezTo>
                      <a:cubicBezTo>
                        <a:pt x="337" y="587"/>
                        <a:pt x="337" y="587"/>
                        <a:pt x="337" y="587"/>
                      </a:cubicBezTo>
                      <a:cubicBezTo>
                        <a:pt x="309" y="598"/>
                        <a:pt x="288" y="620"/>
                        <a:pt x="284" y="648"/>
                      </a:cubicBezTo>
                      <a:cubicBezTo>
                        <a:pt x="277" y="693"/>
                        <a:pt x="316" y="737"/>
                        <a:pt x="371" y="745"/>
                      </a:cubicBezTo>
                      <a:cubicBezTo>
                        <a:pt x="426" y="753"/>
                        <a:pt x="475" y="723"/>
                        <a:pt x="482" y="678"/>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îṡḷïḑe">
                  <a:extLst>
                    <a:ext uri="{FF2B5EF4-FFF2-40B4-BE49-F238E27FC236}">
                      <a16:creationId xmlns:a16="http://schemas.microsoft.com/office/drawing/2014/main" id="{42F55A8A-E5E9-4F39-894D-50F9297AED82}"/>
                    </a:ext>
                  </a:extLst>
                </p:cNvPr>
                <p:cNvSpPr/>
                <p:nvPr/>
              </p:nvSpPr>
              <p:spPr bwMode="auto">
                <a:xfrm>
                  <a:off x="6538913" y="1323975"/>
                  <a:ext cx="1693862" cy="2152650"/>
                </a:xfrm>
                <a:custGeom>
                  <a:gdLst>
                    <a:gd fmla="*/ 491 w 560" name="T0"/>
                    <a:gd fmla="*/ 532 h 712" name="T1"/>
                    <a:gd fmla="*/ 408 w 560" name="T2"/>
                    <a:gd fmla="*/ 432 h 712" name="T3"/>
                    <a:gd fmla="*/ 491 w 560" name="T4"/>
                    <a:gd fmla="*/ 331 h 712" name="T5"/>
                    <a:gd fmla="*/ 560 w 560" name="T6"/>
                    <a:gd fmla="*/ 375 h 712" name="T7"/>
                    <a:gd fmla="*/ 560 w 560" name="T8"/>
                    <a:gd fmla="*/ 152 h 712" name="T9"/>
                    <a:gd fmla="*/ 335 w 560" name="T10"/>
                    <a:gd fmla="*/ 152 h 712" name="T11"/>
                    <a:gd fmla="*/ 379 w 560" name="T12"/>
                    <a:gd fmla="*/ 83 h 712" name="T13"/>
                    <a:gd fmla="*/ 278 w 560" name="T14"/>
                    <a:gd fmla="*/ 0 h 712" name="T15"/>
                    <a:gd fmla="*/ 178 w 560" name="T16"/>
                    <a:gd fmla="*/ 83 h 712" name="T17"/>
                    <a:gd fmla="*/ 222 w 560" name="T18"/>
                    <a:gd fmla="*/ 152 h 712" name="T19"/>
                    <a:gd fmla="*/ 0 w 560" name="T20"/>
                    <a:gd fmla="*/ 152 h 712" name="T21"/>
                    <a:gd fmla="*/ 0 w 560" name="T22"/>
                    <a:gd fmla="*/ 381 h 712" name="T23"/>
                    <a:gd fmla="*/ 71 w 560" name="T24"/>
                    <a:gd fmla="*/ 331 h 712" name="T25"/>
                    <a:gd fmla="*/ 155 w 560" name="T26"/>
                    <a:gd fmla="*/ 432 h 712" name="T27"/>
                    <a:gd fmla="*/ 71 w 560" name="T28"/>
                    <a:gd fmla="*/ 532 h 712" name="T29"/>
                    <a:gd fmla="*/ 0 w 560" name="T30"/>
                    <a:gd fmla="*/ 483 h 712" name="T31"/>
                    <a:gd fmla="*/ 0 w 560" name="T32"/>
                    <a:gd fmla="*/ 712 h 712" name="T33"/>
                    <a:gd fmla="*/ 560 w 560" name="T34"/>
                    <a:gd fmla="*/ 712 h 712" name="T35"/>
                    <a:gd fmla="*/ 560 w 560" name="T36"/>
                    <a:gd fmla="*/ 489 h 712" name="T37"/>
                    <a:gd fmla="*/ 491 w 560" name="T38"/>
                    <a:gd fmla="*/ 532 h 71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712" w="560">
                      <a:moveTo>
                        <a:pt x="491" y="532"/>
                      </a:moveTo>
                      <a:cubicBezTo>
                        <a:pt x="446" y="532"/>
                        <a:pt x="408" y="487"/>
                        <a:pt x="408" y="432"/>
                      </a:cubicBezTo>
                      <a:cubicBezTo>
                        <a:pt x="408" y="376"/>
                        <a:pt x="446" y="331"/>
                        <a:pt x="491" y="331"/>
                      </a:cubicBezTo>
                      <a:cubicBezTo>
                        <a:pt x="520" y="331"/>
                        <a:pt x="545" y="349"/>
                        <a:pt x="560" y="375"/>
                      </a:cubicBezTo>
                      <a:cubicBezTo>
                        <a:pt x="560" y="152"/>
                        <a:pt x="560" y="152"/>
                        <a:pt x="560" y="152"/>
                      </a:cubicBezTo>
                      <a:cubicBezTo>
                        <a:pt x="335" y="152"/>
                        <a:pt x="335" y="152"/>
                        <a:pt x="335" y="152"/>
                      </a:cubicBezTo>
                      <a:cubicBezTo>
                        <a:pt x="361" y="137"/>
                        <a:pt x="379" y="112"/>
                        <a:pt x="379" y="83"/>
                      </a:cubicBezTo>
                      <a:cubicBezTo>
                        <a:pt x="379" y="37"/>
                        <a:pt x="334" y="0"/>
                        <a:pt x="278" y="0"/>
                      </a:cubicBezTo>
                      <a:cubicBezTo>
                        <a:pt x="223" y="0"/>
                        <a:pt x="178" y="37"/>
                        <a:pt x="178" y="83"/>
                      </a:cubicBezTo>
                      <a:cubicBezTo>
                        <a:pt x="178" y="112"/>
                        <a:pt x="195" y="137"/>
                        <a:pt x="222" y="152"/>
                      </a:cubicBezTo>
                      <a:cubicBezTo>
                        <a:pt x="0" y="152"/>
                        <a:pt x="0" y="152"/>
                        <a:pt x="0" y="152"/>
                      </a:cubicBezTo>
                      <a:cubicBezTo>
                        <a:pt x="0" y="381"/>
                        <a:pt x="0" y="381"/>
                        <a:pt x="0" y="381"/>
                      </a:cubicBezTo>
                      <a:cubicBezTo>
                        <a:pt x="14" y="351"/>
                        <a:pt x="41" y="331"/>
                        <a:pt x="71" y="331"/>
                      </a:cubicBezTo>
                      <a:cubicBezTo>
                        <a:pt x="117" y="331"/>
                        <a:pt x="155" y="376"/>
                        <a:pt x="155" y="432"/>
                      </a:cubicBezTo>
                      <a:cubicBezTo>
                        <a:pt x="155" y="487"/>
                        <a:pt x="117" y="532"/>
                        <a:pt x="71" y="532"/>
                      </a:cubicBezTo>
                      <a:cubicBezTo>
                        <a:pt x="41" y="532"/>
                        <a:pt x="14" y="512"/>
                        <a:pt x="0" y="483"/>
                      </a:cubicBezTo>
                      <a:cubicBezTo>
                        <a:pt x="0" y="712"/>
                        <a:pt x="0" y="712"/>
                        <a:pt x="0" y="712"/>
                      </a:cubicBezTo>
                      <a:cubicBezTo>
                        <a:pt x="560" y="712"/>
                        <a:pt x="560" y="712"/>
                        <a:pt x="560" y="712"/>
                      </a:cubicBezTo>
                      <a:cubicBezTo>
                        <a:pt x="560" y="489"/>
                        <a:pt x="560" y="489"/>
                        <a:pt x="560" y="489"/>
                      </a:cubicBezTo>
                      <a:cubicBezTo>
                        <a:pt x="545" y="515"/>
                        <a:pt x="520" y="532"/>
                        <a:pt x="491" y="532"/>
                      </a:cubicBezTo>
                      <a:close/>
                    </a:path>
                  </a:pathLst>
                </a:custGeom>
                <a:solidFill>
                  <a:schemeClr val="tx2"/>
                </a:solidFill>
                <a:ln w="9525">
                  <a:solidFill>
                    <a:schemeClr val="bg1"/>
                  </a:solidFill>
                  <a:round/>
                </a:ln>
                <a:extLst/>
              </p:spPr>
              <p:txBody>
                <a:bodyPr anchor="t" anchorCtr="0" bIns="45720" compatLnSpc="1" lIns="91440" numCol="1" rIns="91440" tIns="45720" vert="horz" wrap="square">
                  <a:prstTxWarp prst="textNoShape">
                    <a:avLst/>
                  </a:prstTxWarp>
                </a:bodyPr>
                <a:lstStyle/>
                <a:p>
                  <a:endParaRPr altLang="en-US" lang="zh-CN"/>
                </a:p>
              </p:txBody>
            </p:sp>
            <p:sp>
              <p:nvSpPr>
                <p:cNvPr id="30" name="iṡliḋè">
                  <a:extLst>
                    <a:ext uri="{FF2B5EF4-FFF2-40B4-BE49-F238E27FC236}">
                      <a16:creationId xmlns:a16="http://schemas.microsoft.com/office/drawing/2014/main" id="{2A250F74-5E05-446D-9ABE-A4AE42652D33}"/>
                    </a:ext>
                  </a:extLst>
                </p:cNvPr>
                <p:cNvSpPr/>
                <p:nvPr/>
              </p:nvSpPr>
              <p:spPr bwMode="auto">
                <a:xfrm>
                  <a:off x="6065838" y="3016250"/>
                  <a:ext cx="2622550" cy="2151063"/>
                </a:xfrm>
                <a:custGeom>
                  <a:gdLst>
                    <a:gd fmla="*/ 536 w 867" name="T0"/>
                    <a:gd fmla="*/ 640 h 712" name="T1"/>
                    <a:gd fmla="*/ 487 w 867" name="T2"/>
                    <a:gd fmla="*/ 712 h 712" name="T3"/>
                    <a:gd fmla="*/ 716 w 867" name="T4"/>
                    <a:gd fmla="*/ 712 h 712" name="T5"/>
                    <a:gd fmla="*/ 716 w 867" name="T6"/>
                    <a:gd fmla="*/ 488 h 712" name="T7"/>
                    <a:gd fmla="*/ 784 w 867" name="T8"/>
                    <a:gd fmla="*/ 532 h 712" name="T9"/>
                    <a:gd fmla="*/ 867 w 867" name="T10"/>
                    <a:gd fmla="*/ 432 h 712" name="T11"/>
                    <a:gd fmla="*/ 784 w 867" name="T12"/>
                    <a:gd fmla="*/ 331 h 712" name="T13"/>
                    <a:gd fmla="*/ 716 w 867" name="T14"/>
                    <a:gd fmla="*/ 375 h 712" name="T15"/>
                    <a:gd fmla="*/ 716 w 867" name="T16"/>
                    <a:gd fmla="*/ 152 h 712" name="T17"/>
                    <a:gd fmla="*/ 493 w 867" name="T18"/>
                    <a:gd fmla="*/ 152 h 712" name="T19"/>
                    <a:gd fmla="*/ 536 w 867" name="T20"/>
                    <a:gd fmla="*/ 83 h 712" name="T21"/>
                    <a:gd fmla="*/ 436 w 867" name="T22"/>
                    <a:gd fmla="*/ 0 h 712" name="T23"/>
                    <a:gd fmla="*/ 336 w 867" name="T24"/>
                    <a:gd fmla="*/ 83 h 712" name="T25"/>
                    <a:gd fmla="*/ 379 w 867" name="T26"/>
                    <a:gd fmla="*/ 152 h 712" name="T27"/>
                    <a:gd fmla="*/ 156 w 867" name="T28"/>
                    <a:gd fmla="*/ 152 h 712" name="T29"/>
                    <a:gd fmla="*/ 156 w 867" name="T30"/>
                    <a:gd fmla="*/ 384 h 712" name="T31"/>
                    <a:gd fmla="*/ 83 w 867" name="T32"/>
                    <a:gd fmla="*/ 331 h 712" name="T33"/>
                    <a:gd fmla="*/ 0 w 867" name="T34"/>
                    <a:gd fmla="*/ 432 h 712" name="T35"/>
                    <a:gd fmla="*/ 83 w 867" name="T36"/>
                    <a:gd fmla="*/ 532 h 712" name="T37"/>
                    <a:gd fmla="*/ 156 w 867" name="T38"/>
                    <a:gd fmla="*/ 479 h 712" name="T39"/>
                    <a:gd fmla="*/ 156 w 867" name="T40"/>
                    <a:gd fmla="*/ 712 h 712" name="T41"/>
                    <a:gd fmla="*/ 385 w 867" name="T42"/>
                    <a:gd fmla="*/ 712 h 712" name="T43"/>
                    <a:gd fmla="*/ 336 w 867" name="T44"/>
                    <a:gd fmla="*/ 640 h 712" name="T45"/>
                    <a:gd fmla="*/ 436 w 867" name="T46"/>
                    <a:gd fmla="*/ 557 h 712" name="T47"/>
                    <a:gd fmla="*/ 536 w 867" name="T48"/>
                    <a:gd fmla="*/ 640 h 712"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712" w="866">
                      <a:moveTo>
                        <a:pt x="536" y="640"/>
                      </a:moveTo>
                      <a:cubicBezTo>
                        <a:pt x="536" y="671"/>
                        <a:pt x="516" y="697"/>
                        <a:pt x="487" y="712"/>
                      </a:cubicBezTo>
                      <a:cubicBezTo>
                        <a:pt x="716" y="712"/>
                        <a:pt x="716" y="712"/>
                        <a:pt x="716" y="712"/>
                      </a:cubicBezTo>
                      <a:cubicBezTo>
                        <a:pt x="716" y="488"/>
                        <a:pt x="716" y="488"/>
                        <a:pt x="716" y="488"/>
                      </a:cubicBezTo>
                      <a:cubicBezTo>
                        <a:pt x="731" y="515"/>
                        <a:pt x="756" y="532"/>
                        <a:pt x="784" y="532"/>
                      </a:cubicBezTo>
                      <a:cubicBezTo>
                        <a:pt x="830" y="532"/>
                        <a:pt x="867" y="487"/>
                        <a:pt x="867" y="432"/>
                      </a:cubicBezTo>
                      <a:cubicBezTo>
                        <a:pt x="867" y="376"/>
                        <a:pt x="830" y="331"/>
                        <a:pt x="784" y="331"/>
                      </a:cubicBezTo>
                      <a:cubicBezTo>
                        <a:pt x="756" y="331"/>
                        <a:pt x="731" y="349"/>
                        <a:pt x="716" y="375"/>
                      </a:cubicBezTo>
                      <a:cubicBezTo>
                        <a:pt x="716" y="152"/>
                        <a:pt x="716" y="152"/>
                        <a:pt x="716" y="152"/>
                      </a:cubicBezTo>
                      <a:cubicBezTo>
                        <a:pt x="493" y="152"/>
                        <a:pt x="493" y="152"/>
                        <a:pt x="493" y="152"/>
                      </a:cubicBezTo>
                      <a:cubicBezTo>
                        <a:pt x="519" y="137"/>
                        <a:pt x="536" y="112"/>
                        <a:pt x="536" y="83"/>
                      </a:cubicBezTo>
                      <a:cubicBezTo>
                        <a:pt x="536" y="37"/>
                        <a:pt x="491" y="0"/>
                        <a:pt x="436" y="0"/>
                      </a:cubicBezTo>
                      <a:cubicBezTo>
                        <a:pt x="381" y="0"/>
                        <a:pt x="336" y="37"/>
                        <a:pt x="336" y="83"/>
                      </a:cubicBezTo>
                      <a:cubicBezTo>
                        <a:pt x="336" y="112"/>
                        <a:pt x="353" y="137"/>
                        <a:pt x="379" y="152"/>
                      </a:cubicBezTo>
                      <a:cubicBezTo>
                        <a:pt x="156" y="152"/>
                        <a:pt x="156" y="152"/>
                        <a:pt x="156" y="152"/>
                      </a:cubicBezTo>
                      <a:cubicBezTo>
                        <a:pt x="156" y="384"/>
                        <a:pt x="156" y="384"/>
                        <a:pt x="156" y="384"/>
                      </a:cubicBezTo>
                      <a:cubicBezTo>
                        <a:pt x="142" y="353"/>
                        <a:pt x="114" y="331"/>
                        <a:pt x="83" y="331"/>
                      </a:cubicBezTo>
                      <a:cubicBezTo>
                        <a:pt x="37" y="331"/>
                        <a:pt x="0" y="376"/>
                        <a:pt x="0" y="432"/>
                      </a:cubicBezTo>
                      <a:cubicBezTo>
                        <a:pt x="0" y="487"/>
                        <a:pt x="37" y="532"/>
                        <a:pt x="83" y="532"/>
                      </a:cubicBezTo>
                      <a:cubicBezTo>
                        <a:pt x="114" y="532"/>
                        <a:pt x="142" y="511"/>
                        <a:pt x="156" y="479"/>
                      </a:cubicBezTo>
                      <a:cubicBezTo>
                        <a:pt x="156" y="712"/>
                        <a:pt x="156" y="712"/>
                        <a:pt x="156" y="712"/>
                      </a:cubicBezTo>
                      <a:cubicBezTo>
                        <a:pt x="385" y="712"/>
                        <a:pt x="385" y="712"/>
                        <a:pt x="385" y="712"/>
                      </a:cubicBezTo>
                      <a:cubicBezTo>
                        <a:pt x="355" y="697"/>
                        <a:pt x="336" y="671"/>
                        <a:pt x="336" y="640"/>
                      </a:cubicBezTo>
                      <a:cubicBezTo>
                        <a:pt x="336" y="594"/>
                        <a:pt x="381" y="557"/>
                        <a:pt x="436" y="557"/>
                      </a:cubicBezTo>
                      <a:cubicBezTo>
                        <a:pt x="491" y="557"/>
                        <a:pt x="536" y="594"/>
                        <a:pt x="536" y="640"/>
                      </a:cubicBezTo>
                      <a:close/>
                    </a:path>
                  </a:pathLst>
                </a:custGeom>
                <a:solidFill>
                  <a:schemeClr val="tx2"/>
                </a:solidFill>
                <a:ln w="9525">
                  <a:solidFill>
                    <a:schemeClr val="bg1"/>
                  </a:solidFill>
                  <a:round/>
                </a:ln>
                <a:extLst/>
              </p:spPr>
              <p:txBody>
                <a:bodyPr anchor="t" anchorCtr="0" bIns="45720" compatLnSpc="1" lIns="91440" numCol="1" rIns="91440" tIns="45720" vert="horz" wrap="square">
                  <a:prstTxWarp prst="textNoShape">
                    <a:avLst/>
                  </a:prstTxWarp>
                </a:bodyPr>
                <a:lstStyle/>
                <a:p>
                  <a:endParaRPr altLang="en-US" lang="zh-CN"/>
                </a:p>
              </p:txBody>
            </p:sp>
            <p:sp>
              <p:nvSpPr>
                <p:cNvPr id="31" name="îṧľídê">
                  <a:extLst>
                    <a:ext uri="{FF2B5EF4-FFF2-40B4-BE49-F238E27FC236}">
                      <a16:creationId xmlns:a16="http://schemas.microsoft.com/office/drawing/2014/main" id="{385D2B24-7420-4268-9849-E47533209394}"/>
                    </a:ext>
                  </a:extLst>
                </p:cNvPr>
                <p:cNvSpPr/>
                <p:nvPr/>
              </p:nvSpPr>
              <p:spPr bwMode="auto">
                <a:xfrm>
                  <a:off x="5607050" y="3883025"/>
                  <a:ext cx="361950" cy="390525"/>
                </a:xfrm>
                <a:custGeom>
                  <a:gdLst>
                    <a:gd fmla="*/ 116 w 120" name="T0"/>
                    <a:gd fmla="*/ 65 h 129" name="T1"/>
                    <a:gd fmla="*/ 84 w 120" name="T2"/>
                    <a:gd fmla="*/ 129 h 129" name="T3"/>
                    <a:gd fmla="*/ 19 w 120" name="T4"/>
                    <a:gd fmla="*/ 65 h 129" name="T5"/>
                    <a:gd fmla="*/ 84 w 120" name="T6"/>
                    <a:gd fmla="*/ 0 h 129" name="T7"/>
                    <a:gd fmla="*/ 116 w 120" name="T8"/>
                    <a:gd fmla="*/ 65 h 129" name="T9"/>
                  </a:gdLst>
                  <a:cxnLst>
                    <a:cxn ang="0">
                      <a:pos x="T0" y="T1"/>
                    </a:cxn>
                    <a:cxn ang="0">
                      <a:pos x="T2" y="T3"/>
                    </a:cxn>
                    <a:cxn ang="0">
                      <a:pos x="T4" y="T5"/>
                    </a:cxn>
                    <a:cxn ang="0">
                      <a:pos x="T6" y="T7"/>
                    </a:cxn>
                    <a:cxn ang="0">
                      <a:pos x="T8" y="T9"/>
                    </a:cxn>
                  </a:cxnLst>
                  <a:rect b="b" l="0" r="r" t="0"/>
                  <a:pathLst>
                    <a:path h="129" w="120">
                      <a:moveTo>
                        <a:pt x="116" y="65"/>
                      </a:moveTo>
                      <a:cubicBezTo>
                        <a:pt x="116" y="100"/>
                        <a:pt x="120" y="129"/>
                        <a:pt x="84" y="129"/>
                      </a:cubicBezTo>
                      <a:cubicBezTo>
                        <a:pt x="48" y="129"/>
                        <a:pt x="19" y="100"/>
                        <a:pt x="19" y="65"/>
                      </a:cubicBezTo>
                      <a:cubicBezTo>
                        <a:pt x="19" y="29"/>
                        <a:pt x="0" y="0"/>
                        <a:pt x="84" y="0"/>
                      </a:cubicBezTo>
                      <a:cubicBezTo>
                        <a:pt x="120" y="0"/>
                        <a:pt x="116" y="29"/>
                        <a:pt x="116" y="65"/>
                      </a:cubicBez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îṧ1iḑè">
                  <a:extLst>
                    <a:ext uri="{FF2B5EF4-FFF2-40B4-BE49-F238E27FC236}">
                      <a16:creationId xmlns:a16="http://schemas.microsoft.com/office/drawing/2014/main" id="{B155212F-0986-4225-A073-5879C79F6FD2}"/>
                    </a:ext>
                  </a:extLst>
                </p:cNvPr>
                <p:cNvSpPr/>
                <p:nvPr/>
              </p:nvSpPr>
              <p:spPr bwMode="auto">
                <a:xfrm>
                  <a:off x="5651500" y="4183063"/>
                  <a:ext cx="200025" cy="157163"/>
                </a:xfrm>
                <a:custGeom>
                  <a:gdLst>
                    <a:gd fmla="*/ 25 w 66" name="T0"/>
                    <a:gd fmla="*/ 0 h 52" name="T1"/>
                    <a:gd fmla="*/ 0 w 66" name="T2"/>
                    <a:gd fmla="*/ 20 h 52" name="T3"/>
                    <a:gd fmla="*/ 46 w 66" name="T4"/>
                    <a:gd fmla="*/ 50 h 52" name="T5"/>
                    <a:gd fmla="*/ 66 w 66" name="T6"/>
                    <a:gd fmla="*/ 20 h 52" name="T7"/>
                    <a:gd fmla="*/ 25 w 66" name="T8"/>
                    <a:gd fmla="*/ 0 h 52" name="T9"/>
                  </a:gdLst>
                  <a:cxnLst>
                    <a:cxn ang="0">
                      <a:pos x="T0" y="T1"/>
                    </a:cxn>
                    <a:cxn ang="0">
                      <a:pos x="T2" y="T3"/>
                    </a:cxn>
                    <a:cxn ang="0">
                      <a:pos x="T4" y="T5"/>
                    </a:cxn>
                    <a:cxn ang="0">
                      <a:pos x="T6" y="T7"/>
                    </a:cxn>
                    <a:cxn ang="0">
                      <a:pos x="T8" y="T9"/>
                    </a:cxn>
                  </a:cxnLst>
                  <a:rect b="b" l="0" r="r" t="0"/>
                  <a:pathLst>
                    <a:path h="52" w="66">
                      <a:moveTo>
                        <a:pt x="25" y="0"/>
                      </a:moveTo>
                      <a:cubicBezTo>
                        <a:pt x="0" y="20"/>
                        <a:pt x="0" y="20"/>
                        <a:pt x="0" y="20"/>
                      </a:cubicBezTo>
                      <a:cubicBezTo>
                        <a:pt x="0" y="20"/>
                        <a:pt x="34" y="52"/>
                        <a:pt x="46" y="50"/>
                      </a:cubicBezTo>
                      <a:cubicBezTo>
                        <a:pt x="53" y="48"/>
                        <a:pt x="66" y="20"/>
                        <a:pt x="66" y="20"/>
                      </a:cubicBezTo>
                      <a:lnTo>
                        <a:pt x="25" y="0"/>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ïṥļîḓê">
                  <a:extLst>
                    <a:ext uri="{FF2B5EF4-FFF2-40B4-BE49-F238E27FC236}">
                      <a16:creationId xmlns:a16="http://schemas.microsoft.com/office/drawing/2014/main" id="{895EDE7B-55C0-40E2-A323-CB6B5FF07B4D}"/>
                    </a:ext>
                  </a:extLst>
                </p:cNvPr>
                <p:cNvSpPr/>
                <p:nvPr/>
              </p:nvSpPr>
              <p:spPr bwMode="auto">
                <a:xfrm>
                  <a:off x="6445250" y="4600575"/>
                  <a:ext cx="98425" cy="234950"/>
                </a:xfrm>
                <a:custGeom>
                  <a:gdLst>
                    <a:gd fmla="*/ 11 w 33" name="T0"/>
                    <a:gd fmla="*/ 64 h 78" name="T1"/>
                    <a:gd fmla="*/ 28 w 33" name="T2"/>
                    <a:gd fmla="*/ 70 h 78" name="T3"/>
                    <a:gd fmla="*/ 28 w 33" name="T4"/>
                    <a:gd fmla="*/ 0 h 78" name="T5"/>
                    <a:gd fmla="*/ 8 w 33" name="T6"/>
                    <a:gd fmla="*/ 46 h 78" name="T7"/>
                    <a:gd fmla="*/ 11 w 33" name="T8"/>
                    <a:gd fmla="*/ 64 h 78" name="T9"/>
                  </a:gdLst>
                  <a:cxnLst>
                    <a:cxn ang="0">
                      <a:pos x="T0" y="T1"/>
                    </a:cxn>
                    <a:cxn ang="0">
                      <a:pos x="T2" y="T3"/>
                    </a:cxn>
                    <a:cxn ang="0">
                      <a:pos x="T4" y="T5"/>
                    </a:cxn>
                    <a:cxn ang="0">
                      <a:pos x="T6" y="T7"/>
                    </a:cxn>
                    <a:cxn ang="0">
                      <a:pos x="T8" y="T9"/>
                    </a:cxn>
                  </a:cxnLst>
                  <a:rect b="b" l="0" r="r" t="0"/>
                  <a:pathLst>
                    <a:path h="78" w="33">
                      <a:moveTo>
                        <a:pt x="11" y="64"/>
                      </a:moveTo>
                      <a:cubicBezTo>
                        <a:pt x="11" y="64"/>
                        <a:pt x="22" y="78"/>
                        <a:pt x="28" y="70"/>
                      </a:cubicBezTo>
                      <a:cubicBezTo>
                        <a:pt x="33" y="61"/>
                        <a:pt x="32" y="0"/>
                        <a:pt x="28" y="0"/>
                      </a:cubicBezTo>
                      <a:cubicBezTo>
                        <a:pt x="23" y="0"/>
                        <a:pt x="17" y="42"/>
                        <a:pt x="8" y="46"/>
                      </a:cubicBezTo>
                      <a:cubicBezTo>
                        <a:pt x="0" y="51"/>
                        <a:pt x="11" y="64"/>
                        <a:pt x="11" y="64"/>
                      </a:cubicBez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ïšlîḑe">
                  <a:extLst>
                    <a:ext uri="{FF2B5EF4-FFF2-40B4-BE49-F238E27FC236}">
                      <a16:creationId xmlns:a16="http://schemas.microsoft.com/office/drawing/2014/main" id="{C340335F-A99F-4716-82F8-F60D034998F3}"/>
                    </a:ext>
                  </a:extLst>
                </p:cNvPr>
                <p:cNvSpPr/>
                <p:nvPr/>
              </p:nvSpPr>
              <p:spPr bwMode="auto">
                <a:xfrm>
                  <a:off x="5500688" y="4270375"/>
                  <a:ext cx="968375" cy="715963"/>
                </a:xfrm>
                <a:custGeom>
                  <a:gdLst>
                    <a:gd fmla="*/ 74 w 320" name="T0"/>
                    <a:gd fmla="*/ 38 h 237" name="T1"/>
                    <a:gd fmla="*/ 320 w 320" name="T2"/>
                    <a:gd fmla="*/ 149 h 237" name="T3"/>
                    <a:gd fmla="*/ 318 w 320" name="T4"/>
                    <a:gd fmla="*/ 175 h 237" name="T5"/>
                    <a:gd fmla="*/ 31 w 320" name="T6"/>
                    <a:gd fmla="*/ 99 h 237" name="T7"/>
                    <a:gd fmla="*/ 22 w 320" name="T8"/>
                    <a:gd fmla="*/ 35 h 237" name="T9"/>
                    <a:gd fmla="*/ 74 w 320" name="T10"/>
                    <a:gd fmla="*/ 38 h 237" name="T11"/>
                  </a:gdLst>
                  <a:cxnLst>
                    <a:cxn ang="0">
                      <a:pos x="T0" y="T1"/>
                    </a:cxn>
                    <a:cxn ang="0">
                      <a:pos x="T2" y="T3"/>
                    </a:cxn>
                    <a:cxn ang="0">
                      <a:pos x="T4" y="T5"/>
                    </a:cxn>
                    <a:cxn ang="0">
                      <a:pos x="T6" y="T7"/>
                    </a:cxn>
                    <a:cxn ang="0">
                      <a:pos x="T8" y="T9"/>
                    </a:cxn>
                    <a:cxn ang="0">
                      <a:pos x="T10" y="T11"/>
                    </a:cxn>
                  </a:cxnLst>
                  <a:rect b="b" l="0" r="r" t="0"/>
                  <a:pathLst>
                    <a:path h="236" w="320">
                      <a:moveTo>
                        <a:pt x="74" y="38"/>
                      </a:moveTo>
                      <a:cubicBezTo>
                        <a:pt x="74" y="38"/>
                        <a:pt x="162" y="170"/>
                        <a:pt x="320" y="149"/>
                      </a:cubicBezTo>
                      <a:cubicBezTo>
                        <a:pt x="318" y="175"/>
                        <a:pt x="318" y="175"/>
                        <a:pt x="318" y="175"/>
                      </a:cubicBezTo>
                      <a:cubicBezTo>
                        <a:pt x="318" y="175"/>
                        <a:pt x="159" y="237"/>
                        <a:pt x="31" y="99"/>
                      </a:cubicBezTo>
                      <a:cubicBezTo>
                        <a:pt x="31" y="99"/>
                        <a:pt x="0" y="71"/>
                        <a:pt x="22" y="35"/>
                      </a:cubicBezTo>
                      <a:cubicBezTo>
                        <a:pt x="43" y="0"/>
                        <a:pt x="74" y="38"/>
                        <a:pt x="74" y="38"/>
                      </a:cubicBezTo>
                      <a:close/>
                    </a:path>
                  </a:pathLst>
                </a:custGeom>
                <a:solidFill>
                  <a:srgbClr val="31758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ï$ḻiḑè">
                  <a:extLst>
                    <a:ext uri="{FF2B5EF4-FFF2-40B4-BE49-F238E27FC236}">
                      <a16:creationId xmlns:a16="http://schemas.microsoft.com/office/drawing/2014/main" id="{8A2A66EB-4B05-466A-8E1D-75F0F1CC53E2}"/>
                    </a:ext>
                  </a:extLst>
                </p:cNvPr>
                <p:cNvSpPr/>
                <p:nvPr/>
              </p:nvSpPr>
              <p:spPr bwMode="auto">
                <a:xfrm>
                  <a:off x="4965701" y="4645025"/>
                  <a:ext cx="588962" cy="1450975"/>
                </a:xfrm>
                <a:custGeom>
                  <a:gdLst>
                    <a:gd fmla="*/ 103 w 195" name="T0"/>
                    <a:gd fmla="*/ 0 h 480" name="T1"/>
                    <a:gd fmla="*/ 110 w 195" name="T2"/>
                    <a:gd fmla="*/ 270 h 480" name="T3"/>
                    <a:gd fmla="*/ 56 w 195" name="T4"/>
                    <a:gd fmla="*/ 480 h 480" name="T5"/>
                    <a:gd fmla="*/ 81 w 195" name="T6"/>
                    <a:gd fmla="*/ 480 h 480" name="T7"/>
                    <a:gd fmla="*/ 188 w 195" name="T8"/>
                    <a:gd fmla="*/ 270 h 480" name="T9"/>
                    <a:gd fmla="*/ 163 w 195" name="T10"/>
                    <a:gd fmla="*/ 64 h 480" name="T11"/>
                    <a:gd fmla="*/ 103 w 195" name="T12"/>
                    <a:gd fmla="*/ 0 h 480" name="T13"/>
                  </a:gdLst>
                  <a:cxnLst>
                    <a:cxn ang="0">
                      <a:pos x="T0" y="T1"/>
                    </a:cxn>
                    <a:cxn ang="0">
                      <a:pos x="T2" y="T3"/>
                    </a:cxn>
                    <a:cxn ang="0">
                      <a:pos x="T4" y="T5"/>
                    </a:cxn>
                    <a:cxn ang="0">
                      <a:pos x="T6" y="T7"/>
                    </a:cxn>
                    <a:cxn ang="0">
                      <a:pos x="T8" y="T9"/>
                    </a:cxn>
                    <a:cxn ang="0">
                      <a:pos x="T10" y="T11"/>
                    </a:cxn>
                    <a:cxn ang="0">
                      <a:pos x="T12" y="T13"/>
                    </a:cxn>
                  </a:cxnLst>
                  <a:rect b="b" l="0" r="r" t="0"/>
                  <a:pathLst>
                    <a:path h="480" w="195">
                      <a:moveTo>
                        <a:pt x="103" y="0"/>
                      </a:moveTo>
                      <a:cubicBezTo>
                        <a:pt x="103" y="0"/>
                        <a:pt x="0" y="157"/>
                        <a:pt x="110" y="270"/>
                      </a:cubicBezTo>
                      <a:cubicBezTo>
                        <a:pt x="110" y="270"/>
                        <a:pt x="56" y="430"/>
                        <a:pt x="56" y="480"/>
                      </a:cubicBezTo>
                      <a:cubicBezTo>
                        <a:pt x="81" y="480"/>
                        <a:pt x="81" y="480"/>
                        <a:pt x="81" y="480"/>
                      </a:cubicBezTo>
                      <a:cubicBezTo>
                        <a:pt x="81" y="480"/>
                        <a:pt x="181" y="292"/>
                        <a:pt x="188" y="270"/>
                      </a:cubicBezTo>
                      <a:cubicBezTo>
                        <a:pt x="195" y="249"/>
                        <a:pt x="135" y="128"/>
                        <a:pt x="163" y="64"/>
                      </a:cubicBezTo>
                      <a:lnTo>
                        <a:pt x="103" y="0"/>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ïSḻîḓe">
                  <a:extLst>
                    <a:ext uri="{FF2B5EF4-FFF2-40B4-BE49-F238E27FC236}">
                      <a16:creationId xmlns:a16="http://schemas.microsoft.com/office/drawing/2014/main" id="{DEE0D6A7-8973-4349-9716-1B5BBBF0FE9D}"/>
                    </a:ext>
                  </a:extLst>
                </p:cNvPr>
                <p:cNvSpPr/>
                <p:nvPr/>
              </p:nvSpPr>
              <p:spPr bwMode="auto">
                <a:xfrm>
                  <a:off x="5249863" y="4881563"/>
                  <a:ext cx="812800" cy="1131888"/>
                </a:xfrm>
                <a:custGeom>
                  <a:gdLst>
                    <a:gd fmla="*/ 0 w 269" name="T0"/>
                    <a:gd fmla="*/ 0 h 375" name="T1"/>
                    <a:gd fmla="*/ 176 w 269" name="T2"/>
                    <a:gd fmla="*/ 194 h 375" name="T3"/>
                    <a:gd fmla="*/ 250 w 269" name="T4"/>
                    <a:gd fmla="*/ 375 h 375" name="T5"/>
                    <a:gd fmla="*/ 269 w 269" name="T6"/>
                    <a:gd fmla="*/ 360 h 375" name="T7"/>
                    <a:gd fmla="*/ 235 w 269" name="T8"/>
                    <a:gd fmla="*/ 159 h 375" name="T9"/>
                    <a:gd fmla="*/ 87 w 269" name="T10"/>
                    <a:gd fmla="*/ 13 h 375" name="T11"/>
                    <a:gd fmla="*/ 0 w 269" name="T12"/>
                    <a:gd fmla="*/ 0 h 375" name="T13"/>
                  </a:gdLst>
                  <a:cxnLst>
                    <a:cxn ang="0">
                      <a:pos x="T0" y="T1"/>
                    </a:cxn>
                    <a:cxn ang="0">
                      <a:pos x="T2" y="T3"/>
                    </a:cxn>
                    <a:cxn ang="0">
                      <a:pos x="T4" y="T5"/>
                    </a:cxn>
                    <a:cxn ang="0">
                      <a:pos x="T6" y="T7"/>
                    </a:cxn>
                    <a:cxn ang="0">
                      <a:pos x="T8" y="T9"/>
                    </a:cxn>
                    <a:cxn ang="0">
                      <a:pos x="T10" y="T11"/>
                    </a:cxn>
                    <a:cxn ang="0">
                      <a:pos x="T12" y="T13"/>
                    </a:cxn>
                  </a:cxnLst>
                  <a:rect b="b" l="0" r="r" t="0"/>
                  <a:pathLst>
                    <a:path h="375" w="269">
                      <a:moveTo>
                        <a:pt x="0" y="0"/>
                      </a:moveTo>
                      <a:cubicBezTo>
                        <a:pt x="0" y="0"/>
                        <a:pt x="16" y="162"/>
                        <a:pt x="176" y="194"/>
                      </a:cubicBezTo>
                      <a:cubicBezTo>
                        <a:pt x="176" y="194"/>
                        <a:pt x="219" y="336"/>
                        <a:pt x="250" y="375"/>
                      </a:cubicBezTo>
                      <a:cubicBezTo>
                        <a:pt x="269" y="360"/>
                        <a:pt x="269" y="360"/>
                        <a:pt x="269" y="360"/>
                      </a:cubicBezTo>
                      <a:cubicBezTo>
                        <a:pt x="269" y="360"/>
                        <a:pt x="243" y="180"/>
                        <a:pt x="235" y="159"/>
                      </a:cubicBezTo>
                      <a:cubicBezTo>
                        <a:pt x="227" y="138"/>
                        <a:pt x="105" y="81"/>
                        <a:pt x="87" y="13"/>
                      </a:cubicBezTo>
                      <a:lnTo>
                        <a:pt x="0" y="0"/>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ïšḻïḋé">
                  <a:extLst>
                    <a:ext uri="{FF2B5EF4-FFF2-40B4-BE49-F238E27FC236}">
                      <a16:creationId xmlns:a16="http://schemas.microsoft.com/office/drawing/2014/main" id="{1F6A7132-F6F2-4388-B0B2-E77383910E7D}"/>
                    </a:ext>
                  </a:extLst>
                </p:cNvPr>
                <p:cNvSpPr/>
                <p:nvPr/>
              </p:nvSpPr>
              <p:spPr bwMode="auto">
                <a:xfrm>
                  <a:off x="5113338" y="4216400"/>
                  <a:ext cx="701675" cy="917575"/>
                </a:xfrm>
                <a:custGeom>
                  <a:gdLst>
                    <a:gd fmla="*/ 182 w 232" name="T0"/>
                    <a:gd fmla="*/ 0 h 304" name="T1"/>
                    <a:gd fmla="*/ 0 w 232" name="T2"/>
                    <a:gd fmla="*/ 221 h 304" name="T3"/>
                    <a:gd fmla="*/ 172 w 232" name="T4"/>
                    <a:gd fmla="*/ 291 h 304" name="T5"/>
                    <a:gd fmla="*/ 232 w 232" name="T6"/>
                    <a:gd fmla="*/ 34 h 304" name="T7"/>
                    <a:gd fmla="*/ 182 w 232" name="T8"/>
                    <a:gd fmla="*/ 0 h 304" name="T9"/>
                  </a:gdLst>
                  <a:cxnLst>
                    <a:cxn ang="0">
                      <a:pos x="T0" y="T1"/>
                    </a:cxn>
                    <a:cxn ang="0">
                      <a:pos x="T2" y="T3"/>
                    </a:cxn>
                    <a:cxn ang="0">
                      <a:pos x="T4" y="T5"/>
                    </a:cxn>
                    <a:cxn ang="0">
                      <a:pos x="T6" y="T7"/>
                    </a:cxn>
                    <a:cxn ang="0">
                      <a:pos x="T8" y="T9"/>
                    </a:cxn>
                  </a:cxnLst>
                  <a:rect b="b" l="0" r="r" t="0"/>
                  <a:pathLst>
                    <a:path h="304" w="231">
                      <a:moveTo>
                        <a:pt x="182" y="0"/>
                      </a:moveTo>
                      <a:cubicBezTo>
                        <a:pt x="182" y="0"/>
                        <a:pt x="66" y="56"/>
                        <a:pt x="0" y="221"/>
                      </a:cubicBezTo>
                      <a:cubicBezTo>
                        <a:pt x="0" y="221"/>
                        <a:pt x="107" y="304"/>
                        <a:pt x="172" y="291"/>
                      </a:cubicBezTo>
                      <a:cubicBezTo>
                        <a:pt x="172" y="291"/>
                        <a:pt x="163" y="145"/>
                        <a:pt x="232" y="34"/>
                      </a:cubicBezTo>
                      <a:cubicBezTo>
                        <a:pt x="232" y="34"/>
                        <a:pt x="190" y="20"/>
                        <a:pt x="182" y="0"/>
                      </a:cubicBezTo>
                      <a:close/>
                    </a:path>
                  </a:pathLst>
                </a:custGeom>
                <a:solidFill>
                  <a:srgbClr val="4DA9A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îṡḷídê">
                  <a:extLst>
                    <a:ext uri="{FF2B5EF4-FFF2-40B4-BE49-F238E27FC236}">
                      <a16:creationId xmlns:a16="http://schemas.microsoft.com/office/drawing/2014/main" id="{70905191-C197-4B98-86C6-F83693F8A6C0}"/>
                    </a:ext>
                  </a:extLst>
                </p:cNvPr>
                <p:cNvSpPr/>
                <p:nvPr/>
              </p:nvSpPr>
              <p:spPr bwMode="auto">
                <a:xfrm>
                  <a:off x="6242050" y="4494213"/>
                  <a:ext cx="204787" cy="133350"/>
                </a:xfrm>
                <a:custGeom>
                  <a:gdLst>
                    <a:gd fmla="*/ 0 w 68" name="T0"/>
                    <a:gd fmla="*/ 30 h 44" name="T1"/>
                    <a:gd fmla="*/ 21 w 68" name="T2"/>
                    <a:gd fmla="*/ 2 h 44" name="T3"/>
                    <a:gd fmla="*/ 20 w 68" name="T4"/>
                    <a:gd fmla="*/ 17 h 44" name="T5"/>
                    <a:gd fmla="*/ 67 w 68" name="T6"/>
                    <a:gd fmla="*/ 32 h 44" name="T7"/>
                    <a:gd fmla="*/ 9 w 68" name="T8"/>
                    <a:gd fmla="*/ 44 h 44" name="T9"/>
                    <a:gd fmla="*/ 0 w 68" name="T10"/>
                    <a:gd fmla="*/ 30 h 44" name="T11"/>
                  </a:gdLst>
                  <a:cxnLst>
                    <a:cxn ang="0">
                      <a:pos x="T0" y="T1"/>
                    </a:cxn>
                    <a:cxn ang="0">
                      <a:pos x="T2" y="T3"/>
                    </a:cxn>
                    <a:cxn ang="0">
                      <a:pos x="T4" y="T5"/>
                    </a:cxn>
                    <a:cxn ang="0">
                      <a:pos x="T6" y="T7"/>
                    </a:cxn>
                    <a:cxn ang="0">
                      <a:pos x="T8" y="T9"/>
                    </a:cxn>
                    <a:cxn ang="0">
                      <a:pos x="T10" y="T11"/>
                    </a:cxn>
                  </a:cxnLst>
                  <a:rect b="b" l="0" r="r" t="0"/>
                  <a:pathLst>
                    <a:path h="44" w="68">
                      <a:moveTo>
                        <a:pt x="0" y="30"/>
                      </a:moveTo>
                      <a:cubicBezTo>
                        <a:pt x="0" y="30"/>
                        <a:pt x="16" y="0"/>
                        <a:pt x="21" y="2"/>
                      </a:cubicBezTo>
                      <a:cubicBezTo>
                        <a:pt x="26" y="3"/>
                        <a:pt x="20" y="17"/>
                        <a:pt x="20" y="17"/>
                      </a:cubicBezTo>
                      <a:cubicBezTo>
                        <a:pt x="20" y="17"/>
                        <a:pt x="66" y="28"/>
                        <a:pt x="67" y="32"/>
                      </a:cubicBezTo>
                      <a:cubicBezTo>
                        <a:pt x="68" y="37"/>
                        <a:pt x="9" y="44"/>
                        <a:pt x="9" y="44"/>
                      </a:cubicBezTo>
                      <a:lnTo>
                        <a:pt x="0" y="30"/>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îṩļíḋè">
                  <a:extLst>
                    <a:ext uri="{FF2B5EF4-FFF2-40B4-BE49-F238E27FC236}">
                      <a16:creationId xmlns:a16="http://schemas.microsoft.com/office/drawing/2014/main" id="{54537D4B-B22F-4330-8418-A2B2BF0E0700}"/>
                    </a:ext>
                  </a:extLst>
                </p:cNvPr>
                <p:cNvSpPr/>
                <p:nvPr/>
              </p:nvSpPr>
              <p:spPr bwMode="auto">
                <a:xfrm>
                  <a:off x="5473700" y="4225925"/>
                  <a:ext cx="795337" cy="682625"/>
                </a:xfrm>
                <a:custGeom>
                  <a:gdLst>
                    <a:gd fmla="*/ 14 w 263" name="T0"/>
                    <a:gd fmla="*/ 57 h 226" name="T1"/>
                    <a:gd fmla="*/ 111 w 263" name="T2"/>
                    <a:gd fmla="*/ 195 h 226" name="T3"/>
                    <a:gd fmla="*/ 263 w 263" name="T4"/>
                    <a:gd fmla="*/ 133 h 226" name="T5"/>
                    <a:gd fmla="*/ 254 w 263" name="T6"/>
                    <a:gd fmla="*/ 114 h 226" name="T7"/>
                    <a:gd fmla="*/ 152 w 263" name="T8"/>
                    <a:gd fmla="*/ 143 h 226" name="T9"/>
                    <a:gd fmla="*/ 78 w 263" name="T10"/>
                    <a:gd fmla="*/ 29 h 226" name="T11"/>
                    <a:gd fmla="*/ 26 w 263" name="T12"/>
                    <a:gd fmla="*/ 15 h 226" name="T13"/>
                    <a:gd fmla="*/ 14 w 263" name="T14"/>
                    <a:gd fmla="*/ 57 h 2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6" w="263">
                      <a:moveTo>
                        <a:pt x="14" y="57"/>
                      </a:moveTo>
                      <a:cubicBezTo>
                        <a:pt x="14" y="57"/>
                        <a:pt x="73" y="164"/>
                        <a:pt x="111" y="195"/>
                      </a:cubicBezTo>
                      <a:cubicBezTo>
                        <a:pt x="149" y="226"/>
                        <a:pt x="263" y="133"/>
                        <a:pt x="263" y="133"/>
                      </a:cubicBezTo>
                      <a:cubicBezTo>
                        <a:pt x="254" y="114"/>
                        <a:pt x="254" y="114"/>
                        <a:pt x="254" y="114"/>
                      </a:cubicBezTo>
                      <a:cubicBezTo>
                        <a:pt x="152" y="143"/>
                        <a:pt x="152" y="143"/>
                        <a:pt x="152" y="143"/>
                      </a:cubicBezTo>
                      <a:cubicBezTo>
                        <a:pt x="78" y="29"/>
                        <a:pt x="78" y="29"/>
                        <a:pt x="78" y="29"/>
                      </a:cubicBezTo>
                      <a:cubicBezTo>
                        <a:pt x="78" y="29"/>
                        <a:pt x="52" y="0"/>
                        <a:pt x="26" y="15"/>
                      </a:cubicBezTo>
                      <a:cubicBezTo>
                        <a:pt x="0" y="29"/>
                        <a:pt x="14" y="57"/>
                        <a:pt x="14" y="57"/>
                      </a:cubicBezTo>
                      <a:close/>
                    </a:path>
                  </a:pathLst>
                </a:custGeom>
                <a:solidFill>
                  <a:srgbClr val="31849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işlíḑê">
                  <a:extLst>
                    <a:ext uri="{FF2B5EF4-FFF2-40B4-BE49-F238E27FC236}">
                      <a16:creationId xmlns:a16="http://schemas.microsoft.com/office/drawing/2014/main" id="{CB683FAD-52A3-41E0-A7BB-BCC4873EED11}"/>
                    </a:ext>
                  </a:extLst>
                </p:cNvPr>
                <p:cNvSpPr/>
                <p:nvPr/>
              </p:nvSpPr>
              <p:spPr bwMode="auto">
                <a:xfrm>
                  <a:off x="5110163" y="6096000"/>
                  <a:ext cx="215900" cy="95250"/>
                </a:xfrm>
                <a:custGeom>
                  <a:gdLst>
                    <a:gd fmla="*/ 33 w 71" name="T0"/>
                    <a:gd fmla="*/ 0 h 32" name="T1"/>
                    <a:gd fmla="*/ 64 w 71" name="T2"/>
                    <a:gd fmla="*/ 25 h 32" name="T3"/>
                    <a:gd fmla="*/ 7 w 71" name="T4"/>
                    <a:gd fmla="*/ 20 h 32" name="T5"/>
                    <a:gd fmla="*/ 8 w 71" name="T6"/>
                    <a:gd fmla="*/ 0 h 32" name="T7"/>
                    <a:gd fmla="*/ 33 w 71" name="T8"/>
                    <a:gd fmla="*/ 0 h 32" name="T9"/>
                  </a:gdLst>
                  <a:cxnLst>
                    <a:cxn ang="0">
                      <a:pos x="T0" y="T1"/>
                    </a:cxn>
                    <a:cxn ang="0">
                      <a:pos x="T2" y="T3"/>
                    </a:cxn>
                    <a:cxn ang="0">
                      <a:pos x="T4" y="T5"/>
                    </a:cxn>
                    <a:cxn ang="0">
                      <a:pos x="T6" y="T7"/>
                    </a:cxn>
                    <a:cxn ang="0">
                      <a:pos x="T8" y="T9"/>
                    </a:cxn>
                  </a:cxnLst>
                  <a:rect b="b" l="0" r="r" t="0"/>
                  <a:pathLst>
                    <a:path h="32" w="71">
                      <a:moveTo>
                        <a:pt x="33" y="0"/>
                      </a:moveTo>
                      <a:cubicBezTo>
                        <a:pt x="33" y="0"/>
                        <a:pt x="48" y="22"/>
                        <a:pt x="64" y="25"/>
                      </a:cubicBezTo>
                      <a:cubicBezTo>
                        <a:pt x="71" y="32"/>
                        <a:pt x="19" y="29"/>
                        <a:pt x="7" y="20"/>
                      </a:cubicBezTo>
                      <a:cubicBezTo>
                        <a:pt x="0" y="14"/>
                        <a:pt x="8" y="0"/>
                        <a:pt x="8" y="0"/>
                      </a:cubicBezTo>
                      <a:lnTo>
                        <a:pt x="33" y="0"/>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iŝlîḋé">
                  <a:extLst>
                    <a:ext uri="{FF2B5EF4-FFF2-40B4-BE49-F238E27FC236}">
                      <a16:creationId xmlns:a16="http://schemas.microsoft.com/office/drawing/2014/main" id="{1F300114-C257-4387-8816-87FE09E1F6A7}"/>
                    </a:ext>
                  </a:extLst>
                </p:cNvPr>
                <p:cNvSpPr/>
                <p:nvPr/>
              </p:nvSpPr>
              <p:spPr bwMode="auto">
                <a:xfrm>
                  <a:off x="6002338" y="5943600"/>
                  <a:ext cx="200025" cy="115888"/>
                </a:xfrm>
                <a:custGeom>
                  <a:gdLst>
                    <a:gd fmla="*/ 17 w 66" name="T0"/>
                    <a:gd fmla="*/ 4 h 38" name="T1"/>
                    <a:gd fmla="*/ 56 w 66" name="T2"/>
                    <a:gd fmla="*/ 0 h 38" name="T3"/>
                    <a:gd fmla="*/ 12 w 66" name="T4"/>
                    <a:gd fmla="*/ 36 h 38" name="T5"/>
                    <a:gd fmla="*/ 0 w 66" name="T6"/>
                    <a:gd fmla="*/ 21 h 38" name="T7"/>
                    <a:gd fmla="*/ 17 w 66" name="T8"/>
                    <a:gd fmla="*/ 4 h 38" name="T9"/>
                  </a:gdLst>
                  <a:cxnLst>
                    <a:cxn ang="0">
                      <a:pos x="T0" y="T1"/>
                    </a:cxn>
                    <a:cxn ang="0">
                      <a:pos x="T2" y="T3"/>
                    </a:cxn>
                    <a:cxn ang="0">
                      <a:pos x="T4" y="T5"/>
                    </a:cxn>
                    <a:cxn ang="0">
                      <a:pos x="T6" y="T7"/>
                    </a:cxn>
                    <a:cxn ang="0">
                      <a:pos x="T8" y="T9"/>
                    </a:cxn>
                  </a:cxnLst>
                  <a:rect b="b" l="0" r="r" t="0"/>
                  <a:pathLst>
                    <a:path h="38" w="66">
                      <a:moveTo>
                        <a:pt x="17" y="4"/>
                      </a:moveTo>
                      <a:cubicBezTo>
                        <a:pt x="17" y="4"/>
                        <a:pt x="42" y="9"/>
                        <a:pt x="56" y="0"/>
                      </a:cubicBezTo>
                      <a:cubicBezTo>
                        <a:pt x="66" y="0"/>
                        <a:pt x="27" y="34"/>
                        <a:pt x="12" y="36"/>
                      </a:cubicBezTo>
                      <a:cubicBezTo>
                        <a:pt x="3" y="38"/>
                        <a:pt x="0" y="21"/>
                        <a:pt x="0" y="21"/>
                      </a:cubicBezTo>
                      <a:lnTo>
                        <a:pt x="17" y="4"/>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îsḷíďê">
                  <a:extLst>
                    <a:ext uri="{FF2B5EF4-FFF2-40B4-BE49-F238E27FC236}">
                      <a16:creationId xmlns:a16="http://schemas.microsoft.com/office/drawing/2014/main" id="{B564EA40-E023-41BB-B3F9-FC372C553A48}"/>
                    </a:ext>
                  </a:extLst>
                </p:cNvPr>
                <p:cNvSpPr/>
                <p:nvPr/>
              </p:nvSpPr>
              <p:spPr bwMode="auto">
                <a:xfrm>
                  <a:off x="5594350" y="3789363"/>
                  <a:ext cx="387350" cy="393700"/>
                </a:xfrm>
                <a:custGeom>
                  <a:gdLst>
                    <a:gd fmla="*/ 51 w 128" name="T0"/>
                    <a:gd fmla="*/ 54 h 130" name="T1"/>
                    <a:gd fmla="*/ 128 w 128" name="T2"/>
                    <a:gd fmla="*/ 45 h 130" name="T3"/>
                    <a:gd fmla="*/ 49 w 128" name="T4"/>
                    <a:gd fmla="*/ 20 h 130" name="T5"/>
                    <a:gd fmla="*/ 17 w 128" name="T6"/>
                    <a:gd fmla="*/ 57 h 130" name="T7"/>
                    <a:gd fmla="*/ 5 w 128" name="T8"/>
                    <a:gd fmla="*/ 89 h 130" name="T9"/>
                    <a:gd fmla="*/ 33 w 128" name="T10"/>
                    <a:gd fmla="*/ 130 h 130" name="T11"/>
                    <a:gd fmla="*/ 44 w 128" name="T12"/>
                    <a:gd fmla="*/ 63 h 130" name="T13"/>
                    <a:gd fmla="*/ 51 w 128" name="T14"/>
                    <a:gd fmla="*/ 54 h 13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30" w="128">
                      <a:moveTo>
                        <a:pt x="51" y="54"/>
                      </a:moveTo>
                      <a:cubicBezTo>
                        <a:pt x="51" y="54"/>
                        <a:pt x="103" y="82"/>
                        <a:pt x="128" y="45"/>
                      </a:cubicBezTo>
                      <a:cubicBezTo>
                        <a:pt x="128" y="45"/>
                        <a:pt x="96" y="0"/>
                        <a:pt x="49" y="20"/>
                      </a:cubicBezTo>
                      <a:cubicBezTo>
                        <a:pt x="3" y="40"/>
                        <a:pt x="17" y="57"/>
                        <a:pt x="17" y="57"/>
                      </a:cubicBezTo>
                      <a:cubicBezTo>
                        <a:pt x="17" y="57"/>
                        <a:pt x="0" y="66"/>
                        <a:pt x="5" y="89"/>
                      </a:cubicBezTo>
                      <a:cubicBezTo>
                        <a:pt x="10" y="112"/>
                        <a:pt x="33" y="130"/>
                        <a:pt x="33" y="130"/>
                      </a:cubicBezTo>
                      <a:cubicBezTo>
                        <a:pt x="33" y="130"/>
                        <a:pt x="72" y="95"/>
                        <a:pt x="44" y="63"/>
                      </a:cubicBezTo>
                      <a:lnTo>
                        <a:pt x="51" y="54"/>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ïsļîde">
                  <a:extLst>
                    <a:ext uri="{FF2B5EF4-FFF2-40B4-BE49-F238E27FC236}">
                      <a16:creationId xmlns:a16="http://schemas.microsoft.com/office/drawing/2014/main" id="{49D8C1A8-B38C-4006-AECA-613CFC620CB6}"/>
                    </a:ext>
                  </a:extLst>
                </p:cNvPr>
                <p:cNvSpPr/>
                <p:nvPr/>
              </p:nvSpPr>
              <p:spPr bwMode="auto">
                <a:xfrm>
                  <a:off x="5908675" y="4056063"/>
                  <a:ext cx="76200" cy="106363"/>
                </a:xfrm>
                <a:custGeom>
                  <a:gdLst>
                    <a:gd fmla="*/ 6 w 25" name="T0"/>
                    <a:gd fmla="*/ 0 h 35" name="T1"/>
                    <a:gd fmla="*/ 24 w 25" name="T2"/>
                    <a:gd fmla="*/ 32 h 35" name="T3"/>
                    <a:gd fmla="*/ 7 w 25" name="T4"/>
                    <a:gd fmla="*/ 35 h 35" name="T5"/>
                    <a:gd fmla="*/ 6 w 25" name="T6"/>
                    <a:gd fmla="*/ 0 h 35" name="T7"/>
                  </a:gdLst>
                  <a:cxnLst>
                    <a:cxn ang="0">
                      <a:pos x="T0" y="T1"/>
                    </a:cxn>
                    <a:cxn ang="0">
                      <a:pos x="T2" y="T3"/>
                    </a:cxn>
                    <a:cxn ang="0">
                      <a:pos x="T4" y="T5"/>
                    </a:cxn>
                    <a:cxn ang="0">
                      <a:pos x="T6" y="T7"/>
                    </a:cxn>
                  </a:cxnLst>
                  <a:rect b="b" l="0" r="r" t="0"/>
                  <a:pathLst>
                    <a:path h="35" w="25">
                      <a:moveTo>
                        <a:pt x="6" y="0"/>
                      </a:moveTo>
                      <a:cubicBezTo>
                        <a:pt x="6" y="0"/>
                        <a:pt x="23" y="22"/>
                        <a:pt x="24" y="32"/>
                      </a:cubicBezTo>
                      <a:cubicBezTo>
                        <a:pt x="25" y="35"/>
                        <a:pt x="7" y="35"/>
                        <a:pt x="7" y="35"/>
                      </a:cubicBezTo>
                      <a:cubicBezTo>
                        <a:pt x="7" y="35"/>
                        <a:pt x="0" y="16"/>
                        <a:pt x="6" y="0"/>
                      </a:cubicBezTo>
                      <a:close/>
                    </a:path>
                  </a:pathLst>
                </a:custGeom>
                <a:solidFill>
                  <a:srgbClr val="E26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íṩ1ïḑe">
                  <a:extLst>
                    <a:ext uri="{FF2B5EF4-FFF2-40B4-BE49-F238E27FC236}">
                      <a16:creationId xmlns:a16="http://schemas.microsoft.com/office/drawing/2014/main" id="{55F014BA-5B16-4933-ACE5-580A736498BF}"/>
                    </a:ext>
                  </a:extLst>
                </p:cNvPr>
                <p:cNvSpPr/>
                <p:nvPr/>
              </p:nvSpPr>
              <p:spPr bwMode="auto">
                <a:xfrm>
                  <a:off x="9737725" y="3875088"/>
                  <a:ext cx="157162" cy="193675"/>
                </a:xfrm>
                <a:custGeom>
                  <a:gdLst>
                    <a:gd fmla="*/ 18 w 52" name="T0"/>
                    <a:gd fmla="*/ 61 h 64" name="T1"/>
                    <a:gd fmla="*/ 2 w 52" name="T2"/>
                    <a:gd fmla="*/ 54 h 64" name="T3"/>
                    <a:gd fmla="*/ 49 w 52" name="T4"/>
                    <a:gd fmla="*/ 3 h 64" name="T5"/>
                    <a:gd fmla="*/ 31 w 52" name="T6"/>
                    <a:gd fmla="*/ 50 h 64" name="T7"/>
                    <a:gd fmla="*/ 18 w 52" name="T8"/>
                    <a:gd fmla="*/ 61 h 64" name="T9"/>
                  </a:gdLst>
                  <a:cxnLst>
                    <a:cxn ang="0">
                      <a:pos x="T0" y="T1"/>
                    </a:cxn>
                    <a:cxn ang="0">
                      <a:pos x="T2" y="T3"/>
                    </a:cxn>
                    <a:cxn ang="0">
                      <a:pos x="T4" y="T5"/>
                    </a:cxn>
                    <a:cxn ang="0">
                      <a:pos x="T6" y="T7"/>
                    </a:cxn>
                    <a:cxn ang="0">
                      <a:pos x="T8" y="T9"/>
                    </a:cxn>
                  </a:cxnLst>
                  <a:rect b="b" l="0" r="r" t="0"/>
                  <a:pathLst>
                    <a:path h="64" w="52">
                      <a:moveTo>
                        <a:pt x="18" y="61"/>
                      </a:moveTo>
                      <a:cubicBezTo>
                        <a:pt x="18" y="61"/>
                        <a:pt x="0" y="64"/>
                        <a:pt x="2" y="54"/>
                      </a:cubicBezTo>
                      <a:cubicBezTo>
                        <a:pt x="3" y="44"/>
                        <a:pt x="46" y="0"/>
                        <a:pt x="49" y="3"/>
                      </a:cubicBezTo>
                      <a:cubicBezTo>
                        <a:pt x="52" y="5"/>
                        <a:pt x="28" y="41"/>
                        <a:pt x="31" y="50"/>
                      </a:cubicBezTo>
                      <a:cubicBezTo>
                        <a:pt x="35" y="58"/>
                        <a:pt x="18" y="61"/>
                        <a:pt x="18" y="61"/>
                      </a:cubicBez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ïṣḷíḑê">
                  <a:extLst>
                    <a:ext uri="{FF2B5EF4-FFF2-40B4-BE49-F238E27FC236}">
                      <a16:creationId xmlns:a16="http://schemas.microsoft.com/office/drawing/2014/main" id="{627E49F5-8574-48BD-84C9-09E450FC9AA9}"/>
                    </a:ext>
                  </a:extLst>
                </p:cNvPr>
                <p:cNvSpPr/>
                <p:nvPr/>
              </p:nvSpPr>
              <p:spPr bwMode="auto">
                <a:xfrm>
                  <a:off x="9810750" y="4006850"/>
                  <a:ext cx="968375" cy="530225"/>
                </a:xfrm>
                <a:custGeom>
                  <a:gdLst>
                    <a:gd fmla="*/ 271 w 320" name="T0"/>
                    <a:gd fmla="*/ 89 h 175" name="T1"/>
                    <a:gd fmla="*/ 16 w 320" name="T2"/>
                    <a:gd fmla="*/ 0 h 175" name="T3"/>
                    <a:gd fmla="*/ 0 w 320" name="T4"/>
                    <a:gd fmla="*/ 21 h 175" name="T5"/>
                    <a:gd fmla="*/ 260 w 320" name="T6"/>
                    <a:gd fmla="*/ 163 h 175" name="T7"/>
                    <a:gd fmla="*/ 311 w 320" name="T8"/>
                    <a:gd fmla="*/ 124 h 175" name="T9"/>
                    <a:gd fmla="*/ 271 w 320" name="T10"/>
                    <a:gd fmla="*/ 89 h 175" name="T11"/>
                  </a:gdLst>
                  <a:cxnLst>
                    <a:cxn ang="0">
                      <a:pos x="T0" y="T1"/>
                    </a:cxn>
                    <a:cxn ang="0">
                      <a:pos x="T2" y="T3"/>
                    </a:cxn>
                    <a:cxn ang="0">
                      <a:pos x="T4" y="T5"/>
                    </a:cxn>
                    <a:cxn ang="0">
                      <a:pos x="T6" y="T7"/>
                    </a:cxn>
                    <a:cxn ang="0">
                      <a:pos x="T8" y="T9"/>
                    </a:cxn>
                    <a:cxn ang="0">
                      <a:pos x="T10" y="T11"/>
                    </a:cxn>
                  </a:cxnLst>
                  <a:rect b="b" l="0" r="r" t="0"/>
                  <a:pathLst>
                    <a:path h="175" w="320">
                      <a:moveTo>
                        <a:pt x="271" y="89"/>
                      </a:moveTo>
                      <a:cubicBezTo>
                        <a:pt x="271" y="89"/>
                        <a:pt x="116" y="125"/>
                        <a:pt x="16" y="0"/>
                      </a:cubicBezTo>
                      <a:cubicBezTo>
                        <a:pt x="0" y="21"/>
                        <a:pt x="0" y="21"/>
                        <a:pt x="0" y="21"/>
                      </a:cubicBezTo>
                      <a:cubicBezTo>
                        <a:pt x="0" y="21"/>
                        <a:pt x="72" y="175"/>
                        <a:pt x="260" y="163"/>
                      </a:cubicBezTo>
                      <a:cubicBezTo>
                        <a:pt x="260" y="163"/>
                        <a:pt x="302" y="164"/>
                        <a:pt x="311" y="124"/>
                      </a:cubicBezTo>
                      <a:cubicBezTo>
                        <a:pt x="320" y="83"/>
                        <a:pt x="271" y="89"/>
                        <a:pt x="271" y="89"/>
                      </a:cubicBezTo>
                      <a:close/>
                    </a:path>
                  </a:pathLst>
                </a:custGeom>
                <a:solidFill>
                  <a:srgbClr val="31758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ïṡliḓé">
                  <a:extLst>
                    <a:ext uri="{FF2B5EF4-FFF2-40B4-BE49-F238E27FC236}">
                      <a16:creationId xmlns:a16="http://schemas.microsoft.com/office/drawing/2014/main" id="{257BB76D-5C38-4F1F-899E-D9C8345384BA}"/>
                    </a:ext>
                  </a:extLst>
                </p:cNvPr>
                <p:cNvSpPr/>
                <p:nvPr/>
              </p:nvSpPr>
              <p:spPr bwMode="auto">
                <a:xfrm>
                  <a:off x="10518775" y="4822825"/>
                  <a:ext cx="423862" cy="1306513"/>
                </a:xfrm>
                <a:custGeom>
                  <a:gdLst>
                    <a:gd fmla="*/ 0 w 140" name="T0"/>
                    <a:gd fmla="*/ 38 h 432" name="T1"/>
                    <a:gd fmla="*/ 45 w 140" name="T2"/>
                    <a:gd fmla="*/ 268 h 432" name="T3"/>
                    <a:gd fmla="*/ 99 w 140" name="T4"/>
                    <a:gd fmla="*/ 411 h 432" name="T5"/>
                    <a:gd fmla="*/ 73 w 140" name="T6"/>
                    <a:gd fmla="*/ 430 h 432" name="T7"/>
                    <a:gd fmla="*/ 132 w 140" name="T8"/>
                    <a:gd fmla="*/ 422 h 432" name="T9"/>
                    <a:gd fmla="*/ 116 w 140" name="T10"/>
                    <a:gd fmla="*/ 131 h 432" name="T11"/>
                    <a:gd fmla="*/ 113 w 140" name="T12"/>
                    <a:gd fmla="*/ 17 h 432" name="T13"/>
                    <a:gd fmla="*/ 0 w 140" name="T14"/>
                    <a:gd fmla="*/ 38 h 43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32" w="140">
                      <a:moveTo>
                        <a:pt x="0" y="38"/>
                      </a:moveTo>
                      <a:cubicBezTo>
                        <a:pt x="0" y="38"/>
                        <a:pt x="14" y="200"/>
                        <a:pt x="45" y="268"/>
                      </a:cubicBezTo>
                      <a:cubicBezTo>
                        <a:pt x="76" y="337"/>
                        <a:pt x="99" y="411"/>
                        <a:pt x="99" y="411"/>
                      </a:cubicBezTo>
                      <a:cubicBezTo>
                        <a:pt x="73" y="430"/>
                        <a:pt x="73" y="430"/>
                        <a:pt x="73" y="430"/>
                      </a:cubicBezTo>
                      <a:cubicBezTo>
                        <a:pt x="73" y="430"/>
                        <a:pt x="118" y="432"/>
                        <a:pt x="132" y="422"/>
                      </a:cubicBezTo>
                      <a:cubicBezTo>
                        <a:pt x="140" y="408"/>
                        <a:pt x="113" y="178"/>
                        <a:pt x="116" y="131"/>
                      </a:cubicBezTo>
                      <a:cubicBezTo>
                        <a:pt x="118" y="83"/>
                        <a:pt x="113" y="17"/>
                        <a:pt x="113" y="17"/>
                      </a:cubicBezTo>
                      <a:cubicBezTo>
                        <a:pt x="113" y="17"/>
                        <a:pt x="40" y="0"/>
                        <a:pt x="0" y="38"/>
                      </a:cubicBez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íş1iḓê">
                  <a:extLst>
                    <a:ext uri="{FF2B5EF4-FFF2-40B4-BE49-F238E27FC236}">
                      <a16:creationId xmlns:a16="http://schemas.microsoft.com/office/drawing/2014/main" id="{2F2FC938-8DE0-42F8-A6CC-27C066CC8751}"/>
                    </a:ext>
                  </a:extLst>
                </p:cNvPr>
                <p:cNvSpPr/>
                <p:nvPr/>
              </p:nvSpPr>
              <p:spPr bwMode="auto">
                <a:xfrm>
                  <a:off x="10001250" y="4908550"/>
                  <a:ext cx="731837" cy="1204913"/>
                </a:xfrm>
                <a:custGeom>
                  <a:gdLst>
                    <a:gd fmla="*/ 9 w 242" name="T0"/>
                    <a:gd fmla="*/ 373 h 399" name="T1"/>
                    <a:gd fmla="*/ 43 w 242" name="T2"/>
                    <a:gd fmla="*/ 370 h 399" name="T3"/>
                    <a:gd fmla="*/ 41 w 242" name="T4"/>
                    <a:gd fmla="*/ 184 h 399" name="T5"/>
                    <a:gd fmla="*/ 151 w 242" name="T6"/>
                    <a:gd fmla="*/ 26 h 399" name="T7"/>
                    <a:gd fmla="*/ 229 w 242" name="T8"/>
                    <a:gd fmla="*/ 0 h 399" name="T9"/>
                    <a:gd fmla="*/ 101 w 242" name="T10"/>
                    <a:gd fmla="*/ 207 h 399" name="T11"/>
                    <a:gd fmla="*/ 64 w 242" name="T12"/>
                    <a:gd fmla="*/ 382 h 399" name="T13"/>
                    <a:gd fmla="*/ 64 w 242" name="T14"/>
                    <a:gd fmla="*/ 382 h 399" name="T15"/>
                    <a:gd fmla="*/ 56 w 242" name="T16"/>
                    <a:gd fmla="*/ 398 h 399" name="T17"/>
                    <a:gd fmla="*/ 9 w 242" name="T18"/>
                    <a:gd fmla="*/ 373 h 39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99" w="241">
                      <a:moveTo>
                        <a:pt x="9" y="373"/>
                      </a:moveTo>
                      <a:cubicBezTo>
                        <a:pt x="20" y="377"/>
                        <a:pt x="37" y="372"/>
                        <a:pt x="43" y="370"/>
                      </a:cubicBezTo>
                      <a:cubicBezTo>
                        <a:pt x="42" y="347"/>
                        <a:pt x="38" y="203"/>
                        <a:pt x="41" y="184"/>
                      </a:cubicBezTo>
                      <a:cubicBezTo>
                        <a:pt x="45" y="164"/>
                        <a:pt x="147" y="91"/>
                        <a:pt x="151" y="26"/>
                      </a:cubicBezTo>
                      <a:cubicBezTo>
                        <a:pt x="229" y="0"/>
                        <a:pt x="229" y="0"/>
                        <a:pt x="229" y="0"/>
                      </a:cubicBezTo>
                      <a:cubicBezTo>
                        <a:pt x="229" y="0"/>
                        <a:pt x="242" y="150"/>
                        <a:pt x="101" y="207"/>
                      </a:cubicBezTo>
                      <a:cubicBezTo>
                        <a:pt x="101" y="207"/>
                        <a:pt x="86" y="339"/>
                        <a:pt x="64" y="382"/>
                      </a:cubicBezTo>
                      <a:cubicBezTo>
                        <a:pt x="64" y="382"/>
                        <a:pt x="64" y="382"/>
                        <a:pt x="64" y="382"/>
                      </a:cubicBezTo>
                      <a:cubicBezTo>
                        <a:pt x="64" y="382"/>
                        <a:pt x="64" y="398"/>
                        <a:pt x="56" y="398"/>
                      </a:cubicBezTo>
                      <a:cubicBezTo>
                        <a:pt x="41" y="399"/>
                        <a:pt x="0" y="375"/>
                        <a:pt x="9" y="373"/>
                      </a:cubicBez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iSľîḋe">
                  <a:extLst>
                    <a:ext uri="{FF2B5EF4-FFF2-40B4-BE49-F238E27FC236}">
                      <a16:creationId xmlns:a16="http://schemas.microsoft.com/office/drawing/2014/main" id="{D695CFF9-3537-4E5C-B345-A679580C3D9D}"/>
                    </a:ext>
                  </a:extLst>
                </p:cNvPr>
                <p:cNvSpPr/>
                <p:nvPr/>
              </p:nvSpPr>
              <p:spPr bwMode="auto">
                <a:xfrm>
                  <a:off x="10502900" y="3792538"/>
                  <a:ext cx="363537" cy="393700"/>
                </a:xfrm>
                <a:custGeom>
                  <a:gdLst>
                    <a:gd fmla="*/ 4 w 120" name="T0"/>
                    <a:gd fmla="*/ 65 h 130" name="T1"/>
                    <a:gd fmla="*/ 36 w 120" name="T2"/>
                    <a:gd fmla="*/ 130 h 130" name="T3"/>
                    <a:gd fmla="*/ 101 w 120" name="T4"/>
                    <a:gd fmla="*/ 65 h 130" name="T5"/>
                    <a:gd fmla="*/ 36 w 120" name="T6"/>
                    <a:gd fmla="*/ 0 h 130" name="T7"/>
                    <a:gd fmla="*/ 4 w 120" name="T8"/>
                    <a:gd fmla="*/ 65 h 130" name="T9"/>
                  </a:gdLst>
                  <a:cxnLst>
                    <a:cxn ang="0">
                      <a:pos x="T0" y="T1"/>
                    </a:cxn>
                    <a:cxn ang="0">
                      <a:pos x="T2" y="T3"/>
                    </a:cxn>
                    <a:cxn ang="0">
                      <a:pos x="T4" y="T5"/>
                    </a:cxn>
                    <a:cxn ang="0">
                      <a:pos x="T6" y="T7"/>
                    </a:cxn>
                    <a:cxn ang="0">
                      <a:pos x="T8" y="T9"/>
                    </a:cxn>
                  </a:cxnLst>
                  <a:rect b="b" l="0" r="r" t="0"/>
                  <a:pathLst>
                    <a:path h="130" w="120">
                      <a:moveTo>
                        <a:pt x="4" y="65"/>
                      </a:moveTo>
                      <a:cubicBezTo>
                        <a:pt x="4" y="101"/>
                        <a:pt x="0" y="130"/>
                        <a:pt x="36" y="130"/>
                      </a:cubicBezTo>
                      <a:cubicBezTo>
                        <a:pt x="72" y="130"/>
                        <a:pt x="101" y="101"/>
                        <a:pt x="101" y="65"/>
                      </a:cubicBezTo>
                      <a:cubicBezTo>
                        <a:pt x="101" y="29"/>
                        <a:pt x="120" y="0"/>
                        <a:pt x="36" y="0"/>
                      </a:cubicBezTo>
                      <a:cubicBezTo>
                        <a:pt x="0" y="0"/>
                        <a:pt x="4" y="29"/>
                        <a:pt x="4" y="65"/>
                      </a:cubicBez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ïṡḻide">
                  <a:extLst>
                    <a:ext uri="{FF2B5EF4-FFF2-40B4-BE49-F238E27FC236}">
                      <a16:creationId xmlns:a16="http://schemas.microsoft.com/office/drawing/2014/main" id="{F73576AA-93FD-4695-8B6F-7DF1288AEC1C}"/>
                    </a:ext>
                  </a:extLst>
                </p:cNvPr>
                <p:cNvSpPr/>
                <p:nvPr/>
              </p:nvSpPr>
              <p:spPr bwMode="auto">
                <a:xfrm>
                  <a:off x="10491788" y="3702050"/>
                  <a:ext cx="387350" cy="393700"/>
                </a:xfrm>
                <a:custGeom>
                  <a:gdLst>
                    <a:gd fmla="*/ 77 w 128" name="T0"/>
                    <a:gd fmla="*/ 53 h 130" name="T1"/>
                    <a:gd fmla="*/ 0 w 128" name="T2"/>
                    <a:gd fmla="*/ 45 h 130" name="T3"/>
                    <a:gd fmla="*/ 78 w 128" name="T4"/>
                    <a:gd fmla="*/ 20 h 130" name="T5"/>
                    <a:gd fmla="*/ 110 w 128" name="T6"/>
                    <a:gd fmla="*/ 57 h 130" name="T7"/>
                    <a:gd fmla="*/ 123 w 128" name="T8"/>
                    <a:gd fmla="*/ 89 h 130" name="T9"/>
                    <a:gd fmla="*/ 94 w 128" name="T10"/>
                    <a:gd fmla="*/ 130 h 130" name="T11"/>
                    <a:gd fmla="*/ 84 w 128" name="T12"/>
                    <a:gd fmla="*/ 62 h 130" name="T13"/>
                    <a:gd fmla="*/ 77 w 128" name="T14"/>
                    <a:gd fmla="*/ 53 h 13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30" w="128">
                      <a:moveTo>
                        <a:pt x="77" y="53"/>
                      </a:moveTo>
                      <a:cubicBezTo>
                        <a:pt x="77" y="53"/>
                        <a:pt x="25" y="82"/>
                        <a:pt x="0" y="45"/>
                      </a:cubicBezTo>
                      <a:cubicBezTo>
                        <a:pt x="0" y="45"/>
                        <a:pt x="32" y="0"/>
                        <a:pt x="78" y="20"/>
                      </a:cubicBezTo>
                      <a:cubicBezTo>
                        <a:pt x="125" y="39"/>
                        <a:pt x="110" y="57"/>
                        <a:pt x="110" y="57"/>
                      </a:cubicBezTo>
                      <a:cubicBezTo>
                        <a:pt x="110" y="57"/>
                        <a:pt x="128" y="66"/>
                        <a:pt x="123" y="89"/>
                      </a:cubicBezTo>
                      <a:cubicBezTo>
                        <a:pt x="118" y="112"/>
                        <a:pt x="94" y="130"/>
                        <a:pt x="94" y="130"/>
                      </a:cubicBezTo>
                      <a:cubicBezTo>
                        <a:pt x="94" y="130"/>
                        <a:pt x="55" y="94"/>
                        <a:pt x="84" y="62"/>
                      </a:cubicBezTo>
                      <a:lnTo>
                        <a:pt x="77" y="53"/>
                      </a:lnTo>
                      <a:close/>
                    </a:path>
                  </a:pathLst>
                </a:custGeom>
                <a:solidFill>
                  <a:srgbClr val="3C1F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îs1ïḓé">
                  <a:extLst>
                    <a:ext uri="{FF2B5EF4-FFF2-40B4-BE49-F238E27FC236}">
                      <a16:creationId xmlns:a16="http://schemas.microsoft.com/office/drawing/2014/main" id="{4DD992DE-58EF-4733-9487-E5F8C6B7D29F}"/>
                    </a:ext>
                  </a:extLst>
                </p:cNvPr>
                <p:cNvSpPr/>
                <p:nvPr/>
              </p:nvSpPr>
              <p:spPr bwMode="auto">
                <a:xfrm>
                  <a:off x="10485438" y="3968750"/>
                  <a:ext cx="77787" cy="104775"/>
                </a:xfrm>
                <a:custGeom>
                  <a:gdLst>
                    <a:gd fmla="*/ 20 w 26" name="T0"/>
                    <a:gd fmla="*/ 0 h 35" name="T1"/>
                    <a:gd fmla="*/ 1 w 26" name="T2"/>
                    <a:gd fmla="*/ 32 h 35" name="T3"/>
                    <a:gd fmla="*/ 19 w 26" name="T4"/>
                    <a:gd fmla="*/ 35 h 35" name="T5"/>
                    <a:gd fmla="*/ 20 w 26" name="T6"/>
                    <a:gd fmla="*/ 0 h 35" name="T7"/>
                  </a:gdLst>
                  <a:cxnLst>
                    <a:cxn ang="0">
                      <a:pos x="T0" y="T1"/>
                    </a:cxn>
                    <a:cxn ang="0">
                      <a:pos x="T2" y="T3"/>
                    </a:cxn>
                    <a:cxn ang="0">
                      <a:pos x="T4" y="T5"/>
                    </a:cxn>
                    <a:cxn ang="0">
                      <a:pos x="T6" y="T7"/>
                    </a:cxn>
                  </a:cxnLst>
                  <a:rect b="b" l="0" r="r" t="0"/>
                  <a:pathLst>
                    <a:path h="35" w="26">
                      <a:moveTo>
                        <a:pt x="20" y="0"/>
                      </a:moveTo>
                      <a:cubicBezTo>
                        <a:pt x="20" y="0"/>
                        <a:pt x="3" y="21"/>
                        <a:pt x="1" y="32"/>
                      </a:cubicBezTo>
                      <a:cubicBezTo>
                        <a:pt x="0" y="35"/>
                        <a:pt x="19" y="35"/>
                        <a:pt x="19" y="35"/>
                      </a:cubicBezTo>
                      <a:cubicBezTo>
                        <a:pt x="19" y="35"/>
                        <a:pt x="26" y="15"/>
                        <a:pt x="20" y="0"/>
                      </a:cubicBezTo>
                      <a:close/>
                    </a:path>
                  </a:pathLst>
                </a:custGeom>
                <a:solidFill>
                  <a:srgbClr val="E26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îsļiḓé">
                  <a:extLst>
                    <a:ext uri="{FF2B5EF4-FFF2-40B4-BE49-F238E27FC236}">
                      <a16:creationId xmlns:a16="http://schemas.microsoft.com/office/drawing/2014/main" id="{454229E8-4127-4D50-A107-92D899ECED1C}"/>
                    </a:ext>
                  </a:extLst>
                </p:cNvPr>
                <p:cNvSpPr/>
                <p:nvPr/>
              </p:nvSpPr>
              <p:spPr bwMode="auto">
                <a:xfrm>
                  <a:off x="10575925" y="4125913"/>
                  <a:ext cx="127000" cy="117475"/>
                </a:xfrm>
                <a:custGeom>
                  <a:gdLst>
                    <a:gd fmla="*/ 3 w 42" name="T0"/>
                    <a:gd fmla="*/ 16 h 39" name="T1"/>
                    <a:gd fmla="*/ 0 w 42" name="T2"/>
                    <a:gd fmla="*/ 38 h 39" name="T3"/>
                    <a:gd fmla="*/ 42 w 42" name="T4"/>
                    <a:gd fmla="*/ 26 h 39" name="T5"/>
                    <a:gd fmla="*/ 41 w 42" name="T6"/>
                    <a:gd fmla="*/ 0 h 39" name="T7"/>
                    <a:gd fmla="*/ 3 w 42" name="T8"/>
                    <a:gd fmla="*/ 16 h 39" name="T9"/>
                  </a:gdLst>
                  <a:cxnLst>
                    <a:cxn ang="0">
                      <a:pos x="T0" y="T1"/>
                    </a:cxn>
                    <a:cxn ang="0">
                      <a:pos x="T2" y="T3"/>
                    </a:cxn>
                    <a:cxn ang="0">
                      <a:pos x="T4" y="T5"/>
                    </a:cxn>
                    <a:cxn ang="0">
                      <a:pos x="T6" y="T7"/>
                    </a:cxn>
                    <a:cxn ang="0">
                      <a:pos x="T8" y="T9"/>
                    </a:cxn>
                  </a:cxnLst>
                  <a:rect b="b" l="0" r="r" t="0"/>
                  <a:pathLst>
                    <a:path h="39" w="42">
                      <a:moveTo>
                        <a:pt x="3" y="16"/>
                      </a:moveTo>
                      <a:cubicBezTo>
                        <a:pt x="0" y="38"/>
                        <a:pt x="0" y="38"/>
                        <a:pt x="0" y="38"/>
                      </a:cubicBezTo>
                      <a:cubicBezTo>
                        <a:pt x="0" y="38"/>
                        <a:pt x="33" y="39"/>
                        <a:pt x="42" y="26"/>
                      </a:cubicBezTo>
                      <a:cubicBezTo>
                        <a:pt x="41" y="0"/>
                        <a:pt x="41" y="0"/>
                        <a:pt x="41" y="0"/>
                      </a:cubicBezTo>
                      <a:lnTo>
                        <a:pt x="3" y="16"/>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îṧlïḋe">
                  <a:extLst>
                    <a:ext uri="{FF2B5EF4-FFF2-40B4-BE49-F238E27FC236}">
                      <a16:creationId xmlns:a16="http://schemas.microsoft.com/office/drawing/2014/main" id="{8646C2BC-1D17-437A-BDBF-B8E73ABCBC07}"/>
                    </a:ext>
                  </a:extLst>
                </p:cNvPr>
                <p:cNvSpPr/>
                <p:nvPr/>
              </p:nvSpPr>
              <p:spPr bwMode="auto">
                <a:xfrm>
                  <a:off x="10431463" y="4179888"/>
                  <a:ext cx="477837" cy="973138"/>
                </a:xfrm>
                <a:custGeom>
                  <a:gdLst>
                    <a:gd fmla="*/ 45 w 158" name="T0"/>
                    <a:gd fmla="*/ 14 h 322" name="T1"/>
                    <a:gd fmla="*/ 0 w 158" name="T2"/>
                    <a:gd fmla="*/ 277 h 322" name="T3"/>
                    <a:gd fmla="*/ 150 w 158" name="T4"/>
                    <a:gd fmla="*/ 261 h 322" name="T5"/>
                    <a:gd fmla="*/ 92 w 158" name="T6"/>
                    <a:gd fmla="*/ 0 h 322" name="T7"/>
                    <a:gd fmla="*/ 45 w 158" name="T8"/>
                    <a:gd fmla="*/ 14 h 322" name="T9"/>
                  </a:gdLst>
                  <a:cxnLst>
                    <a:cxn ang="0">
                      <a:pos x="T0" y="T1"/>
                    </a:cxn>
                    <a:cxn ang="0">
                      <a:pos x="T2" y="T3"/>
                    </a:cxn>
                    <a:cxn ang="0">
                      <a:pos x="T4" y="T5"/>
                    </a:cxn>
                    <a:cxn ang="0">
                      <a:pos x="T6" y="T7"/>
                    </a:cxn>
                    <a:cxn ang="0">
                      <a:pos x="T8" y="T9"/>
                    </a:cxn>
                  </a:cxnLst>
                  <a:rect b="b" l="0" r="r" t="0"/>
                  <a:pathLst>
                    <a:path h="322" w="158">
                      <a:moveTo>
                        <a:pt x="45" y="14"/>
                      </a:moveTo>
                      <a:cubicBezTo>
                        <a:pt x="45" y="14"/>
                        <a:pt x="7" y="213"/>
                        <a:pt x="0" y="277"/>
                      </a:cubicBezTo>
                      <a:cubicBezTo>
                        <a:pt x="0" y="277"/>
                        <a:pt x="93" y="322"/>
                        <a:pt x="150" y="261"/>
                      </a:cubicBezTo>
                      <a:cubicBezTo>
                        <a:pt x="150" y="261"/>
                        <a:pt x="158" y="76"/>
                        <a:pt x="92" y="0"/>
                      </a:cubicBezTo>
                      <a:cubicBezTo>
                        <a:pt x="92" y="0"/>
                        <a:pt x="58" y="15"/>
                        <a:pt x="45" y="14"/>
                      </a:cubicBezTo>
                      <a:close/>
                    </a:path>
                  </a:pathLst>
                </a:custGeom>
                <a:solidFill>
                  <a:srgbClr val="4DA9A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iSḷiďè">
                  <a:extLst>
                    <a:ext uri="{FF2B5EF4-FFF2-40B4-BE49-F238E27FC236}">
                      <a16:creationId xmlns:a16="http://schemas.microsoft.com/office/drawing/2014/main" id="{8F309505-CE20-45E1-8C35-07AC61902F22}"/>
                    </a:ext>
                  </a:extLst>
                </p:cNvPr>
                <p:cNvSpPr/>
                <p:nvPr/>
              </p:nvSpPr>
              <p:spPr bwMode="auto">
                <a:xfrm>
                  <a:off x="9804400" y="4497388"/>
                  <a:ext cx="209550" cy="133350"/>
                </a:xfrm>
                <a:custGeom>
                  <a:gdLst>
                    <a:gd fmla="*/ 69 w 69" name="T0"/>
                    <a:gd fmla="*/ 30 h 44" name="T1"/>
                    <a:gd fmla="*/ 48 w 69" name="T2"/>
                    <a:gd fmla="*/ 2 h 44" name="T3"/>
                    <a:gd fmla="*/ 49 w 69" name="T4"/>
                    <a:gd fmla="*/ 17 h 44" name="T5"/>
                    <a:gd fmla="*/ 1 w 69" name="T6"/>
                    <a:gd fmla="*/ 32 h 44" name="T7"/>
                    <a:gd fmla="*/ 59 w 69" name="T8"/>
                    <a:gd fmla="*/ 44 h 44" name="T9"/>
                    <a:gd fmla="*/ 69 w 69" name="T10"/>
                    <a:gd fmla="*/ 30 h 44" name="T11"/>
                  </a:gdLst>
                  <a:cxnLst>
                    <a:cxn ang="0">
                      <a:pos x="T0" y="T1"/>
                    </a:cxn>
                    <a:cxn ang="0">
                      <a:pos x="T2" y="T3"/>
                    </a:cxn>
                    <a:cxn ang="0">
                      <a:pos x="T4" y="T5"/>
                    </a:cxn>
                    <a:cxn ang="0">
                      <a:pos x="T6" y="T7"/>
                    </a:cxn>
                    <a:cxn ang="0">
                      <a:pos x="T8" y="T9"/>
                    </a:cxn>
                    <a:cxn ang="0">
                      <a:pos x="T10" y="T11"/>
                    </a:cxn>
                  </a:cxnLst>
                  <a:rect b="b" l="0" r="r" t="0"/>
                  <a:pathLst>
                    <a:path h="44" w="69">
                      <a:moveTo>
                        <a:pt x="69" y="30"/>
                      </a:moveTo>
                      <a:cubicBezTo>
                        <a:pt x="69" y="30"/>
                        <a:pt x="53" y="0"/>
                        <a:pt x="48" y="2"/>
                      </a:cubicBezTo>
                      <a:cubicBezTo>
                        <a:pt x="43" y="3"/>
                        <a:pt x="49" y="17"/>
                        <a:pt x="49" y="17"/>
                      </a:cubicBezTo>
                      <a:cubicBezTo>
                        <a:pt x="49" y="17"/>
                        <a:pt x="2" y="27"/>
                        <a:pt x="1" y="32"/>
                      </a:cubicBezTo>
                      <a:cubicBezTo>
                        <a:pt x="0" y="36"/>
                        <a:pt x="59" y="44"/>
                        <a:pt x="59" y="44"/>
                      </a:cubicBezTo>
                      <a:lnTo>
                        <a:pt x="69" y="30"/>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î$ľîḓe">
                  <a:extLst>
                    <a:ext uri="{FF2B5EF4-FFF2-40B4-BE49-F238E27FC236}">
                      <a16:creationId xmlns:a16="http://schemas.microsoft.com/office/drawing/2014/main" id="{0FA312EF-F12A-4492-92F7-8437E5A8E6D5}"/>
                    </a:ext>
                  </a:extLst>
                </p:cNvPr>
                <p:cNvSpPr/>
                <p:nvPr/>
              </p:nvSpPr>
              <p:spPr bwMode="auto">
                <a:xfrm>
                  <a:off x="9983788" y="4240213"/>
                  <a:ext cx="801687" cy="676275"/>
                </a:xfrm>
                <a:custGeom>
                  <a:gdLst>
                    <a:gd fmla="*/ 250 w 265" name="T0"/>
                    <a:gd fmla="*/ 57 h 224" name="T1"/>
                    <a:gd fmla="*/ 151 w 265" name="T2"/>
                    <a:gd fmla="*/ 193 h 224" name="T3"/>
                    <a:gd fmla="*/ 0 w 265" name="T4"/>
                    <a:gd fmla="*/ 129 h 224" name="T5"/>
                    <a:gd fmla="*/ 10 w 265" name="T6"/>
                    <a:gd fmla="*/ 111 h 224" name="T7"/>
                    <a:gd fmla="*/ 111 w 265" name="T8"/>
                    <a:gd fmla="*/ 141 h 224" name="T9"/>
                    <a:gd fmla="*/ 187 w 265" name="T10"/>
                    <a:gd fmla="*/ 28 h 224" name="T11"/>
                    <a:gd fmla="*/ 239 w 265" name="T12"/>
                    <a:gd fmla="*/ 14 h 224" name="T13"/>
                    <a:gd fmla="*/ 250 w 265" name="T14"/>
                    <a:gd fmla="*/ 57 h 2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4" w="265">
                      <a:moveTo>
                        <a:pt x="250" y="57"/>
                      </a:moveTo>
                      <a:cubicBezTo>
                        <a:pt x="250" y="57"/>
                        <a:pt x="189" y="163"/>
                        <a:pt x="151" y="193"/>
                      </a:cubicBezTo>
                      <a:cubicBezTo>
                        <a:pt x="112" y="224"/>
                        <a:pt x="0" y="129"/>
                        <a:pt x="0" y="129"/>
                      </a:cubicBezTo>
                      <a:cubicBezTo>
                        <a:pt x="10" y="111"/>
                        <a:pt x="10" y="111"/>
                        <a:pt x="10" y="111"/>
                      </a:cubicBezTo>
                      <a:cubicBezTo>
                        <a:pt x="111" y="141"/>
                        <a:pt x="111" y="141"/>
                        <a:pt x="111" y="141"/>
                      </a:cubicBezTo>
                      <a:cubicBezTo>
                        <a:pt x="187" y="28"/>
                        <a:pt x="187" y="28"/>
                        <a:pt x="187" y="28"/>
                      </a:cubicBezTo>
                      <a:cubicBezTo>
                        <a:pt x="187" y="28"/>
                        <a:pt x="213" y="0"/>
                        <a:pt x="239" y="14"/>
                      </a:cubicBezTo>
                      <a:cubicBezTo>
                        <a:pt x="265" y="29"/>
                        <a:pt x="250" y="57"/>
                        <a:pt x="250" y="57"/>
                      </a:cubicBezTo>
                      <a:close/>
                    </a:path>
                  </a:pathLst>
                </a:custGeom>
                <a:solidFill>
                  <a:srgbClr val="31849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ïŝliḑé">
                  <a:extLst>
                    <a:ext uri="{FF2B5EF4-FFF2-40B4-BE49-F238E27FC236}">
                      <a16:creationId xmlns:a16="http://schemas.microsoft.com/office/drawing/2014/main" id="{00B4D15C-3528-4A81-9979-A75D82A5CA8C}"/>
                    </a:ext>
                  </a:extLst>
                </p:cNvPr>
                <p:cNvSpPr/>
                <p:nvPr/>
              </p:nvSpPr>
              <p:spPr bwMode="auto">
                <a:xfrm>
                  <a:off x="8734425" y="1698625"/>
                  <a:ext cx="147637" cy="166688"/>
                </a:xfrm>
                <a:custGeom>
                  <a:gdLst>
                    <a:gd fmla="*/ 0 w 49" name="T0"/>
                    <a:gd fmla="*/ 38 h 55" name="T1"/>
                    <a:gd fmla="*/ 4 w 49" name="T2"/>
                    <a:gd fmla="*/ 18 h 55" name="T3"/>
                    <a:gd fmla="*/ 18 w 49" name="T4"/>
                    <a:gd fmla="*/ 5 h 55" name="T5"/>
                    <a:gd fmla="*/ 15 w 49" name="T6"/>
                    <a:gd fmla="*/ 17 h 55" name="T7"/>
                    <a:gd fmla="*/ 44 w 49" name="T8"/>
                    <a:gd fmla="*/ 7 h 55" name="T9"/>
                    <a:gd fmla="*/ 26 w 49" name="T10"/>
                    <a:gd fmla="*/ 47 h 55" name="T11"/>
                    <a:gd fmla="*/ 10 w 49" name="T12"/>
                    <a:gd fmla="*/ 55 h 55" name="T13"/>
                    <a:gd fmla="*/ 0 w 49" name="T14"/>
                    <a:gd fmla="*/ 38 h 5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5" w="49">
                      <a:moveTo>
                        <a:pt x="0" y="38"/>
                      </a:moveTo>
                      <a:cubicBezTo>
                        <a:pt x="0" y="38"/>
                        <a:pt x="1" y="21"/>
                        <a:pt x="4" y="18"/>
                      </a:cubicBezTo>
                      <a:cubicBezTo>
                        <a:pt x="7" y="14"/>
                        <a:pt x="17" y="0"/>
                        <a:pt x="18" y="5"/>
                      </a:cubicBezTo>
                      <a:cubicBezTo>
                        <a:pt x="18" y="10"/>
                        <a:pt x="15" y="17"/>
                        <a:pt x="15" y="17"/>
                      </a:cubicBezTo>
                      <a:cubicBezTo>
                        <a:pt x="15" y="17"/>
                        <a:pt x="38" y="3"/>
                        <a:pt x="44" y="7"/>
                      </a:cubicBezTo>
                      <a:cubicBezTo>
                        <a:pt x="49" y="11"/>
                        <a:pt x="31" y="41"/>
                        <a:pt x="26" y="47"/>
                      </a:cubicBezTo>
                      <a:cubicBezTo>
                        <a:pt x="21" y="53"/>
                        <a:pt x="10" y="55"/>
                        <a:pt x="10" y="55"/>
                      </a:cubicBezTo>
                      <a:lnTo>
                        <a:pt x="0" y="38"/>
                      </a:lnTo>
                      <a:close/>
                    </a:path>
                  </a:pathLst>
                </a:custGeom>
                <a:solidFill>
                  <a:srgbClr val="E297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íṩlíḑé">
                  <a:extLst>
                    <a:ext uri="{FF2B5EF4-FFF2-40B4-BE49-F238E27FC236}">
                      <a16:creationId xmlns:a16="http://schemas.microsoft.com/office/drawing/2014/main" id="{694E6309-1B16-4F1A-A534-42DE5C005D0E}"/>
                    </a:ext>
                  </a:extLst>
                </p:cNvPr>
                <p:cNvSpPr/>
                <p:nvPr/>
              </p:nvSpPr>
              <p:spPr bwMode="auto">
                <a:xfrm>
                  <a:off x="7972425" y="1463675"/>
                  <a:ext cx="795337" cy="682625"/>
                </a:xfrm>
                <a:custGeom>
                  <a:gdLst>
                    <a:gd fmla="*/ 14 w 263" name="T0"/>
                    <a:gd fmla="*/ 57 h 226" name="T1"/>
                    <a:gd fmla="*/ 112 w 263" name="T2"/>
                    <a:gd fmla="*/ 195 h 226" name="T3"/>
                    <a:gd fmla="*/ 263 w 263" name="T4"/>
                    <a:gd fmla="*/ 133 h 226" name="T5"/>
                    <a:gd fmla="*/ 254 w 263" name="T6"/>
                    <a:gd fmla="*/ 114 h 226" name="T7"/>
                    <a:gd fmla="*/ 152 w 263" name="T8"/>
                    <a:gd fmla="*/ 143 h 226" name="T9"/>
                    <a:gd fmla="*/ 78 w 263" name="T10"/>
                    <a:gd fmla="*/ 29 h 226" name="T11"/>
                    <a:gd fmla="*/ 26 w 263" name="T12"/>
                    <a:gd fmla="*/ 15 h 226" name="T13"/>
                    <a:gd fmla="*/ 14 w 263" name="T14"/>
                    <a:gd fmla="*/ 57 h 2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6" w="263">
                      <a:moveTo>
                        <a:pt x="14" y="57"/>
                      </a:moveTo>
                      <a:cubicBezTo>
                        <a:pt x="14" y="57"/>
                        <a:pt x="74" y="164"/>
                        <a:pt x="112" y="195"/>
                      </a:cubicBezTo>
                      <a:cubicBezTo>
                        <a:pt x="149" y="226"/>
                        <a:pt x="263" y="133"/>
                        <a:pt x="263" y="133"/>
                      </a:cubicBezTo>
                      <a:cubicBezTo>
                        <a:pt x="254" y="114"/>
                        <a:pt x="254" y="114"/>
                        <a:pt x="254" y="114"/>
                      </a:cubicBezTo>
                      <a:cubicBezTo>
                        <a:pt x="152" y="143"/>
                        <a:pt x="152" y="143"/>
                        <a:pt x="152" y="143"/>
                      </a:cubicBezTo>
                      <a:cubicBezTo>
                        <a:pt x="78" y="29"/>
                        <a:pt x="78" y="29"/>
                        <a:pt x="78" y="29"/>
                      </a:cubicBezTo>
                      <a:cubicBezTo>
                        <a:pt x="78" y="29"/>
                        <a:pt x="52" y="0"/>
                        <a:pt x="26" y="15"/>
                      </a:cubicBezTo>
                      <a:cubicBezTo>
                        <a:pt x="0" y="29"/>
                        <a:pt x="14" y="57"/>
                        <a:pt x="14" y="57"/>
                      </a:cubicBezTo>
                      <a:close/>
                    </a:path>
                  </a:pathLst>
                </a:custGeom>
                <a:solidFill>
                  <a:srgbClr val="31849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1" name="íSľïdé">
                <a:extLst>
                  <a:ext uri="{FF2B5EF4-FFF2-40B4-BE49-F238E27FC236}">
                    <a16:creationId xmlns:a16="http://schemas.microsoft.com/office/drawing/2014/main" id="{9CDC8BC2-AB1A-4759-BEB7-2B1A6EE892C2}"/>
                  </a:ext>
                </a:extLst>
              </p:cNvPr>
              <p:cNvSpPr txBox="1"/>
              <p:nvPr/>
            </p:nvSpPr>
            <p:spPr>
              <a:xfrm rot="503091">
                <a:off x="9343124" y="2174009"/>
                <a:ext cx="690457" cy="396240"/>
              </a:xfrm>
              <a:prstGeom prst="rect">
                <a:avLst/>
              </a:prstGeom>
              <a:noFill/>
            </p:spPr>
            <p:txBody>
              <a:bodyPr rtlCol="0" wrap="none">
                <a:prstTxWarp prst="textPlain">
                  <a:avLst/>
                </a:prstTxWarp>
                <a:spAutoFit/>
              </a:bodyPr>
              <a:lstStyle/>
              <a:p>
                <a:r>
                  <a:rPr altLang="zh-CN" lang="en-US">
                    <a:solidFill>
                      <a:schemeClr val="bg1"/>
                    </a:solidFill>
                    <a:latin charset="0" panose="020b0806030902050204" pitchFamily="34" typeface="Impact"/>
                  </a:rPr>
                  <a:t>2018</a:t>
                </a:r>
              </a:p>
            </p:txBody>
          </p:sp>
          <p:sp>
            <p:nvSpPr>
              <p:cNvPr id="12" name="ïṧlïďe">
                <a:extLst>
                  <a:ext uri="{FF2B5EF4-FFF2-40B4-BE49-F238E27FC236}">
                    <a16:creationId xmlns:a16="http://schemas.microsoft.com/office/drawing/2014/main" id="{03947FCF-21D7-4E78-AC96-E313DF73A07B}"/>
                  </a:ext>
                </a:extLst>
              </p:cNvPr>
              <p:cNvSpPr txBox="1"/>
              <p:nvPr/>
            </p:nvSpPr>
            <p:spPr>
              <a:xfrm>
                <a:off x="7655068" y="2483486"/>
                <a:ext cx="656591" cy="396240"/>
              </a:xfrm>
              <a:prstGeom prst="rect">
                <a:avLst/>
              </a:prstGeom>
              <a:noFill/>
            </p:spPr>
            <p:txBody>
              <a:bodyPr rtlCol="0" wrap="none">
                <a:prstTxWarp prst="textPlain">
                  <a:avLst/>
                </a:prstTxWarp>
                <a:spAutoFit/>
              </a:bodyPr>
              <a:lstStyle/>
              <a:p>
                <a:r>
                  <a:rPr altLang="zh-CN" lang="en-US">
                    <a:solidFill>
                      <a:schemeClr val="bg1"/>
                    </a:solidFill>
                    <a:latin charset="0" panose="020b0806030902050204" pitchFamily="34" typeface="Impact"/>
                  </a:rPr>
                  <a:t>2017</a:t>
                </a:r>
              </a:p>
            </p:txBody>
          </p:sp>
          <p:sp>
            <p:nvSpPr>
              <p:cNvPr id="13" name="íṥlîḋé">
                <a:extLst>
                  <a:ext uri="{FF2B5EF4-FFF2-40B4-BE49-F238E27FC236}">
                    <a16:creationId xmlns:a16="http://schemas.microsoft.com/office/drawing/2014/main" id="{57D1F21C-5A22-4BB2-9B65-2A59FC1B5C9A}"/>
                  </a:ext>
                </a:extLst>
              </p:cNvPr>
              <p:cNvSpPr txBox="1"/>
              <p:nvPr/>
            </p:nvSpPr>
            <p:spPr>
              <a:xfrm>
                <a:off x="7655068" y="4226248"/>
                <a:ext cx="690457" cy="396240"/>
              </a:xfrm>
              <a:prstGeom prst="rect">
                <a:avLst/>
              </a:prstGeom>
              <a:noFill/>
            </p:spPr>
            <p:txBody>
              <a:bodyPr rtlCol="0" wrap="none">
                <a:prstTxWarp prst="textPlain">
                  <a:avLst/>
                </a:prstTxWarp>
                <a:spAutoFit/>
              </a:bodyPr>
              <a:lstStyle/>
              <a:p>
                <a:r>
                  <a:rPr altLang="zh-CN" lang="en-US">
                    <a:solidFill>
                      <a:schemeClr val="bg1"/>
                    </a:solidFill>
                    <a:latin charset="0" panose="020b0806030902050204" pitchFamily="34" typeface="Impact"/>
                  </a:rPr>
                  <a:t>2015</a:t>
                </a:r>
              </a:p>
            </p:txBody>
          </p:sp>
          <p:sp>
            <p:nvSpPr>
              <p:cNvPr id="14" name="íSľíḋê">
                <a:extLst>
                  <a:ext uri="{FF2B5EF4-FFF2-40B4-BE49-F238E27FC236}">
                    <a16:creationId xmlns:a16="http://schemas.microsoft.com/office/drawing/2014/main" id="{4D4F8C82-35F4-4A95-A2B9-4476878241CE}"/>
                  </a:ext>
                </a:extLst>
              </p:cNvPr>
              <p:cNvSpPr txBox="1"/>
              <p:nvPr/>
            </p:nvSpPr>
            <p:spPr>
              <a:xfrm>
                <a:off x="9128691" y="4729984"/>
                <a:ext cx="690457" cy="396240"/>
              </a:xfrm>
              <a:prstGeom prst="rect">
                <a:avLst/>
              </a:prstGeom>
              <a:noFill/>
            </p:spPr>
            <p:txBody>
              <a:bodyPr rtlCol="0" wrap="none">
                <a:prstTxWarp prst="textPlain">
                  <a:avLst/>
                </a:prstTxWarp>
                <a:spAutoFit/>
              </a:bodyPr>
              <a:lstStyle/>
              <a:p>
                <a:r>
                  <a:rPr altLang="zh-CN" lang="en-US">
                    <a:solidFill>
                      <a:schemeClr val="bg1"/>
                    </a:solidFill>
                    <a:latin charset="0" panose="020b0806030902050204" pitchFamily="34" typeface="Impact"/>
                  </a:rPr>
                  <a:t>2016</a:t>
                </a:r>
              </a:p>
            </p:txBody>
          </p:sp>
        </p:grpSp>
      </p:grpSp>
      <p:sp>
        <p:nvSpPr>
          <p:cNvPr id="57" name="等腰三角形 5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58" name="文本框 57"/>
          <p:cNvSpPr txBox="1"/>
          <p:nvPr/>
        </p:nvSpPr>
        <p:spPr>
          <a:xfrm>
            <a:off x="3436843" y="442517"/>
            <a:ext cx="23164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执行不力的病因</a:t>
            </a:r>
          </a:p>
        </p:txBody>
      </p:sp>
      <p:cxnSp>
        <p:nvCxnSpPr>
          <p:cNvPr id="59" name="直接连接符 5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435701938"/>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57"/>
                                        </p:tgtEl>
                                        <p:attrNameLst>
                                          <p:attrName>style.visibility</p:attrName>
                                        </p:attrNameLst>
                                      </p:cBhvr>
                                      <p:to>
                                        <p:strVal val="visible"/>
                                      </p:to>
                                    </p:set>
                                    <p:animEffect filter="fade" transition="in">
                                      <p:cBhvr>
                                        <p:cTn dur="1000" id="7"/>
                                        <p:tgtEl>
                                          <p:spTgt spid="57"/>
                                        </p:tgtEl>
                                      </p:cBhvr>
                                    </p:animEffect>
                                    <p:anim calcmode="lin" valueType="num">
                                      <p:cBhvr>
                                        <p:cTn dur="1000" fill="hold" id="8"/>
                                        <p:tgtEl>
                                          <p:spTgt spid="57"/>
                                        </p:tgtEl>
                                        <p:attrNameLst>
                                          <p:attrName>ppt_x</p:attrName>
                                        </p:attrNameLst>
                                      </p:cBhvr>
                                      <p:tavLst>
                                        <p:tav tm="0">
                                          <p:val>
                                            <p:strVal val="#ppt_x"/>
                                          </p:val>
                                        </p:tav>
                                        <p:tav tm="100000">
                                          <p:val>
                                            <p:strVal val="#ppt_x"/>
                                          </p:val>
                                        </p:tav>
                                      </p:tavLst>
                                    </p:anim>
                                    <p:anim calcmode="lin" valueType="num">
                                      <p:cBhvr>
                                        <p:cTn dur="1000" fill="hold" id="9"/>
                                        <p:tgtEl>
                                          <p:spTgt spid="5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58"/>
                                        </p:tgtEl>
                                        <p:attrNameLst>
                                          <p:attrName>style.visibility</p:attrName>
                                        </p:attrNameLst>
                                      </p:cBhvr>
                                      <p:to>
                                        <p:strVal val="visible"/>
                                      </p:to>
                                    </p:set>
                                    <p:anim calcmode="lin" valueType="num">
                                      <p:cBhvr>
                                        <p:cTn dur="500" fill="hold" id="14"/>
                                        <p:tgtEl>
                                          <p:spTgt spid="58"/>
                                        </p:tgtEl>
                                        <p:attrNameLst>
                                          <p:attrName>ppt_w</p:attrName>
                                        </p:attrNameLst>
                                      </p:cBhvr>
                                      <p:tavLst>
                                        <p:tav tm="0">
                                          <p:val>
                                            <p:fltVal val="0"/>
                                          </p:val>
                                        </p:tav>
                                        <p:tav tm="100000">
                                          <p:val>
                                            <p:strVal val="#ppt_w"/>
                                          </p:val>
                                        </p:tav>
                                      </p:tavLst>
                                    </p:anim>
                                    <p:anim calcmode="lin" valueType="num">
                                      <p:cBhvr>
                                        <p:cTn dur="500" fill="hold" id="15"/>
                                        <p:tgtEl>
                                          <p:spTgt spid="58"/>
                                        </p:tgtEl>
                                        <p:attrNameLst>
                                          <p:attrName>ppt_h</p:attrName>
                                        </p:attrNameLst>
                                      </p:cBhvr>
                                      <p:tavLst>
                                        <p:tav tm="0">
                                          <p:val>
                                            <p:fltVal val="0"/>
                                          </p:val>
                                        </p:tav>
                                        <p:tav tm="100000">
                                          <p:val>
                                            <p:strVal val="#ppt_h"/>
                                          </p:val>
                                        </p:tav>
                                      </p:tavLst>
                                    </p:anim>
                                    <p:animEffect filter="fade" transition="in">
                                      <p:cBhvr>
                                        <p:cTn dur="500" id="16"/>
                                        <p:tgtEl>
                                          <p:spTgt spid="58"/>
                                        </p:tgtEl>
                                      </p:cBhvr>
                                    </p:animEffect>
                                  </p:childTnLst>
                                </p:cTn>
                              </p:par>
                              <p:par>
                                <p:cTn fill="hold" id="17" nodeType="withEffect" presetClass="entr" presetID="53" presetSubtype="0">
                                  <p:stCondLst>
                                    <p:cond delay="0"/>
                                  </p:stCondLst>
                                  <p:childTnLst>
                                    <p:set>
                                      <p:cBhvr>
                                        <p:cTn dur="1" fill="hold" id="18">
                                          <p:stCondLst>
                                            <p:cond delay="0"/>
                                          </p:stCondLst>
                                        </p:cTn>
                                        <p:tgtEl>
                                          <p:spTgt spid="59"/>
                                        </p:tgtEl>
                                        <p:attrNameLst>
                                          <p:attrName>style.visibility</p:attrName>
                                        </p:attrNameLst>
                                      </p:cBhvr>
                                      <p:to>
                                        <p:strVal val="visible"/>
                                      </p:to>
                                    </p:set>
                                    <p:anim calcmode="lin" valueType="num">
                                      <p:cBhvr>
                                        <p:cTn dur="500" fill="hold" id="19"/>
                                        <p:tgtEl>
                                          <p:spTgt spid="59"/>
                                        </p:tgtEl>
                                        <p:attrNameLst>
                                          <p:attrName>ppt_w</p:attrName>
                                        </p:attrNameLst>
                                      </p:cBhvr>
                                      <p:tavLst>
                                        <p:tav tm="0">
                                          <p:val>
                                            <p:fltVal val="0"/>
                                          </p:val>
                                        </p:tav>
                                        <p:tav tm="100000">
                                          <p:val>
                                            <p:strVal val="#ppt_w"/>
                                          </p:val>
                                        </p:tav>
                                      </p:tavLst>
                                    </p:anim>
                                    <p:anim calcmode="lin" valueType="num">
                                      <p:cBhvr>
                                        <p:cTn dur="500" fill="hold" id="20"/>
                                        <p:tgtEl>
                                          <p:spTgt spid="59"/>
                                        </p:tgtEl>
                                        <p:attrNameLst>
                                          <p:attrName>ppt_h</p:attrName>
                                        </p:attrNameLst>
                                      </p:cBhvr>
                                      <p:tavLst>
                                        <p:tav tm="0">
                                          <p:val>
                                            <p:fltVal val="0"/>
                                          </p:val>
                                        </p:tav>
                                        <p:tav tm="100000">
                                          <p:val>
                                            <p:strVal val="#ppt_h"/>
                                          </p:val>
                                        </p:tav>
                                      </p:tavLst>
                                    </p:anim>
                                    <p:animEffect filter="fade" transition="in">
                                      <p:cBhvr>
                                        <p:cTn dur="500" id="21"/>
                                        <p:tgtEl>
                                          <p:spTgt spid="59"/>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52" presetSubtype="0">
                                  <p:stCondLst>
                                    <p:cond delay="0"/>
                                  </p:stCondLst>
                                  <p:childTnLst>
                                    <p:set>
                                      <p:cBhvr>
                                        <p:cTn dur="1" fill="hold" id="25">
                                          <p:stCondLst>
                                            <p:cond delay="0"/>
                                          </p:stCondLst>
                                        </p:cTn>
                                        <p:tgtEl>
                                          <p:spTgt spid="3"/>
                                        </p:tgtEl>
                                        <p:attrNameLst>
                                          <p:attrName>style.visibility</p:attrName>
                                        </p:attrNameLst>
                                      </p:cBhvr>
                                      <p:to>
                                        <p:strVal val="visible"/>
                                      </p:to>
                                    </p:set>
                                    <p:animScale>
                                      <p:cBhvr>
                                        <p:cTn decel="50000" dur="1000" fill="hold" id="26">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7">
                                          <p:stCondLst>
                                            <p:cond delay="0"/>
                                          </p:stCondLst>
                                        </p:cTn>
                                        <p:tgtEl>
                                          <p:spTgt spid="3"/>
                                        </p:tgtEl>
                                        <p:attrNameLst>
                                          <p:attrName>ppt_x</p:attrName>
                                          <p:attrName>ppt_y</p:attrName>
                                        </p:attrNameLst>
                                      </p:cBhvr>
                                    </p:animMotion>
                                    <p:animEffect filter="fade" transition="in">
                                      <p:cBhvr>
                                        <p:cTn dur="1000" id="28"/>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7"/>
      <p:bldP grpId="0" spid="58"/>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11" name="AutoShape 3"/>
          <p:cNvSpPr>
            <a:spLocks noChangeArrowheads="1" noChangeAspect="1" noTextEdit="1"/>
          </p:cNvSpPr>
          <p:nvPr/>
        </p:nvSpPr>
        <p:spPr bwMode="auto">
          <a:xfrm>
            <a:off x="-2614613" y="655298"/>
            <a:ext cx="962025" cy="1004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34290" compatLnSpc="1" lIns="68580" numCol="1" rIns="68580" tIns="34290" vert="horz" wrap="square">
            <a:prstTxWarp prst="textNoShape">
              <a:avLst/>
            </a:prstTxWarp>
          </a:bodyPr>
          <a:lstStyle/>
          <a:p>
            <a:endParaRPr altLang="en-US" lang="zh-CN" sz="1013"/>
          </a:p>
        </p:txBody>
      </p:sp>
      <p:sp>
        <p:nvSpPr>
          <p:cNvPr id="20" name="矩形 19"/>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21"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22"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23" name="组合 22"/>
          <p:cNvGrpSpPr/>
          <p:nvPr/>
        </p:nvGrpSpPr>
        <p:grpSpPr>
          <a:xfrm>
            <a:off x="0" y="1590307"/>
            <a:ext cx="3708401" cy="4664812"/>
            <a:chOff x="-74096" y="786148"/>
            <a:chExt cx="3951118" cy="4970127"/>
          </a:xfrm>
        </p:grpSpPr>
        <p:pic>
          <p:nvPicPr>
            <p:cNvPr id="24" name="图片 23"/>
            <p:cNvPicPr>
              <a:picLocks noChangeAspect="1"/>
            </p:cNvPicPr>
            <p:nvPr/>
          </p:nvPicPr>
          <p:blipFill>
            <a:blip r:embed="rId4"/>
            <a:stretch>
              <a:fillRect/>
            </a:stretch>
          </p:blipFill>
          <p:spPr>
            <a:xfrm>
              <a:off x="-74096" y="3032012"/>
              <a:ext cx="3176743" cy="2724263"/>
            </a:xfrm>
            <a:prstGeom prst="rect">
              <a:avLst/>
            </a:prstGeom>
          </p:spPr>
        </p:pic>
        <p:pic>
          <p:nvPicPr>
            <p:cNvPr id="25" name="图片 24"/>
            <p:cNvPicPr>
              <a:picLocks noChangeAspect="1"/>
            </p:cNvPicPr>
            <p:nvPr/>
          </p:nvPicPr>
          <p:blipFill>
            <a:blip r:embed="rId5"/>
            <a:stretch>
              <a:fillRect/>
            </a:stretch>
          </p:blipFill>
          <p:spPr>
            <a:xfrm>
              <a:off x="380043" y="786148"/>
              <a:ext cx="3496979" cy="3136565"/>
            </a:xfrm>
            <a:prstGeom prst="rect">
              <a:avLst/>
            </a:prstGeom>
          </p:spPr>
        </p:pic>
      </p:grpSp>
      <p:grpSp>
        <p:nvGrpSpPr>
          <p:cNvPr id="26" name="组合 25"/>
          <p:cNvGrpSpPr/>
          <p:nvPr/>
        </p:nvGrpSpPr>
        <p:grpSpPr>
          <a:xfrm>
            <a:off x="-328678" y="2904316"/>
            <a:ext cx="11303589" cy="5257102"/>
            <a:chOff x="-328678" y="2904316"/>
            <a:chExt cx="11303589" cy="5257102"/>
          </a:xfrm>
        </p:grpSpPr>
        <p:pic>
          <p:nvPicPr>
            <p:cNvPr id="27" name="图片 26"/>
            <p:cNvPicPr>
              <a:picLocks noChangeAspect="1"/>
            </p:cNvPicPr>
            <p:nvPr/>
          </p:nvPicPr>
          <p:blipFill>
            <a:blip r:embed="rId6"/>
            <a:stretch>
              <a:fillRect/>
            </a:stretch>
          </p:blipFill>
          <p:spPr>
            <a:xfrm rot="2069809">
              <a:off x="5795223" y="2904316"/>
              <a:ext cx="5179688" cy="4339598"/>
            </a:xfrm>
            <a:prstGeom prst="rect">
              <a:avLst/>
            </a:prstGeom>
          </p:spPr>
        </p:pic>
        <p:pic>
          <p:nvPicPr>
            <p:cNvPr id="28" name="图片 27"/>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29" name="文本框 28"/>
          <p:cNvSpPr txBox="1"/>
          <p:nvPr/>
        </p:nvSpPr>
        <p:spPr>
          <a:xfrm>
            <a:off x="4709763" y="1536059"/>
            <a:ext cx="3383280" cy="640080"/>
          </a:xfrm>
          <a:prstGeom prst="rect">
            <a:avLst/>
          </a:prstGeom>
          <a:noFill/>
        </p:spPr>
        <p:txBody>
          <a:bodyPr rtlCol="0" wrap="none">
            <a:spAutoFit/>
          </a:bodyPr>
          <a:lstStyle/>
          <a:p>
            <a:pPr algn="ctr"/>
            <a:r>
              <a:rPr altLang="en-US" lang="zh-CN" sz="3600">
                <a:solidFill>
                  <a:schemeClr val="bg1"/>
                </a:solidFill>
                <a:latin charset="-122" panose="02000000000000000000" pitchFamily="2" typeface="方正正黑简体"/>
                <a:ea charset="-122" panose="02000000000000000000" pitchFamily="2" typeface="方正正黑简体"/>
              </a:rPr>
              <a:t>完善执行的法门</a:t>
            </a:r>
          </a:p>
        </p:txBody>
      </p:sp>
      <p:sp>
        <p:nvSpPr>
          <p:cNvPr id="30"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31" name="文本框 30"/>
          <p:cNvSpPr txBox="1"/>
          <p:nvPr/>
        </p:nvSpPr>
        <p:spPr>
          <a:xfrm>
            <a:off x="5889046" y="790196"/>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06</a:t>
            </a:r>
          </a:p>
        </p:txBody>
      </p:sp>
    </p:spTree>
    <p:extLst>
      <p:ext uri="{BB962C8B-B14F-4D97-AF65-F5344CB8AC3E}">
        <p14:creationId val="4044604144"/>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1"/>
                                        </p:tgtEl>
                                        <p:attrNameLst>
                                          <p:attrName>style.visibility</p:attrName>
                                        </p:attrNameLst>
                                      </p:cBhvr>
                                      <p:to>
                                        <p:strVal val="visible"/>
                                      </p:to>
                                    </p:set>
                                    <p:animEffect filter="fade" transition="in">
                                      <p:cBhvr>
                                        <p:cTn dur="1000" id="7"/>
                                        <p:tgtEl>
                                          <p:spTgt spid="21"/>
                                        </p:tgtEl>
                                      </p:cBhvr>
                                    </p:animEffect>
                                    <p:anim calcmode="lin" valueType="num">
                                      <p:cBhvr>
                                        <p:cTn dur="1000" fill="hold" id="8"/>
                                        <p:tgtEl>
                                          <p:spTgt spid="21"/>
                                        </p:tgtEl>
                                        <p:attrNameLst>
                                          <p:attrName>ppt_x</p:attrName>
                                        </p:attrNameLst>
                                      </p:cBhvr>
                                      <p:tavLst>
                                        <p:tav tm="0">
                                          <p:val>
                                            <p:strVal val="#ppt_x"/>
                                          </p:val>
                                        </p:tav>
                                        <p:tav tm="100000">
                                          <p:val>
                                            <p:strVal val="#ppt_x"/>
                                          </p:val>
                                        </p:tav>
                                      </p:tavLst>
                                    </p:anim>
                                    <p:anim calcmode="lin" valueType="num">
                                      <p:cBhvr>
                                        <p:cTn dur="1000" fill="hold" id="9"/>
                                        <p:tgtEl>
                                          <p:spTgt spid="21"/>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22"/>
                                        </p:tgtEl>
                                        <p:attrNameLst>
                                          <p:attrName>style.visibility</p:attrName>
                                        </p:attrNameLst>
                                      </p:cBhvr>
                                      <p:to>
                                        <p:strVal val="visible"/>
                                      </p:to>
                                    </p:set>
                                    <p:animEffect filter="fade" transition="in">
                                      <p:cBhvr>
                                        <p:cTn dur="1000" id="12"/>
                                        <p:tgtEl>
                                          <p:spTgt spid="22"/>
                                        </p:tgtEl>
                                      </p:cBhvr>
                                    </p:animEffect>
                                    <p:anim calcmode="lin" valueType="num">
                                      <p:cBhvr>
                                        <p:cTn dur="1000" fill="hold" id="13"/>
                                        <p:tgtEl>
                                          <p:spTgt spid="22"/>
                                        </p:tgtEl>
                                        <p:attrNameLst>
                                          <p:attrName>ppt_x</p:attrName>
                                        </p:attrNameLst>
                                      </p:cBhvr>
                                      <p:tavLst>
                                        <p:tav tm="0">
                                          <p:val>
                                            <p:strVal val="#ppt_x"/>
                                          </p:val>
                                        </p:tav>
                                        <p:tav tm="100000">
                                          <p:val>
                                            <p:strVal val="#ppt_x"/>
                                          </p:val>
                                        </p:tav>
                                      </p:tavLst>
                                    </p:anim>
                                    <p:anim calcmode="lin" valueType="num">
                                      <p:cBhvr>
                                        <p:cTn dur="1000" fill="hold" id="14"/>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23"/>
                                        </p:tgtEl>
                                        <p:attrNameLst>
                                          <p:attrName>style.visibility</p:attrName>
                                        </p:attrNameLst>
                                      </p:cBhvr>
                                      <p:to>
                                        <p:strVal val="visible"/>
                                      </p:to>
                                    </p:set>
                                    <p:anim calcmode="lin" valueType="num">
                                      <p:cBhvr additive="base">
                                        <p:cTn dur="500" fill="hold" id="19"/>
                                        <p:tgtEl>
                                          <p:spTgt spid="23"/>
                                        </p:tgtEl>
                                        <p:attrNameLst>
                                          <p:attrName>ppt_x</p:attrName>
                                        </p:attrNameLst>
                                      </p:cBhvr>
                                      <p:tavLst>
                                        <p:tav tm="0">
                                          <p:val>
                                            <p:strVal val="0-#ppt_w/2"/>
                                          </p:val>
                                        </p:tav>
                                        <p:tav tm="100000">
                                          <p:val>
                                            <p:strVal val="#ppt_x"/>
                                          </p:val>
                                        </p:tav>
                                      </p:tavLst>
                                    </p:anim>
                                    <p:anim calcmode="lin" valueType="num">
                                      <p:cBhvr additive="base">
                                        <p:cTn dur="500" fill="hold" id="20"/>
                                        <p:tgtEl>
                                          <p:spTgt spid="23"/>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26"/>
                                        </p:tgtEl>
                                        <p:attrNameLst>
                                          <p:attrName>style.visibility</p:attrName>
                                        </p:attrNameLst>
                                      </p:cBhvr>
                                      <p:to>
                                        <p:strVal val="visible"/>
                                      </p:to>
                                    </p:set>
                                    <p:animEffect filter="wipe(right)" transition="in">
                                      <p:cBhvr>
                                        <p:cTn dur="500" id="25"/>
                                        <p:tgtEl>
                                          <p:spTgt spid="26"/>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31"/>
                                        </p:tgtEl>
                                        <p:attrNameLst>
                                          <p:attrName>style.visibility</p:attrName>
                                        </p:attrNameLst>
                                      </p:cBhvr>
                                      <p:to>
                                        <p:strVal val="visible"/>
                                      </p:to>
                                    </p:set>
                                    <p:anim calcmode="lin" valueType="num">
                                      <p:cBhvr>
                                        <p:cTn dur="500" fill="hold" id="29"/>
                                        <p:tgtEl>
                                          <p:spTgt spid="31"/>
                                        </p:tgtEl>
                                        <p:attrNameLst>
                                          <p:attrName>ppt_w</p:attrName>
                                        </p:attrNameLst>
                                      </p:cBhvr>
                                      <p:tavLst>
                                        <p:tav tm="0">
                                          <p:val>
                                            <p:fltVal val="0"/>
                                          </p:val>
                                        </p:tav>
                                        <p:tav tm="100000">
                                          <p:val>
                                            <p:strVal val="#ppt_w"/>
                                          </p:val>
                                        </p:tav>
                                      </p:tavLst>
                                    </p:anim>
                                    <p:anim calcmode="lin" valueType="num">
                                      <p:cBhvr>
                                        <p:cTn dur="500" fill="hold" id="30"/>
                                        <p:tgtEl>
                                          <p:spTgt spid="31"/>
                                        </p:tgtEl>
                                        <p:attrNameLst>
                                          <p:attrName>ppt_h</p:attrName>
                                        </p:attrNameLst>
                                      </p:cBhvr>
                                      <p:tavLst>
                                        <p:tav tm="0">
                                          <p:val>
                                            <p:fltVal val="0"/>
                                          </p:val>
                                        </p:tav>
                                        <p:tav tm="100000">
                                          <p:val>
                                            <p:strVal val="#ppt_h"/>
                                          </p:val>
                                        </p:tav>
                                      </p:tavLst>
                                    </p:anim>
                                    <p:animEffect filter="fade" transition="in">
                                      <p:cBhvr>
                                        <p:cTn dur="500" id="31"/>
                                        <p:tgtEl>
                                          <p:spTgt spid="31"/>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29"/>
                                        </p:tgtEl>
                                        <p:attrNameLst>
                                          <p:attrName>style.visibility</p:attrName>
                                        </p:attrNameLst>
                                      </p:cBhvr>
                                      <p:to>
                                        <p:strVal val="visible"/>
                                      </p:to>
                                    </p:set>
                                    <p:animEffect filter="wipe(left)" transition="in">
                                      <p:cBhvr>
                                        <p:cTn dur="500" id="35"/>
                                        <p:tgtEl>
                                          <p:spTgt spid="29"/>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30"/>
                                        </p:tgtEl>
                                        <p:attrNameLst>
                                          <p:attrName>style.visibility</p:attrName>
                                        </p:attrNameLst>
                                      </p:cBhvr>
                                      <p:to>
                                        <p:strVal val="visible"/>
                                      </p:to>
                                    </p:set>
                                    <p:anim calcmode="lin" valueType="num">
                                      <p:cBhvr>
                                        <p:cTn dur="500" fill="hold" id="39"/>
                                        <p:tgtEl>
                                          <p:spTgt spid="30"/>
                                        </p:tgtEl>
                                        <p:attrNameLst>
                                          <p:attrName>ppt_w</p:attrName>
                                        </p:attrNameLst>
                                      </p:cBhvr>
                                      <p:tavLst>
                                        <p:tav tm="0">
                                          <p:val>
                                            <p:fltVal val="0"/>
                                          </p:val>
                                        </p:tav>
                                        <p:tav tm="100000">
                                          <p:val>
                                            <p:strVal val="#ppt_w"/>
                                          </p:val>
                                        </p:tav>
                                      </p:tavLst>
                                    </p:anim>
                                    <p:anim calcmode="lin" valueType="num">
                                      <p:cBhvr>
                                        <p:cTn dur="500" fill="hold" id="40"/>
                                        <p:tgtEl>
                                          <p:spTgt spid="30"/>
                                        </p:tgtEl>
                                        <p:attrNameLst>
                                          <p:attrName>ppt_h</p:attrName>
                                        </p:attrNameLst>
                                      </p:cBhvr>
                                      <p:tavLst>
                                        <p:tav tm="0">
                                          <p:val>
                                            <p:fltVal val="0"/>
                                          </p:val>
                                        </p:tav>
                                        <p:tav tm="100000">
                                          <p:val>
                                            <p:strVal val="#ppt_h"/>
                                          </p:val>
                                        </p:tav>
                                      </p:tavLst>
                                    </p:anim>
                                    <p:animEffect filter="fade" transition="in">
                                      <p:cBhvr>
                                        <p:cTn dur="500" id="41"/>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29"/>
      <p:bldP grpId="0" spid="30"/>
      <p:bldP grpId="0" spid="31"/>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1" name="直接连接符 10"/>
          <p:cNvCxnSpPr/>
          <p:nvPr/>
        </p:nvCxnSpPr>
        <p:spPr>
          <a:xfrm>
            <a:off x="1047020" y="3448920"/>
            <a:ext cx="3200549" cy="0"/>
          </a:xfrm>
          <a:prstGeom prst="line">
            <a:avLst/>
          </a:prstGeom>
          <a:ln>
            <a:solidFill>
              <a:srgbClr val="202A3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703032" y="3446818"/>
            <a:ext cx="3410273" cy="0"/>
          </a:xfrm>
          <a:prstGeom prst="line">
            <a:avLst/>
          </a:prstGeom>
          <a:ln>
            <a:solidFill>
              <a:srgbClr val="202A3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5120472" y="1997804"/>
            <a:ext cx="2918603" cy="7419"/>
          </a:xfrm>
          <a:prstGeom prst="line">
            <a:avLst/>
          </a:prstGeom>
          <a:ln>
            <a:solidFill>
              <a:srgbClr val="202A36"/>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1047020" y="1997804"/>
            <a:ext cx="3200549" cy="0"/>
          </a:xfrm>
          <a:prstGeom prst="line">
            <a:avLst/>
          </a:prstGeom>
          <a:ln>
            <a:solidFill>
              <a:srgbClr val="202A36"/>
            </a:solidFill>
          </a:ln>
        </p:spPr>
        <p:style>
          <a:lnRef idx="1">
            <a:schemeClr val="accent1"/>
          </a:lnRef>
          <a:fillRef idx="0">
            <a:schemeClr val="accent1"/>
          </a:fillRef>
          <a:effectRef idx="0">
            <a:schemeClr val="accent1"/>
          </a:effectRef>
          <a:fontRef idx="minor">
            <a:schemeClr val="tx1"/>
          </a:fontRef>
        </p:style>
      </p:cxnSp>
      <p:sp>
        <p:nvSpPr>
          <p:cNvPr id="15" name="菱形 14"/>
          <p:cNvSpPr/>
          <p:nvPr/>
        </p:nvSpPr>
        <p:spPr>
          <a:xfrm>
            <a:off x="3596566" y="1853794"/>
            <a:ext cx="939981" cy="939981"/>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endParaRPr altLang="en-US" lang="zh-CN" sz="1013">
              <a:latin charset="-122" panose="020b0503020204020204" pitchFamily="34" typeface="微软雅黑"/>
              <a:ea charset="-122" panose="020b0503020204020204" pitchFamily="34" typeface="微软雅黑"/>
            </a:endParaRPr>
          </a:p>
        </p:txBody>
      </p:sp>
      <p:sp>
        <p:nvSpPr>
          <p:cNvPr id="16" name="菱形 15"/>
          <p:cNvSpPr/>
          <p:nvPr/>
        </p:nvSpPr>
        <p:spPr>
          <a:xfrm>
            <a:off x="3636695" y="2643997"/>
            <a:ext cx="939981" cy="939981"/>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endParaRPr altLang="en-US" lang="zh-CN" sz="1013">
              <a:latin charset="-122" panose="020b0503020204020204" pitchFamily="34" typeface="微软雅黑"/>
              <a:ea charset="-122" panose="020b0503020204020204" pitchFamily="34" typeface="微软雅黑"/>
            </a:endParaRPr>
          </a:p>
        </p:txBody>
      </p:sp>
      <p:sp>
        <p:nvSpPr>
          <p:cNvPr id="17" name="菱形 16"/>
          <p:cNvSpPr/>
          <p:nvPr/>
        </p:nvSpPr>
        <p:spPr>
          <a:xfrm>
            <a:off x="4474531" y="2622734"/>
            <a:ext cx="939981" cy="939981"/>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endParaRPr altLang="en-US" lang="zh-CN" sz="1013">
              <a:latin charset="-122" panose="020b0503020204020204" pitchFamily="34" typeface="微软雅黑"/>
              <a:ea charset="-122" panose="020b0503020204020204" pitchFamily="34" typeface="微软雅黑"/>
            </a:endParaRPr>
          </a:p>
        </p:txBody>
      </p:sp>
      <p:sp>
        <p:nvSpPr>
          <p:cNvPr id="18" name="菱形 17"/>
          <p:cNvSpPr/>
          <p:nvPr/>
        </p:nvSpPr>
        <p:spPr>
          <a:xfrm>
            <a:off x="4448553" y="1810687"/>
            <a:ext cx="939981" cy="939981"/>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endParaRPr altLang="en-US" lang="zh-CN" sz="1013">
              <a:latin charset="-122" panose="020b0503020204020204" pitchFamily="34" typeface="微软雅黑"/>
              <a:ea charset="-122" panose="020b0503020204020204" pitchFamily="34" typeface="微软雅黑"/>
            </a:endParaRPr>
          </a:p>
        </p:txBody>
      </p:sp>
      <p:sp>
        <p:nvSpPr>
          <p:cNvPr id="19" name="流程图: 联系 18"/>
          <p:cNvSpPr/>
          <p:nvPr/>
        </p:nvSpPr>
        <p:spPr>
          <a:xfrm>
            <a:off x="830084" y="1635779"/>
            <a:ext cx="377878" cy="377878"/>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r>
              <a:rPr altLang="zh-CN" b="1" lang="en-US" sz="1800">
                <a:solidFill>
                  <a:schemeClr val="bg1"/>
                </a:solidFill>
                <a:latin charset="-122" panose="020b0503020204020204" pitchFamily="34" typeface="微软雅黑"/>
                <a:ea charset="-122" panose="020b0503020204020204" pitchFamily="34" typeface="微软雅黑"/>
              </a:rPr>
              <a:t>A</a:t>
            </a:r>
          </a:p>
        </p:txBody>
      </p:sp>
      <p:sp>
        <p:nvSpPr>
          <p:cNvPr id="20" name="文本框 23"/>
          <p:cNvSpPr txBox="1"/>
          <p:nvPr/>
        </p:nvSpPr>
        <p:spPr>
          <a:xfrm>
            <a:off x="1353430" y="1686086"/>
            <a:ext cx="1661100" cy="297150"/>
          </a:xfrm>
          <a:prstGeom prst="rect">
            <a:avLst/>
          </a:prstGeom>
          <a:noFill/>
        </p:spPr>
        <p:txBody>
          <a:bodyPr bIns="34275" lIns="68550" rIns="68550" rtlCol="0" tIns="34275" wrap="none">
            <a:spAutoFit/>
          </a:bodyPr>
          <a:lstStyle/>
          <a:p>
            <a:r>
              <a:rPr altLang="en-US" b="1" lang="zh-CN" sz="1500">
                <a:solidFill>
                  <a:schemeClr val="tx1">
                    <a:lumMod val="85000"/>
                    <a:lumOff val="15000"/>
                  </a:schemeClr>
                </a:solidFill>
                <a:latin charset="-122" panose="020b0503020204020204" pitchFamily="34" typeface="微软雅黑"/>
                <a:ea charset="-122" panose="020b0503020204020204" pitchFamily="34" typeface="微软雅黑"/>
              </a:rPr>
              <a:t>点击添加文字内容</a:t>
            </a:r>
          </a:p>
        </p:txBody>
      </p:sp>
      <p:sp>
        <p:nvSpPr>
          <p:cNvPr id="21" name="矩形 20"/>
          <p:cNvSpPr/>
          <p:nvPr/>
        </p:nvSpPr>
        <p:spPr>
          <a:xfrm>
            <a:off x="1354014" y="2015228"/>
            <a:ext cx="2006329" cy="781782"/>
          </a:xfrm>
          <a:prstGeom prst="rect">
            <a:avLst/>
          </a:prstGeom>
          <a:noFill/>
        </p:spPr>
        <p:txBody>
          <a:bodyPr bIns="34275" lIns="68550" rIns="68550" tIns="34275" wrap="square">
            <a:spAutoFit/>
          </a:bodyPr>
          <a:lstStyle/>
          <a:p>
            <a:pPr algn="just">
              <a:lnSpc>
                <a:spcPct val="130000"/>
              </a:lnSpc>
            </a:pPr>
            <a:r>
              <a:rPr altLang="en-US" lang="zh-CN" sz="1200">
                <a:solidFill>
                  <a:schemeClr val="accent3">
                    <a:lumMod val="50000"/>
                  </a:schemeClr>
                </a:solidFill>
                <a:latin charset="-122" panose="020b0503020204020204" pitchFamily="34" typeface="微软雅黑"/>
                <a:ea charset="-122" panose="020b0503020204020204" pitchFamily="34" typeface="微软雅黑"/>
                <a:cs charset="0" panose="020b0604020202020204" pitchFamily="34" typeface="Arial"/>
              </a:rPr>
              <a:t>您的内容打在这里，或通过复制您的文本后在此框中选择粘贴并选择只保留文字您</a:t>
            </a:r>
          </a:p>
        </p:txBody>
      </p:sp>
      <p:grpSp>
        <p:nvGrpSpPr>
          <p:cNvPr id="22" name="组合 21"/>
          <p:cNvGrpSpPr/>
          <p:nvPr/>
        </p:nvGrpSpPr>
        <p:grpSpPr>
          <a:xfrm>
            <a:off x="3437830" y="1614172"/>
            <a:ext cx="2159303" cy="2159303"/>
            <a:chOff x="4282167" y="2497180"/>
            <a:chExt cx="2880320" cy="2880320"/>
          </a:xfrm>
          <a:solidFill>
            <a:srgbClr val="C00000"/>
          </a:solidFill>
        </p:grpSpPr>
        <p:sp>
          <p:nvSpPr>
            <p:cNvPr id="23" name="菱形 22"/>
            <p:cNvSpPr/>
            <p:nvPr/>
          </p:nvSpPr>
          <p:spPr>
            <a:xfrm>
              <a:off x="4282167" y="2497180"/>
              <a:ext cx="2880320" cy="2880320"/>
            </a:xfrm>
            <a:prstGeom prst="diamond">
              <a:avLst/>
            </a:prstGeom>
            <a:solidFill>
              <a:schemeClr val="bg1">
                <a:lumMod val="85000"/>
              </a:schemeClr>
            </a:solidFill>
            <a:ln>
              <a:noFill/>
            </a:ln>
            <a:effectLst>
              <a:outerShdw blurRad="152400" dir="5400000" rotWithShape="0" sx="90000" sy="-19000">
                <a:prstClr val="black">
                  <a:alpha val="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01" compatLnSpc="1" forceAA="0" fromWordArt="0" horzOverflow="overflow" lIns="91400" numCol="1" rIns="91400" rot="0" rtlCol="0" spcCol="0" spcFirstLastPara="0" tIns="45701" vert="horz" vertOverflow="overflow" wrap="square">
              <a:prstTxWarp prst="textNoShape">
                <a:avLst/>
              </a:prstTxWarp>
              <a:noAutofit/>
            </a:bodyPr>
            <a:lstStyle/>
            <a:p>
              <a:pPr algn="ctr"/>
              <a:endParaRPr altLang="en-US" lang="zh-CN" sz="1013">
                <a:solidFill>
                  <a:schemeClr val="tx1">
                    <a:lumMod val="85000"/>
                    <a:lumOff val="15000"/>
                  </a:schemeClr>
                </a:solidFill>
                <a:latin charset="-122" panose="020b0503020204020204" pitchFamily="34" typeface="微软雅黑"/>
                <a:ea charset="-122" panose="020b0503020204020204" pitchFamily="34" typeface="微软雅黑"/>
              </a:endParaRPr>
            </a:p>
          </p:txBody>
        </p:sp>
        <p:sp>
          <p:nvSpPr>
            <p:cNvPr id="24" name="文本框 31"/>
            <p:cNvSpPr txBox="1"/>
            <p:nvPr/>
          </p:nvSpPr>
          <p:spPr>
            <a:xfrm>
              <a:off x="4727573" y="3623098"/>
              <a:ext cx="2073539" cy="670851"/>
            </a:xfrm>
            <a:prstGeom prst="rect">
              <a:avLst/>
            </a:prstGeom>
            <a:noFill/>
          </p:spPr>
          <p:txBody>
            <a:bodyPr rtlCol="0" wrap="none">
              <a:spAutoFit/>
            </a:bodyPr>
            <a:lstStyle/>
            <a:p>
              <a:pPr algn="ctr"/>
              <a:r>
                <a:rPr altLang="en-US" lang="zh-CN" sz="2700">
                  <a:solidFill>
                    <a:schemeClr val="tx1">
                      <a:lumMod val="85000"/>
                      <a:lumOff val="15000"/>
                    </a:schemeClr>
                  </a:solidFill>
                  <a:latin charset="-122" panose="020b0503020204020204" pitchFamily="34" typeface="微软雅黑"/>
                  <a:ea charset="-122" panose="020b0503020204020204" pitchFamily="34" typeface="微软雅黑"/>
                </a:rPr>
                <a:t>添加标题</a:t>
              </a:r>
            </a:p>
          </p:txBody>
        </p:sp>
      </p:grpSp>
      <p:sp>
        <p:nvSpPr>
          <p:cNvPr id="25" name="流程图: 联系 24"/>
          <p:cNvSpPr/>
          <p:nvPr/>
        </p:nvSpPr>
        <p:spPr>
          <a:xfrm>
            <a:off x="7878711" y="1648350"/>
            <a:ext cx="377878" cy="377878"/>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r>
              <a:rPr altLang="zh-CN" b="1" lang="en-US" sz="1800">
                <a:solidFill>
                  <a:schemeClr val="bg1"/>
                </a:solidFill>
                <a:latin charset="-122" panose="020b0503020204020204" pitchFamily="34" typeface="微软雅黑"/>
                <a:ea charset="-122" panose="020b0503020204020204" pitchFamily="34" typeface="微软雅黑"/>
              </a:rPr>
              <a:t>B</a:t>
            </a:r>
          </a:p>
        </p:txBody>
      </p:sp>
      <p:sp>
        <p:nvSpPr>
          <p:cNvPr id="26" name="文本框 23"/>
          <p:cNvSpPr txBox="1"/>
          <p:nvPr/>
        </p:nvSpPr>
        <p:spPr>
          <a:xfrm>
            <a:off x="6057901" y="1686086"/>
            <a:ext cx="1661100" cy="297150"/>
          </a:xfrm>
          <a:prstGeom prst="rect">
            <a:avLst/>
          </a:prstGeom>
          <a:noFill/>
        </p:spPr>
        <p:txBody>
          <a:bodyPr bIns="34275" lIns="68550" rIns="68550" rtlCol="0" tIns="34275" wrap="none">
            <a:spAutoFit/>
          </a:bodyPr>
          <a:lstStyle/>
          <a:p>
            <a:r>
              <a:rPr altLang="en-US" b="1" lang="zh-CN" sz="1500">
                <a:solidFill>
                  <a:schemeClr val="tx1">
                    <a:lumMod val="85000"/>
                    <a:lumOff val="15000"/>
                  </a:schemeClr>
                </a:solidFill>
                <a:latin charset="-122" panose="020b0503020204020204" pitchFamily="34" typeface="微软雅黑"/>
                <a:ea charset="-122" panose="020b0503020204020204" pitchFamily="34" typeface="微软雅黑"/>
              </a:rPr>
              <a:t>点击添加文字内容</a:t>
            </a:r>
          </a:p>
        </p:txBody>
      </p:sp>
      <p:sp>
        <p:nvSpPr>
          <p:cNvPr id="27" name="矩形 26"/>
          <p:cNvSpPr/>
          <p:nvPr/>
        </p:nvSpPr>
        <p:spPr>
          <a:xfrm>
            <a:off x="5727871" y="2015228"/>
            <a:ext cx="2006329" cy="781782"/>
          </a:xfrm>
          <a:prstGeom prst="rect">
            <a:avLst/>
          </a:prstGeom>
          <a:noFill/>
        </p:spPr>
        <p:txBody>
          <a:bodyPr bIns="34275" lIns="68550" rIns="68550" tIns="34275" wrap="square">
            <a:spAutoFit/>
          </a:bodyPr>
          <a:lstStyle/>
          <a:p>
            <a:pPr algn="just">
              <a:lnSpc>
                <a:spcPct val="130000"/>
              </a:lnSpc>
            </a:pPr>
            <a:r>
              <a:rPr altLang="en-US" lang="zh-CN" sz="1200">
                <a:solidFill>
                  <a:schemeClr val="accent3">
                    <a:lumMod val="50000"/>
                  </a:schemeClr>
                </a:solidFill>
                <a:latin charset="-122" panose="020b0503020204020204" pitchFamily="34" typeface="微软雅黑"/>
                <a:ea charset="-122" panose="020b0503020204020204" pitchFamily="34" typeface="微软雅黑"/>
                <a:cs charset="0" panose="020b0604020202020204" pitchFamily="34" typeface="Arial"/>
              </a:rPr>
              <a:t>您的内容打在这里，或通过复制您的文本后在此框中选择粘贴并选择只保留文字您</a:t>
            </a:r>
          </a:p>
        </p:txBody>
      </p:sp>
      <p:sp>
        <p:nvSpPr>
          <p:cNvPr id="28" name="流程图: 联系 27"/>
          <p:cNvSpPr/>
          <p:nvPr/>
        </p:nvSpPr>
        <p:spPr>
          <a:xfrm>
            <a:off x="830084" y="3086895"/>
            <a:ext cx="377878" cy="377878"/>
          </a:xfrm>
          <a:prstGeom prst="flowChartConnector">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r>
              <a:rPr altLang="zh-CN" b="1" lang="en-US" sz="1800">
                <a:solidFill>
                  <a:schemeClr val="bg1"/>
                </a:solidFill>
                <a:latin charset="-122" panose="020b0503020204020204" pitchFamily="34" typeface="微软雅黑"/>
                <a:ea charset="-122" panose="020b0503020204020204" pitchFamily="34" typeface="微软雅黑"/>
              </a:rPr>
              <a:t>C</a:t>
            </a:r>
          </a:p>
        </p:txBody>
      </p:sp>
      <p:sp>
        <p:nvSpPr>
          <p:cNvPr id="29" name="文本框 23"/>
          <p:cNvSpPr txBox="1"/>
          <p:nvPr/>
        </p:nvSpPr>
        <p:spPr>
          <a:xfrm>
            <a:off x="1353430" y="3137202"/>
            <a:ext cx="1661100" cy="297150"/>
          </a:xfrm>
          <a:prstGeom prst="rect">
            <a:avLst/>
          </a:prstGeom>
          <a:noFill/>
        </p:spPr>
        <p:txBody>
          <a:bodyPr bIns="34275" lIns="68550" rIns="68550" rtlCol="0" tIns="34275" wrap="none">
            <a:spAutoFit/>
          </a:bodyPr>
          <a:lstStyle/>
          <a:p>
            <a:r>
              <a:rPr altLang="en-US" b="1" lang="zh-CN" sz="1500">
                <a:solidFill>
                  <a:schemeClr val="tx1">
                    <a:lumMod val="85000"/>
                    <a:lumOff val="15000"/>
                  </a:schemeClr>
                </a:solidFill>
                <a:latin charset="-122" panose="020b0503020204020204" pitchFamily="34" typeface="微软雅黑"/>
                <a:ea charset="-122" panose="020b0503020204020204" pitchFamily="34" typeface="微软雅黑"/>
              </a:rPr>
              <a:t>点击添加文字内容</a:t>
            </a:r>
          </a:p>
        </p:txBody>
      </p:sp>
      <p:sp>
        <p:nvSpPr>
          <p:cNvPr id="30" name="矩形 29"/>
          <p:cNvSpPr/>
          <p:nvPr/>
        </p:nvSpPr>
        <p:spPr>
          <a:xfrm>
            <a:off x="1354014" y="3466343"/>
            <a:ext cx="2006329" cy="781782"/>
          </a:xfrm>
          <a:prstGeom prst="rect">
            <a:avLst/>
          </a:prstGeom>
          <a:noFill/>
        </p:spPr>
        <p:txBody>
          <a:bodyPr bIns="34275" lIns="68550" rIns="68550" tIns="34275" wrap="square">
            <a:spAutoFit/>
          </a:bodyPr>
          <a:lstStyle/>
          <a:p>
            <a:pPr algn="just">
              <a:lnSpc>
                <a:spcPct val="130000"/>
              </a:lnSpc>
            </a:pPr>
            <a:r>
              <a:rPr altLang="en-US" lang="zh-CN" sz="1200">
                <a:solidFill>
                  <a:schemeClr val="accent3">
                    <a:lumMod val="50000"/>
                  </a:schemeClr>
                </a:solidFill>
                <a:latin charset="-122" panose="020b0503020204020204" pitchFamily="34" typeface="微软雅黑"/>
                <a:ea charset="-122" panose="020b0503020204020204" pitchFamily="34" typeface="微软雅黑"/>
                <a:cs charset="0" panose="020b0604020202020204" pitchFamily="34" typeface="Arial"/>
              </a:rPr>
              <a:t>您的内容打在这里，或通过复制您的文本后在此框中选择粘贴并选择只保留文字您</a:t>
            </a:r>
          </a:p>
        </p:txBody>
      </p:sp>
      <p:sp>
        <p:nvSpPr>
          <p:cNvPr id="31" name="流程图: 联系 30"/>
          <p:cNvSpPr/>
          <p:nvPr/>
        </p:nvSpPr>
        <p:spPr>
          <a:xfrm>
            <a:off x="7878711" y="3089945"/>
            <a:ext cx="377878" cy="377878"/>
          </a:xfrm>
          <a:prstGeom prst="flowChartConnector">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5" compatLnSpc="1" forceAA="0" fromWordArt="0" horzOverflow="overflow" lIns="68550" numCol="1" rIns="68550" rot="0" rtlCol="0" spcCol="0" spcFirstLastPara="0" tIns="34275" vert="horz" vertOverflow="overflow" wrap="square">
            <a:prstTxWarp prst="textNoShape">
              <a:avLst/>
            </a:prstTxWarp>
            <a:noAutofit/>
          </a:bodyPr>
          <a:lstStyle/>
          <a:p>
            <a:pPr algn="ctr"/>
            <a:r>
              <a:rPr altLang="zh-CN" b="1" lang="en-US" sz="1800">
                <a:solidFill>
                  <a:schemeClr val="bg1"/>
                </a:solidFill>
                <a:latin charset="-122" panose="020b0503020204020204" pitchFamily="34" typeface="微软雅黑"/>
                <a:ea charset="-122" panose="020b0503020204020204" pitchFamily="34" typeface="微软雅黑"/>
              </a:rPr>
              <a:t>D</a:t>
            </a:r>
          </a:p>
        </p:txBody>
      </p:sp>
      <p:sp>
        <p:nvSpPr>
          <p:cNvPr id="32" name="文本框 23"/>
          <p:cNvSpPr txBox="1"/>
          <p:nvPr/>
        </p:nvSpPr>
        <p:spPr>
          <a:xfrm>
            <a:off x="6057901" y="3127682"/>
            <a:ext cx="1661100" cy="297150"/>
          </a:xfrm>
          <a:prstGeom prst="rect">
            <a:avLst/>
          </a:prstGeom>
          <a:noFill/>
        </p:spPr>
        <p:txBody>
          <a:bodyPr bIns="34275" lIns="68550" rIns="68550" rtlCol="0" tIns="34275" wrap="none">
            <a:spAutoFit/>
          </a:bodyPr>
          <a:lstStyle/>
          <a:p>
            <a:r>
              <a:rPr altLang="en-US" b="1" lang="zh-CN" sz="1500">
                <a:solidFill>
                  <a:schemeClr val="tx1">
                    <a:lumMod val="85000"/>
                    <a:lumOff val="15000"/>
                  </a:schemeClr>
                </a:solidFill>
                <a:latin charset="-122" panose="020b0503020204020204" pitchFamily="34" typeface="微软雅黑"/>
                <a:ea charset="-122" panose="020b0503020204020204" pitchFamily="34" typeface="微软雅黑"/>
              </a:rPr>
              <a:t>点击添加文字内容</a:t>
            </a:r>
          </a:p>
        </p:txBody>
      </p:sp>
      <p:sp>
        <p:nvSpPr>
          <p:cNvPr id="33" name="矩形 32"/>
          <p:cNvSpPr/>
          <p:nvPr/>
        </p:nvSpPr>
        <p:spPr>
          <a:xfrm>
            <a:off x="5727871" y="3456823"/>
            <a:ext cx="2006329" cy="781782"/>
          </a:xfrm>
          <a:prstGeom prst="rect">
            <a:avLst/>
          </a:prstGeom>
          <a:noFill/>
        </p:spPr>
        <p:txBody>
          <a:bodyPr bIns="34275" lIns="68550" rIns="68550" tIns="34275" wrap="square">
            <a:spAutoFit/>
          </a:bodyPr>
          <a:lstStyle/>
          <a:p>
            <a:pPr algn="just">
              <a:lnSpc>
                <a:spcPct val="130000"/>
              </a:lnSpc>
            </a:pPr>
            <a:r>
              <a:rPr altLang="en-US" lang="zh-CN" sz="1200">
                <a:solidFill>
                  <a:schemeClr val="accent3">
                    <a:lumMod val="50000"/>
                  </a:schemeClr>
                </a:solidFill>
                <a:latin charset="-122" panose="020b0503020204020204" pitchFamily="34" typeface="微软雅黑"/>
                <a:ea charset="-122" panose="020b0503020204020204" pitchFamily="34" typeface="微软雅黑"/>
                <a:cs charset="0" panose="020b0604020202020204" pitchFamily="34" typeface="Arial"/>
              </a:rPr>
              <a:t>您的内容打在这里，或通过复制您的文本后在此框中选择粘贴并选择只保留文字您</a:t>
            </a:r>
          </a:p>
        </p:txBody>
      </p:sp>
      <p:sp>
        <p:nvSpPr>
          <p:cNvPr id="37" name="等腰三角形 3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38" name="文本框 37"/>
          <p:cNvSpPr txBox="1"/>
          <p:nvPr/>
        </p:nvSpPr>
        <p:spPr>
          <a:xfrm>
            <a:off x="3436843" y="442517"/>
            <a:ext cx="23164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完善执行的法门</a:t>
            </a:r>
          </a:p>
        </p:txBody>
      </p:sp>
      <p:cxnSp>
        <p:nvCxnSpPr>
          <p:cNvPr id="39" name="直接连接符 3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867068070"/>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37"/>
                                        </p:tgtEl>
                                        <p:attrNameLst>
                                          <p:attrName>style.visibility</p:attrName>
                                        </p:attrNameLst>
                                      </p:cBhvr>
                                      <p:to>
                                        <p:strVal val="visible"/>
                                      </p:to>
                                    </p:set>
                                    <p:animEffect filter="fade" transition="in">
                                      <p:cBhvr>
                                        <p:cTn dur="1000" id="7"/>
                                        <p:tgtEl>
                                          <p:spTgt spid="37"/>
                                        </p:tgtEl>
                                      </p:cBhvr>
                                    </p:animEffect>
                                    <p:anim calcmode="lin" valueType="num">
                                      <p:cBhvr>
                                        <p:cTn dur="1000" fill="hold" id="8"/>
                                        <p:tgtEl>
                                          <p:spTgt spid="37"/>
                                        </p:tgtEl>
                                        <p:attrNameLst>
                                          <p:attrName>ppt_x</p:attrName>
                                        </p:attrNameLst>
                                      </p:cBhvr>
                                      <p:tavLst>
                                        <p:tav tm="0">
                                          <p:val>
                                            <p:strVal val="#ppt_x"/>
                                          </p:val>
                                        </p:tav>
                                        <p:tav tm="100000">
                                          <p:val>
                                            <p:strVal val="#ppt_x"/>
                                          </p:val>
                                        </p:tav>
                                      </p:tavLst>
                                    </p:anim>
                                    <p:anim calcmode="lin" valueType="num">
                                      <p:cBhvr>
                                        <p:cTn dur="1000" fill="hold" id="9"/>
                                        <p:tgtEl>
                                          <p:spTgt spid="3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38"/>
                                        </p:tgtEl>
                                        <p:attrNameLst>
                                          <p:attrName>style.visibility</p:attrName>
                                        </p:attrNameLst>
                                      </p:cBhvr>
                                      <p:to>
                                        <p:strVal val="visible"/>
                                      </p:to>
                                    </p:set>
                                    <p:anim calcmode="lin" valueType="num">
                                      <p:cBhvr>
                                        <p:cTn dur="500" fill="hold" id="14"/>
                                        <p:tgtEl>
                                          <p:spTgt spid="38"/>
                                        </p:tgtEl>
                                        <p:attrNameLst>
                                          <p:attrName>ppt_w</p:attrName>
                                        </p:attrNameLst>
                                      </p:cBhvr>
                                      <p:tavLst>
                                        <p:tav tm="0">
                                          <p:val>
                                            <p:fltVal val="0"/>
                                          </p:val>
                                        </p:tav>
                                        <p:tav tm="100000">
                                          <p:val>
                                            <p:strVal val="#ppt_w"/>
                                          </p:val>
                                        </p:tav>
                                      </p:tavLst>
                                    </p:anim>
                                    <p:anim calcmode="lin" valueType="num">
                                      <p:cBhvr>
                                        <p:cTn dur="500" fill="hold" id="15"/>
                                        <p:tgtEl>
                                          <p:spTgt spid="38"/>
                                        </p:tgtEl>
                                        <p:attrNameLst>
                                          <p:attrName>ppt_h</p:attrName>
                                        </p:attrNameLst>
                                      </p:cBhvr>
                                      <p:tavLst>
                                        <p:tav tm="0">
                                          <p:val>
                                            <p:fltVal val="0"/>
                                          </p:val>
                                        </p:tav>
                                        <p:tav tm="100000">
                                          <p:val>
                                            <p:strVal val="#ppt_h"/>
                                          </p:val>
                                        </p:tav>
                                      </p:tavLst>
                                    </p:anim>
                                    <p:animEffect filter="fade" transition="in">
                                      <p:cBhvr>
                                        <p:cTn dur="500" id="16"/>
                                        <p:tgtEl>
                                          <p:spTgt spid="38"/>
                                        </p:tgtEl>
                                      </p:cBhvr>
                                    </p:animEffect>
                                  </p:childTnLst>
                                </p:cTn>
                              </p:par>
                              <p:par>
                                <p:cTn fill="hold" id="17" nodeType="withEffect" presetClass="entr" presetID="53" presetSubtype="0">
                                  <p:stCondLst>
                                    <p:cond delay="0"/>
                                  </p:stCondLst>
                                  <p:childTnLst>
                                    <p:set>
                                      <p:cBhvr>
                                        <p:cTn dur="1" fill="hold" id="18">
                                          <p:stCondLst>
                                            <p:cond delay="0"/>
                                          </p:stCondLst>
                                        </p:cTn>
                                        <p:tgtEl>
                                          <p:spTgt spid="39"/>
                                        </p:tgtEl>
                                        <p:attrNameLst>
                                          <p:attrName>style.visibility</p:attrName>
                                        </p:attrNameLst>
                                      </p:cBhvr>
                                      <p:to>
                                        <p:strVal val="visible"/>
                                      </p:to>
                                    </p:set>
                                    <p:anim calcmode="lin" valueType="num">
                                      <p:cBhvr>
                                        <p:cTn dur="500" fill="hold" id="19"/>
                                        <p:tgtEl>
                                          <p:spTgt spid="39"/>
                                        </p:tgtEl>
                                        <p:attrNameLst>
                                          <p:attrName>ppt_w</p:attrName>
                                        </p:attrNameLst>
                                      </p:cBhvr>
                                      <p:tavLst>
                                        <p:tav tm="0">
                                          <p:val>
                                            <p:fltVal val="0"/>
                                          </p:val>
                                        </p:tav>
                                        <p:tav tm="100000">
                                          <p:val>
                                            <p:strVal val="#ppt_w"/>
                                          </p:val>
                                        </p:tav>
                                      </p:tavLst>
                                    </p:anim>
                                    <p:anim calcmode="lin" valueType="num">
                                      <p:cBhvr>
                                        <p:cTn dur="500" fill="hold" id="20"/>
                                        <p:tgtEl>
                                          <p:spTgt spid="39"/>
                                        </p:tgtEl>
                                        <p:attrNameLst>
                                          <p:attrName>ppt_h</p:attrName>
                                        </p:attrNameLst>
                                      </p:cBhvr>
                                      <p:tavLst>
                                        <p:tav tm="0">
                                          <p:val>
                                            <p:fltVal val="0"/>
                                          </p:val>
                                        </p:tav>
                                        <p:tav tm="100000">
                                          <p:val>
                                            <p:strVal val="#ppt_h"/>
                                          </p:val>
                                        </p:tav>
                                      </p:tavLst>
                                    </p:anim>
                                    <p:animEffect filter="fade" transition="in">
                                      <p:cBhvr>
                                        <p:cTn dur="500" id="21"/>
                                        <p:tgtEl>
                                          <p:spTgt spid="39"/>
                                        </p:tgtEl>
                                      </p:cBhvr>
                                    </p:animEffect>
                                  </p:childTnLst>
                                </p:cTn>
                              </p:par>
                            </p:childTnLst>
                          </p:cTn>
                        </p:par>
                        <p:par>
                          <p:cTn fill="hold" id="22" nodeType="afterGroup">
                            <p:stCondLst>
                              <p:cond delay="500"/>
                            </p:stCondLst>
                            <p:childTnLst>
                              <p:par>
                                <p:cTn fill="hold" id="23" nodeType="afterEffect" presetClass="entr" presetID="52" presetSubtype="0">
                                  <p:stCondLst>
                                    <p:cond delay="0"/>
                                  </p:stCondLst>
                                  <p:childTnLst>
                                    <p:set>
                                      <p:cBhvr>
                                        <p:cTn dur="1" fill="hold" id="24">
                                          <p:stCondLst>
                                            <p:cond delay="0"/>
                                          </p:stCondLst>
                                        </p:cTn>
                                        <p:tgtEl>
                                          <p:spTgt spid="22"/>
                                        </p:tgtEl>
                                        <p:attrNameLst>
                                          <p:attrName>style.visibility</p:attrName>
                                        </p:attrNameLst>
                                      </p:cBhvr>
                                      <p:to>
                                        <p:strVal val="visible"/>
                                      </p:to>
                                    </p:set>
                                    <p:animScale>
                                      <p:cBhvr>
                                        <p:cTn decel="50000" dur="1000" fill="hold" id="25">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22"/>
                                        </p:tgtEl>
                                        <p:attrNameLst>
                                          <p:attrName>ppt_x</p:attrName>
                                          <p:attrName>ppt_y</p:attrName>
                                        </p:attrNameLst>
                                      </p:cBhvr>
                                    </p:animMotion>
                                    <p:animEffect filter="fade" transition="in">
                                      <p:cBhvr>
                                        <p:cTn dur="1000" id="27"/>
                                        <p:tgtEl>
                                          <p:spTgt spid="22"/>
                                        </p:tgtEl>
                                      </p:cBhvr>
                                    </p:animEffect>
                                  </p:childTnLst>
                                </p:cTn>
                              </p:par>
                            </p:childTnLst>
                          </p:cTn>
                        </p:par>
                        <p:par>
                          <p:cTn fill="hold" id="28" nodeType="afterGroup">
                            <p:stCondLst>
                              <p:cond delay="1500"/>
                            </p:stCondLst>
                            <p:childTnLst>
                              <p:par>
                                <p:cTn fill="hold" grpId="0" id="29" nodeType="afterEffect" presetClass="entr" presetID="53" presetSubtype="0">
                                  <p:stCondLst>
                                    <p:cond delay="0"/>
                                  </p:stCondLst>
                                  <p:childTnLst>
                                    <p:set>
                                      <p:cBhvr>
                                        <p:cTn dur="1" fill="hold" id="30">
                                          <p:stCondLst>
                                            <p:cond delay="0"/>
                                          </p:stCondLst>
                                        </p:cTn>
                                        <p:tgtEl>
                                          <p:spTgt spid="18"/>
                                        </p:tgtEl>
                                        <p:attrNameLst>
                                          <p:attrName>style.visibility</p:attrName>
                                        </p:attrNameLst>
                                      </p:cBhvr>
                                      <p:to>
                                        <p:strVal val="visible"/>
                                      </p:to>
                                    </p:set>
                                    <p:anim calcmode="lin" valueType="num">
                                      <p:cBhvr>
                                        <p:cTn dur="500" fill="hold" id="31"/>
                                        <p:tgtEl>
                                          <p:spTgt spid="18"/>
                                        </p:tgtEl>
                                        <p:attrNameLst>
                                          <p:attrName>ppt_w</p:attrName>
                                        </p:attrNameLst>
                                      </p:cBhvr>
                                      <p:tavLst>
                                        <p:tav tm="0">
                                          <p:val>
                                            <p:fltVal val="0"/>
                                          </p:val>
                                        </p:tav>
                                        <p:tav tm="100000">
                                          <p:val>
                                            <p:strVal val="#ppt_w"/>
                                          </p:val>
                                        </p:tav>
                                      </p:tavLst>
                                    </p:anim>
                                    <p:anim calcmode="lin" valueType="num">
                                      <p:cBhvr>
                                        <p:cTn dur="500" fill="hold" id="32"/>
                                        <p:tgtEl>
                                          <p:spTgt spid="18"/>
                                        </p:tgtEl>
                                        <p:attrNameLst>
                                          <p:attrName>ppt_h</p:attrName>
                                        </p:attrNameLst>
                                      </p:cBhvr>
                                      <p:tavLst>
                                        <p:tav tm="0">
                                          <p:val>
                                            <p:fltVal val="0"/>
                                          </p:val>
                                        </p:tav>
                                        <p:tav tm="100000">
                                          <p:val>
                                            <p:strVal val="#ppt_h"/>
                                          </p:val>
                                        </p:tav>
                                      </p:tavLst>
                                    </p:anim>
                                    <p:animEffect filter="fade" transition="in">
                                      <p:cBhvr>
                                        <p:cTn dur="500" id="33"/>
                                        <p:tgtEl>
                                          <p:spTgt spid="18"/>
                                        </p:tgtEl>
                                      </p:cBhvr>
                                    </p:animEffect>
                                  </p:childTnLst>
                                </p:cTn>
                              </p:par>
                              <p:par>
                                <p:cTn fill="hold" grpId="0" id="34" nodeType="withEffect" presetClass="entr" presetID="53" presetSubtype="0">
                                  <p:stCondLst>
                                    <p:cond delay="0"/>
                                  </p:stCondLst>
                                  <p:childTnLst>
                                    <p:set>
                                      <p:cBhvr>
                                        <p:cTn dur="1" fill="hold" id="35">
                                          <p:stCondLst>
                                            <p:cond delay="0"/>
                                          </p:stCondLst>
                                        </p:cTn>
                                        <p:tgtEl>
                                          <p:spTgt spid="15"/>
                                        </p:tgtEl>
                                        <p:attrNameLst>
                                          <p:attrName>style.visibility</p:attrName>
                                        </p:attrNameLst>
                                      </p:cBhvr>
                                      <p:to>
                                        <p:strVal val="visible"/>
                                      </p:to>
                                    </p:set>
                                    <p:anim calcmode="lin" valueType="num">
                                      <p:cBhvr>
                                        <p:cTn dur="500" fill="hold" id="36"/>
                                        <p:tgtEl>
                                          <p:spTgt spid="15"/>
                                        </p:tgtEl>
                                        <p:attrNameLst>
                                          <p:attrName>ppt_w</p:attrName>
                                        </p:attrNameLst>
                                      </p:cBhvr>
                                      <p:tavLst>
                                        <p:tav tm="0">
                                          <p:val>
                                            <p:fltVal val="0"/>
                                          </p:val>
                                        </p:tav>
                                        <p:tav tm="100000">
                                          <p:val>
                                            <p:strVal val="#ppt_w"/>
                                          </p:val>
                                        </p:tav>
                                      </p:tavLst>
                                    </p:anim>
                                    <p:anim calcmode="lin" valueType="num">
                                      <p:cBhvr>
                                        <p:cTn dur="500" fill="hold" id="37"/>
                                        <p:tgtEl>
                                          <p:spTgt spid="15"/>
                                        </p:tgtEl>
                                        <p:attrNameLst>
                                          <p:attrName>ppt_h</p:attrName>
                                        </p:attrNameLst>
                                      </p:cBhvr>
                                      <p:tavLst>
                                        <p:tav tm="0">
                                          <p:val>
                                            <p:fltVal val="0"/>
                                          </p:val>
                                        </p:tav>
                                        <p:tav tm="100000">
                                          <p:val>
                                            <p:strVal val="#ppt_h"/>
                                          </p:val>
                                        </p:tav>
                                      </p:tavLst>
                                    </p:anim>
                                    <p:animEffect filter="fade" transition="in">
                                      <p:cBhvr>
                                        <p:cTn dur="500" id="38"/>
                                        <p:tgtEl>
                                          <p:spTgt spid="15"/>
                                        </p:tgtEl>
                                      </p:cBhvr>
                                    </p:animEffect>
                                  </p:childTnLst>
                                </p:cTn>
                              </p:par>
                              <p:par>
                                <p:cTn fill="hold" grpId="0" id="39" nodeType="withEffect" presetClass="entr" presetID="53" presetSubtype="0">
                                  <p:stCondLst>
                                    <p:cond delay="0"/>
                                  </p:stCondLst>
                                  <p:childTnLst>
                                    <p:set>
                                      <p:cBhvr>
                                        <p:cTn dur="1" fill="hold" id="40">
                                          <p:stCondLst>
                                            <p:cond delay="0"/>
                                          </p:stCondLst>
                                        </p:cTn>
                                        <p:tgtEl>
                                          <p:spTgt spid="16"/>
                                        </p:tgtEl>
                                        <p:attrNameLst>
                                          <p:attrName>style.visibility</p:attrName>
                                        </p:attrNameLst>
                                      </p:cBhvr>
                                      <p:to>
                                        <p:strVal val="visible"/>
                                      </p:to>
                                    </p:set>
                                    <p:anim calcmode="lin" valueType="num">
                                      <p:cBhvr>
                                        <p:cTn dur="500" fill="hold" id="41"/>
                                        <p:tgtEl>
                                          <p:spTgt spid="16"/>
                                        </p:tgtEl>
                                        <p:attrNameLst>
                                          <p:attrName>ppt_w</p:attrName>
                                        </p:attrNameLst>
                                      </p:cBhvr>
                                      <p:tavLst>
                                        <p:tav tm="0">
                                          <p:val>
                                            <p:fltVal val="0"/>
                                          </p:val>
                                        </p:tav>
                                        <p:tav tm="100000">
                                          <p:val>
                                            <p:strVal val="#ppt_w"/>
                                          </p:val>
                                        </p:tav>
                                      </p:tavLst>
                                    </p:anim>
                                    <p:anim calcmode="lin" valueType="num">
                                      <p:cBhvr>
                                        <p:cTn dur="500" fill="hold" id="42"/>
                                        <p:tgtEl>
                                          <p:spTgt spid="16"/>
                                        </p:tgtEl>
                                        <p:attrNameLst>
                                          <p:attrName>ppt_h</p:attrName>
                                        </p:attrNameLst>
                                      </p:cBhvr>
                                      <p:tavLst>
                                        <p:tav tm="0">
                                          <p:val>
                                            <p:fltVal val="0"/>
                                          </p:val>
                                        </p:tav>
                                        <p:tav tm="100000">
                                          <p:val>
                                            <p:strVal val="#ppt_h"/>
                                          </p:val>
                                        </p:tav>
                                      </p:tavLst>
                                    </p:anim>
                                    <p:animEffect filter="fade" transition="in">
                                      <p:cBhvr>
                                        <p:cTn dur="500" id="43"/>
                                        <p:tgtEl>
                                          <p:spTgt spid="16"/>
                                        </p:tgtEl>
                                      </p:cBhvr>
                                    </p:animEffect>
                                  </p:childTnLst>
                                </p:cTn>
                              </p:par>
                              <p:par>
                                <p:cTn fill="hold" grpId="0" id="44" nodeType="withEffect" presetClass="entr" presetID="53" presetSubtype="0">
                                  <p:stCondLst>
                                    <p:cond delay="0"/>
                                  </p:stCondLst>
                                  <p:childTnLst>
                                    <p:set>
                                      <p:cBhvr>
                                        <p:cTn dur="1" fill="hold" id="45">
                                          <p:stCondLst>
                                            <p:cond delay="0"/>
                                          </p:stCondLst>
                                        </p:cTn>
                                        <p:tgtEl>
                                          <p:spTgt spid="17"/>
                                        </p:tgtEl>
                                        <p:attrNameLst>
                                          <p:attrName>style.visibility</p:attrName>
                                        </p:attrNameLst>
                                      </p:cBhvr>
                                      <p:to>
                                        <p:strVal val="visible"/>
                                      </p:to>
                                    </p:set>
                                    <p:anim calcmode="lin" valueType="num">
                                      <p:cBhvr>
                                        <p:cTn dur="500" fill="hold" id="46"/>
                                        <p:tgtEl>
                                          <p:spTgt spid="17"/>
                                        </p:tgtEl>
                                        <p:attrNameLst>
                                          <p:attrName>ppt_w</p:attrName>
                                        </p:attrNameLst>
                                      </p:cBhvr>
                                      <p:tavLst>
                                        <p:tav tm="0">
                                          <p:val>
                                            <p:fltVal val="0"/>
                                          </p:val>
                                        </p:tav>
                                        <p:tav tm="100000">
                                          <p:val>
                                            <p:strVal val="#ppt_w"/>
                                          </p:val>
                                        </p:tav>
                                      </p:tavLst>
                                    </p:anim>
                                    <p:anim calcmode="lin" valueType="num">
                                      <p:cBhvr>
                                        <p:cTn dur="500" fill="hold" id="47"/>
                                        <p:tgtEl>
                                          <p:spTgt spid="17"/>
                                        </p:tgtEl>
                                        <p:attrNameLst>
                                          <p:attrName>ppt_h</p:attrName>
                                        </p:attrNameLst>
                                      </p:cBhvr>
                                      <p:tavLst>
                                        <p:tav tm="0">
                                          <p:val>
                                            <p:fltVal val="0"/>
                                          </p:val>
                                        </p:tav>
                                        <p:tav tm="100000">
                                          <p:val>
                                            <p:strVal val="#ppt_h"/>
                                          </p:val>
                                        </p:tav>
                                      </p:tavLst>
                                    </p:anim>
                                    <p:animEffect filter="fade" transition="in">
                                      <p:cBhvr>
                                        <p:cTn dur="500" id="48"/>
                                        <p:tgtEl>
                                          <p:spTgt spid="17"/>
                                        </p:tgtEl>
                                      </p:cBhvr>
                                    </p:animEffect>
                                  </p:childTnLst>
                                </p:cTn>
                              </p:par>
                            </p:childTnLst>
                          </p:cTn>
                        </p:par>
                        <p:par>
                          <p:cTn fill="hold" id="49" nodeType="afterGroup">
                            <p:stCondLst>
                              <p:cond delay="2000"/>
                            </p:stCondLst>
                            <p:childTnLst>
                              <p:par>
                                <p:cTn fill="hold" grpId="0" id="50" nodeType="afterEffect" presetClass="entr" presetID="2" presetSubtype="8">
                                  <p:stCondLst>
                                    <p:cond delay="0"/>
                                  </p:stCondLst>
                                  <p:childTnLst>
                                    <p:set>
                                      <p:cBhvr>
                                        <p:cTn dur="1" fill="hold" id="51">
                                          <p:stCondLst>
                                            <p:cond delay="0"/>
                                          </p:stCondLst>
                                        </p:cTn>
                                        <p:tgtEl>
                                          <p:spTgt spid="19"/>
                                        </p:tgtEl>
                                        <p:attrNameLst>
                                          <p:attrName>style.visibility</p:attrName>
                                        </p:attrNameLst>
                                      </p:cBhvr>
                                      <p:to>
                                        <p:strVal val="visible"/>
                                      </p:to>
                                    </p:set>
                                    <p:anim calcmode="lin" valueType="num">
                                      <p:cBhvr additive="base">
                                        <p:cTn dur="500" fill="hold" id="52"/>
                                        <p:tgtEl>
                                          <p:spTgt spid="19"/>
                                        </p:tgtEl>
                                        <p:attrNameLst>
                                          <p:attrName>ppt_x</p:attrName>
                                        </p:attrNameLst>
                                      </p:cBhvr>
                                      <p:tavLst>
                                        <p:tav tm="0">
                                          <p:val>
                                            <p:strVal val="0-#ppt_w/2"/>
                                          </p:val>
                                        </p:tav>
                                        <p:tav tm="100000">
                                          <p:val>
                                            <p:strVal val="#ppt_x"/>
                                          </p:val>
                                        </p:tav>
                                      </p:tavLst>
                                    </p:anim>
                                    <p:anim calcmode="lin" valueType="num">
                                      <p:cBhvr additive="base">
                                        <p:cTn dur="500" fill="hold" id="53"/>
                                        <p:tgtEl>
                                          <p:spTgt spid="19"/>
                                        </p:tgtEl>
                                        <p:attrNameLst>
                                          <p:attrName>ppt_y</p:attrName>
                                        </p:attrNameLst>
                                      </p:cBhvr>
                                      <p:tavLst>
                                        <p:tav tm="0">
                                          <p:val>
                                            <p:strVal val="#ppt_y"/>
                                          </p:val>
                                        </p:tav>
                                        <p:tav tm="100000">
                                          <p:val>
                                            <p:strVal val="#ppt_y"/>
                                          </p:val>
                                        </p:tav>
                                      </p:tavLst>
                                    </p:anim>
                                  </p:childTnLst>
                                </p:cTn>
                              </p:par>
                              <p:par>
                                <p:cTn fill="hold" id="54" nodeType="withEffect" presetClass="entr" presetID="22" presetSubtype="2">
                                  <p:stCondLst>
                                    <p:cond delay="0"/>
                                  </p:stCondLst>
                                  <p:childTnLst>
                                    <p:set>
                                      <p:cBhvr>
                                        <p:cTn dur="1" fill="hold" id="55">
                                          <p:stCondLst>
                                            <p:cond delay="0"/>
                                          </p:stCondLst>
                                        </p:cTn>
                                        <p:tgtEl>
                                          <p:spTgt spid="14"/>
                                        </p:tgtEl>
                                        <p:attrNameLst>
                                          <p:attrName>style.visibility</p:attrName>
                                        </p:attrNameLst>
                                      </p:cBhvr>
                                      <p:to>
                                        <p:strVal val="visible"/>
                                      </p:to>
                                    </p:set>
                                    <p:animEffect filter="wipe(right)" transition="in">
                                      <p:cBhvr>
                                        <p:cTn dur="500" id="56"/>
                                        <p:tgtEl>
                                          <p:spTgt spid="14"/>
                                        </p:tgtEl>
                                      </p:cBhvr>
                                    </p:animEffect>
                                  </p:childTnLst>
                                </p:cTn>
                              </p:par>
                            </p:childTnLst>
                          </p:cTn>
                        </p:par>
                        <p:par>
                          <p:cTn fill="hold" id="57" nodeType="afterGroup">
                            <p:stCondLst>
                              <p:cond delay="2500"/>
                            </p:stCondLst>
                            <p:childTnLst>
                              <p:par>
                                <p:cTn fill="hold" grpId="0" id="58" nodeType="afterEffect" presetClass="entr" presetID="10" presetSubtype="0">
                                  <p:stCondLst>
                                    <p:cond delay="0"/>
                                  </p:stCondLst>
                                  <p:childTnLst>
                                    <p:set>
                                      <p:cBhvr>
                                        <p:cTn dur="1" fill="hold" id="59">
                                          <p:stCondLst>
                                            <p:cond delay="0"/>
                                          </p:stCondLst>
                                        </p:cTn>
                                        <p:tgtEl>
                                          <p:spTgt spid="20"/>
                                        </p:tgtEl>
                                        <p:attrNameLst>
                                          <p:attrName>style.visibility</p:attrName>
                                        </p:attrNameLst>
                                      </p:cBhvr>
                                      <p:to>
                                        <p:strVal val="visible"/>
                                      </p:to>
                                    </p:set>
                                    <p:animEffect filter="fade" transition="in">
                                      <p:cBhvr>
                                        <p:cTn dur="500" id="60"/>
                                        <p:tgtEl>
                                          <p:spTgt spid="20"/>
                                        </p:tgtEl>
                                      </p:cBhvr>
                                    </p:animEffect>
                                  </p:childTnLst>
                                </p:cTn>
                              </p:par>
                              <p:par>
                                <p:cTn fill="hold" grpId="0" id="61" nodeType="withEffect" presetClass="entr" presetID="10" presetSubtype="0">
                                  <p:stCondLst>
                                    <p:cond delay="0"/>
                                  </p:stCondLst>
                                  <p:childTnLst>
                                    <p:set>
                                      <p:cBhvr>
                                        <p:cTn dur="1" fill="hold" id="62">
                                          <p:stCondLst>
                                            <p:cond delay="0"/>
                                          </p:stCondLst>
                                        </p:cTn>
                                        <p:tgtEl>
                                          <p:spTgt spid="21"/>
                                        </p:tgtEl>
                                        <p:attrNameLst>
                                          <p:attrName>style.visibility</p:attrName>
                                        </p:attrNameLst>
                                      </p:cBhvr>
                                      <p:to>
                                        <p:strVal val="visible"/>
                                      </p:to>
                                    </p:set>
                                    <p:animEffect filter="fade" transition="in">
                                      <p:cBhvr>
                                        <p:cTn dur="500" id="63"/>
                                        <p:tgtEl>
                                          <p:spTgt spid="21"/>
                                        </p:tgtEl>
                                      </p:cBhvr>
                                    </p:animEffect>
                                  </p:childTnLst>
                                </p:cTn>
                              </p:par>
                            </p:childTnLst>
                          </p:cTn>
                        </p:par>
                        <p:par>
                          <p:cTn fill="hold" id="64" nodeType="afterGroup">
                            <p:stCondLst>
                              <p:cond delay="3000"/>
                            </p:stCondLst>
                            <p:childTnLst>
                              <p:par>
                                <p:cTn fill="hold" grpId="0" id="65" nodeType="afterEffect" presetClass="entr" presetID="2" presetSubtype="2">
                                  <p:stCondLst>
                                    <p:cond delay="0"/>
                                  </p:stCondLst>
                                  <p:childTnLst>
                                    <p:set>
                                      <p:cBhvr>
                                        <p:cTn dur="1" fill="hold" id="66">
                                          <p:stCondLst>
                                            <p:cond delay="0"/>
                                          </p:stCondLst>
                                        </p:cTn>
                                        <p:tgtEl>
                                          <p:spTgt spid="25"/>
                                        </p:tgtEl>
                                        <p:attrNameLst>
                                          <p:attrName>style.visibility</p:attrName>
                                        </p:attrNameLst>
                                      </p:cBhvr>
                                      <p:to>
                                        <p:strVal val="visible"/>
                                      </p:to>
                                    </p:set>
                                    <p:anim calcmode="lin" valueType="num">
                                      <p:cBhvr additive="base">
                                        <p:cTn dur="500" fill="hold" id="67"/>
                                        <p:tgtEl>
                                          <p:spTgt spid="25"/>
                                        </p:tgtEl>
                                        <p:attrNameLst>
                                          <p:attrName>ppt_x</p:attrName>
                                        </p:attrNameLst>
                                      </p:cBhvr>
                                      <p:tavLst>
                                        <p:tav tm="0">
                                          <p:val>
                                            <p:strVal val="1+#ppt_w/2"/>
                                          </p:val>
                                        </p:tav>
                                        <p:tav tm="100000">
                                          <p:val>
                                            <p:strVal val="#ppt_x"/>
                                          </p:val>
                                        </p:tav>
                                      </p:tavLst>
                                    </p:anim>
                                    <p:anim calcmode="lin" valueType="num">
                                      <p:cBhvr additive="base">
                                        <p:cTn dur="500" fill="hold" id="68"/>
                                        <p:tgtEl>
                                          <p:spTgt spid="25"/>
                                        </p:tgtEl>
                                        <p:attrNameLst>
                                          <p:attrName>ppt_y</p:attrName>
                                        </p:attrNameLst>
                                      </p:cBhvr>
                                      <p:tavLst>
                                        <p:tav tm="0">
                                          <p:val>
                                            <p:strVal val="#ppt_y"/>
                                          </p:val>
                                        </p:tav>
                                        <p:tav tm="100000">
                                          <p:val>
                                            <p:strVal val="#ppt_y"/>
                                          </p:val>
                                        </p:tav>
                                      </p:tavLst>
                                    </p:anim>
                                  </p:childTnLst>
                                </p:cTn>
                              </p:par>
                              <p:par>
                                <p:cTn fill="hold" id="69" nodeType="withEffect" presetClass="entr" presetID="22" presetSubtype="8">
                                  <p:stCondLst>
                                    <p:cond delay="0"/>
                                  </p:stCondLst>
                                  <p:childTnLst>
                                    <p:set>
                                      <p:cBhvr>
                                        <p:cTn dur="1" fill="hold" id="70">
                                          <p:stCondLst>
                                            <p:cond delay="0"/>
                                          </p:stCondLst>
                                        </p:cTn>
                                        <p:tgtEl>
                                          <p:spTgt spid="13"/>
                                        </p:tgtEl>
                                        <p:attrNameLst>
                                          <p:attrName>style.visibility</p:attrName>
                                        </p:attrNameLst>
                                      </p:cBhvr>
                                      <p:to>
                                        <p:strVal val="visible"/>
                                      </p:to>
                                    </p:set>
                                    <p:animEffect filter="wipe(left)" transition="in">
                                      <p:cBhvr>
                                        <p:cTn dur="500" id="71"/>
                                        <p:tgtEl>
                                          <p:spTgt spid="13"/>
                                        </p:tgtEl>
                                      </p:cBhvr>
                                    </p:animEffect>
                                  </p:childTnLst>
                                </p:cTn>
                              </p:par>
                            </p:childTnLst>
                          </p:cTn>
                        </p:par>
                        <p:par>
                          <p:cTn fill="hold" id="72" nodeType="afterGroup">
                            <p:stCondLst>
                              <p:cond delay="3500"/>
                            </p:stCondLst>
                            <p:childTnLst>
                              <p:par>
                                <p:cTn fill="hold" grpId="0" id="73" nodeType="afterEffect" presetClass="entr" presetID="10" presetSubtype="0">
                                  <p:stCondLst>
                                    <p:cond delay="0"/>
                                  </p:stCondLst>
                                  <p:childTnLst>
                                    <p:set>
                                      <p:cBhvr>
                                        <p:cTn dur="1" fill="hold" id="74">
                                          <p:stCondLst>
                                            <p:cond delay="0"/>
                                          </p:stCondLst>
                                        </p:cTn>
                                        <p:tgtEl>
                                          <p:spTgt spid="26"/>
                                        </p:tgtEl>
                                        <p:attrNameLst>
                                          <p:attrName>style.visibility</p:attrName>
                                        </p:attrNameLst>
                                      </p:cBhvr>
                                      <p:to>
                                        <p:strVal val="visible"/>
                                      </p:to>
                                    </p:set>
                                    <p:animEffect filter="fade" transition="in">
                                      <p:cBhvr>
                                        <p:cTn dur="500" id="75"/>
                                        <p:tgtEl>
                                          <p:spTgt spid="26"/>
                                        </p:tgtEl>
                                      </p:cBhvr>
                                    </p:animEffect>
                                  </p:childTnLst>
                                </p:cTn>
                              </p:par>
                              <p:par>
                                <p:cTn fill="hold" grpId="0" id="76" nodeType="withEffect" presetClass="entr" presetID="10" presetSubtype="0">
                                  <p:stCondLst>
                                    <p:cond delay="0"/>
                                  </p:stCondLst>
                                  <p:childTnLst>
                                    <p:set>
                                      <p:cBhvr>
                                        <p:cTn dur="1" fill="hold" id="77">
                                          <p:stCondLst>
                                            <p:cond delay="0"/>
                                          </p:stCondLst>
                                        </p:cTn>
                                        <p:tgtEl>
                                          <p:spTgt spid="27"/>
                                        </p:tgtEl>
                                        <p:attrNameLst>
                                          <p:attrName>style.visibility</p:attrName>
                                        </p:attrNameLst>
                                      </p:cBhvr>
                                      <p:to>
                                        <p:strVal val="visible"/>
                                      </p:to>
                                    </p:set>
                                    <p:animEffect filter="fade" transition="in">
                                      <p:cBhvr>
                                        <p:cTn dur="500" id="78"/>
                                        <p:tgtEl>
                                          <p:spTgt spid="27"/>
                                        </p:tgtEl>
                                      </p:cBhvr>
                                    </p:animEffect>
                                  </p:childTnLst>
                                </p:cTn>
                              </p:par>
                            </p:childTnLst>
                          </p:cTn>
                        </p:par>
                        <p:par>
                          <p:cTn fill="hold" id="79" nodeType="afterGroup">
                            <p:stCondLst>
                              <p:cond delay="4000"/>
                            </p:stCondLst>
                            <p:childTnLst>
                              <p:par>
                                <p:cTn fill="hold" grpId="0" id="80" nodeType="afterEffect" presetClass="entr" presetID="2" presetSubtype="8">
                                  <p:stCondLst>
                                    <p:cond delay="0"/>
                                  </p:stCondLst>
                                  <p:childTnLst>
                                    <p:set>
                                      <p:cBhvr>
                                        <p:cTn dur="1" fill="hold" id="81">
                                          <p:stCondLst>
                                            <p:cond delay="0"/>
                                          </p:stCondLst>
                                        </p:cTn>
                                        <p:tgtEl>
                                          <p:spTgt spid="28"/>
                                        </p:tgtEl>
                                        <p:attrNameLst>
                                          <p:attrName>style.visibility</p:attrName>
                                        </p:attrNameLst>
                                      </p:cBhvr>
                                      <p:to>
                                        <p:strVal val="visible"/>
                                      </p:to>
                                    </p:set>
                                    <p:anim calcmode="lin" valueType="num">
                                      <p:cBhvr additive="base">
                                        <p:cTn dur="500" fill="hold" id="82"/>
                                        <p:tgtEl>
                                          <p:spTgt spid="28"/>
                                        </p:tgtEl>
                                        <p:attrNameLst>
                                          <p:attrName>ppt_x</p:attrName>
                                        </p:attrNameLst>
                                      </p:cBhvr>
                                      <p:tavLst>
                                        <p:tav tm="0">
                                          <p:val>
                                            <p:strVal val="0-#ppt_w/2"/>
                                          </p:val>
                                        </p:tav>
                                        <p:tav tm="100000">
                                          <p:val>
                                            <p:strVal val="#ppt_x"/>
                                          </p:val>
                                        </p:tav>
                                      </p:tavLst>
                                    </p:anim>
                                    <p:anim calcmode="lin" valueType="num">
                                      <p:cBhvr additive="base">
                                        <p:cTn dur="500" fill="hold" id="83"/>
                                        <p:tgtEl>
                                          <p:spTgt spid="28"/>
                                        </p:tgtEl>
                                        <p:attrNameLst>
                                          <p:attrName>ppt_y</p:attrName>
                                        </p:attrNameLst>
                                      </p:cBhvr>
                                      <p:tavLst>
                                        <p:tav tm="0">
                                          <p:val>
                                            <p:strVal val="#ppt_y"/>
                                          </p:val>
                                        </p:tav>
                                        <p:tav tm="100000">
                                          <p:val>
                                            <p:strVal val="#ppt_y"/>
                                          </p:val>
                                        </p:tav>
                                      </p:tavLst>
                                    </p:anim>
                                  </p:childTnLst>
                                </p:cTn>
                              </p:par>
                              <p:par>
                                <p:cTn fill="hold" id="84" nodeType="withEffect" presetClass="entr" presetID="22" presetSubtype="2">
                                  <p:stCondLst>
                                    <p:cond delay="0"/>
                                  </p:stCondLst>
                                  <p:childTnLst>
                                    <p:set>
                                      <p:cBhvr>
                                        <p:cTn dur="1" fill="hold" id="85">
                                          <p:stCondLst>
                                            <p:cond delay="0"/>
                                          </p:stCondLst>
                                        </p:cTn>
                                        <p:tgtEl>
                                          <p:spTgt spid="11"/>
                                        </p:tgtEl>
                                        <p:attrNameLst>
                                          <p:attrName>style.visibility</p:attrName>
                                        </p:attrNameLst>
                                      </p:cBhvr>
                                      <p:to>
                                        <p:strVal val="visible"/>
                                      </p:to>
                                    </p:set>
                                    <p:animEffect filter="wipe(right)" transition="in">
                                      <p:cBhvr>
                                        <p:cTn dur="500" id="86"/>
                                        <p:tgtEl>
                                          <p:spTgt spid="11"/>
                                        </p:tgtEl>
                                      </p:cBhvr>
                                    </p:animEffect>
                                  </p:childTnLst>
                                </p:cTn>
                              </p:par>
                            </p:childTnLst>
                          </p:cTn>
                        </p:par>
                        <p:par>
                          <p:cTn fill="hold" id="87" nodeType="afterGroup">
                            <p:stCondLst>
                              <p:cond delay="4500"/>
                            </p:stCondLst>
                            <p:childTnLst>
                              <p:par>
                                <p:cTn fill="hold" grpId="0" id="88" nodeType="afterEffect" presetClass="entr" presetID="10" presetSubtype="0">
                                  <p:stCondLst>
                                    <p:cond delay="0"/>
                                  </p:stCondLst>
                                  <p:childTnLst>
                                    <p:set>
                                      <p:cBhvr>
                                        <p:cTn dur="1" fill="hold" id="89">
                                          <p:stCondLst>
                                            <p:cond delay="0"/>
                                          </p:stCondLst>
                                        </p:cTn>
                                        <p:tgtEl>
                                          <p:spTgt spid="29"/>
                                        </p:tgtEl>
                                        <p:attrNameLst>
                                          <p:attrName>style.visibility</p:attrName>
                                        </p:attrNameLst>
                                      </p:cBhvr>
                                      <p:to>
                                        <p:strVal val="visible"/>
                                      </p:to>
                                    </p:set>
                                    <p:animEffect filter="fade" transition="in">
                                      <p:cBhvr>
                                        <p:cTn dur="500" id="90"/>
                                        <p:tgtEl>
                                          <p:spTgt spid="29"/>
                                        </p:tgtEl>
                                      </p:cBhvr>
                                    </p:animEffect>
                                  </p:childTnLst>
                                </p:cTn>
                              </p:par>
                              <p:par>
                                <p:cTn fill="hold" grpId="0" id="91" nodeType="withEffect" presetClass="entr" presetID="10" presetSubtype="0">
                                  <p:stCondLst>
                                    <p:cond delay="0"/>
                                  </p:stCondLst>
                                  <p:childTnLst>
                                    <p:set>
                                      <p:cBhvr>
                                        <p:cTn dur="1" fill="hold" id="92">
                                          <p:stCondLst>
                                            <p:cond delay="0"/>
                                          </p:stCondLst>
                                        </p:cTn>
                                        <p:tgtEl>
                                          <p:spTgt spid="30"/>
                                        </p:tgtEl>
                                        <p:attrNameLst>
                                          <p:attrName>style.visibility</p:attrName>
                                        </p:attrNameLst>
                                      </p:cBhvr>
                                      <p:to>
                                        <p:strVal val="visible"/>
                                      </p:to>
                                    </p:set>
                                    <p:animEffect filter="fade" transition="in">
                                      <p:cBhvr>
                                        <p:cTn dur="500" id="93"/>
                                        <p:tgtEl>
                                          <p:spTgt spid="30"/>
                                        </p:tgtEl>
                                      </p:cBhvr>
                                    </p:animEffect>
                                  </p:childTnLst>
                                </p:cTn>
                              </p:par>
                            </p:childTnLst>
                          </p:cTn>
                        </p:par>
                        <p:par>
                          <p:cTn fill="hold" id="94" nodeType="afterGroup">
                            <p:stCondLst>
                              <p:cond delay="5000"/>
                            </p:stCondLst>
                            <p:childTnLst>
                              <p:par>
                                <p:cTn fill="hold" grpId="0" id="95" nodeType="afterEffect" presetClass="entr" presetID="2" presetSubtype="2">
                                  <p:stCondLst>
                                    <p:cond delay="0"/>
                                  </p:stCondLst>
                                  <p:childTnLst>
                                    <p:set>
                                      <p:cBhvr>
                                        <p:cTn dur="1" fill="hold" id="96">
                                          <p:stCondLst>
                                            <p:cond delay="0"/>
                                          </p:stCondLst>
                                        </p:cTn>
                                        <p:tgtEl>
                                          <p:spTgt spid="31"/>
                                        </p:tgtEl>
                                        <p:attrNameLst>
                                          <p:attrName>style.visibility</p:attrName>
                                        </p:attrNameLst>
                                      </p:cBhvr>
                                      <p:to>
                                        <p:strVal val="visible"/>
                                      </p:to>
                                    </p:set>
                                    <p:anim calcmode="lin" valueType="num">
                                      <p:cBhvr additive="base">
                                        <p:cTn dur="500" fill="hold" id="97"/>
                                        <p:tgtEl>
                                          <p:spTgt spid="31"/>
                                        </p:tgtEl>
                                        <p:attrNameLst>
                                          <p:attrName>ppt_x</p:attrName>
                                        </p:attrNameLst>
                                      </p:cBhvr>
                                      <p:tavLst>
                                        <p:tav tm="0">
                                          <p:val>
                                            <p:strVal val="1+#ppt_w/2"/>
                                          </p:val>
                                        </p:tav>
                                        <p:tav tm="100000">
                                          <p:val>
                                            <p:strVal val="#ppt_x"/>
                                          </p:val>
                                        </p:tav>
                                      </p:tavLst>
                                    </p:anim>
                                    <p:anim calcmode="lin" valueType="num">
                                      <p:cBhvr additive="base">
                                        <p:cTn dur="500" fill="hold" id="98"/>
                                        <p:tgtEl>
                                          <p:spTgt spid="31"/>
                                        </p:tgtEl>
                                        <p:attrNameLst>
                                          <p:attrName>ppt_y</p:attrName>
                                        </p:attrNameLst>
                                      </p:cBhvr>
                                      <p:tavLst>
                                        <p:tav tm="0">
                                          <p:val>
                                            <p:strVal val="#ppt_y"/>
                                          </p:val>
                                        </p:tav>
                                        <p:tav tm="100000">
                                          <p:val>
                                            <p:strVal val="#ppt_y"/>
                                          </p:val>
                                        </p:tav>
                                      </p:tavLst>
                                    </p:anim>
                                  </p:childTnLst>
                                </p:cTn>
                              </p:par>
                              <p:par>
                                <p:cTn fill="hold" id="99" nodeType="withEffect" presetClass="entr" presetID="22" presetSubtype="8">
                                  <p:stCondLst>
                                    <p:cond delay="0"/>
                                  </p:stCondLst>
                                  <p:childTnLst>
                                    <p:set>
                                      <p:cBhvr>
                                        <p:cTn dur="1" fill="hold" id="100">
                                          <p:stCondLst>
                                            <p:cond delay="0"/>
                                          </p:stCondLst>
                                        </p:cTn>
                                        <p:tgtEl>
                                          <p:spTgt spid="12"/>
                                        </p:tgtEl>
                                        <p:attrNameLst>
                                          <p:attrName>style.visibility</p:attrName>
                                        </p:attrNameLst>
                                      </p:cBhvr>
                                      <p:to>
                                        <p:strVal val="visible"/>
                                      </p:to>
                                    </p:set>
                                    <p:animEffect filter="wipe(left)" transition="in">
                                      <p:cBhvr>
                                        <p:cTn dur="500" id="101"/>
                                        <p:tgtEl>
                                          <p:spTgt spid="12"/>
                                        </p:tgtEl>
                                      </p:cBhvr>
                                    </p:animEffect>
                                  </p:childTnLst>
                                </p:cTn>
                              </p:par>
                            </p:childTnLst>
                          </p:cTn>
                        </p:par>
                        <p:par>
                          <p:cTn fill="hold" id="102" nodeType="afterGroup">
                            <p:stCondLst>
                              <p:cond delay="5500"/>
                            </p:stCondLst>
                            <p:childTnLst>
                              <p:par>
                                <p:cTn fill="hold" grpId="0" id="103" nodeType="afterEffect" presetClass="entr" presetID="10" presetSubtype="0">
                                  <p:stCondLst>
                                    <p:cond delay="0"/>
                                  </p:stCondLst>
                                  <p:childTnLst>
                                    <p:set>
                                      <p:cBhvr>
                                        <p:cTn dur="1" fill="hold" id="104">
                                          <p:stCondLst>
                                            <p:cond delay="0"/>
                                          </p:stCondLst>
                                        </p:cTn>
                                        <p:tgtEl>
                                          <p:spTgt spid="32"/>
                                        </p:tgtEl>
                                        <p:attrNameLst>
                                          <p:attrName>style.visibility</p:attrName>
                                        </p:attrNameLst>
                                      </p:cBhvr>
                                      <p:to>
                                        <p:strVal val="visible"/>
                                      </p:to>
                                    </p:set>
                                    <p:animEffect filter="fade" transition="in">
                                      <p:cBhvr>
                                        <p:cTn dur="500" id="105"/>
                                        <p:tgtEl>
                                          <p:spTgt spid="32"/>
                                        </p:tgtEl>
                                      </p:cBhvr>
                                    </p:animEffect>
                                  </p:childTnLst>
                                </p:cTn>
                              </p:par>
                              <p:par>
                                <p:cTn fill="hold" grpId="0" id="106" nodeType="withEffect" presetClass="entr" presetID="10" presetSubtype="0">
                                  <p:stCondLst>
                                    <p:cond delay="0"/>
                                  </p:stCondLst>
                                  <p:childTnLst>
                                    <p:set>
                                      <p:cBhvr>
                                        <p:cTn dur="1" fill="hold" id="107">
                                          <p:stCondLst>
                                            <p:cond delay="0"/>
                                          </p:stCondLst>
                                        </p:cTn>
                                        <p:tgtEl>
                                          <p:spTgt spid="33"/>
                                        </p:tgtEl>
                                        <p:attrNameLst>
                                          <p:attrName>style.visibility</p:attrName>
                                        </p:attrNameLst>
                                      </p:cBhvr>
                                      <p:to>
                                        <p:strVal val="visible"/>
                                      </p:to>
                                    </p:set>
                                    <p:animEffect filter="fade" transition="in">
                                      <p:cBhvr>
                                        <p:cTn dur="500" id="108"/>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
      <p:bldP grpId="0" spid="16"/>
      <p:bldP grpId="0" spid="17"/>
      <p:bldP grpId="0" spid="18"/>
      <p:bldP grpId="0" spid="19"/>
      <p:bldP grpId="0" spid="20"/>
      <p:bldP grpId="0" spid="21"/>
      <p:bldP grpId="0" spid="25"/>
      <p:bldP grpId="0" spid="26"/>
      <p:bldP grpId="0" spid="27"/>
      <p:bldP grpId="0" spid="28"/>
      <p:bldP grpId="0" spid="29"/>
      <p:bldP grpId="0" spid="30"/>
      <p:bldP grpId="0" spid="31"/>
      <p:bldP grpId="0" spid="32"/>
      <p:bldP grpId="0" spid="33"/>
      <p:bldP grpId="0" spid="37"/>
      <p:bldP grpId="0" spid="38"/>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Rectangle 5"/>
          <p:cNvSpPr/>
          <p:nvPr/>
        </p:nvSpPr>
        <p:spPr bwMode="auto">
          <a:xfrm>
            <a:off x="962025" y="3736841"/>
            <a:ext cx="7277100" cy="749521"/>
          </a:xfrm>
          <a:prstGeom prst="rect">
            <a:avLst/>
          </a:prstGeom>
          <a:noFill/>
          <a:ln>
            <a:noFill/>
          </a:ln>
          <a:extLst>
            <a:ext uri="{909E8E84-426E-40DD-AFC4-6F175D3DCCD1}">
              <a14:hiddenFill>
                <a:solidFill>
                  <a:srgbClr val="FFFFFF"/>
                </a:solidFill>
              </a14:hiddenFill>
            </a:ext>
            <a:ext uri="{91240B29-F687-4F45-9708-019B960494DF}">
              <a14:hiddenLine cap="flat" w="12700">
                <a:solidFill>
                  <a:schemeClr val="tx1"/>
                </a:solidFill>
                <a:miter lim="800000"/>
                <a:headEnd len="med" type="none" w="med"/>
                <a:tailEnd len="med" type="none" w="med"/>
              </a14:hiddenLine>
            </a:ext>
          </a:extLst>
        </p:spPr>
        <p:txBody>
          <a:bodyPr anchor="t" bIns="0" lIns="0" rIns="0" tIns="0"/>
          <a:lstStyle/>
          <a:p>
            <a:pPr fontAlgn="base">
              <a:lnSpc>
                <a:spcPct val="150000"/>
              </a:lnSpc>
              <a:spcBef>
                <a:spcPct val="0"/>
              </a:spcBef>
              <a:spcAft>
                <a:spcPct val="0"/>
              </a:spcAft>
            </a:pPr>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sym charset="0" typeface="Gill Sans"/>
              </a:rPr>
              <a:t>此处添加详细文本描述，建议与标题相关并符合整体语言风格，语言描述尽量简洁生动。尽量将每页幻灯片的字数控制在  200字以内，据统计每页幻灯片的最好控制在5分钟之内。此处添加详细文本描述 ，建议与标题相关并符合整体语言风格，语言描述尽量简洁生动。</a:t>
            </a:r>
          </a:p>
        </p:txBody>
      </p:sp>
      <p:grpSp>
        <p:nvGrpSpPr>
          <p:cNvPr id="8" name="组合 7"/>
          <p:cNvGrpSpPr/>
          <p:nvPr/>
        </p:nvGrpSpPr>
        <p:grpSpPr>
          <a:xfrm>
            <a:off x="719360" y="1416815"/>
            <a:ext cx="2112750" cy="2112750"/>
            <a:chOff x="959146" y="1577820"/>
            <a:chExt cx="2817000" cy="2817000"/>
          </a:xfrm>
        </p:grpSpPr>
        <p:sp>
          <p:nvSpPr>
            <p:cNvPr id="9" name="椭圆 8"/>
            <p:cNvSpPr/>
            <p:nvPr/>
          </p:nvSpPr>
          <p:spPr>
            <a:xfrm>
              <a:off x="959146" y="1577820"/>
              <a:ext cx="2817000" cy="2817000"/>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800">
                <a:solidFill>
                  <a:schemeClr val="bg1"/>
                </a:solidFill>
                <a:latin charset="-122" panose="02010600030101010101" pitchFamily="2" typeface="宋体"/>
                <a:ea charset="-122" panose="020b0503020204020204" pitchFamily="34" typeface="微软雅黑"/>
              </a:endParaRPr>
            </a:p>
          </p:txBody>
        </p:sp>
        <p:grpSp>
          <p:nvGrpSpPr>
            <p:cNvPr id="10" name="组合 9"/>
            <p:cNvGrpSpPr/>
            <p:nvPr/>
          </p:nvGrpSpPr>
          <p:grpSpPr>
            <a:xfrm>
              <a:off x="2057549" y="2088195"/>
              <a:ext cx="620194" cy="588388"/>
              <a:chOff x="7188343" y="3624155"/>
              <a:chExt cx="309563" cy="293687"/>
            </a:xfrm>
            <a:solidFill>
              <a:schemeClr val="bg1"/>
            </a:solidFill>
          </p:grpSpPr>
          <p:sp>
            <p:nvSpPr>
              <p:cNvPr id="12" name="Freeform 404"/>
              <p:cNvSpPr/>
              <p:nvPr/>
            </p:nvSpPr>
            <p:spPr bwMode="auto">
              <a:xfrm>
                <a:off x="7188343" y="3624155"/>
                <a:ext cx="184150" cy="293687"/>
              </a:xfrm>
              <a:custGeom>
                <a:gdLst>
                  <a:gd fmla="*/ 37 w 46" name="T0"/>
                  <a:gd fmla="*/ 66 h 73" name="T1"/>
                  <a:gd fmla="*/ 37 w 46" name="T2"/>
                  <a:gd fmla="*/ 66 h 73" name="T3"/>
                  <a:gd fmla="*/ 37 w 46" name="T4"/>
                  <a:gd fmla="*/ 65 h 73" name="T5"/>
                  <a:gd fmla="*/ 36 w 46" name="T6"/>
                  <a:gd fmla="*/ 60 h 73" name="T7"/>
                  <a:gd fmla="*/ 46 w 46" name="T8"/>
                  <a:gd fmla="*/ 40 h 73" name="T9"/>
                  <a:gd fmla="*/ 33 w 46" name="T10"/>
                  <a:gd fmla="*/ 29 h 73" name="T11"/>
                  <a:gd fmla="*/ 30 w 46" name="T12"/>
                  <a:gd fmla="*/ 27 h 73" name="T13"/>
                  <a:gd fmla="*/ 33 w 46" name="T14"/>
                  <a:gd fmla="*/ 25 h 73" name="T15"/>
                  <a:gd fmla="*/ 40 w 46" name="T16"/>
                  <a:gd fmla="*/ 14 h 73" name="T17"/>
                  <a:gd fmla="*/ 25 w 46" name="T18"/>
                  <a:gd fmla="*/ 0 h 73" name="T19"/>
                  <a:gd fmla="*/ 10 w 46" name="T20"/>
                  <a:gd fmla="*/ 14 h 73" name="T21"/>
                  <a:gd fmla="*/ 17 w 46" name="T22"/>
                  <a:gd fmla="*/ 25 h 73" name="T23"/>
                  <a:gd fmla="*/ 20 w 46" name="T24"/>
                  <a:gd fmla="*/ 27 h 73" name="T25"/>
                  <a:gd fmla="*/ 17 w 46" name="T26"/>
                  <a:gd fmla="*/ 29 h 73" name="T27"/>
                  <a:gd fmla="*/ 0 w 46" name="T28"/>
                  <a:gd fmla="*/ 56 h 73" name="T29"/>
                  <a:gd fmla="*/ 0 w 46" name="T30"/>
                  <a:gd fmla="*/ 61 h 73" name="T31"/>
                  <a:gd fmla="*/ 25 w 46" name="T32"/>
                  <a:gd fmla="*/ 73 h 73" name="T33"/>
                  <a:gd fmla="*/ 40 w 46" name="T34"/>
                  <a:gd fmla="*/ 69 h 73" name="T35"/>
                  <a:gd fmla="*/ 37 w 46" name="T36"/>
                  <a:gd fmla="*/ 66 h 7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73" w="46">
                    <a:moveTo>
                      <a:pt x="37" y="66"/>
                    </a:moveTo>
                    <a:cubicBezTo>
                      <a:pt x="37" y="66"/>
                      <a:pt x="37" y="66"/>
                      <a:pt x="37" y="66"/>
                    </a:cubicBezTo>
                    <a:cubicBezTo>
                      <a:pt x="37" y="65"/>
                      <a:pt x="37" y="65"/>
                      <a:pt x="37" y="65"/>
                    </a:cubicBezTo>
                    <a:cubicBezTo>
                      <a:pt x="36" y="64"/>
                      <a:pt x="36" y="62"/>
                      <a:pt x="36" y="60"/>
                    </a:cubicBezTo>
                    <a:cubicBezTo>
                      <a:pt x="36" y="52"/>
                      <a:pt x="40" y="44"/>
                      <a:pt x="46" y="40"/>
                    </a:cubicBezTo>
                    <a:cubicBezTo>
                      <a:pt x="43" y="35"/>
                      <a:pt x="38" y="31"/>
                      <a:pt x="33" y="29"/>
                    </a:cubicBezTo>
                    <a:cubicBezTo>
                      <a:pt x="30" y="27"/>
                      <a:pt x="30" y="27"/>
                      <a:pt x="30" y="27"/>
                    </a:cubicBezTo>
                    <a:cubicBezTo>
                      <a:pt x="33" y="25"/>
                      <a:pt x="33" y="25"/>
                      <a:pt x="33" y="25"/>
                    </a:cubicBezTo>
                    <a:cubicBezTo>
                      <a:pt x="37" y="23"/>
                      <a:pt x="40" y="19"/>
                      <a:pt x="40" y="14"/>
                    </a:cubicBezTo>
                    <a:cubicBezTo>
                      <a:pt x="40" y="7"/>
                      <a:pt x="33" y="0"/>
                      <a:pt x="25" y="0"/>
                    </a:cubicBezTo>
                    <a:cubicBezTo>
                      <a:pt x="17" y="0"/>
                      <a:pt x="10" y="7"/>
                      <a:pt x="10" y="14"/>
                    </a:cubicBezTo>
                    <a:cubicBezTo>
                      <a:pt x="10" y="19"/>
                      <a:pt x="13" y="23"/>
                      <a:pt x="17" y="25"/>
                    </a:cubicBezTo>
                    <a:cubicBezTo>
                      <a:pt x="20" y="27"/>
                      <a:pt x="20" y="27"/>
                      <a:pt x="20" y="27"/>
                    </a:cubicBezTo>
                    <a:cubicBezTo>
                      <a:pt x="17" y="29"/>
                      <a:pt x="17" y="29"/>
                      <a:pt x="17" y="29"/>
                    </a:cubicBezTo>
                    <a:cubicBezTo>
                      <a:pt x="7" y="33"/>
                      <a:pt x="0" y="43"/>
                      <a:pt x="0" y="56"/>
                    </a:cubicBezTo>
                    <a:cubicBezTo>
                      <a:pt x="0" y="57"/>
                      <a:pt x="0" y="59"/>
                      <a:pt x="0" y="61"/>
                    </a:cubicBezTo>
                    <a:cubicBezTo>
                      <a:pt x="6" y="68"/>
                      <a:pt x="15" y="73"/>
                      <a:pt x="25" y="73"/>
                    </a:cubicBezTo>
                    <a:cubicBezTo>
                      <a:pt x="30" y="73"/>
                      <a:pt x="35" y="72"/>
                      <a:pt x="40" y="69"/>
                    </a:cubicBezTo>
                    <a:cubicBezTo>
                      <a:pt x="39" y="68"/>
                      <a:pt x="38" y="67"/>
                      <a:pt x="37" y="66"/>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13" name="Freeform 405"/>
              <p:cNvSpPr/>
              <p:nvPr/>
            </p:nvSpPr>
            <p:spPr bwMode="auto">
              <a:xfrm>
                <a:off x="7348681" y="3700355"/>
                <a:ext cx="149225" cy="217487"/>
              </a:xfrm>
              <a:custGeom>
                <a:gdLst>
                  <a:gd fmla="*/ 25 w 37" name="T0"/>
                  <a:gd fmla="*/ 21 h 54" name="T1"/>
                  <a:gd fmla="*/ 21 w 37" name="T2"/>
                  <a:gd fmla="*/ 20 h 54" name="T3"/>
                  <a:gd fmla="*/ 24 w 37" name="T4"/>
                  <a:gd fmla="*/ 18 h 54" name="T5"/>
                  <a:gd fmla="*/ 29 w 37" name="T6"/>
                  <a:gd fmla="*/ 10 h 54" name="T7"/>
                  <a:gd fmla="*/ 18 w 37" name="T8"/>
                  <a:gd fmla="*/ 0 h 54" name="T9"/>
                  <a:gd fmla="*/ 8 w 37" name="T10"/>
                  <a:gd fmla="*/ 10 h 54" name="T11"/>
                  <a:gd fmla="*/ 13 w 37" name="T12"/>
                  <a:gd fmla="*/ 18 h 54" name="T13"/>
                  <a:gd fmla="*/ 16 w 37" name="T14"/>
                  <a:gd fmla="*/ 20 h 54" name="T15"/>
                  <a:gd fmla="*/ 12 w 37" name="T16"/>
                  <a:gd fmla="*/ 21 h 54" name="T17"/>
                  <a:gd fmla="*/ 11 w 37" name="T18"/>
                  <a:gd fmla="*/ 22 h 54" name="T19"/>
                  <a:gd fmla="*/ 9 w 37" name="T20"/>
                  <a:gd fmla="*/ 23 h 54" name="T21"/>
                  <a:gd fmla="*/ 7 w 37" name="T22"/>
                  <a:gd fmla="*/ 24 h 54" name="T23"/>
                  <a:gd fmla="*/ 0 w 37" name="T24"/>
                  <a:gd fmla="*/ 41 h 54" name="T25"/>
                  <a:gd fmla="*/ 0 w 37" name="T26"/>
                  <a:gd fmla="*/ 45 h 54" name="T27"/>
                  <a:gd fmla="*/ 3 w 37" name="T28"/>
                  <a:gd fmla="*/ 48 h 54" name="T29"/>
                  <a:gd fmla="*/ 5 w 37" name="T30"/>
                  <a:gd fmla="*/ 49 h 54" name="T31"/>
                  <a:gd fmla="*/ 6 w 37" name="T32"/>
                  <a:gd fmla="*/ 50 h 54" name="T33"/>
                  <a:gd fmla="*/ 18 w 37" name="T34"/>
                  <a:gd fmla="*/ 54 h 54" name="T35"/>
                  <a:gd fmla="*/ 37 w 37" name="T36"/>
                  <a:gd fmla="*/ 45 h 54" name="T37"/>
                  <a:gd fmla="*/ 37 w 37" name="T38"/>
                  <a:gd fmla="*/ 41 h 54" name="T39"/>
                  <a:gd fmla="*/ 25 w 37" name="T40"/>
                  <a:gd fmla="*/ 21 h 5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54" w="37">
                    <a:moveTo>
                      <a:pt x="25" y="21"/>
                    </a:moveTo>
                    <a:cubicBezTo>
                      <a:pt x="21" y="20"/>
                      <a:pt x="21" y="20"/>
                      <a:pt x="21" y="20"/>
                    </a:cubicBezTo>
                    <a:cubicBezTo>
                      <a:pt x="24" y="18"/>
                      <a:pt x="24" y="18"/>
                      <a:pt x="24" y="18"/>
                    </a:cubicBezTo>
                    <a:cubicBezTo>
                      <a:pt x="27" y="16"/>
                      <a:pt x="29" y="13"/>
                      <a:pt x="29" y="10"/>
                    </a:cubicBezTo>
                    <a:cubicBezTo>
                      <a:pt x="29" y="5"/>
                      <a:pt x="24" y="0"/>
                      <a:pt x="18" y="0"/>
                    </a:cubicBezTo>
                    <a:cubicBezTo>
                      <a:pt x="12" y="0"/>
                      <a:pt x="8" y="5"/>
                      <a:pt x="8" y="10"/>
                    </a:cubicBezTo>
                    <a:cubicBezTo>
                      <a:pt x="8" y="13"/>
                      <a:pt x="10" y="16"/>
                      <a:pt x="13" y="18"/>
                    </a:cubicBezTo>
                    <a:cubicBezTo>
                      <a:pt x="16" y="20"/>
                      <a:pt x="16" y="20"/>
                      <a:pt x="16" y="20"/>
                    </a:cubicBezTo>
                    <a:cubicBezTo>
                      <a:pt x="12" y="21"/>
                      <a:pt x="12" y="21"/>
                      <a:pt x="12" y="21"/>
                    </a:cubicBezTo>
                    <a:cubicBezTo>
                      <a:pt x="12" y="22"/>
                      <a:pt x="11" y="22"/>
                      <a:pt x="11" y="22"/>
                    </a:cubicBezTo>
                    <a:cubicBezTo>
                      <a:pt x="10" y="22"/>
                      <a:pt x="10" y="23"/>
                      <a:pt x="9" y="23"/>
                    </a:cubicBezTo>
                    <a:cubicBezTo>
                      <a:pt x="8" y="24"/>
                      <a:pt x="8" y="24"/>
                      <a:pt x="7" y="24"/>
                    </a:cubicBezTo>
                    <a:cubicBezTo>
                      <a:pt x="3" y="28"/>
                      <a:pt x="0" y="34"/>
                      <a:pt x="0" y="41"/>
                    </a:cubicBezTo>
                    <a:cubicBezTo>
                      <a:pt x="0" y="43"/>
                      <a:pt x="0" y="44"/>
                      <a:pt x="0" y="45"/>
                    </a:cubicBezTo>
                    <a:cubicBezTo>
                      <a:pt x="1" y="46"/>
                      <a:pt x="2" y="47"/>
                      <a:pt x="3" y="48"/>
                    </a:cubicBezTo>
                    <a:cubicBezTo>
                      <a:pt x="4" y="48"/>
                      <a:pt x="4" y="49"/>
                      <a:pt x="5" y="49"/>
                    </a:cubicBezTo>
                    <a:cubicBezTo>
                      <a:pt x="5" y="50"/>
                      <a:pt x="6" y="50"/>
                      <a:pt x="6" y="50"/>
                    </a:cubicBezTo>
                    <a:cubicBezTo>
                      <a:pt x="10" y="53"/>
                      <a:pt x="14" y="54"/>
                      <a:pt x="18" y="54"/>
                    </a:cubicBezTo>
                    <a:cubicBezTo>
                      <a:pt x="26" y="54"/>
                      <a:pt x="32" y="50"/>
                      <a:pt x="37" y="45"/>
                    </a:cubicBezTo>
                    <a:cubicBezTo>
                      <a:pt x="37" y="44"/>
                      <a:pt x="37" y="43"/>
                      <a:pt x="37" y="41"/>
                    </a:cubicBezTo>
                    <a:cubicBezTo>
                      <a:pt x="37" y="32"/>
                      <a:pt x="32" y="24"/>
                      <a:pt x="25" y="21"/>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grpSp>
        <p:sp>
          <p:nvSpPr>
            <p:cNvPr id="11" name="矩形 10"/>
            <p:cNvSpPr/>
            <p:nvPr/>
          </p:nvSpPr>
          <p:spPr>
            <a:xfrm>
              <a:off x="1219201" y="2798800"/>
              <a:ext cx="2184368" cy="121920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sym charset="0" typeface="Gill Sans"/>
                </a:rPr>
                <a:t>此处添加详细文本描述，建议与标题相关并符合整体语言风格</a:t>
              </a:r>
            </a:p>
          </p:txBody>
        </p:sp>
      </p:grpSp>
      <p:grpSp>
        <p:nvGrpSpPr>
          <p:cNvPr id="14" name="组合 13"/>
          <p:cNvGrpSpPr/>
          <p:nvPr/>
        </p:nvGrpSpPr>
        <p:grpSpPr>
          <a:xfrm>
            <a:off x="2583989" y="1416815"/>
            <a:ext cx="2112750" cy="2112750"/>
            <a:chOff x="3445319" y="1577820"/>
            <a:chExt cx="2817000" cy="2817000"/>
          </a:xfrm>
        </p:grpSpPr>
        <p:sp>
          <p:nvSpPr>
            <p:cNvPr id="15" name="椭圆 14"/>
            <p:cNvSpPr/>
            <p:nvPr/>
          </p:nvSpPr>
          <p:spPr>
            <a:xfrm>
              <a:off x="3445319" y="1577820"/>
              <a:ext cx="2817000" cy="2817000"/>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16" name="Freeform 38"/>
            <p:cNvSpPr>
              <a:spLocks noEditPoints="1"/>
            </p:cNvSpPr>
            <p:nvPr/>
          </p:nvSpPr>
          <p:spPr bwMode="auto">
            <a:xfrm>
              <a:off x="4594015" y="2131813"/>
              <a:ext cx="484066" cy="501152"/>
            </a:xfrm>
            <a:custGeom>
              <a:gdLst>
                <a:gd fmla="*/ 57 w 72" name="T0"/>
                <a:gd fmla="*/ 0 h 74" name="T1"/>
                <a:gd fmla="*/ 16 w 72" name="T2"/>
                <a:gd fmla="*/ 0 h 74" name="T3"/>
                <a:gd fmla="*/ 0 w 72" name="T4"/>
                <a:gd fmla="*/ 18 h 74" name="T5"/>
                <a:gd fmla="*/ 0 w 72" name="T6"/>
                <a:gd fmla="*/ 34 h 74" name="T7"/>
                <a:gd fmla="*/ 10 w 72" name="T8"/>
                <a:gd fmla="*/ 51 h 74" name="T9"/>
                <a:gd fmla="*/ 2 w 72" name="T10"/>
                <a:gd fmla="*/ 74 h 74" name="T11"/>
                <a:gd fmla="*/ 40 w 72" name="T12"/>
                <a:gd fmla="*/ 52 h 74" name="T13"/>
                <a:gd fmla="*/ 57 w 72" name="T14"/>
                <a:gd fmla="*/ 52 h 74" name="T15"/>
                <a:gd fmla="*/ 72 w 72" name="T16"/>
                <a:gd fmla="*/ 34 h 74" name="T17"/>
                <a:gd fmla="*/ 72 w 72" name="T18"/>
                <a:gd fmla="*/ 18 h 74" name="T19"/>
                <a:gd fmla="*/ 57 w 72" name="T20"/>
                <a:gd fmla="*/ 0 h 74" name="T21"/>
                <a:gd fmla="*/ 54 w 72" name="T22"/>
                <a:gd fmla="*/ 38 h 74" name="T23"/>
                <a:gd fmla="*/ 16 w 72" name="T24"/>
                <a:gd fmla="*/ 38 h 74" name="T25"/>
                <a:gd fmla="*/ 13 w 72" name="T26"/>
                <a:gd fmla="*/ 35 h 74" name="T27"/>
                <a:gd fmla="*/ 16 w 72" name="T28"/>
                <a:gd fmla="*/ 33 h 74" name="T29"/>
                <a:gd fmla="*/ 54 w 72" name="T30"/>
                <a:gd fmla="*/ 33 h 74" name="T31"/>
                <a:gd fmla="*/ 57 w 72" name="T32"/>
                <a:gd fmla="*/ 35 h 74" name="T33"/>
                <a:gd fmla="*/ 54 w 72" name="T34"/>
                <a:gd fmla="*/ 38 h 74" name="T35"/>
                <a:gd fmla="*/ 60 w 72" name="T36"/>
                <a:gd fmla="*/ 29 h 74" name="T37"/>
                <a:gd fmla="*/ 16 w 72" name="T38"/>
                <a:gd fmla="*/ 29 h 74" name="T39"/>
                <a:gd fmla="*/ 13 w 72" name="T40"/>
                <a:gd fmla="*/ 26 h 74" name="T41"/>
                <a:gd fmla="*/ 16 w 72" name="T42"/>
                <a:gd fmla="*/ 23 h 74" name="T43"/>
                <a:gd fmla="*/ 60 w 72" name="T44"/>
                <a:gd fmla="*/ 23 h 74" name="T45"/>
                <a:gd fmla="*/ 63 w 72" name="T46"/>
                <a:gd fmla="*/ 26 h 74" name="T47"/>
                <a:gd fmla="*/ 60 w 72" name="T48"/>
                <a:gd fmla="*/ 29 h 74" name="T49"/>
                <a:gd fmla="*/ 60 w 72" name="T50"/>
                <a:gd fmla="*/ 19 h 74" name="T51"/>
                <a:gd fmla="*/ 16 w 72" name="T52"/>
                <a:gd fmla="*/ 19 h 74" name="T53"/>
                <a:gd fmla="*/ 13 w 72" name="T54"/>
                <a:gd fmla="*/ 16 h 74" name="T55"/>
                <a:gd fmla="*/ 16 w 72" name="T56"/>
                <a:gd fmla="*/ 13 h 74" name="T57"/>
                <a:gd fmla="*/ 60 w 72" name="T58"/>
                <a:gd fmla="*/ 13 h 74" name="T59"/>
                <a:gd fmla="*/ 63 w 72" name="T60"/>
                <a:gd fmla="*/ 16 h 74" name="T61"/>
                <a:gd fmla="*/ 60 w 72" name="T62"/>
                <a:gd fmla="*/ 19 h 7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74" w="72">
                  <a:moveTo>
                    <a:pt x="57" y="0"/>
                  </a:moveTo>
                  <a:cubicBezTo>
                    <a:pt x="16" y="0"/>
                    <a:pt x="16" y="0"/>
                    <a:pt x="16" y="0"/>
                  </a:cubicBezTo>
                  <a:cubicBezTo>
                    <a:pt x="7" y="0"/>
                    <a:pt x="0" y="8"/>
                    <a:pt x="0" y="18"/>
                  </a:cubicBezTo>
                  <a:cubicBezTo>
                    <a:pt x="0" y="34"/>
                    <a:pt x="0" y="34"/>
                    <a:pt x="0" y="34"/>
                  </a:cubicBezTo>
                  <a:cubicBezTo>
                    <a:pt x="0" y="42"/>
                    <a:pt x="4" y="48"/>
                    <a:pt x="10" y="51"/>
                  </a:cubicBezTo>
                  <a:cubicBezTo>
                    <a:pt x="4" y="66"/>
                    <a:pt x="2" y="74"/>
                    <a:pt x="2" y="74"/>
                  </a:cubicBezTo>
                  <a:cubicBezTo>
                    <a:pt x="40" y="52"/>
                    <a:pt x="40" y="52"/>
                    <a:pt x="40" y="52"/>
                  </a:cubicBezTo>
                  <a:cubicBezTo>
                    <a:pt x="57" y="52"/>
                    <a:pt x="57" y="52"/>
                    <a:pt x="57" y="52"/>
                  </a:cubicBezTo>
                  <a:cubicBezTo>
                    <a:pt x="65" y="52"/>
                    <a:pt x="72" y="44"/>
                    <a:pt x="72" y="34"/>
                  </a:cubicBezTo>
                  <a:cubicBezTo>
                    <a:pt x="72" y="18"/>
                    <a:pt x="72" y="18"/>
                    <a:pt x="72" y="18"/>
                  </a:cubicBezTo>
                  <a:cubicBezTo>
                    <a:pt x="72" y="8"/>
                    <a:pt x="65" y="0"/>
                    <a:pt x="57" y="0"/>
                  </a:cubicBezTo>
                  <a:close/>
                  <a:moveTo>
                    <a:pt x="54" y="38"/>
                  </a:moveTo>
                  <a:cubicBezTo>
                    <a:pt x="16" y="38"/>
                    <a:pt x="16" y="38"/>
                    <a:pt x="16" y="38"/>
                  </a:cubicBezTo>
                  <a:cubicBezTo>
                    <a:pt x="14" y="38"/>
                    <a:pt x="13" y="37"/>
                    <a:pt x="13" y="35"/>
                  </a:cubicBezTo>
                  <a:cubicBezTo>
                    <a:pt x="13" y="34"/>
                    <a:pt x="14" y="33"/>
                    <a:pt x="16" y="33"/>
                  </a:cubicBezTo>
                  <a:cubicBezTo>
                    <a:pt x="54" y="33"/>
                    <a:pt x="54" y="33"/>
                    <a:pt x="54" y="33"/>
                  </a:cubicBezTo>
                  <a:cubicBezTo>
                    <a:pt x="56" y="33"/>
                    <a:pt x="57" y="34"/>
                    <a:pt x="57" y="35"/>
                  </a:cubicBezTo>
                  <a:cubicBezTo>
                    <a:pt x="57" y="37"/>
                    <a:pt x="56" y="38"/>
                    <a:pt x="54" y="38"/>
                  </a:cubicBezTo>
                  <a:close/>
                  <a:moveTo>
                    <a:pt x="60" y="29"/>
                  </a:moveTo>
                  <a:cubicBezTo>
                    <a:pt x="16" y="29"/>
                    <a:pt x="16" y="29"/>
                    <a:pt x="16" y="29"/>
                  </a:cubicBezTo>
                  <a:cubicBezTo>
                    <a:pt x="14" y="29"/>
                    <a:pt x="13" y="27"/>
                    <a:pt x="13" y="26"/>
                  </a:cubicBezTo>
                  <a:cubicBezTo>
                    <a:pt x="13" y="24"/>
                    <a:pt x="14" y="23"/>
                    <a:pt x="16" y="23"/>
                  </a:cubicBezTo>
                  <a:cubicBezTo>
                    <a:pt x="60" y="23"/>
                    <a:pt x="60" y="23"/>
                    <a:pt x="60" y="23"/>
                  </a:cubicBezTo>
                  <a:cubicBezTo>
                    <a:pt x="62" y="23"/>
                    <a:pt x="63" y="24"/>
                    <a:pt x="63" y="26"/>
                  </a:cubicBezTo>
                  <a:cubicBezTo>
                    <a:pt x="63" y="27"/>
                    <a:pt x="62" y="29"/>
                    <a:pt x="60" y="29"/>
                  </a:cubicBezTo>
                  <a:close/>
                  <a:moveTo>
                    <a:pt x="60" y="19"/>
                  </a:moveTo>
                  <a:cubicBezTo>
                    <a:pt x="16" y="19"/>
                    <a:pt x="16" y="19"/>
                    <a:pt x="16" y="19"/>
                  </a:cubicBezTo>
                  <a:cubicBezTo>
                    <a:pt x="14" y="19"/>
                    <a:pt x="13" y="18"/>
                    <a:pt x="13" y="16"/>
                  </a:cubicBezTo>
                  <a:cubicBezTo>
                    <a:pt x="13" y="14"/>
                    <a:pt x="14" y="13"/>
                    <a:pt x="16" y="13"/>
                  </a:cubicBezTo>
                  <a:cubicBezTo>
                    <a:pt x="60" y="13"/>
                    <a:pt x="60" y="13"/>
                    <a:pt x="60" y="13"/>
                  </a:cubicBezTo>
                  <a:cubicBezTo>
                    <a:pt x="62" y="13"/>
                    <a:pt x="63" y="14"/>
                    <a:pt x="63" y="16"/>
                  </a:cubicBezTo>
                  <a:cubicBezTo>
                    <a:pt x="63" y="18"/>
                    <a:pt x="62" y="19"/>
                    <a:pt x="60" y="19"/>
                  </a:cubicBez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17" name="矩形 16"/>
            <p:cNvSpPr/>
            <p:nvPr/>
          </p:nvSpPr>
          <p:spPr>
            <a:xfrm>
              <a:off x="3731990" y="2849600"/>
              <a:ext cx="2170452" cy="121920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sym charset="0" typeface="Gill Sans"/>
                </a:rPr>
                <a:t>此处添加详细文本描述，建议与标题相关并符合整体语言风格</a:t>
              </a:r>
            </a:p>
          </p:txBody>
        </p:sp>
      </p:grpSp>
      <p:grpSp>
        <p:nvGrpSpPr>
          <p:cNvPr id="18" name="组合 17"/>
          <p:cNvGrpSpPr/>
          <p:nvPr/>
        </p:nvGrpSpPr>
        <p:grpSpPr>
          <a:xfrm>
            <a:off x="4448619" y="1416815"/>
            <a:ext cx="2112750" cy="2154812"/>
            <a:chOff x="5931492" y="1577820"/>
            <a:chExt cx="2817000" cy="2873082"/>
          </a:xfrm>
        </p:grpSpPr>
        <p:sp>
          <p:nvSpPr>
            <p:cNvPr id="19" name="椭圆 18"/>
            <p:cNvSpPr/>
            <p:nvPr/>
          </p:nvSpPr>
          <p:spPr>
            <a:xfrm>
              <a:off x="5931492" y="1577820"/>
              <a:ext cx="2817000" cy="281700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800">
                <a:solidFill>
                  <a:schemeClr val="bg1"/>
                </a:solidFill>
                <a:latin charset="-122" panose="020b0503020204020204" pitchFamily="34" typeface="微软雅黑"/>
                <a:ea charset="-122" panose="020b0503020204020204" pitchFamily="34" typeface="微软雅黑"/>
              </a:endParaRPr>
            </a:p>
          </p:txBody>
        </p:sp>
        <p:grpSp>
          <p:nvGrpSpPr>
            <p:cNvPr id="20" name="组合 19"/>
            <p:cNvGrpSpPr/>
            <p:nvPr/>
          </p:nvGrpSpPr>
          <p:grpSpPr>
            <a:xfrm>
              <a:off x="7008312" y="2126119"/>
              <a:ext cx="512540" cy="512540"/>
              <a:chOff x="1424913" y="2758786"/>
              <a:chExt cx="255829" cy="255829"/>
            </a:xfrm>
            <a:solidFill>
              <a:schemeClr val="bg1"/>
            </a:solidFill>
          </p:grpSpPr>
          <p:sp>
            <p:nvSpPr>
              <p:cNvPr id="22" name="Freeform 133"/>
              <p:cNvSpPr>
                <a:spLocks noEditPoints="1"/>
              </p:cNvSpPr>
              <p:nvPr/>
            </p:nvSpPr>
            <p:spPr bwMode="auto">
              <a:xfrm>
                <a:off x="1424913" y="2758786"/>
                <a:ext cx="255829" cy="255829"/>
              </a:xfrm>
              <a:custGeom>
                <a:gdLst>
                  <a:gd fmla="*/ 0 w 76" name="T0"/>
                  <a:gd fmla="*/ 38 h 76" name="T1"/>
                  <a:gd fmla="*/ 38 w 76" name="T2"/>
                  <a:gd fmla="*/ 0 h 76" name="T3"/>
                  <a:gd fmla="*/ 76 w 76" name="T4"/>
                  <a:gd fmla="*/ 38 h 76" name="T5"/>
                  <a:gd fmla="*/ 38 w 76" name="T6"/>
                  <a:gd fmla="*/ 76 h 76" name="T7"/>
                  <a:gd fmla="*/ 0 w 76" name="T8"/>
                  <a:gd fmla="*/ 38 h 76" name="T9"/>
                  <a:gd fmla="*/ 5 w 76" name="T10"/>
                  <a:gd fmla="*/ 38 h 76" name="T11"/>
                  <a:gd fmla="*/ 38 w 76" name="T12"/>
                  <a:gd fmla="*/ 71 h 76" name="T13"/>
                  <a:gd fmla="*/ 72 w 76" name="T14"/>
                  <a:gd fmla="*/ 38 h 76" name="T15"/>
                  <a:gd fmla="*/ 38 w 76" name="T16"/>
                  <a:gd fmla="*/ 4 h 76" name="T17"/>
                  <a:gd fmla="*/ 5 w 76" name="T18"/>
                  <a:gd fmla="*/ 38 h 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6" w="76">
                    <a:moveTo>
                      <a:pt x="0" y="38"/>
                    </a:moveTo>
                    <a:cubicBezTo>
                      <a:pt x="0" y="17"/>
                      <a:pt x="17" y="0"/>
                      <a:pt x="38" y="0"/>
                    </a:cubicBezTo>
                    <a:cubicBezTo>
                      <a:pt x="59" y="0"/>
                      <a:pt x="76" y="17"/>
                      <a:pt x="76" y="38"/>
                    </a:cubicBezTo>
                    <a:cubicBezTo>
                      <a:pt x="76" y="59"/>
                      <a:pt x="59" y="76"/>
                      <a:pt x="38" y="76"/>
                    </a:cubicBezTo>
                    <a:cubicBezTo>
                      <a:pt x="17" y="76"/>
                      <a:pt x="0" y="59"/>
                      <a:pt x="0" y="38"/>
                    </a:cubicBezTo>
                    <a:close/>
                    <a:moveTo>
                      <a:pt x="5" y="38"/>
                    </a:moveTo>
                    <a:cubicBezTo>
                      <a:pt x="5" y="56"/>
                      <a:pt x="20" y="71"/>
                      <a:pt x="38" y="71"/>
                    </a:cubicBezTo>
                    <a:cubicBezTo>
                      <a:pt x="57" y="71"/>
                      <a:pt x="72" y="56"/>
                      <a:pt x="72" y="38"/>
                    </a:cubicBezTo>
                    <a:cubicBezTo>
                      <a:pt x="72" y="19"/>
                      <a:pt x="57" y="4"/>
                      <a:pt x="38" y="4"/>
                    </a:cubicBezTo>
                    <a:cubicBezTo>
                      <a:pt x="20" y="4"/>
                      <a:pt x="5" y="19"/>
                      <a:pt x="5" y="38"/>
                    </a:cubicBez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23" name="Freeform 134"/>
              <p:cNvSpPr/>
              <p:nvPr/>
            </p:nvSpPr>
            <p:spPr bwMode="auto">
              <a:xfrm>
                <a:off x="1498820" y="2785791"/>
                <a:ext cx="71064" cy="159182"/>
              </a:xfrm>
              <a:custGeom>
                <a:gdLst>
                  <a:gd fmla="*/ 18 w 21" name="T0"/>
                  <a:gd fmla="*/ 26 h 47" name="T1"/>
                  <a:gd fmla="*/ 18 w 21" name="T2"/>
                  <a:gd fmla="*/ 2 h 47" name="T3"/>
                  <a:gd fmla="*/ 16 w 21" name="T4"/>
                  <a:gd fmla="*/ 0 h 47" name="T5"/>
                  <a:gd fmla="*/ 14 w 21" name="T6"/>
                  <a:gd fmla="*/ 2 h 47" name="T7"/>
                  <a:gd fmla="*/ 14 w 21" name="T8"/>
                  <a:gd fmla="*/ 26 h 47" name="T9"/>
                  <a:gd fmla="*/ 11 w 21" name="T10"/>
                  <a:gd fmla="*/ 30 h 47" name="T11"/>
                  <a:gd fmla="*/ 12 w 21" name="T12"/>
                  <a:gd fmla="*/ 32 h 47" name="T13"/>
                  <a:gd fmla="*/ 1 w 21" name="T14"/>
                  <a:gd fmla="*/ 43 h 47" name="T15"/>
                  <a:gd fmla="*/ 1 w 21" name="T16"/>
                  <a:gd fmla="*/ 46 h 47" name="T17"/>
                  <a:gd fmla="*/ 3 w 21" name="T18"/>
                  <a:gd fmla="*/ 47 h 47" name="T19"/>
                  <a:gd fmla="*/ 4 w 21" name="T20"/>
                  <a:gd fmla="*/ 46 h 47" name="T21"/>
                  <a:gd fmla="*/ 15 w 21" name="T22"/>
                  <a:gd fmla="*/ 34 h 47" name="T23"/>
                  <a:gd fmla="*/ 16 w 21" name="T24"/>
                  <a:gd fmla="*/ 35 h 47" name="T25"/>
                  <a:gd fmla="*/ 21 w 21" name="T26"/>
                  <a:gd fmla="*/ 30 h 47" name="T27"/>
                  <a:gd fmla="*/ 18 w 21" name="T28"/>
                  <a:gd fmla="*/ 26 h 4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7" w="21">
                    <a:moveTo>
                      <a:pt x="18" y="26"/>
                    </a:moveTo>
                    <a:cubicBezTo>
                      <a:pt x="18" y="2"/>
                      <a:pt x="18" y="2"/>
                      <a:pt x="18" y="2"/>
                    </a:cubicBezTo>
                    <a:cubicBezTo>
                      <a:pt x="18" y="0"/>
                      <a:pt x="17" y="0"/>
                      <a:pt x="16" y="0"/>
                    </a:cubicBezTo>
                    <a:cubicBezTo>
                      <a:pt x="15" y="0"/>
                      <a:pt x="14" y="0"/>
                      <a:pt x="14" y="2"/>
                    </a:cubicBezTo>
                    <a:cubicBezTo>
                      <a:pt x="14" y="26"/>
                      <a:pt x="14" y="26"/>
                      <a:pt x="14" y="26"/>
                    </a:cubicBezTo>
                    <a:cubicBezTo>
                      <a:pt x="12" y="26"/>
                      <a:pt x="11" y="28"/>
                      <a:pt x="11" y="30"/>
                    </a:cubicBezTo>
                    <a:cubicBezTo>
                      <a:pt x="11" y="30"/>
                      <a:pt x="11" y="31"/>
                      <a:pt x="12" y="32"/>
                    </a:cubicBezTo>
                    <a:cubicBezTo>
                      <a:pt x="1" y="43"/>
                      <a:pt x="1" y="43"/>
                      <a:pt x="1" y="43"/>
                    </a:cubicBezTo>
                    <a:cubicBezTo>
                      <a:pt x="0" y="44"/>
                      <a:pt x="0" y="46"/>
                      <a:pt x="1" y="46"/>
                    </a:cubicBezTo>
                    <a:cubicBezTo>
                      <a:pt x="2" y="47"/>
                      <a:pt x="2" y="47"/>
                      <a:pt x="3" y="47"/>
                    </a:cubicBezTo>
                    <a:cubicBezTo>
                      <a:pt x="3" y="47"/>
                      <a:pt x="4" y="47"/>
                      <a:pt x="4" y="46"/>
                    </a:cubicBezTo>
                    <a:cubicBezTo>
                      <a:pt x="15" y="34"/>
                      <a:pt x="15" y="34"/>
                      <a:pt x="15" y="34"/>
                    </a:cubicBezTo>
                    <a:cubicBezTo>
                      <a:pt x="15" y="35"/>
                      <a:pt x="16" y="35"/>
                      <a:pt x="16" y="35"/>
                    </a:cubicBezTo>
                    <a:cubicBezTo>
                      <a:pt x="19" y="35"/>
                      <a:pt x="21" y="32"/>
                      <a:pt x="21" y="30"/>
                    </a:cubicBezTo>
                    <a:cubicBezTo>
                      <a:pt x="21" y="28"/>
                      <a:pt x="20" y="26"/>
                      <a:pt x="18" y="26"/>
                    </a:cubicBez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grpSp>
        <p:sp>
          <p:nvSpPr>
            <p:cNvPr id="21" name="矩形 20"/>
            <p:cNvSpPr/>
            <p:nvPr/>
          </p:nvSpPr>
          <p:spPr>
            <a:xfrm>
              <a:off x="6349287" y="2850464"/>
              <a:ext cx="2065227" cy="158496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sym charset="0" typeface="Gill Sans"/>
                </a:rPr>
                <a:t>此处添加详细文本描述，建议与标题相关并符合整体语言风格</a:t>
              </a:r>
            </a:p>
          </p:txBody>
        </p:sp>
      </p:grpSp>
      <p:grpSp>
        <p:nvGrpSpPr>
          <p:cNvPr id="24" name="组合 23"/>
          <p:cNvGrpSpPr/>
          <p:nvPr/>
        </p:nvGrpSpPr>
        <p:grpSpPr>
          <a:xfrm>
            <a:off x="6313250" y="1416815"/>
            <a:ext cx="2112750" cy="2112750"/>
            <a:chOff x="8417666" y="1577820"/>
            <a:chExt cx="2817000" cy="2817000"/>
          </a:xfrm>
        </p:grpSpPr>
        <p:sp>
          <p:nvSpPr>
            <p:cNvPr id="25" name="椭圆 24"/>
            <p:cNvSpPr/>
            <p:nvPr/>
          </p:nvSpPr>
          <p:spPr>
            <a:xfrm>
              <a:off x="8417666" y="1577820"/>
              <a:ext cx="2817000" cy="2817000"/>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800">
                <a:solidFill>
                  <a:schemeClr val="bg1"/>
                </a:solidFill>
                <a:latin charset="-122" panose="020b0503020204020204" pitchFamily="34" typeface="微软雅黑"/>
                <a:ea charset="-122" panose="020b0503020204020204" pitchFamily="34" typeface="微软雅黑"/>
              </a:endParaRPr>
            </a:p>
          </p:txBody>
        </p:sp>
        <p:grpSp>
          <p:nvGrpSpPr>
            <p:cNvPr id="26" name="组合 25"/>
            <p:cNvGrpSpPr/>
            <p:nvPr/>
          </p:nvGrpSpPr>
          <p:grpSpPr>
            <a:xfrm>
              <a:off x="9422284" y="2150323"/>
              <a:ext cx="706164" cy="464132"/>
              <a:chOff x="4298724" y="4953229"/>
              <a:chExt cx="352475" cy="231668"/>
            </a:xfrm>
            <a:solidFill>
              <a:schemeClr val="bg1"/>
            </a:solidFill>
          </p:grpSpPr>
          <p:sp>
            <p:nvSpPr>
              <p:cNvPr id="28" name="Freeform 102"/>
              <p:cNvSpPr/>
              <p:nvPr/>
            </p:nvSpPr>
            <p:spPr bwMode="auto">
              <a:xfrm>
                <a:off x="4392528" y="4953229"/>
                <a:ext cx="258671" cy="144970"/>
              </a:xfrm>
              <a:custGeom>
                <a:gdLst>
                  <a:gd fmla="*/ 50 w 77" name="T0"/>
                  <a:gd fmla="*/ 43 h 43" name="T1"/>
                  <a:gd fmla="*/ 66 w 77" name="T2"/>
                  <a:gd fmla="*/ 33 h 43" name="T3"/>
                  <a:gd fmla="*/ 75 w 77" name="T4"/>
                  <a:gd fmla="*/ 10 h 43" name="T5"/>
                  <a:gd fmla="*/ 68 w 77" name="T6"/>
                  <a:gd fmla="*/ 0 h 43" name="T7"/>
                  <a:gd fmla="*/ 50 w 77" name="T8"/>
                  <a:gd fmla="*/ 0 h 43" name="T9"/>
                  <a:gd fmla="*/ 28 w 77" name="T10"/>
                  <a:gd fmla="*/ 0 h 43" name="T11"/>
                  <a:gd fmla="*/ 10 w 77" name="T12"/>
                  <a:gd fmla="*/ 0 h 43" name="T13"/>
                  <a:gd fmla="*/ 3 w 77" name="T14"/>
                  <a:gd fmla="*/ 10 h 43" name="T15"/>
                  <a:gd fmla="*/ 12 w 77" name="T16"/>
                  <a:gd fmla="*/ 33 h 43" name="T17"/>
                  <a:gd fmla="*/ 27 w 77" name="T18"/>
                  <a:gd fmla="*/ 43 h 43" name="T19"/>
                  <a:gd fmla="*/ 50 w 77" name="T20"/>
                  <a:gd fmla="*/ 43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77">
                    <a:moveTo>
                      <a:pt x="50" y="43"/>
                    </a:moveTo>
                    <a:cubicBezTo>
                      <a:pt x="56" y="43"/>
                      <a:pt x="63" y="39"/>
                      <a:pt x="66" y="33"/>
                    </a:cubicBezTo>
                    <a:cubicBezTo>
                      <a:pt x="75" y="10"/>
                      <a:pt x="75" y="10"/>
                      <a:pt x="75" y="10"/>
                    </a:cubicBezTo>
                    <a:cubicBezTo>
                      <a:pt x="77" y="4"/>
                      <a:pt x="74" y="0"/>
                      <a:pt x="68" y="0"/>
                    </a:cubicBezTo>
                    <a:cubicBezTo>
                      <a:pt x="50" y="0"/>
                      <a:pt x="50" y="0"/>
                      <a:pt x="50" y="0"/>
                    </a:cubicBezTo>
                    <a:cubicBezTo>
                      <a:pt x="44" y="0"/>
                      <a:pt x="34" y="0"/>
                      <a:pt x="28" y="0"/>
                    </a:cubicBezTo>
                    <a:cubicBezTo>
                      <a:pt x="10" y="0"/>
                      <a:pt x="10" y="0"/>
                      <a:pt x="10" y="0"/>
                    </a:cubicBezTo>
                    <a:cubicBezTo>
                      <a:pt x="3" y="0"/>
                      <a:pt x="0" y="4"/>
                      <a:pt x="3" y="10"/>
                    </a:cubicBezTo>
                    <a:cubicBezTo>
                      <a:pt x="12" y="33"/>
                      <a:pt x="12" y="33"/>
                      <a:pt x="12" y="33"/>
                    </a:cubicBezTo>
                    <a:cubicBezTo>
                      <a:pt x="14" y="39"/>
                      <a:pt x="21" y="43"/>
                      <a:pt x="27" y="43"/>
                    </a:cubicBezTo>
                    <a:lnTo>
                      <a:pt x="50" y="43"/>
                    </a:ln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29" name="Oval 103"/>
              <p:cNvSpPr>
                <a:spLocks noChangeArrowheads="1"/>
              </p:cNvSpPr>
              <p:nvPr/>
            </p:nvSpPr>
            <p:spPr bwMode="auto">
              <a:xfrm>
                <a:off x="4436587" y="5142259"/>
                <a:ext cx="46902" cy="42638"/>
              </a:xfrm>
              <a:prstGeom prst="ellipse">
                <a:avLst/>
              </a:pr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30" name="Oval 104"/>
              <p:cNvSpPr>
                <a:spLocks noChangeArrowheads="1"/>
              </p:cNvSpPr>
              <p:nvPr/>
            </p:nvSpPr>
            <p:spPr bwMode="auto">
              <a:xfrm>
                <a:off x="4554553" y="5142259"/>
                <a:ext cx="46902" cy="42638"/>
              </a:xfrm>
              <a:prstGeom prst="ellipse">
                <a:avLst/>
              </a:pr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31" name="Freeform 105"/>
              <p:cNvSpPr/>
              <p:nvPr/>
            </p:nvSpPr>
            <p:spPr bwMode="auto">
              <a:xfrm>
                <a:off x="4298724" y="4987340"/>
                <a:ext cx="309837" cy="147812"/>
              </a:xfrm>
              <a:custGeom>
                <a:gdLst>
                  <a:gd fmla="*/ 38 w 92" name="T0"/>
                  <a:gd fmla="*/ 44 h 44" name="T1"/>
                  <a:gd fmla="*/ 34 w 92" name="T2"/>
                  <a:gd fmla="*/ 42 h 44" name="T3"/>
                  <a:gd fmla="*/ 19 w 92" name="T4"/>
                  <a:gd fmla="*/ 7 h 44" name="T5"/>
                  <a:gd fmla="*/ 4 w 92" name="T6"/>
                  <a:gd fmla="*/ 7 h 44" name="T7"/>
                  <a:gd fmla="*/ 0 w 92" name="T8"/>
                  <a:gd fmla="*/ 3 h 44" name="T9"/>
                  <a:gd fmla="*/ 4 w 92" name="T10"/>
                  <a:gd fmla="*/ 0 h 44" name="T11"/>
                  <a:gd fmla="*/ 22 w 92" name="T12"/>
                  <a:gd fmla="*/ 0 h 44" name="T13"/>
                  <a:gd fmla="*/ 25 w 92" name="T14"/>
                  <a:gd fmla="*/ 2 h 44" name="T15"/>
                  <a:gd fmla="*/ 40 w 92" name="T16"/>
                  <a:gd fmla="*/ 37 h 44" name="T17"/>
                  <a:gd fmla="*/ 88 w 92" name="T18"/>
                  <a:gd fmla="*/ 37 h 44" name="T19"/>
                  <a:gd fmla="*/ 92 w 92" name="T20"/>
                  <a:gd fmla="*/ 41 h 44" name="T21"/>
                  <a:gd fmla="*/ 88 w 92" name="T22"/>
                  <a:gd fmla="*/ 44 h 44" name="T23"/>
                  <a:gd fmla="*/ 38 w 92" name="T24"/>
                  <a:gd fmla="*/ 44 h 4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4" w="92">
                    <a:moveTo>
                      <a:pt x="38" y="44"/>
                    </a:moveTo>
                    <a:cubicBezTo>
                      <a:pt x="34" y="42"/>
                      <a:pt x="34" y="42"/>
                      <a:pt x="34" y="42"/>
                    </a:cubicBezTo>
                    <a:cubicBezTo>
                      <a:pt x="19" y="7"/>
                      <a:pt x="19" y="7"/>
                      <a:pt x="19" y="7"/>
                    </a:cubicBezTo>
                    <a:cubicBezTo>
                      <a:pt x="4" y="7"/>
                      <a:pt x="4" y="7"/>
                      <a:pt x="4" y="7"/>
                    </a:cubicBezTo>
                    <a:cubicBezTo>
                      <a:pt x="2" y="7"/>
                      <a:pt x="0" y="5"/>
                      <a:pt x="0" y="3"/>
                    </a:cubicBezTo>
                    <a:cubicBezTo>
                      <a:pt x="0" y="1"/>
                      <a:pt x="2" y="0"/>
                      <a:pt x="4" y="0"/>
                    </a:cubicBezTo>
                    <a:cubicBezTo>
                      <a:pt x="22" y="0"/>
                      <a:pt x="22" y="0"/>
                      <a:pt x="22" y="0"/>
                    </a:cubicBezTo>
                    <a:cubicBezTo>
                      <a:pt x="25" y="2"/>
                      <a:pt x="25" y="2"/>
                      <a:pt x="25" y="2"/>
                    </a:cubicBezTo>
                    <a:cubicBezTo>
                      <a:pt x="40" y="37"/>
                      <a:pt x="40" y="37"/>
                      <a:pt x="40" y="37"/>
                    </a:cubicBezTo>
                    <a:cubicBezTo>
                      <a:pt x="88" y="37"/>
                      <a:pt x="88" y="37"/>
                      <a:pt x="88" y="37"/>
                    </a:cubicBezTo>
                    <a:cubicBezTo>
                      <a:pt x="90" y="37"/>
                      <a:pt x="92" y="38"/>
                      <a:pt x="92" y="41"/>
                    </a:cubicBezTo>
                    <a:cubicBezTo>
                      <a:pt x="92" y="43"/>
                      <a:pt x="90" y="44"/>
                      <a:pt x="88" y="44"/>
                    </a:cubicBezTo>
                    <a:lnTo>
                      <a:pt x="38" y="44"/>
                    </a:ln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sp>
            <p:nvSpPr>
              <p:cNvPr id="32" name="Freeform 269"/>
              <p:cNvSpPr/>
              <p:nvPr/>
            </p:nvSpPr>
            <p:spPr bwMode="auto">
              <a:xfrm>
                <a:off x="4449378" y="5130888"/>
                <a:ext cx="105174" cy="21320"/>
              </a:xfrm>
              <a:custGeom>
                <a:gdLst>
                  <a:gd fmla="*/ 29 w 31" name="T0"/>
                  <a:gd fmla="*/ 0 h 6" name="T1"/>
                  <a:gd fmla="*/ 3 w 31" name="T2"/>
                  <a:gd fmla="*/ 0 h 6" name="T3"/>
                  <a:gd fmla="*/ 0 w 31" name="T4"/>
                  <a:gd fmla="*/ 3 h 6" name="T5"/>
                  <a:gd fmla="*/ 3 w 31" name="T6"/>
                  <a:gd fmla="*/ 6 h 6" name="T7"/>
                  <a:gd fmla="*/ 29 w 31" name="T8"/>
                  <a:gd fmla="*/ 6 h 6" name="T9"/>
                  <a:gd fmla="*/ 31 w 31" name="T10"/>
                  <a:gd fmla="*/ 3 h 6" name="T11"/>
                  <a:gd fmla="*/ 29 w 31" name="T12"/>
                  <a:gd fmla="*/ 0 h 6" name="T13"/>
                </a:gdLst>
                <a:cxnLst>
                  <a:cxn ang="0">
                    <a:pos x="T0" y="T1"/>
                  </a:cxn>
                  <a:cxn ang="0">
                    <a:pos x="T2" y="T3"/>
                  </a:cxn>
                  <a:cxn ang="0">
                    <a:pos x="T4" y="T5"/>
                  </a:cxn>
                  <a:cxn ang="0">
                    <a:pos x="T6" y="T7"/>
                  </a:cxn>
                  <a:cxn ang="0">
                    <a:pos x="T8" y="T9"/>
                  </a:cxn>
                  <a:cxn ang="0">
                    <a:pos x="T10" y="T11"/>
                  </a:cxn>
                  <a:cxn ang="0">
                    <a:pos x="T12" y="T13"/>
                  </a:cxn>
                </a:cxnLst>
                <a:rect b="b" l="0" r="r" t="0"/>
                <a:pathLst>
                  <a:path h="6" w="31">
                    <a:moveTo>
                      <a:pt x="29" y="0"/>
                    </a:moveTo>
                    <a:cubicBezTo>
                      <a:pt x="3" y="0"/>
                      <a:pt x="3" y="0"/>
                      <a:pt x="3" y="0"/>
                    </a:cubicBezTo>
                    <a:cubicBezTo>
                      <a:pt x="2" y="0"/>
                      <a:pt x="0" y="2"/>
                      <a:pt x="0" y="3"/>
                    </a:cubicBezTo>
                    <a:cubicBezTo>
                      <a:pt x="0" y="5"/>
                      <a:pt x="2" y="6"/>
                      <a:pt x="3" y="6"/>
                    </a:cubicBezTo>
                    <a:cubicBezTo>
                      <a:pt x="29" y="6"/>
                      <a:pt x="29" y="6"/>
                      <a:pt x="29" y="6"/>
                    </a:cubicBezTo>
                    <a:cubicBezTo>
                      <a:pt x="30" y="6"/>
                      <a:pt x="31" y="5"/>
                      <a:pt x="31" y="3"/>
                    </a:cubicBezTo>
                    <a:cubicBezTo>
                      <a:pt x="31" y="2"/>
                      <a:pt x="30" y="0"/>
                      <a:pt x="29" y="0"/>
                    </a:cubicBezTo>
                    <a:close/>
                  </a:path>
                </a:pathLst>
              </a:custGeom>
              <a:solidFill>
                <a:schemeClr val="bg1"/>
              </a:solidFill>
              <a:ln>
                <a:noFill/>
              </a:ln>
              <a:extLst/>
            </p:spPr>
            <p:txBody>
              <a:bodyPr anchor="t" anchorCtr="0" bIns="34290" compatLnSpc="1" lIns="68580" numCol="1" rIns="68580" tIns="34290" vert="horz" wrap="square">
                <a:prstTxWarp prst="textNoShape">
                  <a:avLst/>
                </a:prstTxWarp>
              </a:bodyPr>
              <a:lstStyle/>
              <a:p>
                <a:endParaRPr altLang="en-US" lang="zh-CN" sz="1800">
                  <a:solidFill>
                    <a:schemeClr val="bg1"/>
                  </a:solidFill>
                  <a:latin charset="-122" panose="020b0503020204020204" pitchFamily="34" typeface="微软雅黑"/>
                  <a:ea charset="-122" panose="020b0503020204020204" pitchFamily="34" typeface="微软雅黑"/>
                </a:endParaRPr>
              </a:p>
            </p:txBody>
          </p:sp>
        </p:grpSp>
        <p:sp>
          <p:nvSpPr>
            <p:cNvPr id="27" name="矩形 26"/>
            <p:cNvSpPr/>
            <p:nvPr/>
          </p:nvSpPr>
          <p:spPr>
            <a:xfrm>
              <a:off x="8763706" y="2831429"/>
              <a:ext cx="2139033" cy="121920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sym charset="0" typeface="Gill Sans"/>
                </a:rPr>
                <a:t>此处添加详细文本描述，建议与标题相关并符合整体语言风格</a:t>
              </a:r>
            </a:p>
          </p:txBody>
        </p:sp>
      </p:grpSp>
      <p:sp>
        <p:nvSpPr>
          <p:cNvPr id="36" name="等腰三角形 35"/>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37" name="文本框 36"/>
          <p:cNvSpPr txBox="1"/>
          <p:nvPr/>
        </p:nvSpPr>
        <p:spPr>
          <a:xfrm>
            <a:off x="3436843" y="442517"/>
            <a:ext cx="23164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完善执行的法门</a:t>
            </a:r>
          </a:p>
        </p:txBody>
      </p:sp>
      <p:cxnSp>
        <p:nvCxnSpPr>
          <p:cNvPr id="38" name="直接连接符 37"/>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667902509"/>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36"/>
                                        </p:tgtEl>
                                        <p:attrNameLst>
                                          <p:attrName>style.visibility</p:attrName>
                                        </p:attrNameLst>
                                      </p:cBhvr>
                                      <p:to>
                                        <p:strVal val="visible"/>
                                      </p:to>
                                    </p:set>
                                    <p:animEffect filter="fade" transition="in">
                                      <p:cBhvr>
                                        <p:cTn dur="1000" id="7"/>
                                        <p:tgtEl>
                                          <p:spTgt spid="36"/>
                                        </p:tgtEl>
                                      </p:cBhvr>
                                    </p:animEffect>
                                    <p:anim calcmode="lin" valueType="num">
                                      <p:cBhvr>
                                        <p:cTn dur="1000" fill="hold" id="8"/>
                                        <p:tgtEl>
                                          <p:spTgt spid="36"/>
                                        </p:tgtEl>
                                        <p:attrNameLst>
                                          <p:attrName>ppt_x</p:attrName>
                                        </p:attrNameLst>
                                      </p:cBhvr>
                                      <p:tavLst>
                                        <p:tav tm="0">
                                          <p:val>
                                            <p:strVal val="#ppt_x"/>
                                          </p:val>
                                        </p:tav>
                                        <p:tav tm="100000">
                                          <p:val>
                                            <p:strVal val="#ppt_x"/>
                                          </p:val>
                                        </p:tav>
                                      </p:tavLst>
                                    </p:anim>
                                    <p:anim calcmode="lin" valueType="num">
                                      <p:cBhvr>
                                        <p:cTn dur="1000" fill="hold" id="9"/>
                                        <p:tgtEl>
                                          <p:spTgt spid="36"/>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37"/>
                                        </p:tgtEl>
                                        <p:attrNameLst>
                                          <p:attrName>style.visibility</p:attrName>
                                        </p:attrNameLst>
                                      </p:cBhvr>
                                      <p:to>
                                        <p:strVal val="visible"/>
                                      </p:to>
                                    </p:set>
                                    <p:anim calcmode="lin" valueType="num">
                                      <p:cBhvr>
                                        <p:cTn dur="500" fill="hold" id="14"/>
                                        <p:tgtEl>
                                          <p:spTgt spid="37"/>
                                        </p:tgtEl>
                                        <p:attrNameLst>
                                          <p:attrName>ppt_w</p:attrName>
                                        </p:attrNameLst>
                                      </p:cBhvr>
                                      <p:tavLst>
                                        <p:tav tm="0">
                                          <p:val>
                                            <p:fltVal val="0"/>
                                          </p:val>
                                        </p:tav>
                                        <p:tav tm="100000">
                                          <p:val>
                                            <p:strVal val="#ppt_w"/>
                                          </p:val>
                                        </p:tav>
                                      </p:tavLst>
                                    </p:anim>
                                    <p:anim calcmode="lin" valueType="num">
                                      <p:cBhvr>
                                        <p:cTn dur="500" fill="hold" id="15"/>
                                        <p:tgtEl>
                                          <p:spTgt spid="37"/>
                                        </p:tgtEl>
                                        <p:attrNameLst>
                                          <p:attrName>ppt_h</p:attrName>
                                        </p:attrNameLst>
                                      </p:cBhvr>
                                      <p:tavLst>
                                        <p:tav tm="0">
                                          <p:val>
                                            <p:fltVal val="0"/>
                                          </p:val>
                                        </p:tav>
                                        <p:tav tm="100000">
                                          <p:val>
                                            <p:strVal val="#ppt_h"/>
                                          </p:val>
                                        </p:tav>
                                      </p:tavLst>
                                    </p:anim>
                                    <p:animEffect filter="fade" transition="in">
                                      <p:cBhvr>
                                        <p:cTn dur="500" id="16"/>
                                        <p:tgtEl>
                                          <p:spTgt spid="37"/>
                                        </p:tgtEl>
                                      </p:cBhvr>
                                    </p:animEffect>
                                  </p:childTnLst>
                                </p:cTn>
                              </p:par>
                              <p:par>
                                <p:cTn fill="hold" id="17" nodeType="withEffect" presetClass="entr" presetID="53" presetSubtype="0">
                                  <p:stCondLst>
                                    <p:cond delay="0"/>
                                  </p:stCondLst>
                                  <p:childTnLst>
                                    <p:set>
                                      <p:cBhvr>
                                        <p:cTn dur="1" fill="hold" id="18">
                                          <p:stCondLst>
                                            <p:cond delay="0"/>
                                          </p:stCondLst>
                                        </p:cTn>
                                        <p:tgtEl>
                                          <p:spTgt spid="38"/>
                                        </p:tgtEl>
                                        <p:attrNameLst>
                                          <p:attrName>style.visibility</p:attrName>
                                        </p:attrNameLst>
                                      </p:cBhvr>
                                      <p:to>
                                        <p:strVal val="visible"/>
                                      </p:to>
                                    </p:set>
                                    <p:anim calcmode="lin" valueType="num">
                                      <p:cBhvr>
                                        <p:cTn dur="500" fill="hold" id="19"/>
                                        <p:tgtEl>
                                          <p:spTgt spid="38"/>
                                        </p:tgtEl>
                                        <p:attrNameLst>
                                          <p:attrName>ppt_w</p:attrName>
                                        </p:attrNameLst>
                                      </p:cBhvr>
                                      <p:tavLst>
                                        <p:tav tm="0">
                                          <p:val>
                                            <p:fltVal val="0"/>
                                          </p:val>
                                        </p:tav>
                                        <p:tav tm="100000">
                                          <p:val>
                                            <p:strVal val="#ppt_w"/>
                                          </p:val>
                                        </p:tav>
                                      </p:tavLst>
                                    </p:anim>
                                    <p:anim calcmode="lin" valueType="num">
                                      <p:cBhvr>
                                        <p:cTn dur="500" fill="hold" id="20"/>
                                        <p:tgtEl>
                                          <p:spTgt spid="38"/>
                                        </p:tgtEl>
                                        <p:attrNameLst>
                                          <p:attrName>ppt_h</p:attrName>
                                        </p:attrNameLst>
                                      </p:cBhvr>
                                      <p:tavLst>
                                        <p:tav tm="0">
                                          <p:val>
                                            <p:fltVal val="0"/>
                                          </p:val>
                                        </p:tav>
                                        <p:tav tm="100000">
                                          <p:val>
                                            <p:strVal val="#ppt_h"/>
                                          </p:val>
                                        </p:tav>
                                      </p:tavLst>
                                    </p:anim>
                                    <p:animEffect filter="fade" transition="in">
                                      <p:cBhvr>
                                        <p:cTn dur="500" id="21"/>
                                        <p:tgtEl>
                                          <p:spTgt spid="38"/>
                                        </p:tgtEl>
                                      </p:cBhvr>
                                    </p:animEffect>
                                  </p:childTnLst>
                                </p:cTn>
                              </p:par>
                              <p:par>
                                <p:cTn fill="hold" id="22" nodeType="withEffect" presetClass="entr" presetID="19" presetSubtype="10">
                                  <p:stCondLst>
                                    <p:cond delay="0"/>
                                  </p:stCondLst>
                                  <p:childTnLst>
                                    <p:set>
                                      <p:cBhvr>
                                        <p:cTn dur="1" fill="hold" id="23">
                                          <p:stCondLst>
                                            <p:cond delay="0"/>
                                          </p:stCondLst>
                                        </p:cTn>
                                        <p:tgtEl>
                                          <p:spTgt spid="8"/>
                                        </p:tgtEl>
                                        <p:attrNameLst>
                                          <p:attrName>style.visibility</p:attrName>
                                        </p:attrNameLst>
                                      </p:cBhvr>
                                      <p:to>
                                        <p:strVal val="visible"/>
                                      </p:to>
                                    </p:set>
                                    <p:anim calcmode="lin" valueType="num">
                                      <p:cBhvr>
                                        <p:cTn dur="500" fill="hold" id="24"/>
                                        <p:tgtEl>
                                          <p:spTgt spid="8"/>
                                        </p:tgtEl>
                                        <p:attrNameLst>
                                          <p:attrName>ppt_w</p:attrName>
                                        </p:attrNameLst>
                                      </p:cBhvr>
                                      <p:tavLst>
                                        <p:tav fmla="#ppt_w*sin(2.5*pi*$)" tm="0">
                                          <p:val>
                                            <p:fltVal val="0"/>
                                          </p:val>
                                        </p:tav>
                                        <p:tav tm="100000">
                                          <p:val>
                                            <p:fltVal val="1"/>
                                          </p:val>
                                        </p:tav>
                                      </p:tavLst>
                                    </p:anim>
                                    <p:anim calcmode="lin" valueType="num">
                                      <p:cBhvr>
                                        <p:cTn dur="500" fill="hold" id="25"/>
                                        <p:tgtEl>
                                          <p:spTgt spid="8"/>
                                        </p:tgtEl>
                                        <p:attrNameLst>
                                          <p:attrName>ppt_h</p:attrName>
                                        </p:attrNameLst>
                                      </p:cBhvr>
                                      <p:tavLst>
                                        <p:tav tm="0">
                                          <p:val>
                                            <p:strVal val="#ppt_h"/>
                                          </p:val>
                                        </p:tav>
                                        <p:tav tm="100000">
                                          <p:val>
                                            <p:strVal val="#ppt_h"/>
                                          </p:val>
                                        </p:tav>
                                      </p:tavLst>
                                    </p:anim>
                                  </p:childTnLst>
                                </p:cTn>
                              </p:par>
                              <p:par>
                                <p:cTn fill="hold" id="26" nodeType="withEffect" presetClass="entr" presetID="19" presetSubtype="10">
                                  <p:stCondLst>
                                    <p:cond delay="200"/>
                                  </p:stCondLst>
                                  <p:childTnLst>
                                    <p:set>
                                      <p:cBhvr>
                                        <p:cTn dur="1" fill="hold" id="27">
                                          <p:stCondLst>
                                            <p:cond delay="0"/>
                                          </p:stCondLst>
                                        </p:cTn>
                                        <p:tgtEl>
                                          <p:spTgt spid="14"/>
                                        </p:tgtEl>
                                        <p:attrNameLst>
                                          <p:attrName>style.visibility</p:attrName>
                                        </p:attrNameLst>
                                      </p:cBhvr>
                                      <p:to>
                                        <p:strVal val="visible"/>
                                      </p:to>
                                    </p:set>
                                    <p:anim calcmode="lin" valueType="num">
                                      <p:cBhvr>
                                        <p:cTn dur="500" fill="hold" id="28"/>
                                        <p:tgtEl>
                                          <p:spTgt spid="14"/>
                                        </p:tgtEl>
                                        <p:attrNameLst>
                                          <p:attrName>ppt_w</p:attrName>
                                        </p:attrNameLst>
                                      </p:cBhvr>
                                      <p:tavLst>
                                        <p:tav fmla="#ppt_w*sin(2.5*pi*$)" tm="0">
                                          <p:val>
                                            <p:fltVal val="0"/>
                                          </p:val>
                                        </p:tav>
                                        <p:tav tm="100000">
                                          <p:val>
                                            <p:fltVal val="1"/>
                                          </p:val>
                                        </p:tav>
                                      </p:tavLst>
                                    </p:anim>
                                    <p:anim calcmode="lin" valueType="num">
                                      <p:cBhvr>
                                        <p:cTn dur="500" fill="hold" id="29"/>
                                        <p:tgtEl>
                                          <p:spTgt spid="14"/>
                                        </p:tgtEl>
                                        <p:attrNameLst>
                                          <p:attrName>ppt_h</p:attrName>
                                        </p:attrNameLst>
                                      </p:cBhvr>
                                      <p:tavLst>
                                        <p:tav tm="0">
                                          <p:val>
                                            <p:strVal val="#ppt_h"/>
                                          </p:val>
                                        </p:tav>
                                        <p:tav tm="100000">
                                          <p:val>
                                            <p:strVal val="#ppt_h"/>
                                          </p:val>
                                        </p:tav>
                                      </p:tavLst>
                                    </p:anim>
                                  </p:childTnLst>
                                </p:cTn>
                              </p:par>
                              <p:par>
                                <p:cTn fill="hold" id="30" nodeType="withEffect" presetClass="entr" presetID="19" presetSubtype="10">
                                  <p:stCondLst>
                                    <p:cond delay="400"/>
                                  </p:stCondLst>
                                  <p:childTnLst>
                                    <p:set>
                                      <p:cBhvr>
                                        <p:cTn dur="1" fill="hold" id="31">
                                          <p:stCondLst>
                                            <p:cond delay="0"/>
                                          </p:stCondLst>
                                        </p:cTn>
                                        <p:tgtEl>
                                          <p:spTgt spid="18"/>
                                        </p:tgtEl>
                                        <p:attrNameLst>
                                          <p:attrName>style.visibility</p:attrName>
                                        </p:attrNameLst>
                                      </p:cBhvr>
                                      <p:to>
                                        <p:strVal val="visible"/>
                                      </p:to>
                                    </p:set>
                                    <p:anim calcmode="lin" valueType="num">
                                      <p:cBhvr>
                                        <p:cTn dur="500" fill="hold" id="32"/>
                                        <p:tgtEl>
                                          <p:spTgt spid="18"/>
                                        </p:tgtEl>
                                        <p:attrNameLst>
                                          <p:attrName>ppt_w</p:attrName>
                                        </p:attrNameLst>
                                      </p:cBhvr>
                                      <p:tavLst>
                                        <p:tav fmla="#ppt_w*sin(2.5*pi*$)" tm="0">
                                          <p:val>
                                            <p:fltVal val="0"/>
                                          </p:val>
                                        </p:tav>
                                        <p:tav tm="100000">
                                          <p:val>
                                            <p:fltVal val="1"/>
                                          </p:val>
                                        </p:tav>
                                      </p:tavLst>
                                    </p:anim>
                                    <p:anim calcmode="lin" valueType="num">
                                      <p:cBhvr>
                                        <p:cTn dur="500" fill="hold" id="33"/>
                                        <p:tgtEl>
                                          <p:spTgt spid="18"/>
                                        </p:tgtEl>
                                        <p:attrNameLst>
                                          <p:attrName>ppt_h</p:attrName>
                                        </p:attrNameLst>
                                      </p:cBhvr>
                                      <p:tavLst>
                                        <p:tav tm="0">
                                          <p:val>
                                            <p:strVal val="#ppt_h"/>
                                          </p:val>
                                        </p:tav>
                                        <p:tav tm="100000">
                                          <p:val>
                                            <p:strVal val="#ppt_h"/>
                                          </p:val>
                                        </p:tav>
                                      </p:tavLst>
                                    </p:anim>
                                  </p:childTnLst>
                                </p:cTn>
                              </p:par>
                              <p:par>
                                <p:cTn fill="hold" id="34" nodeType="withEffect" presetClass="entr" presetID="19" presetSubtype="10">
                                  <p:stCondLst>
                                    <p:cond delay="600"/>
                                  </p:stCondLst>
                                  <p:childTnLst>
                                    <p:set>
                                      <p:cBhvr>
                                        <p:cTn dur="1" fill="hold" id="35">
                                          <p:stCondLst>
                                            <p:cond delay="0"/>
                                          </p:stCondLst>
                                        </p:cTn>
                                        <p:tgtEl>
                                          <p:spTgt spid="24"/>
                                        </p:tgtEl>
                                        <p:attrNameLst>
                                          <p:attrName>style.visibility</p:attrName>
                                        </p:attrNameLst>
                                      </p:cBhvr>
                                      <p:to>
                                        <p:strVal val="visible"/>
                                      </p:to>
                                    </p:set>
                                    <p:anim calcmode="lin" valueType="num">
                                      <p:cBhvr>
                                        <p:cTn dur="500" fill="hold" id="36"/>
                                        <p:tgtEl>
                                          <p:spTgt spid="24"/>
                                        </p:tgtEl>
                                        <p:attrNameLst>
                                          <p:attrName>ppt_w</p:attrName>
                                        </p:attrNameLst>
                                      </p:cBhvr>
                                      <p:tavLst>
                                        <p:tav fmla="#ppt_w*sin(2.5*pi*$)" tm="0">
                                          <p:val>
                                            <p:fltVal val="0"/>
                                          </p:val>
                                        </p:tav>
                                        <p:tav tm="100000">
                                          <p:val>
                                            <p:fltVal val="1"/>
                                          </p:val>
                                        </p:tav>
                                      </p:tavLst>
                                    </p:anim>
                                    <p:anim calcmode="lin" valueType="num">
                                      <p:cBhvr>
                                        <p:cTn dur="500" fill="hold" id="37"/>
                                        <p:tgtEl>
                                          <p:spTgt spid="24"/>
                                        </p:tgtEl>
                                        <p:attrNameLst>
                                          <p:attrName>ppt_h</p:attrName>
                                        </p:attrNameLst>
                                      </p:cBhvr>
                                      <p:tavLst>
                                        <p:tav tm="0">
                                          <p:val>
                                            <p:strVal val="#ppt_h"/>
                                          </p:val>
                                        </p:tav>
                                        <p:tav tm="100000">
                                          <p:val>
                                            <p:strVal val="#ppt_h"/>
                                          </p:val>
                                        </p:tav>
                                      </p:tavLst>
                                    </p:anim>
                                  </p:childTnLst>
                                </p:cTn>
                              </p:par>
                            </p:childTnLst>
                          </p:cTn>
                        </p:par>
                        <p:par>
                          <p:cTn fill="hold" id="38" nodeType="afterGroup">
                            <p:stCondLst>
                              <p:cond delay="1100"/>
                            </p:stCondLst>
                            <p:childTnLst>
                              <p:par>
                                <p:cTn fill="hold" grpId="0" id="39" nodeType="afterEffect" presetClass="entr" presetID="22" presetSubtype="1">
                                  <p:stCondLst>
                                    <p:cond delay="0"/>
                                  </p:stCondLst>
                                  <p:childTnLst>
                                    <p:set>
                                      <p:cBhvr>
                                        <p:cTn dur="1" fill="hold" id="40">
                                          <p:stCondLst>
                                            <p:cond delay="0"/>
                                          </p:stCondLst>
                                        </p:cTn>
                                        <p:tgtEl>
                                          <p:spTgt spid="7"/>
                                        </p:tgtEl>
                                        <p:attrNameLst>
                                          <p:attrName>style.visibility</p:attrName>
                                        </p:attrNameLst>
                                      </p:cBhvr>
                                      <p:to>
                                        <p:strVal val="visible"/>
                                      </p:to>
                                    </p:set>
                                    <p:animEffect filter="wipe(up)" transition="in">
                                      <p:cBhvr>
                                        <p:cTn dur="500" id="41"/>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36"/>
      <p:bldP grpId="0" spid="37"/>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accent1"/>
        </a:solidFill>
        <a:effectLst/>
      </p:bgPr>
    </p:bg>
    <p:spTree>
      <p:nvGrpSpPr>
        <p:cNvPr id="1" name=""/>
        <p:cNvGrpSpPr/>
        <p:nvPr/>
      </p:nvGrpSpPr>
      <p:grpSpPr>
        <a:xfrm>
          <a:off x="0" y="0"/>
          <a:ext cx="0" cy="0"/>
        </a:xfrm>
      </p:grpSpPr>
      <p:sp>
        <p:nvSpPr>
          <p:cNvPr id="8" name="矩形 7"/>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lang="zh-CN"/>
          </a:p>
        </p:txBody>
      </p:sp>
      <p:pic>
        <p:nvPicPr>
          <p:cNvPr id="11" name="图片 10"/>
          <p:cNvPicPr>
            <a:picLocks noChangeAspect="1"/>
          </p:cNvPicPr>
          <p:nvPr/>
        </p:nvPicPr>
        <p:blipFill>
          <a:blip r:embed="rId4"/>
          <a:stretch>
            <a:fillRect/>
          </a:stretch>
        </p:blipFill>
        <p:spPr>
          <a:xfrm>
            <a:off x="8300550" y="1141176"/>
            <a:ext cx="1453028" cy="511718"/>
          </a:xfrm>
          <a:prstGeom prst="rect">
            <a:avLst/>
          </a:prstGeom>
        </p:spPr>
      </p:pic>
      <p:sp>
        <p:nvSpPr>
          <p:cNvPr id="12" name="文本框 11"/>
          <p:cNvSpPr txBox="1"/>
          <p:nvPr/>
        </p:nvSpPr>
        <p:spPr>
          <a:xfrm>
            <a:off x="638546" y="270940"/>
            <a:ext cx="1097280" cy="640080"/>
          </a:xfrm>
          <a:prstGeom prst="rect">
            <a:avLst/>
          </a:prstGeom>
          <a:noFill/>
        </p:spPr>
        <p:txBody>
          <a:bodyPr rtlCol="0" wrap="none">
            <a:spAutoFit/>
          </a:bodyPr>
          <a:lstStyle/>
          <a:p>
            <a:pPr algn="ctr"/>
            <a:r>
              <a:rPr altLang="zh-CN" b="1" i="1" lang="en-US" sz="3600">
                <a:solidFill>
                  <a:schemeClr val="bg1"/>
                </a:solidFill>
                <a:latin charset="-122" panose="02010604000000000000" pitchFamily="2" typeface="逼格青春粗黑体简2.0"/>
                <a:ea charset="-122" panose="02010604000000000000" pitchFamily="2" typeface="逼格青春粗黑体简2.0"/>
              </a:rPr>
              <a:t>LOGO</a:t>
            </a:r>
          </a:p>
        </p:txBody>
      </p:sp>
      <p:grpSp>
        <p:nvGrpSpPr>
          <p:cNvPr id="13" name="组合 12"/>
          <p:cNvGrpSpPr/>
          <p:nvPr/>
        </p:nvGrpSpPr>
        <p:grpSpPr>
          <a:xfrm>
            <a:off x="0" y="1590307"/>
            <a:ext cx="3708401" cy="4664812"/>
            <a:chOff x="-74096" y="786148"/>
            <a:chExt cx="3951118" cy="4970127"/>
          </a:xfrm>
        </p:grpSpPr>
        <p:pic>
          <p:nvPicPr>
            <p:cNvPr id="14" name="图片 13"/>
            <p:cNvPicPr>
              <a:picLocks noChangeAspect="1"/>
            </p:cNvPicPr>
            <p:nvPr/>
          </p:nvPicPr>
          <p:blipFill>
            <a:blip r:embed="rId5"/>
            <a:stretch>
              <a:fillRect/>
            </a:stretch>
          </p:blipFill>
          <p:spPr>
            <a:xfrm>
              <a:off x="-74096" y="3032012"/>
              <a:ext cx="3176743" cy="2724263"/>
            </a:xfrm>
            <a:prstGeom prst="rect">
              <a:avLst/>
            </a:prstGeom>
          </p:spPr>
        </p:pic>
        <p:pic>
          <p:nvPicPr>
            <p:cNvPr id="15" name="图片 14"/>
            <p:cNvPicPr>
              <a:picLocks noChangeAspect="1"/>
            </p:cNvPicPr>
            <p:nvPr/>
          </p:nvPicPr>
          <p:blipFill>
            <a:blip r:embed="rId6"/>
            <a:stretch>
              <a:fillRect/>
            </a:stretch>
          </p:blipFill>
          <p:spPr>
            <a:xfrm>
              <a:off x="380043" y="786148"/>
              <a:ext cx="3496979" cy="3136565"/>
            </a:xfrm>
            <a:prstGeom prst="rect">
              <a:avLst/>
            </a:prstGeom>
          </p:spPr>
        </p:pic>
      </p:grpSp>
      <p:pic>
        <p:nvPicPr>
          <p:cNvPr id="16" name="图片 15"/>
          <p:cNvPicPr>
            <a:picLocks noChangeAspect="1"/>
          </p:cNvPicPr>
          <p:nvPr/>
        </p:nvPicPr>
        <p:blipFill>
          <a:blip r:embed="rId7"/>
          <a:stretch>
            <a:fillRect/>
          </a:stretch>
        </p:blipFill>
        <p:spPr>
          <a:xfrm>
            <a:off x="6168571" y="1305464"/>
            <a:ext cx="2676661" cy="4898290"/>
          </a:xfrm>
          <a:prstGeom prst="rect">
            <a:avLst/>
          </a:prstGeom>
        </p:spPr>
      </p:pic>
      <p:pic>
        <p:nvPicPr>
          <p:cNvPr id="17" name="图片 16"/>
          <p:cNvPicPr>
            <a:picLocks noChangeAspect="1"/>
          </p:cNvPicPr>
          <p:nvPr/>
        </p:nvPicPr>
        <p:blipFill>
          <a:blip r:embed="rId4"/>
          <a:stretch>
            <a:fillRect/>
          </a:stretch>
        </p:blipFill>
        <p:spPr>
          <a:xfrm>
            <a:off x="-1646891" y="1840356"/>
            <a:ext cx="2506953" cy="882882"/>
          </a:xfrm>
          <a:prstGeom prst="rect">
            <a:avLst/>
          </a:prstGeom>
        </p:spPr>
      </p:pic>
      <p:pic>
        <p:nvPicPr>
          <p:cNvPr id="18" name="图片 17"/>
          <p:cNvPicPr>
            <a:picLocks noChangeAspect="1"/>
          </p:cNvPicPr>
          <p:nvPr/>
        </p:nvPicPr>
        <p:blipFill>
          <a:blip r:embed="rId4"/>
          <a:stretch>
            <a:fillRect/>
          </a:stretch>
        </p:blipFill>
        <p:spPr>
          <a:xfrm>
            <a:off x="7025084" y="504166"/>
            <a:ext cx="1453028" cy="511718"/>
          </a:xfrm>
          <a:prstGeom prst="rect">
            <a:avLst/>
          </a:prstGeom>
        </p:spPr>
      </p:pic>
      <p:grpSp>
        <p:nvGrpSpPr>
          <p:cNvPr id="19" name="组合 18"/>
          <p:cNvGrpSpPr/>
          <p:nvPr/>
        </p:nvGrpSpPr>
        <p:grpSpPr>
          <a:xfrm>
            <a:off x="2604396" y="853421"/>
            <a:ext cx="4698265" cy="1344197"/>
            <a:chOff x="2604396" y="853421"/>
            <a:chExt cx="4698265" cy="1344197"/>
          </a:xfrm>
        </p:grpSpPr>
        <p:sp>
          <p:nvSpPr>
            <p:cNvPr id="20" name="TextBox 7">
              <a:extLst>
                <a:ext uri="{FF2B5EF4-FFF2-40B4-BE49-F238E27FC236}">
                  <a16:creationId xmlns:a16="http://schemas.microsoft.com/office/drawing/2014/main" id="{4C2AD60F-CF12-4B26-A4D4-78500E5982CB}"/>
                </a:ext>
              </a:extLst>
            </p:cNvPr>
            <p:cNvSpPr>
              <a:spLocks noChangeArrowheads="1"/>
            </p:cNvSpPr>
            <p:nvPr/>
          </p:nvSpPr>
          <p:spPr bwMode="auto">
            <a:xfrm>
              <a:off x="2604396" y="1217148"/>
              <a:ext cx="4536504" cy="60960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b="1" i="1" lang="zh-CN" sz="4000">
                  <a:solidFill>
                    <a:schemeClr val="bg1"/>
                  </a:solidFill>
                  <a:latin charset="-122" panose="020b0503020204020204" pitchFamily="34" typeface="微软雅黑"/>
                  <a:ea charset="-122" panose="020b0503020204020204" pitchFamily="34" typeface="微软雅黑"/>
                  <a:cs typeface="+mn-ea"/>
                  <a:sym typeface="+mn-lt"/>
                </a:rPr>
                <a:t>演示完毕 谢谢欣赏</a:t>
              </a:r>
            </a:p>
          </p:txBody>
        </p:sp>
        <p:sp>
          <p:nvSpPr>
            <p:cNvPr id="21" name="TextBox 7">
              <a:extLst>
                <a:ext uri="{FF2B5EF4-FFF2-40B4-BE49-F238E27FC236}">
                  <a16:creationId xmlns:a16="http://schemas.microsoft.com/office/drawing/2014/main" id="{4C2AD60F-CF12-4B26-A4D4-78500E5982CB}"/>
                </a:ext>
              </a:extLst>
            </p:cNvPr>
            <p:cNvSpPr>
              <a:spLocks noChangeArrowheads="1"/>
            </p:cNvSpPr>
            <p:nvPr/>
          </p:nvSpPr>
          <p:spPr bwMode="auto">
            <a:xfrm>
              <a:off x="2790334" y="853421"/>
              <a:ext cx="2736304" cy="30480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i="1" lang="zh-CN" sz="2000">
                  <a:solidFill>
                    <a:schemeClr val="bg1"/>
                  </a:solidFill>
                  <a:latin typeface="+mn-lt"/>
                  <a:ea typeface="+mn-ea"/>
                  <a:cs typeface="+mn-ea"/>
                  <a:sym typeface="+mn-lt"/>
                </a:rPr>
                <a:t>企业员工管理培训之</a:t>
              </a:r>
            </a:p>
          </p:txBody>
        </p:sp>
        <p:sp>
          <p:nvSpPr>
            <p:cNvPr id="22" name="TextBox 7">
              <a:extLst>
                <a:ext uri="{FF2B5EF4-FFF2-40B4-BE49-F238E27FC236}">
                  <a16:creationId xmlns:a16="http://schemas.microsoft.com/office/drawing/2014/main" id="{4C2AD60F-CF12-4B26-A4D4-78500E5982CB}"/>
                </a:ext>
              </a:extLst>
            </p:cNvPr>
            <p:cNvSpPr>
              <a:spLocks noChangeArrowheads="1"/>
            </p:cNvSpPr>
            <p:nvPr/>
          </p:nvSpPr>
          <p:spPr bwMode="auto">
            <a:xfrm>
              <a:off x="2858333" y="1951397"/>
              <a:ext cx="4444329" cy="24384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defRPr/>
              </a:pPr>
              <a:r>
                <a:rPr altLang="en-US" i="1" lang="zh-CN" sz="1600">
                  <a:solidFill>
                    <a:schemeClr val="bg1"/>
                  </a:solidFill>
                  <a:cs typeface="+mn-ea"/>
                  <a:sym typeface="+mn-lt"/>
                </a:rPr>
                <a:t>创业计划/员工培训/商业规划/市场分析</a:t>
              </a:r>
            </a:p>
          </p:txBody>
        </p:sp>
      </p:grpSp>
      <p:grpSp>
        <p:nvGrpSpPr>
          <p:cNvPr id="23" name="组合 22"/>
          <p:cNvGrpSpPr/>
          <p:nvPr/>
        </p:nvGrpSpPr>
        <p:grpSpPr>
          <a:xfrm>
            <a:off x="-328678" y="2904316"/>
            <a:ext cx="11303589" cy="5257102"/>
            <a:chOff x="-328678" y="2904316"/>
            <a:chExt cx="11303589" cy="5257102"/>
          </a:xfrm>
        </p:grpSpPr>
        <p:pic>
          <p:nvPicPr>
            <p:cNvPr id="24" name="图片 23"/>
            <p:cNvPicPr>
              <a:picLocks noChangeAspect="1"/>
            </p:cNvPicPr>
            <p:nvPr/>
          </p:nvPicPr>
          <p:blipFill>
            <a:blip r:embed="rId8"/>
            <a:stretch>
              <a:fillRect/>
            </a:stretch>
          </p:blipFill>
          <p:spPr>
            <a:xfrm rot="2069809">
              <a:off x="5795223" y="2904316"/>
              <a:ext cx="5179688" cy="4339598"/>
            </a:xfrm>
            <a:prstGeom prst="rect">
              <a:avLst/>
            </a:prstGeom>
          </p:spPr>
        </p:pic>
        <p:pic>
          <p:nvPicPr>
            <p:cNvPr id="25" name="图片 24"/>
            <p:cNvPicPr>
              <a:picLocks noChangeAspect="1"/>
            </p:cNvPicPr>
            <p:nvPr/>
          </p:nvPicPr>
          <p:blipFill>
            <a:blip r:embed="rId8"/>
            <a:stretch>
              <a:fillRect/>
            </a:stretch>
          </p:blipFill>
          <p:spPr>
            <a:xfrm flipH="1" rot="18778744">
              <a:off x="-748723" y="3401775"/>
              <a:ext cx="5179688" cy="4339598"/>
            </a:xfrm>
            <a:prstGeom prst="rect">
              <a:avLst/>
            </a:prstGeom>
          </p:spPr>
        </p:pic>
      </p:grpSp>
    </p:spTree>
    <p:extLst>
      <p:ext uri="{BB962C8B-B14F-4D97-AF65-F5344CB8AC3E}">
        <p14:creationId val="1270353046"/>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10"/>
                                        </p:tgtEl>
                                        <p:attrNameLst>
                                          <p:attrName>style.visibility</p:attrName>
                                        </p:attrNameLst>
                                      </p:cBhvr>
                                      <p:to>
                                        <p:strVal val="visible"/>
                                      </p:to>
                                    </p:set>
                                    <p:animEffect filter="fade" transition="in">
                                      <p:cBhvr>
                                        <p:cTn dur="1000" id="12"/>
                                        <p:tgtEl>
                                          <p:spTgt spid="10"/>
                                        </p:tgtEl>
                                      </p:cBhvr>
                                    </p:animEffect>
                                    <p:anim calcmode="lin" valueType="num">
                                      <p:cBhvr>
                                        <p:cTn dur="1000" fill="hold" id="13"/>
                                        <p:tgtEl>
                                          <p:spTgt spid="10"/>
                                        </p:tgtEl>
                                        <p:attrNameLst>
                                          <p:attrName>ppt_x</p:attrName>
                                        </p:attrNameLst>
                                      </p:cBhvr>
                                      <p:tavLst>
                                        <p:tav tm="0">
                                          <p:val>
                                            <p:strVal val="#ppt_x"/>
                                          </p:val>
                                        </p:tav>
                                        <p:tav tm="100000">
                                          <p:val>
                                            <p:strVal val="#ppt_x"/>
                                          </p:val>
                                        </p:tav>
                                      </p:tavLst>
                                    </p:anim>
                                    <p:anim calcmode="lin" valueType="num">
                                      <p:cBhvr>
                                        <p:cTn dur="1000" fill="hold" id="14"/>
                                        <p:tgtEl>
                                          <p:spTgt spid="10"/>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13"/>
                                        </p:tgtEl>
                                        <p:attrNameLst>
                                          <p:attrName>style.visibility</p:attrName>
                                        </p:attrNameLst>
                                      </p:cBhvr>
                                      <p:to>
                                        <p:strVal val="visible"/>
                                      </p:to>
                                    </p:set>
                                    <p:anim calcmode="lin" valueType="num">
                                      <p:cBhvr additive="base">
                                        <p:cTn dur="500" fill="hold" id="19"/>
                                        <p:tgtEl>
                                          <p:spTgt spid="13"/>
                                        </p:tgtEl>
                                        <p:attrNameLst>
                                          <p:attrName>ppt_x</p:attrName>
                                        </p:attrNameLst>
                                      </p:cBhvr>
                                      <p:tavLst>
                                        <p:tav tm="0">
                                          <p:val>
                                            <p:strVal val="0-#ppt_w/2"/>
                                          </p:val>
                                        </p:tav>
                                        <p:tav tm="100000">
                                          <p:val>
                                            <p:strVal val="#ppt_x"/>
                                          </p:val>
                                        </p:tav>
                                      </p:tavLst>
                                    </p:anim>
                                    <p:anim calcmode="lin" valueType="num">
                                      <p:cBhvr additive="base">
                                        <p:cTn dur="500" fill="hold" id="20"/>
                                        <p:tgtEl>
                                          <p:spTgt spid="13"/>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42" presetSubtype="0">
                                  <p:stCondLst>
                                    <p:cond delay="0"/>
                                  </p:stCondLst>
                                  <p:childTnLst>
                                    <p:set>
                                      <p:cBhvr>
                                        <p:cTn dur="1" fill="hold" id="24">
                                          <p:stCondLst>
                                            <p:cond delay="0"/>
                                          </p:stCondLst>
                                        </p:cTn>
                                        <p:tgtEl>
                                          <p:spTgt spid="16"/>
                                        </p:tgtEl>
                                        <p:attrNameLst>
                                          <p:attrName>style.visibility</p:attrName>
                                        </p:attrNameLst>
                                      </p:cBhvr>
                                      <p:to>
                                        <p:strVal val="visible"/>
                                      </p:to>
                                    </p:set>
                                    <p:animEffect filter="fade" transition="in">
                                      <p:cBhvr>
                                        <p:cTn dur="1000" id="25"/>
                                        <p:tgtEl>
                                          <p:spTgt spid="16"/>
                                        </p:tgtEl>
                                      </p:cBhvr>
                                    </p:animEffect>
                                    <p:anim calcmode="lin" valueType="num">
                                      <p:cBhvr>
                                        <p:cTn dur="1000" fill="hold" id="26"/>
                                        <p:tgtEl>
                                          <p:spTgt spid="16"/>
                                        </p:tgtEl>
                                        <p:attrNameLst>
                                          <p:attrName>ppt_x</p:attrName>
                                        </p:attrNameLst>
                                      </p:cBhvr>
                                      <p:tavLst>
                                        <p:tav tm="0">
                                          <p:val>
                                            <p:strVal val="#ppt_x"/>
                                          </p:val>
                                        </p:tav>
                                        <p:tav tm="100000">
                                          <p:val>
                                            <p:strVal val="#ppt_x"/>
                                          </p:val>
                                        </p:tav>
                                      </p:tavLst>
                                    </p:anim>
                                    <p:anim calcmode="lin" valueType="num">
                                      <p:cBhvr>
                                        <p:cTn dur="1000" fill="hold" id="27"/>
                                        <p:tgtEl>
                                          <p:spTgt spid="16"/>
                                        </p:tgtEl>
                                        <p:attrNameLst>
                                          <p:attrName>ppt_y</p:attrName>
                                        </p:attrNameLst>
                                      </p:cBhvr>
                                      <p:tavLst>
                                        <p:tav tm="0">
                                          <p:val>
                                            <p:strVal val="#ppt_y+.1"/>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22" presetSubtype="2">
                                  <p:stCondLst>
                                    <p:cond delay="0"/>
                                  </p:stCondLst>
                                  <p:childTnLst>
                                    <p:set>
                                      <p:cBhvr>
                                        <p:cTn dur="1" fill="hold" id="31">
                                          <p:stCondLst>
                                            <p:cond delay="0"/>
                                          </p:stCondLst>
                                        </p:cTn>
                                        <p:tgtEl>
                                          <p:spTgt spid="23"/>
                                        </p:tgtEl>
                                        <p:attrNameLst>
                                          <p:attrName>style.visibility</p:attrName>
                                        </p:attrNameLst>
                                      </p:cBhvr>
                                      <p:to>
                                        <p:strVal val="visible"/>
                                      </p:to>
                                    </p:set>
                                    <p:animEffect filter="wipe(right)" transition="in">
                                      <p:cBhvr>
                                        <p:cTn dur="500" id="32"/>
                                        <p:tgtEl>
                                          <p:spTgt spid="23"/>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id="35" nodeType="clickEffect" presetClass="entr" presetID="47" presetSubtype="0">
                                  <p:stCondLst>
                                    <p:cond delay="0"/>
                                  </p:stCondLst>
                                  <p:childTnLst>
                                    <p:set>
                                      <p:cBhvr>
                                        <p:cTn dur="1" fill="hold" id="36">
                                          <p:stCondLst>
                                            <p:cond delay="0"/>
                                          </p:stCondLst>
                                        </p:cTn>
                                        <p:tgtEl>
                                          <p:spTgt spid="17"/>
                                        </p:tgtEl>
                                        <p:attrNameLst>
                                          <p:attrName>style.visibility</p:attrName>
                                        </p:attrNameLst>
                                      </p:cBhvr>
                                      <p:to>
                                        <p:strVal val="visible"/>
                                      </p:to>
                                    </p:set>
                                    <p:animEffect filter="fade" transition="in">
                                      <p:cBhvr>
                                        <p:cTn dur="1000" id="37"/>
                                        <p:tgtEl>
                                          <p:spTgt spid="17"/>
                                        </p:tgtEl>
                                      </p:cBhvr>
                                    </p:animEffect>
                                    <p:anim calcmode="lin" valueType="num">
                                      <p:cBhvr>
                                        <p:cTn dur="1000" fill="hold" id="38"/>
                                        <p:tgtEl>
                                          <p:spTgt spid="17"/>
                                        </p:tgtEl>
                                        <p:attrNameLst>
                                          <p:attrName>ppt_x</p:attrName>
                                        </p:attrNameLst>
                                      </p:cBhvr>
                                      <p:tavLst>
                                        <p:tav tm="0">
                                          <p:val>
                                            <p:strVal val="#ppt_x"/>
                                          </p:val>
                                        </p:tav>
                                        <p:tav tm="100000">
                                          <p:val>
                                            <p:strVal val="#ppt_x"/>
                                          </p:val>
                                        </p:tav>
                                      </p:tavLst>
                                    </p:anim>
                                    <p:anim calcmode="lin" valueType="num">
                                      <p:cBhvr>
                                        <p:cTn dur="1000" fill="hold" id="39"/>
                                        <p:tgtEl>
                                          <p:spTgt spid="17"/>
                                        </p:tgtEl>
                                        <p:attrNameLst>
                                          <p:attrName>ppt_y</p:attrName>
                                        </p:attrNameLst>
                                      </p:cBhvr>
                                      <p:tavLst>
                                        <p:tav tm="0">
                                          <p:val>
                                            <p:strVal val="#ppt_y-.1"/>
                                          </p:val>
                                        </p:tav>
                                        <p:tav tm="100000">
                                          <p:val>
                                            <p:strVal val="#ppt_y"/>
                                          </p:val>
                                        </p:tav>
                                      </p:tavLst>
                                    </p:anim>
                                  </p:childTnLst>
                                </p:cTn>
                              </p:par>
                              <p:par>
                                <p:cTn fill="hold" id="40" nodeType="withEffect" presetClass="entr" presetID="47" presetSubtype="0">
                                  <p:stCondLst>
                                    <p:cond delay="0"/>
                                  </p:stCondLst>
                                  <p:childTnLst>
                                    <p:set>
                                      <p:cBhvr>
                                        <p:cTn dur="1" fill="hold" id="41">
                                          <p:stCondLst>
                                            <p:cond delay="0"/>
                                          </p:stCondLst>
                                        </p:cTn>
                                        <p:tgtEl>
                                          <p:spTgt spid="18"/>
                                        </p:tgtEl>
                                        <p:attrNameLst>
                                          <p:attrName>style.visibility</p:attrName>
                                        </p:attrNameLst>
                                      </p:cBhvr>
                                      <p:to>
                                        <p:strVal val="visible"/>
                                      </p:to>
                                    </p:set>
                                    <p:animEffect filter="fade" transition="in">
                                      <p:cBhvr>
                                        <p:cTn dur="1000" id="42"/>
                                        <p:tgtEl>
                                          <p:spTgt spid="18"/>
                                        </p:tgtEl>
                                      </p:cBhvr>
                                    </p:animEffect>
                                    <p:anim calcmode="lin" valueType="num">
                                      <p:cBhvr>
                                        <p:cTn dur="1000" fill="hold" id="43"/>
                                        <p:tgtEl>
                                          <p:spTgt spid="18"/>
                                        </p:tgtEl>
                                        <p:attrNameLst>
                                          <p:attrName>ppt_x</p:attrName>
                                        </p:attrNameLst>
                                      </p:cBhvr>
                                      <p:tavLst>
                                        <p:tav tm="0">
                                          <p:val>
                                            <p:strVal val="#ppt_x"/>
                                          </p:val>
                                        </p:tav>
                                        <p:tav tm="100000">
                                          <p:val>
                                            <p:strVal val="#ppt_x"/>
                                          </p:val>
                                        </p:tav>
                                      </p:tavLst>
                                    </p:anim>
                                    <p:anim calcmode="lin" valueType="num">
                                      <p:cBhvr>
                                        <p:cTn dur="1000" fill="hold" id="44"/>
                                        <p:tgtEl>
                                          <p:spTgt spid="18"/>
                                        </p:tgtEl>
                                        <p:attrNameLst>
                                          <p:attrName>ppt_y</p:attrName>
                                        </p:attrNameLst>
                                      </p:cBhvr>
                                      <p:tavLst>
                                        <p:tav tm="0">
                                          <p:val>
                                            <p:strVal val="#ppt_y-.1"/>
                                          </p:val>
                                        </p:tav>
                                        <p:tav tm="100000">
                                          <p:val>
                                            <p:strVal val="#ppt_y"/>
                                          </p:val>
                                        </p:tav>
                                      </p:tavLst>
                                    </p:anim>
                                  </p:childTnLst>
                                </p:cTn>
                              </p:par>
                              <p:par>
                                <p:cTn fill="hold" id="45" nodeType="withEffect" presetClass="entr" presetID="47" presetSubtype="0">
                                  <p:stCondLst>
                                    <p:cond delay="0"/>
                                  </p:stCondLst>
                                  <p:childTnLst>
                                    <p:set>
                                      <p:cBhvr>
                                        <p:cTn dur="1" fill="hold" id="46">
                                          <p:stCondLst>
                                            <p:cond delay="0"/>
                                          </p:stCondLst>
                                        </p:cTn>
                                        <p:tgtEl>
                                          <p:spTgt spid="11"/>
                                        </p:tgtEl>
                                        <p:attrNameLst>
                                          <p:attrName>style.visibility</p:attrName>
                                        </p:attrNameLst>
                                      </p:cBhvr>
                                      <p:to>
                                        <p:strVal val="visible"/>
                                      </p:to>
                                    </p:set>
                                    <p:animEffect filter="fade" transition="in">
                                      <p:cBhvr>
                                        <p:cTn dur="1000" id="47"/>
                                        <p:tgtEl>
                                          <p:spTgt spid="11"/>
                                        </p:tgtEl>
                                      </p:cBhvr>
                                    </p:animEffect>
                                    <p:anim calcmode="lin" valueType="num">
                                      <p:cBhvr>
                                        <p:cTn dur="1000" fill="hold" id="48"/>
                                        <p:tgtEl>
                                          <p:spTgt spid="11"/>
                                        </p:tgtEl>
                                        <p:attrNameLst>
                                          <p:attrName>ppt_x</p:attrName>
                                        </p:attrNameLst>
                                      </p:cBhvr>
                                      <p:tavLst>
                                        <p:tav tm="0">
                                          <p:val>
                                            <p:strVal val="#ppt_x"/>
                                          </p:val>
                                        </p:tav>
                                        <p:tav tm="100000">
                                          <p:val>
                                            <p:strVal val="#ppt_x"/>
                                          </p:val>
                                        </p:tav>
                                      </p:tavLst>
                                    </p:anim>
                                    <p:anim calcmode="lin" valueType="num">
                                      <p:cBhvr>
                                        <p:cTn dur="1000" fill="hold" id="49"/>
                                        <p:tgtEl>
                                          <p:spTgt spid="11"/>
                                        </p:tgtEl>
                                        <p:attrNameLst>
                                          <p:attrName>ppt_y</p:attrName>
                                        </p:attrNameLst>
                                      </p:cBhvr>
                                      <p:tavLst>
                                        <p:tav tm="0">
                                          <p:val>
                                            <p:strVal val="#ppt_y-.1"/>
                                          </p:val>
                                        </p:tav>
                                        <p:tav tm="100000">
                                          <p:val>
                                            <p:strVal val="#ppt_y"/>
                                          </p:val>
                                        </p:tav>
                                      </p:tavLst>
                                    </p:anim>
                                  </p:childTnLst>
                                </p:cTn>
                              </p:par>
                            </p:childTnLst>
                          </p:cTn>
                        </p:par>
                      </p:childTnLst>
                    </p:cTn>
                  </p:par>
                  <p:par>
                    <p:cTn fill="hold" id="50" nodeType="clickPar">
                      <p:stCondLst>
                        <p:cond delay="indefinite"/>
                      </p:stCondLst>
                      <p:childTnLst>
                        <p:par>
                          <p:cTn fill="hold" id="51" nodeType="afterGroup">
                            <p:stCondLst>
                              <p:cond delay="0"/>
                            </p:stCondLst>
                            <p:childTnLst>
                              <p:par>
                                <p:cTn fill="hold" id="52" nodeType="clickEffect" presetClass="entr" presetID="2" presetSubtype="1">
                                  <p:stCondLst>
                                    <p:cond delay="0"/>
                                  </p:stCondLst>
                                  <p:childTnLst>
                                    <p:set>
                                      <p:cBhvr>
                                        <p:cTn dur="1" fill="hold" id="53">
                                          <p:stCondLst>
                                            <p:cond delay="0"/>
                                          </p:stCondLst>
                                        </p:cTn>
                                        <p:tgtEl>
                                          <p:spTgt spid="19"/>
                                        </p:tgtEl>
                                        <p:attrNameLst>
                                          <p:attrName>style.visibility</p:attrName>
                                        </p:attrNameLst>
                                      </p:cBhvr>
                                      <p:to>
                                        <p:strVal val="visible"/>
                                      </p:to>
                                    </p:set>
                                    <p:anim calcmode="lin" valueType="num">
                                      <p:cBhvr additive="base">
                                        <p:cTn dur="500" fill="hold" id="54"/>
                                        <p:tgtEl>
                                          <p:spTgt spid="19"/>
                                        </p:tgtEl>
                                        <p:attrNameLst>
                                          <p:attrName>ppt_x</p:attrName>
                                        </p:attrNameLst>
                                      </p:cBhvr>
                                      <p:tavLst>
                                        <p:tav tm="0">
                                          <p:val>
                                            <p:strVal val="#ppt_x"/>
                                          </p:val>
                                        </p:tav>
                                        <p:tav tm="100000">
                                          <p:val>
                                            <p:strVal val="#ppt_x"/>
                                          </p:val>
                                        </p:tav>
                                      </p:tavLst>
                                    </p:anim>
                                    <p:anim calcmode="lin" valueType="num">
                                      <p:cBhvr additive="base">
                                        <p:cTn dur="500" fill="hold" id="55"/>
                                        <p:tgtEl>
                                          <p:spTgt spid="19"/>
                                        </p:tgtEl>
                                        <p:attrNameLst>
                                          <p:attrName>ppt_y</p:attrName>
                                        </p:attrNameLst>
                                      </p:cBhvr>
                                      <p:tavLst>
                                        <p:tav tm="0">
                                          <p:val>
                                            <p:strVal val="0-#ppt_h/2"/>
                                          </p:val>
                                        </p:tav>
                                        <p:tav tm="100000">
                                          <p:val>
                                            <p:strVal val="#ppt_y"/>
                                          </p:val>
                                        </p:tav>
                                      </p:tavLst>
                                    </p:anim>
                                  </p:childTnLst>
                                </p:cTn>
                              </p:par>
                            </p:childTnLst>
                          </p:cTn>
                        </p:par>
                        <p:par>
                          <p:cTn fill="hold" id="56" nodeType="afterGroup">
                            <p:stCondLst>
                              <p:cond delay="500"/>
                            </p:stCondLst>
                            <p:childTnLst>
                              <p:par>
                                <p:cTn fill="hold" grpId="0" id="57" nodeType="afterEffect" presetClass="entr" presetID="14" presetSubtype="10">
                                  <p:stCondLst>
                                    <p:cond delay="0"/>
                                  </p:stCondLst>
                                  <p:childTnLst>
                                    <p:set>
                                      <p:cBhvr>
                                        <p:cTn dur="1" fill="hold" id="58">
                                          <p:stCondLst>
                                            <p:cond delay="0"/>
                                          </p:stCondLst>
                                        </p:cTn>
                                        <p:tgtEl>
                                          <p:spTgt spid="12"/>
                                        </p:tgtEl>
                                        <p:attrNameLst>
                                          <p:attrName>style.visibility</p:attrName>
                                        </p:attrNameLst>
                                      </p:cBhvr>
                                      <p:to>
                                        <p:strVal val="visible"/>
                                      </p:to>
                                    </p:set>
                                    <p:animEffect filter="randombar(horizontal)" transition="in">
                                      <p:cBhvr>
                                        <p:cTn dur="500" id="59"/>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7" name="矩形 6"/>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9"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10"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12" name="组合 11"/>
          <p:cNvGrpSpPr/>
          <p:nvPr/>
        </p:nvGrpSpPr>
        <p:grpSpPr>
          <a:xfrm>
            <a:off x="0" y="1590307"/>
            <a:ext cx="3708401" cy="4664812"/>
            <a:chOff x="-74096" y="786148"/>
            <a:chExt cx="3951118" cy="4970127"/>
          </a:xfrm>
        </p:grpSpPr>
        <p:pic>
          <p:nvPicPr>
            <p:cNvPr id="13" name="图片 12"/>
            <p:cNvPicPr>
              <a:picLocks noChangeAspect="1"/>
            </p:cNvPicPr>
            <p:nvPr/>
          </p:nvPicPr>
          <p:blipFill>
            <a:blip r:embed="rId4"/>
            <a:stretch>
              <a:fillRect/>
            </a:stretch>
          </p:blipFill>
          <p:spPr>
            <a:xfrm>
              <a:off x="-74096" y="3032012"/>
              <a:ext cx="3176743" cy="2724263"/>
            </a:xfrm>
            <a:prstGeom prst="rect">
              <a:avLst/>
            </a:prstGeom>
          </p:spPr>
        </p:pic>
        <p:pic>
          <p:nvPicPr>
            <p:cNvPr id="14" name="图片 13"/>
            <p:cNvPicPr>
              <a:picLocks noChangeAspect="1"/>
            </p:cNvPicPr>
            <p:nvPr/>
          </p:nvPicPr>
          <p:blipFill>
            <a:blip r:embed="rId5"/>
            <a:stretch>
              <a:fillRect/>
            </a:stretch>
          </p:blipFill>
          <p:spPr>
            <a:xfrm>
              <a:off x="380043" y="786148"/>
              <a:ext cx="3496979" cy="3136565"/>
            </a:xfrm>
            <a:prstGeom prst="rect">
              <a:avLst/>
            </a:prstGeom>
          </p:spPr>
        </p:pic>
      </p:grpSp>
      <p:grpSp>
        <p:nvGrpSpPr>
          <p:cNvPr id="15" name="组合 14"/>
          <p:cNvGrpSpPr/>
          <p:nvPr/>
        </p:nvGrpSpPr>
        <p:grpSpPr>
          <a:xfrm>
            <a:off x="-328678" y="2904316"/>
            <a:ext cx="11303589" cy="5257102"/>
            <a:chOff x="-328678" y="2904316"/>
            <a:chExt cx="11303589" cy="5257102"/>
          </a:xfrm>
        </p:grpSpPr>
        <p:pic>
          <p:nvPicPr>
            <p:cNvPr id="16" name="图片 15"/>
            <p:cNvPicPr>
              <a:picLocks noChangeAspect="1"/>
            </p:cNvPicPr>
            <p:nvPr/>
          </p:nvPicPr>
          <p:blipFill>
            <a:blip r:embed="rId6"/>
            <a:stretch>
              <a:fillRect/>
            </a:stretch>
          </p:blipFill>
          <p:spPr>
            <a:xfrm rot="2069809">
              <a:off x="5795223" y="2904316"/>
              <a:ext cx="5179688" cy="4339598"/>
            </a:xfrm>
            <a:prstGeom prst="rect">
              <a:avLst/>
            </a:prstGeom>
          </p:spPr>
        </p:pic>
        <p:pic>
          <p:nvPicPr>
            <p:cNvPr id="17" name="图片 16"/>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5" name="文本框 4"/>
          <p:cNvSpPr txBox="1"/>
          <p:nvPr/>
        </p:nvSpPr>
        <p:spPr>
          <a:xfrm>
            <a:off x="4938364" y="1536059"/>
            <a:ext cx="2926080" cy="640080"/>
          </a:xfrm>
          <a:prstGeom prst="rect">
            <a:avLst/>
          </a:prstGeom>
          <a:noFill/>
        </p:spPr>
        <p:txBody>
          <a:bodyPr rtlCol="0" wrap="none">
            <a:spAutoFit/>
          </a:bodyPr>
          <a:lstStyle/>
          <a:p>
            <a:pPr algn="ctr"/>
            <a:r>
              <a:rPr altLang="en-US" lang="zh-CN" sz="3600">
                <a:solidFill>
                  <a:schemeClr val="bg1"/>
                </a:solidFill>
                <a:latin charset="-122" panose="02000000000000000000" pitchFamily="2" typeface="方正正黑简体"/>
                <a:ea charset="-122" panose="02000000000000000000" pitchFamily="2" typeface="方正正黑简体"/>
              </a:rPr>
              <a:t>责任源于职责</a:t>
            </a:r>
          </a:p>
        </p:txBody>
      </p:sp>
      <p:sp>
        <p:nvSpPr>
          <p:cNvPr id="8"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190" name="文本框 189"/>
          <p:cNvSpPr txBox="1"/>
          <p:nvPr/>
        </p:nvSpPr>
        <p:spPr>
          <a:xfrm>
            <a:off x="5889046" y="790196"/>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01</a:t>
            </a:r>
          </a:p>
        </p:txBody>
      </p:sp>
    </p:spTree>
    <p:extLst>
      <p:ext uri="{BB962C8B-B14F-4D97-AF65-F5344CB8AC3E}">
        <p14:creationId val="467361988"/>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10"/>
                                        </p:tgtEl>
                                        <p:attrNameLst>
                                          <p:attrName>style.visibility</p:attrName>
                                        </p:attrNameLst>
                                      </p:cBhvr>
                                      <p:to>
                                        <p:strVal val="visible"/>
                                      </p:to>
                                    </p:set>
                                    <p:animEffect filter="fade" transition="in">
                                      <p:cBhvr>
                                        <p:cTn dur="1000" id="12"/>
                                        <p:tgtEl>
                                          <p:spTgt spid="10"/>
                                        </p:tgtEl>
                                      </p:cBhvr>
                                    </p:animEffect>
                                    <p:anim calcmode="lin" valueType="num">
                                      <p:cBhvr>
                                        <p:cTn dur="1000" fill="hold" id="13"/>
                                        <p:tgtEl>
                                          <p:spTgt spid="10"/>
                                        </p:tgtEl>
                                        <p:attrNameLst>
                                          <p:attrName>ppt_x</p:attrName>
                                        </p:attrNameLst>
                                      </p:cBhvr>
                                      <p:tavLst>
                                        <p:tav tm="0">
                                          <p:val>
                                            <p:strVal val="#ppt_x"/>
                                          </p:val>
                                        </p:tav>
                                        <p:tav tm="100000">
                                          <p:val>
                                            <p:strVal val="#ppt_x"/>
                                          </p:val>
                                        </p:tav>
                                      </p:tavLst>
                                    </p:anim>
                                    <p:anim calcmode="lin" valueType="num">
                                      <p:cBhvr>
                                        <p:cTn dur="1000" fill="hold" id="14"/>
                                        <p:tgtEl>
                                          <p:spTgt spid="10"/>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12"/>
                                        </p:tgtEl>
                                        <p:attrNameLst>
                                          <p:attrName>style.visibility</p:attrName>
                                        </p:attrNameLst>
                                      </p:cBhvr>
                                      <p:to>
                                        <p:strVal val="visible"/>
                                      </p:to>
                                    </p:set>
                                    <p:anim calcmode="lin" valueType="num">
                                      <p:cBhvr additive="base">
                                        <p:cTn dur="500" fill="hold" id="19"/>
                                        <p:tgtEl>
                                          <p:spTgt spid="12"/>
                                        </p:tgtEl>
                                        <p:attrNameLst>
                                          <p:attrName>ppt_x</p:attrName>
                                        </p:attrNameLst>
                                      </p:cBhvr>
                                      <p:tavLst>
                                        <p:tav tm="0">
                                          <p:val>
                                            <p:strVal val="0-#ppt_w/2"/>
                                          </p:val>
                                        </p:tav>
                                        <p:tav tm="100000">
                                          <p:val>
                                            <p:strVal val="#ppt_x"/>
                                          </p:val>
                                        </p:tav>
                                      </p:tavLst>
                                    </p:anim>
                                    <p:anim calcmode="lin" valueType="num">
                                      <p:cBhvr additive="base">
                                        <p:cTn dur="500" fill="hold" id="20"/>
                                        <p:tgtEl>
                                          <p:spTgt spid="12"/>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15"/>
                                        </p:tgtEl>
                                        <p:attrNameLst>
                                          <p:attrName>style.visibility</p:attrName>
                                        </p:attrNameLst>
                                      </p:cBhvr>
                                      <p:to>
                                        <p:strVal val="visible"/>
                                      </p:to>
                                    </p:set>
                                    <p:animEffect filter="wipe(right)" transition="in">
                                      <p:cBhvr>
                                        <p:cTn dur="500" id="25"/>
                                        <p:tgtEl>
                                          <p:spTgt spid="15"/>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190"/>
                                        </p:tgtEl>
                                        <p:attrNameLst>
                                          <p:attrName>style.visibility</p:attrName>
                                        </p:attrNameLst>
                                      </p:cBhvr>
                                      <p:to>
                                        <p:strVal val="visible"/>
                                      </p:to>
                                    </p:set>
                                    <p:anim calcmode="lin" valueType="num">
                                      <p:cBhvr>
                                        <p:cTn dur="500" fill="hold" id="29"/>
                                        <p:tgtEl>
                                          <p:spTgt spid="190"/>
                                        </p:tgtEl>
                                        <p:attrNameLst>
                                          <p:attrName>ppt_w</p:attrName>
                                        </p:attrNameLst>
                                      </p:cBhvr>
                                      <p:tavLst>
                                        <p:tav tm="0">
                                          <p:val>
                                            <p:fltVal val="0"/>
                                          </p:val>
                                        </p:tav>
                                        <p:tav tm="100000">
                                          <p:val>
                                            <p:strVal val="#ppt_w"/>
                                          </p:val>
                                        </p:tav>
                                      </p:tavLst>
                                    </p:anim>
                                    <p:anim calcmode="lin" valueType="num">
                                      <p:cBhvr>
                                        <p:cTn dur="500" fill="hold" id="30"/>
                                        <p:tgtEl>
                                          <p:spTgt spid="190"/>
                                        </p:tgtEl>
                                        <p:attrNameLst>
                                          <p:attrName>ppt_h</p:attrName>
                                        </p:attrNameLst>
                                      </p:cBhvr>
                                      <p:tavLst>
                                        <p:tav tm="0">
                                          <p:val>
                                            <p:fltVal val="0"/>
                                          </p:val>
                                        </p:tav>
                                        <p:tav tm="100000">
                                          <p:val>
                                            <p:strVal val="#ppt_h"/>
                                          </p:val>
                                        </p:tav>
                                      </p:tavLst>
                                    </p:anim>
                                    <p:animEffect filter="fade" transition="in">
                                      <p:cBhvr>
                                        <p:cTn dur="500" id="31"/>
                                        <p:tgtEl>
                                          <p:spTgt spid="190"/>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5"/>
                                        </p:tgtEl>
                                        <p:attrNameLst>
                                          <p:attrName>style.visibility</p:attrName>
                                        </p:attrNameLst>
                                      </p:cBhvr>
                                      <p:to>
                                        <p:strVal val="visible"/>
                                      </p:to>
                                    </p:set>
                                    <p:animEffect filter="wipe(left)" transition="in">
                                      <p:cBhvr>
                                        <p:cTn dur="500" id="35"/>
                                        <p:tgtEl>
                                          <p:spTgt spid="5"/>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8"/>
                                        </p:tgtEl>
                                        <p:attrNameLst>
                                          <p:attrName>style.visibility</p:attrName>
                                        </p:attrNameLst>
                                      </p:cBhvr>
                                      <p:to>
                                        <p:strVal val="visible"/>
                                      </p:to>
                                    </p:set>
                                    <p:anim calcmode="lin" valueType="num">
                                      <p:cBhvr>
                                        <p:cTn dur="500" fill="hold" id="39"/>
                                        <p:tgtEl>
                                          <p:spTgt spid="8"/>
                                        </p:tgtEl>
                                        <p:attrNameLst>
                                          <p:attrName>ppt_w</p:attrName>
                                        </p:attrNameLst>
                                      </p:cBhvr>
                                      <p:tavLst>
                                        <p:tav tm="0">
                                          <p:val>
                                            <p:fltVal val="0"/>
                                          </p:val>
                                        </p:tav>
                                        <p:tav tm="100000">
                                          <p:val>
                                            <p:strVal val="#ppt_w"/>
                                          </p:val>
                                        </p:tav>
                                      </p:tavLst>
                                    </p:anim>
                                    <p:anim calcmode="lin" valueType="num">
                                      <p:cBhvr>
                                        <p:cTn dur="500" fill="hold" id="40"/>
                                        <p:tgtEl>
                                          <p:spTgt spid="8"/>
                                        </p:tgtEl>
                                        <p:attrNameLst>
                                          <p:attrName>ppt_h</p:attrName>
                                        </p:attrNameLst>
                                      </p:cBhvr>
                                      <p:tavLst>
                                        <p:tav tm="0">
                                          <p:val>
                                            <p:fltVal val="0"/>
                                          </p:val>
                                        </p:tav>
                                        <p:tav tm="100000">
                                          <p:val>
                                            <p:strVal val="#ppt_h"/>
                                          </p:val>
                                        </p:tav>
                                      </p:tavLst>
                                    </p:anim>
                                    <p:animEffect filter="fade" transition="in">
                                      <p:cBhvr>
                                        <p:cTn dur="500" id="41"/>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5"/>
      <p:bldP grpId="0" spid="8"/>
      <p:bldP grpId="0" spid="190"/>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6" name="组合 35">
            <a:extLst>
              <a:ext uri="{FF2B5EF4-FFF2-40B4-BE49-F238E27FC236}">
                <a16:creationId xmlns:a16="http://schemas.microsoft.com/office/drawing/2014/main" id="{6C067F5F-872B-4342-8460-8CF69CAD03C6}"/>
              </a:ext>
            </a:extLst>
          </p:cNvPr>
          <p:cNvGrpSpPr/>
          <p:nvPr/>
        </p:nvGrpSpPr>
        <p:grpSpPr>
          <a:xfrm>
            <a:off x="1741090" y="3802214"/>
            <a:ext cx="2656115" cy="664054"/>
            <a:chOff x="1741090" y="3802214"/>
            <a:chExt cx="2656115" cy="664054"/>
          </a:xfrm>
        </p:grpSpPr>
        <p:grpSp>
          <p:nvGrpSpPr>
            <p:cNvPr id="7" name="ís1îḓe">
              <a:extLst>
                <a:ext uri="{FF2B5EF4-FFF2-40B4-BE49-F238E27FC236}">
                  <a16:creationId xmlns:a16="http://schemas.microsoft.com/office/drawing/2014/main" id="{1F71ADFD-5833-4ACB-91F4-CE283D96672D}"/>
                </a:ext>
              </a:extLst>
            </p:cNvPr>
            <p:cNvGrpSpPr/>
            <p:nvPr/>
          </p:nvGrpSpPr>
          <p:grpSpPr>
            <a:xfrm>
              <a:off x="1741090" y="3804280"/>
              <a:ext cx="2341995" cy="661988"/>
              <a:chOff x="2790825" y="4406900"/>
              <a:chExt cx="2762250" cy="882650"/>
            </a:xfrm>
            <a:solidFill>
              <a:schemeClr val="accent3"/>
            </a:solidFill>
          </p:grpSpPr>
          <p:sp>
            <p:nvSpPr>
              <p:cNvPr id="28" name="iṩ1iḓê">
                <a:extLst>
                  <a:ext uri="{FF2B5EF4-FFF2-40B4-BE49-F238E27FC236}">
                    <a16:creationId xmlns:a16="http://schemas.microsoft.com/office/drawing/2014/main" id="{D383D144-B4AE-493B-A7CE-899AB2D2349D}"/>
                  </a:ext>
                </a:extLst>
              </p:cNvPr>
              <p:cNvSpPr/>
              <p:nvPr/>
            </p:nvSpPr>
            <p:spPr bwMode="auto">
              <a:xfrm>
                <a:off x="2790825" y="4406900"/>
                <a:ext cx="2762250" cy="882650"/>
              </a:xfrm>
              <a:prstGeom prst="homePlat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iśḷiḑe">
                <a:extLst>
                  <a:ext uri="{FF2B5EF4-FFF2-40B4-BE49-F238E27FC236}">
                    <a16:creationId xmlns:a16="http://schemas.microsoft.com/office/drawing/2014/main" id="{5020EE92-4CC8-4CDA-B156-DD54ECB31D6C}"/>
                  </a:ext>
                </a:extLst>
              </p:cNvPr>
              <p:cNvSpPr/>
              <p:nvPr/>
            </p:nvSpPr>
            <p:spPr bwMode="auto">
              <a:xfrm>
                <a:off x="4614033" y="4614997"/>
                <a:ext cx="475060" cy="465796"/>
              </a:xfrm>
              <a:prstGeom prst="homePlate">
                <a:avLst/>
              </a:prstGeom>
              <a:grp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p>
            </p:txBody>
          </p:sp>
        </p:grpSp>
        <p:grpSp>
          <p:nvGrpSpPr>
            <p:cNvPr id="8" name="íṥ1îḓê">
              <a:extLst>
                <a:ext uri="{FF2B5EF4-FFF2-40B4-BE49-F238E27FC236}">
                  <a16:creationId xmlns:a16="http://schemas.microsoft.com/office/drawing/2014/main" id="{880FAEDC-16E8-4FE1-86DD-6AB3F1666CA6}"/>
                </a:ext>
              </a:extLst>
            </p:cNvPr>
            <p:cNvGrpSpPr/>
            <p:nvPr/>
          </p:nvGrpSpPr>
          <p:grpSpPr>
            <a:xfrm>
              <a:off x="3816954" y="3839998"/>
              <a:ext cx="580251" cy="580256"/>
              <a:chOff x="7209746" y="4153276"/>
              <a:chExt cx="675000" cy="675005"/>
            </a:xfrm>
          </p:grpSpPr>
          <p:sp>
            <p:nvSpPr>
              <p:cNvPr id="26" name="îṥliḑê">
                <a:extLst>
                  <a:ext uri="{FF2B5EF4-FFF2-40B4-BE49-F238E27FC236}">
                    <a16:creationId xmlns:a16="http://schemas.microsoft.com/office/drawing/2014/main" id="{65E51131-2AA1-4D6C-B502-0B64D0104FD3}"/>
                  </a:ext>
                </a:extLst>
              </p:cNvPr>
              <p:cNvSpPr/>
              <p:nvPr/>
            </p:nvSpPr>
            <p:spPr>
              <a:xfrm>
                <a:off x="7209746" y="4153276"/>
                <a:ext cx="675000" cy="675005"/>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ltLang="en-US" lang="zh-CN"/>
              </a:p>
            </p:txBody>
          </p:sp>
          <p:sp>
            <p:nvSpPr>
              <p:cNvPr id="27" name="íşliḋè">
                <a:extLst>
                  <a:ext uri="{FF2B5EF4-FFF2-40B4-BE49-F238E27FC236}">
                    <a16:creationId xmlns:a16="http://schemas.microsoft.com/office/drawing/2014/main" id="{06F5AA29-B9CC-4F63-9A93-BF63BB31A4D7}"/>
                  </a:ext>
                </a:extLst>
              </p:cNvPr>
              <p:cNvSpPr/>
              <p:nvPr/>
            </p:nvSpPr>
            <p:spPr bwMode="auto">
              <a:xfrm>
                <a:off x="7375153" y="4322040"/>
                <a:ext cx="344185" cy="337474"/>
              </a:xfrm>
              <a:custGeom>
                <a:gdLst>
                  <a:gd fmla="*/ 1312 w 1990" name="T0"/>
                  <a:gd fmla="*/ 1552 h 1954" name="T1"/>
                  <a:gd fmla="*/ 291 w 1990" name="T2"/>
                  <a:gd fmla="*/ 1746 h 1954" name="T3"/>
                  <a:gd fmla="*/ 0 w 1990" name="T4"/>
                  <a:gd fmla="*/ 540 h 1954" name="T5"/>
                  <a:gd fmla="*/ 515 w 1990" name="T6"/>
                  <a:gd fmla="*/ 249 h 1954" name="T7"/>
                  <a:gd fmla="*/ 1205 w 1990" name="T8"/>
                  <a:gd fmla="*/ 0 h 1954" name="T9"/>
                  <a:gd fmla="*/ 1496 w 1990" name="T10"/>
                  <a:gd fmla="*/ 489 h 1954" name="T11"/>
                  <a:gd fmla="*/ 1413 w 1990" name="T12"/>
                  <a:gd fmla="*/ 291 h 1954" name="T13"/>
                  <a:gd fmla="*/ 802 w 1990" name="T14"/>
                  <a:gd fmla="*/ 83 h 1954" name="T15"/>
                  <a:gd fmla="*/ 1039 w 1990" name="T16"/>
                  <a:gd fmla="*/ 249 h 1954" name="T17"/>
                  <a:gd fmla="*/ 1243 w 1990" name="T18"/>
                  <a:gd fmla="*/ 499 h 1954" name="T19"/>
                  <a:gd fmla="*/ 291 w 1990" name="T20"/>
                  <a:gd fmla="*/ 333 h 1954" name="T21"/>
                  <a:gd fmla="*/ 83 w 1990" name="T22"/>
                  <a:gd fmla="*/ 1455 h 1954" name="T23"/>
                  <a:gd fmla="*/ 1039 w 1990" name="T24"/>
                  <a:gd fmla="*/ 1663 h 1954" name="T25"/>
                  <a:gd fmla="*/ 1641 w 1990" name="T26"/>
                  <a:gd fmla="*/ 1453 h 1954" name="T27"/>
                  <a:gd fmla="*/ 1138 w 1990" name="T28"/>
                  <a:gd fmla="*/ 583 h 1954" name="T29"/>
                  <a:gd fmla="*/ 1641 w 1990" name="T30"/>
                  <a:gd fmla="*/ 1453 h 1954" name="T31"/>
                  <a:gd fmla="*/ 1752 w 1990" name="T32"/>
                  <a:gd fmla="*/ 809 h 1954" name="T33"/>
                  <a:gd fmla="*/ 1026 w 1990" name="T34"/>
                  <a:gd fmla="*/ 1228 h 1954" name="T35"/>
                  <a:gd fmla="*/ 1767 w 1990" name="T36"/>
                  <a:gd fmla="*/ 1422 h 1954" name="T37"/>
                  <a:gd fmla="*/ 1717 w 1990" name="T38"/>
                  <a:gd fmla="*/ 1835 h 1954" name="T39"/>
                  <a:gd fmla="*/ 1767 w 1990" name="T40"/>
                  <a:gd fmla="*/ 1422 h 1954" name="T41"/>
                  <a:gd fmla="*/ 1739 w 1990" name="T42"/>
                  <a:gd fmla="*/ 1874 h 1954" name="T43"/>
                  <a:gd fmla="*/ 1956 w 1990" name="T44"/>
                  <a:gd fmla="*/ 1749 h 1954" name="T45"/>
                  <a:gd fmla="*/ 249 w 1990" name="T46"/>
                  <a:gd fmla="*/ 551 h 1954" name="T47"/>
                  <a:gd fmla="*/ 803 w 1990" name="T48"/>
                  <a:gd fmla="*/ 613 h 1954" name="T49"/>
                  <a:gd fmla="*/ 675 w 1990" name="T50"/>
                  <a:gd fmla="*/ 828 h 1954" name="T51"/>
                  <a:gd fmla="*/ 249 w 1990" name="T52"/>
                  <a:gd fmla="*/ 890 h 1954" name="T53"/>
                  <a:gd fmla="*/ 675 w 1990" name="T54"/>
                  <a:gd fmla="*/ 828 h 1954" name="T55"/>
                  <a:gd fmla="*/ 675 w 1990" name="T56"/>
                  <a:gd fmla="*/ 1167 h 1954" name="T57"/>
                  <a:gd fmla="*/ 249 w 1990" name="T58"/>
                  <a:gd fmla="*/ 1105 h 1954" name="T59"/>
                  <a:gd fmla="*/ 249 w 1990" name="T60"/>
                  <a:gd fmla="*/ 1444 h 1954" name="T61"/>
                  <a:gd fmla="*/ 803 w 1990" name="T62"/>
                  <a:gd fmla="*/ 1382 h 1954" name="T63"/>
                  <a:gd fmla="*/ 249 w 1990" name="T64"/>
                  <a:gd fmla="*/ 1444 h 1954" name="T65"/>
                  <a:gd fmla="*/ 1179 w 1990" name="T66"/>
                  <a:gd fmla="*/ 961 h 1954" name="T67"/>
                  <a:gd fmla="*/ 1300 w 1990" name="T68"/>
                  <a:gd fmla="*/ 1219 h 1954" name="T69"/>
                  <a:gd fmla="*/ 1604 w 1990" name="T70"/>
                  <a:gd fmla="*/ 858 h 195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954" w="1990">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p>
            </p:txBody>
          </p:sp>
        </p:grpSp>
        <p:sp>
          <p:nvSpPr>
            <p:cNvPr id="20" name="iśḷîdê">
              <a:extLst>
                <a:ext uri="{FF2B5EF4-FFF2-40B4-BE49-F238E27FC236}">
                  <a16:creationId xmlns:a16="http://schemas.microsoft.com/office/drawing/2014/main" id="{BB5D5A6B-9918-4F7A-A306-4675983EDDD7}"/>
                </a:ext>
              </a:extLst>
            </p:cNvPr>
            <p:cNvSpPr txBox="1"/>
            <p:nvPr/>
          </p:nvSpPr>
          <p:spPr>
            <a:xfrm>
              <a:off x="1800763" y="3802214"/>
              <a:ext cx="2034376" cy="655820"/>
            </a:xfrm>
            <a:prstGeom prst="rect">
              <a:avLst/>
            </a:prstGeom>
            <a:noFill/>
          </p:spPr>
          <p:txBody>
            <a:bodyPr anchor="ctr" anchorCtr="0" bIns="46800" lIns="90000" rIns="90000" rtlCol="0" tIns="46800" wrap="none">
              <a:normAutofit/>
            </a:bodyPr>
            <a:lstStyle/>
            <a:p>
              <a:pPr algn="ctr"/>
              <a:r>
                <a:rPr altLang="en-US" b="1" lang="zh-CN" sz="2000">
                  <a:solidFill>
                    <a:schemeClr val="bg1"/>
                  </a:solidFill>
                </a:rPr>
                <a:t>文本标题</a:t>
              </a:r>
            </a:p>
          </p:txBody>
        </p:sp>
      </p:grpSp>
      <p:grpSp>
        <p:nvGrpSpPr>
          <p:cNvPr id="35" name="组合 34">
            <a:extLst>
              <a:ext uri="{FF2B5EF4-FFF2-40B4-BE49-F238E27FC236}">
                <a16:creationId xmlns:a16="http://schemas.microsoft.com/office/drawing/2014/main" id="{842B7BDA-3C64-4007-AED7-B0D250044F3D}"/>
              </a:ext>
            </a:extLst>
          </p:cNvPr>
          <p:cNvGrpSpPr/>
          <p:nvPr/>
        </p:nvGrpSpPr>
        <p:grpSpPr>
          <a:xfrm>
            <a:off x="1741090" y="2982521"/>
            <a:ext cx="3467185" cy="671359"/>
            <a:chOff x="1741090" y="2982521"/>
            <a:chExt cx="3467185" cy="671359"/>
          </a:xfrm>
        </p:grpSpPr>
        <p:sp>
          <p:nvSpPr>
            <p:cNvPr id="4" name="isļiḓê">
              <a:extLst>
                <a:ext uri="{FF2B5EF4-FFF2-40B4-BE49-F238E27FC236}">
                  <a16:creationId xmlns:a16="http://schemas.microsoft.com/office/drawing/2014/main" id="{F1F9EBF9-D74D-477E-A7B9-784A4C67BBD1}"/>
                </a:ext>
              </a:extLst>
            </p:cNvPr>
            <p:cNvSpPr/>
            <p:nvPr/>
          </p:nvSpPr>
          <p:spPr bwMode="auto">
            <a:xfrm>
              <a:off x="1741090" y="2991892"/>
              <a:ext cx="3192066" cy="661988"/>
            </a:xfrm>
            <a:prstGeom prst="homePlate">
              <a:avLst/>
            </a:pr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3" name="组合 2">
              <a:extLst>
                <a:ext uri="{FF2B5EF4-FFF2-40B4-BE49-F238E27FC236}">
                  <a16:creationId xmlns:a16="http://schemas.microsoft.com/office/drawing/2014/main" id="{930341EB-2463-491F-AC67-D991D6CC5064}"/>
                </a:ext>
              </a:extLst>
            </p:cNvPr>
            <p:cNvGrpSpPr/>
            <p:nvPr/>
          </p:nvGrpSpPr>
          <p:grpSpPr>
            <a:xfrm>
              <a:off x="1800763" y="2982521"/>
              <a:ext cx="3407512" cy="655820"/>
              <a:chOff x="1800763" y="2982521"/>
              <a:chExt cx="3407512" cy="655820"/>
            </a:xfrm>
          </p:grpSpPr>
          <p:grpSp>
            <p:nvGrpSpPr>
              <p:cNvPr id="9" name="iṧ1iḍè">
                <a:extLst>
                  <a:ext uri="{FF2B5EF4-FFF2-40B4-BE49-F238E27FC236}">
                    <a16:creationId xmlns:a16="http://schemas.microsoft.com/office/drawing/2014/main" id="{C7B5E046-6E71-4CFB-B8D9-12F35BC308D9}"/>
                  </a:ext>
                </a:extLst>
              </p:cNvPr>
              <p:cNvGrpSpPr/>
              <p:nvPr/>
            </p:nvGrpSpPr>
            <p:grpSpPr>
              <a:xfrm>
                <a:off x="4628024" y="3004183"/>
                <a:ext cx="580251" cy="580256"/>
                <a:chOff x="7209746" y="4153276"/>
                <a:chExt cx="675000" cy="675005"/>
              </a:xfrm>
            </p:grpSpPr>
            <p:sp>
              <p:nvSpPr>
                <p:cNvPr id="24" name="i$1iḓè">
                  <a:extLst>
                    <a:ext uri="{FF2B5EF4-FFF2-40B4-BE49-F238E27FC236}">
                      <a16:creationId xmlns:a16="http://schemas.microsoft.com/office/drawing/2014/main" id="{9C82653D-CE3D-4305-9A79-2A2871E06B27}"/>
                    </a:ext>
                  </a:extLst>
                </p:cNvPr>
                <p:cNvSpPr/>
                <p:nvPr/>
              </p:nvSpPr>
              <p:spPr>
                <a:xfrm>
                  <a:off x="7209746" y="4153276"/>
                  <a:ext cx="675000" cy="675005"/>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ltLang="en-US" lang="zh-CN"/>
                </a:p>
              </p:txBody>
            </p:sp>
            <p:sp>
              <p:nvSpPr>
                <p:cNvPr id="25" name="îsḻiďe">
                  <a:extLst>
                    <a:ext uri="{FF2B5EF4-FFF2-40B4-BE49-F238E27FC236}">
                      <a16:creationId xmlns:a16="http://schemas.microsoft.com/office/drawing/2014/main" id="{D3BC7B94-4B12-448D-8063-03BF851E4D20}"/>
                    </a:ext>
                  </a:extLst>
                </p:cNvPr>
                <p:cNvSpPr/>
                <p:nvPr/>
              </p:nvSpPr>
              <p:spPr bwMode="auto">
                <a:xfrm>
                  <a:off x="7375153" y="4322040"/>
                  <a:ext cx="344185" cy="337474"/>
                </a:xfrm>
                <a:custGeom>
                  <a:gdLst>
                    <a:gd fmla="*/ 1312 w 1990" name="T0"/>
                    <a:gd fmla="*/ 1552 h 1954" name="T1"/>
                    <a:gd fmla="*/ 291 w 1990" name="T2"/>
                    <a:gd fmla="*/ 1746 h 1954" name="T3"/>
                    <a:gd fmla="*/ 0 w 1990" name="T4"/>
                    <a:gd fmla="*/ 540 h 1954" name="T5"/>
                    <a:gd fmla="*/ 515 w 1990" name="T6"/>
                    <a:gd fmla="*/ 249 h 1954" name="T7"/>
                    <a:gd fmla="*/ 1205 w 1990" name="T8"/>
                    <a:gd fmla="*/ 0 h 1954" name="T9"/>
                    <a:gd fmla="*/ 1496 w 1990" name="T10"/>
                    <a:gd fmla="*/ 489 h 1954" name="T11"/>
                    <a:gd fmla="*/ 1413 w 1990" name="T12"/>
                    <a:gd fmla="*/ 291 h 1954" name="T13"/>
                    <a:gd fmla="*/ 802 w 1990" name="T14"/>
                    <a:gd fmla="*/ 83 h 1954" name="T15"/>
                    <a:gd fmla="*/ 1039 w 1990" name="T16"/>
                    <a:gd fmla="*/ 249 h 1954" name="T17"/>
                    <a:gd fmla="*/ 1243 w 1990" name="T18"/>
                    <a:gd fmla="*/ 499 h 1954" name="T19"/>
                    <a:gd fmla="*/ 291 w 1990" name="T20"/>
                    <a:gd fmla="*/ 333 h 1954" name="T21"/>
                    <a:gd fmla="*/ 83 w 1990" name="T22"/>
                    <a:gd fmla="*/ 1455 h 1954" name="T23"/>
                    <a:gd fmla="*/ 1039 w 1990" name="T24"/>
                    <a:gd fmla="*/ 1663 h 1954" name="T25"/>
                    <a:gd fmla="*/ 1641 w 1990" name="T26"/>
                    <a:gd fmla="*/ 1453 h 1954" name="T27"/>
                    <a:gd fmla="*/ 1138 w 1990" name="T28"/>
                    <a:gd fmla="*/ 583 h 1954" name="T29"/>
                    <a:gd fmla="*/ 1641 w 1990" name="T30"/>
                    <a:gd fmla="*/ 1453 h 1954" name="T31"/>
                    <a:gd fmla="*/ 1752 w 1990" name="T32"/>
                    <a:gd fmla="*/ 809 h 1954" name="T33"/>
                    <a:gd fmla="*/ 1026 w 1990" name="T34"/>
                    <a:gd fmla="*/ 1228 h 1954" name="T35"/>
                    <a:gd fmla="*/ 1767 w 1990" name="T36"/>
                    <a:gd fmla="*/ 1422 h 1954" name="T37"/>
                    <a:gd fmla="*/ 1717 w 1990" name="T38"/>
                    <a:gd fmla="*/ 1835 h 1954" name="T39"/>
                    <a:gd fmla="*/ 1767 w 1990" name="T40"/>
                    <a:gd fmla="*/ 1422 h 1954" name="T41"/>
                    <a:gd fmla="*/ 1739 w 1990" name="T42"/>
                    <a:gd fmla="*/ 1874 h 1954" name="T43"/>
                    <a:gd fmla="*/ 1956 w 1990" name="T44"/>
                    <a:gd fmla="*/ 1749 h 1954" name="T45"/>
                    <a:gd fmla="*/ 249 w 1990" name="T46"/>
                    <a:gd fmla="*/ 551 h 1954" name="T47"/>
                    <a:gd fmla="*/ 803 w 1990" name="T48"/>
                    <a:gd fmla="*/ 613 h 1954" name="T49"/>
                    <a:gd fmla="*/ 675 w 1990" name="T50"/>
                    <a:gd fmla="*/ 828 h 1954" name="T51"/>
                    <a:gd fmla="*/ 249 w 1990" name="T52"/>
                    <a:gd fmla="*/ 890 h 1954" name="T53"/>
                    <a:gd fmla="*/ 675 w 1990" name="T54"/>
                    <a:gd fmla="*/ 828 h 1954" name="T55"/>
                    <a:gd fmla="*/ 675 w 1990" name="T56"/>
                    <a:gd fmla="*/ 1167 h 1954" name="T57"/>
                    <a:gd fmla="*/ 249 w 1990" name="T58"/>
                    <a:gd fmla="*/ 1105 h 1954" name="T59"/>
                    <a:gd fmla="*/ 249 w 1990" name="T60"/>
                    <a:gd fmla="*/ 1444 h 1954" name="T61"/>
                    <a:gd fmla="*/ 803 w 1990" name="T62"/>
                    <a:gd fmla="*/ 1382 h 1954" name="T63"/>
                    <a:gd fmla="*/ 249 w 1990" name="T64"/>
                    <a:gd fmla="*/ 1444 h 1954" name="T65"/>
                    <a:gd fmla="*/ 1179 w 1990" name="T66"/>
                    <a:gd fmla="*/ 961 h 1954" name="T67"/>
                    <a:gd fmla="*/ 1300 w 1990" name="T68"/>
                    <a:gd fmla="*/ 1219 h 1954" name="T69"/>
                    <a:gd fmla="*/ 1604 w 1990" name="T70"/>
                    <a:gd fmla="*/ 858 h 195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954" w="1990">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p>
              </p:txBody>
            </p:sp>
          </p:grpSp>
          <p:sp>
            <p:nvSpPr>
              <p:cNvPr id="19" name="ïsľîďê">
                <a:extLst>
                  <a:ext uri="{FF2B5EF4-FFF2-40B4-BE49-F238E27FC236}">
                    <a16:creationId xmlns:a16="http://schemas.microsoft.com/office/drawing/2014/main" id="{C0FFEB81-246D-4597-953A-E4012A06293D}"/>
                  </a:ext>
                </a:extLst>
              </p:cNvPr>
              <p:cNvSpPr txBox="1"/>
              <p:nvPr/>
            </p:nvSpPr>
            <p:spPr>
              <a:xfrm>
                <a:off x="1800763" y="2982521"/>
                <a:ext cx="2827171" cy="655820"/>
              </a:xfrm>
              <a:prstGeom prst="rect">
                <a:avLst/>
              </a:prstGeom>
              <a:noFill/>
            </p:spPr>
            <p:txBody>
              <a:bodyPr anchor="ctr" anchorCtr="0" bIns="46800" lIns="90000" rIns="90000" rtlCol="0" tIns="46800" wrap="none">
                <a:normAutofit/>
              </a:bodyPr>
              <a:lstStyle/>
              <a:p>
                <a:pPr algn="ctr"/>
                <a:r>
                  <a:rPr altLang="en-US" b="1" lang="zh-CN" sz="2000">
                    <a:solidFill>
                      <a:schemeClr val="bg1"/>
                    </a:solidFill>
                  </a:rPr>
                  <a:t>文本标题</a:t>
                </a:r>
              </a:p>
            </p:txBody>
          </p:sp>
        </p:grpSp>
      </p:grpSp>
      <p:grpSp>
        <p:nvGrpSpPr>
          <p:cNvPr id="17" name="组合 16">
            <a:extLst>
              <a:ext uri="{FF2B5EF4-FFF2-40B4-BE49-F238E27FC236}">
                <a16:creationId xmlns:a16="http://schemas.microsoft.com/office/drawing/2014/main" id="{90310A51-4C60-4453-932E-28200D1422AE}"/>
              </a:ext>
            </a:extLst>
          </p:cNvPr>
          <p:cNvGrpSpPr/>
          <p:nvPr/>
        </p:nvGrpSpPr>
        <p:grpSpPr>
          <a:xfrm>
            <a:off x="1741090" y="2179504"/>
            <a:ext cx="2656115" cy="661989"/>
            <a:chOff x="1741090" y="2179504"/>
            <a:chExt cx="2656115" cy="661989"/>
          </a:xfrm>
        </p:grpSpPr>
        <p:sp>
          <p:nvSpPr>
            <p:cNvPr id="5" name="iSḷiďe">
              <a:extLst>
                <a:ext uri="{FF2B5EF4-FFF2-40B4-BE49-F238E27FC236}">
                  <a16:creationId xmlns:a16="http://schemas.microsoft.com/office/drawing/2014/main" id="{5953FCE1-FD55-436D-A93D-310E3EB9B332}"/>
                </a:ext>
              </a:extLst>
            </p:cNvPr>
            <p:cNvSpPr/>
            <p:nvPr/>
          </p:nvSpPr>
          <p:spPr bwMode="auto">
            <a:xfrm>
              <a:off x="1741090" y="2179505"/>
              <a:ext cx="2415816" cy="661988"/>
            </a:xfrm>
            <a:prstGeom prst="homePlate">
              <a:avLst/>
            </a:pr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6" name="iṧliďe">
              <a:extLst>
                <a:ext uri="{FF2B5EF4-FFF2-40B4-BE49-F238E27FC236}">
                  <a16:creationId xmlns:a16="http://schemas.microsoft.com/office/drawing/2014/main" id="{A6861BC9-41C9-407C-9737-598104D0A36C}"/>
                </a:ext>
              </a:extLst>
            </p:cNvPr>
            <p:cNvGrpSpPr/>
            <p:nvPr/>
          </p:nvGrpSpPr>
          <p:grpSpPr>
            <a:xfrm>
              <a:off x="3816954" y="2208589"/>
              <a:ext cx="580251" cy="580256"/>
              <a:chOff x="7209746" y="4153276"/>
              <a:chExt cx="675000" cy="675005"/>
            </a:xfrm>
          </p:grpSpPr>
          <p:sp>
            <p:nvSpPr>
              <p:cNvPr id="30" name="îS1iḑé">
                <a:extLst>
                  <a:ext uri="{FF2B5EF4-FFF2-40B4-BE49-F238E27FC236}">
                    <a16:creationId xmlns:a16="http://schemas.microsoft.com/office/drawing/2014/main" id="{004FC10C-0392-442B-9708-2040D781D0FE}"/>
                  </a:ext>
                </a:extLst>
              </p:cNvPr>
              <p:cNvSpPr/>
              <p:nvPr/>
            </p:nvSpPr>
            <p:spPr>
              <a:xfrm>
                <a:off x="7209746" y="4153276"/>
                <a:ext cx="675000" cy="675005"/>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ltLang="en-US" lang="zh-CN"/>
              </a:p>
            </p:txBody>
          </p:sp>
          <p:sp>
            <p:nvSpPr>
              <p:cNvPr id="31" name="íşlïḋè">
                <a:extLst>
                  <a:ext uri="{FF2B5EF4-FFF2-40B4-BE49-F238E27FC236}">
                    <a16:creationId xmlns:a16="http://schemas.microsoft.com/office/drawing/2014/main" id="{67F07652-A0CC-41D1-A1D9-9B601C40FC04}"/>
                  </a:ext>
                </a:extLst>
              </p:cNvPr>
              <p:cNvSpPr/>
              <p:nvPr/>
            </p:nvSpPr>
            <p:spPr bwMode="auto">
              <a:xfrm>
                <a:off x="7375153" y="4322040"/>
                <a:ext cx="344185" cy="337474"/>
              </a:xfrm>
              <a:custGeom>
                <a:gdLst>
                  <a:gd fmla="*/ 1312 w 1990" name="T0"/>
                  <a:gd fmla="*/ 1552 h 1954" name="T1"/>
                  <a:gd fmla="*/ 291 w 1990" name="T2"/>
                  <a:gd fmla="*/ 1746 h 1954" name="T3"/>
                  <a:gd fmla="*/ 0 w 1990" name="T4"/>
                  <a:gd fmla="*/ 540 h 1954" name="T5"/>
                  <a:gd fmla="*/ 515 w 1990" name="T6"/>
                  <a:gd fmla="*/ 249 h 1954" name="T7"/>
                  <a:gd fmla="*/ 1205 w 1990" name="T8"/>
                  <a:gd fmla="*/ 0 h 1954" name="T9"/>
                  <a:gd fmla="*/ 1496 w 1990" name="T10"/>
                  <a:gd fmla="*/ 489 h 1954" name="T11"/>
                  <a:gd fmla="*/ 1413 w 1990" name="T12"/>
                  <a:gd fmla="*/ 291 h 1954" name="T13"/>
                  <a:gd fmla="*/ 802 w 1990" name="T14"/>
                  <a:gd fmla="*/ 83 h 1954" name="T15"/>
                  <a:gd fmla="*/ 1039 w 1990" name="T16"/>
                  <a:gd fmla="*/ 249 h 1954" name="T17"/>
                  <a:gd fmla="*/ 1243 w 1990" name="T18"/>
                  <a:gd fmla="*/ 499 h 1954" name="T19"/>
                  <a:gd fmla="*/ 291 w 1990" name="T20"/>
                  <a:gd fmla="*/ 333 h 1954" name="T21"/>
                  <a:gd fmla="*/ 83 w 1990" name="T22"/>
                  <a:gd fmla="*/ 1455 h 1954" name="T23"/>
                  <a:gd fmla="*/ 1039 w 1990" name="T24"/>
                  <a:gd fmla="*/ 1663 h 1954" name="T25"/>
                  <a:gd fmla="*/ 1641 w 1990" name="T26"/>
                  <a:gd fmla="*/ 1453 h 1954" name="T27"/>
                  <a:gd fmla="*/ 1138 w 1990" name="T28"/>
                  <a:gd fmla="*/ 583 h 1954" name="T29"/>
                  <a:gd fmla="*/ 1641 w 1990" name="T30"/>
                  <a:gd fmla="*/ 1453 h 1954" name="T31"/>
                  <a:gd fmla="*/ 1752 w 1990" name="T32"/>
                  <a:gd fmla="*/ 809 h 1954" name="T33"/>
                  <a:gd fmla="*/ 1026 w 1990" name="T34"/>
                  <a:gd fmla="*/ 1228 h 1954" name="T35"/>
                  <a:gd fmla="*/ 1767 w 1990" name="T36"/>
                  <a:gd fmla="*/ 1422 h 1954" name="T37"/>
                  <a:gd fmla="*/ 1717 w 1990" name="T38"/>
                  <a:gd fmla="*/ 1835 h 1954" name="T39"/>
                  <a:gd fmla="*/ 1767 w 1990" name="T40"/>
                  <a:gd fmla="*/ 1422 h 1954" name="T41"/>
                  <a:gd fmla="*/ 1739 w 1990" name="T42"/>
                  <a:gd fmla="*/ 1874 h 1954" name="T43"/>
                  <a:gd fmla="*/ 1956 w 1990" name="T44"/>
                  <a:gd fmla="*/ 1749 h 1954" name="T45"/>
                  <a:gd fmla="*/ 249 w 1990" name="T46"/>
                  <a:gd fmla="*/ 551 h 1954" name="T47"/>
                  <a:gd fmla="*/ 803 w 1990" name="T48"/>
                  <a:gd fmla="*/ 613 h 1954" name="T49"/>
                  <a:gd fmla="*/ 675 w 1990" name="T50"/>
                  <a:gd fmla="*/ 828 h 1954" name="T51"/>
                  <a:gd fmla="*/ 249 w 1990" name="T52"/>
                  <a:gd fmla="*/ 890 h 1954" name="T53"/>
                  <a:gd fmla="*/ 675 w 1990" name="T54"/>
                  <a:gd fmla="*/ 828 h 1954" name="T55"/>
                  <a:gd fmla="*/ 675 w 1990" name="T56"/>
                  <a:gd fmla="*/ 1167 h 1954" name="T57"/>
                  <a:gd fmla="*/ 249 w 1990" name="T58"/>
                  <a:gd fmla="*/ 1105 h 1954" name="T59"/>
                  <a:gd fmla="*/ 249 w 1990" name="T60"/>
                  <a:gd fmla="*/ 1444 h 1954" name="T61"/>
                  <a:gd fmla="*/ 803 w 1990" name="T62"/>
                  <a:gd fmla="*/ 1382 h 1954" name="T63"/>
                  <a:gd fmla="*/ 249 w 1990" name="T64"/>
                  <a:gd fmla="*/ 1444 h 1954" name="T65"/>
                  <a:gd fmla="*/ 1179 w 1990" name="T66"/>
                  <a:gd fmla="*/ 961 h 1954" name="T67"/>
                  <a:gd fmla="*/ 1300 w 1990" name="T68"/>
                  <a:gd fmla="*/ 1219 h 1954" name="T69"/>
                  <a:gd fmla="*/ 1604 w 1990" name="T70"/>
                  <a:gd fmla="*/ 858 h 195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954" w="1990">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p>
            </p:txBody>
          </p:sp>
        </p:grpSp>
        <p:sp>
          <p:nvSpPr>
            <p:cNvPr id="18" name="ïsļiďè">
              <a:extLst>
                <a:ext uri="{FF2B5EF4-FFF2-40B4-BE49-F238E27FC236}">
                  <a16:creationId xmlns:a16="http://schemas.microsoft.com/office/drawing/2014/main" id="{29203095-5941-436F-B30E-872A872BC9E7}"/>
                </a:ext>
              </a:extLst>
            </p:cNvPr>
            <p:cNvSpPr txBox="1"/>
            <p:nvPr/>
          </p:nvSpPr>
          <p:spPr>
            <a:xfrm>
              <a:off x="2082823" y="2179504"/>
              <a:ext cx="1752317" cy="655820"/>
            </a:xfrm>
            <a:prstGeom prst="rect">
              <a:avLst/>
            </a:prstGeom>
            <a:noFill/>
          </p:spPr>
          <p:txBody>
            <a:bodyPr anchor="ctr" anchorCtr="0" bIns="46800" lIns="90000" rIns="90000" rtlCol="0" tIns="46800" wrap="none">
              <a:normAutofit/>
            </a:bodyPr>
            <a:lstStyle/>
            <a:p>
              <a:pPr algn="ctr"/>
              <a:r>
                <a:rPr altLang="en-US" b="1" lang="zh-CN" sz="2000">
                  <a:solidFill>
                    <a:schemeClr val="bg1"/>
                  </a:solidFill>
                </a:rPr>
                <a:t>文本标题</a:t>
              </a:r>
            </a:p>
          </p:txBody>
        </p:sp>
      </p:grpSp>
      <p:sp>
        <p:nvSpPr>
          <p:cNvPr id="21" name="ïṧlïďé">
            <a:extLst>
              <a:ext uri="{FF2B5EF4-FFF2-40B4-BE49-F238E27FC236}">
                <a16:creationId xmlns:a16="http://schemas.microsoft.com/office/drawing/2014/main" id="{48F22478-EF3C-440A-82B6-9FFE450CA5DC}"/>
              </a:ext>
            </a:extLst>
          </p:cNvPr>
          <p:cNvSpPr/>
          <p:nvPr/>
        </p:nvSpPr>
        <p:spPr bwMode="auto">
          <a:xfrm>
            <a:off x="863600" y="1249363"/>
            <a:ext cx="1209399" cy="3361985"/>
          </a:xfrm>
          <a:custGeom>
            <a:gdLst>
              <a:gd fmla="*/ 85 w 169" name="T0"/>
              <a:gd fmla="*/ 94 h 472" name="T1"/>
              <a:gd fmla="*/ 132 w 169" name="T2"/>
              <a:gd fmla="*/ 47 h 472" name="T3"/>
              <a:gd fmla="*/ 85 w 169" name="T4"/>
              <a:gd fmla="*/ 0 h 472" name="T5"/>
              <a:gd fmla="*/ 38 w 169" name="T6"/>
              <a:gd fmla="*/ 47 h 472" name="T7"/>
              <a:gd fmla="*/ 85 w 169" name="T8"/>
              <a:gd fmla="*/ 94 h 472" name="T9"/>
              <a:gd fmla="*/ 124 w 169" name="T10"/>
              <a:gd fmla="*/ 107 h 472" name="T11"/>
              <a:gd fmla="*/ 85 w 169" name="T12"/>
              <a:gd fmla="*/ 107 h 472" name="T13"/>
              <a:gd fmla="*/ 45 w 169" name="T14"/>
              <a:gd fmla="*/ 107 h 472" name="T15"/>
              <a:gd fmla="*/ 0 w 169" name="T16"/>
              <a:gd fmla="*/ 158 h 472" name="T17"/>
              <a:gd fmla="*/ 0 w 169" name="T18"/>
              <a:gd fmla="*/ 223 h 472" name="T19"/>
              <a:gd fmla="*/ 37 w 169" name="T20"/>
              <a:gd fmla="*/ 288 h 472" name="T21"/>
              <a:gd fmla="*/ 37 w 169" name="T22"/>
              <a:gd fmla="*/ 456 h 472" name="T23"/>
              <a:gd fmla="*/ 53 w 169" name="T24"/>
              <a:gd fmla="*/ 472 h 472" name="T25"/>
              <a:gd fmla="*/ 69 w 169" name="T26"/>
              <a:gd fmla="*/ 456 h 472" name="T27"/>
              <a:gd fmla="*/ 75 w 169" name="T28"/>
              <a:gd fmla="*/ 323 h 472" name="T29"/>
              <a:gd fmla="*/ 75 w 169" name="T30"/>
              <a:gd fmla="*/ 323 h 472" name="T31"/>
              <a:gd fmla="*/ 85 w 169" name="T32"/>
              <a:gd fmla="*/ 307 h 472" name="T33"/>
              <a:gd fmla="*/ 95 w 169" name="T34"/>
              <a:gd fmla="*/ 323 h 472" name="T35"/>
              <a:gd fmla="*/ 95 w 169" name="T36"/>
              <a:gd fmla="*/ 323 h 472" name="T37"/>
              <a:gd fmla="*/ 100 w 169" name="T38"/>
              <a:gd fmla="*/ 456 h 472" name="T39"/>
              <a:gd fmla="*/ 117 w 169" name="T40"/>
              <a:gd fmla="*/ 472 h 472" name="T41"/>
              <a:gd fmla="*/ 133 w 169" name="T42"/>
              <a:gd fmla="*/ 456 h 472" name="T43"/>
              <a:gd fmla="*/ 133 w 169" name="T44"/>
              <a:gd fmla="*/ 288 h 472" name="T45"/>
              <a:gd fmla="*/ 169 w 169" name="T46"/>
              <a:gd fmla="*/ 223 h 472" name="T47"/>
              <a:gd fmla="*/ 169 w 169" name="T48"/>
              <a:gd fmla="*/ 158 h 472" name="T49"/>
              <a:gd fmla="*/ 124 w 169" name="T50"/>
              <a:gd fmla="*/ 107 h 472"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472" w="169">
                <a:moveTo>
                  <a:pt x="85" y="94"/>
                </a:moveTo>
                <a:cubicBezTo>
                  <a:pt x="111" y="94"/>
                  <a:pt x="132" y="73"/>
                  <a:pt x="132" y="47"/>
                </a:cubicBezTo>
                <a:cubicBezTo>
                  <a:pt x="132" y="21"/>
                  <a:pt x="111" y="0"/>
                  <a:pt x="85" y="0"/>
                </a:cubicBezTo>
                <a:cubicBezTo>
                  <a:pt x="59" y="0"/>
                  <a:pt x="38" y="21"/>
                  <a:pt x="38" y="47"/>
                </a:cubicBezTo>
                <a:cubicBezTo>
                  <a:pt x="38" y="73"/>
                  <a:pt x="59" y="94"/>
                  <a:pt x="85" y="94"/>
                </a:cubicBezTo>
                <a:close/>
                <a:moveTo>
                  <a:pt x="124" y="107"/>
                </a:moveTo>
                <a:cubicBezTo>
                  <a:pt x="103" y="107"/>
                  <a:pt x="85" y="107"/>
                  <a:pt x="85" y="107"/>
                </a:cubicBezTo>
                <a:cubicBezTo>
                  <a:pt x="85" y="107"/>
                  <a:pt x="66" y="107"/>
                  <a:pt x="45" y="107"/>
                </a:cubicBezTo>
                <a:cubicBezTo>
                  <a:pt x="12" y="107"/>
                  <a:pt x="0" y="137"/>
                  <a:pt x="0" y="158"/>
                </a:cubicBezTo>
                <a:cubicBezTo>
                  <a:pt x="0" y="172"/>
                  <a:pt x="0" y="164"/>
                  <a:pt x="0" y="223"/>
                </a:cubicBezTo>
                <a:cubicBezTo>
                  <a:pt x="0" y="259"/>
                  <a:pt x="20" y="276"/>
                  <a:pt x="37" y="288"/>
                </a:cubicBezTo>
                <a:cubicBezTo>
                  <a:pt x="37" y="456"/>
                  <a:pt x="37" y="456"/>
                  <a:pt x="37" y="456"/>
                </a:cubicBezTo>
                <a:cubicBezTo>
                  <a:pt x="37" y="465"/>
                  <a:pt x="44" y="472"/>
                  <a:pt x="53" y="472"/>
                </a:cubicBezTo>
                <a:cubicBezTo>
                  <a:pt x="62" y="472"/>
                  <a:pt x="69" y="465"/>
                  <a:pt x="69" y="456"/>
                </a:cubicBezTo>
                <a:cubicBezTo>
                  <a:pt x="75" y="323"/>
                  <a:pt x="75" y="323"/>
                  <a:pt x="75" y="323"/>
                </a:cubicBezTo>
                <a:cubicBezTo>
                  <a:pt x="75" y="323"/>
                  <a:pt x="75" y="323"/>
                  <a:pt x="75" y="323"/>
                </a:cubicBezTo>
                <a:cubicBezTo>
                  <a:pt x="75" y="312"/>
                  <a:pt x="79" y="307"/>
                  <a:pt x="85" y="307"/>
                </a:cubicBezTo>
                <a:cubicBezTo>
                  <a:pt x="90" y="307"/>
                  <a:pt x="94" y="312"/>
                  <a:pt x="95" y="323"/>
                </a:cubicBezTo>
                <a:cubicBezTo>
                  <a:pt x="95" y="323"/>
                  <a:pt x="95" y="323"/>
                  <a:pt x="95" y="323"/>
                </a:cubicBezTo>
                <a:cubicBezTo>
                  <a:pt x="100" y="456"/>
                  <a:pt x="100" y="456"/>
                  <a:pt x="100" y="456"/>
                </a:cubicBezTo>
                <a:cubicBezTo>
                  <a:pt x="100" y="465"/>
                  <a:pt x="108" y="472"/>
                  <a:pt x="117" y="472"/>
                </a:cubicBezTo>
                <a:cubicBezTo>
                  <a:pt x="125" y="472"/>
                  <a:pt x="133" y="465"/>
                  <a:pt x="133" y="456"/>
                </a:cubicBezTo>
                <a:cubicBezTo>
                  <a:pt x="133" y="288"/>
                  <a:pt x="133" y="288"/>
                  <a:pt x="133" y="288"/>
                </a:cubicBezTo>
                <a:cubicBezTo>
                  <a:pt x="149" y="276"/>
                  <a:pt x="169" y="259"/>
                  <a:pt x="169" y="223"/>
                </a:cubicBezTo>
                <a:cubicBezTo>
                  <a:pt x="169" y="164"/>
                  <a:pt x="169" y="172"/>
                  <a:pt x="169" y="158"/>
                </a:cubicBezTo>
                <a:cubicBezTo>
                  <a:pt x="169" y="137"/>
                  <a:pt x="157" y="107"/>
                  <a:pt x="124" y="107"/>
                </a:cubicBezTo>
                <a:close/>
              </a:path>
            </a:pathLst>
          </a:custGeom>
          <a:solidFill>
            <a:schemeClr val="tx2"/>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2" name="iŝļiḓe">
            <a:extLst>
              <a:ext uri="{FF2B5EF4-FFF2-40B4-BE49-F238E27FC236}">
                <a16:creationId xmlns:a16="http://schemas.microsoft.com/office/drawing/2014/main" id="{179EC4D8-F9ED-4766-8CAF-DF4761EA8BE5}"/>
              </a:ext>
            </a:extLst>
          </p:cNvPr>
          <p:cNvSpPr/>
          <p:nvPr/>
        </p:nvSpPr>
        <p:spPr bwMode="auto">
          <a:xfrm>
            <a:off x="1471913" y="2146776"/>
            <a:ext cx="328850" cy="285486"/>
          </a:xfrm>
          <a:custGeom>
            <a:gdLst>
              <a:gd fmla="*/ 34 w 46" name="T0"/>
              <a:gd fmla="*/ 0 h 40" name="T1"/>
              <a:gd fmla="*/ 23 w 46" name="T2"/>
              <a:gd fmla="*/ 5 h 40" name="T3"/>
              <a:gd fmla="*/ 13 w 46" name="T4"/>
              <a:gd fmla="*/ 0 h 40" name="T5"/>
              <a:gd fmla="*/ 0 w 46" name="T6"/>
              <a:gd fmla="*/ 12 h 40" name="T7"/>
              <a:gd fmla="*/ 4 w 46" name="T8"/>
              <a:gd fmla="*/ 21 h 40" name="T9"/>
              <a:gd fmla="*/ 22 w 46" name="T10"/>
              <a:gd fmla="*/ 39 h 40" name="T11"/>
              <a:gd fmla="*/ 23 w 46" name="T12"/>
              <a:gd fmla="*/ 40 h 40" name="T13"/>
              <a:gd fmla="*/ 24 w 46" name="T14"/>
              <a:gd fmla="*/ 39 h 40" name="T15"/>
              <a:gd fmla="*/ 43 w 46" name="T16"/>
              <a:gd fmla="*/ 21 h 40" name="T17"/>
              <a:gd fmla="*/ 46 w 46" name="T18"/>
              <a:gd fmla="*/ 12 h 40" name="T19"/>
              <a:gd fmla="*/ 34 w 46" name="T20"/>
              <a:gd fmla="*/ 0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46">
                <a:moveTo>
                  <a:pt x="34" y="0"/>
                </a:moveTo>
                <a:cubicBezTo>
                  <a:pt x="30" y="0"/>
                  <a:pt x="26" y="2"/>
                  <a:pt x="23" y="5"/>
                </a:cubicBezTo>
                <a:cubicBezTo>
                  <a:pt x="21" y="2"/>
                  <a:pt x="17" y="0"/>
                  <a:pt x="13" y="0"/>
                </a:cubicBezTo>
                <a:cubicBezTo>
                  <a:pt x="6" y="0"/>
                  <a:pt x="0" y="5"/>
                  <a:pt x="0" y="12"/>
                </a:cubicBezTo>
                <a:cubicBezTo>
                  <a:pt x="0" y="16"/>
                  <a:pt x="2" y="19"/>
                  <a:pt x="4" y="21"/>
                </a:cubicBezTo>
                <a:cubicBezTo>
                  <a:pt x="4" y="21"/>
                  <a:pt x="22" y="39"/>
                  <a:pt x="22" y="39"/>
                </a:cubicBezTo>
                <a:cubicBezTo>
                  <a:pt x="23" y="40"/>
                  <a:pt x="23" y="40"/>
                  <a:pt x="23" y="40"/>
                </a:cubicBezTo>
                <a:cubicBezTo>
                  <a:pt x="24" y="39"/>
                  <a:pt x="24" y="39"/>
                  <a:pt x="24" y="39"/>
                </a:cubicBezTo>
                <a:cubicBezTo>
                  <a:pt x="43" y="21"/>
                  <a:pt x="43" y="21"/>
                  <a:pt x="43" y="21"/>
                </a:cubicBezTo>
                <a:cubicBezTo>
                  <a:pt x="45" y="19"/>
                  <a:pt x="46" y="16"/>
                  <a:pt x="46" y="12"/>
                </a:cubicBezTo>
                <a:cubicBezTo>
                  <a:pt x="46" y="5"/>
                  <a:pt x="41" y="0"/>
                  <a:pt x="34" y="0"/>
                </a:cubicBezTo>
                <a:close/>
              </a:path>
            </a:pathLst>
          </a:custGeom>
          <a:solidFill>
            <a:srgbClr val="ED6E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iśľíḑè">
            <a:extLst>
              <a:ext uri="{FF2B5EF4-FFF2-40B4-BE49-F238E27FC236}">
                <a16:creationId xmlns:a16="http://schemas.microsoft.com/office/drawing/2014/main" id="{8F81DC26-4E1E-4A86-9A50-7C0164085E8A}"/>
              </a:ext>
            </a:extLst>
          </p:cNvPr>
          <p:cNvSpPr/>
          <p:nvPr/>
        </p:nvSpPr>
        <p:spPr bwMode="auto">
          <a:xfrm>
            <a:off x="1293360" y="1393719"/>
            <a:ext cx="357104" cy="355428"/>
          </a:xfrm>
          <a:custGeom>
            <a:gdLst>
              <a:gd fmla="*/ 169069 w 338138" name="connsiteX0"/>
              <a:gd fmla="*/ 125413 h 336550" name="connsiteY0"/>
              <a:gd fmla="*/ 127000 w 338138" name="connsiteX1"/>
              <a:gd fmla="*/ 168276 h 336550" name="connsiteY1"/>
              <a:gd fmla="*/ 169069 w 338138" name="connsiteX2"/>
              <a:gd fmla="*/ 211139 h 336550" name="connsiteY2"/>
              <a:gd fmla="*/ 211138 w 338138" name="connsiteX3"/>
              <a:gd fmla="*/ 168276 h 336550" name="connsiteY3"/>
              <a:gd fmla="*/ 169069 w 338138" name="connsiteX4"/>
              <a:gd fmla="*/ 125413 h 336550" name="connsiteY4"/>
              <a:gd fmla="*/ 147936 w 338138" name="connsiteX5"/>
              <a:gd fmla="*/ 0 h 336550" name="connsiteY5"/>
              <a:gd fmla="*/ 190203 w 338138" name="connsiteX6"/>
              <a:gd fmla="*/ 0 h 336550" name="connsiteY6"/>
              <a:gd fmla="*/ 211336 w 338138" name="connsiteX7"/>
              <a:gd fmla="*/ 21034 h 336550" name="connsiteY7"/>
              <a:gd fmla="*/ 211336 w 338138" name="connsiteX8"/>
              <a:gd fmla="*/ 48642 h 336550" name="connsiteY8"/>
              <a:gd fmla="*/ 223224 w 338138" name="connsiteX9"/>
              <a:gd fmla="*/ 53900 h 336550" name="connsiteY9"/>
              <a:gd fmla="*/ 244358 w 338138" name="connsiteX10"/>
              <a:gd fmla="*/ 34181 h 336550" name="connsiteY10"/>
              <a:gd fmla="*/ 273417 w 338138" name="connsiteX11"/>
              <a:gd fmla="*/ 34181 h 336550" name="connsiteY11"/>
              <a:gd fmla="*/ 303796 w 338138" name="connsiteX12"/>
              <a:gd fmla="*/ 64418 h 336550" name="connsiteY12"/>
              <a:gd fmla="*/ 303796 w 338138" name="connsiteX13"/>
              <a:gd fmla="*/ 93340 h 336550" name="connsiteY13"/>
              <a:gd fmla="*/ 283983 w 338138" name="connsiteX14"/>
              <a:gd fmla="*/ 114374 h 336550" name="connsiteY14"/>
              <a:gd fmla="*/ 289267 w 338138" name="connsiteX15"/>
              <a:gd fmla="*/ 126206 h 336550" name="connsiteY15"/>
              <a:gd fmla="*/ 317005 w 338138" name="connsiteX16"/>
              <a:gd fmla="*/ 126206 h 336550" name="connsiteY16"/>
              <a:gd fmla="*/ 338138 w 338138" name="connsiteX17"/>
              <a:gd fmla="*/ 147241 h 336550" name="connsiteY17"/>
              <a:gd fmla="*/ 338138 w 338138" name="connsiteX18"/>
              <a:gd fmla="*/ 189310 h 336550" name="connsiteY18"/>
              <a:gd fmla="*/ 317005 w 338138" name="connsiteX19"/>
              <a:gd fmla="*/ 210344 h 336550" name="connsiteY19"/>
              <a:gd fmla="*/ 289267 w 338138" name="connsiteX20"/>
              <a:gd fmla="*/ 210344 h 336550" name="connsiteY20"/>
              <a:gd fmla="*/ 283983 w 338138" name="connsiteX21"/>
              <a:gd fmla="*/ 222176 h 336550" name="connsiteY21"/>
              <a:gd fmla="*/ 303796 w 338138" name="connsiteX22"/>
              <a:gd fmla="*/ 243210 h 336550" name="connsiteY22"/>
              <a:gd fmla="*/ 303796 w 338138" name="connsiteX23"/>
              <a:gd fmla="*/ 272132 h 336550" name="connsiteY23"/>
              <a:gd fmla="*/ 273417 w 338138" name="connsiteX24"/>
              <a:gd fmla="*/ 302369 h 336550" name="connsiteY24"/>
              <a:gd fmla="*/ 244358 w 338138" name="connsiteX25"/>
              <a:gd fmla="*/ 302369 h 336550" name="connsiteY25"/>
              <a:gd fmla="*/ 223224 w 338138" name="connsiteX26"/>
              <a:gd fmla="*/ 282650 h 336550" name="connsiteY26"/>
              <a:gd fmla="*/ 211336 w 338138" name="connsiteX27"/>
              <a:gd fmla="*/ 287908 h 336550" name="connsiteY27"/>
              <a:gd fmla="*/ 211336 w 338138" name="connsiteX28"/>
              <a:gd fmla="*/ 315516 h 336550" name="connsiteY28"/>
              <a:gd fmla="*/ 190203 w 338138" name="connsiteX29"/>
              <a:gd fmla="*/ 336550 h 336550" name="connsiteY29"/>
              <a:gd fmla="*/ 147936 w 338138" name="connsiteX30"/>
              <a:gd fmla="*/ 336550 h 336550" name="connsiteY30"/>
              <a:gd fmla="*/ 126802 w 338138" name="connsiteX31"/>
              <a:gd fmla="*/ 315516 h 336550" name="connsiteY31"/>
              <a:gd fmla="*/ 126802 w 338138" name="connsiteX32"/>
              <a:gd fmla="*/ 287908 h 336550" name="connsiteY32"/>
              <a:gd fmla="*/ 114914 w 338138" name="connsiteX33"/>
              <a:gd fmla="*/ 282650 h 336550" name="connsiteY33"/>
              <a:gd fmla="*/ 93780 w 338138" name="connsiteX34"/>
              <a:gd fmla="*/ 302369 h 336550" name="connsiteY34"/>
              <a:gd fmla="*/ 64721 w 338138" name="connsiteX35"/>
              <a:gd fmla="*/ 302369 h 336550" name="connsiteY35"/>
              <a:gd fmla="*/ 34342 w 338138" name="connsiteX36"/>
              <a:gd fmla="*/ 272132 h 336550" name="connsiteY36"/>
              <a:gd fmla="*/ 34342 w 338138" name="connsiteX37"/>
              <a:gd fmla="*/ 243210 h 336550" name="connsiteY37"/>
              <a:gd fmla="*/ 54155 w 338138" name="connsiteX38"/>
              <a:gd fmla="*/ 222176 h 336550" name="connsiteY38"/>
              <a:gd fmla="*/ 48871 w 338138" name="connsiteX39"/>
              <a:gd fmla="*/ 210344 h 336550" name="connsiteY39"/>
              <a:gd fmla="*/ 21133 w 338138" name="connsiteX40"/>
              <a:gd fmla="*/ 210344 h 336550" name="connsiteY40"/>
              <a:gd fmla="*/ 0 w 338138" name="connsiteX41"/>
              <a:gd fmla="*/ 189310 h 336550" name="connsiteY41"/>
              <a:gd fmla="*/ 0 w 338138" name="connsiteX42"/>
              <a:gd fmla="*/ 147241 h 336550" name="connsiteY42"/>
              <a:gd fmla="*/ 21133 w 338138" name="connsiteX43"/>
              <a:gd fmla="*/ 126206 h 336550" name="connsiteY43"/>
              <a:gd fmla="*/ 48871 w 338138" name="connsiteX44"/>
              <a:gd fmla="*/ 126206 h 336550" name="connsiteY44"/>
              <a:gd fmla="*/ 54155 w 338138" name="connsiteX45"/>
              <a:gd fmla="*/ 114374 h 336550" name="connsiteY45"/>
              <a:gd fmla="*/ 34342 w 338138" name="connsiteX46"/>
              <a:gd fmla="*/ 93340 h 336550" name="connsiteY46"/>
              <a:gd fmla="*/ 34342 w 338138" name="connsiteX47"/>
              <a:gd fmla="*/ 64418 h 336550" name="connsiteY47"/>
              <a:gd fmla="*/ 64721 w 338138" name="connsiteX48"/>
              <a:gd fmla="*/ 34181 h 336550" name="connsiteY48"/>
              <a:gd fmla="*/ 93780 w 338138" name="connsiteX49"/>
              <a:gd fmla="*/ 34181 h 336550" name="connsiteY49"/>
              <a:gd fmla="*/ 114914 w 338138" name="connsiteX50"/>
              <a:gd fmla="*/ 53900 h 336550" name="connsiteY50"/>
              <a:gd fmla="*/ 126802 w 338138" name="connsiteX51"/>
              <a:gd fmla="*/ 48642 h 336550" name="connsiteY51"/>
              <a:gd fmla="*/ 126802 w 338138" name="connsiteX52"/>
              <a:gd fmla="*/ 21034 h 336550" name="connsiteY52"/>
              <a:gd fmla="*/ 147936 w 338138" name="connsiteX53"/>
              <a:gd fmla="*/ 0 h 336550" name="connsiteY5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b="b" l="l" r="r" t="t"/>
            <a:pathLst>
              <a:path h="336550" w="338138">
                <a:moveTo>
                  <a:pt x="169069" y="125413"/>
                </a:moveTo>
                <a:cubicBezTo>
                  <a:pt x="145835" y="125413"/>
                  <a:pt x="127000" y="144603"/>
                  <a:pt x="127000" y="168276"/>
                </a:cubicBezTo>
                <a:cubicBezTo>
                  <a:pt x="127000" y="191949"/>
                  <a:pt x="145835" y="211139"/>
                  <a:pt x="169069" y="211139"/>
                </a:cubicBezTo>
                <a:cubicBezTo>
                  <a:pt x="192303" y="211139"/>
                  <a:pt x="211138" y="191949"/>
                  <a:pt x="211138" y="168276"/>
                </a:cubicBezTo>
                <a:cubicBezTo>
                  <a:pt x="211138" y="144603"/>
                  <a:pt x="192303" y="125413"/>
                  <a:pt x="169069" y="125413"/>
                </a:cubicBezTo>
                <a:close/>
                <a:moveTo>
                  <a:pt x="147936" y="0"/>
                </a:moveTo>
                <a:cubicBezTo>
                  <a:pt x="147936" y="0"/>
                  <a:pt x="147936" y="0"/>
                  <a:pt x="190203" y="0"/>
                </a:cubicBezTo>
                <a:cubicBezTo>
                  <a:pt x="202091" y="0"/>
                  <a:pt x="211336" y="9202"/>
                  <a:pt x="211336" y="21034"/>
                </a:cubicBezTo>
                <a:cubicBezTo>
                  <a:pt x="211336" y="21034"/>
                  <a:pt x="211336" y="21034"/>
                  <a:pt x="211336" y="48642"/>
                </a:cubicBezTo>
                <a:cubicBezTo>
                  <a:pt x="215299" y="51271"/>
                  <a:pt x="219262" y="52586"/>
                  <a:pt x="223224" y="53900"/>
                </a:cubicBezTo>
                <a:cubicBezTo>
                  <a:pt x="223224" y="53900"/>
                  <a:pt x="223224" y="53900"/>
                  <a:pt x="244358" y="34181"/>
                </a:cubicBezTo>
                <a:cubicBezTo>
                  <a:pt x="252283" y="26293"/>
                  <a:pt x="265491" y="26293"/>
                  <a:pt x="273417" y="34181"/>
                </a:cubicBezTo>
                <a:cubicBezTo>
                  <a:pt x="273417" y="34181"/>
                  <a:pt x="273417" y="34181"/>
                  <a:pt x="303796" y="64418"/>
                </a:cubicBezTo>
                <a:cubicBezTo>
                  <a:pt x="311721" y="72306"/>
                  <a:pt x="311721" y="85452"/>
                  <a:pt x="303796" y="93340"/>
                </a:cubicBezTo>
                <a:cubicBezTo>
                  <a:pt x="303796" y="93340"/>
                  <a:pt x="303796" y="93340"/>
                  <a:pt x="283983" y="114374"/>
                </a:cubicBezTo>
                <a:cubicBezTo>
                  <a:pt x="285304" y="118318"/>
                  <a:pt x="286625" y="122262"/>
                  <a:pt x="289267" y="126206"/>
                </a:cubicBezTo>
                <a:cubicBezTo>
                  <a:pt x="289267" y="126206"/>
                  <a:pt x="289267" y="126206"/>
                  <a:pt x="317005" y="126206"/>
                </a:cubicBezTo>
                <a:cubicBezTo>
                  <a:pt x="328892" y="126206"/>
                  <a:pt x="338138" y="135409"/>
                  <a:pt x="338138" y="147241"/>
                </a:cubicBezTo>
                <a:cubicBezTo>
                  <a:pt x="338138" y="147241"/>
                  <a:pt x="338138" y="147241"/>
                  <a:pt x="338138" y="189310"/>
                </a:cubicBezTo>
                <a:cubicBezTo>
                  <a:pt x="338138" y="201141"/>
                  <a:pt x="328892" y="210344"/>
                  <a:pt x="317005" y="210344"/>
                </a:cubicBezTo>
                <a:cubicBezTo>
                  <a:pt x="317005" y="210344"/>
                  <a:pt x="317005" y="210344"/>
                  <a:pt x="289267" y="210344"/>
                </a:cubicBezTo>
                <a:cubicBezTo>
                  <a:pt x="286625" y="214288"/>
                  <a:pt x="285304" y="218232"/>
                  <a:pt x="283983" y="222176"/>
                </a:cubicBezTo>
                <a:cubicBezTo>
                  <a:pt x="283983" y="222176"/>
                  <a:pt x="283983" y="222176"/>
                  <a:pt x="303796" y="243210"/>
                </a:cubicBezTo>
                <a:cubicBezTo>
                  <a:pt x="311721" y="251098"/>
                  <a:pt x="311721" y="264244"/>
                  <a:pt x="303796" y="272132"/>
                </a:cubicBezTo>
                <a:cubicBezTo>
                  <a:pt x="303796" y="272132"/>
                  <a:pt x="303796" y="272132"/>
                  <a:pt x="273417" y="302369"/>
                </a:cubicBezTo>
                <a:cubicBezTo>
                  <a:pt x="265491" y="310257"/>
                  <a:pt x="252283" y="310257"/>
                  <a:pt x="244358" y="302369"/>
                </a:cubicBezTo>
                <a:cubicBezTo>
                  <a:pt x="244358" y="302369"/>
                  <a:pt x="244358" y="302369"/>
                  <a:pt x="223224" y="282650"/>
                </a:cubicBezTo>
                <a:cubicBezTo>
                  <a:pt x="219262" y="283964"/>
                  <a:pt x="215299" y="285279"/>
                  <a:pt x="211336" y="287908"/>
                </a:cubicBezTo>
                <a:cubicBezTo>
                  <a:pt x="211336" y="287908"/>
                  <a:pt x="211336" y="287908"/>
                  <a:pt x="211336" y="315516"/>
                </a:cubicBezTo>
                <a:cubicBezTo>
                  <a:pt x="211336" y="327348"/>
                  <a:pt x="202091" y="336550"/>
                  <a:pt x="190203" y="336550"/>
                </a:cubicBezTo>
                <a:cubicBezTo>
                  <a:pt x="190203" y="336550"/>
                  <a:pt x="190203" y="336550"/>
                  <a:pt x="147936" y="336550"/>
                </a:cubicBezTo>
                <a:cubicBezTo>
                  <a:pt x="136048" y="336550"/>
                  <a:pt x="126802" y="327348"/>
                  <a:pt x="126802" y="315516"/>
                </a:cubicBezTo>
                <a:cubicBezTo>
                  <a:pt x="126802" y="315516"/>
                  <a:pt x="126802" y="315516"/>
                  <a:pt x="126802" y="287908"/>
                </a:cubicBezTo>
                <a:cubicBezTo>
                  <a:pt x="122839" y="285279"/>
                  <a:pt x="118876" y="283964"/>
                  <a:pt x="114914" y="282650"/>
                </a:cubicBezTo>
                <a:cubicBezTo>
                  <a:pt x="114914" y="282650"/>
                  <a:pt x="114914" y="282650"/>
                  <a:pt x="93780" y="302369"/>
                </a:cubicBezTo>
                <a:cubicBezTo>
                  <a:pt x="85855" y="310257"/>
                  <a:pt x="72647" y="310257"/>
                  <a:pt x="64721" y="302369"/>
                </a:cubicBezTo>
                <a:cubicBezTo>
                  <a:pt x="64721" y="302369"/>
                  <a:pt x="64721" y="302369"/>
                  <a:pt x="34342" y="272132"/>
                </a:cubicBezTo>
                <a:cubicBezTo>
                  <a:pt x="26417" y="264244"/>
                  <a:pt x="26417" y="251098"/>
                  <a:pt x="34342" y="243210"/>
                </a:cubicBezTo>
                <a:cubicBezTo>
                  <a:pt x="34342" y="243210"/>
                  <a:pt x="34342" y="243210"/>
                  <a:pt x="54155" y="222176"/>
                </a:cubicBezTo>
                <a:cubicBezTo>
                  <a:pt x="52834" y="218232"/>
                  <a:pt x="51513" y="214288"/>
                  <a:pt x="48871" y="210344"/>
                </a:cubicBezTo>
                <a:cubicBezTo>
                  <a:pt x="48871" y="210344"/>
                  <a:pt x="48871" y="210344"/>
                  <a:pt x="21133" y="210344"/>
                </a:cubicBezTo>
                <a:cubicBezTo>
                  <a:pt x="9246" y="210344"/>
                  <a:pt x="0" y="201141"/>
                  <a:pt x="0" y="189310"/>
                </a:cubicBezTo>
                <a:cubicBezTo>
                  <a:pt x="0" y="189310"/>
                  <a:pt x="0" y="189310"/>
                  <a:pt x="0" y="147241"/>
                </a:cubicBezTo>
                <a:cubicBezTo>
                  <a:pt x="0" y="135409"/>
                  <a:pt x="9246" y="126206"/>
                  <a:pt x="21133" y="126206"/>
                </a:cubicBezTo>
                <a:cubicBezTo>
                  <a:pt x="21133" y="126206"/>
                  <a:pt x="21133" y="126206"/>
                  <a:pt x="48871" y="126206"/>
                </a:cubicBezTo>
                <a:cubicBezTo>
                  <a:pt x="51513" y="122262"/>
                  <a:pt x="52834" y="118318"/>
                  <a:pt x="54155" y="114374"/>
                </a:cubicBezTo>
                <a:cubicBezTo>
                  <a:pt x="54155" y="114374"/>
                  <a:pt x="54155" y="114374"/>
                  <a:pt x="34342" y="93340"/>
                </a:cubicBezTo>
                <a:cubicBezTo>
                  <a:pt x="26417" y="85452"/>
                  <a:pt x="26417" y="72306"/>
                  <a:pt x="34342" y="64418"/>
                </a:cubicBezTo>
                <a:cubicBezTo>
                  <a:pt x="34342" y="64418"/>
                  <a:pt x="34342" y="64418"/>
                  <a:pt x="64721" y="34181"/>
                </a:cubicBezTo>
                <a:cubicBezTo>
                  <a:pt x="72647" y="26293"/>
                  <a:pt x="85855" y="26293"/>
                  <a:pt x="93780" y="34181"/>
                </a:cubicBezTo>
                <a:cubicBezTo>
                  <a:pt x="93780" y="34181"/>
                  <a:pt x="93780" y="34181"/>
                  <a:pt x="114914" y="53900"/>
                </a:cubicBezTo>
                <a:cubicBezTo>
                  <a:pt x="118876" y="52586"/>
                  <a:pt x="122839" y="51271"/>
                  <a:pt x="126802" y="48642"/>
                </a:cubicBezTo>
                <a:cubicBezTo>
                  <a:pt x="126802" y="48642"/>
                  <a:pt x="126802" y="48642"/>
                  <a:pt x="126802" y="21034"/>
                </a:cubicBezTo>
                <a:cubicBezTo>
                  <a:pt x="126802" y="9202"/>
                  <a:pt x="136048" y="0"/>
                  <a:pt x="147936" y="0"/>
                </a:cubicBezTo>
                <a:close/>
              </a:path>
            </a:pathLst>
          </a:custGeom>
          <a:solidFill>
            <a:schemeClr val="bg1"/>
          </a:solidFill>
          <a:ln>
            <a:noFill/>
          </a:ln>
        </p:spPr>
        <p:txBody>
          <a:bodyPr/>
          <a:lstStyle/>
          <a:p>
            <a:endParaRPr altLang="en-US" lang="zh-CN"/>
          </a:p>
        </p:txBody>
      </p:sp>
      <p:sp>
        <p:nvSpPr>
          <p:cNvPr id="11" name="iSlîdé">
            <a:extLst>
              <a:ext uri="{FF2B5EF4-FFF2-40B4-BE49-F238E27FC236}">
                <a16:creationId xmlns:a16="http://schemas.microsoft.com/office/drawing/2014/main" id="{977A64A6-9D42-4C4D-9627-4D4D9AD60675}"/>
              </a:ext>
            </a:extLst>
          </p:cNvPr>
          <p:cNvSpPr/>
          <p:nvPr/>
        </p:nvSpPr>
        <p:spPr bwMode="auto">
          <a:xfrm>
            <a:off x="4521208" y="2245300"/>
            <a:ext cx="3483198" cy="5068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indent="-171450" marL="171450">
              <a:lnSpc>
                <a:spcPct val="150000"/>
              </a:lnSpc>
              <a:buFont charset="0" panose="020b0604020202020204" pitchFamily="34" typeface="Arial"/>
              <a:buChar char="•"/>
              <a:tabLst>
                <a:tab pos="228594"/>
              </a:tabLst>
              <a:defRPr/>
            </a:pPr>
            <a:r>
              <a:rPr altLang="en-US" lang="zh-CN" sz="1100"/>
              <a:t>您的内容打在这里，或者通过复制您的文本后，在此框中选择粘贴，并选择只保留文字</a:t>
            </a:r>
          </a:p>
        </p:txBody>
      </p:sp>
      <p:sp>
        <p:nvSpPr>
          <p:cNvPr id="12" name="ïşļíḍè">
            <a:extLst>
              <a:ext uri="{FF2B5EF4-FFF2-40B4-BE49-F238E27FC236}">
                <a16:creationId xmlns:a16="http://schemas.microsoft.com/office/drawing/2014/main" id="{A30B2699-E22D-4EC1-ADEB-256D60FCAB2B}"/>
              </a:ext>
            </a:extLst>
          </p:cNvPr>
          <p:cNvSpPr/>
          <p:nvPr/>
        </p:nvSpPr>
        <p:spPr bwMode="auto">
          <a:xfrm>
            <a:off x="5350464" y="3040893"/>
            <a:ext cx="3652231" cy="5068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indent="-171450" marL="171450">
              <a:lnSpc>
                <a:spcPct val="150000"/>
              </a:lnSpc>
              <a:buFont charset="0" panose="020b0604020202020204" pitchFamily="34" typeface="Arial"/>
              <a:buChar char="•"/>
              <a:tabLst>
                <a:tab pos="228594"/>
              </a:tabLst>
              <a:defRPr/>
            </a:pPr>
            <a:r>
              <a:rPr altLang="en-US" lang="zh-CN" sz="1100"/>
              <a:t>您的内容打在这里，或者通过复制您的文本后，在此框中选择粘贴，并选择只保留文字</a:t>
            </a:r>
          </a:p>
        </p:txBody>
      </p:sp>
      <p:sp>
        <p:nvSpPr>
          <p:cNvPr id="13" name="iṥḷiḋê">
            <a:extLst>
              <a:ext uri="{FF2B5EF4-FFF2-40B4-BE49-F238E27FC236}">
                <a16:creationId xmlns:a16="http://schemas.microsoft.com/office/drawing/2014/main" id="{04E742C5-76C7-455F-9460-6C68AFB13A51}"/>
              </a:ext>
            </a:extLst>
          </p:cNvPr>
          <p:cNvSpPr/>
          <p:nvPr/>
        </p:nvSpPr>
        <p:spPr bwMode="auto">
          <a:xfrm>
            <a:off x="4521208" y="3876709"/>
            <a:ext cx="3483198" cy="5068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800" lIns="90000" rIns="90000" tIns="46800" wrap="square">
            <a:normAutofit fontScale="92500" lnSpcReduction="20000"/>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indent="-171450" marL="171450">
              <a:lnSpc>
                <a:spcPct val="150000"/>
              </a:lnSpc>
              <a:buFont charset="0" panose="020b0604020202020204" pitchFamily="34" typeface="Arial"/>
              <a:buChar char="•"/>
              <a:tabLst>
                <a:tab pos="228594"/>
              </a:tabLst>
              <a:defRPr/>
            </a:pPr>
            <a:r>
              <a:rPr altLang="en-US" lang="zh-CN" sz="1100"/>
              <a:t>您的内容打在这里，或者通过复制您的文本后，在此框中选择粘贴，并选择只保留文字</a:t>
            </a:r>
          </a:p>
        </p:txBody>
      </p:sp>
      <p:cxnSp>
        <p:nvCxnSpPr>
          <p:cNvPr id="14" name="直接连接符 13">
            <a:extLst>
              <a:ext uri="{FF2B5EF4-FFF2-40B4-BE49-F238E27FC236}">
                <a16:creationId xmlns:a16="http://schemas.microsoft.com/office/drawing/2014/main" id="{52C76CB8-5689-4C36-B47F-554F8B9EFDA5}"/>
              </a:ext>
            </a:extLst>
          </p:cNvPr>
          <p:cNvCxnSpPr/>
          <p:nvPr/>
        </p:nvCxnSpPr>
        <p:spPr>
          <a:xfrm>
            <a:off x="4083085" y="2841493"/>
            <a:ext cx="4918437"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a16="http://schemas.microsoft.com/office/drawing/2014/main" id="{E9A1B40B-FFDD-4891-BEBE-E3035E84D556}"/>
              </a:ext>
            </a:extLst>
          </p:cNvPr>
          <p:cNvCxnSpPr/>
          <p:nvPr/>
        </p:nvCxnSpPr>
        <p:spPr>
          <a:xfrm>
            <a:off x="4083085" y="3747130"/>
            <a:ext cx="4918437" cy="0"/>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32" name="等腰三角形 31"/>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33" name="文本框 32"/>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责任源于职责</a:t>
            </a:r>
          </a:p>
        </p:txBody>
      </p:sp>
      <p:cxnSp>
        <p:nvCxnSpPr>
          <p:cNvPr id="34" name="直接连接符 33"/>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703144476"/>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32"/>
                                        </p:tgtEl>
                                        <p:attrNameLst>
                                          <p:attrName>style.visibility</p:attrName>
                                        </p:attrNameLst>
                                      </p:cBhvr>
                                      <p:to>
                                        <p:strVal val="visible"/>
                                      </p:to>
                                    </p:set>
                                    <p:animEffect filter="fade" transition="in">
                                      <p:cBhvr>
                                        <p:cTn dur="1000" id="7"/>
                                        <p:tgtEl>
                                          <p:spTgt spid="32"/>
                                        </p:tgtEl>
                                      </p:cBhvr>
                                    </p:animEffect>
                                    <p:anim calcmode="lin" valueType="num">
                                      <p:cBhvr>
                                        <p:cTn dur="1000" fill="hold" id="8"/>
                                        <p:tgtEl>
                                          <p:spTgt spid="32"/>
                                        </p:tgtEl>
                                        <p:attrNameLst>
                                          <p:attrName>ppt_x</p:attrName>
                                        </p:attrNameLst>
                                      </p:cBhvr>
                                      <p:tavLst>
                                        <p:tav tm="0">
                                          <p:val>
                                            <p:strVal val="#ppt_x"/>
                                          </p:val>
                                        </p:tav>
                                        <p:tav tm="100000">
                                          <p:val>
                                            <p:strVal val="#ppt_x"/>
                                          </p:val>
                                        </p:tav>
                                      </p:tavLst>
                                    </p:anim>
                                    <p:anim calcmode="lin" valueType="num">
                                      <p:cBhvr>
                                        <p:cTn dur="1000" fill="hold" id="9"/>
                                        <p:tgtEl>
                                          <p:spTgt spid="3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33"/>
                                        </p:tgtEl>
                                        <p:attrNameLst>
                                          <p:attrName>style.visibility</p:attrName>
                                        </p:attrNameLst>
                                      </p:cBhvr>
                                      <p:to>
                                        <p:strVal val="visible"/>
                                      </p:to>
                                    </p:set>
                                    <p:anim calcmode="lin" valueType="num">
                                      <p:cBhvr>
                                        <p:cTn dur="500" fill="hold" id="14"/>
                                        <p:tgtEl>
                                          <p:spTgt spid="33"/>
                                        </p:tgtEl>
                                        <p:attrNameLst>
                                          <p:attrName>ppt_w</p:attrName>
                                        </p:attrNameLst>
                                      </p:cBhvr>
                                      <p:tavLst>
                                        <p:tav tm="0">
                                          <p:val>
                                            <p:fltVal val="0"/>
                                          </p:val>
                                        </p:tav>
                                        <p:tav tm="100000">
                                          <p:val>
                                            <p:strVal val="#ppt_w"/>
                                          </p:val>
                                        </p:tav>
                                      </p:tavLst>
                                    </p:anim>
                                    <p:anim calcmode="lin" valueType="num">
                                      <p:cBhvr>
                                        <p:cTn dur="500" fill="hold" id="15"/>
                                        <p:tgtEl>
                                          <p:spTgt spid="33"/>
                                        </p:tgtEl>
                                        <p:attrNameLst>
                                          <p:attrName>ppt_h</p:attrName>
                                        </p:attrNameLst>
                                      </p:cBhvr>
                                      <p:tavLst>
                                        <p:tav tm="0">
                                          <p:val>
                                            <p:fltVal val="0"/>
                                          </p:val>
                                        </p:tav>
                                        <p:tav tm="100000">
                                          <p:val>
                                            <p:strVal val="#ppt_h"/>
                                          </p:val>
                                        </p:tav>
                                      </p:tavLst>
                                    </p:anim>
                                    <p:animEffect filter="fade" transition="in">
                                      <p:cBhvr>
                                        <p:cTn dur="500" id="16"/>
                                        <p:tgtEl>
                                          <p:spTgt spid="33"/>
                                        </p:tgtEl>
                                      </p:cBhvr>
                                    </p:animEffect>
                                  </p:childTnLst>
                                </p:cTn>
                              </p:par>
                              <p:par>
                                <p:cTn fill="hold" id="17" nodeType="withEffect" presetClass="entr" presetID="53" presetSubtype="0">
                                  <p:stCondLst>
                                    <p:cond delay="0"/>
                                  </p:stCondLst>
                                  <p:childTnLst>
                                    <p:set>
                                      <p:cBhvr>
                                        <p:cTn dur="1" fill="hold" id="18">
                                          <p:stCondLst>
                                            <p:cond delay="0"/>
                                          </p:stCondLst>
                                        </p:cTn>
                                        <p:tgtEl>
                                          <p:spTgt spid="34"/>
                                        </p:tgtEl>
                                        <p:attrNameLst>
                                          <p:attrName>style.visibility</p:attrName>
                                        </p:attrNameLst>
                                      </p:cBhvr>
                                      <p:to>
                                        <p:strVal val="visible"/>
                                      </p:to>
                                    </p:set>
                                    <p:anim calcmode="lin" valueType="num">
                                      <p:cBhvr>
                                        <p:cTn dur="500" fill="hold" id="19"/>
                                        <p:tgtEl>
                                          <p:spTgt spid="34"/>
                                        </p:tgtEl>
                                        <p:attrNameLst>
                                          <p:attrName>ppt_w</p:attrName>
                                        </p:attrNameLst>
                                      </p:cBhvr>
                                      <p:tavLst>
                                        <p:tav tm="0">
                                          <p:val>
                                            <p:fltVal val="0"/>
                                          </p:val>
                                        </p:tav>
                                        <p:tav tm="100000">
                                          <p:val>
                                            <p:strVal val="#ppt_w"/>
                                          </p:val>
                                        </p:tav>
                                      </p:tavLst>
                                    </p:anim>
                                    <p:anim calcmode="lin" valueType="num">
                                      <p:cBhvr>
                                        <p:cTn dur="500" fill="hold" id="20"/>
                                        <p:tgtEl>
                                          <p:spTgt spid="34"/>
                                        </p:tgtEl>
                                        <p:attrNameLst>
                                          <p:attrName>ppt_h</p:attrName>
                                        </p:attrNameLst>
                                      </p:cBhvr>
                                      <p:tavLst>
                                        <p:tav tm="0">
                                          <p:val>
                                            <p:fltVal val="0"/>
                                          </p:val>
                                        </p:tav>
                                        <p:tav tm="100000">
                                          <p:val>
                                            <p:strVal val="#ppt_h"/>
                                          </p:val>
                                        </p:tav>
                                      </p:tavLst>
                                    </p:anim>
                                    <p:animEffect filter="fade" transition="in">
                                      <p:cBhvr>
                                        <p:cTn dur="500" id="21"/>
                                        <p:tgtEl>
                                          <p:spTgt spid="34"/>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53" presetSubtype="0">
                                  <p:stCondLst>
                                    <p:cond delay="0"/>
                                  </p:stCondLst>
                                  <p:childTnLst>
                                    <p:set>
                                      <p:cBhvr>
                                        <p:cTn dur="1" fill="hold" id="25">
                                          <p:stCondLst>
                                            <p:cond delay="0"/>
                                          </p:stCondLst>
                                        </p:cTn>
                                        <p:tgtEl>
                                          <p:spTgt spid="21"/>
                                        </p:tgtEl>
                                        <p:attrNameLst>
                                          <p:attrName>style.visibility</p:attrName>
                                        </p:attrNameLst>
                                      </p:cBhvr>
                                      <p:to>
                                        <p:strVal val="visible"/>
                                      </p:to>
                                    </p:set>
                                    <p:anim calcmode="lin" valueType="num">
                                      <p:cBhvr>
                                        <p:cTn dur="500" fill="hold" id="26"/>
                                        <p:tgtEl>
                                          <p:spTgt spid="21"/>
                                        </p:tgtEl>
                                        <p:attrNameLst>
                                          <p:attrName>ppt_w</p:attrName>
                                        </p:attrNameLst>
                                      </p:cBhvr>
                                      <p:tavLst>
                                        <p:tav tm="0">
                                          <p:val>
                                            <p:fltVal val="0"/>
                                          </p:val>
                                        </p:tav>
                                        <p:tav tm="100000">
                                          <p:val>
                                            <p:strVal val="#ppt_w"/>
                                          </p:val>
                                        </p:tav>
                                      </p:tavLst>
                                    </p:anim>
                                    <p:anim calcmode="lin" valueType="num">
                                      <p:cBhvr>
                                        <p:cTn dur="500" fill="hold" id="27"/>
                                        <p:tgtEl>
                                          <p:spTgt spid="21"/>
                                        </p:tgtEl>
                                        <p:attrNameLst>
                                          <p:attrName>ppt_h</p:attrName>
                                        </p:attrNameLst>
                                      </p:cBhvr>
                                      <p:tavLst>
                                        <p:tav tm="0">
                                          <p:val>
                                            <p:fltVal val="0"/>
                                          </p:val>
                                        </p:tav>
                                        <p:tav tm="100000">
                                          <p:val>
                                            <p:strVal val="#ppt_h"/>
                                          </p:val>
                                        </p:tav>
                                      </p:tavLst>
                                    </p:anim>
                                    <p:animEffect filter="fade" transition="in">
                                      <p:cBhvr>
                                        <p:cTn dur="500" id="28"/>
                                        <p:tgtEl>
                                          <p:spTgt spid="21"/>
                                        </p:tgtEl>
                                      </p:cBhvr>
                                    </p:animEffect>
                                  </p:childTnLst>
                                </p:cTn>
                              </p:par>
                            </p:childTnLst>
                          </p:cTn>
                        </p:par>
                      </p:childTnLst>
                    </p:cTn>
                  </p:par>
                  <p:par>
                    <p:cTn fill="hold" id="29" nodeType="clickPar">
                      <p:stCondLst>
                        <p:cond delay="indefinite"/>
                      </p:stCondLst>
                      <p:childTnLst>
                        <p:par>
                          <p:cTn fill="hold" id="30" nodeType="afterGroup">
                            <p:stCondLst>
                              <p:cond delay="0"/>
                            </p:stCondLst>
                            <p:childTnLst>
                              <p:par>
                                <p:cTn decel="100000" fill="hold" grpId="0" id="31" nodeType="clickEffect" presetClass="entr" presetID="49" presetSubtype="0">
                                  <p:stCondLst>
                                    <p:cond delay="0"/>
                                  </p:stCondLst>
                                  <p:childTnLst>
                                    <p:set>
                                      <p:cBhvr>
                                        <p:cTn dur="1" fill="hold" id="32">
                                          <p:stCondLst>
                                            <p:cond delay="0"/>
                                          </p:stCondLst>
                                        </p:cTn>
                                        <p:tgtEl>
                                          <p:spTgt spid="23"/>
                                        </p:tgtEl>
                                        <p:attrNameLst>
                                          <p:attrName>style.visibility</p:attrName>
                                        </p:attrNameLst>
                                      </p:cBhvr>
                                      <p:to>
                                        <p:strVal val="visible"/>
                                      </p:to>
                                    </p:set>
                                    <p:anim calcmode="lin" valueType="num">
                                      <p:cBhvr>
                                        <p:cTn dur="500" fill="hold" id="33"/>
                                        <p:tgtEl>
                                          <p:spTgt spid="23"/>
                                        </p:tgtEl>
                                        <p:attrNameLst>
                                          <p:attrName>ppt_w</p:attrName>
                                        </p:attrNameLst>
                                      </p:cBhvr>
                                      <p:tavLst>
                                        <p:tav tm="0">
                                          <p:val>
                                            <p:fltVal val="0"/>
                                          </p:val>
                                        </p:tav>
                                        <p:tav tm="100000">
                                          <p:val>
                                            <p:strVal val="#ppt_w"/>
                                          </p:val>
                                        </p:tav>
                                      </p:tavLst>
                                    </p:anim>
                                    <p:anim calcmode="lin" valueType="num">
                                      <p:cBhvr>
                                        <p:cTn dur="500" fill="hold" id="34"/>
                                        <p:tgtEl>
                                          <p:spTgt spid="23"/>
                                        </p:tgtEl>
                                        <p:attrNameLst>
                                          <p:attrName>ppt_h</p:attrName>
                                        </p:attrNameLst>
                                      </p:cBhvr>
                                      <p:tavLst>
                                        <p:tav tm="0">
                                          <p:val>
                                            <p:fltVal val="0"/>
                                          </p:val>
                                        </p:tav>
                                        <p:tav tm="100000">
                                          <p:val>
                                            <p:strVal val="#ppt_h"/>
                                          </p:val>
                                        </p:tav>
                                      </p:tavLst>
                                    </p:anim>
                                    <p:anim calcmode="lin" valueType="num">
                                      <p:cBhvr>
                                        <p:cTn dur="500" fill="hold" id="35"/>
                                        <p:tgtEl>
                                          <p:spTgt spid="23"/>
                                        </p:tgtEl>
                                        <p:attrNameLst>
                                          <p:attrName>style.rotation</p:attrName>
                                        </p:attrNameLst>
                                      </p:cBhvr>
                                      <p:tavLst>
                                        <p:tav tm="0">
                                          <p:val>
                                            <p:fltVal val="360"/>
                                          </p:val>
                                        </p:tav>
                                        <p:tav tm="100000">
                                          <p:val>
                                            <p:fltVal val="0"/>
                                          </p:val>
                                        </p:tav>
                                      </p:tavLst>
                                    </p:anim>
                                    <p:animEffect filter="fade" transition="in">
                                      <p:cBhvr>
                                        <p:cTn dur="500" id="36"/>
                                        <p:tgtEl>
                                          <p:spTgt spid="23"/>
                                        </p:tgtEl>
                                      </p:cBhvr>
                                    </p:animEffect>
                                  </p:childTnLst>
                                </p:cTn>
                              </p:par>
                            </p:childTnLst>
                          </p:cTn>
                        </p:par>
                      </p:childTnLst>
                    </p:cTn>
                  </p:par>
                  <p:par>
                    <p:cTn fill="hold" id="37" nodeType="clickPar">
                      <p:stCondLst>
                        <p:cond delay="indefinite"/>
                      </p:stCondLst>
                      <p:childTnLst>
                        <p:par>
                          <p:cTn fill="hold" id="38" nodeType="afterGroup">
                            <p:stCondLst>
                              <p:cond delay="0"/>
                            </p:stCondLst>
                            <p:childTnLst>
                              <p:par>
                                <p:cTn fill="hold" grpId="0" id="39" nodeType="clickEffect" presetClass="entr" presetID="53" presetSubtype="0">
                                  <p:stCondLst>
                                    <p:cond delay="0"/>
                                  </p:stCondLst>
                                  <p:childTnLst>
                                    <p:set>
                                      <p:cBhvr>
                                        <p:cTn dur="1" fill="hold" id="40">
                                          <p:stCondLst>
                                            <p:cond delay="0"/>
                                          </p:stCondLst>
                                        </p:cTn>
                                        <p:tgtEl>
                                          <p:spTgt spid="22"/>
                                        </p:tgtEl>
                                        <p:attrNameLst>
                                          <p:attrName>style.visibility</p:attrName>
                                        </p:attrNameLst>
                                      </p:cBhvr>
                                      <p:to>
                                        <p:strVal val="visible"/>
                                      </p:to>
                                    </p:set>
                                    <p:anim calcmode="lin" valueType="num">
                                      <p:cBhvr>
                                        <p:cTn dur="500" fill="hold" id="41"/>
                                        <p:tgtEl>
                                          <p:spTgt spid="22"/>
                                        </p:tgtEl>
                                        <p:attrNameLst>
                                          <p:attrName>ppt_w</p:attrName>
                                        </p:attrNameLst>
                                      </p:cBhvr>
                                      <p:tavLst>
                                        <p:tav tm="0">
                                          <p:val>
                                            <p:fltVal val="0"/>
                                          </p:val>
                                        </p:tav>
                                        <p:tav tm="100000">
                                          <p:val>
                                            <p:strVal val="#ppt_w"/>
                                          </p:val>
                                        </p:tav>
                                      </p:tavLst>
                                    </p:anim>
                                    <p:anim calcmode="lin" valueType="num">
                                      <p:cBhvr>
                                        <p:cTn dur="500" fill="hold" id="42"/>
                                        <p:tgtEl>
                                          <p:spTgt spid="22"/>
                                        </p:tgtEl>
                                        <p:attrNameLst>
                                          <p:attrName>ppt_h</p:attrName>
                                        </p:attrNameLst>
                                      </p:cBhvr>
                                      <p:tavLst>
                                        <p:tav tm="0">
                                          <p:val>
                                            <p:fltVal val="0"/>
                                          </p:val>
                                        </p:tav>
                                        <p:tav tm="100000">
                                          <p:val>
                                            <p:strVal val="#ppt_h"/>
                                          </p:val>
                                        </p:tav>
                                      </p:tavLst>
                                    </p:anim>
                                    <p:animEffect filter="fade" transition="in">
                                      <p:cBhvr>
                                        <p:cTn dur="500" id="43"/>
                                        <p:tgtEl>
                                          <p:spTgt spid="22"/>
                                        </p:tgtEl>
                                      </p:cBhvr>
                                    </p:animEffect>
                                  </p:childTnLst>
                                </p:cTn>
                              </p:par>
                            </p:childTnLst>
                          </p:cTn>
                        </p:par>
                      </p:childTnLst>
                    </p:cTn>
                  </p:par>
                  <p:par>
                    <p:cTn fill="hold" id="44" nodeType="clickPar">
                      <p:stCondLst>
                        <p:cond delay="indefinite"/>
                      </p:stCondLst>
                      <p:childTnLst>
                        <p:par>
                          <p:cTn fill="hold" id="45" nodeType="afterGroup">
                            <p:stCondLst>
                              <p:cond delay="0"/>
                            </p:stCondLst>
                            <p:childTnLst>
                              <p:par>
                                <p:cTn fill="hold" grpId="1" id="46" nodeType="clickEffect" presetClass="emph" presetID="6" presetSubtype="0">
                                  <p:stCondLst>
                                    <p:cond delay="0"/>
                                  </p:stCondLst>
                                  <p:childTnLst>
                                    <p:animScale>
                                      <p:cBhvr>
                                        <p:cTn dur="750" fill="hold" id="47"/>
                                        <p:tgtEl>
                                          <p:spTgt spid="22"/>
                                        </p:tgtEl>
                                      </p:cBhvr>
                                      <p:by x="150000" y="150000"/>
                                    </p:animScale>
                                  </p:childTnLst>
                                </p:cTn>
                              </p:par>
                            </p:childTnLst>
                          </p:cTn>
                        </p:par>
                      </p:childTnLst>
                    </p:cTn>
                  </p:par>
                  <p:par>
                    <p:cTn fill="hold" id="48" nodeType="clickPar">
                      <p:stCondLst>
                        <p:cond delay="indefinite"/>
                      </p:stCondLst>
                      <p:childTnLst>
                        <p:par>
                          <p:cTn fill="hold" id="49" nodeType="afterGroup">
                            <p:stCondLst>
                              <p:cond delay="0"/>
                            </p:stCondLst>
                            <p:childTnLst>
                              <p:par>
                                <p:cTn fill="remove" grpId="2" id="50" nodeType="clickEffect" presetClass="emph" presetID="27" presetSubtype="0">
                                  <p:stCondLst>
                                    <p:cond delay="0"/>
                                  </p:stCondLst>
                                  <p:childTnLst>
                                    <p:animClr clrSpc="rgb" dir="cw">
                                      <p:cBhvr override="childStyle">
                                        <p:cTn autoRev="1" dur="250" fill="remove" id="51"/>
                                        <p:tgtEl>
                                          <p:spTgt spid="22"/>
                                        </p:tgtEl>
                                        <p:attrNameLst>
                                          <p:attrName>style.color</p:attrName>
                                        </p:attrNameLst>
                                      </p:cBhvr>
                                      <p:to>
                                        <a:schemeClr val="bg1"/>
                                      </p:to>
                                    </p:animClr>
                                    <p:animClr clrSpc="rgb" dir="cw">
                                      <p:cBhvr>
                                        <p:cTn autoRev="1" dur="250" fill="remove" id="52"/>
                                        <p:tgtEl>
                                          <p:spTgt spid="22"/>
                                        </p:tgtEl>
                                        <p:attrNameLst>
                                          <p:attrName>fillcolor</p:attrName>
                                        </p:attrNameLst>
                                      </p:cBhvr>
                                      <p:to>
                                        <a:schemeClr val="bg1"/>
                                      </p:to>
                                    </p:animClr>
                                    <p:set>
                                      <p:cBhvr>
                                        <p:cTn autoRev="1" dur="250" fill="remove" id="53"/>
                                        <p:tgtEl>
                                          <p:spTgt spid="22"/>
                                        </p:tgtEl>
                                        <p:attrNameLst>
                                          <p:attrName>fill.type</p:attrName>
                                        </p:attrNameLst>
                                      </p:cBhvr>
                                      <p:to>
                                        <p:strVal val="solid"/>
                                      </p:to>
                                    </p:set>
                                    <p:set>
                                      <p:cBhvr>
                                        <p:cTn autoRev="1" dur="250" fill="remove" id="54"/>
                                        <p:tgtEl>
                                          <p:spTgt spid="22"/>
                                        </p:tgtEl>
                                        <p:attrNameLst>
                                          <p:attrName>fill.on</p:attrName>
                                        </p:attrNameLst>
                                      </p:cBhvr>
                                      <p:to>
                                        <p:strVal val="true"/>
                                      </p:to>
                                    </p:set>
                                  </p:childTnLst>
                                </p:cTn>
                              </p:par>
                            </p:childTnLst>
                          </p:cTn>
                        </p:par>
                      </p:childTnLst>
                    </p:cTn>
                  </p:par>
                  <p:par>
                    <p:cTn fill="hold" id="55" nodeType="clickPar">
                      <p:stCondLst>
                        <p:cond delay="indefinite"/>
                      </p:stCondLst>
                      <p:childTnLst>
                        <p:par>
                          <p:cTn fill="hold" id="56" nodeType="afterGroup">
                            <p:stCondLst>
                              <p:cond delay="0"/>
                            </p:stCondLst>
                            <p:childTnLst>
                              <p:par>
                                <p:cTn fill="hold" id="57" nodeType="clickEffect" presetClass="entr" presetID="2" presetSubtype="8">
                                  <p:stCondLst>
                                    <p:cond delay="0"/>
                                  </p:stCondLst>
                                  <p:childTnLst>
                                    <p:set>
                                      <p:cBhvr>
                                        <p:cTn dur="1" fill="hold" id="58">
                                          <p:stCondLst>
                                            <p:cond delay="0"/>
                                          </p:stCondLst>
                                        </p:cTn>
                                        <p:tgtEl>
                                          <p:spTgt spid="17"/>
                                        </p:tgtEl>
                                        <p:attrNameLst>
                                          <p:attrName>style.visibility</p:attrName>
                                        </p:attrNameLst>
                                      </p:cBhvr>
                                      <p:to>
                                        <p:strVal val="visible"/>
                                      </p:to>
                                    </p:set>
                                    <p:anim calcmode="lin" valueType="num">
                                      <p:cBhvr additive="base">
                                        <p:cTn dur="500" fill="hold" id="59"/>
                                        <p:tgtEl>
                                          <p:spTgt spid="17"/>
                                        </p:tgtEl>
                                        <p:attrNameLst>
                                          <p:attrName>ppt_x</p:attrName>
                                        </p:attrNameLst>
                                      </p:cBhvr>
                                      <p:tavLst>
                                        <p:tav tm="0">
                                          <p:val>
                                            <p:strVal val="0-#ppt_w/2"/>
                                          </p:val>
                                        </p:tav>
                                        <p:tav tm="100000">
                                          <p:val>
                                            <p:strVal val="#ppt_x"/>
                                          </p:val>
                                        </p:tav>
                                      </p:tavLst>
                                    </p:anim>
                                    <p:anim calcmode="lin" valueType="num">
                                      <p:cBhvr additive="base">
                                        <p:cTn dur="500" fill="hold" id="60"/>
                                        <p:tgtEl>
                                          <p:spTgt spid="17"/>
                                        </p:tgtEl>
                                        <p:attrNameLst>
                                          <p:attrName>ppt_y</p:attrName>
                                        </p:attrNameLst>
                                      </p:cBhvr>
                                      <p:tavLst>
                                        <p:tav tm="0">
                                          <p:val>
                                            <p:strVal val="#ppt_y"/>
                                          </p:val>
                                        </p:tav>
                                        <p:tav tm="100000">
                                          <p:val>
                                            <p:strVal val="#ppt_y"/>
                                          </p:val>
                                        </p:tav>
                                      </p:tavLst>
                                    </p:anim>
                                  </p:childTnLst>
                                </p:cTn>
                              </p:par>
                            </p:childTnLst>
                          </p:cTn>
                        </p:par>
                      </p:childTnLst>
                    </p:cTn>
                  </p:par>
                  <p:par>
                    <p:cTn fill="hold" id="61" nodeType="clickPar">
                      <p:stCondLst>
                        <p:cond delay="indefinite"/>
                      </p:stCondLst>
                      <p:childTnLst>
                        <p:par>
                          <p:cTn fill="hold" id="62" nodeType="afterGroup">
                            <p:stCondLst>
                              <p:cond delay="0"/>
                            </p:stCondLst>
                            <p:childTnLst>
                              <p:par>
                                <p:cTn fill="hold" grpId="0" id="63" nodeType="clickEffect" presetClass="entr" presetID="56" presetSubtype="0">
                                  <p:stCondLst>
                                    <p:cond delay="0"/>
                                  </p:stCondLst>
                                  <p:iterate type="lt">
                                    <p:tmPct val="10000"/>
                                  </p:iterate>
                                  <p:childTnLst>
                                    <p:set>
                                      <p:cBhvr>
                                        <p:cTn dur="1" fill="hold" id="64">
                                          <p:stCondLst>
                                            <p:cond delay="0"/>
                                          </p:stCondLst>
                                        </p:cTn>
                                        <p:tgtEl>
                                          <p:spTgt spid="11"/>
                                        </p:tgtEl>
                                        <p:attrNameLst>
                                          <p:attrName>style.visibility</p:attrName>
                                        </p:attrNameLst>
                                      </p:cBhvr>
                                      <p:to>
                                        <p:strVal val="visible"/>
                                      </p:to>
                                    </p:set>
                                    <p:anim by="(-#ppt_w*2)" calcmode="lin" valueType="num">
                                      <p:cBhvr rctx="PPT">
                                        <p:cTn autoRev="1" dur="125" fill="hold" id="65">
                                          <p:stCondLst>
                                            <p:cond delay="0"/>
                                          </p:stCondLst>
                                        </p:cTn>
                                        <p:tgtEl>
                                          <p:spTgt spid="11"/>
                                        </p:tgtEl>
                                        <p:attrNameLst>
                                          <p:attrName>ppt_w</p:attrName>
                                        </p:attrNameLst>
                                      </p:cBhvr>
                                    </p:anim>
                                    <p:anim by="(#ppt_w*0.50)" calcmode="lin" valueType="num">
                                      <p:cBhvr>
                                        <p:cTn autoRev="1" decel="50000" dur="125" fill="hold" id="66">
                                          <p:stCondLst>
                                            <p:cond delay="0"/>
                                          </p:stCondLst>
                                        </p:cTn>
                                        <p:tgtEl>
                                          <p:spTgt spid="11"/>
                                        </p:tgtEl>
                                        <p:attrNameLst>
                                          <p:attrName>ppt_x</p:attrName>
                                        </p:attrNameLst>
                                      </p:cBhvr>
                                    </p:anim>
                                    <p:anim calcmode="lin" from="(-#ppt_h/2)" to="(#ppt_y)" valueType="num">
                                      <p:cBhvr>
                                        <p:cTn dur="250" fill="hold" id="67">
                                          <p:stCondLst>
                                            <p:cond delay="0"/>
                                          </p:stCondLst>
                                        </p:cTn>
                                        <p:tgtEl>
                                          <p:spTgt spid="11"/>
                                        </p:tgtEl>
                                        <p:attrNameLst>
                                          <p:attrName>ppt_y</p:attrName>
                                        </p:attrNameLst>
                                      </p:cBhvr>
                                    </p:anim>
                                    <p:animRot by="21600000">
                                      <p:cBhvr>
                                        <p:cTn dur="250" fill="hold" id="68">
                                          <p:stCondLst>
                                            <p:cond delay="0"/>
                                          </p:stCondLst>
                                        </p:cTn>
                                        <p:tgtEl>
                                          <p:spTgt spid="11"/>
                                        </p:tgtEl>
                                        <p:attrNameLst>
                                          <p:attrName>r</p:attrName>
                                        </p:attrNameLst>
                                      </p:cBhvr>
                                    </p:animRot>
                                  </p:childTnLst>
                                </p:cTn>
                              </p:par>
                            </p:childTnLst>
                          </p:cTn>
                        </p:par>
                      </p:childTnLst>
                    </p:cTn>
                  </p:par>
                  <p:par>
                    <p:cTn fill="hold" id="69" nodeType="clickPar">
                      <p:stCondLst>
                        <p:cond delay="indefinite"/>
                      </p:stCondLst>
                      <p:childTnLst>
                        <p:par>
                          <p:cTn fill="hold" id="70" nodeType="afterGroup">
                            <p:stCondLst>
                              <p:cond delay="0"/>
                            </p:stCondLst>
                            <p:childTnLst>
                              <p:par>
                                <p:cTn fill="hold" id="71" nodeType="clickEffect" presetClass="entr" presetID="2" presetSubtype="8">
                                  <p:stCondLst>
                                    <p:cond delay="0"/>
                                  </p:stCondLst>
                                  <p:childTnLst>
                                    <p:set>
                                      <p:cBhvr>
                                        <p:cTn dur="1" fill="hold" id="72">
                                          <p:stCondLst>
                                            <p:cond delay="0"/>
                                          </p:stCondLst>
                                        </p:cTn>
                                        <p:tgtEl>
                                          <p:spTgt spid="35"/>
                                        </p:tgtEl>
                                        <p:attrNameLst>
                                          <p:attrName>style.visibility</p:attrName>
                                        </p:attrNameLst>
                                      </p:cBhvr>
                                      <p:to>
                                        <p:strVal val="visible"/>
                                      </p:to>
                                    </p:set>
                                    <p:anim calcmode="lin" valueType="num">
                                      <p:cBhvr additive="base">
                                        <p:cTn dur="500" fill="hold" id="73"/>
                                        <p:tgtEl>
                                          <p:spTgt spid="35"/>
                                        </p:tgtEl>
                                        <p:attrNameLst>
                                          <p:attrName>ppt_x</p:attrName>
                                        </p:attrNameLst>
                                      </p:cBhvr>
                                      <p:tavLst>
                                        <p:tav tm="0">
                                          <p:val>
                                            <p:strVal val="0-#ppt_w/2"/>
                                          </p:val>
                                        </p:tav>
                                        <p:tav tm="100000">
                                          <p:val>
                                            <p:strVal val="#ppt_x"/>
                                          </p:val>
                                        </p:tav>
                                      </p:tavLst>
                                    </p:anim>
                                    <p:anim calcmode="lin" valueType="num">
                                      <p:cBhvr additive="base">
                                        <p:cTn dur="500" fill="hold" id="74"/>
                                        <p:tgtEl>
                                          <p:spTgt spid="35"/>
                                        </p:tgtEl>
                                        <p:attrNameLst>
                                          <p:attrName>ppt_y</p:attrName>
                                        </p:attrNameLst>
                                      </p:cBhvr>
                                      <p:tavLst>
                                        <p:tav tm="0">
                                          <p:val>
                                            <p:strVal val="#ppt_y"/>
                                          </p:val>
                                        </p:tav>
                                        <p:tav tm="100000">
                                          <p:val>
                                            <p:strVal val="#ppt_y"/>
                                          </p:val>
                                        </p:tav>
                                      </p:tavLst>
                                    </p:anim>
                                  </p:childTnLst>
                                </p:cTn>
                              </p:par>
                            </p:childTnLst>
                          </p:cTn>
                        </p:par>
                      </p:childTnLst>
                    </p:cTn>
                  </p:par>
                  <p:par>
                    <p:cTn fill="hold" id="75" nodeType="clickPar">
                      <p:stCondLst>
                        <p:cond delay="indefinite"/>
                      </p:stCondLst>
                      <p:childTnLst>
                        <p:par>
                          <p:cTn fill="hold" id="76" nodeType="afterGroup">
                            <p:stCondLst>
                              <p:cond delay="0"/>
                            </p:stCondLst>
                            <p:childTnLst>
                              <p:par>
                                <p:cTn fill="hold" grpId="0" id="77" nodeType="clickEffect" presetClass="entr" presetID="56" presetSubtype="0">
                                  <p:stCondLst>
                                    <p:cond delay="0"/>
                                  </p:stCondLst>
                                  <p:iterate type="lt">
                                    <p:tmPct val="10000"/>
                                  </p:iterate>
                                  <p:childTnLst>
                                    <p:set>
                                      <p:cBhvr>
                                        <p:cTn dur="1" fill="hold" id="78">
                                          <p:stCondLst>
                                            <p:cond delay="0"/>
                                          </p:stCondLst>
                                        </p:cTn>
                                        <p:tgtEl>
                                          <p:spTgt spid="12"/>
                                        </p:tgtEl>
                                        <p:attrNameLst>
                                          <p:attrName>style.visibility</p:attrName>
                                        </p:attrNameLst>
                                      </p:cBhvr>
                                      <p:to>
                                        <p:strVal val="visible"/>
                                      </p:to>
                                    </p:set>
                                    <p:anim by="(-#ppt_w*2)" calcmode="lin" valueType="num">
                                      <p:cBhvr rctx="PPT">
                                        <p:cTn autoRev="1" dur="125" fill="hold" id="79">
                                          <p:stCondLst>
                                            <p:cond delay="0"/>
                                          </p:stCondLst>
                                        </p:cTn>
                                        <p:tgtEl>
                                          <p:spTgt spid="12"/>
                                        </p:tgtEl>
                                        <p:attrNameLst>
                                          <p:attrName>ppt_w</p:attrName>
                                        </p:attrNameLst>
                                      </p:cBhvr>
                                    </p:anim>
                                    <p:anim by="(#ppt_w*0.50)" calcmode="lin" valueType="num">
                                      <p:cBhvr>
                                        <p:cTn autoRev="1" decel="50000" dur="125" fill="hold" id="80">
                                          <p:stCondLst>
                                            <p:cond delay="0"/>
                                          </p:stCondLst>
                                        </p:cTn>
                                        <p:tgtEl>
                                          <p:spTgt spid="12"/>
                                        </p:tgtEl>
                                        <p:attrNameLst>
                                          <p:attrName>ppt_x</p:attrName>
                                        </p:attrNameLst>
                                      </p:cBhvr>
                                    </p:anim>
                                    <p:anim calcmode="lin" from="(-#ppt_h/2)" to="(#ppt_y)" valueType="num">
                                      <p:cBhvr>
                                        <p:cTn dur="250" fill="hold" id="81">
                                          <p:stCondLst>
                                            <p:cond delay="0"/>
                                          </p:stCondLst>
                                        </p:cTn>
                                        <p:tgtEl>
                                          <p:spTgt spid="12"/>
                                        </p:tgtEl>
                                        <p:attrNameLst>
                                          <p:attrName>ppt_y</p:attrName>
                                        </p:attrNameLst>
                                      </p:cBhvr>
                                    </p:anim>
                                    <p:animRot by="21600000">
                                      <p:cBhvr>
                                        <p:cTn dur="250" fill="hold" id="82">
                                          <p:stCondLst>
                                            <p:cond delay="0"/>
                                          </p:stCondLst>
                                        </p:cTn>
                                        <p:tgtEl>
                                          <p:spTgt spid="12"/>
                                        </p:tgtEl>
                                        <p:attrNameLst>
                                          <p:attrName>r</p:attrName>
                                        </p:attrNameLst>
                                      </p:cBhvr>
                                    </p:animRot>
                                  </p:childTnLst>
                                </p:cTn>
                              </p:par>
                            </p:childTnLst>
                          </p:cTn>
                        </p:par>
                      </p:childTnLst>
                    </p:cTn>
                  </p:par>
                  <p:par>
                    <p:cTn fill="hold" id="83" nodeType="clickPar">
                      <p:stCondLst>
                        <p:cond delay="indefinite"/>
                      </p:stCondLst>
                      <p:childTnLst>
                        <p:par>
                          <p:cTn fill="hold" id="84" nodeType="afterGroup">
                            <p:stCondLst>
                              <p:cond delay="0"/>
                            </p:stCondLst>
                            <p:childTnLst>
                              <p:par>
                                <p:cTn fill="hold" id="85" nodeType="clickEffect" presetClass="entr" presetID="2" presetSubtype="8">
                                  <p:stCondLst>
                                    <p:cond delay="0"/>
                                  </p:stCondLst>
                                  <p:childTnLst>
                                    <p:set>
                                      <p:cBhvr>
                                        <p:cTn dur="1" fill="hold" id="86">
                                          <p:stCondLst>
                                            <p:cond delay="0"/>
                                          </p:stCondLst>
                                        </p:cTn>
                                        <p:tgtEl>
                                          <p:spTgt spid="36"/>
                                        </p:tgtEl>
                                        <p:attrNameLst>
                                          <p:attrName>style.visibility</p:attrName>
                                        </p:attrNameLst>
                                      </p:cBhvr>
                                      <p:to>
                                        <p:strVal val="visible"/>
                                      </p:to>
                                    </p:set>
                                    <p:anim calcmode="lin" valueType="num">
                                      <p:cBhvr additive="base">
                                        <p:cTn dur="500" fill="hold" id="87"/>
                                        <p:tgtEl>
                                          <p:spTgt spid="36"/>
                                        </p:tgtEl>
                                        <p:attrNameLst>
                                          <p:attrName>ppt_x</p:attrName>
                                        </p:attrNameLst>
                                      </p:cBhvr>
                                      <p:tavLst>
                                        <p:tav tm="0">
                                          <p:val>
                                            <p:strVal val="0-#ppt_w/2"/>
                                          </p:val>
                                        </p:tav>
                                        <p:tav tm="100000">
                                          <p:val>
                                            <p:strVal val="#ppt_x"/>
                                          </p:val>
                                        </p:tav>
                                      </p:tavLst>
                                    </p:anim>
                                    <p:anim calcmode="lin" valueType="num">
                                      <p:cBhvr additive="base">
                                        <p:cTn dur="500" fill="hold" id="88"/>
                                        <p:tgtEl>
                                          <p:spTgt spid="36"/>
                                        </p:tgtEl>
                                        <p:attrNameLst>
                                          <p:attrName>ppt_y</p:attrName>
                                        </p:attrNameLst>
                                      </p:cBhvr>
                                      <p:tavLst>
                                        <p:tav tm="0">
                                          <p:val>
                                            <p:strVal val="#ppt_y"/>
                                          </p:val>
                                        </p:tav>
                                        <p:tav tm="100000">
                                          <p:val>
                                            <p:strVal val="#ppt_y"/>
                                          </p:val>
                                        </p:tav>
                                      </p:tavLst>
                                    </p:anim>
                                  </p:childTnLst>
                                </p:cTn>
                              </p:par>
                            </p:childTnLst>
                          </p:cTn>
                        </p:par>
                      </p:childTnLst>
                    </p:cTn>
                  </p:par>
                  <p:par>
                    <p:cTn fill="hold" id="89" nodeType="clickPar">
                      <p:stCondLst>
                        <p:cond delay="indefinite"/>
                      </p:stCondLst>
                      <p:childTnLst>
                        <p:par>
                          <p:cTn fill="hold" id="90" nodeType="afterGroup">
                            <p:stCondLst>
                              <p:cond delay="0"/>
                            </p:stCondLst>
                            <p:childTnLst>
                              <p:par>
                                <p:cTn fill="hold" grpId="0" id="91" nodeType="clickEffect" presetClass="entr" presetID="56" presetSubtype="0">
                                  <p:stCondLst>
                                    <p:cond delay="0"/>
                                  </p:stCondLst>
                                  <p:iterate type="lt">
                                    <p:tmPct val="10000"/>
                                  </p:iterate>
                                  <p:childTnLst>
                                    <p:set>
                                      <p:cBhvr>
                                        <p:cTn dur="1" fill="hold" id="92">
                                          <p:stCondLst>
                                            <p:cond delay="0"/>
                                          </p:stCondLst>
                                        </p:cTn>
                                        <p:tgtEl>
                                          <p:spTgt spid="13"/>
                                        </p:tgtEl>
                                        <p:attrNameLst>
                                          <p:attrName>style.visibility</p:attrName>
                                        </p:attrNameLst>
                                      </p:cBhvr>
                                      <p:to>
                                        <p:strVal val="visible"/>
                                      </p:to>
                                    </p:set>
                                    <p:anim by="(-#ppt_w*2)" calcmode="lin" valueType="num">
                                      <p:cBhvr rctx="PPT">
                                        <p:cTn autoRev="1" dur="125" fill="hold" id="93">
                                          <p:stCondLst>
                                            <p:cond delay="0"/>
                                          </p:stCondLst>
                                        </p:cTn>
                                        <p:tgtEl>
                                          <p:spTgt spid="13"/>
                                        </p:tgtEl>
                                        <p:attrNameLst>
                                          <p:attrName>ppt_w</p:attrName>
                                        </p:attrNameLst>
                                      </p:cBhvr>
                                    </p:anim>
                                    <p:anim by="(#ppt_w*0.50)" calcmode="lin" valueType="num">
                                      <p:cBhvr>
                                        <p:cTn autoRev="1" decel="50000" dur="125" fill="hold" id="94">
                                          <p:stCondLst>
                                            <p:cond delay="0"/>
                                          </p:stCondLst>
                                        </p:cTn>
                                        <p:tgtEl>
                                          <p:spTgt spid="13"/>
                                        </p:tgtEl>
                                        <p:attrNameLst>
                                          <p:attrName>ppt_x</p:attrName>
                                        </p:attrNameLst>
                                      </p:cBhvr>
                                    </p:anim>
                                    <p:anim calcmode="lin" from="(-#ppt_h/2)" to="(#ppt_y)" valueType="num">
                                      <p:cBhvr>
                                        <p:cTn dur="250" fill="hold" id="95">
                                          <p:stCondLst>
                                            <p:cond delay="0"/>
                                          </p:stCondLst>
                                        </p:cTn>
                                        <p:tgtEl>
                                          <p:spTgt spid="13"/>
                                        </p:tgtEl>
                                        <p:attrNameLst>
                                          <p:attrName>ppt_y</p:attrName>
                                        </p:attrNameLst>
                                      </p:cBhvr>
                                    </p:anim>
                                    <p:animRot by="21600000">
                                      <p:cBhvr>
                                        <p:cTn dur="250" fill="hold" id="96">
                                          <p:stCondLst>
                                            <p:cond delay="0"/>
                                          </p:stCondLst>
                                        </p:cTn>
                                        <p:tgtEl>
                                          <p:spTgt spid="13"/>
                                        </p:tgtEl>
                                        <p:attrNameLst>
                                          <p:attrName>r</p:attrName>
                                        </p:attrNameLst>
                                      </p:cBhvr>
                                    </p:animRot>
                                  </p:childTnLst>
                                </p:cTn>
                              </p:par>
                            </p:childTnLst>
                          </p:cTn>
                        </p:par>
                      </p:childTnLst>
                    </p:cTn>
                  </p:par>
                  <p:par>
                    <p:cTn fill="hold" id="97" nodeType="clickPar">
                      <p:stCondLst>
                        <p:cond delay="indefinite"/>
                      </p:stCondLst>
                      <p:childTnLst>
                        <p:par>
                          <p:cTn fill="hold" id="98" nodeType="afterGroup">
                            <p:stCondLst>
                              <p:cond delay="0"/>
                            </p:stCondLst>
                            <p:childTnLst>
                              <p:par>
                                <p:cTn fill="hold" id="99" nodeType="clickEffect" presetClass="entr" presetID="2" presetSubtype="2">
                                  <p:stCondLst>
                                    <p:cond delay="0"/>
                                  </p:stCondLst>
                                  <p:childTnLst>
                                    <p:set>
                                      <p:cBhvr>
                                        <p:cTn dur="1" fill="hold" id="100">
                                          <p:stCondLst>
                                            <p:cond delay="0"/>
                                          </p:stCondLst>
                                        </p:cTn>
                                        <p:tgtEl>
                                          <p:spTgt spid="14"/>
                                        </p:tgtEl>
                                        <p:attrNameLst>
                                          <p:attrName>style.visibility</p:attrName>
                                        </p:attrNameLst>
                                      </p:cBhvr>
                                      <p:to>
                                        <p:strVal val="visible"/>
                                      </p:to>
                                    </p:set>
                                    <p:anim calcmode="lin" valueType="num">
                                      <p:cBhvr additive="base">
                                        <p:cTn dur="500" fill="hold" id="101"/>
                                        <p:tgtEl>
                                          <p:spTgt spid="14"/>
                                        </p:tgtEl>
                                        <p:attrNameLst>
                                          <p:attrName>ppt_x</p:attrName>
                                        </p:attrNameLst>
                                      </p:cBhvr>
                                      <p:tavLst>
                                        <p:tav tm="0">
                                          <p:val>
                                            <p:strVal val="1+#ppt_w/2"/>
                                          </p:val>
                                        </p:tav>
                                        <p:tav tm="100000">
                                          <p:val>
                                            <p:strVal val="#ppt_x"/>
                                          </p:val>
                                        </p:tav>
                                      </p:tavLst>
                                    </p:anim>
                                    <p:anim calcmode="lin" valueType="num">
                                      <p:cBhvr additive="base">
                                        <p:cTn dur="500" fill="hold" id="102"/>
                                        <p:tgtEl>
                                          <p:spTgt spid="14"/>
                                        </p:tgtEl>
                                        <p:attrNameLst>
                                          <p:attrName>ppt_y</p:attrName>
                                        </p:attrNameLst>
                                      </p:cBhvr>
                                      <p:tavLst>
                                        <p:tav tm="0">
                                          <p:val>
                                            <p:strVal val="#ppt_y"/>
                                          </p:val>
                                        </p:tav>
                                        <p:tav tm="100000">
                                          <p:val>
                                            <p:strVal val="#ppt_y"/>
                                          </p:val>
                                        </p:tav>
                                      </p:tavLst>
                                    </p:anim>
                                  </p:childTnLst>
                                </p:cTn>
                              </p:par>
                              <p:par>
                                <p:cTn fill="hold" id="103" nodeType="withEffect" presetClass="entr" presetID="2" presetSubtype="2">
                                  <p:stCondLst>
                                    <p:cond delay="0"/>
                                  </p:stCondLst>
                                  <p:childTnLst>
                                    <p:set>
                                      <p:cBhvr>
                                        <p:cTn dur="1" fill="hold" id="104">
                                          <p:stCondLst>
                                            <p:cond delay="0"/>
                                          </p:stCondLst>
                                        </p:cTn>
                                        <p:tgtEl>
                                          <p:spTgt spid="15"/>
                                        </p:tgtEl>
                                        <p:attrNameLst>
                                          <p:attrName>style.visibility</p:attrName>
                                        </p:attrNameLst>
                                      </p:cBhvr>
                                      <p:to>
                                        <p:strVal val="visible"/>
                                      </p:to>
                                    </p:set>
                                    <p:anim calcmode="lin" valueType="num">
                                      <p:cBhvr additive="base">
                                        <p:cTn dur="500" fill="hold" id="105"/>
                                        <p:tgtEl>
                                          <p:spTgt spid="15"/>
                                        </p:tgtEl>
                                        <p:attrNameLst>
                                          <p:attrName>ppt_x</p:attrName>
                                        </p:attrNameLst>
                                      </p:cBhvr>
                                      <p:tavLst>
                                        <p:tav tm="0">
                                          <p:val>
                                            <p:strVal val="1+#ppt_w/2"/>
                                          </p:val>
                                        </p:tav>
                                        <p:tav tm="100000">
                                          <p:val>
                                            <p:strVal val="#ppt_x"/>
                                          </p:val>
                                        </p:tav>
                                      </p:tavLst>
                                    </p:anim>
                                    <p:anim calcmode="lin" valueType="num">
                                      <p:cBhvr additive="base">
                                        <p:cTn dur="500" fill="hold" id="106"/>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1" spid="22"/>
      <p:bldP grpId="2" spid="22"/>
      <p:bldP grpId="0" spid="23"/>
      <p:bldP grpId="0" spid="11"/>
      <p:bldP grpId="0" spid="12"/>
      <p:bldP grpId="0" spid="13"/>
      <p:bldP grpId="0" spid="32"/>
      <p:bldP grpId="0" spid="33"/>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20" name="组合 519">
            <a:extLst>
              <a:ext uri="{FF2B5EF4-FFF2-40B4-BE49-F238E27FC236}">
                <a16:creationId xmlns:a16="http://schemas.microsoft.com/office/drawing/2014/main" id="{4537EBA6-EA36-4DB6-9AFB-A902F394C7CF}"/>
              </a:ext>
            </a:extLst>
          </p:cNvPr>
          <p:cNvGrpSpPr/>
          <p:nvPr/>
        </p:nvGrpSpPr>
        <p:grpSpPr>
          <a:xfrm>
            <a:off x="5154973" y="1278104"/>
            <a:ext cx="3414308" cy="1645165"/>
            <a:chOff x="5154973" y="1278104"/>
            <a:chExt cx="3414308" cy="1645165"/>
          </a:xfrm>
        </p:grpSpPr>
        <p:grpSp>
          <p:nvGrpSpPr>
            <p:cNvPr id="4" name="íŝľïdè">
              <a:extLst>
                <a:ext uri="{FF2B5EF4-FFF2-40B4-BE49-F238E27FC236}">
                  <a16:creationId xmlns:a16="http://schemas.microsoft.com/office/drawing/2014/main" id="{6E41028D-0913-4601-B45B-9906A3BA9204}"/>
                </a:ext>
              </a:extLst>
            </p:cNvPr>
            <p:cNvGrpSpPr/>
            <p:nvPr/>
          </p:nvGrpSpPr>
          <p:grpSpPr>
            <a:xfrm>
              <a:off x="6066719" y="1278104"/>
              <a:ext cx="2080361" cy="1606184"/>
              <a:chOff x="2491" y="769"/>
              <a:chExt cx="3523" cy="2720"/>
            </a:xfrm>
          </p:grpSpPr>
          <p:sp>
            <p:nvSpPr>
              <p:cNvPr id="317" name="iSľïḑe">
                <a:extLst>
                  <a:ext uri="{FF2B5EF4-FFF2-40B4-BE49-F238E27FC236}">
                    <a16:creationId xmlns:a16="http://schemas.microsoft.com/office/drawing/2014/main" id="{BD3EE38C-F91A-49E3-8D72-000CC85790DF}"/>
                  </a:ext>
                </a:extLst>
              </p:cNvPr>
              <p:cNvSpPr/>
              <p:nvPr/>
            </p:nvSpPr>
            <p:spPr bwMode="auto">
              <a:xfrm>
                <a:off x="5234" y="3202"/>
                <a:ext cx="308" cy="145"/>
              </a:xfrm>
              <a:custGeom>
                <a:gdLst>
                  <a:gd fmla="*/ 308 w 308" name="T0"/>
                  <a:gd fmla="*/ 62 h 145" name="T1"/>
                  <a:gd fmla="*/ 2 w 308" name="T2"/>
                  <a:gd fmla="*/ 145 h 145" name="T3"/>
                  <a:gd fmla="*/ 0 w 308" name="T4"/>
                  <a:gd fmla="*/ 133 h 145" name="T5"/>
                  <a:gd fmla="*/ 305 w 308" name="T6"/>
                  <a:gd fmla="*/ 0 h 145" name="T7"/>
                  <a:gd fmla="*/ 308 w 308" name="T8"/>
                  <a:gd fmla="*/ 62 h 145" name="T9"/>
                </a:gdLst>
                <a:cxnLst>
                  <a:cxn ang="0">
                    <a:pos x="T0" y="T1"/>
                  </a:cxn>
                  <a:cxn ang="0">
                    <a:pos x="T2" y="T3"/>
                  </a:cxn>
                  <a:cxn ang="0">
                    <a:pos x="T4" y="T5"/>
                  </a:cxn>
                  <a:cxn ang="0">
                    <a:pos x="T6" y="T7"/>
                  </a:cxn>
                  <a:cxn ang="0">
                    <a:pos x="T8" y="T9"/>
                  </a:cxn>
                </a:cxnLst>
                <a:rect b="b" l="0" r="r" t="0"/>
                <a:pathLst>
                  <a:path h="145" w="308">
                    <a:moveTo>
                      <a:pt x="308" y="62"/>
                    </a:moveTo>
                    <a:lnTo>
                      <a:pt x="2" y="145"/>
                    </a:lnTo>
                    <a:lnTo>
                      <a:pt x="0" y="133"/>
                    </a:lnTo>
                    <a:lnTo>
                      <a:pt x="305" y="0"/>
                    </a:lnTo>
                    <a:lnTo>
                      <a:pt x="308" y="62"/>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8" name="íŝlíḑé">
                <a:extLst>
                  <a:ext uri="{FF2B5EF4-FFF2-40B4-BE49-F238E27FC236}">
                    <a16:creationId xmlns:a16="http://schemas.microsoft.com/office/drawing/2014/main" id="{0622AB06-E9F1-4B74-B891-00FE68E38A75}"/>
                  </a:ext>
                </a:extLst>
              </p:cNvPr>
              <p:cNvSpPr/>
              <p:nvPr/>
            </p:nvSpPr>
            <p:spPr bwMode="auto">
              <a:xfrm>
                <a:off x="5201" y="3354"/>
                <a:ext cx="83" cy="83"/>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9" name="íṡľiḋè">
                <a:extLst>
                  <a:ext uri="{FF2B5EF4-FFF2-40B4-BE49-F238E27FC236}">
                    <a16:creationId xmlns:a16="http://schemas.microsoft.com/office/drawing/2014/main" id="{3E1314DF-46BA-4BE4-95BC-E040A7DA4D77}"/>
                  </a:ext>
                </a:extLst>
              </p:cNvPr>
              <p:cNvSpPr/>
              <p:nvPr/>
            </p:nvSpPr>
            <p:spPr bwMode="auto">
              <a:xfrm>
                <a:off x="5210" y="3364"/>
                <a:ext cx="67" cy="63"/>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0" name="ïṡľïḑe">
                <a:extLst>
                  <a:ext uri="{FF2B5EF4-FFF2-40B4-BE49-F238E27FC236}">
                    <a16:creationId xmlns:a16="http://schemas.microsoft.com/office/drawing/2014/main" id="{EA8DB2C6-FB73-4FB9-A793-C14E28EF540E}"/>
                  </a:ext>
                </a:extLst>
              </p:cNvPr>
              <p:cNvSpPr/>
              <p:nvPr/>
            </p:nvSpPr>
            <p:spPr bwMode="auto">
              <a:xfrm>
                <a:off x="5222" y="3375"/>
                <a:ext cx="43" cy="41"/>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1" name="ïṧlïdè">
                <a:extLst>
                  <a:ext uri="{FF2B5EF4-FFF2-40B4-BE49-F238E27FC236}">
                    <a16:creationId xmlns:a16="http://schemas.microsoft.com/office/drawing/2014/main" id="{AD5C602F-A6DD-4205-A1AF-CDAFBFE986B9}"/>
                  </a:ext>
                </a:extLst>
              </p:cNvPr>
              <p:cNvSpPr/>
              <p:nvPr/>
            </p:nvSpPr>
            <p:spPr bwMode="auto">
              <a:xfrm>
                <a:off x="5189" y="3333"/>
                <a:ext cx="107" cy="59"/>
              </a:xfrm>
              <a:custGeom>
                <a:gdLst>
                  <a:gd fmla="*/ 23 w 45" name="T0"/>
                  <a:gd fmla="*/ 6 h 25" name="T1"/>
                  <a:gd fmla="*/ 45 w 45" name="T2"/>
                  <a:gd fmla="*/ 25 h 25" name="T3"/>
                  <a:gd fmla="*/ 45 w 45" name="T4"/>
                  <a:gd fmla="*/ 22 h 25" name="T5"/>
                  <a:gd fmla="*/ 23 w 45" name="T6"/>
                  <a:gd fmla="*/ 0 h 25" name="T7"/>
                  <a:gd fmla="*/ 0 w 45" name="T8"/>
                  <a:gd fmla="*/ 22 h 25" name="T9"/>
                  <a:gd fmla="*/ 1 w 45" name="T10"/>
                  <a:gd fmla="*/ 25 h 25" name="T11"/>
                  <a:gd fmla="*/ 23 w 45" name="T12"/>
                  <a:gd fmla="*/ 6 h 25" name="T13"/>
                </a:gdLst>
                <a:cxnLst>
                  <a:cxn ang="0">
                    <a:pos x="T0" y="T1"/>
                  </a:cxn>
                  <a:cxn ang="0">
                    <a:pos x="T2" y="T3"/>
                  </a:cxn>
                  <a:cxn ang="0">
                    <a:pos x="T4" y="T5"/>
                  </a:cxn>
                  <a:cxn ang="0">
                    <a:pos x="T6" y="T7"/>
                  </a:cxn>
                  <a:cxn ang="0">
                    <a:pos x="T8" y="T9"/>
                  </a:cxn>
                  <a:cxn ang="0">
                    <a:pos x="T10" y="T11"/>
                  </a:cxn>
                  <a:cxn ang="0">
                    <a:pos x="T12" y="T13"/>
                  </a:cxn>
                </a:cxnLst>
                <a:rect b="b" l="0" r="r" t="0"/>
                <a:pathLst>
                  <a:path h="25" w="45">
                    <a:moveTo>
                      <a:pt x="23" y="6"/>
                    </a:moveTo>
                    <a:cubicBezTo>
                      <a:pt x="34" y="6"/>
                      <a:pt x="44" y="14"/>
                      <a:pt x="45" y="25"/>
                    </a:cubicBezTo>
                    <a:cubicBezTo>
                      <a:pt x="45" y="24"/>
                      <a:pt x="45" y="23"/>
                      <a:pt x="45" y="22"/>
                    </a:cubicBezTo>
                    <a:cubicBezTo>
                      <a:pt x="45" y="10"/>
                      <a:pt x="35" y="0"/>
                      <a:pt x="23" y="0"/>
                    </a:cubicBezTo>
                    <a:cubicBezTo>
                      <a:pt x="10" y="0"/>
                      <a:pt x="0" y="10"/>
                      <a:pt x="0" y="22"/>
                    </a:cubicBezTo>
                    <a:cubicBezTo>
                      <a:pt x="0" y="23"/>
                      <a:pt x="0" y="24"/>
                      <a:pt x="1" y="25"/>
                    </a:cubicBezTo>
                    <a:cubicBezTo>
                      <a:pt x="2" y="14"/>
                      <a:pt x="11" y="6"/>
                      <a:pt x="23"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2" name="íṣ1iḑé">
                <a:extLst>
                  <a:ext uri="{FF2B5EF4-FFF2-40B4-BE49-F238E27FC236}">
                    <a16:creationId xmlns:a16="http://schemas.microsoft.com/office/drawing/2014/main" id="{A097F46A-8D36-48DD-B494-12CEFEAA7F71}"/>
                  </a:ext>
                </a:extLst>
              </p:cNvPr>
              <p:cNvSpPr/>
              <p:nvPr/>
            </p:nvSpPr>
            <p:spPr bwMode="auto">
              <a:xfrm>
                <a:off x="5572" y="3210"/>
                <a:ext cx="308" cy="137"/>
              </a:xfrm>
              <a:custGeom>
                <a:gdLst>
                  <a:gd fmla="*/ 0 w 308" name="T0"/>
                  <a:gd fmla="*/ 54 h 137" name="T1"/>
                  <a:gd fmla="*/ 305 w 308" name="T2"/>
                  <a:gd fmla="*/ 137 h 137" name="T3"/>
                  <a:gd fmla="*/ 308 w 308" name="T4"/>
                  <a:gd fmla="*/ 125 h 137" name="T5"/>
                  <a:gd fmla="*/ 0 w 308" name="T6"/>
                  <a:gd fmla="*/ 0 h 137" name="T7"/>
                  <a:gd fmla="*/ 0 w 308" name="T8"/>
                  <a:gd fmla="*/ 54 h 137" name="T9"/>
                </a:gdLst>
                <a:cxnLst>
                  <a:cxn ang="0">
                    <a:pos x="T0" y="T1"/>
                  </a:cxn>
                  <a:cxn ang="0">
                    <a:pos x="T2" y="T3"/>
                  </a:cxn>
                  <a:cxn ang="0">
                    <a:pos x="T4" y="T5"/>
                  </a:cxn>
                  <a:cxn ang="0">
                    <a:pos x="T6" y="T7"/>
                  </a:cxn>
                  <a:cxn ang="0">
                    <a:pos x="T8" y="T9"/>
                  </a:cxn>
                </a:cxnLst>
                <a:rect b="b" l="0" r="r" t="0"/>
                <a:pathLst>
                  <a:path h="137" w="308">
                    <a:moveTo>
                      <a:pt x="0" y="54"/>
                    </a:moveTo>
                    <a:lnTo>
                      <a:pt x="305" y="137"/>
                    </a:lnTo>
                    <a:lnTo>
                      <a:pt x="308" y="125"/>
                    </a:lnTo>
                    <a:lnTo>
                      <a:pt x="0" y="0"/>
                    </a:lnTo>
                    <a:lnTo>
                      <a:pt x="0" y="54"/>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3" name="îṡḻïḋe">
                <a:extLst>
                  <a:ext uri="{FF2B5EF4-FFF2-40B4-BE49-F238E27FC236}">
                    <a16:creationId xmlns:a16="http://schemas.microsoft.com/office/drawing/2014/main" id="{24190D89-A5FA-4F37-A7BB-A0FD52237BA7}"/>
                  </a:ext>
                </a:extLst>
              </p:cNvPr>
              <p:cNvSpPr/>
              <p:nvPr/>
            </p:nvSpPr>
            <p:spPr bwMode="auto">
              <a:xfrm>
                <a:off x="5830" y="3354"/>
                <a:ext cx="83" cy="83"/>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4" name="îŝlíďe">
                <a:extLst>
                  <a:ext uri="{FF2B5EF4-FFF2-40B4-BE49-F238E27FC236}">
                    <a16:creationId xmlns:a16="http://schemas.microsoft.com/office/drawing/2014/main" id="{16AD4952-D1EB-4EB6-ACE7-A07F6BCDE2E5}"/>
                  </a:ext>
                </a:extLst>
              </p:cNvPr>
              <p:cNvSpPr/>
              <p:nvPr/>
            </p:nvSpPr>
            <p:spPr bwMode="auto">
              <a:xfrm>
                <a:off x="5837" y="3364"/>
                <a:ext cx="66" cy="63"/>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5" name="ïṧľíďé">
                <a:extLst>
                  <a:ext uri="{FF2B5EF4-FFF2-40B4-BE49-F238E27FC236}">
                    <a16:creationId xmlns:a16="http://schemas.microsoft.com/office/drawing/2014/main" id="{C636A715-2A96-4947-9A98-6C4213D33873}"/>
                  </a:ext>
                </a:extLst>
              </p:cNvPr>
              <p:cNvSpPr/>
              <p:nvPr/>
            </p:nvSpPr>
            <p:spPr bwMode="auto">
              <a:xfrm>
                <a:off x="5849" y="3375"/>
                <a:ext cx="42" cy="41"/>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6" name="ísļídê">
                <a:extLst>
                  <a:ext uri="{FF2B5EF4-FFF2-40B4-BE49-F238E27FC236}">
                    <a16:creationId xmlns:a16="http://schemas.microsoft.com/office/drawing/2014/main" id="{44AA5028-B0CB-46CC-B1CE-E81B207A863F}"/>
                  </a:ext>
                </a:extLst>
              </p:cNvPr>
              <p:cNvSpPr/>
              <p:nvPr/>
            </p:nvSpPr>
            <p:spPr bwMode="auto">
              <a:xfrm>
                <a:off x="5818" y="3333"/>
                <a:ext cx="104" cy="59"/>
              </a:xfrm>
              <a:custGeom>
                <a:gdLst>
                  <a:gd fmla="*/ 22 w 44" name="T0"/>
                  <a:gd fmla="*/ 6 h 25" name="T1"/>
                  <a:gd fmla="*/ 0 w 44" name="T2"/>
                  <a:gd fmla="*/ 25 h 25" name="T3"/>
                  <a:gd fmla="*/ 0 w 44" name="T4"/>
                  <a:gd fmla="*/ 22 h 25" name="T5"/>
                  <a:gd fmla="*/ 22 w 44" name="T6"/>
                  <a:gd fmla="*/ 0 h 25" name="T7"/>
                  <a:gd fmla="*/ 44 w 44" name="T8"/>
                  <a:gd fmla="*/ 22 h 25" name="T9"/>
                  <a:gd fmla="*/ 44 w 44" name="T10"/>
                  <a:gd fmla="*/ 25 h 25" name="T11"/>
                  <a:gd fmla="*/ 22 w 44" name="T12"/>
                  <a:gd fmla="*/ 6 h 25" name="T13"/>
                </a:gdLst>
                <a:cxnLst>
                  <a:cxn ang="0">
                    <a:pos x="T0" y="T1"/>
                  </a:cxn>
                  <a:cxn ang="0">
                    <a:pos x="T2" y="T3"/>
                  </a:cxn>
                  <a:cxn ang="0">
                    <a:pos x="T4" y="T5"/>
                  </a:cxn>
                  <a:cxn ang="0">
                    <a:pos x="T6" y="T7"/>
                  </a:cxn>
                  <a:cxn ang="0">
                    <a:pos x="T8" y="T9"/>
                  </a:cxn>
                  <a:cxn ang="0">
                    <a:pos x="T10" y="T11"/>
                  </a:cxn>
                  <a:cxn ang="0">
                    <a:pos x="T12" y="T13"/>
                  </a:cxn>
                </a:cxnLst>
                <a:rect b="b" l="0" r="r" t="0"/>
                <a:pathLst>
                  <a:path h="25" w="44">
                    <a:moveTo>
                      <a:pt x="22" y="6"/>
                    </a:moveTo>
                    <a:cubicBezTo>
                      <a:pt x="11" y="6"/>
                      <a:pt x="1" y="14"/>
                      <a:pt x="0" y="25"/>
                    </a:cubicBezTo>
                    <a:cubicBezTo>
                      <a:pt x="0" y="24"/>
                      <a:pt x="0" y="23"/>
                      <a:pt x="0" y="22"/>
                    </a:cubicBezTo>
                    <a:cubicBezTo>
                      <a:pt x="0" y="10"/>
                      <a:pt x="10" y="0"/>
                      <a:pt x="22" y="0"/>
                    </a:cubicBezTo>
                    <a:cubicBezTo>
                      <a:pt x="34" y="0"/>
                      <a:pt x="44" y="10"/>
                      <a:pt x="44" y="22"/>
                    </a:cubicBezTo>
                    <a:cubicBezTo>
                      <a:pt x="44" y="23"/>
                      <a:pt x="44" y="24"/>
                      <a:pt x="44" y="25"/>
                    </a:cubicBezTo>
                    <a:cubicBezTo>
                      <a:pt x="43" y="14"/>
                      <a:pt x="33" y="6"/>
                      <a:pt x="22"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7" name="ïṩļïďê">
                <a:extLst>
                  <a:ext uri="{FF2B5EF4-FFF2-40B4-BE49-F238E27FC236}">
                    <a16:creationId xmlns:a16="http://schemas.microsoft.com/office/drawing/2014/main" id="{0BE8293D-6BE5-4114-B72B-D7F632ACBC4F}"/>
                  </a:ext>
                </a:extLst>
              </p:cNvPr>
              <p:cNvSpPr/>
              <p:nvPr/>
            </p:nvSpPr>
            <p:spPr bwMode="auto">
              <a:xfrm>
                <a:off x="5345" y="2539"/>
                <a:ext cx="421" cy="78"/>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8" name="îsḻïḍê">
                <a:extLst>
                  <a:ext uri="{FF2B5EF4-FFF2-40B4-BE49-F238E27FC236}">
                    <a16:creationId xmlns:a16="http://schemas.microsoft.com/office/drawing/2014/main" id="{DE4ABF23-383A-4C7B-ABCF-D5AFC63F230A}"/>
                  </a:ext>
                </a:extLst>
              </p:cNvPr>
              <p:cNvSpPr/>
              <p:nvPr/>
            </p:nvSpPr>
            <p:spPr bwMode="auto">
              <a:xfrm>
                <a:off x="5539" y="2617"/>
                <a:ext cx="29" cy="614"/>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9" name="íş1íḋê">
                <a:extLst>
                  <a:ext uri="{FF2B5EF4-FFF2-40B4-BE49-F238E27FC236}">
                    <a16:creationId xmlns:a16="http://schemas.microsoft.com/office/drawing/2014/main" id="{89C24D45-7347-4431-AC38-D0C7C12B15D1}"/>
                  </a:ext>
                </a:extLst>
              </p:cNvPr>
              <p:cNvSpPr/>
              <p:nvPr/>
            </p:nvSpPr>
            <p:spPr bwMode="auto">
              <a:xfrm>
                <a:off x="5523" y="2679"/>
                <a:ext cx="61" cy="213"/>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0" name="ïṥḷidè">
                <a:extLst>
                  <a:ext uri="{FF2B5EF4-FFF2-40B4-BE49-F238E27FC236}">
                    <a16:creationId xmlns:a16="http://schemas.microsoft.com/office/drawing/2014/main" id="{BBF1EBD8-532E-4B2E-B75C-9F28D478341E}"/>
                  </a:ext>
                </a:extLst>
              </p:cNvPr>
              <p:cNvSpPr/>
              <p:nvPr/>
            </p:nvSpPr>
            <p:spPr bwMode="auto">
              <a:xfrm>
                <a:off x="5534" y="2996"/>
                <a:ext cx="38" cy="214"/>
              </a:xfrm>
              <a:prstGeom prst="rect">
                <a:avLst/>
              </a:prstGeom>
              <a:solidFill>
                <a:srgbClr val="35343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1" name="ïsļíḓè">
                <a:extLst>
                  <a:ext uri="{FF2B5EF4-FFF2-40B4-BE49-F238E27FC236}">
                    <a16:creationId xmlns:a16="http://schemas.microsoft.com/office/drawing/2014/main" id="{04DE5BBE-D8D9-4770-806B-94E69E718EFD}"/>
                  </a:ext>
                </a:extLst>
              </p:cNvPr>
              <p:cNvSpPr/>
              <p:nvPr/>
            </p:nvSpPr>
            <p:spPr bwMode="auto">
              <a:xfrm>
                <a:off x="5523" y="3058"/>
                <a:ext cx="61" cy="213"/>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2" name="iṩliďê">
                <a:extLst>
                  <a:ext uri="{FF2B5EF4-FFF2-40B4-BE49-F238E27FC236}">
                    <a16:creationId xmlns:a16="http://schemas.microsoft.com/office/drawing/2014/main" id="{9D0449CD-6B40-483A-9770-4C3C57BADC0A}"/>
                  </a:ext>
                </a:extLst>
              </p:cNvPr>
              <p:cNvSpPr/>
              <p:nvPr/>
            </p:nvSpPr>
            <p:spPr bwMode="auto">
              <a:xfrm>
                <a:off x="5218" y="2456"/>
                <a:ext cx="671" cy="130"/>
              </a:xfrm>
              <a:custGeom>
                <a:gdLst>
                  <a:gd fmla="*/ 2 w 284" name="T0"/>
                  <a:gd fmla="*/ 2 h 55" name="T1"/>
                  <a:gd fmla="*/ 2 w 284" name="T2"/>
                  <a:gd fmla="*/ 22 h 55" name="T3"/>
                  <a:gd fmla="*/ 142 w 284" name="T4"/>
                  <a:gd fmla="*/ 55 h 55" name="T5"/>
                  <a:gd fmla="*/ 282 w 284" name="T6"/>
                  <a:gd fmla="*/ 22 h 55" name="T7"/>
                  <a:gd fmla="*/ 282 w 284" name="T8"/>
                  <a:gd fmla="*/ 0 h 55" name="T9"/>
                  <a:gd fmla="*/ 2 w 284" name="T10"/>
                  <a:gd fmla="*/ 2 h 55" name="T11"/>
                </a:gdLst>
                <a:cxnLst>
                  <a:cxn ang="0">
                    <a:pos x="T0" y="T1"/>
                  </a:cxn>
                  <a:cxn ang="0">
                    <a:pos x="T2" y="T3"/>
                  </a:cxn>
                  <a:cxn ang="0">
                    <a:pos x="T4" y="T5"/>
                  </a:cxn>
                  <a:cxn ang="0">
                    <a:pos x="T6" y="T7"/>
                  </a:cxn>
                  <a:cxn ang="0">
                    <a:pos x="T8" y="T9"/>
                  </a:cxn>
                  <a:cxn ang="0">
                    <a:pos x="T10" y="T11"/>
                  </a:cxn>
                </a:cxnLst>
                <a:rect b="b" l="0" r="r" t="0"/>
                <a:pathLst>
                  <a:path h="55" w="284">
                    <a:moveTo>
                      <a:pt x="2" y="2"/>
                    </a:moveTo>
                    <a:cubicBezTo>
                      <a:pt x="0" y="4"/>
                      <a:pt x="2" y="20"/>
                      <a:pt x="2" y="22"/>
                    </a:cubicBezTo>
                    <a:cubicBezTo>
                      <a:pt x="2" y="40"/>
                      <a:pt x="64" y="55"/>
                      <a:pt x="142" y="55"/>
                    </a:cubicBezTo>
                    <a:cubicBezTo>
                      <a:pt x="220" y="55"/>
                      <a:pt x="282" y="40"/>
                      <a:pt x="282" y="22"/>
                    </a:cubicBezTo>
                    <a:cubicBezTo>
                      <a:pt x="282" y="20"/>
                      <a:pt x="284" y="2"/>
                      <a:pt x="282" y="0"/>
                    </a:cubicBezTo>
                    <a:lnTo>
                      <a:pt x="2" y="2"/>
                    </a:ln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3" name="îŝḷiḓê">
                <a:extLst>
                  <a:ext uri="{FF2B5EF4-FFF2-40B4-BE49-F238E27FC236}">
                    <a16:creationId xmlns:a16="http://schemas.microsoft.com/office/drawing/2014/main" id="{926904E5-1418-4A4E-8B62-9C47479F06B3}"/>
                  </a:ext>
                </a:extLst>
              </p:cNvPr>
              <p:cNvSpPr/>
              <p:nvPr/>
            </p:nvSpPr>
            <p:spPr bwMode="auto">
              <a:xfrm>
                <a:off x="5222" y="2383"/>
                <a:ext cx="662" cy="156"/>
              </a:xfrm>
              <a:prstGeom prst="ellipse">
                <a:avLst/>
              </a:pr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4" name="işlîde">
                <a:extLst>
                  <a:ext uri="{FF2B5EF4-FFF2-40B4-BE49-F238E27FC236}">
                    <a16:creationId xmlns:a16="http://schemas.microsoft.com/office/drawing/2014/main" id="{F1240718-460C-4266-AD25-80CBB854BD2A}"/>
                  </a:ext>
                </a:extLst>
              </p:cNvPr>
              <p:cNvSpPr/>
              <p:nvPr/>
            </p:nvSpPr>
            <p:spPr bwMode="auto">
              <a:xfrm>
                <a:off x="5338" y="1774"/>
                <a:ext cx="423" cy="433"/>
              </a:xfrm>
              <a:custGeom>
                <a:gdLst>
                  <a:gd fmla="*/ 172 w 179" name="T0"/>
                  <a:gd fmla="*/ 0 h 183" name="T1"/>
                  <a:gd fmla="*/ 7 w 179" name="T2"/>
                  <a:gd fmla="*/ 0 h 183" name="T3"/>
                  <a:gd fmla="*/ 7 w 179" name="T4"/>
                  <a:gd fmla="*/ 69 h 183" name="T5"/>
                  <a:gd fmla="*/ 0 w 179" name="T6"/>
                  <a:gd fmla="*/ 183 h 183" name="T7"/>
                  <a:gd fmla="*/ 179 w 179" name="T8"/>
                  <a:gd fmla="*/ 183 h 183" name="T9"/>
                  <a:gd fmla="*/ 175 w 179" name="T10"/>
                  <a:gd fmla="*/ 70 h 183" name="T11"/>
                  <a:gd fmla="*/ 172 w 179" name="T12"/>
                  <a:gd fmla="*/ 0 h 183" name="T13"/>
                </a:gdLst>
                <a:cxnLst>
                  <a:cxn ang="0">
                    <a:pos x="T0" y="T1"/>
                  </a:cxn>
                  <a:cxn ang="0">
                    <a:pos x="T2" y="T3"/>
                  </a:cxn>
                  <a:cxn ang="0">
                    <a:pos x="T4" y="T5"/>
                  </a:cxn>
                  <a:cxn ang="0">
                    <a:pos x="T6" y="T7"/>
                  </a:cxn>
                  <a:cxn ang="0">
                    <a:pos x="T8" y="T9"/>
                  </a:cxn>
                  <a:cxn ang="0">
                    <a:pos x="T10" y="T11"/>
                  </a:cxn>
                  <a:cxn ang="0">
                    <a:pos x="T12" y="T13"/>
                  </a:cxn>
                </a:cxnLst>
                <a:rect b="b" l="0" r="r" t="0"/>
                <a:pathLst>
                  <a:path h="183" w="179">
                    <a:moveTo>
                      <a:pt x="172" y="0"/>
                    </a:moveTo>
                    <a:cubicBezTo>
                      <a:pt x="7" y="0"/>
                      <a:pt x="7" y="0"/>
                      <a:pt x="7" y="0"/>
                    </a:cubicBezTo>
                    <a:cubicBezTo>
                      <a:pt x="7" y="0"/>
                      <a:pt x="7" y="13"/>
                      <a:pt x="7" y="69"/>
                    </a:cubicBezTo>
                    <a:cubicBezTo>
                      <a:pt x="7" y="126"/>
                      <a:pt x="0" y="183"/>
                      <a:pt x="0" y="183"/>
                    </a:cubicBezTo>
                    <a:cubicBezTo>
                      <a:pt x="179" y="183"/>
                      <a:pt x="179" y="183"/>
                      <a:pt x="179" y="183"/>
                    </a:cubicBezTo>
                    <a:cubicBezTo>
                      <a:pt x="175" y="115"/>
                      <a:pt x="174" y="36"/>
                      <a:pt x="175" y="70"/>
                    </a:cubicBezTo>
                    <a:cubicBezTo>
                      <a:pt x="175" y="70"/>
                      <a:pt x="174" y="35"/>
                      <a:pt x="172" y="0"/>
                    </a:cubicBezTo>
                    <a:close/>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5" name="îSḻïḋé">
                <a:extLst>
                  <a:ext uri="{FF2B5EF4-FFF2-40B4-BE49-F238E27FC236}">
                    <a16:creationId xmlns:a16="http://schemas.microsoft.com/office/drawing/2014/main" id="{2BAD4231-67AC-4F0A-9F20-43071B40F47B}"/>
                  </a:ext>
                </a:extLst>
              </p:cNvPr>
              <p:cNvSpPr/>
              <p:nvPr/>
            </p:nvSpPr>
            <p:spPr bwMode="auto">
              <a:xfrm>
                <a:off x="5130" y="2241"/>
                <a:ext cx="884" cy="324"/>
              </a:xfrm>
              <a:custGeom>
                <a:gdLst>
                  <a:gd fmla="*/ 104 w 374" name="T0"/>
                  <a:gd fmla="*/ 0 h 137" name="T1"/>
                  <a:gd fmla="*/ 265 w 374" name="T2"/>
                  <a:gd fmla="*/ 0 h 137" name="T3"/>
                  <a:gd fmla="*/ 185 w 374" name="T4"/>
                  <a:gd fmla="*/ 128 h 137" name="T5"/>
                  <a:gd fmla="*/ 104 w 374" name="T6"/>
                  <a:gd fmla="*/ 0 h 137" name="T7"/>
                </a:gdLst>
                <a:cxnLst>
                  <a:cxn ang="0">
                    <a:pos x="T0" y="T1"/>
                  </a:cxn>
                  <a:cxn ang="0">
                    <a:pos x="T2" y="T3"/>
                  </a:cxn>
                  <a:cxn ang="0">
                    <a:pos x="T4" y="T5"/>
                  </a:cxn>
                  <a:cxn ang="0">
                    <a:pos x="T6" y="T7"/>
                  </a:cxn>
                </a:cxnLst>
                <a:rect b="b" l="0" r="r" t="0"/>
                <a:pathLst>
                  <a:path h="137" w="374">
                    <a:moveTo>
                      <a:pt x="104" y="0"/>
                    </a:moveTo>
                    <a:cubicBezTo>
                      <a:pt x="265" y="0"/>
                      <a:pt x="265" y="0"/>
                      <a:pt x="265" y="0"/>
                    </a:cubicBezTo>
                    <a:cubicBezTo>
                      <a:pt x="265" y="0"/>
                      <a:pt x="374" y="128"/>
                      <a:pt x="185" y="128"/>
                    </a:cubicBezTo>
                    <a:cubicBezTo>
                      <a:pt x="185" y="128"/>
                      <a:pt x="0" y="137"/>
                      <a:pt x="104" y="0"/>
                    </a:cubicBezTo>
                    <a:close/>
                  </a:path>
                </a:pathLst>
              </a:custGeom>
              <a:solidFill>
                <a:srgbClr val="36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6" name="ïṣľiďê">
                <a:extLst>
                  <a:ext uri="{FF2B5EF4-FFF2-40B4-BE49-F238E27FC236}">
                    <a16:creationId xmlns:a16="http://schemas.microsoft.com/office/drawing/2014/main" id="{85C877DB-E522-4617-A973-76C7C25DF1B1}"/>
                  </a:ext>
                </a:extLst>
              </p:cNvPr>
              <p:cNvSpPr/>
              <p:nvPr/>
            </p:nvSpPr>
            <p:spPr bwMode="auto">
              <a:xfrm>
                <a:off x="5390" y="3124"/>
                <a:ext cx="104" cy="237"/>
              </a:xfrm>
              <a:custGeom>
                <a:gdLst>
                  <a:gd fmla="*/ 0 w 44" name="T0"/>
                  <a:gd fmla="*/ 2 h 100" name="T1"/>
                  <a:gd fmla="*/ 36 w 44" name="T2"/>
                  <a:gd fmla="*/ 0 h 100" name="T3"/>
                  <a:gd fmla="*/ 41 w 44" name="T4"/>
                  <a:gd fmla="*/ 52 h 100" name="T5"/>
                  <a:gd fmla="*/ 22 w 44" name="T6"/>
                  <a:gd fmla="*/ 100 h 100" name="T7"/>
                  <a:gd fmla="*/ 3 w 44" name="T8"/>
                  <a:gd fmla="*/ 57 h 100" name="T9"/>
                  <a:gd fmla="*/ 0 w 44" name="T10"/>
                  <a:gd fmla="*/ 2 h 100" name="T11"/>
                </a:gdLst>
                <a:cxnLst>
                  <a:cxn ang="0">
                    <a:pos x="T0" y="T1"/>
                  </a:cxn>
                  <a:cxn ang="0">
                    <a:pos x="T2" y="T3"/>
                  </a:cxn>
                  <a:cxn ang="0">
                    <a:pos x="T4" y="T5"/>
                  </a:cxn>
                  <a:cxn ang="0">
                    <a:pos x="T6" y="T7"/>
                  </a:cxn>
                  <a:cxn ang="0">
                    <a:pos x="T8" y="T9"/>
                  </a:cxn>
                  <a:cxn ang="0">
                    <a:pos x="T10" y="T11"/>
                  </a:cxn>
                </a:cxnLst>
                <a:rect b="b" l="0" r="r" t="0"/>
                <a:pathLst>
                  <a:path h="100" w="44">
                    <a:moveTo>
                      <a:pt x="0" y="2"/>
                    </a:moveTo>
                    <a:cubicBezTo>
                      <a:pt x="36" y="0"/>
                      <a:pt x="36" y="0"/>
                      <a:pt x="36" y="0"/>
                    </a:cubicBezTo>
                    <a:cubicBezTo>
                      <a:pt x="41" y="52"/>
                      <a:pt x="41" y="52"/>
                      <a:pt x="41" y="52"/>
                    </a:cubicBezTo>
                    <a:cubicBezTo>
                      <a:pt x="41" y="52"/>
                      <a:pt x="44" y="94"/>
                      <a:pt x="22" y="100"/>
                    </a:cubicBezTo>
                    <a:cubicBezTo>
                      <a:pt x="22" y="100"/>
                      <a:pt x="4" y="94"/>
                      <a:pt x="3" y="57"/>
                    </a:cubicBezTo>
                    <a:lnTo>
                      <a:pt x="0" y="2"/>
                    </a:ln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7" name="í$ľíďê">
                <a:extLst>
                  <a:ext uri="{FF2B5EF4-FFF2-40B4-BE49-F238E27FC236}">
                    <a16:creationId xmlns:a16="http://schemas.microsoft.com/office/drawing/2014/main" id="{5BAAE50E-5F43-4E10-80AD-94FC6818F89B}"/>
                  </a:ext>
                </a:extLst>
              </p:cNvPr>
              <p:cNvSpPr/>
              <p:nvPr/>
            </p:nvSpPr>
            <p:spPr bwMode="auto">
              <a:xfrm>
                <a:off x="5381" y="3245"/>
                <a:ext cx="149" cy="164"/>
              </a:xfrm>
              <a:custGeom>
                <a:gdLst>
                  <a:gd fmla="*/ 7 w 63" name="T0"/>
                  <a:gd fmla="*/ 3 h 69" name="T1"/>
                  <a:gd fmla="*/ 45 w 63" name="T2"/>
                  <a:gd fmla="*/ 0 h 69" name="T3"/>
                  <a:gd fmla="*/ 29 w 63" name="T4"/>
                  <a:gd fmla="*/ 69 h 69" name="T5"/>
                  <a:gd fmla="*/ 7 w 63" name="T6"/>
                  <a:gd fmla="*/ 3 h 69" name="T7"/>
                </a:gdLst>
                <a:cxnLst>
                  <a:cxn ang="0">
                    <a:pos x="T0" y="T1"/>
                  </a:cxn>
                  <a:cxn ang="0">
                    <a:pos x="T2" y="T3"/>
                  </a:cxn>
                  <a:cxn ang="0">
                    <a:pos x="T4" y="T5"/>
                  </a:cxn>
                  <a:cxn ang="0">
                    <a:pos x="T6" y="T7"/>
                  </a:cxn>
                </a:cxnLst>
                <a:rect b="b" l="0" r="r" t="0"/>
                <a:pathLst>
                  <a:path h="69" w="62">
                    <a:moveTo>
                      <a:pt x="7" y="3"/>
                    </a:moveTo>
                    <a:cubicBezTo>
                      <a:pt x="7" y="3"/>
                      <a:pt x="26" y="6"/>
                      <a:pt x="45" y="0"/>
                    </a:cubicBezTo>
                    <a:cubicBezTo>
                      <a:pt x="45" y="0"/>
                      <a:pt x="63" y="66"/>
                      <a:pt x="29" y="69"/>
                    </a:cubicBezTo>
                    <a:cubicBezTo>
                      <a:pt x="29" y="69"/>
                      <a:pt x="0" y="68"/>
                      <a:pt x="7" y="3"/>
                    </a:cubicBezTo>
                    <a:close/>
                  </a:path>
                </a:pathLst>
              </a:custGeom>
              <a:solidFill>
                <a:srgbClr val="EB52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8" name="ísḻíḓé">
                <a:extLst>
                  <a:ext uri="{FF2B5EF4-FFF2-40B4-BE49-F238E27FC236}">
                    <a16:creationId xmlns:a16="http://schemas.microsoft.com/office/drawing/2014/main" id="{090C9A4F-7A1C-49F9-A54D-494D87DE2FF5}"/>
                  </a:ext>
                </a:extLst>
              </p:cNvPr>
              <p:cNvSpPr/>
              <p:nvPr/>
            </p:nvSpPr>
            <p:spPr bwMode="auto">
              <a:xfrm>
                <a:off x="5395" y="3304"/>
                <a:ext cx="106" cy="105"/>
              </a:xfrm>
              <a:custGeom>
                <a:gdLst>
                  <a:gd fmla="*/ 22 w 45" name="T0"/>
                  <a:gd fmla="*/ 38 h 44" name="T1"/>
                  <a:gd fmla="*/ 0 w 45" name="T2"/>
                  <a:gd fmla="*/ 2 h 44" name="T3"/>
                  <a:gd fmla="*/ 23 w 45" name="T4"/>
                  <a:gd fmla="*/ 44 h 44" name="T5"/>
                  <a:gd fmla="*/ 43 w 45" name="T6"/>
                  <a:gd fmla="*/ 0 h 44" name="T7"/>
                  <a:gd fmla="*/ 22 w 45" name="T8"/>
                  <a:gd fmla="*/ 38 h 44" name="T9"/>
                </a:gdLst>
                <a:cxnLst>
                  <a:cxn ang="0">
                    <a:pos x="T0" y="T1"/>
                  </a:cxn>
                  <a:cxn ang="0">
                    <a:pos x="T2" y="T3"/>
                  </a:cxn>
                  <a:cxn ang="0">
                    <a:pos x="T4" y="T5"/>
                  </a:cxn>
                  <a:cxn ang="0">
                    <a:pos x="T6" y="T7"/>
                  </a:cxn>
                  <a:cxn ang="0">
                    <a:pos x="T8" y="T9"/>
                  </a:cxn>
                </a:cxnLst>
                <a:rect b="b" l="0" r="r" t="0"/>
                <a:pathLst>
                  <a:path h="44" w="45">
                    <a:moveTo>
                      <a:pt x="22" y="38"/>
                    </a:moveTo>
                    <a:cubicBezTo>
                      <a:pt x="22" y="38"/>
                      <a:pt x="3" y="37"/>
                      <a:pt x="0" y="2"/>
                    </a:cubicBezTo>
                    <a:cubicBezTo>
                      <a:pt x="1" y="44"/>
                      <a:pt x="23" y="44"/>
                      <a:pt x="23" y="44"/>
                    </a:cubicBezTo>
                    <a:cubicBezTo>
                      <a:pt x="43" y="43"/>
                      <a:pt x="45" y="19"/>
                      <a:pt x="43" y="0"/>
                    </a:cubicBezTo>
                    <a:cubicBezTo>
                      <a:pt x="44" y="18"/>
                      <a:pt x="40" y="36"/>
                      <a:pt x="22" y="38"/>
                    </a:cubicBezTo>
                    <a:close/>
                  </a:path>
                </a:pathLst>
              </a:custGeom>
              <a:solidFill>
                <a:srgbClr val="CF3F4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9" name="ïŝḷïde">
                <a:extLst>
                  <a:ext uri="{FF2B5EF4-FFF2-40B4-BE49-F238E27FC236}">
                    <a16:creationId xmlns:a16="http://schemas.microsoft.com/office/drawing/2014/main" id="{F78441BC-CFA4-4A16-92B3-54A9DF985A72}"/>
                  </a:ext>
                </a:extLst>
              </p:cNvPr>
              <p:cNvSpPr/>
              <p:nvPr/>
            </p:nvSpPr>
            <p:spPr bwMode="auto">
              <a:xfrm>
                <a:off x="5423" y="3274"/>
                <a:ext cx="10" cy="11"/>
              </a:xfrm>
              <a:custGeom>
                <a:gdLst>
                  <a:gd fmla="*/ 4 w 4" name="T0"/>
                  <a:gd fmla="*/ 2 h 5" name="T1"/>
                  <a:gd fmla="*/ 2 w 4" name="T2"/>
                  <a:gd fmla="*/ 4 h 5" name="T3"/>
                  <a:gd fmla="*/ 0 w 4" name="T4"/>
                  <a:gd fmla="*/ 2 h 5" name="T5"/>
                  <a:gd fmla="*/ 2 w 4" name="T6"/>
                  <a:gd fmla="*/ 0 h 5" name="T7"/>
                  <a:gd fmla="*/ 4 w 4" name="T8"/>
                  <a:gd fmla="*/ 2 h 5" name="T9"/>
                </a:gdLst>
                <a:cxnLst>
                  <a:cxn ang="0">
                    <a:pos x="T0" y="T1"/>
                  </a:cxn>
                  <a:cxn ang="0">
                    <a:pos x="T2" y="T3"/>
                  </a:cxn>
                  <a:cxn ang="0">
                    <a:pos x="T4" y="T5"/>
                  </a:cxn>
                  <a:cxn ang="0">
                    <a:pos x="T6" y="T7"/>
                  </a:cxn>
                  <a:cxn ang="0">
                    <a:pos x="T8" y="T9"/>
                  </a:cxn>
                </a:cxnLst>
                <a:rect b="b" l="0" r="r" t="0"/>
                <a:pathLst>
                  <a:path h="5" w="4">
                    <a:moveTo>
                      <a:pt x="4" y="2"/>
                    </a:moveTo>
                    <a:cubicBezTo>
                      <a:pt x="4" y="3"/>
                      <a:pt x="3" y="4"/>
                      <a:pt x="2" y="4"/>
                    </a:cubicBezTo>
                    <a:cubicBezTo>
                      <a:pt x="1" y="5"/>
                      <a:pt x="0" y="4"/>
                      <a:pt x="0" y="2"/>
                    </a:cubicBezTo>
                    <a:cubicBezTo>
                      <a:pt x="0" y="1"/>
                      <a:pt x="0" y="0"/>
                      <a:pt x="2" y="0"/>
                    </a:cubicBezTo>
                    <a:cubicBezTo>
                      <a:pt x="3" y="0"/>
                      <a:pt x="4" y="1"/>
                      <a:pt x="4"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0" name="iṩ1îďé">
                <a:extLst>
                  <a:ext uri="{FF2B5EF4-FFF2-40B4-BE49-F238E27FC236}">
                    <a16:creationId xmlns:a16="http://schemas.microsoft.com/office/drawing/2014/main" id="{32D7B74A-C3E0-4E47-BFB8-446769E8D71D}"/>
                  </a:ext>
                </a:extLst>
              </p:cNvPr>
              <p:cNvSpPr/>
              <p:nvPr/>
            </p:nvSpPr>
            <p:spPr bwMode="auto">
              <a:xfrm>
                <a:off x="5454" y="3271"/>
                <a:ext cx="9" cy="12"/>
              </a:xfrm>
              <a:custGeom>
                <a:gdLst>
                  <a:gd fmla="*/ 4 w 4" name="T0"/>
                  <a:gd fmla="*/ 2 h 5" name="T1"/>
                  <a:gd fmla="*/ 2 w 4" name="T2"/>
                  <a:gd fmla="*/ 5 h 5" name="T3"/>
                  <a:gd fmla="*/ 0 w 4" name="T4"/>
                  <a:gd fmla="*/ 3 h 5" name="T5"/>
                  <a:gd fmla="*/ 2 w 4" name="T6"/>
                  <a:gd fmla="*/ 0 h 5" name="T7"/>
                  <a:gd fmla="*/ 4 w 4" name="T8"/>
                  <a:gd fmla="*/ 2 h 5" name="T9"/>
                </a:gdLst>
                <a:cxnLst>
                  <a:cxn ang="0">
                    <a:pos x="T0" y="T1"/>
                  </a:cxn>
                  <a:cxn ang="0">
                    <a:pos x="T2" y="T3"/>
                  </a:cxn>
                  <a:cxn ang="0">
                    <a:pos x="T4" y="T5"/>
                  </a:cxn>
                  <a:cxn ang="0">
                    <a:pos x="T6" y="T7"/>
                  </a:cxn>
                  <a:cxn ang="0">
                    <a:pos x="T8" y="T9"/>
                  </a:cxn>
                </a:cxnLst>
                <a:rect b="b" l="0" r="r" t="0"/>
                <a:pathLst>
                  <a:path h="5" w="4">
                    <a:moveTo>
                      <a:pt x="4" y="2"/>
                    </a:moveTo>
                    <a:cubicBezTo>
                      <a:pt x="4" y="3"/>
                      <a:pt x="3" y="4"/>
                      <a:pt x="2" y="5"/>
                    </a:cubicBezTo>
                    <a:cubicBezTo>
                      <a:pt x="1" y="5"/>
                      <a:pt x="0" y="4"/>
                      <a:pt x="0" y="3"/>
                    </a:cubicBezTo>
                    <a:cubicBezTo>
                      <a:pt x="0" y="1"/>
                      <a:pt x="1" y="0"/>
                      <a:pt x="2" y="0"/>
                    </a:cubicBezTo>
                    <a:cubicBezTo>
                      <a:pt x="3" y="0"/>
                      <a:pt x="4" y="1"/>
                      <a:pt x="4"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1" name="îślïḋè">
                <a:extLst>
                  <a:ext uri="{FF2B5EF4-FFF2-40B4-BE49-F238E27FC236}">
                    <a16:creationId xmlns:a16="http://schemas.microsoft.com/office/drawing/2014/main" id="{838E9EB4-8794-4444-864C-CF6D8637AA91}"/>
                  </a:ext>
                </a:extLst>
              </p:cNvPr>
              <p:cNvSpPr/>
              <p:nvPr/>
            </p:nvSpPr>
            <p:spPr bwMode="auto">
              <a:xfrm>
                <a:off x="5423" y="3295"/>
                <a:ext cx="12" cy="9"/>
              </a:xfrm>
              <a:custGeom>
                <a:gdLst>
                  <a:gd fmla="*/ 5 w 5" name="T0"/>
                  <a:gd fmla="*/ 2 h 4" name="T1"/>
                  <a:gd fmla="*/ 3 w 5" name="T2"/>
                  <a:gd fmla="*/ 4 h 4" name="T3"/>
                  <a:gd fmla="*/ 0 w 5" name="T4"/>
                  <a:gd fmla="*/ 2 h 4" name="T5"/>
                  <a:gd fmla="*/ 2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3"/>
                      <a:pt x="4" y="4"/>
                      <a:pt x="3" y="4"/>
                    </a:cubicBezTo>
                    <a:cubicBezTo>
                      <a:pt x="1" y="4"/>
                      <a:pt x="0" y="3"/>
                      <a:pt x="0" y="2"/>
                    </a:cubicBezTo>
                    <a:cubicBezTo>
                      <a:pt x="0" y="1"/>
                      <a:pt x="1" y="0"/>
                      <a:pt x="2" y="0"/>
                    </a:cubicBezTo>
                    <a:cubicBezTo>
                      <a:pt x="3"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2" name="íṩḻiďé">
                <a:extLst>
                  <a:ext uri="{FF2B5EF4-FFF2-40B4-BE49-F238E27FC236}">
                    <a16:creationId xmlns:a16="http://schemas.microsoft.com/office/drawing/2014/main" id="{65AB3F8B-5386-430C-A3C8-6F8FB274C17C}"/>
                  </a:ext>
                </a:extLst>
              </p:cNvPr>
              <p:cNvSpPr/>
              <p:nvPr/>
            </p:nvSpPr>
            <p:spPr bwMode="auto">
              <a:xfrm>
                <a:off x="5454" y="3292"/>
                <a:ext cx="12" cy="10"/>
              </a:xfrm>
              <a:custGeom>
                <a:gdLst>
                  <a:gd fmla="*/ 5 w 5" name="T0"/>
                  <a:gd fmla="*/ 2 h 4" name="T1"/>
                  <a:gd fmla="*/ 3 w 5" name="T2"/>
                  <a:gd fmla="*/ 4 h 4" name="T3"/>
                  <a:gd fmla="*/ 0 w 5" name="T4"/>
                  <a:gd fmla="*/ 2 h 4" name="T5"/>
                  <a:gd fmla="*/ 3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3"/>
                      <a:pt x="4" y="4"/>
                      <a:pt x="3" y="4"/>
                    </a:cubicBezTo>
                    <a:cubicBezTo>
                      <a:pt x="2" y="4"/>
                      <a:pt x="1" y="3"/>
                      <a:pt x="0" y="2"/>
                    </a:cubicBezTo>
                    <a:cubicBezTo>
                      <a:pt x="0" y="1"/>
                      <a:pt x="1" y="0"/>
                      <a:pt x="3"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3" name="îŝ1ídê">
                <a:extLst>
                  <a:ext uri="{FF2B5EF4-FFF2-40B4-BE49-F238E27FC236}">
                    <a16:creationId xmlns:a16="http://schemas.microsoft.com/office/drawing/2014/main" id="{8FAB272D-1424-4D83-A92C-4982B6B4010D}"/>
                  </a:ext>
                </a:extLst>
              </p:cNvPr>
              <p:cNvSpPr/>
              <p:nvPr/>
            </p:nvSpPr>
            <p:spPr bwMode="auto">
              <a:xfrm>
                <a:off x="5426" y="3311"/>
                <a:ext cx="9" cy="12"/>
              </a:xfrm>
              <a:custGeom>
                <a:gdLst>
                  <a:gd fmla="*/ 4 w 4" name="T0"/>
                  <a:gd fmla="*/ 2 h 5" name="T1"/>
                  <a:gd fmla="*/ 2 w 4" name="T2"/>
                  <a:gd fmla="*/ 5 h 5" name="T3"/>
                  <a:gd fmla="*/ 0 w 4" name="T4"/>
                  <a:gd fmla="*/ 3 h 5" name="T5"/>
                  <a:gd fmla="*/ 2 w 4" name="T6"/>
                  <a:gd fmla="*/ 0 h 5" name="T7"/>
                  <a:gd fmla="*/ 4 w 4" name="T8"/>
                  <a:gd fmla="*/ 2 h 5" name="T9"/>
                </a:gdLst>
                <a:cxnLst>
                  <a:cxn ang="0">
                    <a:pos x="T0" y="T1"/>
                  </a:cxn>
                  <a:cxn ang="0">
                    <a:pos x="T2" y="T3"/>
                  </a:cxn>
                  <a:cxn ang="0">
                    <a:pos x="T4" y="T5"/>
                  </a:cxn>
                  <a:cxn ang="0">
                    <a:pos x="T6" y="T7"/>
                  </a:cxn>
                  <a:cxn ang="0">
                    <a:pos x="T8" y="T9"/>
                  </a:cxn>
                </a:cxnLst>
                <a:rect b="b" l="0" r="r" t="0"/>
                <a:pathLst>
                  <a:path h="5" w="4">
                    <a:moveTo>
                      <a:pt x="4" y="2"/>
                    </a:moveTo>
                    <a:cubicBezTo>
                      <a:pt x="4" y="3"/>
                      <a:pt x="3" y="4"/>
                      <a:pt x="2" y="5"/>
                    </a:cubicBezTo>
                    <a:cubicBezTo>
                      <a:pt x="1" y="5"/>
                      <a:pt x="0" y="4"/>
                      <a:pt x="0" y="3"/>
                    </a:cubicBezTo>
                    <a:cubicBezTo>
                      <a:pt x="0" y="1"/>
                      <a:pt x="1" y="0"/>
                      <a:pt x="2" y="0"/>
                    </a:cubicBezTo>
                    <a:cubicBezTo>
                      <a:pt x="3" y="0"/>
                      <a:pt x="4" y="1"/>
                      <a:pt x="4"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4" name="iślíḓé">
                <a:extLst>
                  <a:ext uri="{FF2B5EF4-FFF2-40B4-BE49-F238E27FC236}">
                    <a16:creationId xmlns:a16="http://schemas.microsoft.com/office/drawing/2014/main" id="{2BF8D5AF-9DCC-43A4-9372-81770D67B5BA}"/>
                  </a:ext>
                </a:extLst>
              </p:cNvPr>
              <p:cNvSpPr/>
              <p:nvPr/>
            </p:nvSpPr>
            <p:spPr bwMode="auto">
              <a:xfrm>
                <a:off x="5456" y="3309"/>
                <a:ext cx="10" cy="12"/>
              </a:xfrm>
              <a:custGeom>
                <a:gdLst>
                  <a:gd fmla="*/ 4 w 4" name="T0"/>
                  <a:gd fmla="*/ 2 h 5" name="T1"/>
                  <a:gd fmla="*/ 2 w 4" name="T2"/>
                  <a:gd fmla="*/ 5 h 5" name="T3"/>
                  <a:gd fmla="*/ 0 w 4" name="T4"/>
                  <a:gd fmla="*/ 3 h 5" name="T5"/>
                  <a:gd fmla="*/ 2 w 4" name="T6"/>
                  <a:gd fmla="*/ 0 h 5" name="T7"/>
                  <a:gd fmla="*/ 4 w 4" name="T8"/>
                  <a:gd fmla="*/ 2 h 5" name="T9"/>
                </a:gdLst>
                <a:cxnLst>
                  <a:cxn ang="0">
                    <a:pos x="T0" y="T1"/>
                  </a:cxn>
                  <a:cxn ang="0">
                    <a:pos x="T2" y="T3"/>
                  </a:cxn>
                  <a:cxn ang="0">
                    <a:pos x="T4" y="T5"/>
                  </a:cxn>
                  <a:cxn ang="0">
                    <a:pos x="T6" y="T7"/>
                  </a:cxn>
                  <a:cxn ang="0">
                    <a:pos x="T8" y="T9"/>
                  </a:cxn>
                </a:cxnLst>
                <a:rect b="b" l="0" r="r" t="0"/>
                <a:pathLst>
                  <a:path h="5" w="4">
                    <a:moveTo>
                      <a:pt x="4" y="2"/>
                    </a:moveTo>
                    <a:cubicBezTo>
                      <a:pt x="4" y="4"/>
                      <a:pt x="3" y="5"/>
                      <a:pt x="2" y="5"/>
                    </a:cubicBezTo>
                    <a:cubicBezTo>
                      <a:pt x="1" y="5"/>
                      <a:pt x="0" y="4"/>
                      <a:pt x="0" y="3"/>
                    </a:cubicBezTo>
                    <a:cubicBezTo>
                      <a:pt x="0" y="2"/>
                      <a:pt x="1" y="0"/>
                      <a:pt x="2" y="0"/>
                    </a:cubicBezTo>
                    <a:cubicBezTo>
                      <a:pt x="3" y="0"/>
                      <a:pt x="4" y="1"/>
                      <a:pt x="4"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5" name="ïSļíďè">
                <a:extLst>
                  <a:ext uri="{FF2B5EF4-FFF2-40B4-BE49-F238E27FC236}">
                    <a16:creationId xmlns:a16="http://schemas.microsoft.com/office/drawing/2014/main" id="{6CDA4D63-D0F0-49F2-9510-304E37F06640}"/>
                  </a:ext>
                </a:extLst>
              </p:cNvPr>
              <p:cNvSpPr/>
              <p:nvPr/>
            </p:nvSpPr>
            <p:spPr bwMode="auto">
              <a:xfrm>
                <a:off x="5426" y="3330"/>
                <a:ext cx="11" cy="10"/>
              </a:xfrm>
              <a:custGeom>
                <a:gdLst>
                  <a:gd fmla="*/ 5 w 5" name="T0"/>
                  <a:gd fmla="*/ 2 h 4" name="T1"/>
                  <a:gd fmla="*/ 3 w 5" name="T2"/>
                  <a:gd fmla="*/ 4 h 4" name="T3"/>
                  <a:gd fmla="*/ 0 w 5" name="T4"/>
                  <a:gd fmla="*/ 2 h 4" name="T5"/>
                  <a:gd fmla="*/ 2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3"/>
                      <a:pt x="4" y="4"/>
                      <a:pt x="3" y="4"/>
                    </a:cubicBezTo>
                    <a:cubicBezTo>
                      <a:pt x="1" y="4"/>
                      <a:pt x="0" y="3"/>
                      <a:pt x="0" y="2"/>
                    </a:cubicBezTo>
                    <a:cubicBezTo>
                      <a:pt x="0" y="1"/>
                      <a:pt x="1" y="0"/>
                      <a:pt x="2" y="0"/>
                    </a:cubicBezTo>
                    <a:cubicBezTo>
                      <a:pt x="3" y="0"/>
                      <a:pt x="4"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6" name="ïŝľîďé">
                <a:extLst>
                  <a:ext uri="{FF2B5EF4-FFF2-40B4-BE49-F238E27FC236}">
                    <a16:creationId xmlns:a16="http://schemas.microsoft.com/office/drawing/2014/main" id="{FD55547F-2F69-4483-8268-5A193F6C0CE5}"/>
                  </a:ext>
                </a:extLst>
              </p:cNvPr>
              <p:cNvSpPr/>
              <p:nvPr/>
            </p:nvSpPr>
            <p:spPr bwMode="auto">
              <a:xfrm>
                <a:off x="5456" y="3328"/>
                <a:ext cx="12" cy="9"/>
              </a:xfrm>
              <a:custGeom>
                <a:gdLst>
                  <a:gd fmla="*/ 5 w 5" name="T0"/>
                  <a:gd fmla="*/ 2 h 4" name="T1"/>
                  <a:gd fmla="*/ 3 w 5" name="T2"/>
                  <a:gd fmla="*/ 4 h 4" name="T3"/>
                  <a:gd fmla="*/ 0 w 5" name="T4"/>
                  <a:gd fmla="*/ 2 h 4" name="T5"/>
                  <a:gd fmla="*/ 2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3"/>
                      <a:pt x="4" y="4"/>
                      <a:pt x="3" y="4"/>
                    </a:cubicBezTo>
                    <a:cubicBezTo>
                      <a:pt x="2" y="4"/>
                      <a:pt x="1" y="3"/>
                      <a:pt x="0" y="2"/>
                    </a:cubicBezTo>
                    <a:cubicBezTo>
                      <a:pt x="0" y="1"/>
                      <a:pt x="1" y="0"/>
                      <a:pt x="2"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7" name="ïŝḻîďè">
                <a:extLst>
                  <a:ext uri="{FF2B5EF4-FFF2-40B4-BE49-F238E27FC236}">
                    <a16:creationId xmlns:a16="http://schemas.microsoft.com/office/drawing/2014/main" id="{7F17F40E-62FC-4D45-81C4-B88B2E0A9F21}"/>
                  </a:ext>
                </a:extLst>
              </p:cNvPr>
              <p:cNvSpPr/>
              <p:nvPr/>
            </p:nvSpPr>
            <p:spPr bwMode="auto">
              <a:xfrm>
                <a:off x="5426" y="3276"/>
                <a:ext cx="35" cy="5"/>
              </a:xfrm>
              <a:custGeom>
                <a:gdLst>
                  <a:gd fmla="*/ 15 w 15" name="T0"/>
                  <a:gd fmla="*/ 0 h 2" name="T1"/>
                  <a:gd fmla="*/ 14 w 15" name="T2"/>
                  <a:gd fmla="*/ 1 h 2" name="T3"/>
                  <a:gd fmla="*/ 0 w 15" name="T4"/>
                  <a:gd fmla="*/ 2 h 2" name="T5"/>
                  <a:gd fmla="*/ 0 w 15" name="T6"/>
                  <a:gd fmla="*/ 1 h 2" name="T7"/>
                  <a:gd fmla="*/ 0 w 15" name="T8"/>
                  <a:gd fmla="*/ 1 h 2" name="T9"/>
                  <a:gd fmla="*/ 14 w 15" name="T10"/>
                  <a:gd fmla="*/ 0 h 2" name="T11"/>
                  <a:gd fmla="*/ 15 w 15" name="T12"/>
                  <a:gd fmla="*/ 0 h 2" name="T13"/>
                </a:gdLst>
                <a:cxnLst>
                  <a:cxn ang="0">
                    <a:pos x="T0" y="T1"/>
                  </a:cxn>
                  <a:cxn ang="0">
                    <a:pos x="T2" y="T3"/>
                  </a:cxn>
                  <a:cxn ang="0">
                    <a:pos x="T4" y="T5"/>
                  </a:cxn>
                  <a:cxn ang="0">
                    <a:pos x="T6" y="T7"/>
                  </a:cxn>
                  <a:cxn ang="0">
                    <a:pos x="T8" y="T9"/>
                  </a:cxn>
                  <a:cxn ang="0">
                    <a:pos x="T10" y="T11"/>
                  </a:cxn>
                  <a:cxn ang="0">
                    <a:pos x="T12" y="T13"/>
                  </a:cxn>
                </a:cxnLst>
                <a:rect b="b" l="0" r="r" t="0"/>
                <a:pathLst>
                  <a:path h="2" w="15">
                    <a:moveTo>
                      <a:pt x="15" y="0"/>
                    </a:moveTo>
                    <a:cubicBezTo>
                      <a:pt x="14" y="1"/>
                      <a:pt x="14" y="1"/>
                      <a:pt x="14" y="1"/>
                    </a:cubicBezTo>
                    <a:cubicBezTo>
                      <a:pt x="0" y="2"/>
                      <a:pt x="0" y="2"/>
                      <a:pt x="0" y="2"/>
                    </a:cubicBezTo>
                    <a:cubicBezTo>
                      <a:pt x="0" y="2"/>
                      <a:pt x="0" y="2"/>
                      <a:pt x="0" y="1"/>
                    </a:cubicBezTo>
                    <a:cubicBezTo>
                      <a:pt x="0" y="1"/>
                      <a:pt x="0" y="1"/>
                      <a:pt x="0" y="1"/>
                    </a:cubicBezTo>
                    <a:cubicBezTo>
                      <a:pt x="14" y="0"/>
                      <a:pt x="14" y="0"/>
                      <a:pt x="14" y="0"/>
                    </a:cubicBezTo>
                    <a:cubicBezTo>
                      <a:pt x="15" y="0"/>
                      <a:pt x="15" y="0"/>
                      <a:pt x="15"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8" name="îşḷíḍè">
                <a:extLst>
                  <a:ext uri="{FF2B5EF4-FFF2-40B4-BE49-F238E27FC236}">
                    <a16:creationId xmlns:a16="http://schemas.microsoft.com/office/drawing/2014/main" id="{B38DCB0F-9718-4902-AFA3-493D0237ADC5}"/>
                  </a:ext>
                </a:extLst>
              </p:cNvPr>
              <p:cNvSpPr/>
              <p:nvPr/>
            </p:nvSpPr>
            <p:spPr bwMode="auto">
              <a:xfrm>
                <a:off x="5426" y="3295"/>
                <a:ext cx="37" cy="7"/>
              </a:xfrm>
              <a:custGeom>
                <a:gdLst>
                  <a:gd fmla="*/ 16 w 16" name="T0"/>
                  <a:gd fmla="*/ 1 h 3" name="T1"/>
                  <a:gd fmla="*/ 15 w 16" name="T2"/>
                  <a:gd fmla="*/ 2 h 3" name="T3"/>
                  <a:gd fmla="*/ 1 w 16" name="T4"/>
                  <a:gd fmla="*/ 3 h 3" name="T5"/>
                  <a:gd fmla="*/ 0 w 16" name="T6"/>
                  <a:gd fmla="*/ 2 h 3" name="T7"/>
                  <a:gd fmla="*/ 1 w 16" name="T8"/>
                  <a:gd fmla="*/ 1 h 3" name="T9"/>
                  <a:gd fmla="*/ 15 w 16" name="T10"/>
                  <a:gd fmla="*/ 0 h 3" name="T11"/>
                  <a:gd fmla="*/ 16 w 16" name="T12"/>
                  <a:gd fmla="*/ 1 h 3" name="T13"/>
                </a:gdLst>
                <a:cxnLst>
                  <a:cxn ang="0">
                    <a:pos x="T0" y="T1"/>
                  </a:cxn>
                  <a:cxn ang="0">
                    <a:pos x="T2" y="T3"/>
                  </a:cxn>
                  <a:cxn ang="0">
                    <a:pos x="T4" y="T5"/>
                  </a:cxn>
                  <a:cxn ang="0">
                    <a:pos x="T6" y="T7"/>
                  </a:cxn>
                  <a:cxn ang="0">
                    <a:pos x="T8" y="T9"/>
                  </a:cxn>
                  <a:cxn ang="0">
                    <a:pos x="T10" y="T11"/>
                  </a:cxn>
                  <a:cxn ang="0">
                    <a:pos x="T12" y="T13"/>
                  </a:cxn>
                </a:cxnLst>
                <a:rect b="b" l="0" r="r" t="0"/>
                <a:pathLst>
                  <a:path h="3" w="16">
                    <a:moveTo>
                      <a:pt x="16" y="1"/>
                    </a:moveTo>
                    <a:cubicBezTo>
                      <a:pt x="16" y="1"/>
                      <a:pt x="15" y="2"/>
                      <a:pt x="15" y="2"/>
                    </a:cubicBezTo>
                    <a:cubicBezTo>
                      <a:pt x="1" y="3"/>
                      <a:pt x="1" y="3"/>
                      <a:pt x="1" y="3"/>
                    </a:cubicBezTo>
                    <a:cubicBezTo>
                      <a:pt x="1" y="3"/>
                      <a:pt x="0" y="2"/>
                      <a:pt x="0" y="2"/>
                    </a:cubicBezTo>
                    <a:cubicBezTo>
                      <a:pt x="0" y="2"/>
                      <a:pt x="1" y="1"/>
                      <a:pt x="1" y="1"/>
                    </a:cubicBezTo>
                    <a:cubicBezTo>
                      <a:pt x="15" y="0"/>
                      <a:pt x="15" y="0"/>
                      <a:pt x="15" y="0"/>
                    </a:cubicBezTo>
                    <a:cubicBezTo>
                      <a:pt x="15" y="0"/>
                      <a:pt x="16" y="1"/>
                      <a:pt x="16" y="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9" name="išľiḑé">
                <a:extLst>
                  <a:ext uri="{FF2B5EF4-FFF2-40B4-BE49-F238E27FC236}">
                    <a16:creationId xmlns:a16="http://schemas.microsoft.com/office/drawing/2014/main" id="{85227A6A-BE57-44F9-945D-510B88FF5CD7}"/>
                  </a:ext>
                </a:extLst>
              </p:cNvPr>
              <p:cNvSpPr/>
              <p:nvPr/>
            </p:nvSpPr>
            <p:spPr bwMode="auto">
              <a:xfrm>
                <a:off x="5428" y="3314"/>
                <a:ext cx="35" cy="5"/>
              </a:xfrm>
              <a:custGeom>
                <a:gdLst>
                  <a:gd fmla="*/ 15 w 15" name="T0"/>
                  <a:gd fmla="*/ 0 h 2" name="T1"/>
                  <a:gd fmla="*/ 15 w 15" name="T2"/>
                  <a:gd fmla="*/ 1 h 2" name="T3"/>
                  <a:gd fmla="*/ 1 w 15" name="T4"/>
                  <a:gd fmla="*/ 2 h 2" name="T5"/>
                  <a:gd fmla="*/ 0 w 15" name="T6"/>
                  <a:gd fmla="*/ 1 h 2" name="T7"/>
                  <a:gd fmla="*/ 0 w 15" name="T8"/>
                  <a:gd fmla="*/ 1 h 2" name="T9"/>
                  <a:gd fmla="*/ 14 w 15" name="T10"/>
                  <a:gd fmla="*/ 0 h 2" name="T11"/>
                  <a:gd fmla="*/ 15 w 15" name="T12"/>
                  <a:gd fmla="*/ 0 h 2" name="T13"/>
                </a:gdLst>
                <a:cxnLst>
                  <a:cxn ang="0">
                    <a:pos x="T0" y="T1"/>
                  </a:cxn>
                  <a:cxn ang="0">
                    <a:pos x="T2" y="T3"/>
                  </a:cxn>
                  <a:cxn ang="0">
                    <a:pos x="T4" y="T5"/>
                  </a:cxn>
                  <a:cxn ang="0">
                    <a:pos x="T6" y="T7"/>
                  </a:cxn>
                  <a:cxn ang="0">
                    <a:pos x="T8" y="T9"/>
                  </a:cxn>
                  <a:cxn ang="0">
                    <a:pos x="T10" y="T11"/>
                  </a:cxn>
                  <a:cxn ang="0">
                    <a:pos x="T12" y="T13"/>
                  </a:cxn>
                </a:cxnLst>
                <a:rect b="b" l="0" r="r" t="0"/>
                <a:pathLst>
                  <a:path h="2" w="15">
                    <a:moveTo>
                      <a:pt x="15" y="0"/>
                    </a:moveTo>
                    <a:cubicBezTo>
                      <a:pt x="15" y="1"/>
                      <a:pt x="15" y="1"/>
                      <a:pt x="15" y="1"/>
                    </a:cubicBezTo>
                    <a:cubicBezTo>
                      <a:pt x="1" y="2"/>
                      <a:pt x="1" y="2"/>
                      <a:pt x="1" y="2"/>
                    </a:cubicBezTo>
                    <a:cubicBezTo>
                      <a:pt x="0" y="2"/>
                      <a:pt x="0" y="2"/>
                      <a:pt x="0" y="1"/>
                    </a:cubicBezTo>
                    <a:cubicBezTo>
                      <a:pt x="0" y="1"/>
                      <a:pt x="0" y="1"/>
                      <a:pt x="0" y="1"/>
                    </a:cubicBezTo>
                    <a:cubicBezTo>
                      <a:pt x="14" y="0"/>
                      <a:pt x="14" y="0"/>
                      <a:pt x="14" y="0"/>
                    </a:cubicBezTo>
                    <a:cubicBezTo>
                      <a:pt x="15" y="0"/>
                      <a:pt x="15" y="0"/>
                      <a:pt x="15"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0" name="íśļîďe">
                <a:extLst>
                  <a:ext uri="{FF2B5EF4-FFF2-40B4-BE49-F238E27FC236}">
                    <a16:creationId xmlns:a16="http://schemas.microsoft.com/office/drawing/2014/main" id="{C2004523-47F8-4416-A129-B1BEE7C4CD93}"/>
                  </a:ext>
                </a:extLst>
              </p:cNvPr>
              <p:cNvSpPr/>
              <p:nvPr/>
            </p:nvSpPr>
            <p:spPr bwMode="auto">
              <a:xfrm>
                <a:off x="5428" y="3330"/>
                <a:ext cx="38" cy="7"/>
              </a:xfrm>
              <a:custGeom>
                <a:gdLst>
                  <a:gd fmla="*/ 16 w 16" name="T0"/>
                  <a:gd fmla="*/ 1 h 3" name="T1"/>
                  <a:gd fmla="*/ 15 w 16" name="T2"/>
                  <a:gd fmla="*/ 2 h 3" name="T3"/>
                  <a:gd fmla="*/ 1 w 16" name="T4"/>
                  <a:gd fmla="*/ 3 h 3" name="T5"/>
                  <a:gd fmla="*/ 0 w 16" name="T6"/>
                  <a:gd fmla="*/ 2 h 3" name="T7"/>
                  <a:gd fmla="*/ 1 w 16" name="T8"/>
                  <a:gd fmla="*/ 1 h 3" name="T9"/>
                  <a:gd fmla="*/ 15 w 16" name="T10"/>
                  <a:gd fmla="*/ 0 h 3" name="T11"/>
                  <a:gd fmla="*/ 16 w 16" name="T12"/>
                  <a:gd fmla="*/ 1 h 3" name="T13"/>
                </a:gdLst>
                <a:cxnLst>
                  <a:cxn ang="0">
                    <a:pos x="T0" y="T1"/>
                  </a:cxn>
                  <a:cxn ang="0">
                    <a:pos x="T2" y="T3"/>
                  </a:cxn>
                  <a:cxn ang="0">
                    <a:pos x="T4" y="T5"/>
                  </a:cxn>
                  <a:cxn ang="0">
                    <a:pos x="T6" y="T7"/>
                  </a:cxn>
                  <a:cxn ang="0">
                    <a:pos x="T8" y="T9"/>
                  </a:cxn>
                  <a:cxn ang="0">
                    <a:pos x="T10" y="T11"/>
                  </a:cxn>
                  <a:cxn ang="0">
                    <a:pos x="T12" y="T13"/>
                  </a:cxn>
                </a:cxnLst>
                <a:rect b="b" l="0" r="r" t="0"/>
                <a:pathLst>
                  <a:path h="3" w="16">
                    <a:moveTo>
                      <a:pt x="16" y="1"/>
                    </a:moveTo>
                    <a:cubicBezTo>
                      <a:pt x="16" y="1"/>
                      <a:pt x="15" y="2"/>
                      <a:pt x="15" y="2"/>
                    </a:cubicBezTo>
                    <a:cubicBezTo>
                      <a:pt x="1" y="3"/>
                      <a:pt x="1" y="3"/>
                      <a:pt x="1" y="3"/>
                    </a:cubicBezTo>
                    <a:cubicBezTo>
                      <a:pt x="1" y="3"/>
                      <a:pt x="0" y="2"/>
                      <a:pt x="0" y="2"/>
                    </a:cubicBezTo>
                    <a:cubicBezTo>
                      <a:pt x="0" y="2"/>
                      <a:pt x="1" y="1"/>
                      <a:pt x="1" y="1"/>
                    </a:cubicBezTo>
                    <a:cubicBezTo>
                      <a:pt x="15" y="0"/>
                      <a:pt x="15" y="0"/>
                      <a:pt x="15" y="0"/>
                    </a:cubicBezTo>
                    <a:cubicBezTo>
                      <a:pt x="15" y="0"/>
                      <a:pt x="16" y="1"/>
                      <a:pt x="16" y="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1" name="î$ľíḋe">
                <a:extLst>
                  <a:ext uri="{FF2B5EF4-FFF2-40B4-BE49-F238E27FC236}">
                    <a16:creationId xmlns:a16="http://schemas.microsoft.com/office/drawing/2014/main" id="{006DEDB1-4F55-4C7D-92BB-56161FB62BD4}"/>
                  </a:ext>
                </a:extLst>
              </p:cNvPr>
              <p:cNvSpPr/>
              <p:nvPr/>
            </p:nvSpPr>
            <p:spPr bwMode="auto">
              <a:xfrm>
                <a:off x="5426" y="3276"/>
                <a:ext cx="37" cy="24"/>
              </a:xfrm>
              <a:custGeom>
                <a:gdLst>
                  <a:gd fmla="*/ 15 w 16" name="T0"/>
                  <a:gd fmla="*/ 9 h 10" name="T1"/>
                  <a:gd fmla="*/ 14 w 16" name="T2"/>
                  <a:gd fmla="*/ 10 h 10" name="T3"/>
                  <a:gd fmla="*/ 0 w 16" name="T4"/>
                  <a:gd fmla="*/ 2 h 10" name="T5"/>
                  <a:gd fmla="*/ 0 w 16" name="T6"/>
                  <a:gd fmla="*/ 1 h 10" name="T7"/>
                  <a:gd fmla="*/ 1 w 16" name="T8"/>
                  <a:gd fmla="*/ 1 h 10" name="T9"/>
                  <a:gd fmla="*/ 15 w 16" name="T10"/>
                  <a:gd fmla="*/ 8 h 10" name="T11"/>
                  <a:gd fmla="*/ 15 w 16" name="T12"/>
                  <a:gd fmla="*/ 9 h 10" name="T13"/>
                </a:gdLst>
                <a:cxnLst>
                  <a:cxn ang="0">
                    <a:pos x="T0" y="T1"/>
                  </a:cxn>
                  <a:cxn ang="0">
                    <a:pos x="T2" y="T3"/>
                  </a:cxn>
                  <a:cxn ang="0">
                    <a:pos x="T4" y="T5"/>
                  </a:cxn>
                  <a:cxn ang="0">
                    <a:pos x="T6" y="T7"/>
                  </a:cxn>
                  <a:cxn ang="0">
                    <a:pos x="T8" y="T9"/>
                  </a:cxn>
                  <a:cxn ang="0">
                    <a:pos x="T10" y="T11"/>
                  </a:cxn>
                  <a:cxn ang="0">
                    <a:pos x="T12" y="T13"/>
                  </a:cxn>
                </a:cxnLst>
                <a:rect b="b" l="0" r="r" t="0"/>
                <a:pathLst>
                  <a:path h="10" w="16">
                    <a:moveTo>
                      <a:pt x="15" y="9"/>
                    </a:moveTo>
                    <a:cubicBezTo>
                      <a:pt x="15" y="10"/>
                      <a:pt x="15" y="10"/>
                      <a:pt x="14" y="10"/>
                    </a:cubicBezTo>
                    <a:cubicBezTo>
                      <a:pt x="0" y="2"/>
                      <a:pt x="0" y="2"/>
                      <a:pt x="0" y="2"/>
                    </a:cubicBezTo>
                    <a:cubicBezTo>
                      <a:pt x="0" y="2"/>
                      <a:pt x="0" y="1"/>
                      <a:pt x="0" y="1"/>
                    </a:cubicBezTo>
                    <a:cubicBezTo>
                      <a:pt x="0" y="0"/>
                      <a:pt x="0" y="0"/>
                      <a:pt x="1" y="1"/>
                    </a:cubicBezTo>
                    <a:cubicBezTo>
                      <a:pt x="15" y="8"/>
                      <a:pt x="15" y="8"/>
                      <a:pt x="15" y="8"/>
                    </a:cubicBezTo>
                    <a:cubicBezTo>
                      <a:pt x="15" y="8"/>
                      <a:pt x="16" y="9"/>
                      <a:pt x="15" y="9"/>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2" name="išḻîḍè">
                <a:extLst>
                  <a:ext uri="{FF2B5EF4-FFF2-40B4-BE49-F238E27FC236}">
                    <a16:creationId xmlns:a16="http://schemas.microsoft.com/office/drawing/2014/main" id="{FD5D1D86-E14B-4002-8E88-3C86FC93A1A5}"/>
                  </a:ext>
                </a:extLst>
              </p:cNvPr>
              <p:cNvSpPr/>
              <p:nvPr/>
            </p:nvSpPr>
            <p:spPr bwMode="auto">
              <a:xfrm>
                <a:off x="5426" y="3276"/>
                <a:ext cx="35" cy="24"/>
              </a:xfrm>
              <a:custGeom>
                <a:gdLst>
                  <a:gd fmla="*/ 0 w 35" name="T0"/>
                  <a:gd fmla="*/ 24 h 24" name="T1"/>
                  <a:gd fmla="*/ 0 w 35" name="T2"/>
                  <a:gd fmla="*/ 21 h 24" name="T3"/>
                  <a:gd fmla="*/ 33 w 35" name="T4"/>
                  <a:gd fmla="*/ 0 h 24" name="T5"/>
                  <a:gd fmla="*/ 35 w 35" name="T6"/>
                  <a:gd fmla="*/ 0 h 24" name="T7"/>
                  <a:gd fmla="*/ 35 w 35" name="T8"/>
                  <a:gd fmla="*/ 2 h 24" name="T9"/>
                  <a:gd fmla="*/ 2 w 35" name="T10"/>
                  <a:gd fmla="*/ 24 h 24" name="T11"/>
                  <a:gd fmla="*/ 0 w 35" name="T12"/>
                  <a:gd fmla="*/ 24 h 24" name="T13"/>
                </a:gdLst>
                <a:cxnLst>
                  <a:cxn ang="0">
                    <a:pos x="T0" y="T1"/>
                  </a:cxn>
                  <a:cxn ang="0">
                    <a:pos x="T2" y="T3"/>
                  </a:cxn>
                  <a:cxn ang="0">
                    <a:pos x="T4" y="T5"/>
                  </a:cxn>
                  <a:cxn ang="0">
                    <a:pos x="T6" y="T7"/>
                  </a:cxn>
                  <a:cxn ang="0">
                    <a:pos x="T8" y="T9"/>
                  </a:cxn>
                  <a:cxn ang="0">
                    <a:pos x="T10" y="T11"/>
                  </a:cxn>
                  <a:cxn ang="0">
                    <a:pos x="T12" y="T13"/>
                  </a:cxn>
                </a:cxnLst>
                <a:rect b="b" l="0" r="r" t="0"/>
                <a:pathLst>
                  <a:path h="24" w="35">
                    <a:moveTo>
                      <a:pt x="0" y="24"/>
                    </a:moveTo>
                    <a:lnTo>
                      <a:pt x="0" y="21"/>
                    </a:lnTo>
                    <a:lnTo>
                      <a:pt x="33" y="0"/>
                    </a:lnTo>
                    <a:lnTo>
                      <a:pt x="35" y="0"/>
                    </a:lnTo>
                    <a:lnTo>
                      <a:pt x="35" y="2"/>
                    </a:lnTo>
                    <a:lnTo>
                      <a:pt x="2" y="24"/>
                    </a:lnTo>
                    <a:lnTo>
                      <a:pt x="0" y="24"/>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3" name="ïśľiḑê">
                <a:extLst>
                  <a:ext uri="{FF2B5EF4-FFF2-40B4-BE49-F238E27FC236}">
                    <a16:creationId xmlns:a16="http://schemas.microsoft.com/office/drawing/2014/main" id="{B684174B-F3B5-430D-B4C3-7B808B5C4209}"/>
                  </a:ext>
                </a:extLst>
              </p:cNvPr>
              <p:cNvSpPr/>
              <p:nvPr/>
            </p:nvSpPr>
            <p:spPr bwMode="auto">
              <a:xfrm>
                <a:off x="5428" y="3295"/>
                <a:ext cx="35" cy="24"/>
              </a:xfrm>
              <a:custGeom>
                <a:gdLst>
                  <a:gd fmla="*/ 15 w 15" name="T0"/>
                  <a:gd fmla="*/ 9 h 10" name="T1"/>
                  <a:gd fmla="*/ 14 w 15" name="T2"/>
                  <a:gd fmla="*/ 10 h 10" name="T3"/>
                  <a:gd fmla="*/ 0 w 15" name="T4"/>
                  <a:gd fmla="*/ 2 h 10" name="T5"/>
                  <a:gd fmla="*/ 0 w 15" name="T6"/>
                  <a:gd fmla="*/ 1 h 10" name="T7"/>
                  <a:gd fmla="*/ 1 w 15" name="T8"/>
                  <a:gd fmla="*/ 1 h 10" name="T9"/>
                  <a:gd fmla="*/ 15 w 15" name="T10"/>
                  <a:gd fmla="*/ 8 h 10" name="T11"/>
                  <a:gd fmla="*/ 15 w 15" name="T12"/>
                  <a:gd fmla="*/ 9 h 10" name="T13"/>
                </a:gdLst>
                <a:cxnLst>
                  <a:cxn ang="0">
                    <a:pos x="T0" y="T1"/>
                  </a:cxn>
                  <a:cxn ang="0">
                    <a:pos x="T2" y="T3"/>
                  </a:cxn>
                  <a:cxn ang="0">
                    <a:pos x="T4" y="T5"/>
                  </a:cxn>
                  <a:cxn ang="0">
                    <a:pos x="T6" y="T7"/>
                  </a:cxn>
                  <a:cxn ang="0">
                    <a:pos x="T8" y="T9"/>
                  </a:cxn>
                  <a:cxn ang="0">
                    <a:pos x="T10" y="T11"/>
                  </a:cxn>
                  <a:cxn ang="0">
                    <a:pos x="T12" y="T13"/>
                  </a:cxn>
                </a:cxnLst>
                <a:rect b="b" l="0" r="r" t="0"/>
                <a:pathLst>
                  <a:path h="10" w="15">
                    <a:moveTo>
                      <a:pt x="15" y="9"/>
                    </a:moveTo>
                    <a:cubicBezTo>
                      <a:pt x="15" y="10"/>
                      <a:pt x="14" y="10"/>
                      <a:pt x="14" y="10"/>
                    </a:cubicBezTo>
                    <a:cubicBezTo>
                      <a:pt x="0" y="2"/>
                      <a:pt x="0" y="2"/>
                      <a:pt x="0" y="2"/>
                    </a:cubicBezTo>
                    <a:cubicBezTo>
                      <a:pt x="0" y="2"/>
                      <a:pt x="0" y="1"/>
                      <a:pt x="0" y="1"/>
                    </a:cubicBezTo>
                    <a:cubicBezTo>
                      <a:pt x="0" y="1"/>
                      <a:pt x="0" y="0"/>
                      <a:pt x="1" y="1"/>
                    </a:cubicBezTo>
                    <a:cubicBezTo>
                      <a:pt x="15" y="8"/>
                      <a:pt x="15" y="8"/>
                      <a:pt x="15" y="8"/>
                    </a:cubicBezTo>
                    <a:cubicBezTo>
                      <a:pt x="15" y="8"/>
                      <a:pt x="15" y="9"/>
                      <a:pt x="15" y="9"/>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4" name="ïṩļíḋe">
                <a:extLst>
                  <a:ext uri="{FF2B5EF4-FFF2-40B4-BE49-F238E27FC236}">
                    <a16:creationId xmlns:a16="http://schemas.microsoft.com/office/drawing/2014/main" id="{2E42F3C7-E79E-45A3-B2AE-85F100321B31}"/>
                  </a:ext>
                </a:extLst>
              </p:cNvPr>
              <p:cNvSpPr/>
              <p:nvPr/>
            </p:nvSpPr>
            <p:spPr bwMode="auto">
              <a:xfrm>
                <a:off x="5428" y="3295"/>
                <a:ext cx="33" cy="24"/>
              </a:xfrm>
              <a:custGeom>
                <a:gdLst>
                  <a:gd fmla="*/ 0 w 33" name="T0"/>
                  <a:gd fmla="*/ 24 h 24" name="T1"/>
                  <a:gd fmla="*/ 0 w 33" name="T2"/>
                  <a:gd fmla="*/ 21 h 24" name="T3"/>
                  <a:gd fmla="*/ 31 w 33" name="T4"/>
                  <a:gd fmla="*/ 0 h 24" name="T5"/>
                  <a:gd fmla="*/ 33 w 33" name="T6"/>
                  <a:gd fmla="*/ 0 h 24" name="T7"/>
                  <a:gd fmla="*/ 33 w 33" name="T8"/>
                  <a:gd fmla="*/ 2 h 24" name="T9"/>
                  <a:gd fmla="*/ 2 w 33" name="T10"/>
                  <a:gd fmla="*/ 24 h 24" name="T11"/>
                  <a:gd fmla="*/ 0 w 33" name="T12"/>
                  <a:gd fmla="*/ 24 h 24" name="T13"/>
                </a:gdLst>
                <a:cxnLst>
                  <a:cxn ang="0">
                    <a:pos x="T0" y="T1"/>
                  </a:cxn>
                  <a:cxn ang="0">
                    <a:pos x="T2" y="T3"/>
                  </a:cxn>
                  <a:cxn ang="0">
                    <a:pos x="T4" y="T5"/>
                  </a:cxn>
                  <a:cxn ang="0">
                    <a:pos x="T6" y="T7"/>
                  </a:cxn>
                  <a:cxn ang="0">
                    <a:pos x="T8" y="T9"/>
                  </a:cxn>
                  <a:cxn ang="0">
                    <a:pos x="T10" y="T11"/>
                  </a:cxn>
                  <a:cxn ang="0">
                    <a:pos x="T12" y="T13"/>
                  </a:cxn>
                </a:cxnLst>
                <a:rect b="b" l="0" r="r" t="0"/>
                <a:pathLst>
                  <a:path h="24" w="33">
                    <a:moveTo>
                      <a:pt x="0" y="24"/>
                    </a:moveTo>
                    <a:lnTo>
                      <a:pt x="0" y="21"/>
                    </a:lnTo>
                    <a:lnTo>
                      <a:pt x="31" y="0"/>
                    </a:lnTo>
                    <a:lnTo>
                      <a:pt x="33" y="0"/>
                    </a:lnTo>
                    <a:lnTo>
                      <a:pt x="33" y="2"/>
                    </a:lnTo>
                    <a:lnTo>
                      <a:pt x="2" y="24"/>
                    </a:lnTo>
                    <a:lnTo>
                      <a:pt x="0" y="24"/>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5" name="iṣ1ïḋé">
                <a:extLst>
                  <a:ext uri="{FF2B5EF4-FFF2-40B4-BE49-F238E27FC236}">
                    <a16:creationId xmlns:a16="http://schemas.microsoft.com/office/drawing/2014/main" id="{0B17F775-1515-4448-8580-353BF14A6832}"/>
                  </a:ext>
                </a:extLst>
              </p:cNvPr>
              <p:cNvSpPr/>
              <p:nvPr/>
            </p:nvSpPr>
            <p:spPr bwMode="auto">
              <a:xfrm>
                <a:off x="5428" y="3316"/>
                <a:ext cx="35" cy="19"/>
              </a:xfrm>
              <a:custGeom>
                <a:gdLst>
                  <a:gd fmla="*/ 15 w 15" name="T0"/>
                  <a:gd fmla="*/ 7 h 8" name="T1"/>
                  <a:gd fmla="*/ 14 w 15" name="T2"/>
                  <a:gd fmla="*/ 8 h 8" name="T3"/>
                  <a:gd fmla="*/ 0 w 15" name="T4"/>
                  <a:gd fmla="*/ 1 h 8" name="T5"/>
                  <a:gd fmla="*/ 0 w 15" name="T6"/>
                  <a:gd fmla="*/ 0 h 8" name="T7"/>
                  <a:gd fmla="*/ 1 w 15" name="T8"/>
                  <a:gd fmla="*/ 0 h 8" name="T9"/>
                  <a:gd fmla="*/ 15 w 15" name="T10"/>
                  <a:gd fmla="*/ 6 h 8" name="T11"/>
                  <a:gd fmla="*/ 15 w 15" name="T12"/>
                  <a:gd fmla="*/ 7 h 8" name="T13"/>
                </a:gdLst>
                <a:cxnLst>
                  <a:cxn ang="0">
                    <a:pos x="T0" y="T1"/>
                  </a:cxn>
                  <a:cxn ang="0">
                    <a:pos x="T2" y="T3"/>
                  </a:cxn>
                  <a:cxn ang="0">
                    <a:pos x="T4" y="T5"/>
                  </a:cxn>
                  <a:cxn ang="0">
                    <a:pos x="T6" y="T7"/>
                  </a:cxn>
                  <a:cxn ang="0">
                    <a:pos x="T8" y="T9"/>
                  </a:cxn>
                  <a:cxn ang="0">
                    <a:pos x="T10" y="T11"/>
                  </a:cxn>
                  <a:cxn ang="0">
                    <a:pos x="T12" y="T13"/>
                  </a:cxn>
                </a:cxnLst>
                <a:rect b="b" l="0" r="r" t="0"/>
                <a:pathLst>
                  <a:path h="8" w="15">
                    <a:moveTo>
                      <a:pt x="15" y="7"/>
                    </a:moveTo>
                    <a:cubicBezTo>
                      <a:pt x="15" y="8"/>
                      <a:pt x="15" y="8"/>
                      <a:pt x="14" y="8"/>
                    </a:cubicBezTo>
                    <a:cubicBezTo>
                      <a:pt x="0" y="1"/>
                      <a:pt x="0" y="1"/>
                      <a:pt x="0" y="1"/>
                    </a:cubicBezTo>
                    <a:cubicBezTo>
                      <a:pt x="0" y="0"/>
                      <a:pt x="0" y="0"/>
                      <a:pt x="0" y="0"/>
                    </a:cubicBezTo>
                    <a:cubicBezTo>
                      <a:pt x="0" y="0"/>
                      <a:pt x="1" y="0"/>
                      <a:pt x="1" y="0"/>
                    </a:cubicBezTo>
                    <a:cubicBezTo>
                      <a:pt x="15" y="6"/>
                      <a:pt x="15" y="6"/>
                      <a:pt x="15" y="6"/>
                    </a:cubicBezTo>
                    <a:lnTo>
                      <a:pt x="15" y="7"/>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6" name="i$ḷîdé">
                <a:extLst>
                  <a:ext uri="{FF2B5EF4-FFF2-40B4-BE49-F238E27FC236}">
                    <a16:creationId xmlns:a16="http://schemas.microsoft.com/office/drawing/2014/main" id="{5A6B8554-4FAE-47EF-AC45-9E38D7BD855A}"/>
                  </a:ext>
                </a:extLst>
              </p:cNvPr>
              <p:cNvSpPr/>
              <p:nvPr/>
            </p:nvSpPr>
            <p:spPr bwMode="auto">
              <a:xfrm>
                <a:off x="5428" y="3314"/>
                <a:ext cx="33" cy="21"/>
              </a:xfrm>
              <a:custGeom>
                <a:gdLst>
                  <a:gd fmla="*/ 0 w 33" name="T0"/>
                  <a:gd fmla="*/ 21 h 21" name="T1"/>
                  <a:gd fmla="*/ 0 w 33" name="T2"/>
                  <a:gd fmla="*/ 19 h 21" name="T3"/>
                  <a:gd fmla="*/ 31 w 33" name="T4"/>
                  <a:gd fmla="*/ 0 h 21" name="T5"/>
                  <a:gd fmla="*/ 33 w 33" name="T6"/>
                  <a:gd fmla="*/ 0 h 21" name="T7"/>
                  <a:gd fmla="*/ 33 w 33" name="T8"/>
                  <a:gd fmla="*/ 2 h 21" name="T9"/>
                  <a:gd fmla="*/ 2 w 33" name="T10"/>
                  <a:gd fmla="*/ 21 h 21" name="T11"/>
                  <a:gd fmla="*/ 0 w 33" name="T12"/>
                  <a:gd fmla="*/ 21 h 21" name="T13"/>
                </a:gdLst>
                <a:cxnLst>
                  <a:cxn ang="0">
                    <a:pos x="T0" y="T1"/>
                  </a:cxn>
                  <a:cxn ang="0">
                    <a:pos x="T2" y="T3"/>
                  </a:cxn>
                  <a:cxn ang="0">
                    <a:pos x="T4" y="T5"/>
                  </a:cxn>
                  <a:cxn ang="0">
                    <a:pos x="T6" y="T7"/>
                  </a:cxn>
                  <a:cxn ang="0">
                    <a:pos x="T8" y="T9"/>
                  </a:cxn>
                  <a:cxn ang="0">
                    <a:pos x="T10" y="T11"/>
                  </a:cxn>
                  <a:cxn ang="0">
                    <a:pos x="T12" y="T13"/>
                  </a:cxn>
                </a:cxnLst>
                <a:rect b="b" l="0" r="r" t="0"/>
                <a:pathLst>
                  <a:path h="21" w="33">
                    <a:moveTo>
                      <a:pt x="0" y="21"/>
                    </a:moveTo>
                    <a:lnTo>
                      <a:pt x="0" y="19"/>
                    </a:lnTo>
                    <a:lnTo>
                      <a:pt x="31" y="0"/>
                    </a:lnTo>
                    <a:lnTo>
                      <a:pt x="33" y="0"/>
                    </a:lnTo>
                    <a:lnTo>
                      <a:pt x="33" y="2"/>
                    </a:lnTo>
                    <a:lnTo>
                      <a:pt x="2" y="21"/>
                    </a:lnTo>
                    <a:lnTo>
                      <a:pt x="0" y="21"/>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7" name="ïśḷîḋé">
                <a:extLst>
                  <a:ext uri="{FF2B5EF4-FFF2-40B4-BE49-F238E27FC236}">
                    <a16:creationId xmlns:a16="http://schemas.microsoft.com/office/drawing/2014/main" id="{25118A33-B9FC-4B5A-814D-DD8E8B13E0A9}"/>
                  </a:ext>
                </a:extLst>
              </p:cNvPr>
              <p:cNvSpPr/>
              <p:nvPr/>
            </p:nvSpPr>
            <p:spPr bwMode="auto">
              <a:xfrm>
                <a:off x="5262" y="2248"/>
                <a:ext cx="239" cy="1007"/>
              </a:xfrm>
              <a:custGeom>
                <a:gdLst>
                  <a:gd fmla="*/ 6 w 101" name="T0"/>
                  <a:gd fmla="*/ 22 h 425" name="T1"/>
                  <a:gd fmla="*/ 29 w 101" name="T2"/>
                  <a:gd fmla="*/ 2 h 425" name="T3"/>
                  <a:gd fmla="*/ 54 w 101" name="T4"/>
                  <a:gd fmla="*/ 1 h 425" name="T5"/>
                  <a:gd fmla="*/ 89 w 101" name="T6"/>
                  <a:gd fmla="*/ 67 h 425" name="T7"/>
                  <a:gd fmla="*/ 98 w 101" name="T8"/>
                  <a:gd fmla="*/ 178 h 425" name="T9"/>
                  <a:gd fmla="*/ 99 w 101" name="T10"/>
                  <a:gd fmla="*/ 258 h 425" name="T11"/>
                  <a:gd fmla="*/ 99 w 101" name="T12"/>
                  <a:gd fmla="*/ 421 h 425" name="T13"/>
                  <a:gd fmla="*/ 47 w 101" name="T14"/>
                  <a:gd fmla="*/ 425 h 425" name="T15"/>
                  <a:gd fmla="*/ 24 w 101" name="T16"/>
                  <a:gd fmla="*/ 291 h 425" name="T17"/>
                  <a:gd fmla="*/ 3 w 101" name="T18"/>
                  <a:gd fmla="*/ 116 h 425" name="T19"/>
                  <a:gd fmla="*/ 1 w 101" name="T20"/>
                  <a:gd fmla="*/ 67 h 425" name="T21"/>
                  <a:gd fmla="*/ 6 w 101" name="T22"/>
                  <a:gd fmla="*/ 22 h 42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25" w="100">
                    <a:moveTo>
                      <a:pt x="6" y="22"/>
                    </a:moveTo>
                    <a:cubicBezTo>
                      <a:pt x="9" y="14"/>
                      <a:pt x="19" y="5"/>
                      <a:pt x="29" y="2"/>
                    </a:cubicBezTo>
                    <a:cubicBezTo>
                      <a:pt x="37" y="0"/>
                      <a:pt x="46" y="0"/>
                      <a:pt x="54" y="1"/>
                    </a:cubicBezTo>
                    <a:cubicBezTo>
                      <a:pt x="85" y="8"/>
                      <a:pt x="88" y="40"/>
                      <a:pt x="89" y="67"/>
                    </a:cubicBezTo>
                    <a:cubicBezTo>
                      <a:pt x="91" y="104"/>
                      <a:pt x="96" y="141"/>
                      <a:pt x="98" y="178"/>
                    </a:cubicBezTo>
                    <a:cubicBezTo>
                      <a:pt x="99" y="205"/>
                      <a:pt x="99" y="232"/>
                      <a:pt x="99" y="258"/>
                    </a:cubicBezTo>
                    <a:cubicBezTo>
                      <a:pt x="99" y="297"/>
                      <a:pt x="101" y="383"/>
                      <a:pt x="99" y="421"/>
                    </a:cubicBezTo>
                    <a:cubicBezTo>
                      <a:pt x="47" y="425"/>
                      <a:pt x="47" y="425"/>
                      <a:pt x="47" y="425"/>
                    </a:cubicBezTo>
                    <a:cubicBezTo>
                      <a:pt x="31" y="368"/>
                      <a:pt x="28" y="319"/>
                      <a:pt x="24" y="291"/>
                    </a:cubicBezTo>
                    <a:cubicBezTo>
                      <a:pt x="14" y="235"/>
                      <a:pt x="5" y="173"/>
                      <a:pt x="3" y="116"/>
                    </a:cubicBezTo>
                    <a:cubicBezTo>
                      <a:pt x="2" y="99"/>
                      <a:pt x="1" y="84"/>
                      <a:pt x="1" y="67"/>
                    </a:cubicBezTo>
                    <a:cubicBezTo>
                      <a:pt x="0" y="53"/>
                      <a:pt x="0" y="37"/>
                      <a:pt x="6" y="22"/>
                    </a:cubicBezTo>
                    <a:close/>
                  </a:path>
                </a:pathLst>
              </a:custGeom>
              <a:solidFill>
                <a:srgbClr val="36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8" name="íṩľidè">
                <a:extLst>
                  <a:ext uri="{FF2B5EF4-FFF2-40B4-BE49-F238E27FC236}">
                    <a16:creationId xmlns:a16="http://schemas.microsoft.com/office/drawing/2014/main" id="{17C4C223-3373-4A47-B98C-768128730660}"/>
                  </a:ext>
                </a:extLst>
              </p:cNvPr>
              <p:cNvSpPr/>
              <p:nvPr/>
            </p:nvSpPr>
            <p:spPr bwMode="auto">
              <a:xfrm>
                <a:off x="5577" y="3060"/>
                <a:ext cx="132" cy="237"/>
              </a:xfrm>
              <a:custGeom>
                <a:gdLst>
                  <a:gd fmla="*/ 21 w 56" name="T0"/>
                  <a:gd fmla="*/ 0 h 100" name="T1"/>
                  <a:gd fmla="*/ 56 w 56" name="T2"/>
                  <a:gd fmla="*/ 7 h 100" name="T3"/>
                  <a:gd fmla="*/ 46 w 56" name="T4"/>
                  <a:gd fmla="*/ 60 h 100" name="T5"/>
                  <a:gd fmla="*/ 16 w 56" name="T6"/>
                  <a:gd fmla="*/ 100 h 100" name="T7"/>
                  <a:gd fmla="*/ 8 w 56" name="T8"/>
                  <a:gd fmla="*/ 54 h 100" name="T9"/>
                  <a:gd fmla="*/ 21 w 56" name="T10"/>
                  <a:gd fmla="*/ 0 h 100" name="T11"/>
                </a:gdLst>
                <a:cxnLst>
                  <a:cxn ang="0">
                    <a:pos x="T0" y="T1"/>
                  </a:cxn>
                  <a:cxn ang="0">
                    <a:pos x="T2" y="T3"/>
                  </a:cxn>
                  <a:cxn ang="0">
                    <a:pos x="T4" y="T5"/>
                  </a:cxn>
                  <a:cxn ang="0">
                    <a:pos x="T6" y="T7"/>
                  </a:cxn>
                  <a:cxn ang="0">
                    <a:pos x="T8" y="T9"/>
                  </a:cxn>
                  <a:cxn ang="0">
                    <a:pos x="T10" y="T11"/>
                  </a:cxn>
                </a:cxnLst>
                <a:rect b="b" l="0" r="r" t="0"/>
                <a:pathLst>
                  <a:path h="100" w="56">
                    <a:moveTo>
                      <a:pt x="21" y="0"/>
                    </a:moveTo>
                    <a:cubicBezTo>
                      <a:pt x="56" y="7"/>
                      <a:pt x="56" y="7"/>
                      <a:pt x="56" y="7"/>
                    </a:cubicBezTo>
                    <a:cubicBezTo>
                      <a:pt x="46" y="60"/>
                      <a:pt x="46" y="60"/>
                      <a:pt x="46" y="60"/>
                    </a:cubicBezTo>
                    <a:cubicBezTo>
                      <a:pt x="46" y="60"/>
                      <a:pt x="38" y="100"/>
                      <a:pt x="16" y="100"/>
                    </a:cubicBezTo>
                    <a:cubicBezTo>
                      <a:pt x="16" y="100"/>
                      <a:pt x="0" y="90"/>
                      <a:pt x="8" y="54"/>
                    </a:cubicBezTo>
                    <a:lnTo>
                      <a:pt x="21" y="0"/>
                    </a:ln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9" name="iṡḷîďè">
                <a:extLst>
                  <a:ext uri="{FF2B5EF4-FFF2-40B4-BE49-F238E27FC236}">
                    <a16:creationId xmlns:a16="http://schemas.microsoft.com/office/drawing/2014/main" id="{AE30448B-BA85-4371-8C14-04CFBCE41E88}"/>
                  </a:ext>
                </a:extLst>
              </p:cNvPr>
              <p:cNvSpPr/>
              <p:nvPr/>
            </p:nvSpPr>
            <p:spPr bwMode="auto">
              <a:xfrm>
                <a:off x="5539" y="3188"/>
                <a:ext cx="147" cy="183"/>
              </a:xfrm>
              <a:custGeom>
                <a:gdLst>
                  <a:gd fmla="*/ 24 w 62" name="T0"/>
                  <a:gd fmla="*/ 0 h 77" name="T1"/>
                  <a:gd fmla="*/ 62 w 62" name="T2"/>
                  <a:gd fmla="*/ 8 h 77" name="T3"/>
                  <a:gd fmla="*/ 28 w 62" name="T4"/>
                  <a:gd fmla="*/ 70 h 77" name="T5"/>
                  <a:gd fmla="*/ 24 w 62" name="T6"/>
                  <a:gd fmla="*/ 0 h 77" name="T7"/>
                </a:gdLst>
                <a:cxnLst>
                  <a:cxn ang="0">
                    <a:pos x="T0" y="T1"/>
                  </a:cxn>
                  <a:cxn ang="0">
                    <a:pos x="T2" y="T3"/>
                  </a:cxn>
                  <a:cxn ang="0">
                    <a:pos x="T4" y="T5"/>
                  </a:cxn>
                  <a:cxn ang="0">
                    <a:pos x="T6" y="T7"/>
                  </a:cxn>
                </a:cxnLst>
                <a:rect b="b" l="0" r="r" t="0"/>
                <a:pathLst>
                  <a:path h="77" w="62">
                    <a:moveTo>
                      <a:pt x="24" y="0"/>
                    </a:moveTo>
                    <a:cubicBezTo>
                      <a:pt x="24" y="0"/>
                      <a:pt x="42" y="8"/>
                      <a:pt x="62" y="8"/>
                    </a:cubicBezTo>
                    <a:cubicBezTo>
                      <a:pt x="62" y="8"/>
                      <a:pt x="61" y="77"/>
                      <a:pt x="28" y="70"/>
                    </a:cubicBezTo>
                    <a:cubicBezTo>
                      <a:pt x="28" y="70"/>
                      <a:pt x="0" y="61"/>
                      <a:pt x="24" y="0"/>
                    </a:cubicBezTo>
                    <a:close/>
                  </a:path>
                </a:pathLst>
              </a:custGeom>
              <a:solidFill>
                <a:srgbClr val="EB52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0" name="îṡḻíḋé">
                <a:extLst>
                  <a:ext uri="{FF2B5EF4-FFF2-40B4-BE49-F238E27FC236}">
                    <a16:creationId xmlns:a16="http://schemas.microsoft.com/office/drawing/2014/main" id="{7999AEE0-00E7-403A-9CD1-B4AC93F61E18}"/>
                  </a:ext>
                </a:extLst>
              </p:cNvPr>
              <p:cNvSpPr/>
              <p:nvPr/>
            </p:nvSpPr>
            <p:spPr bwMode="auto">
              <a:xfrm>
                <a:off x="5556" y="3245"/>
                <a:ext cx="123" cy="121"/>
              </a:xfrm>
              <a:custGeom>
                <a:gdLst>
                  <a:gd fmla="*/ 22 w 52" name="T0"/>
                  <a:gd fmla="*/ 40 h 51" name="T1"/>
                  <a:gd fmla="*/ 10 w 52" name="T2"/>
                  <a:gd fmla="*/ 0 h 51" name="T3"/>
                  <a:gd fmla="*/ 20 w 52" name="T4"/>
                  <a:gd fmla="*/ 47 h 51" name="T5"/>
                  <a:gd fmla="*/ 52 w 52" name="T6"/>
                  <a:gd fmla="*/ 10 h 51" name="T7"/>
                  <a:gd fmla="*/ 22 w 52" name="T8"/>
                  <a:gd fmla="*/ 40 h 51" name="T9"/>
                </a:gdLst>
                <a:cxnLst>
                  <a:cxn ang="0">
                    <a:pos x="T0" y="T1"/>
                  </a:cxn>
                  <a:cxn ang="0">
                    <a:pos x="T2" y="T3"/>
                  </a:cxn>
                  <a:cxn ang="0">
                    <a:pos x="T4" y="T5"/>
                  </a:cxn>
                  <a:cxn ang="0">
                    <a:pos x="T6" y="T7"/>
                  </a:cxn>
                  <a:cxn ang="0">
                    <a:pos x="T8" y="T9"/>
                  </a:cxn>
                </a:cxnLst>
                <a:rect b="b" l="0" r="r" t="0"/>
                <a:pathLst>
                  <a:path h="51" w="52">
                    <a:moveTo>
                      <a:pt x="22" y="40"/>
                    </a:moveTo>
                    <a:cubicBezTo>
                      <a:pt x="22" y="40"/>
                      <a:pt x="4" y="34"/>
                      <a:pt x="10" y="0"/>
                    </a:cubicBezTo>
                    <a:cubicBezTo>
                      <a:pt x="0" y="40"/>
                      <a:pt x="20" y="47"/>
                      <a:pt x="20" y="47"/>
                    </a:cubicBezTo>
                    <a:cubicBezTo>
                      <a:pt x="40" y="51"/>
                      <a:pt x="48" y="29"/>
                      <a:pt x="52" y="10"/>
                    </a:cubicBezTo>
                    <a:cubicBezTo>
                      <a:pt x="48" y="27"/>
                      <a:pt x="39" y="44"/>
                      <a:pt x="22" y="40"/>
                    </a:cubicBezTo>
                    <a:close/>
                  </a:path>
                </a:pathLst>
              </a:custGeom>
              <a:solidFill>
                <a:srgbClr val="CF3F4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1" name="iśļíḑè">
                <a:extLst>
                  <a:ext uri="{FF2B5EF4-FFF2-40B4-BE49-F238E27FC236}">
                    <a16:creationId xmlns:a16="http://schemas.microsoft.com/office/drawing/2014/main" id="{95FAFB14-CA01-4DF6-988D-B6F6B5F6A4F2}"/>
                  </a:ext>
                </a:extLst>
              </p:cNvPr>
              <p:cNvSpPr/>
              <p:nvPr/>
            </p:nvSpPr>
            <p:spPr bwMode="auto">
              <a:xfrm>
                <a:off x="5612" y="3219"/>
                <a:ext cx="12" cy="12"/>
              </a:xfrm>
              <a:custGeom>
                <a:gdLst>
                  <a:gd fmla="*/ 5 w 5" name="T0"/>
                  <a:gd fmla="*/ 3 h 5" name="T1"/>
                  <a:gd fmla="*/ 2 w 5" name="T2"/>
                  <a:gd fmla="*/ 4 h 5" name="T3"/>
                  <a:gd fmla="*/ 1 w 5" name="T4"/>
                  <a:gd fmla="*/ 2 h 5" name="T5"/>
                  <a:gd fmla="*/ 3 w 5" name="T6"/>
                  <a:gd fmla="*/ 0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5" y="4"/>
                      <a:pt x="4" y="5"/>
                      <a:pt x="2" y="4"/>
                    </a:cubicBezTo>
                    <a:cubicBezTo>
                      <a:pt x="1" y="4"/>
                      <a:pt x="0" y="3"/>
                      <a:pt x="1" y="2"/>
                    </a:cubicBezTo>
                    <a:cubicBezTo>
                      <a:pt x="1" y="1"/>
                      <a:pt x="2" y="0"/>
                      <a:pt x="3" y="0"/>
                    </a:cubicBezTo>
                    <a:cubicBezTo>
                      <a:pt x="4" y="0"/>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2" name="îślïḋè">
                <a:extLst>
                  <a:ext uri="{FF2B5EF4-FFF2-40B4-BE49-F238E27FC236}">
                    <a16:creationId xmlns:a16="http://schemas.microsoft.com/office/drawing/2014/main" id="{3FCD6EE6-CC77-43F2-BD3A-0B35EFBF8ED8}"/>
                  </a:ext>
                </a:extLst>
              </p:cNvPr>
              <p:cNvSpPr/>
              <p:nvPr/>
            </p:nvSpPr>
            <p:spPr bwMode="auto">
              <a:xfrm>
                <a:off x="5643" y="3226"/>
                <a:ext cx="12" cy="10"/>
              </a:xfrm>
              <a:custGeom>
                <a:gdLst>
                  <a:gd fmla="*/ 5 w 5" name="T0"/>
                  <a:gd fmla="*/ 2 h 4" name="T1"/>
                  <a:gd fmla="*/ 2 w 5" name="T2"/>
                  <a:gd fmla="*/ 4 h 4" name="T3"/>
                  <a:gd fmla="*/ 1 w 5" name="T4"/>
                  <a:gd fmla="*/ 2 h 4" name="T5"/>
                  <a:gd fmla="*/ 3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4"/>
                      <a:pt x="4" y="4"/>
                      <a:pt x="2" y="4"/>
                    </a:cubicBezTo>
                    <a:cubicBezTo>
                      <a:pt x="1" y="4"/>
                      <a:pt x="0" y="3"/>
                      <a:pt x="1" y="2"/>
                    </a:cubicBezTo>
                    <a:cubicBezTo>
                      <a:pt x="1" y="0"/>
                      <a:pt x="2" y="0"/>
                      <a:pt x="3"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3" name="isliďê">
                <a:extLst>
                  <a:ext uri="{FF2B5EF4-FFF2-40B4-BE49-F238E27FC236}">
                    <a16:creationId xmlns:a16="http://schemas.microsoft.com/office/drawing/2014/main" id="{2643D1FB-AF1B-407D-AA7F-2C6CFEBCF943}"/>
                  </a:ext>
                </a:extLst>
              </p:cNvPr>
              <p:cNvSpPr/>
              <p:nvPr/>
            </p:nvSpPr>
            <p:spPr bwMode="auto">
              <a:xfrm>
                <a:off x="5610" y="3238"/>
                <a:ext cx="10" cy="12"/>
              </a:xfrm>
              <a:custGeom>
                <a:gdLst>
                  <a:gd fmla="*/ 4 w 4" name="T0"/>
                  <a:gd fmla="*/ 3 h 5" name="T1"/>
                  <a:gd fmla="*/ 2 w 4" name="T2"/>
                  <a:gd fmla="*/ 5 h 5" name="T3"/>
                  <a:gd fmla="*/ 0 w 4" name="T4"/>
                  <a:gd fmla="*/ 2 h 5" name="T5"/>
                  <a:gd fmla="*/ 3 w 4" name="T6"/>
                  <a:gd fmla="*/ 1 h 5" name="T7"/>
                  <a:gd fmla="*/ 4 w 4" name="T8"/>
                  <a:gd fmla="*/ 3 h 5" name="T9"/>
                </a:gdLst>
                <a:cxnLst>
                  <a:cxn ang="0">
                    <a:pos x="T0" y="T1"/>
                  </a:cxn>
                  <a:cxn ang="0">
                    <a:pos x="T2" y="T3"/>
                  </a:cxn>
                  <a:cxn ang="0">
                    <a:pos x="T4" y="T5"/>
                  </a:cxn>
                  <a:cxn ang="0">
                    <a:pos x="T6" y="T7"/>
                  </a:cxn>
                  <a:cxn ang="0">
                    <a:pos x="T8" y="T9"/>
                  </a:cxn>
                </a:cxnLst>
                <a:rect b="b" l="0" r="r" t="0"/>
                <a:pathLst>
                  <a:path h="5" w="4">
                    <a:moveTo>
                      <a:pt x="4" y="3"/>
                    </a:moveTo>
                    <a:cubicBezTo>
                      <a:pt x="4" y="4"/>
                      <a:pt x="3" y="5"/>
                      <a:pt x="2" y="5"/>
                    </a:cubicBezTo>
                    <a:cubicBezTo>
                      <a:pt x="0" y="5"/>
                      <a:pt x="0" y="3"/>
                      <a:pt x="0" y="2"/>
                    </a:cubicBezTo>
                    <a:cubicBezTo>
                      <a:pt x="0" y="1"/>
                      <a:pt x="1" y="0"/>
                      <a:pt x="3" y="1"/>
                    </a:cubicBezTo>
                    <a:cubicBezTo>
                      <a:pt x="4" y="1"/>
                      <a:pt x="4" y="2"/>
                      <a:pt x="4"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4" name="ïsľïḓê">
                <a:extLst>
                  <a:ext uri="{FF2B5EF4-FFF2-40B4-BE49-F238E27FC236}">
                    <a16:creationId xmlns:a16="http://schemas.microsoft.com/office/drawing/2014/main" id="{642BF8D4-F8AA-403C-B9F4-82ECE421A917}"/>
                  </a:ext>
                </a:extLst>
              </p:cNvPr>
              <p:cNvSpPr/>
              <p:nvPr/>
            </p:nvSpPr>
            <p:spPr bwMode="auto">
              <a:xfrm>
                <a:off x="5641" y="3245"/>
                <a:ext cx="9" cy="12"/>
              </a:xfrm>
              <a:custGeom>
                <a:gdLst>
                  <a:gd fmla="*/ 4 w 4" name="T0"/>
                  <a:gd fmla="*/ 3 h 5" name="T1"/>
                  <a:gd fmla="*/ 2 w 4" name="T2"/>
                  <a:gd fmla="*/ 5 h 5" name="T3"/>
                  <a:gd fmla="*/ 0 w 4" name="T4"/>
                  <a:gd fmla="*/ 2 h 5" name="T5"/>
                  <a:gd fmla="*/ 3 w 4" name="T6"/>
                  <a:gd fmla="*/ 0 h 5" name="T7"/>
                  <a:gd fmla="*/ 4 w 4" name="T8"/>
                  <a:gd fmla="*/ 3 h 5" name="T9"/>
                </a:gdLst>
                <a:cxnLst>
                  <a:cxn ang="0">
                    <a:pos x="T0" y="T1"/>
                  </a:cxn>
                  <a:cxn ang="0">
                    <a:pos x="T2" y="T3"/>
                  </a:cxn>
                  <a:cxn ang="0">
                    <a:pos x="T4" y="T5"/>
                  </a:cxn>
                  <a:cxn ang="0">
                    <a:pos x="T6" y="T7"/>
                  </a:cxn>
                  <a:cxn ang="0">
                    <a:pos x="T8" y="T9"/>
                  </a:cxn>
                </a:cxnLst>
                <a:rect b="b" l="0" r="r" t="0"/>
                <a:pathLst>
                  <a:path h="5" w="4">
                    <a:moveTo>
                      <a:pt x="4" y="3"/>
                    </a:moveTo>
                    <a:cubicBezTo>
                      <a:pt x="4" y="4"/>
                      <a:pt x="3" y="5"/>
                      <a:pt x="2" y="5"/>
                    </a:cubicBezTo>
                    <a:cubicBezTo>
                      <a:pt x="0" y="4"/>
                      <a:pt x="0" y="3"/>
                      <a:pt x="0" y="2"/>
                    </a:cubicBezTo>
                    <a:cubicBezTo>
                      <a:pt x="0" y="1"/>
                      <a:pt x="1" y="0"/>
                      <a:pt x="3" y="0"/>
                    </a:cubicBezTo>
                    <a:cubicBezTo>
                      <a:pt x="4" y="1"/>
                      <a:pt x="4" y="2"/>
                      <a:pt x="4"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5" name="ïṡlídé">
                <a:extLst>
                  <a:ext uri="{FF2B5EF4-FFF2-40B4-BE49-F238E27FC236}">
                    <a16:creationId xmlns:a16="http://schemas.microsoft.com/office/drawing/2014/main" id="{6AE968C0-A21A-445F-ABCE-FC1407ABB20A}"/>
                  </a:ext>
                </a:extLst>
              </p:cNvPr>
              <p:cNvSpPr/>
              <p:nvPr/>
            </p:nvSpPr>
            <p:spPr bwMode="auto">
              <a:xfrm>
                <a:off x="5605" y="3257"/>
                <a:ext cx="12" cy="9"/>
              </a:xfrm>
              <a:custGeom>
                <a:gdLst>
                  <a:gd fmla="*/ 5 w 5" name="T0"/>
                  <a:gd fmla="*/ 2 h 4" name="T1"/>
                  <a:gd fmla="*/ 2 w 5" name="T2"/>
                  <a:gd fmla="*/ 4 h 4" name="T3"/>
                  <a:gd fmla="*/ 0 w 5" name="T4"/>
                  <a:gd fmla="*/ 2 h 4" name="T5"/>
                  <a:gd fmla="*/ 3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4" y="4"/>
                      <a:pt x="3" y="4"/>
                      <a:pt x="2" y="4"/>
                    </a:cubicBezTo>
                    <a:cubicBezTo>
                      <a:pt x="1" y="4"/>
                      <a:pt x="0" y="3"/>
                      <a:pt x="0" y="2"/>
                    </a:cubicBezTo>
                    <a:cubicBezTo>
                      <a:pt x="1" y="0"/>
                      <a:pt x="2" y="0"/>
                      <a:pt x="3"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6" name="îṩ1iḑê">
                <a:extLst>
                  <a:ext uri="{FF2B5EF4-FFF2-40B4-BE49-F238E27FC236}">
                    <a16:creationId xmlns:a16="http://schemas.microsoft.com/office/drawing/2014/main" id="{C14AA1D0-7534-48FC-AF96-2BF5F46BFEE6}"/>
                  </a:ext>
                </a:extLst>
              </p:cNvPr>
              <p:cNvSpPr/>
              <p:nvPr/>
            </p:nvSpPr>
            <p:spPr bwMode="auto">
              <a:xfrm>
                <a:off x="5636" y="3262"/>
                <a:ext cx="12" cy="12"/>
              </a:xfrm>
              <a:custGeom>
                <a:gdLst>
                  <a:gd fmla="*/ 5 w 5" name="T0"/>
                  <a:gd fmla="*/ 3 h 5" name="T1"/>
                  <a:gd fmla="*/ 2 w 5" name="T2"/>
                  <a:gd fmla="*/ 5 h 5" name="T3"/>
                  <a:gd fmla="*/ 0 w 5" name="T4"/>
                  <a:gd fmla="*/ 2 h 5" name="T5"/>
                  <a:gd fmla="*/ 3 w 5" name="T6"/>
                  <a:gd fmla="*/ 1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4" y="4"/>
                      <a:pt x="3" y="5"/>
                      <a:pt x="2" y="5"/>
                    </a:cubicBezTo>
                    <a:cubicBezTo>
                      <a:pt x="1" y="5"/>
                      <a:pt x="0" y="3"/>
                      <a:pt x="0" y="2"/>
                    </a:cubicBezTo>
                    <a:cubicBezTo>
                      <a:pt x="1" y="1"/>
                      <a:pt x="2" y="0"/>
                      <a:pt x="3" y="1"/>
                    </a:cubicBezTo>
                    <a:cubicBezTo>
                      <a:pt x="4" y="1"/>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7" name="ïSḻiḍê">
                <a:extLst>
                  <a:ext uri="{FF2B5EF4-FFF2-40B4-BE49-F238E27FC236}">
                    <a16:creationId xmlns:a16="http://schemas.microsoft.com/office/drawing/2014/main" id="{1D4432A1-7AB0-4B7C-9C4F-972ECFE0A594}"/>
                  </a:ext>
                </a:extLst>
              </p:cNvPr>
              <p:cNvSpPr/>
              <p:nvPr/>
            </p:nvSpPr>
            <p:spPr bwMode="auto">
              <a:xfrm>
                <a:off x="5603" y="3274"/>
                <a:ext cx="9" cy="11"/>
              </a:xfrm>
              <a:custGeom>
                <a:gdLst>
                  <a:gd fmla="*/ 4 w 4" name="T0"/>
                  <a:gd fmla="*/ 3 h 5" name="T1"/>
                  <a:gd fmla="*/ 1 w 4" name="T2"/>
                  <a:gd fmla="*/ 5 h 5" name="T3"/>
                  <a:gd fmla="*/ 0 w 4" name="T4"/>
                  <a:gd fmla="*/ 2 h 5" name="T5"/>
                  <a:gd fmla="*/ 2 w 4" name="T6"/>
                  <a:gd fmla="*/ 0 h 5" name="T7"/>
                  <a:gd fmla="*/ 4 w 4" name="T8"/>
                  <a:gd fmla="*/ 3 h 5" name="T9"/>
                </a:gdLst>
                <a:cxnLst>
                  <a:cxn ang="0">
                    <a:pos x="T0" y="T1"/>
                  </a:cxn>
                  <a:cxn ang="0">
                    <a:pos x="T2" y="T3"/>
                  </a:cxn>
                  <a:cxn ang="0">
                    <a:pos x="T4" y="T5"/>
                  </a:cxn>
                  <a:cxn ang="0">
                    <a:pos x="T6" y="T7"/>
                  </a:cxn>
                  <a:cxn ang="0">
                    <a:pos x="T8" y="T9"/>
                  </a:cxn>
                </a:cxnLst>
                <a:rect b="b" l="0" r="r" t="0"/>
                <a:pathLst>
                  <a:path h="5" w="4">
                    <a:moveTo>
                      <a:pt x="4" y="3"/>
                    </a:moveTo>
                    <a:cubicBezTo>
                      <a:pt x="4" y="4"/>
                      <a:pt x="3" y="5"/>
                      <a:pt x="1" y="5"/>
                    </a:cubicBezTo>
                    <a:cubicBezTo>
                      <a:pt x="0" y="4"/>
                      <a:pt x="0" y="3"/>
                      <a:pt x="0" y="2"/>
                    </a:cubicBezTo>
                    <a:cubicBezTo>
                      <a:pt x="0" y="1"/>
                      <a:pt x="1" y="0"/>
                      <a:pt x="2" y="0"/>
                    </a:cubicBezTo>
                    <a:cubicBezTo>
                      <a:pt x="4" y="1"/>
                      <a:pt x="4" y="2"/>
                      <a:pt x="4"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8" name="ïś1íḑé">
                <a:extLst>
                  <a:ext uri="{FF2B5EF4-FFF2-40B4-BE49-F238E27FC236}">
                    <a16:creationId xmlns:a16="http://schemas.microsoft.com/office/drawing/2014/main" id="{E9886A21-CB75-4227-BA00-EA5BD00BC29C}"/>
                  </a:ext>
                </a:extLst>
              </p:cNvPr>
              <p:cNvSpPr/>
              <p:nvPr/>
            </p:nvSpPr>
            <p:spPr bwMode="auto">
              <a:xfrm>
                <a:off x="5634" y="3281"/>
                <a:ext cx="9" cy="11"/>
              </a:xfrm>
              <a:custGeom>
                <a:gdLst>
                  <a:gd fmla="*/ 4 w 4" name="T0"/>
                  <a:gd fmla="*/ 3 h 5" name="T1"/>
                  <a:gd fmla="*/ 1 w 4" name="T2"/>
                  <a:gd fmla="*/ 4 h 5" name="T3"/>
                  <a:gd fmla="*/ 0 w 4" name="T4"/>
                  <a:gd fmla="*/ 2 h 5" name="T5"/>
                  <a:gd fmla="*/ 2 w 4" name="T6"/>
                  <a:gd fmla="*/ 0 h 5" name="T7"/>
                  <a:gd fmla="*/ 4 w 4" name="T8"/>
                  <a:gd fmla="*/ 3 h 5" name="T9"/>
                </a:gdLst>
                <a:cxnLst>
                  <a:cxn ang="0">
                    <a:pos x="T0" y="T1"/>
                  </a:cxn>
                  <a:cxn ang="0">
                    <a:pos x="T2" y="T3"/>
                  </a:cxn>
                  <a:cxn ang="0">
                    <a:pos x="T4" y="T5"/>
                  </a:cxn>
                  <a:cxn ang="0">
                    <a:pos x="T6" y="T7"/>
                  </a:cxn>
                  <a:cxn ang="0">
                    <a:pos x="T8" y="T9"/>
                  </a:cxn>
                </a:cxnLst>
                <a:rect b="b" l="0" r="r" t="0"/>
                <a:pathLst>
                  <a:path h="5" w="4">
                    <a:moveTo>
                      <a:pt x="4" y="3"/>
                    </a:moveTo>
                    <a:cubicBezTo>
                      <a:pt x="4" y="4"/>
                      <a:pt x="3" y="5"/>
                      <a:pt x="1" y="4"/>
                    </a:cubicBezTo>
                    <a:cubicBezTo>
                      <a:pt x="0" y="4"/>
                      <a:pt x="0" y="3"/>
                      <a:pt x="0" y="2"/>
                    </a:cubicBezTo>
                    <a:cubicBezTo>
                      <a:pt x="0" y="1"/>
                      <a:pt x="1" y="0"/>
                      <a:pt x="2" y="0"/>
                    </a:cubicBezTo>
                    <a:cubicBezTo>
                      <a:pt x="4" y="0"/>
                      <a:pt x="4" y="1"/>
                      <a:pt x="4"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9" name="iṥľiḑe">
                <a:extLst>
                  <a:ext uri="{FF2B5EF4-FFF2-40B4-BE49-F238E27FC236}">
                    <a16:creationId xmlns:a16="http://schemas.microsoft.com/office/drawing/2014/main" id="{60D2F1D2-1EC6-4E69-836B-535B8BEEECB4}"/>
                  </a:ext>
                </a:extLst>
              </p:cNvPr>
              <p:cNvSpPr/>
              <p:nvPr/>
            </p:nvSpPr>
            <p:spPr bwMode="auto">
              <a:xfrm>
                <a:off x="5617" y="3221"/>
                <a:ext cx="36" cy="12"/>
              </a:xfrm>
              <a:custGeom>
                <a:gdLst>
                  <a:gd fmla="*/ 15 w 15" name="T0"/>
                  <a:gd fmla="*/ 4 h 5" name="T1"/>
                  <a:gd fmla="*/ 14 w 15" name="T2"/>
                  <a:gd fmla="*/ 5 h 5" name="T3"/>
                  <a:gd fmla="*/ 0 w 15" name="T4"/>
                  <a:gd fmla="*/ 2 h 5" name="T5"/>
                  <a:gd fmla="*/ 0 w 15" name="T6"/>
                  <a:gd fmla="*/ 1 h 5" name="T7"/>
                  <a:gd fmla="*/ 1 w 15" name="T8"/>
                  <a:gd fmla="*/ 0 h 5" name="T9"/>
                  <a:gd fmla="*/ 14 w 15" name="T10"/>
                  <a:gd fmla="*/ 3 h 5" name="T11"/>
                  <a:gd fmla="*/ 15 w 15" name="T12"/>
                  <a:gd fmla="*/ 4 h 5" name="T13"/>
                </a:gdLst>
                <a:cxnLst>
                  <a:cxn ang="0">
                    <a:pos x="T0" y="T1"/>
                  </a:cxn>
                  <a:cxn ang="0">
                    <a:pos x="T2" y="T3"/>
                  </a:cxn>
                  <a:cxn ang="0">
                    <a:pos x="T4" y="T5"/>
                  </a:cxn>
                  <a:cxn ang="0">
                    <a:pos x="T6" y="T7"/>
                  </a:cxn>
                  <a:cxn ang="0">
                    <a:pos x="T8" y="T9"/>
                  </a:cxn>
                  <a:cxn ang="0">
                    <a:pos x="T10" y="T11"/>
                  </a:cxn>
                  <a:cxn ang="0">
                    <a:pos x="T12" y="T13"/>
                  </a:cxn>
                </a:cxnLst>
                <a:rect b="b" l="0" r="r" t="0"/>
                <a:pathLst>
                  <a:path h="5" w="15">
                    <a:moveTo>
                      <a:pt x="15" y="4"/>
                    </a:moveTo>
                    <a:cubicBezTo>
                      <a:pt x="14" y="5"/>
                      <a:pt x="14" y="5"/>
                      <a:pt x="14" y="5"/>
                    </a:cubicBezTo>
                    <a:cubicBezTo>
                      <a:pt x="0" y="2"/>
                      <a:pt x="0" y="2"/>
                      <a:pt x="0" y="2"/>
                    </a:cubicBezTo>
                    <a:cubicBezTo>
                      <a:pt x="0" y="1"/>
                      <a:pt x="0" y="1"/>
                      <a:pt x="0" y="1"/>
                    </a:cubicBezTo>
                    <a:cubicBezTo>
                      <a:pt x="1" y="0"/>
                      <a:pt x="1" y="0"/>
                      <a:pt x="1" y="0"/>
                    </a:cubicBezTo>
                    <a:cubicBezTo>
                      <a:pt x="14" y="3"/>
                      <a:pt x="14" y="3"/>
                      <a:pt x="14" y="3"/>
                    </a:cubicBezTo>
                    <a:cubicBezTo>
                      <a:pt x="15" y="3"/>
                      <a:pt x="15" y="4"/>
                      <a:pt x="15" y="4"/>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0" name="i$ľîḍe">
                <a:extLst>
                  <a:ext uri="{FF2B5EF4-FFF2-40B4-BE49-F238E27FC236}">
                    <a16:creationId xmlns:a16="http://schemas.microsoft.com/office/drawing/2014/main" id="{6B1C3056-4229-40DA-AAE0-89FE25B14A1F}"/>
                  </a:ext>
                </a:extLst>
              </p:cNvPr>
              <p:cNvSpPr/>
              <p:nvPr/>
            </p:nvSpPr>
            <p:spPr bwMode="auto">
              <a:xfrm>
                <a:off x="5612" y="3243"/>
                <a:ext cx="36" cy="9"/>
              </a:xfrm>
              <a:custGeom>
                <a:gdLst>
                  <a:gd fmla="*/ 15 w 15" name="T0"/>
                  <a:gd fmla="*/ 4 h 4" name="T1"/>
                  <a:gd fmla="*/ 14 w 15" name="T2"/>
                  <a:gd fmla="*/ 4 h 4" name="T3"/>
                  <a:gd fmla="*/ 1 w 15" name="T4"/>
                  <a:gd fmla="*/ 1 h 4" name="T5"/>
                  <a:gd fmla="*/ 0 w 15" name="T6"/>
                  <a:gd fmla="*/ 0 h 4" name="T7"/>
                  <a:gd fmla="*/ 1 w 15" name="T8"/>
                  <a:gd fmla="*/ 0 h 4" name="T9"/>
                  <a:gd fmla="*/ 14 w 15" name="T10"/>
                  <a:gd fmla="*/ 3 h 4" name="T11"/>
                  <a:gd fmla="*/ 15 w 15" name="T12"/>
                  <a:gd fmla="*/ 4 h 4" name="T13"/>
                </a:gdLst>
                <a:cxnLst>
                  <a:cxn ang="0">
                    <a:pos x="T0" y="T1"/>
                  </a:cxn>
                  <a:cxn ang="0">
                    <a:pos x="T2" y="T3"/>
                  </a:cxn>
                  <a:cxn ang="0">
                    <a:pos x="T4" y="T5"/>
                  </a:cxn>
                  <a:cxn ang="0">
                    <a:pos x="T6" y="T7"/>
                  </a:cxn>
                  <a:cxn ang="0">
                    <a:pos x="T8" y="T9"/>
                  </a:cxn>
                  <a:cxn ang="0">
                    <a:pos x="T10" y="T11"/>
                  </a:cxn>
                  <a:cxn ang="0">
                    <a:pos x="T12" y="T13"/>
                  </a:cxn>
                </a:cxnLst>
                <a:rect b="b" l="0" r="r" t="0"/>
                <a:pathLst>
                  <a:path h="4" w="15">
                    <a:moveTo>
                      <a:pt x="15" y="4"/>
                    </a:moveTo>
                    <a:cubicBezTo>
                      <a:pt x="14" y="4"/>
                      <a:pt x="14" y="4"/>
                      <a:pt x="14" y="4"/>
                    </a:cubicBezTo>
                    <a:cubicBezTo>
                      <a:pt x="1" y="1"/>
                      <a:pt x="1" y="1"/>
                      <a:pt x="1" y="1"/>
                    </a:cubicBezTo>
                    <a:cubicBezTo>
                      <a:pt x="0" y="1"/>
                      <a:pt x="0" y="1"/>
                      <a:pt x="0" y="0"/>
                    </a:cubicBezTo>
                    <a:cubicBezTo>
                      <a:pt x="1" y="0"/>
                      <a:pt x="1" y="0"/>
                      <a:pt x="1" y="0"/>
                    </a:cubicBezTo>
                    <a:cubicBezTo>
                      <a:pt x="14" y="3"/>
                      <a:pt x="14" y="3"/>
                      <a:pt x="14" y="3"/>
                    </a:cubicBezTo>
                    <a:cubicBezTo>
                      <a:pt x="15" y="3"/>
                      <a:pt x="15" y="3"/>
                      <a:pt x="15" y="4"/>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1" name="iś1îdé">
                <a:extLst>
                  <a:ext uri="{FF2B5EF4-FFF2-40B4-BE49-F238E27FC236}">
                    <a16:creationId xmlns:a16="http://schemas.microsoft.com/office/drawing/2014/main" id="{8A38F104-5107-4391-B79B-F673836ED956}"/>
                  </a:ext>
                </a:extLst>
              </p:cNvPr>
              <p:cNvSpPr/>
              <p:nvPr/>
            </p:nvSpPr>
            <p:spPr bwMode="auto">
              <a:xfrm>
                <a:off x="5608" y="3259"/>
                <a:ext cx="35" cy="12"/>
              </a:xfrm>
              <a:custGeom>
                <a:gdLst>
                  <a:gd fmla="*/ 15 w 15" name="T0"/>
                  <a:gd fmla="*/ 4 h 5" name="T1"/>
                  <a:gd fmla="*/ 15 w 15" name="T2"/>
                  <a:gd fmla="*/ 5 h 5" name="T3"/>
                  <a:gd fmla="*/ 1 w 15" name="T4"/>
                  <a:gd fmla="*/ 2 h 5" name="T5"/>
                  <a:gd fmla="*/ 0 w 15" name="T6"/>
                  <a:gd fmla="*/ 1 h 5" name="T7"/>
                  <a:gd fmla="*/ 1 w 15" name="T8"/>
                  <a:gd fmla="*/ 0 h 5" name="T9"/>
                  <a:gd fmla="*/ 15 w 15" name="T10"/>
                  <a:gd fmla="*/ 3 h 5" name="T11"/>
                  <a:gd fmla="*/ 15 w 15" name="T12"/>
                  <a:gd fmla="*/ 4 h 5" name="T13"/>
                </a:gdLst>
                <a:cxnLst>
                  <a:cxn ang="0">
                    <a:pos x="T0" y="T1"/>
                  </a:cxn>
                  <a:cxn ang="0">
                    <a:pos x="T2" y="T3"/>
                  </a:cxn>
                  <a:cxn ang="0">
                    <a:pos x="T4" y="T5"/>
                  </a:cxn>
                  <a:cxn ang="0">
                    <a:pos x="T6" y="T7"/>
                  </a:cxn>
                  <a:cxn ang="0">
                    <a:pos x="T8" y="T9"/>
                  </a:cxn>
                  <a:cxn ang="0">
                    <a:pos x="T10" y="T11"/>
                  </a:cxn>
                  <a:cxn ang="0">
                    <a:pos x="T12" y="T13"/>
                  </a:cxn>
                </a:cxnLst>
                <a:rect b="b" l="0" r="r" t="0"/>
                <a:pathLst>
                  <a:path h="5" w="15">
                    <a:moveTo>
                      <a:pt x="15" y="4"/>
                    </a:moveTo>
                    <a:cubicBezTo>
                      <a:pt x="15" y="4"/>
                      <a:pt x="15" y="5"/>
                      <a:pt x="15" y="5"/>
                    </a:cubicBezTo>
                    <a:cubicBezTo>
                      <a:pt x="1" y="2"/>
                      <a:pt x="1" y="2"/>
                      <a:pt x="1" y="2"/>
                    </a:cubicBezTo>
                    <a:cubicBezTo>
                      <a:pt x="0" y="1"/>
                      <a:pt x="0" y="1"/>
                      <a:pt x="0" y="1"/>
                    </a:cubicBezTo>
                    <a:cubicBezTo>
                      <a:pt x="1" y="0"/>
                      <a:pt x="1" y="0"/>
                      <a:pt x="1" y="0"/>
                    </a:cubicBezTo>
                    <a:cubicBezTo>
                      <a:pt x="15" y="3"/>
                      <a:pt x="15" y="3"/>
                      <a:pt x="15" y="3"/>
                    </a:cubicBezTo>
                    <a:lnTo>
                      <a:pt x="15" y="4"/>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2" name="ísļídê">
                <a:extLst>
                  <a:ext uri="{FF2B5EF4-FFF2-40B4-BE49-F238E27FC236}">
                    <a16:creationId xmlns:a16="http://schemas.microsoft.com/office/drawing/2014/main" id="{C96D0FD0-F205-4DFC-89AD-B2DB43E50B5B}"/>
                  </a:ext>
                </a:extLst>
              </p:cNvPr>
              <p:cNvSpPr/>
              <p:nvPr/>
            </p:nvSpPr>
            <p:spPr bwMode="auto">
              <a:xfrm>
                <a:off x="5605" y="3278"/>
                <a:ext cx="36" cy="10"/>
              </a:xfrm>
              <a:custGeom>
                <a:gdLst>
                  <a:gd fmla="*/ 15 w 15" name="T0"/>
                  <a:gd fmla="*/ 3 h 4" name="T1"/>
                  <a:gd fmla="*/ 14 w 15" name="T2"/>
                  <a:gd fmla="*/ 4 h 4" name="T3"/>
                  <a:gd fmla="*/ 0 w 15" name="T4"/>
                  <a:gd fmla="*/ 1 h 4" name="T5"/>
                  <a:gd fmla="*/ 0 w 15" name="T6"/>
                  <a:gd fmla="*/ 0 h 4" name="T7"/>
                  <a:gd fmla="*/ 1 w 15" name="T8"/>
                  <a:gd fmla="*/ 0 h 4" name="T9"/>
                  <a:gd fmla="*/ 14 w 15" name="T10"/>
                  <a:gd fmla="*/ 3 h 4" name="T11"/>
                  <a:gd fmla="*/ 15 w 15" name="T12"/>
                  <a:gd fmla="*/ 3 h 4" name="T13"/>
                </a:gdLst>
                <a:cxnLst>
                  <a:cxn ang="0">
                    <a:pos x="T0" y="T1"/>
                  </a:cxn>
                  <a:cxn ang="0">
                    <a:pos x="T2" y="T3"/>
                  </a:cxn>
                  <a:cxn ang="0">
                    <a:pos x="T4" y="T5"/>
                  </a:cxn>
                  <a:cxn ang="0">
                    <a:pos x="T6" y="T7"/>
                  </a:cxn>
                  <a:cxn ang="0">
                    <a:pos x="T8" y="T9"/>
                  </a:cxn>
                  <a:cxn ang="0">
                    <a:pos x="T10" y="T11"/>
                  </a:cxn>
                  <a:cxn ang="0">
                    <a:pos x="T12" y="T13"/>
                  </a:cxn>
                </a:cxnLst>
                <a:rect b="b" l="0" r="r" t="0"/>
                <a:pathLst>
                  <a:path h="4" w="15">
                    <a:moveTo>
                      <a:pt x="15" y="3"/>
                    </a:moveTo>
                    <a:cubicBezTo>
                      <a:pt x="15" y="4"/>
                      <a:pt x="14" y="4"/>
                      <a:pt x="14" y="4"/>
                    </a:cubicBezTo>
                    <a:cubicBezTo>
                      <a:pt x="0" y="1"/>
                      <a:pt x="0" y="1"/>
                      <a:pt x="0" y="1"/>
                    </a:cubicBezTo>
                    <a:cubicBezTo>
                      <a:pt x="0" y="0"/>
                      <a:pt x="0" y="0"/>
                      <a:pt x="0" y="0"/>
                    </a:cubicBezTo>
                    <a:cubicBezTo>
                      <a:pt x="1" y="0"/>
                      <a:pt x="1" y="0"/>
                      <a:pt x="1" y="0"/>
                    </a:cubicBezTo>
                    <a:cubicBezTo>
                      <a:pt x="14" y="3"/>
                      <a:pt x="14" y="3"/>
                      <a:pt x="14" y="3"/>
                    </a:cubicBezTo>
                    <a:lnTo>
                      <a:pt x="15" y="3"/>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3" name="ïṧļîďé">
                <a:extLst>
                  <a:ext uri="{FF2B5EF4-FFF2-40B4-BE49-F238E27FC236}">
                    <a16:creationId xmlns:a16="http://schemas.microsoft.com/office/drawing/2014/main" id="{9EBD7313-E1BB-459A-88A8-18EA625BC937}"/>
                  </a:ext>
                </a:extLst>
              </p:cNvPr>
              <p:cNvSpPr/>
              <p:nvPr/>
            </p:nvSpPr>
            <p:spPr bwMode="auto">
              <a:xfrm>
                <a:off x="5617" y="3224"/>
                <a:ext cx="31" cy="28"/>
              </a:xfrm>
              <a:custGeom>
                <a:gdLst>
                  <a:gd fmla="*/ 31 w 31" name="T0"/>
                  <a:gd fmla="*/ 28 h 28" name="T1"/>
                  <a:gd fmla="*/ 29 w 31" name="T2"/>
                  <a:gd fmla="*/ 28 h 28" name="T3"/>
                  <a:gd fmla="*/ 0 w 31" name="T4"/>
                  <a:gd fmla="*/ 2 h 28" name="T5"/>
                  <a:gd fmla="*/ 0 w 31" name="T6"/>
                  <a:gd fmla="*/ 0 h 28" name="T7"/>
                  <a:gd fmla="*/ 3 w 31" name="T8"/>
                  <a:gd fmla="*/ 0 h 28" name="T9"/>
                  <a:gd fmla="*/ 31 w 31" name="T10"/>
                  <a:gd fmla="*/ 26 h 28" name="T11"/>
                  <a:gd fmla="*/ 31 w 31"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31">
                    <a:moveTo>
                      <a:pt x="31" y="28"/>
                    </a:moveTo>
                    <a:lnTo>
                      <a:pt x="29" y="28"/>
                    </a:lnTo>
                    <a:lnTo>
                      <a:pt x="0" y="2"/>
                    </a:lnTo>
                    <a:lnTo>
                      <a:pt x="0" y="0"/>
                    </a:lnTo>
                    <a:lnTo>
                      <a:pt x="3" y="0"/>
                    </a:lnTo>
                    <a:lnTo>
                      <a:pt x="31" y="26"/>
                    </a:lnTo>
                    <a:lnTo>
                      <a:pt x="31"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4" name="ïṥḷîdé">
                <a:extLst>
                  <a:ext uri="{FF2B5EF4-FFF2-40B4-BE49-F238E27FC236}">
                    <a16:creationId xmlns:a16="http://schemas.microsoft.com/office/drawing/2014/main" id="{8A227A5D-6228-4B4C-AD19-AA67CC332266}"/>
                  </a:ext>
                </a:extLst>
              </p:cNvPr>
              <p:cNvSpPr/>
              <p:nvPr/>
            </p:nvSpPr>
            <p:spPr bwMode="auto">
              <a:xfrm>
                <a:off x="5612" y="3228"/>
                <a:ext cx="41" cy="17"/>
              </a:xfrm>
              <a:custGeom>
                <a:gdLst>
                  <a:gd fmla="*/ 0 w 17" name="T0"/>
                  <a:gd fmla="*/ 6 h 7" name="T1"/>
                  <a:gd fmla="*/ 0 w 17" name="T2"/>
                  <a:gd fmla="*/ 5 h 7" name="T3"/>
                  <a:gd fmla="*/ 16 w 17" name="T4"/>
                  <a:gd fmla="*/ 0 h 7" name="T5"/>
                  <a:gd fmla="*/ 17 w 17" name="T6"/>
                  <a:gd fmla="*/ 1 h 7" name="T7"/>
                  <a:gd fmla="*/ 16 w 17" name="T8"/>
                  <a:gd fmla="*/ 2 h 7" name="T9"/>
                  <a:gd fmla="*/ 1 w 17" name="T10"/>
                  <a:gd fmla="*/ 7 h 7" name="T11"/>
                  <a:gd fmla="*/ 0 w 17" name="T12"/>
                  <a:gd fmla="*/ 6 h 7" name="T13"/>
                </a:gdLst>
                <a:cxnLst>
                  <a:cxn ang="0">
                    <a:pos x="T0" y="T1"/>
                  </a:cxn>
                  <a:cxn ang="0">
                    <a:pos x="T2" y="T3"/>
                  </a:cxn>
                  <a:cxn ang="0">
                    <a:pos x="T4" y="T5"/>
                  </a:cxn>
                  <a:cxn ang="0">
                    <a:pos x="T6" y="T7"/>
                  </a:cxn>
                  <a:cxn ang="0">
                    <a:pos x="T8" y="T9"/>
                  </a:cxn>
                  <a:cxn ang="0">
                    <a:pos x="T10" y="T11"/>
                  </a:cxn>
                  <a:cxn ang="0">
                    <a:pos x="T12" y="T13"/>
                  </a:cxn>
                </a:cxnLst>
                <a:rect b="b" l="0" r="r" t="0"/>
                <a:pathLst>
                  <a:path h="7" w="17">
                    <a:moveTo>
                      <a:pt x="0" y="6"/>
                    </a:moveTo>
                    <a:cubicBezTo>
                      <a:pt x="0" y="6"/>
                      <a:pt x="0" y="6"/>
                      <a:pt x="0" y="5"/>
                    </a:cubicBezTo>
                    <a:cubicBezTo>
                      <a:pt x="16" y="0"/>
                      <a:pt x="16" y="0"/>
                      <a:pt x="16" y="0"/>
                    </a:cubicBezTo>
                    <a:cubicBezTo>
                      <a:pt x="16" y="0"/>
                      <a:pt x="17" y="0"/>
                      <a:pt x="17" y="1"/>
                    </a:cubicBezTo>
                    <a:cubicBezTo>
                      <a:pt x="17" y="1"/>
                      <a:pt x="17" y="2"/>
                      <a:pt x="16" y="2"/>
                    </a:cubicBezTo>
                    <a:cubicBezTo>
                      <a:pt x="1" y="7"/>
                      <a:pt x="1" y="7"/>
                      <a:pt x="1" y="7"/>
                    </a:cubicBezTo>
                    <a:cubicBezTo>
                      <a:pt x="1" y="7"/>
                      <a:pt x="0" y="7"/>
                      <a:pt x="0" y="6"/>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5" name="íṥḻïďè">
                <a:extLst>
                  <a:ext uri="{FF2B5EF4-FFF2-40B4-BE49-F238E27FC236}">
                    <a16:creationId xmlns:a16="http://schemas.microsoft.com/office/drawing/2014/main" id="{782A25AB-51D9-4B46-9909-49AA522DC478}"/>
                  </a:ext>
                </a:extLst>
              </p:cNvPr>
              <p:cNvSpPr/>
              <p:nvPr/>
            </p:nvSpPr>
            <p:spPr bwMode="auto">
              <a:xfrm>
                <a:off x="5615" y="3243"/>
                <a:ext cx="28" cy="28"/>
              </a:xfrm>
              <a:custGeom>
                <a:gdLst>
                  <a:gd fmla="*/ 28 w 28" name="T0"/>
                  <a:gd fmla="*/ 28 h 28" name="T1"/>
                  <a:gd fmla="*/ 26 w 28" name="T2"/>
                  <a:gd fmla="*/ 28 h 28" name="T3"/>
                  <a:gd fmla="*/ 0 w 28" name="T4"/>
                  <a:gd fmla="*/ 2 h 28" name="T5"/>
                  <a:gd fmla="*/ 0 w 28" name="T6"/>
                  <a:gd fmla="*/ 0 h 28" name="T7"/>
                  <a:gd fmla="*/ 2 w 28" name="T8"/>
                  <a:gd fmla="*/ 0 h 28" name="T9"/>
                  <a:gd fmla="*/ 28 w 28" name="T10"/>
                  <a:gd fmla="*/ 26 h 28" name="T11"/>
                  <a:gd fmla="*/ 28 w 28"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28">
                    <a:moveTo>
                      <a:pt x="28" y="28"/>
                    </a:moveTo>
                    <a:lnTo>
                      <a:pt x="26" y="28"/>
                    </a:lnTo>
                    <a:lnTo>
                      <a:pt x="0" y="2"/>
                    </a:lnTo>
                    <a:lnTo>
                      <a:pt x="0" y="0"/>
                    </a:lnTo>
                    <a:lnTo>
                      <a:pt x="2" y="0"/>
                    </a:lnTo>
                    <a:lnTo>
                      <a:pt x="28" y="26"/>
                    </a:lnTo>
                    <a:lnTo>
                      <a:pt x="28"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6" name="íṡļîďe">
                <a:extLst>
                  <a:ext uri="{FF2B5EF4-FFF2-40B4-BE49-F238E27FC236}">
                    <a16:creationId xmlns:a16="http://schemas.microsoft.com/office/drawing/2014/main" id="{0FFBCD0A-7DC4-4C35-80CC-1D4096035542}"/>
                  </a:ext>
                </a:extLst>
              </p:cNvPr>
              <p:cNvSpPr/>
              <p:nvPr/>
            </p:nvSpPr>
            <p:spPr bwMode="auto">
              <a:xfrm>
                <a:off x="5608" y="3247"/>
                <a:ext cx="40" cy="17"/>
              </a:xfrm>
              <a:custGeom>
                <a:gdLst>
                  <a:gd fmla="*/ 0 w 17" name="T0"/>
                  <a:gd fmla="*/ 6 h 7" name="T1"/>
                  <a:gd fmla="*/ 1 w 17" name="T2"/>
                  <a:gd fmla="*/ 5 h 7" name="T3"/>
                  <a:gd fmla="*/ 16 w 17" name="T4"/>
                  <a:gd fmla="*/ 0 h 7" name="T5"/>
                  <a:gd fmla="*/ 17 w 17" name="T6"/>
                  <a:gd fmla="*/ 1 h 7" name="T7"/>
                  <a:gd fmla="*/ 16 w 17" name="T8"/>
                  <a:gd fmla="*/ 2 h 7" name="T9"/>
                  <a:gd fmla="*/ 1 w 17" name="T10"/>
                  <a:gd fmla="*/ 7 h 7" name="T11"/>
                  <a:gd fmla="*/ 0 w 17" name="T12"/>
                  <a:gd fmla="*/ 6 h 7" name="T13"/>
                </a:gdLst>
                <a:cxnLst>
                  <a:cxn ang="0">
                    <a:pos x="T0" y="T1"/>
                  </a:cxn>
                  <a:cxn ang="0">
                    <a:pos x="T2" y="T3"/>
                  </a:cxn>
                  <a:cxn ang="0">
                    <a:pos x="T4" y="T5"/>
                  </a:cxn>
                  <a:cxn ang="0">
                    <a:pos x="T6" y="T7"/>
                  </a:cxn>
                  <a:cxn ang="0">
                    <a:pos x="T8" y="T9"/>
                  </a:cxn>
                  <a:cxn ang="0">
                    <a:pos x="T10" y="T11"/>
                  </a:cxn>
                  <a:cxn ang="0">
                    <a:pos x="T12" y="T13"/>
                  </a:cxn>
                </a:cxnLst>
                <a:rect b="b" l="0" r="r" t="0"/>
                <a:pathLst>
                  <a:path h="7" w="17">
                    <a:moveTo>
                      <a:pt x="0" y="6"/>
                    </a:moveTo>
                    <a:cubicBezTo>
                      <a:pt x="0" y="6"/>
                      <a:pt x="1" y="5"/>
                      <a:pt x="1" y="5"/>
                    </a:cubicBezTo>
                    <a:cubicBezTo>
                      <a:pt x="16" y="0"/>
                      <a:pt x="16" y="0"/>
                      <a:pt x="16" y="0"/>
                    </a:cubicBezTo>
                    <a:cubicBezTo>
                      <a:pt x="16" y="0"/>
                      <a:pt x="16" y="0"/>
                      <a:pt x="17" y="1"/>
                    </a:cubicBezTo>
                    <a:cubicBezTo>
                      <a:pt x="17" y="1"/>
                      <a:pt x="16" y="2"/>
                      <a:pt x="16" y="2"/>
                    </a:cubicBezTo>
                    <a:cubicBezTo>
                      <a:pt x="1" y="7"/>
                      <a:pt x="1" y="7"/>
                      <a:pt x="1" y="7"/>
                    </a:cubicBezTo>
                    <a:cubicBezTo>
                      <a:pt x="1" y="7"/>
                      <a:pt x="1" y="7"/>
                      <a:pt x="0" y="6"/>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7" name="ïṡ1ídè">
                <a:extLst>
                  <a:ext uri="{FF2B5EF4-FFF2-40B4-BE49-F238E27FC236}">
                    <a16:creationId xmlns:a16="http://schemas.microsoft.com/office/drawing/2014/main" id="{045EB946-8BAB-4CB6-B185-57D9ABB6F1D1}"/>
                  </a:ext>
                </a:extLst>
              </p:cNvPr>
              <p:cNvSpPr/>
              <p:nvPr/>
            </p:nvSpPr>
            <p:spPr bwMode="auto">
              <a:xfrm>
                <a:off x="5610" y="3259"/>
                <a:ext cx="28" cy="29"/>
              </a:xfrm>
              <a:custGeom>
                <a:gdLst>
                  <a:gd fmla="*/ 28 w 28" name="T0"/>
                  <a:gd fmla="*/ 29 h 29" name="T1"/>
                  <a:gd fmla="*/ 26 w 28" name="T2"/>
                  <a:gd fmla="*/ 29 h 29" name="T3"/>
                  <a:gd fmla="*/ 0 w 28" name="T4"/>
                  <a:gd fmla="*/ 3 h 29" name="T5"/>
                  <a:gd fmla="*/ 0 w 28" name="T6"/>
                  <a:gd fmla="*/ 0 h 29" name="T7"/>
                  <a:gd fmla="*/ 2 w 28" name="T8"/>
                  <a:gd fmla="*/ 0 h 29" name="T9"/>
                  <a:gd fmla="*/ 28 w 28" name="T10"/>
                  <a:gd fmla="*/ 26 h 29" name="T11"/>
                  <a:gd fmla="*/ 28 w 28" name="T12"/>
                  <a:gd fmla="*/ 29 h 29" name="T13"/>
                </a:gdLst>
                <a:cxnLst>
                  <a:cxn ang="0">
                    <a:pos x="T0" y="T1"/>
                  </a:cxn>
                  <a:cxn ang="0">
                    <a:pos x="T2" y="T3"/>
                  </a:cxn>
                  <a:cxn ang="0">
                    <a:pos x="T4" y="T5"/>
                  </a:cxn>
                  <a:cxn ang="0">
                    <a:pos x="T6" y="T7"/>
                  </a:cxn>
                  <a:cxn ang="0">
                    <a:pos x="T8" y="T9"/>
                  </a:cxn>
                  <a:cxn ang="0">
                    <a:pos x="T10" y="T11"/>
                  </a:cxn>
                  <a:cxn ang="0">
                    <a:pos x="T12" y="T13"/>
                  </a:cxn>
                </a:cxnLst>
                <a:rect b="b" l="0" r="r" t="0"/>
                <a:pathLst>
                  <a:path h="28" w="28">
                    <a:moveTo>
                      <a:pt x="28" y="29"/>
                    </a:moveTo>
                    <a:lnTo>
                      <a:pt x="26" y="29"/>
                    </a:lnTo>
                    <a:lnTo>
                      <a:pt x="0" y="3"/>
                    </a:lnTo>
                    <a:lnTo>
                      <a:pt x="0" y="0"/>
                    </a:lnTo>
                    <a:lnTo>
                      <a:pt x="2" y="0"/>
                    </a:lnTo>
                    <a:lnTo>
                      <a:pt x="28" y="26"/>
                    </a:lnTo>
                    <a:lnTo>
                      <a:pt x="28" y="29"/>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8" name="iŝļîḋé">
                <a:extLst>
                  <a:ext uri="{FF2B5EF4-FFF2-40B4-BE49-F238E27FC236}">
                    <a16:creationId xmlns:a16="http://schemas.microsoft.com/office/drawing/2014/main" id="{84BCE16F-E2CB-4469-8F6C-EC37EDBF3DB6}"/>
                  </a:ext>
                </a:extLst>
              </p:cNvPr>
              <p:cNvSpPr/>
              <p:nvPr/>
            </p:nvSpPr>
            <p:spPr bwMode="auto">
              <a:xfrm>
                <a:off x="5605" y="3266"/>
                <a:ext cx="38" cy="15"/>
              </a:xfrm>
              <a:custGeom>
                <a:gdLst>
                  <a:gd fmla="*/ 0 w 16" name="T0"/>
                  <a:gd fmla="*/ 5 h 6" name="T1"/>
                  <a:gd fmla="*/ 0 w 16" name="T2"/>
                  <a:gd fmla="*/ 4 h 6" name="T3"/>
                  <a:gd fmla="*/ 15 w 16" name="T4"/>
                  <a:gd fmla="*/ 0 h 6" name="T5"/>
                  <a:gd fmla="*/ 16 w 16" name="T6"/>
                  <a:gd fmla="*/ 1 h 6" name="T7"/>
                  <a:gd fmla="*/ 15 w 16" name="T8"/>
                  <a:gd fmla="*/ 1 h 6" name="T9"/>
                  <a:gd fmla="*/ 1 w 16" name="T10"/>
                  <a:gd fmla="*/ 6 h 6" name="T11"/>
                  <a:gd fmla="*/ 0 w 16" name="T12"/>
                  <a:gd fmla="*/ 5 h 6" name="T13"/>
                </a:gdLst>
                <a:cxnLst>
                  <a:cxn ang="0">
                    <a:pos x="T0" y="T1"/>
                  </a:cxn>
                  <a:cxn ang="0">
                    <a:pos x="T2" y="T3"/>
                  </a:cxn>
                  <a:cxn ang="0">
                    <a:pos x="T4" y="T5"/>
                  </a:cxn>
                  <a:cxn ang="0">
                    <a:pos x="T6" y="T7"/>
                  </a:cxn>
                  <a:cxn ang="0">
                    <a:pos x="T8" y="T9"/>
                  </a:cxn>
                  <a:cxn ang="0">
                    <a:pos x="T10" y="T11"/>
                  </a:cxn>
                  <a:cxn ang="0">
                    <a:pos x="T12" y="T13"/>
                  </a:cxn>
                </a:cxnLst>
                <a:rect b="b" l="0" r="r" t="0"/>
                <a:pathLst>
                  <a:path h="6" w="16">
                    <a:moveTo>
                      <a:pt x="0" y="5"/>
                    </a:moveTo>
                    <a:cubicBezTo>
                      <a:pt x="0" y="5"/>
                      <a:pt x="0" y="4"/>
                      <a:pt x="0" y="4"/>
                    </a:cubicBezTo>
                    <a:cubicBezTo>
                      <a:pt x="15" y="0"/>
                      <a:pt x="15" y="0"/>
                      <a:pt x="15" y="0"/>
                    </a:cubicBezTo>
                    <a:cubicBezTo>
                      <a:pt x="15" y="0"/>
                      <a:pt x="15" y="0"/>
                      <a:pt x="16" y="1"/>
                    </a:cubicBezTo>
                    <a:cubicBezTo>
                      <a:pt x="16" y="1"/>
                      <a:pt x="16" y="1"/>
                      <a:pt x="15" y="1"/>
                    </a:cubicBezTo>
                    <a:cubicBezTo>
                      <a:pt x="1" y="6"/>
                      <a:pt x="1" y="6"/>
                      <a:pt x="1" y="6"/>
                    </a:cubicBezTo>
                    <a:cubicBezTo>
                      <a:pt x="0" y="6"/>
                      <a:pt x="0" y="6"/>
                      <a:pt x="0" y="5"/>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9" name="îṥľïḓê">
                <a:extLst>
                  <a:ext uri="{FF2B5EF4-FFF2-40B4-BE49-F238E27FC236}">
                    <a16:creationId xmlns:a16="http://schemas.microsoft.com/office/drawing/2014/main" id="{604DB041-0044-4D24-8F7C-66DC397E105F}"/>
                  </a:ext>
                </a:extLst>
              </p:cNvPr>
              <p:cNvSpPr/>
              <p:nvPr/>
            </p:nvSpPr>
            <p:spPr bwMode="auto">
              <a:xfrm>
                <a:off x="5586" y="2215"/>
                <a:ext cx="391" cy="992"/>
              </a:xfrm>
              <a:custGeom>
                <a:gdLst>
                  <a:gd fmla="*/ 81 w 165" name="T0"/>
                  <a:gd fmla="*/ 14 h 419" name="T1"/>
                  <a:gd fmla="*/ 106 w 165" name="T2"/>
                  <a:gd fmla="*/ 1 h 419" name="T3"/>
                  <a:gd fmla="*/ 128 w 165" name="T4"/>
                  <a:gd fmla="*/ 5 h 419" name="T5"/>
                  <a:gd fmla="*/ 155 w 165" name="T6"/>
                  <a:gd fmla="*/ 79 h 419" name="T7"/>
                  <a:gd fmla="*/ 127 w 165" name="T8"/>
                  <a:gd fmla="*/ 186 h 419" name="T9"/>
                  <a:gd fmla="*/ 102 w 165" name="T10"/>
                  <a:gd fmla="*/ 265 h 419" name="T11"/>
                  <a:gd fmla="*/ 52 w 165" name="T12"/>
                  <a:gd fmla="*/ 419 h 419" name="T13"/>
                  <a:gd fmla="*/ 0 w 165" name="T14"/>
                  <a:gd fmla="*/ 410 h 419" name="T15"/>
                  <a:gd fmla="*/ 20 w 165" name="T16"/>
                  <a:gd fmla="*/ 276 h 419" name="T17"/>
                  <a:gd fmla="*/ 51 w 165" name="T18"/>
                  <a:gd fmla="*/ 107 h 419" name="T19"/>
                  <a:gd fmla="*/ 63 w 165" name="T20"/>
                  <a:gd fmla="*/ 58 h 419" name="T21"/>
                  <a:gd fmla="*/ 81 w 165" name="T22"/>
                  <a:gd fmla="*/ 14 h 41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19" w="165">
                    <a:moveTo>
                      <a:pt x="81" y="14"/>
                    </a:moveTo>
                    <a:cubicBezTo>
                      <a:pt x="86" y="8"/>
                      <a:pt x="96" y="3"/>
                      <a:pt x="106" y="1"/>
                    </a:cubicBezTo>
                    <a:cubicBezTo>
                      <a:pt x="113" y="0"/>
                      <a:pt x="120" y="2"/>
                      <a:pt x="128" y="5"/>
                    </a:cubicBezTo>
                    <a:cubicBezTo>
                      <a:pt x="165" y="17"/>
                      <a:pt x="161" y="53"/>
                      <a:pt x="155" y="79"/>
                    </a:cubicBezTo>
                    <a:cubicBezTo>
                      <a:pt x="147" y="115"/>
                      <a:pt x="135" y="150"/>
                      <a:pt x="127" y="186"/>
                    </a:cubicBezTo>
                    <a:cubicBezTo>
                      <a:pt x="121" y="212"/>
                      <a:pt x="109" y="239"/>
                      <a:pt x="102" y="265"/>
                    </a:cubicBezTo>
                    <a:cubicBezTo>
                      <a:pt x="92" y="302"/>
                      <a:pt x="64" y="382"/>
                      <a:pt x="52" y="419"/>
                    </a:cubicBezTo>
                    <a:cubicBezTo>
                      <a:pt x="0" y="410"/>
                      <a:pt x="0" y="410"/>
                      <a:pt x="0" y="410"/>
                    </a:cubicBezTo>
                    <a:cubicBezTo>
                      <a:pt x="6" y="386"/>
                      <a:pt x="17" y="304"/>
                      <a:pt x="20" y="276"/>
                    </a:cubicBezTo>
                    <a:cubicBezTo>
                      <a:pt x="27" y="219"/>
                      <a:pt x="38" y="162"/>
                      <a:pt x="51" y="107"/>
                    </a:cubicBezTo>
                    <a:cubicBezTo>
                      <a:pt x="55" y="90"/>
                      <a:pt x="59" y="74"/>
                      <a:pt x="63" y="58"/>
                    </a:cubicBezTo>
                    <a:cubicBezTo>
                      <a:pt x="66" y="44"/>
                      <a:pt x="72" y="27"/>
                      <a:pt x="81" y="14"/>
                    </a:cubicBezTo>
                    <a:close/>
                  </a:path>
                </a:pathLst>
              </a:custGeom>
              <a:solidFill>
                <a:srgbClr val="36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0" name="íṩlîḍé">
                <a:extLst>
                  <a:ext uri="{FF2B5EF4-FFF2-40B4-BE49-F238E27FC236}">
                    <a16:creationId xmlns:a16="http://schemas.microsoft.com/office/drawing/2014/main" id="{E3E26566-974A-4B6A-AEBC-7083A558CE5E}"/>
                  </a:ext>
                </a:extLst>
              </p:cNvPr>
              <p:cNvSpPr/>
              <p:nvPr/>
            </p:nvSpPr>
            <p:spPr bwMode="auto">
              <a:xfrm>
                <a:off x="4009" y="3236"/>
                <a:ext cx="317" cy="149"/>
              </a:xfrm>
              <a:custGeom>
                <a:gdLst>
                  <a:gd fmla="*/ 317 w 317" name="T0"/>
                  <a:gd fmla="*/ 64 h 149" name="T1"/>
                  <a:gd fmla="*/ 2 w 317" name="T2"/>
                  <a:gd fmla="*/ 149 h 149" name="T3"/>
                  <a:gd fmla="*/ 0 w 317" name="T4"/>
                  <a:gd fmla="*/ 139 h 149" name="T5"/>
                  <a:gd fmla="*/ 317 w 317" name="T6"/>
                  <a:gd fmla="*/ 0 h 149" name="T7"/>
                  <a:gd fmla="*/ 317 w 317" name="T8"/>
                  <a:gd fmla="*/ 64 h 149" name="T9"/>
                </a:gdLst>
                <a:cxnLst>
                  <a:cxn ang="0">
                    <a:pos x="T0" y="T1"/>
                  </a:cxn>
                  <a:cxn ang="0">
                    <a:pos x="T2" y="T3"/>
                  </a:cxn>
                  <a:cxn ang="0">
                    <a:pos x="T4" y="T5"/>
                  </a:cxn>
                  <a:cxn ang="0">
                    <a:pos x="T6" y="T7"/>
                  </a:cxn>
                  <a:cxn ang="0">
                    <a:pos x="T8" y="T9"/>
                  </a:cxn>
                </a:cxnLst>
                <a:rect b="b" l="0" r="r" t="0"/>
                <a:pathLst>
                  <a:path h="149" w="317">
                    <a:moveTo>
                      <a:pt x="317" y="64"/>
                    </a:moveTo>
                    <a:lnTo>
                      <a:pt x="2" y="149"/>
                    </a:lnTo>
                    <a:lnTo>
                      <a:pt x="0" y="139"/>
                    </a:lnTo>
                    <a:lnTo>
                      <a:pt x="317" y="0"/>
                    </a:lnTo>
                    <a:lnTo>
                      <a:pt x="317" y="64"/>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1" name="ïṩlíďé">
                <a:extLst>
                  <a:ext uri="{FF2B5EF4-FFF2-40B4-BE49-F238E27FC236}">
                    <a16:creationId xmlns:a16="http://schemas.microsoft.com/office/drawing/2014/main" id="{35FDD9FE-4103-464D-91CF-B90A1291052C}"/>
                  </a:ext>
                </a:extLst>
              </p:cNvPr>
              <p:cNvSpPr/>
              <p:nvPr/>
            </p:nvSpPr>
            <p:spPr bwMode="auto">
              <a:xfrm>
                <a:off x="3976" y="3394"/>
                <a:ext cx="85" cy="86"/>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2" name="í$ḷîďé">
                <a:extLst>
                  <a:ext uri="{FF2B5EF4-FFF2-40B4-BE49-F238E27FC236}">
                    <a16:creationId xmlns:a16="http://schemas.microsoft.com/office/drawing/2014/main" id="{F0FA185C-575A-4FC5-8BCA-7BC7F7A9B8EA}"/>
                  </a:ext>
                </a:extLst>
              </p:cNvPr>
              <p:cNvSpPr/>
              <p:nvPr/>
            </p:nvSpPr>
            <p:spPr bwMode="auto">
              <a:xfrm>
                <a:off x="3983" y="3404"/>
                <a:ext cx="69" cy="66"/>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3" name="íṩľíḍè">
                <a:extLst>
                  <a:ext uri="{FF2B5EF4-FFF2-40B4-BE49-F238E27FC236}">
                    <a16:creationId xmlns:a16="http://schemas.microsoft.com/office/drawing/2014/main" id="{BB68A68E-2A96-43F5-BAC0-E84748F8864D}"/>
                  </a:ext>
                </a:extLst>
              </p:cNvPr>
              <p:cNvSpPr/>
              <p:nvPr/>
            </p:nvSpPr>
            <p:spPr bwMode="auto">
              <a:xfrm>
                <a:off x="3997" y="3416"/>
                <a:ext cx="43" cy="42"/>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4" name="iṧľíḋè">
                <a:extLst>
                  <a:ext uri="{FF2B5EF4-FFF2-40B4-BE49-F238E27FC236}">
                    <a16:creationId xmlns:a16="http://schemas.microsoft.com/office/drawing/2014/main" id="{08FEA374-5ADE-4706-94FB-F6990C812879}"/>
                  </a:ext>
                </a:extLst>
              </p:cNvPr>
              <p:cNvSpPr/>
              <p:nvPr/>
            </p:nvSpPr>
            <p:spPr bwMode="auto">
              <a:xfrm>
                <a:off x="3962" y="3373"/>
                <a:ext cx="111" cy="62"/>
              </a:xfrm>
              <a:custGeom>
                <a:gdLst>
                  <a:gd fmla="*/ 24 w 47" name="T0"/>
                  <a:gd fmla="*/ 5 h 26" name="T1"/>
                  <a:gd fmla="*/ 47 w 47" name="T2"/>
                  <a:gd fmla="*/ 26 h 26" name="T3"/>
                  <a:gd fmla="*/ 47 w 47" name="T4"/>
                  <a:gd fmla="*/ 23 h 26" name="T5"/>
                  <a:gd fmla="*/ 24 w 47" name="T6"/>
                  <a:gd fmla="*/ 0 h 26" name="T7"/>
                  <a:gd fmla="*/ 0 w 47" name="T8"/>
                  <a:gd fmla="*/ 23 h 26" name="T9"/>
                  <a:gd fmla="*/ 1 w 47" name="T10"/>
                  <a:gd fmla="*/ 26 h 26" name="T11"/>
                  <a:gd fmla="*/ 24 w 47" name="T12"/>
                  <a:gd fmla="*/ 5 h 26" name="T13"/>
                </a:gdLst>
                <a:cxnLst>
                  <a:cxn ang="0">
                    <a:pos x="T0" y="T1"/>
                  </a:cxn>
                  <a:cxn ang="0">
                    <a:pos x="T2" y="T3"/>
                  </a:cxn>
                  <a:cxn ang="0">
                    <a:pos x="T4" y="T5"/>
                  </a:cxn>
                  <a:cxn ang="0">
                    <a:pos x="T6" y="T7"/>
                  </a:cxn>
                  <a:cxn ang="0">
                    <a:pos x="T8" y="T9"/>
                  </a:cxn>
                  <a:cxn ang="0">
                    <a:pos x="T10" y="T11"/>
                  </a:cxn>
                  <a:cxn ang="0">
                    <a:pos x="T12" y="T13"/>
                  </a:cxn>
                </a:cxnLst>
                <a:rect b="b" l="0" r="r" t="0"/>
                <a:pathLst>
                  <a:path h="26" w="47">
                    <a:moveTo>
                      <a:pt x="24" y="5"/>
                    </a:moveTo>
                    <a:cubicBezTo>
                      <a:pt x="36" y="5"/>
                      <a:pt x="45" y="14"/>
                      <a:pt x="47" y="26"/>
                    </a:cubicBezTo>
                    <a:cubicBezTo>
                      <a:pt x="47" y="25"/>
                      <a:pt x="47" y="24"/>
                      <a:pt x="47" y="23"/>
                    </a:cubicBezTo>
                    <a:cubicBezTo>
                      <a:pt x="47" y="10"/>
                      <a:pt x="37" y="0"/>
                      <a:pt x="24" y="0"/>
                    </a:cubicBezTo>
                    <a:cubicBezTo>
                      <a:pt x="11" y="0"/>
                      <a:pt x="0" y="10"/>
                      <a:pt x="0" y="23"/>
                    </a:cubicBezTo>
                    <a:cubicBezTo>
                      <a:pt x="0" y="24"/>
                      <a:pt x="0" y="25"/>
                      <a:pt x="1" y="26"/>
                    </a:cubicBezTo>
                    <a:cubicBezTo>
                      <a:pt x="2" y="14"/>
                      <a:pt x="12" y="5"/>
                      <a:pt x="24" y="5"/>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5" name="ïṥļîḋé">
                <a:extLst>
                  <a:ext uri="{FF2B5EF4-FFF2-40B4-BE49-F238E27FC236}">
                    <a16:creationId xmlns:a16="http://schemas.microsoft.com/office/drawing/2014/main" id="{BCF629C4-8BA7-4098-AD38-6357B3134A1F}"/>
                  </a:ext>
                </a:extLst>
              </p:cNvPr>
              <p:cNvSpPr/>
              <p:nvPr/>
            </p:nvSpPr>
            <p:spPr bwMode="auto">
              <a:xfrm>
                <a:off x="4361" y="3234"/>
                <a:ext cx="317" cy="140"/>
              </a:xfrm>
              <a:custGeom>
                <a:gdLst>
                  <a:gd fmla="*/ 0 w 317" name="T0"/>
                  <a:gd fmla="*/ 55 h 140" name="T1"/>
                  <a:gd fmla="*/ 315 w 317" name="T2"/>
                  <a:gd fmla="*/ 140 h 140" name="T3"/>
                  <a:gd fmla="*/ 317 w 317" name="T4"/>
                  <a:gd fmla="*/ 130 h 140" name="T5"/>
                  <a:gd fmla="*/ 0 w 317" name="T6"/>
                  <a:gd fmla="*/ 0 h 140" name="T7"/>
                  <a:gd fmla="*/ 0 w 317" name="T8"/>
                  <a:gd fmla="*/ 55 h 140" name="T9"/>
                </a:gdLst>
                <a:cxnLst>
                  <a:cxn ang="0">
                    <a:pos x="T0" y="T1"/>
                  </a:cxn>
                  <a:cxn ang="0">
                    <a:pos x="T2" y="T3"/>
                  </a:cxn>
                  <a:cxn ang="0">
                    <a:pos x="T4" y="T5"/>
                  </a:cxn>
                  <a:cxn ang="0">
                    <a:pos x="T6" y="T7"/>
                  </a:cxn>
                  <a:cxn ang="0">
                    <a:pos x="T8" y="T9"/>
                  </a:cxn>
                </a:cxnLst>
                <a:rect b="b" l="0" r="r" t="0"/>
                <a:pathLst>
                  <a:path h="140" w="317">
                    <a:moveTo>
                      <a:pt x="0" y="55"/>
                    </a:moveTo>
                    <a:lnTo>
                      <a:pt x="315" y="140"/>
                    </a:lnTo>
                    <a:lnTo>
                      <a:pt x="317" y="130"/>
                    </a:lnTo>
                    <a:lnTo>
                      <a:pt x="0" y="0"/>
                    </a:lnTo>
                    <a:lnTo>
                      <a:pt x="0" y="55"/>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6" name="ï$1îḑé">
                <a:extLst>
                  <a:ext uri="{FF2B5EF4-FFF2-40B4-BE49-F238E27FC236}">
                    <a16:creationId xmlns:a16="http://schemas.microsoft.com/office/drawing/2014/main" id="{D298EE64-1C5C-480D-BC12-D9EFDB148512}"/>
                  </a:ext>
                </a:extLst>
              </p:cNvPr>
              <p:cNvSpPr/>
              <p:nvPr/>
            </p:nvSpPr>
            <p:spPr bwMode="auto">
              <a:xfrm>
                <a:off x="4626" y="3394"/>
                <a:ext cx="85" cy="86"/>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7" name="iŝḷïḋê">
                <a:extLst>
                  <a:ext uri="{FF2B5EF4-FFF2-40B4-BE49-F238E27FC236}">
                    <a16:creationId xmlns:a16="http://schemas.microsoft.com/office/drawing/2014/main" id="{77C5274D-62DE-41F0-9808-1916F459D7BC}"/>
                  </a:ext>
                </a:extLst>
              </p:cNvPr>
              <p:cNvSpPr/>
              <p:nvPr/>
            </p:nvSpPr>
            <p:spPr bwMode="auto">
              <a:xfrm>
                <a:off x="4636" y="3404"/>
                <a:ext cx="68" cy="66"/>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8" name="ïSḷïḑe">
                <a:extLst>
                  <a:ext uri="{FF2B5EF4-FFF2-40B4-BE49-F238E27FC236}">
                    <a16:creationId xmlns:a16="http://schemas.microsoft.com/office/drawing/2014/main" id="{30990F37-01C0-43AE-A694-8A10828D72BF}"/>
                  </a:ext>
                </a:extLst>
              </p:cNvPr>
              <p:cNvSpPr/>
              <p:nvPr/>
            </p:nvSpPr>
            <p:spPr bwMode="auto">
              <a:xfrm>
                <a:off x="4648" y="3416"/>
                <a:ext cx="42" cy="42"/>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9" name="íSḻïḑé">
                <a:extLst>
                  <a:ext uri="{FF2B5EF4-FFF2-40B4-BE49-F238E27FC236}">
                    <a16:creationId xmlns:a16="http://schemas.microsoft.com/office/drawing/2014/main" id="{E1F1500D-0191-4BFD-A376-A7863FC4BA0C}"/>
                  </a:ext>
                </a:extLst>
              </p:cNvPr>
              <p:cNvSpPr/>
              <p:nvPr/>
            </p:nvSpPr>
            <p:spPr bwMode="auto">
              <a:xfrm>
                <a:off x="4615" y="3373"/>
                <a:ext cx="111" cy="62"/>
              </a:xfrm>
              <a:custGeom>
                <a:gdLst>
                  <a:gd fmla="*/ 23 w 47" name="T0"/>
                  <a:gd fmla="*/ 5 h 26" name="T1"/>
                  <a:gd fmla="*/ 0 w 47" name="T2"/>
                  <a:gd fmla="*/ 26 h 26" name="T3"/>
                  <a:gd fmla="*/ 0 w 47" name="T4"/>
                  <a:gd fmla="*/ 23 h 26" name="T5"/>
                  <a:gd fmla="*/ 23 w 47" name="T6"/>
                  <a:gd fmla="*/ 0 h 26" name="T7"/>
                  <a:gd fmla="*/ 47 w 47" name="T8"/>
                  <a:gd fmla="*/ 23 h 26" name="T9"/>
                  <a:gd fmla="*/ 46 w 47" name="T10"/>
                  <a:gd fmla="*/ 26 h 26" name="T11"/>
                  <a:gd fmla="*/ 23 w 47" name="T12"/>
                  <a:gd fmla="*/ 5 h 26" name="T13"/>
                </a:gdLst>
                <a:cxnLst>
                  <a:cxn ang="0">
                    <a:pos x="T0" y="T1"/>
                  </a:cxn>
                  <a:cxn ang="0">
                    <a:pos x="T2" y="T3"/>
                  </a:cxn>
                  <a:cxn ang="0">
                    <a:pos x="T4" y="T5"/>
                  </a:cxn>
                  <a:cxn ang="0">
                    <a:pos x="T6" y="T7"/>
                  </a:cxn>
                  <a:cxn ang="0">
                    <a:pos x="T8" y="T9"/>
                  </a:cxn>
                  <a:cxn ang="0">
                    <a:pos x="T10" y="T11"/>
                  </a:cxn>
                  <a:cxn ang="0">
                    <a:pos x="T12" y="T13"/>
                  </a:cxn>
                </a:cxnLst>
                <a:rect b="b" l="0" r="r" t="0"/>
                <a:pathLst>
                  <a:path h="26" w="47">
                    <a:moveTo>
                      <a:pt x="23" y="5"/>
                    </a:moveTo>
                    <a:cubicBezTo>
                      <a:pt x="11" y="5"/>
                      <a:pt x="2" y="14"/>
                      <a:pt x="0" y="26"/>
                    </a:cubicBezTo>
                    <a:cubicBezTo>
                      <a:pt x="0" y="25"/>
                      <a:pt x="0" y="24"/>
                      <a:pt x="0" y="23"/>
                    </a:cubicBezTo>
                    <a:cubicBezTo>
                      <a:pt x="0" y="10"/>
                      <a:pt x="10" y="0"/>
                      <a:pt x="23" y="0"/>
                    </a:cubicBezTo>
                    <a:cubicBezTo>
                      <a:pt x="36" y="0"/>
                      <a:pt x="47" y="10"/>
                      <a:pt x="47" y="23"/>
                    </a:cubicBezTo>
                    <a:cubicBezTo>
                      <a:pt x="47" y="24"/>
                      <a:pt x="47" y="25"/>
                      <a:pt x="46" y="26"/>
                    </a:cubicBezTo>
                    <a:cubicBezTo>
                      <a:pt x="45" y="14"/>
                      <a:pt x="35" y="5"/>
                      <a:pt x="23" y="5"/>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0" name="iṩlïḍè">
                <a:extLst>
                  <a:ext uri="{FF2B5EF4-FFF2-40B4-BE49-F238E27FC236}">
                    <a16:creationId xmlns:a16="http://schemas.microsoft.com/office/drawing/2014/main" id="{16AC1382-0E5F-4C8B-9F8B-A33D61497A7E}"/>
                  </a:ext>
                </a:extLst>
              </p:cNvPr>
              <p:cNvSpPr/>
              <p:nvPr/>
            </p:nvSpPr>
            <p:spPr bwMode="auto">
              <a:xfrm>
                <a:off x="4125" y="2549"/>
                <a:ext cx="435" cy="80"/>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1" name="iṥḻiḑé">
                <a:extLst>
                  <a:ext uri="{FF2B5EF4-FFF2-40B4-BE49-F238E27FC236}">
                    <a16:creationId xmlns:a16="http://schemas.microsoft.com/office/drawing/2014/main" id="{3F3BB5A6-807D-4B67-B842-B280E3092A35}"/>
                  </a:ext>
                </a:extLst>
              </p:cNvPr>
              <p:cNvSpPr/>
              <p:nvPr/>
            </p:nvSpPr>
            <p:spPr bwMode="auto">
              <a:xfrm>
                <a:off x="4326" y="2629"/>
                <a:ext cx="28" cy="637"/>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2" name="îŝḻïḋê">
                <a:extLst>
                  <a:ext uri="{FF2B5EF4-FFF2-40B4-BE49-F238E27FC236}">
                    <a16:creationId xmlns:a16="http://schemas.microsoft.com/office/drawing/2014/main" id="{781B3F63-ABE3-4E4C-9218-834A54E686A7}"/>
                  </a:ext>
                </a:extLst>
              </p:cNvPr>
              <p:cNvSpPr/>
              <p:nvPr/>
            </p:nvSpPr>
            <p:spPr bwMode="auto">
              <a:xfrm>
                <a:off x="4309" y="2691"/>
                <a:ext cx="64" cy="222"/>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3" name="î$ľíḍe">
                <a:extLst>
                  <a:ext uri="{FF2B5EF4-FFF2-40B4-BE49-F238E27FC236}">
                    <a16:creationId xmlns:a16="http://schemas.microsoft.com/office/drawing/2014/main" id="{D968959D-3AC5-4508-8203-A763EB480ACD}"/>
                  </a:ext>
                </a:extLst>
              </p:cNvPr>
              <p:cNvSpPr/>
              <p:nvPr/>
            </p:nvSpPr>
            <p:spPr bwMode="auto">
              <a:xfrm>
                <a:off x="4321" y="3022"/>
                <a:ext cx="40" cy="223"/>
              </a:xfrm>
              <a:prstGeom prst="rect">
                <a:avLst/>
              </a:prstGeom>
              <a:solidFill>
                <a:srgbClr val="35343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4" name="îs1íḋè">
                <a:extLst>
                  <a:ext uri="{FF2B5EF4-FFF2-40B4-BE49-F238E27FC236}">
                    <a16:creationId xmlns:a16="http://schemas.microsoft.com/office/drawing/2014/main" id="{D997ACB5-B033-4F5C-B2BC-1B696961822D}"/>
                  </a:ext>
                </a:extLst>
              </p:cNvPr>
              <p:cNvSpPr/>
              <p:nvPr/>
            </p:nvSpPr>
            <p:spPr bwMode="auto">
              <a:xfrm>
                <a:off x="4309" y="3086"/>
                <a:ext cx="64" cy="221"/>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5" name="îSḷíḍe">
                <a:extLst>
                  <a:ext uri="{FF2B5EF4-FFF2-40B4-BE49-F238E27FC236}">
                    <a16:creationId xmlns:a16="http://schemas.microsoft.com/office/drawing/2014/main" id="{CF34FFC6-582E-4BE9-9BCA-368F0FAB40F6}"/>
                  </a:ext>
                </a:extLst>
              </p:cNvPr>
              <p:cNvSpPr/>
              <p:nvPr/>
            </p:nvSpPr>
            <p:spPr bwMode="auto">
              <a:xfrm>
                <a:off x="3990" y="2461"/>
                <a:ext cx="700" cy="135"/>
              </a:xfrm>
              <a:custGeom>
                <a:gdLst>
                  <a:gd fmla="*/ 2 w 296" name="T0"/>
                  <a:gd fmla="*/ 2 h 57" name="T1"/>
                  <a:gd fmla="*/ 2 w 296" name="T2"/>
                  <a:gd fmla="*/ 23 h 57" name="T3"/>
                  <a:gd fmla="*/ 148 w 296" name="T4"/>
                  <a:gd fmla="*/ 57 h 57" name="T5"/>
                  <a:gd fmla="*/ 294 w 296" name="T6"/>
                  <a:gd fmla="*/ 23 h 57" name="T7"/>
                  <a:gd fmla="*/ 294 w 296" name="T8"/>
                  <a:gd fmla="*/ 0 h 57" name="T9"/>
                  <a:gd fmla="*/ 2 w 296" name="T10"/>
                  <a:gd fmla="*/ 2 h 57" name="T11"/>
                </a:gdLst>
                <a:cxnLst>
                  <a:cxn ang="0">
                    <a:pos x="T0" y="T1"/>
                  </a:cxn>
                  <a:cxn ang="0">
                    <a:pos x="T2" y="T3"/>
                  </a:cxn>
                  <a:cxn ang="0">
                    <a:pos x="T4" y="T5"/>
                  </a:cxn>
                  <a:cxn ang="0">
                    <a:pos x="T6" y="T7"/>
                  </a:cxn>
                  <a:cxn ang="0">
                    <a:pos x="T8" y="T9"/>
                  </a:cxn>
                  <a:cxn ang="0">
                    <a:pos x="T10" y="T11"/>
                  </a:cxn>
                </a:cxnLst>
                <a:rect b="b" l="0" r="r" t="0"/>
                <a:pathLst>
                  <a:path h="57" w="296">
                    <a:moveTo>
                      <a:pt x="2" y="2"/>
                    </a:moveTo>
                    <a:cubicBezTo>
                      <a:pt x="0" y="4"/>
                      <a:pt x="2" y="21"/>
                      <a:pt x="2" y="23"/>
                    </a:cubicBezTo>
                    <a:cubicBezTo>
                      <a:pt x="2" y="42"/>
                      <a:pt x="67" y="57"/>
                      <a:pt x="148" y="57"/>
                    </a:cubicBezTo>
                    <a:cubicBezTo>
                      <a:pt x="229" y="57"/>
                      <a:pt x="294" y="42"/>
                      <a:pt x="294" y="23"/>
                    </a:cubicBezTo>
                    <a:cubicBezTo>
                      <a:pt x="294" y="21"/>
                      <a:pt x="296" y="2"/>
                      <a:pt x="294" y="0"/>
                    </a:cubicBezTo>
                    <a:lnTo>
                      <a:pt x="2" y="2"/>
                    </a:ln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6" name="íślíďé">
                <a:extLst>
                  <a:ext uri="{FF2B5EF4-FFF2-40B4-BE49-F238E27FC236}">
                    <a16:creationId xmlns:a16="http://schemas.microsoft.com/office/drawing/2014/main" id="{AE340613-AE21-454B-8F97-4C8DE99FC40B}"/>
                  </a:ext>
                </a:extLst>
              </p:cNvPr>
              <p:cNvSpPr/>
              <p:nvPr/>
            </p:nvSpPr>
            <p:spPr bwMode="auto">
              <a:xfrm>
                <a:off x="3995" y="2385"/>
                <a:ext cx="690" cy="164"/>
              </a:xfrm>
              <a:prstGeom prst="ellipse">
                <a:avLst/>
              </a:pr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7" name="ïŝľiḋê">
                <a:extLst>
                  <a:ext uri="{FF2B5EF4-FFF2-40B4-BE49-F238E27FC236}">
                    <a16:creationId xmlns:a16="http://schemas.microsoft.com/office/drawing/2014/main" id="{E6050795-26C5-4F16-9A65-32CA26CE0BBF}"/>
                  </a:ext>
                </a:extLst>
              </p:cNvPr>
              <p:cNvSpPr/>
              <p:nvPr/>
            </p:nvSpPr>
            <p:spPr bwMode="auto">
              <a:xfrm>
                <a:off x="4033" y="2238"/>
                <a:ext cx="617" cy="315"/>
              </a:xfrm>
              <a:custGeom>
                <a:gdLst>
                  <a:gd fmla="*/ 54 w 261" name="T0"/>
                  <a:gd fmla="*/ 123 h 133" name="T1"/>
                  <a:gd fmla="*/ 34 w 261" name="T2"/>
                  <a:gd fmla="*/ 106 h 133" name="T3"/>
                  <a:gd fmla="*/ 13 w 261" name="T4"/>
                  <a:gd fmla="*/ 67 h 133" name="T5"/>
                  <a:gd fmla="*/ 115 w 261" name="T6"/>
                  <a:gd fmla="*/ 17 h 133" name="T7"/>
                  <a:gd fmla="*/ 136 w 261" name="T8"/>
                  <a:gd fmla="*/ 31 h 133" name="T9"/>
                  <a:gd fmla="*/ 207 w 261" name="T10"/>
                  <a:gd fmla="*/ 16 h 133" name="T11"/>
                  <a:gd fmla="*/ 261 w 261" name="T12"/>
                  <a:gd fmla="*/ 76 h 133" name="T13"/>
                  <a:gd fmla="*/ 255 w 261" name="T14"/>
                  <a:gd fmla="*/ 99 h 133" name="T15"/>
                  <a:gd fmla="*/ 244 w 261" name="T16"/>
                  <a:gd fmla="*/ 111 h 133" name="T17"/>
                  <a:gd fmla="*/ 225 w 261" name="T18"/>
                  <a:gd fmla="*/ 113 h 133" name="T19"/>
                  <a:gd fmla="*/ 209 w 261" name="T20"/>
                  <a:gd fmla="*/ 121 h 133" name="T21"/>
                  <a:gd fmla="*/ 163 w 261" name="T22"/>
                  <a:gd fmla="*/ 131 h 133" name="T23"/>
                  <a:gd fmla="*/ 102 w 261" name="T24"/>
                  <a:gd fmla="*/ 129 h 133" name="T25"/>
                  <a:gd fmla="*/ 79 w 261" name="T26"/>
                  <a:gd fmla="*/ 127 h 133" name="T27"/>
                  <a:gd fmla="*/ 67 w 261" name="T28"/>
                  <a:gd fmla="*/ 125 h 133" name="T29"/>
                  <a:gd fmla="*/ 54 w 261" name="T30"/>
                  <a:gd fmla="*/ 123 h 13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33" w="261">
                    <a:moveTo>
                      <a:pt x="54" y="123"/>
                    </a:moveTo>
                    <a:cubicBezTo>
                      <a:pt x="54" y="123"/>
                      <a:pt x="48" y="109"/>
                      <a:pt x="34" y="106"/>
                    </a:cubicBezTo>
                    <a:cubicBezTo>
                      <a:pt x="34" y="106"/>
                      <a:pt x="0" y="92"/>
                      <a:pt x="13" y="67"/>
                    </a:cubicBezTo>
                    <a:cubicBezTo>
                      <a:pt x="13" y="67"/>
                      <a:pt x="40" y="1"/>
                      <a:pt x="115" y="17"/>
                    </a:cubicBezTo>
                    <a:cubicBezTo>
                      <a:pt x="136" y="31"/>
                      <a:pt x="136" y="31"/>
                      <a:pt x="136" y="31"/>
                    </a:cubicBezTo>
                    <a:cubicBezTo>
                      <a:pt x="136" y="31"/>
                      <a:pt x="157" y="0"/>
                      <a:pt x="207" y="16"/>
                    </a:cubicBezTo>
                    <a:cubicBezTo>
                      <a:pt x="207" y="16"/>
                      <a:pt x="259" y="39"/>
                      <a:pt x="261" y="76"/>
                    </a:cubicBezTo>
                    <a:cubicBezTo>
                      <a:pt x="260" y="84"/>
                      <a:pt x="258" y="91"/>
                      <a:pt x="255" y="99"/>
                    </a:cubicBezTo>
                    <a:cubicBezTo>
                      <a:pt x="253" y="104"/>
                      <a:pt x="250" y="109"/>
                      <a:pt x="244" y="111"/>
                    </a:cubicBezTo>
                    <a:cubicBezTo>
                      <a:pt x="238" y="113"/>
                      <a:pt x="232" y="112"/>
                      <a:pt x="225" y="113"/>
                    </a:cubicBezTo>
                    <a:cubicBezTo>
                      <a:pt x="219" y="114"/>
                      <a:pt x="214" y="118"/>
                      <a:pt x="209" y="121"/>
                    </a:cubicBezTo>
                    <a:cubicBezTo>
                      <a:pt x="196" y="129"/>
                      <a:pt x="178" y="130"/>
                      <a:pt x="163" y="131"/>
                    </a:cubicBezTo>
                    <a:cubicBezTo>
                      <a:pt x="143" y="133"/>
                      <a:pt x="122" y="131"/>
                      <a:pt x="102" y="129"/>
                    </a:cubicBezTo>
                    <a:cubicBezTo>
                      <a:pt x="95" y="128"/>
                      <a:pt x="87" y="128"/>
                      <a:pt x="79" y="127"/>
                    </a:cubicBezTo>
                    <a:cubicBezTo>
                      <a:pt x="75" y="126"/>
                      <a:pt x="71" y="126"/>
                      <a:pt x="67" y="125"/>
                    </a:cubicBezTo>
                    <a:cubicBezTo>
                      <a:pt x="65" y="125"/>
                      <a:pt x="54" y="124"/>
                      <a:pt x="54" y="123"/>
                    </a:cubicBezTo>
                    <a:close/>
                  </a:path>
                </a:pathLst>
              </a:custGeom>
              <a:solidFill>
                <a:srgbClr val="C6413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8" name="íṥḷiḋè">
                <a:extLst>
                  <a:ext uri="{FF2B5EF4-FFF2-40B4-BE49-F238E27FC236}">
                    <a16:creationId xmlns:a16="http://schemas.microsoft.com/office/drawing/2014/main" id="{646D7737-2218-4934-A204-6E2BF6005FA9}"/>
                  </a:ext>
                </a:extLst>
              </p:cNvPr>
              <p:cNvSpPr/>
              <p:nvPr/>
            </p:nvSpPr>
            <p:spPr bwMode="auto">
              <a:xfrm>
                <a:off x="4529" y="1727"/>
                <a:ext cx="310" cy="445"/>
              </a:xfrm>
              <a:custGeom>
                <a:gdLst>
                  <a:gd fmla="*/ 81 w 131" name="T0"/>
                  <a:gd fmla="*/ 139 h 188" name="T1"/>
                  <a:gd fmla="*/ 0 w 131" name="T2"/>
                  <a:gd fmla="*/ 28 h 188" name="T3"/>
                  <a:gd fmla="*/ 44 w 131" name="T4"/>
                  <a:gd fmla="*/ 0 h 188" name="T5"/>
                  <a:gd fmla="*/ 131 w 131" name="T6"/>
                  <a:gd fmla="*/ 137 h 188" name="T7"/>
                  <a:gd fmla="*/ 81 w 131" name="T8"/>
                  <a:gd fmla="*/ 139 h 188" name="T9"/>
                </a:gdLst>
                <a:cxnLst>
                  <a:cxn ang="0">
                    <a:pos x="T0" y="T1"/>
                  </a:cxn>
                  <a:cxn ang="0">
                    <a:pos x="T2" y="T3"/>
                  </a:cxn>
                  <a:cxn ang="0">
                    <a:pos x="T4" y="T5"/>
                  </a:cxn>
                  <a:cxn ang="0">
                    <a:pos x="T6" y="T7"/>
                  </a:cxn>
                  <a:cxn ang="0">
                    <a:pos x="T8" y="T9"/>
                  </a:cxn>
                </a:cxnLst>
                <a:rect b="b" l="0" r="r" t="0"/>
                <a:pathLst>
                  <a:path h="188" w="131">
                    <a:moveTo>
                      <a:pt x="81" y="139"/>
                    </a:moveTo>
                    <a:cubicBezTo>
                      <a:pt x="0" y="28"/>
                      <a:pt x="0" y="28"/>
                      <a:pt x="0" y="28"/>
                    </a:cubicBezTo>
                    <a:cubicBezTo>
                      <a:pt x="44" y="0"/>
                      <a:pt x="44" y="0"/>
                      <a:pt x="44" y="0"/>
                    </a:cubicBezTo>
                    <a:cubicBezTo>
                      <a:pt x="131" y="137"/>
                      <a:pt x="131" y="137"/>
                      <a:pt x="131" y="137"/>
                    </a:cubicBezTo>
                    <a:cubicBezTo>
                      <a:pt x="131" y="137"/>
                      <a:pt x="125" y="188"/>
                      <a:pt x="81" y="139"/>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9" name="iṧ1ïḋè">
                <a:extLst>
                  <a:ext uri="{FF2B5EF4-FFF2-40B4-BE49-F238E27FC236}">
                    <a16:creationId xmlns:a16="http://schemas.microsoft.com/office/drawing/2014/main" id="{6EFE71D5-2908-4D34-862A-D0E4AE43DED5}"/>
                  </a:ext>
                </a:extLst>
              </p:cNvPr>
              <p:cNvSpPr/>
              <p:nvPr/>
            </p:nvSpPr>
            <p:spPr bwMode="auto">
              <a:xfrm>
                <a:off x="4146" y="1134"/>
                <a:ext cx="400" cy="548"/>
              </a:xfrm>
              <a:custGeom>
                <a:gdLst>
                  <a:gd fmla="*/ 16 w 169" name="T0"/>
                  <a:gd fmla="*/ 231 h 231" name="T1"/>
                  <a:gd fmla="*/ 151 w 169" name="T2"/>
                  <a:gd fmla="*/ 229 h 231" name="T3"/>
                  <a:gd fmla="*/ 169 w 169" name="T4"/>
                  <a:gd fmla="*/ 31 h 231" name="T5"/>
                  <a:gd fmla="*/ 4 w 169" name="T6"/>
                  <a:gd fmla="*/ 40 h 231" name="T7"/>
                  <a:gd fmla="*/ 16 w 169" name="T8"/>
                  <a:gd fmla="*/ 231 h 231" name="T9"/>
                </a:gdLst>
                <a:cxnLst>
                  <a:cxn ang="0">
                    <a:pos x="T0" y="T1"/>
                  </a:cxn>
                  <a:cxn ang="0">
                    <a:pos x="T2" y="T3"/>
                  </a:cxn>
                  <a:cxn ang="0">
                    <a:pos x="T4" y="T5"/>
                  </a:cxn>
                  <a:cxn ang="0">
                    <a:pos x="T6" y="T7"/>
                  </a:cxn>
                  <a:cxn ang="0">
                    <a:pos x="T8" y="T9"/>
                  </a:cxn>
                </a:cxnLst>
                <a:rect b="b" l="0" r="r" t="0"/>
                <a:pathLst>
                  <a:path h="231" w="169">
                    <a:moveTo>
                      <a:pt x="16" y="231"/>
                    </a:moveTo>
                    <a:cubicBezTo>
                      <a:pt x="16" y="231"/>
                      <a:pt x="88" y="220"/>
                      <a:pt x="151" y="229"/>
                    </a:cubicBezTo>
                    <a:cubicBezTo>
                      <a:pt x="151" y="229"/>
                      <a:pt x="161" y="149"/>
                      <a:pt x="169" y="31"/>
                    </a:cubicBezTo>
                    <a:cubicBezTo>
                      <a:pt x="169" y="31"/>
                      <a:pt x="69" y="0"/>
                      <a:pt x="4" y="40"/>
                    </a:cubicBezTo>
                    <a:cubicBezTo>
                      <a:pt x="4" y="40"/>
                      <a:pt x="0" y="156"/>
                      <a:pt x="16" y="231"/>
                    </a:cubicBezTo>
                    <a:close/>
                  </a:path>
                </a:pathLst>
              </a:custGeom>
              <a:solidFill>
                <a:srgbClr val="5208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0" name="íṣlîḑé">
                <a:extLst>
                  <a:ext uri="{FF2B5EF4-FFF2-40B4-BE49-F238E27FC236}">
                    <a16:creationId xmlns:a16="http://schemas.microsoft.com/office/drawing/2014/main" id="{4209AC4C-BFD7-4A84-BF08-33926490EA98}"/>
                  </a:ext>
                </a:extLst>
              </p:cNvPr>
              <p:cNvSpPr/>
              <p:nvPr/>
            </p:nvSpPr>
            <p:spPr bwMode="auto">
              <a:xfrm>
                <a:off x="4283" y="1520"/>
                <a:ext cx="140" cy="116"/>
              </a:xfrm>
              <a:custGeom>
                <a:gdLst>
                  <a:gd fmla="*/ 4 w 59" name="T0"/>
                  <a:gd fmla="*/ 0 h 49" name="T1"/>
                  <a:gd fmla="*/ 55 w 59" name="T2"/>
                  <a:gd fmla="*/ 0 h 49" name="T3"/>
                  <a:gd fmla="*/ 59 w 59" name="T4"/>
                  <a:gd fmla="*/ 49 h 49" name="T5"/>
                  <a:gd fmla="*/ 0 w 59" name="T6"/>
                  <a:gd fmla="*/ 49 h 49" name="T7"/>
                  <a:gd fmla="*/ 4 w 59" name="T8"/>
                  <a:gd fmla="*/ 0 h 49" name="T9"/>
                </a:gdLst>
                <a:cxnLst>
                  <a:cxn ang="0">
                    <a:pos x="T0" y="T1"/>
                  </a:cxn>
                  <a:cxn ang="0">
                    <a:pos x="T2" y="T3"/>
                  </a:cxn>
                  <a:cxn ang="0">
                    <a:pos x="T4" y="T5"/>
                  </a:cxn>
                  <a:cxn ang="0">
                    <a:pos x="T6" y="T7"/>
                  </a:cxn>
                  <a:cxn ang="0">
                    <a:pos x="T8" y="T9"/>
                  </a:cxn>
                </a:cxnLst>
                <a:rect b="b" l="0" r="r" t="0"/>
                <a:pathLst>
                  <a:path h="49" w="59">
                    <a:moveTo>
                      <a:pt x="4" y="0"/>
                    </a:moveTo>
                    <a:cubicBezTo>
                      <a:pt x="55" y="0"/>
                      <a:pt x="55" y="0"/>
                      <a:pt x="55" y="0"/>
                    </a:cubicBezTo>
                    <a:cubicBezTo>
                      <a:pt x="55" y="0"/>
                      <a:pt x="45" y="26"/>
                      <a:pt x="59" y="49"/>
                    </a:cubicBezTo>
                    <a:cubicBezTo>
                      <a:pt x="0" y="49"/>
                      <a:pt x="0" y="49"/>
                      <a:pt x="0" y="49"/>
                    </a:cubicBezTo>
                    <a:cubicBezTo>
                      <a:pt x="0" y="49"/>
                      <a:pt x="17" y="35"/>
                      <a:pt x="4"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1" name="ïslïḑê">
                <a:extLst>
                  <a:ext uri="{FF2B5EF4-FFF2-40B4-BE49-F238E27FC236}">
                    <a16:creationId xmlns:a16="http://schemas.microsoft.com/office/drawing/2014/main" id="{A4128AF3-4C9A-417C-9C67-B440CF1368D5}"/>
                  </a:ext>
                </a:extLst>
              </p:cNvPr>
              <p:cNvSpPr/>
              <p:nvPr/>
            </p:nvSpPr>
            <p:spPr bwMode="auto">
              <a:xfrm>
                <a:off x="4293" y="1520"/>
                <a:ext cx="120" cy="74"/>
              </a:xfrm>
              <a:custGeom>
                <a:gdLst>
                  <a:gd fmla="*/ 0 w 51" name="T0"/>
                  <a:gd fmla="*/ 0 h 31" name="T1"/>
                  <a:gd fmla="*/ 51 w 51" name="T2"/>
                  <a:gd fmla="*/ 0 h 31" name="T3"/>
                  <a:gd fmla="*/ 49 w 51" name="T4"/>
                  <a:gd fmla="*/ 31 h 31" name="T5"/>
                  <a:gd fmla="*/ 4 w 51" name="T6"/>
                  <a:gd fmla="*/ 15 h 31" name="T7"/>
                  <a:gd fmla="*/ 0 w 51" name="T8"/>
                  <a:gd fmla="*/ 0 h 31" name="T9"/>
                </a:gdLst>
                <a:cxnLst>
                  <a:cxn ang="0">
                    <a:pos x="T0" y="T1"/>
                  </a:cxn>
                  <a:cxn ang="0">
                    <a:pos x="T2" y="T3"/>
                  </a:cxn>
                  <a:cxn ang="0">
                    <a:pos x="T4" y="T5"/>
                  </a:cxn>
                  <a:cxn ang="0">
                    <a:pos x="T6" y="T7"/>
                  </a:cxn>
                  <a:cxn ang="0">
                    <a:pos x="T8" y="T9"/>
                  </a:cxn>
                </a:cxnLst>
                <a:rect b="b" l="0" r="r" t="0"/>
                <a:pathLst>
                  <a:path h="31" w="51">
                    <a:moveTo>
                      <a:pt x="0" y="0"/>
                    </a:moveTo>
                    <a:cubicBezTo>
                      <a:pt x="51" y="0"/>
                      <a:pt x="51" y="0"/>
                      <a:pt x="51" y="0"/>
                    </a:cubicBezTo>
                    <a:cubicBezTo>
                      <a:pt x="51" y="0"/>
                      <a:pt x="45" y="15"/>
                      <a:pt x="49" y="31"/>
                    </a:cubicBezTo>
                    <a:cubicBezTo>
                      <a:pt x="49" y="31"/>
                      <a:pt x="19" y="28"/>
                      <a:pt x="4" y="15"/>
                    </a:cubicBezTo>
                    <a:cubicBezTo>
                      <a:pt x="4" y="15"/>
                      <a:pt x="4" y="9"/>
                      <a:pt x="0" y="0"/>
                    </a:cubicBezTo>
                    <a:close/>
                  </a:path>
                </a:pathLst>
              </a:custGeom>
              <a:solidFill>
                <a:srgbClr val="D49F8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2" name="í$lïḍé">
                <a:extLst>
                  <a:ext uri="{FF2B5EF4-FFF2-40B4-BE49-F238E27FC236}">
                    <a16:creationId xmlns:a16="http://schemas.microsoft.com/office/drawing/2014/main" id="{B4AEA9B4-EA6E-4AAA-8248-CA028E64D47F}"/>
                  </a:ext>
                </a:extLst>
              </p:cNvPr>
              <p:cNvSpPr/>
              <p:nvPr/>
            </p:nvSpPr>
            <p:spPr bwMode="auto">
              <a:xfrm>
                <a:off x="4534" y="1253"/>
                <a:ext cx="50" cy="87"/>
              </a:xfrm>
              <a:custGeom>
                <a:gdLst>
                  <a:gd fmla="*/ 19 w 21" name="T0"/>
                  <a:gd fmla="*/ 21 h 37" name="T1"/>
                  <a:gd fmla="*/ 7 w 21" name="T2"/>
                  <a:gd fmla="*/ 36 h 37" name="T3"/>
                  <a:gd fmla="*/ 2 w 21" name="T4"/>
                  <a:gd fmla="*/ 17 h 37" name="T5"/>
                  <a:gd fmla="*/ 15 w 21" name="T6"/>
                  <a:gd fmla="*/ 1 h 37" name="T7"/>
                  <a:gd fmla="*/ 19 w 21" name="T8"/>
                  <a:gd fmla="*/ 21 h 37" name="T9"/>
                </a:gdLst>
                <a:cxnLst>
                  <a:cxn ang="0">
                    <a:pos x="T0" y="T1"/>
                  </a:cxn>
                  <a:cxn ang="0">
                    <a:pos x="T2" y="T3"/>
                  </a:cxn>
                  <a:cxn ang="0">
                    <a:pos x="T4" y="T5"/>
                  </a:cxn>
                  <a:cxn ang="0">
                    <a:pos x="T6" y="T7"/>
                  </a:cxn>
                  <a:cxn ang="0">
                    <a:pos x="T8" y="T9"/>
                  </a:cxn>
                </a:cxnLst>
                <a:rect b="b" l="0" r="r" t="0"/>
                <a:pathLst>
                  <a:path h="37" w="21">
                    <a:moveTo>
                      <a:pt x="19" y="21"/>
                    </a:moveTo>
                    <a:cubicBezTo>
                      <a:pt x="17" y="30"/>
                      <a:pt x="12" y="37"/>
                      <a:pt x="7" y="36"/>
                    </a:cubicBezTo>
                    <a:cubicBezTo>
                      <a:pt x="3" y="35"/>
                      <a:pt x="0" y="27"/>
                      <a:pt x="2" y="17"/>
                    </a:cubicBezTo>
                    <a:cubicBezTo>
                      <a:pt x="4" y="7"/>
                      <a:pt x="10" y="0"/>
                      <a:pt x="15" y="1"/>
                    </a:cubicBezTo>
                    <a:cubicBezTo>
                      <a:pt x="19" y="2"/>
                      <a:pt x="21" y="11"/>
                      <a:pt x="19" y="21"/>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3" name="ïṥḷidê">
                <a:extLst>
                  <a:ext uri="{FF2B5EF4-FFF2-40B4-BE49-F238E27FC236}">
                    <a16:creationId xmlns:a16="http://schemas.microsoft.com/office/drawing/2014/main" id="{2F2DE74E-747F-4B03-910B-D10FB19C4ECA}"/>
                  </a:ext>
                </a:extLst>
              </p:cNvPr>
              <p:cNvSpPr/>
              <p:nvPr/>
            </p:nvSpPr>
            <p:spPr bwMode="auto">
              <a:xfrm>
                <a:off x="4525" y="1260"/>
                <a:ext cx="47" cy="73"/>
              </a:xfrm>
              <a:custGeom>
                <a:gdLst>
                  <a:gd fmla="*/ 19 w 20" name="T0"/>
                  <a:gd fmla="*/ 18 h 31" name="T1"/>
                  <a:gd fmla="*/ 7 w 20" name="T2"/>
                  <a:gd fmla="*/ 30 h 31" name="T3"/>
                  <a:gd fmla="*/ 2 w 20" name="T4"/>
                  <a:gd fmla="*/ 14 h 31" name="T5"/>
                  <a:gd fmla="*/ 13 w 20" name="T6"/>
                  <a:gd fmla="*/ 1 h 31" name="T7"/>
                  <a:gd fmla="*/ 19 w 20" name="T8"/>
                  <a:gd fmla="*/ 18 h 31" name="T9"/>
                </a:gdLst>
                <a:cxnLst>
                  <a:cxn ang="0">
                    <a:pos x="T0" y="T1"/>
                  </a:cxn>
                  <a:cxn ang="0">
                    <a:pos x="T2" y="T3"/>
                  </a:cxn>
                  <a:cxn ang="0">
                    <a:pos x="T4" y="T5"/>
                  </a:cxn>
                  <a:cxn ang="0">
                    <a:pos x="T6" y="T7"/>
                  </a:cxn>
                  <a:cxn ang="0">
                    <a:pos x="T8" y="T9"/>
                  </a:cxn>
                </a:cxnLst>
                <a:rect b="b" l="0" r="r" t="0"/>
                <a:pathLst>
                  <a:path h="31" w="20">
                    <a:moveTo>
                      <a:pt x="19" y="18"/>
                    </a:moveTo>
                    <a:cubicBezTo>
                      <a:pt x="17" y="26"/>
                      <a:pt x="12" y="31"/>
                      <a:pt x="7" y="30"/>
                    </a:cubicBezTo>
                    <a:cubicBezTo>
                      <a:pt x="3" y="29"/>
                      <a:pt x="0" y="22"/>
                      <a:pt x="2" y="14"/>
                    </a:cubicBezTo>
                    <a:cubicBezTo>
                      <a:pt x="4" y="6"/>
                      <a:pt x="9" y="0"/>
                      <a:pt x="13" y="1"/>
                    </a:cubicBezTo>
                    <a:cubicBezTo>
                      <a:pt x="18" y="2"/>
                      <a:pt x="20" y="10"/>
                      <a:pt x="19" y="18"/>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4" name="íṩḷíḍé">
                <a:extLst>
                  <a:ext uri="{FF2B5EF4-FFF2-40B4-BE49-F238E27FC236}">
                    <a16:creationId xmlns:a16="http://schemas.microsoft.com/office/drawing/2014/main" id="{DD00115A-D7B1-41FF-843D-E430C68AEA2E}"/>
                  </a:ext>
                </a:extLst>
              </p:cNvPr>
              <p:cNvSpPr/>
              <p:nvPr/>
            </p:nvSpPr>
            <p:spPr bwMode="auto">
              <a:xfrm>
                <a:off x="4132" y="1260"/>
                <a:ext cx="50" cy="87"/>
              </a:xfrm>
              <a:custGeom>
                <a:gdLst>
                  <a:gd fmla="*/ 2 w 21" name="T0"/>
                  <a:gd fmla="*/ 21 h 37" name="T1"/>
                  <a:gd fmla="*/ 14 w 21" name="T2"/>
                  <a:gd fmla="*/ 36 h 37" name="T3"/>
                  <a:gd fmla="*/ 19 w 21" name="T4"/>
                  <a:gd fmla="*/ 17 h 37" name="T5"/>
                  <a:gd fmla="*/ 7 w 21" name="T6"/>
                  <a:gd fmla="*/ 1 h 37" name="T7"/>
                  <a:gd fmla="*/ 2 w 21" name="T8"/>
                  <a:gd fmla="*/ 21 h 37" name="T9"/>
                </a:gdLst>
                <a:cxnLst>
                  <a:cxn ang="0">
                    <a:pos x="T0" y="T1"/>
                  </a:cxn>
                  <a:cxn ang="0">
                    <a:pos x="T2" y="T3"/>
                  </a:cxn>
                  <a:cxn ang="0">
                    <a:pos x="T4" y="T5"/>
                  </a:cxn>
                  <a:cxn ang="0">
                    <a:pos x="T6" y="T7"/>
                  </a:cxn>
                  <a:cxn ang="0">
                    <a:pos x="T8" y="T9"/>
                  </a:cxn>
                </a:cxnLst>
                <a:rect b="b" l="0" r="r" t="0"/>
                <a:pathLst>
                  <a:path h="37" w="21">
                    <a:moveTo>
                      <a:pt x="2" y="21"/>
                    </a:moveTo>
                    <a:cubicBezTo>
                      <a:pt x="4" y="30"/>
                      <a:pt x="10" y="37"/>
                      <a:pt x="14" y="36"/>
                    </a:cubicBezTo>
                    <a:cubicBezTo>
                      <a:pt x="19" y="35"/>
                      <a:pt x="21" y="27"/>
                      <a:pt x="19" y="17"/>
                    </a:cubicBezTo>
                    <a:cubicBezTo>
                      <a:pt x="17" y="7"/>
                      <a:pt x="12" y="0"/>
                      <a:pt x="7" y="1"/>
                    </a:cubicBezTo>
                    <a:cubicBezTo>
                      <a:pt x="2" y="2"/>
                      <a:pt x="0" y="11"/>
                      <a:pt x="2" y="21"/>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5" name="ïś1ïďè">
                <a:extLst>
                  <a:ext uri="{FF2B5EF4-FFF2-40B4-BE49-F238E27FC236}">
                    <a16:creationId xmlns:a16="http://schemas.microsoft.com/office/drawing/2014/main" id="{5A3C6A22-FBEF-4C73-8E91-903338BFE0C5}"/>
                  </a:ext>
                </a:extLst>
              </p:cNvPr>
              <p:cNvSpPr/>
              <p:nvPr/>
            </p:nvSpPr>
            <p:spPr bwMode="auto">
              <a:xfrm>
                <a:off x="4144" y="1267"/>
                <a:ext cx="47" cy="73"/>
              </a:xfrm>
              <a:custGeom>
                <a:gdLst>
                  <a:gd fmla="*/ 2 w 20" name="T0"/>
                  <a:gd fmla="*/ 18 h 31" name="T1"/>
                  <a:gd fmla="*/ 13 w 20" name="T2"/>
                  <a:gd fmla="*/ 30 h 31" name="T3"/>
                  <a:gd fmla="*/ 19 w 20" name="T4"/>
                  <a:gd fmla="*/ 14 h 31" name="T5"/>
                  <a:gd fmla="*/ 7 w 20" name="T6"/>
                  <a:gd fmla="*/ 1 h 31" name="T7"/>
                  <a:gd fmla="*/ 2 w 20" name="T8"/>
                  <a:gd fmla="*/ 18 h 31" name="T9"/>
                </a:gdLst>
                <a:cxnLst>
                  <a:cxn ang="0">
                    <a:pos x="T0" y="T1"/>
                  </a:cxn>
                  <a:cxn ang="0">
                    <a:pos x="T2" y="T3"/>
                  </a:cxn>
                  <a:cxn ang="0">
                    <a:pos x="T4" y="T5"/>
                  </a:cxn>
                  <a:cxn ang="0">
                    <a:pos x="T6" y="T7"/>
                  </a:cxn>
                  <a:cxn ang="0">
                    <a:pos x="T8" y="T9"/>
                  </a:cxn>
                </a:cxnLst>
                <a:rect b="b" l="0" r="r" t="0"/>
                <a:pathLst>
                  <a:path h="31" w="20">
                    <a:moveTo>
                      <a:pt x="2" y="18"/>
                    </a:moveTo>
                    <a:cubicBezTo>
                      <a:pt x="3" y="26"/>
                      <a:pt x="9" y="31"/>
                      <a:pt x="13" y="30"/>
                    </a:cubicBezTo>
                    <a:cubicBezTo>
                      <a:pt x="18" y="29"/>
                      <a:pt x="20" y="22"/>
                      <a:pt x="19" y="14"/>
                    </a:cubicBezTo>
                    <a:cubicBezTo>
                      <a:pt x="17" y="6"/>
                      <a:pt x="12" y="0"/>
                      <a:pt x="7" y="1"/>
                    </a:cubicBezTo>
                    <a:cubicBezTo>
                      <a:pt x="3" y="2"/>
                      <a:pt x="0" y="10"/>
                      <a:pt x="2" y="18"/>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6" name="íś1ïde">
                <a:extLst>
                  <a:ext uri="{FF2B5EF4-FFF2-40B4-BE49-F238E27FC236}">
                    <a16:creationId xmlns:a16="http://schemas.microsoft.com/office/drawing/2014/main" id="{6C36E7B2-4F06-460F-916E-3D1A13A252D6}"/>
                  </a:ext>
                </a:extLst>
              </p:cNvPr>
              <p:cNvSpPr/>
              <p:nvPr/>
            </p:nvSpPr>
            <p:spPr bwMode="auto">
              <a:xfrm>
                <a:off x="4101" y="983"/>
                <a:ext cx="487" cy="568"/>
              </a:xfrm>
              <a:custGeom>
                <a:gdLst>
                  <a:gd fmla="*/ 192 w 206" name="T0"/>
                  <a:gd fmla="*/ 127 h 240" name="T1"/>
                  <a:gd fmla="*/ 176 w 206" name="T2"/>
                  <a:gd fmla="*/ 187 h 240" name="T3"/>
                  <a:gd fmla="*/ 119 w 206" name="T4"/>
                  <a:gd fmla="*/ 238 h 240" name="T5"/>
                  <a:gd fmla="*/ 109 w 206" name="T6"/>
                  <a:gd fmla="*/ 240 h 240" name="T7"/>
                  <a:gd fmla="*/ 109 w 206" name="T8"/>
                  <a:gd fmla="*/ 240 h 240" name="T9"/>
                  <a:gd fmla="*/ 109 w 206" name="T10"/>
                  <a:gd fmla="*/ 240 h 240" name="T11"/>
                  <a:gd fmla="*/ 99 w 206" name="T12"/>
                  <a:gd fmla="*/ 238 h 240" name="T13"/>
                  <a:gd fmla="*/ 42 w 206" name="T14"/>
                  <a:gd fmla="*/ 187 h 240" name="T15"/>
                  <a:gd fmla="*/ 26 w 206" name="T16"/>
                  <a:gd fmla="*/ 127 h 240" name="T17"/>
                  <a:gd fmla="*/ 112 w 206" name="T18"/>
                  <a:gd fmla="*/ 5 h 240" name="T19"/>
                  <a:gd fmla="*/ 192 w 206" name="T20"/>
                  <a:gd fmla="*/ 127 h 2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0" w="206">
                    <a:moveTo>
                      <a:pt x="192" y="127"/>
                    </a:moveTo>
                    <a:cubicBezTo>
                      <a:pt x="190" y="148"/>
                      <a:pt x="186" y="169"/>
                      <a:pt x="176" y="187"/>
                    </a:cubicBezTo>
                    <a:cubicBezTo>
                      <a:pt x="166" y="207"/>
                      <a:pt x="139" y="230"/>
                      <a:pt x="119" y="238"/>
                    </a:cubicBezTo>
                    <a:cubicBezTo>
                      <a:pt x="115" y="239"/>
                      <a:pt x="112" y="240"/>
                      <a:pt x="109" y="240"/>
                    </a:cubicBezTo>
                    <a:cubicBezTo>
                      <a:pt x="109" y="240"/>
                      <a:pt x="109" y="240"/>
                      <a:pt x="109" y="240"/>
                    </a:cubicBezTo>
                    <a:cubicBezTo>
                      <a:pt x="109" y="240"/>
                      <a:pt x="109" y="240"/>
                      <a:pt x="109" y="240"/>
                    </a:cubicBezTo>
                    <a:cubicBezTo>
                      <a:pt x="106" y="240"/>
                      <a:pt x="103" y="239"/>
                      <a:pt x="99" y="238"/>
                    </a:cubicBezTo>
                    <a:cubicBezTo>
                      <a:pt x="79" y="230"/>
                      <a:pt x="52" y="207"/>
                      <a:pt x="42" y="187"/>
                    </a:cubicBezTo>
                    <a:cubicBezTo>
                      <a:pt x="32" y="169"/>
                      <a:pt x="29" y="148"/>
                      <a:pt x="26" y="127"/>
                    </a:cubicBezTo>
                    <a:cubicBezTo>
                      <a:pt x="26" y="127"/>
                      <a:pt x="0" y="0"/>
                      <a:pt x="112" y="5"/>
                    </a:cubicBezTo>
                    <a:cubicBezTo>
                      <a:pt x="112" y="5"/>
                      <a:pt x="206" y="0"/>
                      <a:pt x="192" y="127"/>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7" name="îṥḻïḓe">
                <a:extLst>
                  <a:ext uri="{FF2B5EF4-FFF2-40B4-BE49-F238E27FC236}">
                    <a16:creationId xmlns:a16="http://schemas.microsoft.com/office/drawing/2014/main" id="{768E1B35-6CF2-40D8-A4B0-0582F2735482}"/>
                  </a:ext>
                </a:extLst>
              </p:cNvPr>
              <p:cNvSpPr/>
              <p:nvPr/>
            </p:nvSpPr>
            <p:spPr bwMode="auto">
              <a:xfrm>
                <a:off x="4068" y="1622"/>
                <a:ext cx="577" cy="171"/>
              </a:xfrm>
              <a:custGeom>
                <a:gdLst>
                  <a:gd fmla="*/ 241 w 244" name="T0"/>
                  <a:gd fmla="*/ 50 h 72" name="T1"/>
                  <a:gd fmla="*/ 194 w 244" name="T2"/>
                  <a:gd fmla="*/ 10 h 72" name="T3"/>
                  <a:gd fmla="*/ 122 w 244" name="T4"/>
                  <a:gd fmla="*/ 0 h 72" name="T5"/>
                  <a:gd fmla="*/ 50 w 244" name="T6"/>
                  <a:gd fmla="*/ 10 h 72" name="T7"/>
                  <a:gd fmla="*/ 4 w 244" name="T8"/>
                  <a:gd fmla="*/ 50 h 72" name="T9"/>
                  <a:gd fmla="*/ 0 w 244" name="T10"/>
                  <a:gd fmla="*/ 72 h 72" name="T11"/>
                  <a:gd fmla="*/ 122 w 244" name="T12"/>
                  <a:gd fmla="*/ 72 h 72" name="T13"/>
                  <a:gd fmla="*/ 244 w 244" name="T14"/>
                  <a:gd fmla="*/ 72 h 72" name="T15"/>
                  <a:gd fmla="*/ 241 w 244" name="T16"/>
                  <a:gd fmla="*/ 50 h 7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2" w="244">
                    <a:moveTo>
                      <a:pt x="241" y="50"/>
                    </a:moveTo>
                    <a:cubicBezTo>
                      <a:pt x="234" y="29"/>
                      <a:pt x="216" y="12"/>
                      <a:pt x="194" y="10"/>
                    </a:cubicBezTo>
                    <a:cubicBezTo>
                      <a:pt x="170" y="8"/>
                      <a:pt x="146" y="3"/>
                      <a:pt x="122" y="0"/>
                    </a:cubicBezTo>
                    <a:cubicBezTo>
                      <a:pt x="98" y="3"/>
                      <a:pt x="74" y="8"/>
                      <a:pt x="50" y="10"/>
                    </a:cubicBezTo>
                    <a:cubicBezTo>
                      <a:pt x="28" y="12"/>
                      <a:pt x="10" y="29"/>
                      <a:pt x="4" y="50"/>
                    </a:cubicBezTo>
                    <a:cubicBezTo>
                      <a:pt x="1" y="57"/>
                      <a:pt x="0" y="65"/>
                      <a:pt x="0" y="72"/>
                    </a:cubicBezTo>
                    <a:cubicBezTo>
                      <a:pt x="122" y="72"/>
                      <a:pt x="122" y="72"/>
                      <a:pt x="122" y="72"/>
                    </a:cubicBezTo>
                    <a:cubicBezTo>
                      <a:pt x="244" y="72"/>
                      <a:pt x="244" y="72"/>
                      <a:pt x="244" y="72"/>
                    </a:cubicBezTo>
                    <a:cubicBezTo>
                      <a:pt x="244" y="65"/>
                      <a:pt x="243" y="57"/>
                      <a:pt x="241" y="5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8" name="iśľídê">
                <a:extLst>
                  <a:ext uri="{FF2B5EF4-FFF2-40B4-BE49-F238E27FC236}">
                    <a16:creationId xmlns:a16="http://schemas.microsoft.com/office/drawing/2014/main" id="{D2DD725D-6556-40E7-950A-7AED3307140E}"/>
                  </a:ext>
                </a:extLst>
              </p:cNvPr>
              <p:cNvSpPr/>
              <p:nvPr/>
            </p:nvSpPr>
            <p:spPr bwMode="auto">
              <a:xfrm>
                <a:off x="3900" y="1719"/>
                <a:ext cx="289" cy="432"/>
              </a:xfrm>
              <a:custGeom>
                <a:gdLst>
                  <a:gd fmla="*/ 50 w 122" name="T0"/>
                  <a:gd fmla="*/ 130 h 182" name="T1"/>
                  <a:gd fmla="*/ 122 w 122" name="T2"/>
                  <a:gd fmla="*/ 31 h 182" name="T3"/>
                  <a:gd fmla="*/ 78 w 122" name="T4"/>
                  <a:gd fmla="*/ 0 h 182" name="T5"/>
                  <a:gd fmla="*/ 0 w 122" name="T6"/>
                  <a:gd fmla="*/ 130 h 182" name="T7"/>
                  <a:gd fmla="*/ 50 w 122" name="T8"/>
                  <a:gd fmla="*/ 130 h 182" name="T9"/>
                </a:gdLst>
                <a:cxnLst>
                  <a:cxn ang="0">
                    <a:pos x="T0" y="T1"/>
                  </a:cxn>
                  <a:cxn ang="0">
                    <a:pos x="T2" y="T3"/>
                  </a:cxn>
                  <a:cxn ang="0">
                    <a:pos x="T4" y="T5"/>
                  </a:cxn>
                  <a:cxn ang="0">
                    <a:pos x="T6" y="T7"/>
                  </a:cxn>
                  <a:cxn ang="0">
                    <a:pos x="T8" y="T9"/>
                  </a:cxn>
                </a:cxnLst>
                <a:rect b="b" l="0" r="r" t="0"/>
                <a:pathLst>
                  <a:path h="182" w="122">
                    <a:moveTo>
                      <a:pt x="50" y="130"/>
                    </a:moveTo>
                    <a:cubicBezTo>
                      <a:pt x="122" y="31"/>
                      <a:pt x="122" y="31"/>
                      <a:pt x="122" y="31"/>
                    </a:cubicBezTo>
                    <a:cubicBezTo>
                      <a:pt x="78" y="0"/>
                      <a:pt x="78" y="0"/>
                      <a:pt x="78" y="0"/>
                    </a:cubicBezTo>
                    <a:cubicBezTo>
                      <a:pt x="0" y="130"/>
                      <a:pt x="0" y="130"/>
                      <a:pt x="0" y="130"/>
                    </a:cubicBezTo>
                    <a:cubicBezTo>
                      <a:pt x="0" y="130"/>
                      <a:pt x="9" y="182"/>
                      <a:pt x="50" y="13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9" name="îsļîḋe">
                <a:extLst>
                  <a:ext uri="{FF2B5EF4-FFF2-40B4-BE49-F238E27FC236}">
                    <a16:creationId xmlns:a16="http://schemas.microsoft.com/office/drawing/2014/main" id="{D6498F52-146A-4F18-9DFC-A86350EAC24D}"/>
                  </a:ext>
                </a:extLst>
              </p:cNvPr>
              <p:cNvSpPr/>
              <p:nvPr/>
            </p:nvSpPr>
            <p:spPr bwMode="auto">
              <a:xfrm>
                <a:off x="4175" y="1793"/>
                <a:ext cx="364" cy="440"/>
              </a:xfrm>
              <a:custGeom>
                <a:gdLst>
                  <a:gd fmla="*/ 8 w 154" name="T0"/>
                  <a:gd fmla="*/ 0 h 186" name="T1"/>
                  <a:gd fmla="*/ 150 w 154" name="T2"/>
                  <a:gd fmla="*/ 0 h 186" name="T3"/>
                  <a:gd fmla="*/ 154 w 154" name="T4"/>
                  <a:gd fmla="*/ 186 h 186" name="T5"/>
                  <a:gd fmla="*/ 0 w 154" name="T6"/>
                  <a:gd fmla="*/ 186 h 186" name="T7"/>
                  <a:gd fmla="*/ 8 w 154" name="T8"/>
                  <a:gd fmla="*/ 0 h 186" name="T9"/>
                </a:gdLst>
                <a:cxnLst>
                  <a:cxn ang="0">
                    <a:pos x="T0" y="T1"/>
                  </a:cxn>
                  <a:cxn ang="0">
                    <a:pos x="T2" y="T3"/>
                  </a:cxn>
                  <a:cxn ang="0">
                    <a:pos x="T4" y="T5"/>
                  </a:cxn>
                  <a:cxn ang="0">
                    <a:pos x="T6" y="T7"/>
                  </a:cxn>
                  <a:cxn ang="0">
                    <a:pos x="T8" y="T9"/>
                  </a:cxn>
                </a:cxnLst>
                <a:rect b="b" l="0" r="r" t="0"/>
                <a:pathLst>
                  <a:path h="186" w="154">
                    <a:moveTo>
                      <a:pt x="8" y="0"/>
                    </a:moveTo>
                    <a:cubicBezTo>
                      <a:pt x="150" y="0"/>
                      <a:pt x="150" y="0"/>
                      <a:pt x="150" y="0"/>
                    </a:cubicBezTo>
                    <a:cubicBezTo>
                      <a:pt x="150" y="0"/>
                      <a:pt x="113" y="114"/>
                      <a:pt x="154" y="186"/>
                    </a:cubicBezTo>
                    <a:cubicBezTo>
                      <a:pt x="0" y="186"/>
                      <a:pt x="0" y="186"/>
                      <a:pt x="0" y="186"/>
                    </a:cubicBezTo>
                    <a:cubicBezTo>
                      <a:pt x="0" y="186"/>
                      <a:pt x="35" y="132"/>
                      <a:pt x="8"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0" name="ïṣḷîḓè">
                <a:extLst>
                  <a:ext uri="{FF2B5EF4-FFF2-40B4-BE49-F238E27FC236}">
                    <a16:creationId xmlns:a16="http://schemas.microsoft.com/office/drawing/2014/main" id="{A7C1E5EF-D5CD-4C46-A96C-41257F8ED9AA}"/>
                  </a:ext>
                </a:extLst>
              </p:cNvPr>
              <p:cNvSpPr/>
              <p:nvPr/>
            </p:nvSpPr>
            <p:spPr bwMode="auto">
              <a:xfrm>
                <a:off x="4035" y="2233"/>
                <a:ext cx="854" cy="349"/>
              </a:xfrm>
              <a:custGeom>
                <a:gdLst>
                  <a:gd fmla="*/ 134 w 361" name="T0"/>
                  <a:gd fmla="*/ 112 h 147" name="T1"/>
                  <a:gd fmla="*/ 211 w 361" name="T2"/>
                  <a:gd fmla="*/ 0 h 147" name="T3"/>
                  <a:gd fmla="*/ 58 w 361" name="T4"/>
                  <a:gd fmla="*/ 0 h 147" name="T5"/>
                  <a:gd fmla="*/ 3 w 361" name="T6"/>
                  <a:gd fmla="*/ 57 h 147" name="T7"/>
                  <a:gd fmla="*/ 134 w 361" name="T8"/>
                  <a:gd fmla="*/ 112 h 147" name="T9"/>
                </a:gdLst>
                <a:cxnLst>
                  <a:cxn ang="0">
                    <a:pos x="T0" y="T1"/>
                  </a:cxn>
                  <a:cxn ang="0">
                    <a:pos x="T2" y="T3"/>
                  </a:cxn>
                  <a:cxn ang="0">
                    <a:pos x="T4" y="T5"/>
                  </a:cxn>
                  <a:cxn ang="0">
                    <a:pos x="T6" y="T7"/>
                  </a:cxn>
                  <a:cxn ang="0">
                    <a:pos x="T8" y="T9"/>
                  </a:cxn>
                </a:cxnLst>
                <a:rect b="b" l="0" r="r" t="0"/>
                <a:pathLst>
                  <a:path h="147" w="361">
                    <a:moveTo>
                      <a:pt x="134" y="112"/>
                    </a:moveTo>
                    <a:cubicBezTo>
                      <a:pt x="361" y="125"/>
                      <a:pt x="211" y="0"/>
                      <a:pt x="211" y="0"/>
                    </a:cubicBezTo>
                    <a:cubicBezTo>
                      <a:pt x="58" y="0"/>
                      <a:pt x="58" y="0"/>
                      <a:pt x="58" y="0"/>
                    </a:cubicBezTo>
                    <a:cubicBezTo>
                      <a:pt x="58" y="0"/>
                      <a:pt x="1" y="19"/>
                      <a:pt x="3" y="57"/>
                    </a:cubicBezTo>
                    <a:cubicBezTo>
                      <a:pt x="3" y="57"/>
                      <a:pt x="0" y="147"/>
                      <a:pt x="134" y="112"/>
                    </a:cubicBezTo>
                    <a:close/>
                  </a:path>
                </a:pathLst>
              </a:custGeom>
              <a:solidFill>
                <a:srgbClr val="C6413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1" name="ïṥliḍe">
                <a:extLst>
                  <a:ext uri="{FF2B5EF4-FFF2-40B4-BE49-F238E27FC236}">
                    <a16:creationId xmlns:a16="http://schemas.microsoft.com/office/drawing/2014/main" id="{C192F163-B792-4A46-8ED9-102078F05CC1}"/>
                  </a:ext>
                </a:extLst>
              </p:cNvPr>
              <p:cNvSpPr/>
              <p:nvPr/>
            </p:nvSpPr>
            <p:spPr bwMode="auto">
              <a:xfrm>
                <a:off x="4288" y="3186"/>
                <a:ext cx="125" cy="241"/>
              </a:xfrm>
              <a:custGeom>
                <a:gdLst>
                  <a:gd fmla="*/ 12 w 53" name="T0"/>
                  <a:gd fmla="*/ 63 h 102" name="T1"/>
                  <a:gd fmla="*/ 35 w 53" name="T2"/>
                  <a:gd fmla="*/ 100 h 102" name="T3"/>
                  <a:gd fmla="*/ 38 w 53" name="T4"/>
                  <a:gd fmla="*/ 101 h 102" name="T5"/>
                  <a:gd fmla="*/ 52 w 53" name="T6"/>
                  <a:gd fmla="*/ 62 h 102" name="T7"/>
                  <a:gd fmla="*/ 42 w 53" name="T8"/>
                  <a:gd fmla="*/ 32 h 102" name="T9"/>
                  <a:gd fmla="*/ 37 w 53" name="T10"/>
                  <a:gd fmla="*/ 6 h 102" name="T11"/>
                  <a:gd fmla="*/ 37 w 53" name="T12"/>
                  <a:gd fmla="*/ 0 h 102" name="T13"/>
                  <a:gd fmla="*/ 0 w 53" name="T14"/>
                  <a:gd fmla="*/ 8 h 102" name="T15"/>
                  <a:gd fmla="*/ 11 w 53" name="T16"/>
                  <a:gd fmla="*/ 50 h 102" name="T17"/>
                  <a:gd fmla="*/ 12 w 53" name="T18"/>
                  <a:gd fmla="*/ 63 h 10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02" w="52">
                    <a:moveTo>
                      <a:pt x="12" y="63"/>
                    </a:moveTo>
                    <a:cubicBezTo>
                      <a:pt x="14" y="79"/>
                      <a:pt x="20" y="93"/>
                      <a:pt x="35" y="100"/>
                    </a:cubicBezTo>
                    <a:cubicBezTo>
                      <a:pt x="36" y="101"/>
                      <a:pt x="38" y="102"/>
                      <a:pt x="38" y="101"/>
                    </a:cubicBezTo>
                    <a:cubicBezTo>
                      <a:pt x="53" y="95"/>
                      <a:pt x="53" y="75"/>
                      <a:pt x="52" y="62"/>
                    </a:cubicBezTo>
                    <a:cubicBezTo>
                      <a:pt x="51" y="51"/>
                      <a:pt x="45" y="42"/>
                      <a:pt x="42" y="32"/>
                    </a:cubicBezTo>
                    <a:cubicBezTo>
                      <a:pt x="39" y="23"/>
                      <a:pt x="38" y="14"/>
                      <a:pt x="37" y="6"/>
                    </a:cubicBezTo>
                    <a:cubicBezTo>
                      <a:pt x="37" y="0"/>
                      <a:pt x="37" y="0"/>
                      <a:pt x="37" y="0"/>
                    </a:cubicBezTo>
                    <a:cubicBezTo>
                      <a:pt x="0" y="8"/>
                      <a:pt x="0" y="8"/>
                      <a:pt x="0" y="8"/>
                    </a:cubicBezTo>
                    <a:cubicBezTo>
                      <a:pt x="6" y="21"/>
                      <a:pt x="11" y="36"/>
                      <a:pt x="11" y="50"/>
                    </a:cubicBezTo>
                    <a:cubicBezTo>
                      <a:pt x="12" y="53"/>
                      <a:pt x="11" y="59"/>
                      <a:pt x="12" y="63"/>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2" name="îşľîḓé">
                <a:extLst>
                  <a:ext uri="{FF2B5EF4-FFF2-40B4-BE49-F238E27FC236}">
                    <a16:creationId xmlns:a16="http://schemas.microsoft.com/office/drawing/2014/main" id="{A60A3F6F-779D-40DC-A9DD-CACCA0A8DA89}"/>
                  </a:ext>
                </a:extLst>
              </p:cNvPr>
              <p:cNvSpPr/>
              <p:nvPr/>
            </p:nvSpPr>
            <p:spPr bwMode="auto">
              <a:xfrm>
                <a:off x="4312" y="3314"/>
                <a:ext cx="128" cy="156"/>
              </a:xfrm>
              <a:custGeom>
                <a:gdLst>
                  <a:gd fmla="*/ 46 w 54" name="T0"/>
                  <a:gd fmla="*/ 15 h 66" name="T1"/>
                  <a:gd fmla="*/ 34 w 54" name="T2"/>
                  <a:gd fmla="*/ 61 h 66" name="T3"/>
                  <a:gd fmla="*/ 2 w 54" name="T4"/>
                  <a:gd fmla="*/ 25 h 66" name="T5"/>
                  <a:gd fmla="*/ 2 w 54" name="T6"/>
                  <a:gd fmla="*/ 9 h 66" name="T7"/>
                  <a:gd fmla="*/ 6 w 54" name="T8"/>
                  <a:gd fmla="*/ 24 h 66" name="T9"/>
                  <a:gd fmla="*/ 28 w 54" name="T10"/>
                  <a:gd fmla="*/ 36 h 66" name="T11"/>
                  <a:gd fmla="*/ 42 w 54" name="T12"/>
                  <a:gd fmla="*/ 16 h 66" name="T13"/>
                  <a:gd fmla="*/ 40 w 54" name="T14"/>
                  <a:gd fmla="*/ 0 h 66" name="T15"/>
                  <a:gd fmla="*/ 46 w 54" name="T16"/>
                  <a:gd fmla="*/ 15 h 6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6" w="54">
                    <a:moveTo>
                      <a:pt x="46" y="15"/>
                    </a:moveTo>
                    <a:cubicBezTo>
                      <a:pt x="54" y="57"/>
                      <a:pt x="34" y="61"/>
                      <a:pt x="34" y="61"/>
                    </a:cubicBezTo>
                    <a:cubicBezTo>
                      <a:pt x="12" y="66"/>
                      <a:pt x="2" y="25"/>
                      <a:pt x="2" y="25"/>
                    </a:cubicBezTo>
                    <a:cubicBezTo>
                      <a:pt x="0" y="17"/>
                      <a:pt x="2" y="9"/>
                      <a:pt x="2" y="9"/>
                    </a:cubicBezTo>
                    <a:cubicBezTo>
                      <a:pt x="2" y="15"/>
                      <a:pt x="6" y="24"/>
                      <a:pt x="6" y="24"/>
                    </a:cubicBezTo>
                    <a:cubicBezTo>
                      <a:pt x="11" y="32"/>
                      <a:pt x="19" y="38"/>
                      <a:pt x="28" y="36"/>
                    </a:cubicBezTo>
                    <a:cubicBezTo>
                      <a:pt x="28" y="36"/>
                      <a:pt x="39" y="34"/>
                      <a:pt x="42" y="16"/>
                    </a:cubicBezTo>
                    <a:cubicBezTo>
                      <a:pt x="42" y="16"/>
                      <a:pt x="42" y="6"/>
                      <a:pt x="40" y="0"/>
                    </a:cubicBezTo>
                    <a:cubicBezTo>
                      <a:pt x="40" y="0"/>
                      <a:pt x="44" y="5"/>
                      <a:pt x="46" y="15"/>
                    </a:cubicBezTo>
                    <a:close/>
                  </a:path>
                </a:pathLst>
              </a:custGeom>
              <a:solidFill>
                <a:srgbClr val="3B23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3" name="ïṣḷîḍe">
                <a:extLst>
                  <a:ext uri="{FF2B5EF4-FFF2-40B4-BE49-F238E27FC236}">
                    <a16:creationId xmlns:a16="http://schemas.microsoft.com/office/drawing/2014/main" id="{3CA8487E-A869-44B4-85F1-93480CF4464D}"/>
                  </a:ext>
                </a:extLst>
              </p:cNvPr>
              <p:cNvSpPr/>
              <p:nvPr/>
            </p:nvSpPr>
            <p:spPr bwMode="auto">
              <a:xfrm>
                <a:off x="4052" y="2295"/>
                <a:ext cx="324" cy="912"/>
              </a:xfrm>
              <a:custGeom>
                <a:gdLst>
                  <a:gd fmla="*/ 4 w 137" name="T0"/>
                  <a:gd fmla="*/ 29 h 385" name="T1"/>
                  <a:gd fmla="*/ 17 w 137" name="T2"/>
                  <a:gd fmla="*/ 7 h 385" name="T3"/>
                  <a:gd fmla="*/ 39 w 137" name="T4"/>
                  <a:gd fmla="*/ 0 h 385" name="T5"/>
                  <a:gd fmla="*/ 86 w 137" name="T6"/>
                  <a:gd fmla="*/ 61 h 385" name="T7"/>
                  <a:gd fmla="*/ 98 w 137" name="T8"/>
                  <a:gd fmla="*/ 154 h 385" name="T9"/>
                  <a:gd fmla="*/ 123 w 137" name="T10"/>
                  <a:gd fmla="*/ 256 h 385" name="T11"/>
                  <a:gd fmla="*/ 137 w 137" name="T12"/>
                  <a:gd fmla="*/ 377 h 385" name="T13"/>
                  <a:gd fmla="*/ 100 w 137" name="T14"/>
                  <a:gd fmla="*/ 385 h 385" name="T15"/>
                  <a:gd fmla="*/ 69 w 137" name="T16"/>
                  <a:gd fmla="*/ 299 h 385" name="T17"/>
                  <a:gd fmla="*/ 40 w 137" name="T18"/>
                  <a:gd fmla="*/ 171 h 385" name="T19"/>
                  <a:gd fmla="*/ 7 w 137" name="T20"/>
                  <a:gd fmla="*/ 78 h 385" name="T21"/>
                  <a:gd fmla="*/ 4 w 137" name="T22"/>
                  <a:gd fmla="*/ 29 h 38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85" w="137">
                    <a:moveTo>
                      <a:pt x="4" y="29"/>
                    </a:moveTo>
                    <a:cubicBezTo>
                      <a:pt x="5" y="21"/>
                      <a:pt x="10" y="13"/>
                      <a:pt x="17" y="7"/>
                    </a:cubicBezTo>
                    <a:cubicBezTo>
                      <a:pt x="24" y="3"/>
                      <a:pt x="31" y="0"/>
                      <a:pt x="39" y="0"/>
                    </a:cubicBezTo>
                    <a:cubicBezTo>
                      <a:pt x="72" y="2"/>
                      <a:pt x="81" y="35"/>
                      <a:pt x="86" y="61"/>
                    </a:cubicBezTo>
                    <a:cubicBezTo>
                      <a:pt x="94" y="100"/>
                      <a:pt x="89" y="104"/>
                      <a:pt x="98" y="154"/>
                    </a:cubicBezTo>
                    <a:cubicBezTo>
                      <a:pt x="102" y="182"/>
                      <a:pt x="119" y="229"/>
                      <a:pt x="123" y="256"/>
                    </a:cubicBezTo>
                    <a:cubicBezTo>
                      <a:pt x="130" y="296"/>
                      <a:pt x="133" y="337"/>
                      <a:pt x="137" y="377"/>
                    </a:cubicBezTo>
                    <a:cubicBezTo>
                      <a:pt x="100" y="385"/>
                      <a:pt x="100" y="385"/>
                      <a:pt x="100" y="385"/>
                    </a:cubicBezTo>
                    <a:cubicBezTo>
                      <a:pt x="90" y="357"/>
                      <a:pt x="79" y="327"/>
                      <a:pt x="69" y="299"/>
                    </a:cubicBezTo>
                    <a:cubicBezTo>
                      <a:pt x="51" y="243"/>
                      <a:pt x="58" y="236"/>
                      <a:pt x="40" y="171"/>
                    </a:cubicBezTo>
                    <a:cubicBezTo>
                      <a:pt x="36" y="154"/>
                      <a:pt x="10" y="96"/>
                      <a:pt x="7" y="78"/>
                    </a:cubicBezTo>
                    <a:cubicBezTo>
                      <a:pt x="4" y="64"/>
                      <a:pt x="0" y="45"/>
                      <a:pt x="4" y="29"/>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4" name="iṥ1íḍê">
                <a:extLst>
                  <a:ext uri="{FF2B5EF4-FFF2-40B4-BE49-F238E27FC236}">
                    <a16:creationId xmlns:a16="http://schemas.microsoft.com/office/drawing/2014/main" id="{8EBA434D-239C-4D58-96EC-33485F47AE36}"/>
                  </a:ext>
                </a:extLst>
              </p:cNvPr>
              <p:cNvSpPr/>
              <p:nvPr/>
            </p:nvSpPr>
            <p:spPr bwMode="auto">
              <a:xfrm>
                <a:off x="4483" y="3113"/>
                <a:ext cx="125" cy="239"/>
              </a:xfrm>
              <a:custGeom>
                <a:gdLst>
                  <a:gd fmla="*/ 12 w 53" name="T0"/>
                  <a:gd fmla="*/ 63 h 101" name="T1"/>
                  <a:gd fmla="*/ 35 w 53" name="T2"/>
                  <a:gd fmla="*/ 100 h 101" name="T3"/>
                  <a:gd fmla="*/ 38 w 53" name="T4"/>
                  <a:gd fmla="*/ 101 h 101" name="T5"/>
                  <a:gd fmla="*/ 51 w 53" name="T6"/>
                  <a:gd fmla="*/ 62 h 101" name="T7"/>
                  <a:gd fmla="*/ 42 w 53" name="T8"/>
                  <a:gd fmla="*/ 32 h 101" name="T9"/>
                  <a:gd fmla="*/ 37 w 53" name="T10"/>
                  <a:gd fmla="*/ 5 h 101" name="T11"/>
                  <a:gd fmla="*/ 37 w 53" name="T12"/>
                  <a:gd fmla="*/ 0 h 101" name="T13"/>
                  <a:gd fmla="*/ 0 w 53" name="T14"/>
                  <a:gd fmla="*/ 8 h 101" name="T15"/>
                  <a:gd fmla="*/ 11 w 53" name="T16"/>
                  <a:gd fmla="*/ 49 h 101" name="T17"/>
                  <a:gd fmla="*/ 12 w 53" name="T18"/>
                  <a:gd fmla="*/ 63 h 10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00" w="52">
                    <a:moveTo>
                      <a:pt x="12" y="63"/>
                    </a:moveTo>
                    <a:cubicBezTo>
                      <a:pt x="14" y="79"/>
                      <a:pt x="20" y="93"/>
                      <a:pt x="35" y="100"/>
                    </a:cubicBezTo>
                    <a:cubicBezTo>
                      <a:pt x="36" y="100"/>
                      <a:pt x="38" y="101"/>
                      <a:pt x="38" y="101"/>
                    </a:cubicBezTo>
                    <a:cubicBezTo>
                      <a:pt x="53" y="94"/>
                      <a:pt x="52" y="75"/>
                      <a:pt x="51" y="62"/>
                    </a:cubicBezTo>
                    <a:cubicBezTo>
                      <a:pt x="51" y="51"/>
                      <a:pt x="45" y="42"/>
                      <a:pt x="42" y="32"/>
                    </a:cubicBezTo>
                    <a:cubicBezTo>
                      <a:pt x="39" y="23"/>
                      <a:pt x="38" y="14"/>
                      <a:pt x="37" y="5"/>
                    </a:cubicBezTo>
                    <a:cubicBezTo>
                      <a:pt x="37" y="0"/>
                      <a:pt x="37" y="0"/>
                      <a:pt x="37" y="0"/>
                    </a:cubicBezTo>
                    <a:cubicBezTo>
                      <a:pt x="0" y="8"/>
                      <a:pt x="0" y="8"/>
                      <a:pt x="0" y="8"/>
                    </a:cubicBezTo>
                    <a:cubicBezTo>
                      <a:pt x="6" y="20"/>
                      <a:pt x="11" y="35"/>
                      <a:pt x="11" y="49"/>
                    </a:cubicBezTo>
                    <a:cubicBezTo>
                      <a:pt x="12" y="53"/>
                      <a:pt x="11" y="59"/>
                      <a:pt x="12" y="63"/>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5" name="îšḻïdé">
                <a:extLst>
                  <a:ext uri="{FF2B5EF4-FFF2-40B4-BE49-F238E27FC236}">
                    <a16:creationId xmlns:a16="http://schemas.microsoft.com/office/drawing/2014/main" id="{F3D87C04-3D70-4BAD-8C97-3A421108949B}"/>
                  </a:ext>
                </a:extLst>
              </p:cNvPr>
              <p:cNvSpPr/>
              <p:nvPr/>
            </p:nvSpPr>
            <p:spPr bwMode="auto">
              <a:xfrm>
                <a:off x="4518" y="3307"/>
                <a:ext cx="125" cy="154"/>
              </a:xfrm>
              <a:custGeom>
                <a:gdLst>
                  <a:gd fmla="*/ 46 w 53" name="T0"/>
                  <a:gd fmla="*/ 14 h 65" name="T1"/>
                  <a:gd fmla="*/ 34 w 53" name="T2"/>
                  <a:gd fmla="*/ 60 h 65" name="T3"/>
                  <a:gd fmla="*/ 2 w 53" name="T4"/>
                  <a:gd fmla="*/ 24 h 65" name="T5"/>
                  <a:gd fmla="*/ 2 w 53" name="T6"/>
                  <a:gd fmla="*/ 9 h 65" name="T7"/>
                  <a:gd fmla="*/ 6 w 53" name="T8"/>
                  <a:gd fmla="*/ 23 h 65" name="T9"/>
                  <a:gd fmla="*/ 28 w 53" name="T10"/>
                  <a:gd fmla="*/ 36 h 65" name="T11"/>
                  <a:gd fmla="*/ 42 w 53" name="T12"/>
                  <a:gd fmla="*/ 15 h 65" name="T13"/>
                  <a:gd fmla="*/ 40 w 53" name="T14"/>
                  <a:gd fmla="*/ 0 h 65" name="T15"/>
                  <a:gd fmla="*/ 46 w 53" name="T16"/>
                  <a:gd fmla="*/ 14 h 6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5" w="52">
                    <a:moveTo>
                      <a:pt x="46" y="14"/>
                    </a:moveTo>
                    <a:cubicBezTo>
                      <a:pt x="53" y="56"/>
                      <a:pt x="34" y="60"/>
                      <a:pt x="34" y="60"/>
                    </a:cubicBezTo>
                    <a:cubicBezTo>
                      <a:pt x="12" y="65"/>
                      <a:pt x="2" y="24"/>
                      <a:pt x="2" y="24"/>
                    </a:cubicBezTo>
                    <a:cubicBezTo>
                      <a:pt x="0" y="16"/>
                      <a:pt x="2" y="9"/>
                      <a:pt x="2" y="9"/>
                    </a:cubicBezTo>
                    <a:cubicBezTo>
                      <a:pt x="2" y="14"/>
                      <a:pt x="6" y="23"/>
                      <a:pt x="6" y="23"/>
                    </a:cubicBezTo>
                    <a:cubicBezTo>
                      <a:pt x="11" y="31"/>
                      <a:pt x="18" y="38"/>
                      <a:pt x="28" y="36"/>
                    </a:cubicBezTo>
                    <a:cubicBezTo>
                      <a:pt x="28" y="36"/>
                      <a:pt x="39" y="33"/>
                      <a:pt x="42" y="15"/>
                    </a:cubicBezTo>
                    <a:cubicBezTo>
                      <a:pt x="42" y="15"/>
                      <a:pt x="42" y="6"/>
                      <a:pt x="40" y="0"/>
                    </a:cubicBezTo>
                    <a:cubicBezTo>
                      <a:pt x="40" y="0"/>
                      <a:pt x="44" y="5"/>
                      <a:pt x="46" y="14"/>
                    </a:cubicBezTo>
                    <a:close/>
                  </a:path>
                </a:pathLst>
              </a:custGeom>
              <a:solidFill>
                <a:srgbClr val="3B23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6" name="íšḷîďe">
                <a:extLst>
                  <a:ext uri="{FF2B5EF4-FFF2-40B4-BE49-F238E27FC236}">
                    <a16:creationId xmlns:a16="http://schemas.microsoft.com/office/drawing/2014/main" id="{FE291042-5E8B-4763-B017-8E6C412A5FC8}"/>
                  </a:ext>
                </a:extLst>
              </p:cNvPr>
              <p:cNvSpPr/>
              <p:nvPr/>
            </p:nvSpPr>
            <p:spPr bwMode="auto">
              <a:xfrm>
                <a:off x="4257" y="2286"/>
                <a:ext cx="324" cy="914"/>
              </a:xfrm>
              <a:custGeom>
                <a:gdLst>
                  <a:gd fmla="*/ 3 w 137" name="T0"/>
                  <a:gd fmla="*/ 30 h 386" name="T1"/>
                  <a:gd fmla="*/ 17 w 137" name="T2"/>
                  <a:gd fmla="*/ 8 h 386" name="T3"/>
                  <a:gd fmla="*/ 39 w 137" name="T4"/>
                  <a:gd fmla="*/ 1 h 386" name="T5"/>
                  <a:gd fmla="*/ 86 w 137" name="T6"/>
                  <a:gd fmla="*/ 62 h 386" name="T7"/>
                  <a:gd fmla="*/ 98 w 137" name="T8"/>
                  <a:gd fmla="*/ 155 h 386" name="T9"/>
                  <a:gd fmla="*/ 123 w 137" name="T10"/>
                  <a:gd fmla="*/ 257 h 386" name="T11"/>
                  <a:gd fmla="*/ 137 w 137" name="T12"/>
                  <a:gd fmla="*/ 377 h 386" name="T13"/>
                  <a:gd fmla="*/ 100 w 137" name="T14"/>
                  <a:gd fmla="*/ 386 h 386" name="T15"/>
                  <a:gd fmla="*/ 69 w 137" name="T16"/>
                  <a:gd fmla="*/ 300 h 386" name="T17"/>
                  <a:gd fmla="*/ 40 w 137" name="T18"/>
                  <a:gd fmla="*/ 171 h 386" name="T19"/>
                  <a:gd fmla="*/ 7 w 137" name="T20"/>
                  <a:gd fmla="*/ 79 h 386" name="T21"/>
                  <a:gd fmla="*/ 3 w 137" name="T22"/>
                  <a:gd fmla="*/ 30 h 38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86" w="137">
                    <a:moveTo>
                      <a:pt x="3" y="30"/>
                    </a:moveTo>
                    <a:cubicBezTo>
                      <a:pt x="5" y="21"/>
                      <a:pt x="9" y="14"/>
                      <a:pt x="17" y="8"/>
                    </a:cubicBezTo>
                    <a:cubicBezTo>
                      <a:pt x="24" y="4"/>
                      <a:pt x="31" y="0"/>
                      <a:pt x="39" y="1"/>
                    </a:cubicBezTo>
                    <a:cubicBezTo>
                      <a:pt x="72" y="3"/>
                      <a:pt x="80" y="35"/>
                      <a:pt x="86" y="62"/>
                    </a:cubicBezTo>
                    <a:cubicBezTo>
                      <a:pt x="94" y="100"/>
                      <a:pt x="89" y="105"/>
                      <a:pt x="98" y="155"/>
                    </a:cubicBezTo>
                    <a:cubicBezTo>
                      <a:pt x="102" y="182"/>
                      <a:pt x="119" y="230"/>
                      <a:pt x="123" y="257"/>
                    </a:cubicBezTo>
                    <a:cubicBezTo>
                      <a:pt x="130" y="296"/>
                      <a:pt x="133" y="338"/>
                      <a:pt x="137" y="377"/>
                    </a:cubicBezTo>
                    <a:cubicBezTo>
                      <a:pt x="100" y="386"/>
                      <a:pt x="100" y="386"/>
                      <a:pt x="100" y="386"/>
                    </a:cubicBezTo>
                    <a:cubicBezTo>
                      <a:pt x="90" y="358"/>
                      <a:pt x="78" y="328"/>
                      <a:pt x="69" y="300"/>
                    </a:cubicBezTo>
                    <a:cubicBezTo>
                      <a:pt x="51" y="243"/>
                      <a:pt x="57" y="237"/>
                      <a:pt x="40" y="171"/>
                    </a:cubicBezTo>
                    <a:cubicBezTo>
                      <a:pt x="35" y="154"/>
                      <a:pt x="10" y="96"/>
                      <a:pt x="7" y="79"/>
                    </a:cubicBezTo>
                    <a:cubicBezTo>
                      <a:pt x="4" y="65"/>
                      <a:pt x="0" y="46"/>
                      <a:pt x="3" y="3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7" name="ïşḻíḓe">
                <a:extLst>
                  <a:ext uri="{FF2B5EF4-FFF2-40B4-BE49-F238E27FC236}">
                    <a16:creationId xmlns:a16="http://schemas.microsoft.com/office/drawing/2014/main" id="{83EEAE01-B446-4A0B-AD0C-C60313FBE7F4}"/>
                  </a:ext>
                </a:extLst>
              </p:cNvPr>
              <p:cNvSpPr/>
              <p:nvPr/>
            </p:nvSpPr>
            <p:spPr bwMode="auto">
              <a:xfrm>
                <a:off x="4194" y="1636"/>
                <a:ext cx="335" cy="147"/>
              </a:xfrm>
              <a:custGeom>
                <a:gdLst>
                  <a:gd fmla="*/ 0 w 142" name="T0"/>
                  <a:gd fmla="*/ 62 h 62" name="T1"/>
                  <a:gd fmla="*/ 142 w 142" name="T2"/>
                  <a:gd fmla="*/ 62 h 62" name="T3"/>
                  <a:gd fmla="*/ 114 w 142" name="T4"/>
                  <a:gd fmla="*/ 1 h 62" name="T5"/>
                  <a:gd fmla="*/ 109 w 142" name="T6"/>
                  <a:gd fmla="*/ 0 h 62" name="T7"/>
                  <a:gd fmla="*/ 69 w 142" name="T8"/>
                  <a:gd fmla="*/ 59 h 62" name="T9"/>
                  <a:gd fmla="*/ 27 w 142" name="T10"/>
                  <a:gd fmla="*/ 0 h 62" name="T11"/>
                  <a:gd fmla="*/ 22 w 142" name="T12"/>
                  <a:gd fmla="*/ 1 h 62" name="T13"/>
                  <a:gd fmla="*/ 0 w 142" name="T14"/>
                  <a:gd fmla="*/ 62 h 6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2" w="142">
                    <a:moveTo>
                      <a:pt x="0" y="62"/>
                    </a:moveTo>
                    <a:cubicBezTo>
                      <a:pt x="142" y="62"/>
                      <a:pt x="142" y="62"/>
                      <a:pt x="142" y="62"/>
                    </a:cubicBezTo>
                    <a:cubicBezTo>
                      <a:pt x="142" y="62"/>
                      <a:pt x="93" y="40"/>
                      <a:pt x="114" y="1"/>
                    </a:cubicBezTo>
                    <a:cubicBezTo>
                      <a:pt x="104" y="0"/>
                      <a:pt x="120" y="1"/>
                      <a:pt x="109" y="0"/>
                    </a:cubicBezTo>
                    <a:cubicBezTo>
                      <a:pt x="69" y="59"/>
                      <a:pt x="69" y="59"/>
                      <a:pt x="69" y="59"/>
                    </a:cubicBezTo>
                    <a:cubicBezTo>
                      <a:pt x="27" y="0"/>
                      <a:pt x="27" y="0"/>
                      <a:pt x="27" y="0"/>
                    </a:cubicBezTo>
                    <a:cubicBezTo>
                      <a:pt x="17" y="2"/>
                      <a:pt x="32" y="0"/>
                      <a:pt x="22" y="1"/>
                    </a:cubicBezTo>
                    <a:cubicBezTo>
                      <a:pt x="22" y="1"/>
                      <a:pt x="28" y="35"/>
                      <a:pt x="0" y="62"/>
                    </a:cubicBezTo>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8" name="íşľiḓé">
                <a:extLst>
                  <a:ext uri="{FF2B5EF4-FFF2-40B4-BE49-F238E27FC236}">
                    <a16:creationId xmlns:a16="http://schemas.microsoft.com/office/drawing/2014/main" id="{5A146186-74F7-489C-8451-C127EF618F42}"/>
                  </a:ext>
                </a:extLst>
              </p:cNvPr>
              <p:cNvSpPr/>
              <p:nvPr/>
            </p:nvSpPr>
            <p:spPr bwMode="auto">
              <a:xfrm>
                <a:off x="4158" y="1783"/>
                <a:ext cx="402" cy="450"/>
              </a:xfrm>
              <a:custGeom>
                <a:gdLst>
                  <a:gd fmla="*/ 157 w 170" name="T0"/>
                  <a:gd fmla="*/ 0 h 190" name="T1"/>
                  <a:gd fmla="*/ 15 w 170" name="T2"/>
                  <a:gd fmla="*/ 0 h 190" name="T3"/>
                  <a:gd fmla="*/ 24 w 170" name="T4"/>
                  <a:gd fmla="*/ 73 h 190" name="T5"/>
                  <a:gd fmla="*/ 7 w 170" name="T6"/>
                  <a:gd fmla="*/ 190 h 190" name="T7"/>
                  <a:gd fmla="*/ 161 w 170" name="T8"/>
                  <a:gd fmla="*/ 190 h 190" name="T9"/>
                  <a:gd fmla="*/ 143 w 170" name="T10"/>
                  <a:gd fmla="*/ 74 h 190" name="T11"/>
                  <a:gd fmla="*/ 157 w 170" name="T12"/>
                  <a:gd fmla="*/ 0 h 190" name="T13"/>
                </a:gdLst>
                <a:cxnLst>
                  <a:cxn ang="0">
                    <a:pos x="T0" y="T1"/>
                  </a:cxn>
                  <a:cxn ang="0">
                    <a:pos x="T2" y="T3"/>
                  </a:cxn>
                  <a:cxn ang="0">
                    <a:pos x="T4" y="T5"/>
                  </a:cxn>
                  <a:cxn ang="0">
                    <a:pos x="T6" y="T7"/>
                  </a:cxn>
                  <a:cxn ang="0">
                    <a:pos x="T8" y="T9"/>
                  </a:cxn>
                  <a:cxn ang="0">
                    <a:pos x="T10" y="T11"/>
                  </a:cxn>
                  <a:cxn ang="0">
                    <a:pos x="T12" y="T13"/>
                  </a:cxn>
                </a:cxnLst>
                <a:rect b="b" l="0" r="r" t="0"/>
                <a:pathLst>
                  <a:path h="190" w="170">
                    <a:moveTo>
                      <a:pt x="157" y="0"/>
                    </a:moveTo>
                    <a:cubicBezTo>
                      <a:pt x="15" y="0"/>
                      <a:pt x="15" y="0"/>
                      <a:pt x="15" y="0"/>
                    </a:cubicBezTo>
                    <a:cubicBezTo>
                      <a:pt x="15" y="0"/>
                      <a:pt x="0" y="26"/>
                      <a:pt x="24" y="73"/>
                    </a:cubicBezTo>
                    <a:cubicBezTo>
                      <a:pt x="30" y="155"/>
                      <a:pt x="7" y="190"/>
                      <a:pt x="7" y="190"/>
                    </a:cubicBezTo>
                    <a:cubicBezTo>
                      <a:pt x="161" y="190"/>
                      <a:pt x="161" y="190"/>
                      <a:pt x="161" y="190"/>
                    </a:cubicBezTo>
                    <a:cubicBezTo>
                      <a:pt x="141" y="155"/>
                      <a:pt x="140" y="111"/>
                      <a:pt x="143" y="74"/>
                    </a:cubicBezTo>
                    <a:cubicBezTo>
                      <a:pt x="143" y="74"/>
                      <a:pt x="170" y="39"/>
                      <a:pt x="157" y="0"/>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9" name="îSlîḍè">
                <a:extLst>
                  <a:ext uri="{FF2B5EF4-FFF2-40B4-BE49-F238E27FC236}">
                    <a16:creationId xmlns:a16="http://schemas.microsoft.com/office/drawing/2014/main" id="{DF99ECA9-801B-4B5B-8C7D-B169371E9D11}"/>
                  </a:ext>
                </a:extLst>
              </p:cNvPr>
              <p:cNvSpPr/>
              <p:nvPr/>
            </p:nvSpPr>
            <p:spPr bwMode="auto">
              <a:xfrm>
                <a:off x="4151" y="1783"/>
                <a:ext cx="407" cy="176"/>
              </a:xfrm>
              <a:custGeom>
                <a:gdLst>
                  <a:gd fmla="*/ 146 w 172" name="T0"/>
                  <a:gd fmla="*/ 74 h 74" name="T1"/>
                  <a:gd fmla="*/ 160 w 172" name="T2"/>
                  <a:gd fmla="*/ 0 h 74" name="T3"/>
                  <a:gd fmla="*/ 18 w 172" name="T4"/>
                  <a:gd fmla="*/ 0 h 74" name="T5"/>
                  <a:gd fmla="*/ 27 w 172" name="T6"/>
                  <a:gd fmla="*/ 73 h 74" name="T7"/>
                </a:gdLst>
                <a:cxnLst>
                  <a:cxn ang="0">
                    <a:pos x="T0" y="T1"/>
                  </a:cxn>
                  <a:cxn ang="0">
                    <a:pos x="T2" y="T3"/>
                  </a:cxn>
                  <a:cxn ang="0">
                    <a:pos x="T4" y="T5"/>
                  </a:cxn>
                  <a:cxn ang="0">
                    <a:pos x="T6" y="T7"/>
                  </a:cxn>
                </a:cxnLst>
                <a:rect b="b" l="0" r="r" t="0"/>
                <a:pathLst>
                  <a:path h="74" w="172">
                    <a:moveTo>
                      <a:pt x="146" y="74"/>
                    </a:moveTo>
                    <a:cubicBezTo>
                      <a:pt x="146" y="74"/>
                      <a:pt x="172" y="46"/>
                      <a:pt x="160" y="0"/>
                    </a:cubicBezTo>
                    <a:cubicBezTo>
                      <a:pt x="18" y="0"/>
                      <a:pt x="18" y="0"/>
                      <a:pt x="18" y="0"/>
                    </a:cubicBezTo>
                    <a:cubicBezTo>
                      <a:pt x="18" y="0"/>
                      <a:pt x="0" y="37"/>
                      <a:pt x="27" y="73"/>
                    </a:cubicBezTo>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0" name="iṣ1íḋè">
                <a:extLst>
                  <a:ext uri="{FF2B5EF4-FFF2-40B4-BE49-F238E27FC236}">
                    <a16:creationId xmlns:a16="http://schemas.microsoft.com/office/drawing/2014/main" id="{D8708D11-E964-4A9D-8ADD-84CAA545955A}"/>
                  </a:ext>
                </a:extLst>
              </p:cNvPr>
              <p:cNvSpPr/>
              <p:nvPr/>
            </p:nvSpPr>
            <p:spPr bwMode="auto">
              <a:xfrm>
                <a:off x="4217" y="2262"/>
                <a:ext cx="241" cy="230"/>
              </a:xfrm>
              <a:custGeom>
                <a:gdLst>
                  <a:gd fmla="*/ 25 w 102" name="T0"/>
                  <a:gd fmla="*/ 97 h 97" name="T1"/>
                  <a:gd fmla="*/ 23 w 102" name="T2"/>
                  <a:gd fmla="*/ 19 h 97" name="T3"/>
                  <a:gd fmla="*/ 55 w 102" name="T4"/>
                  <a:gd fmla="*/ 4 h 97" name="T5"/>
                  <a:gd fmla="*/ 98 w 102" name="T6"/>
                  <a:gd fmla="*/ 38 h 97" name="T7"/>
                  <a:gd fmla="*/ 101 w 102" name="T8"/>
                  <a:gd fmla="*/ 62 h 97" name="T9"/>
                  <a:gd fmla="*/ 51 w 102" name="T10"/>
                  <a:gd fmla="*/ 15 h 97" name="T11"/>
                  <a:gd fmla="*/ 25 w 102" name="T12"/>
                  <a:gd fmla="*/ 97 h 97" name="T13"/>
                </a:gdLst>
                <a:cxnLst>
                  <a:cxn ang="0">
                    <a:pos x="T0" y="T1"/>
                  </a:cxn>
                  <a:cxn ang="0">
                    <a:pos x="T2" y="T3"/>
                  </a:cxn>
                  <a:cxn ang="0">
                    <a:pos x="T4" y="T5"/>
                  </a:cxn>
                  <a:cxn ang="0">
                    <a:pos x="T6" y="T7"/>
                  </a:cxn>
                  <a:cxn ang="0">
                    <a:pos x="T8" y="T9"/>
                  </a:cxn>
                  <a:cxn ang="0">
                    <a:pos x="T10" y="T11"/>
                  </a:cxn>
                  <a:cxn ang="0">
                    <a:pos x="T12" y="T13"/>
                  </a:cxn>
                </a:cxnLst>
                <a:rect b="b" l="0" r="r" t="0"/>
                <a:pathLst>
                  <a:path h="97" w="102">
                    <a:moveTo>
                      <a:pt x="25" y="97"/>
                    </a:moveTo>
                    <a:cubicBezTo>
                      <a:pt x="25" y="97"/>
                      <a:pt x="0" y="43"/>
                      <a:pt x="23" y="19"/>
                    </a:cubicBezTo>
                    <a:cubicBezTo>
                      <a:pt x="23" y="19"/>
                      <a:pt x="35" y="6"/>
                      <a:pt x="55" y="4"/>
                    </a:cubicBezTo>
                    <a:cubicBezTo>
                      <a:pt x="55" y="4"/>
                      <a:pt x="91" y="0"/>
                      <a:pt x="98" y="38"/>
                    </a:cubicBezTo>
                    <a:cubicBezTo>
                      <a:pt x="98" y="38"/>
                      <a:pt x="102" y="52"/>
                      <a:pt x="101" y="62"/>
                    </a:cubicBezTo>
                    <a:cubicBezTo>
                      <a:pt x="101" y="62"/>
                      <a:pt x="91" y="10"/>
                      <a:pt x="51" y="15"/>
                    </a:cubicBezTo>
                    <a:cubicBezTo>
                      <a:pt x="51" y="15"/>
                      <a:pt x="8" y="20"/>
                      <a:pt x="25" y="97"/>
                    </a:cubicBezTo>
                    <a:close/>
                  </a:path>
                </a:pathLst>
              </a:custGeom>
              <a:solidFill>
                <a:srgbClr val="77211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1" name="išḻïdê">
                <a:extLst>
                  <a:ext uri="{FF2B5EF4-FFF2-40B4-BE49-F238E27FC236}">
                    <a16:creationId xmlns:a16="http://schemas.microsoft.com/office/drawing/2014/main" id="{3B8B01CC-DC04-4595-A8AF-67A8691C01F0}"/>
                  </a:ext>
                </a:extLst>
              </p:cNvPr>
              <p:cNvSpPr/>
              <p:nvPr/>
            </p:nvSpPr>
            <p:spPr bwMode="auto">
              <a:xfrm>
                <a:off x="4011" y="2274"/>
                <a:ext cx="242" cy="227"/>
              </a:xfrm>
              <a:custGeom>
                <a:gdLst>
                  <a:gd fmla="*/ 24 w 102" name="T0"/>
                  <a:gd fmla="*/ 96 h 96" name="T1"/>
                  <a:gd fmla="*/ 23 w 102" name="T2"/>
                  <a:gd fmla="*/ 19 h 96" name="T3"/>
                  <a:gd fmla="*/ 54 w 102" name="T4"/>
                  <a:gd fmla="*/ 4 h 96" name="T5"/>
                  <a:gd fmla="*/ 98 w 102" name="T6"/>
                  <a:gd fmla="*/ 37 h 96" name="T7"/>
                  <a:gd fmla="*/ 100 w 102" name="T8"/>
                  <a:gd fmla="*/ 61 h 96" name="T9"/>
                  <a:gd fmla="*/ 50 w 102" name="T10"/>
                  <a:gd fmla="*/ 15 h 96" name="T11"/>
                  <a:gd fmla="*/ 24 w 102" name="T12"/>
                  <a:gd fmla="*/ 96 h 96" name="T13"/>
                </a:gdLst>
                <a:cxnLst>
                  <a:cxn ang="0">
                    <a:pos x="T0" y="T1"/>
                  </a:cxn>
                  <a:cxn ang="0">
                    <a:pos x="T2" y="T3"/>
                  </a:cxn>
                  <a:cxn ang="0">
                    <a:pos x="T4" y="T5"/>
                  </a:cxn>
                  <a:cxn ang="0">
                    <a:pos x="T6" y="T7"/>
                  </a:cxn>
                  <a:cxn ang="0">
                    <a:pos x="T8" y="T9"/>
                  </a:cxn>
                  <a:cxn ang="0">
                    <a:pos x="T10" y="T11"/>
                  </a:cxn>
                  <a:cxn ang="0">
                    <a:pos x="T12" y="T13"/>
                  </a:cxn>
                </a:cxnLst>
                <a:rect b="b" l="0" r="r" t="0"/>
                <a:pathLst>
                  <a:path h="96" w="102">
                    <a:moveTo>
                      <a:pt x="24" y="96"/>
                    </a:moveTo>
                    <a:cubicBezTo>
                      <a:pt x="24" y="96"/>
                      <a:pt x="0" y="42"/>
                      <a:pt x="23" y="19"/>
                    </a:cubicBezTo>
                    <a:cubicBezTo>
                      <a:pt x="23" y="19"/>
                      <a:pt x="34" y="6"/>
                      <a:pt x="54" y="4"/>
                    </a:cubicBezTo>
                    <a:cubicBezTo>
                      <a:pt x="54" y="4"/>
                      <a:pt x="90" y="0"/>
                      <a:pt x="98" y="37"/>
                    </a:cubicBezTo>
                    <a:cubicBezTo>
                      <a:pt x="98" y="37"/>
                      <a:pt x="102" y="51"/>
                      <a:pt x="100" y="61"/>
                    </a:cubicBezTo>
                    <a:cubicBezTo>
                      <a:pt x="100" y="61"/>
                      <a:pt x="91" y="9"/>
                      <a:pt x="50" y="15"/>
                    </a:cubicBezTo>
                    <a:cubicBezTo>
                      <a:pt x="50" y="15"/>
                      <a:pt x="7" y="20"/>
                      <a:pt x="24" y="96"/>
                    </a:cubicBezTo>
                    <a:close/>
                  </a:path>
                </a:pathLst>
              </a:custGeom>
              <a:solidFill>
                <a:srgbClr val="77211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2" name="ï$ļîďè">
                <a:extLst>
                  <a:ext uri="{FF2B5EF4-FFF2-40B4-BE49-F238E27FC236}">
                    <a16:creationId xmlns:a16="http://schemas.microsoft.com/office/drawing/2014/main" id="{74BCD088-CF59-4EA4-B30A-FA6034E71C5A}"/>
                  </a:ext>
                </a:extLst>
              </p:cNvPr>
              <p:cNvSpPr/>
              <p:nvPr/>
            </p:nvSpPr>
            <p:spPr bwMode="auto">
              <a:xfrm>
                <a:off x="4444" y="1338"/>
                <a:ext cx="206" cy="502"/>
              </a:xfrm>
              <a:custGeom>
                <a:gdLst>
                  <a:gd fmla="*/ 44 w 87" name="T0"/>
                  <a:gd fmla="*/ 0 h 212" name="T1"/>
                  <a:gd fmla="*/ 87 w 87" name="T2"/>
                  <a:gd fmla="*/ 197 h 212" name="T3"/>
                  <a:gd fmla="*/ 3 w 87" name="T4"/>
                  <a:gd fmla="*/ 145 h 212" name="T5"/>
                  <a:gd fmla="*/ 21 w 87" name="T6"/>
                  <a:gd fmla="*/ 52 h 212" name="T7"/>
                  <a:gd fmla="*/ 44 w 87" name="T8"/>
                  <a:gd fmla="*/ 0 h 212" name="T9"/>
                </a:gdLst>
                <a:cxnLst>
                  <a:cxn ang="0">
                    <a:pos x="T0" y="T1"/>
                  </a:cxn>
                  <a:cxn ang="0">
                    <a:pos x="T2" y="T3"/>
                  </a:cxn>
                  <a:cxn ang="0">
                    <a:pos x="T4" y="T5"/>
                  </a:cxn>
                  <a:cxn ang="0">
                    <a:pos x="T6" y="T7"/>
                  </a:cxn>
                  <a:cxn ang="0">
                    <a:pos x="T8" y="T9"/>
                  </a:cxn>
                </a:cxnLst>
                <a:rect b="b" l="0" r="r" t="0"/>
                <a:pathLst>
                  <a:path h="211" w="87">
                    <a:moveTo>
                      <a:pt x="44" y="0"/>
                    </a:moveTo>
                    <a:cubicBezTo>
                      <a:pt x="44" y="0"/>
                      <a:pt x="11" y="138"/>
                      <a:pt x="87" y="197"/>
                    </a:cubicBezTo>
                    <a:cubicBezTo>
                      <a:pt x="87" y="197"/>
                      <a:pt x="1" y="212"/>
                      <a:pt x="3" y="145"/>
                    </a:cubicBezTo>
                    <a:cubicBezTo>
                      <a:pt x="3" y="145"/>
                      <a:pt x="0" y="112"/>
                      <a:pt x="21" y="52"/>
                    </a:cubicBezTo>
                    <a:cubicBezTo>
                      <a:pt x="21" y="52"/>
                      <a:pt x="36" y="37"/>
                      <a:pt x="44" y="0"/>
                    </a:cubicBezTo>
                    <a:close/>
                  </a:path>
                </a:pathLst>
              </a:custGeom>
              <a:solidFill>
                <a:srgbClr val="D1461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3" name="iṧḷïďè">
                <a:extLst>
                  <a:ext uri="{FF2B5EF4-FFF2-40B4-BE49-F238E27FC236}">
                    <a16:creationId xmlns:a16="http://schemas.microsoft.com/office/drawing/2014/main" id="{7F8C2BDB-3A28-4EEB-989B-F78358FD5E3E}"/>
                  </a:ext>
                </a:extLst>
              </p:cNvPr>
              <p:cNvSpPr/>
              <p:nvPr/>
            </p:nvSpPr>
            <p:spPr bwMode="auto">
              <a:xfrm>
                <a:off x="4444" y="1338"/>
                <a:ext cx="161" cy="469"/>
              </a:xfrm>
              <a:custGeom>
                <a:gdLst>
                  <a:gd fmla="*/ 6 w 68" name="T0"/>
                  <a:gd fmla="*/ 145 h 198" name="T1"/>
                  <a:gd fmla="*/ 24 w 68" name="T2"/>
                  <a:gd fmla="*/ 52 h 198" name="T3"/>
                  <a:gd fmla="*/ 39 w 68" name="T4"/>
                  <a:gd fmla="*/ 27 h 198" name="T5"/>
                  <a:gd fmla="*/ 44 w 68" name="T6"/>
                  <a:gd fmla="*/ 0 h 198" name="T7"/>
                  <a:gd fmla="*/ 21 w 68" name="T8"/>
                  <a:gd fmla="*/ 52 h 198" name="T9"/>
                  <a:gd fmla="*/ 2 w 68" name="T10"/>
                  <a:gd fmla="*/ 145 h 198" name="T11"/>
                  <a:gd fmla="*/ 68 w 68" name="T12"/>
                  <a:gd fmla="*/ 198 h 198" name="T13"/>
                  <a:gd fmla="*/ 6 w 68" name="T14"/>
                  <a:gd fmla="*/ 145 h 19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8" w="68">
                    <a:moveTo>
                      <a:pt x="6" y="145"/>
                    </a:moveTo>
                    <a:cubicBezTo>
                      <a:pt x="6" y="145"/>
                      <a:pt x="4" y="112"/>
                      <a:pt x="24" y="52"/>
                    </a:cubicBezTo>
                    <a:cubicBezTo>
                      <a:pt x="24" y="52"/>
                      <a:pt x="32" y="44"/>
                      <a:pt x="39" y="27"/>
                    </a:cubicBezTo>
                    <a:cubicBezTo>
                      <a:pt x="41" y="11"/>
                      <a:pt x="44" y="0"/>
                      <a:pt x="44" y="0"/>
                    </a:cubicBezTo>
                    <a:cubicBezTo>
                      <a:pt x="35" y="37"/>
                      <a:pt x="21" y="52"/>
                      <a:pt x="21" y="52"/>
                    </a:cubicBezTo>
                    <a:cubicBezTo>
                      <a:pt x="0" y="112"/>
                      <a:pt x="2" y="145"/>
                      <a:pt x="2" y="145"/>
                    </a:cubicBezTo>
                    <a:cubicBezTo>
                      <a:pt x="1" y="192"/>
                      <a:pt x="43" y="198"/>
                      <a:pt x="68" y="198"/>
                    </a:cubicBezTo>
                    <a:cubicBezTo>
                      <a:pt x="43" y="198"/>
                      <a:pt x="5" y="190"/>
                      <a:pt x="6" y="145"/>
                    </a:cubicBezTo>
                    <a:close/>
                  </a:path>
                </a:pathLst>
              </a:custGeom>
              <a:solidFill>
                <a:srgbClr val="8F2C0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4" name="íŝlíḋe">
                <a:extLst>
                  <a:ext uri="{FF2B5EF4-FFF2-40B4-BE49-F238E27FC236}">
                    <a16:creationId xmlns:a16="http://schemas.microsoft.com/office/drawing/2014/main" id="{E459C653-B7D6-4B36-AC04-5FBA4B7C5822}"/>
                  </a:ext>
                </a:extLst>
              </p:cNvPr>
              <p:cNvSpPr/>
              <p:nvPr/>
            </p:nvSpPr>
            <p:spPr bwMode="auto">
              <a:xfrm>
                <a:off x="4028" y="971"/>
                <a:ext cx="317" cy="860"/>
              </a:xfrm>
              <a:custGeom>
                <a:gdLst>
                  <a:gd fmla="*/ 126 w 134" name="T0"/>
                  <a:gd fmla="*/ 0 h 363" name="T1"/>
                  <a:gd fmla="*/ 41 w 134" name="T2"/>
                  <a:gd fmla="*/ 114 h 363" name="T3"/>
                  <a:gd fmla="*/ 37 w 134" name="T4"/>
                  <a:gd fmla="*/ 275 h 363" name="T5"/>
                  <a:gd fmla="*/ 0 w 134" name="T6"/>
                  <a:gd fmla="*/ 338 h 363" name="T7"/>
                  <a:gd fmla="*/ 75 w 134" name="T8"/>
                  <a:gd fmla="*/ 338 h 363" name="T9"/>
                  <a:gd fmla="*/ 70 w 134" name="T10"/>
                  <a:gd fmla="*/ 135 h 363" name="T11"/>
                  <a:gd fmla="*/ 134 w 134" name="T12"/>
                  <a:gd fmla="*/ 38 h 363" name="T13"/>
                  <a:gd fmla="*/ 126 w 134" name="T14"/>
                  <a:gd fmla="*/ 0 h 36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63" w="134">
                    <a:moveTo>
                      <a:pt x="126" y="0"/>
                    </a:moveTo>
                    <a:cubicBezTo>
                      <a:pt x="126" y="0"/>
                      <a:pt x="29" y="8"/>
                      <a:pt x="41" y="114"/>
                    </a:cubicBezTo>
                    <a:cubicBezTo>
                      <a:pt x="41" y="114"/>
                      <a:pt x="48" y="238"/>
                      <a:pt x="37" y="275"/>
                    </a:cubicBezTo>
                    <a:cubicBezTo>
                      <a:pt x="37" y="275"/>
                      <a:pt x="25" y="321"/>
                      <a:pt x="0" y="338"/>
                    </a:cubicBezTo>
                    <a:cubicBezTo>
                      <a:pt x="0" y="338"/>
                      <a:pt x="32" y="363"/>
                      <a:pt x="75" y="338"/>
                    </a:cubicBezTo>
                    <a:cubicBezTo>
                      <a:pt x="75" y="338"/>
                      <a:pt x="101" y="291"/>
                      <a:pt x="70" y="135"/>
                    </a:cubicBezTo>
                    <a:cubicBezTo>
                      <a:pt x="70" y="135"/>
                      <a:pt x="46" y="38"/>
                      <a:pt x="134" y="38"/>
                    </a:cubicBezTo>
                    <a:cubicBezTo>
                      <a:pt x="134" y="38"/>
                      <a:pt x="121" y="13"/>
                      <a:pt x="126" y="0"/>
                    </a:cubicBezTo>
                    <a:close/>
                  </a:path>
                </a:pathLst>
              </a:custGeom>
              <a:solidFill>
                <a:srgbClr val="C5421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5" name="íṧľíḑè">
                <a:extLst>
                  <a:ext uri="{FF2B5EF4-FFF2-40B4-BE49-F238E27FC236}">
                    <a16:creationId xmlns:a16="http://schemas.microsoft.com/office/drawing/2014/main" id="{BFFB7555-CA0A-4662-8CFB-85D4ACE13248}"/>
                  </a:ext>
                </a:extLst>
              </p:cNvPr>
              <p:cNvSpPr/>
              <p:nvPr/>
            </p:nvSpPr>
            <p:spPr bwMode="auto">
              <a:xfrm>
                <a:off x="4028" y="971"/>
                <a:ext cx="317" cy="860"/>
              </a:xfrm>
              <a:custGeom>
                <a:gdLst>
                  <a:gd fmla="*/ 134 w 134" name="T0"/>
                  <a:gd fmla="*/ 38 h 363" name="T1"/>
                  <a:gd fmla="*/ 126 w 134" name="T2"/>
                  <a:gd fmla="*/ 0 h 363" name="T3"/>
                  <a:gd fmla="*/ 120 w 134" name="T4"/>
                  <a:gd fmla="*/ 1 h 363" name="T5"/>
                  <a:gd fmla="*/ 128 w 134" name="T6"/>
                  <a:gd fmla="*/ 35 h 363" name="T7"/>
                  <a:gd fmla="*/ 64 w 134" name="T8"/>
                  <a:gd fmla="*/ 132 h 363" name="T9"/>
                  <a:gd fmla="*/ 70 w 134" name="T10"/>
                  <a:gd fmla="*/ 334 h 363" name="T11"/>
                  <a:gd fmla="*/ 0 w 134" name="T12"/>
                  <a:gd fmla="*/ 338 h 363" name="T13"/>
                  <a:gd fmla="*/ 0 w 134" name="T14"/>
                  <a:gd fmla="*/ 338 h 363" name="T15"/>
                  <a:gd fmla="*/ 75 w 134" name="T16"/>
                  <a:gd fmla="*/ 338 h 363" name="T17"/>
                  <a:gd fmla="*/ 70 w 134" name="T18"/>
                  <a:gd fmla="*/ 135 h 363" name="T19"/>
                  <a:gd fmla="*/ 134 w 134" name="T20"/>
                  <a:gd fmla="*/ 38 h 36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63" w="134">
                    <a:moveTo>
                      <a:pt x="134" y="38"/>
                    </a:moveTo>
                    <a:cubicBezTo>
                      <a:pt x="134" y="38"/>
                      <a:pt x="121" y="13"/>
                      <a:pt x="126" y="0"/>
                    </a:cubicBezTo>
                    <a:cubicBezTo>
                      <a:pt x="126" y="0"/>
                      <a:pt x="124" y="0"/>
                      <a:pt x="120" y="1"/>
                    </a:cubicBezTo>
                    <a:cubicBezTo>
                      <a:pt x="118" y="14"/>
                      <a:pt x="128" y="35"/>
                      <a:pt x="128" y="35"/>
                    </a:cubicBezTo>
                    <a:cubicBezTo>
                      <a:pt x="41" y="34"/>
                      <a:pt x="64" y="132"/>
                      <a:pt x="64" y="132"/>
                    </a:cubicBezTo>
                    <a:cubicBezTo>
                      <a:pt x="95" y="287"/>
                      <a:pt x="70" y="334"/>
                      <a:pt x="70" y="334"/>
                    </a:cubicBezTo>
                    <a:cubicBezTo>
                      <a:pt x="37" y="353"/>
                      <a:pt x="11" y="344"/>
                      <a:pt x="0" y="338"/>
                    </a:cubicBezTo>
                    <a:cubicBezTo>
                      <a:pt x="0" y="338"/>
                      <a:pt x="0" y="338"/>
                      <a:pt x="0" y="338"/>
                    </a:cubicBezTo>
                    <a:cubicBezTo>
                      <a:pt x="0" y="338"/>
                      <a:pt x="32" y="363"/>
                      <a:pt x="75" y="338"/>
                    </a:cubicBezTo>
                    <a:cubicBezTo>
                      <a:pt x="75" y="338"/>
                      <a:pt x="101" y="291"/>
                      <a:pt x="70" y="135"/>
                    </a:cubicBezTo>
                    <a:cubicBezTo>
                      <a:pt x="70" y="135"/>
                      <a:pt x="46" y="38"/>
                      <a:pt x="134" y="38"/>
                    </a:cubicBezTo>
                    <a:close/>
                  </a:path>
                </a:pathLst>
              </a:custGeom>
              <a:solidFill>
                <a:srgbClr val="8F2C0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6" name="iṩļíḋê">
                <a:extLst>
                  <a:ext uri="{FF2B5EF4-FFF2-40B4-BE49-F238E27FC236}">
                    <a16:creationId xmlns:a16="http://schemas.microsoft.com/office/drawing/2014/main" id="{2504776E-14A1-454C-B42C-7C4E9913C367}"/>
                  </a:ext>
                </a:extLst>
              </p:cNvPr>
              <p:cNvSpPr/>
              <p:nvPr/>
            </p:nvSpPr>
            <p:spPr bwMode="auto">
              <a:xfrm>
                <a:off x="4205" y="966"/>
                <a:ext cx="421" cy="294"/>
              </a:xfrm>
              <a:custGeom>
                <a:gdLst>
                  <a:gd fmla="*/ 33 w 178" name="T0"/>
                  <a:gd fmla="*/ 44 h 124" name="T1"/>
                  <a:gd fmla="*/ 149 w 178" name="T2"/>
                  <a:gd fmla="*/ 124 h 124" name="T3"/>
                  <a:gd fmla="*/ 51 w 178" name="T4"/>
                  <a:gd fmla="*/ 2 h 124" name="T5"/>
                  <a:gd fmla="*/ 33 w 178" name="T6"/>
                  <a:gd fmla="*/ 44 h 124" name="T7"/>
                </a:gdLst>
                <a:cxnLst>
                  <a:cxn ang="0">
                    <a:pos x="T0" y="T1"/>
                  </a:cxn>
                  <a:cxn ang="0">
                    <a:pos x="T2" y="T3"/>
                  </a:cxn>
                  <a:cxn ang="0">
                    <a:pos x="T4" y="T5"/>
                  </a:cxn>
                  <a:cxn ang="0">
                    <a:pos x="T6" y="T7"/>
                  </a:cxn>
                </a:cxnLst>
                <a:rect b="b" l="0" r="r" t="0"/>
                <a:pathLst>
                  <a:path h="124" w="178">
                    <a:moveTo>
                      <a:pt x="33" y="44"/>
                    </a:moveTo>
                    <a:cubicBezTo>
                      <a:pt x="33" y="44"/>
                      <a:pt x="59" y="98"/>
                      <a:pt x="149" y="124"/>
                    </a:cubicBezTo>
                    <a:cubicBezTo>
                      <a:pt x="149" y="124"/>
                      <a:pt x="178" y="2"/>
                      <a:pt x="51" y="2"/>
                    </a:cubicBezTo>
                    <a:cubicBezTo>
                      <a:pt x="51" y="2"/>
                      <a:pt x="0" y="0"/>
                      <a:pt x="33" y="44"/>
                    </a:cubicBezTo>
                    <a:close/>
                  </a:path>
                </a:pathLst>
              </a:custGeom>
              <a:solidFill>
                <a:srgbClr val="D1461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7" name="íṡḻîḋè">
                <a:extLst>
                  <a:ext uri="{FF2B5EF4-FFF2-40B4-BE49-F238E27FC236}">
                    <a16:creationId xmlns:a16="http://schemas.microsoft.com/office/drawing/2014/main" id="{7B741308-52E4-495A-BD25-453E17C01921}"/>
                  </a:ext>
                </a:extLst>
              </p:cNvPr>
              <p:cNvSpPr/>
              <p:nvPr/>
            </p:nvSpPr>
            <p:spPr bwMode="auto">
              <a:xfrm>
                <a:off x="4257" y="1021"/>
                <a:ext cx="327" cy="239"/>
              </a:xfrm>
              <a:custGeom>
                <a:gdLst>
                  <a:gd fmla="*/ 117 w 138" name="T0"/>
                  <a:gd fmla="*/ 19 h 101" name="T1"/>
                  <a:gd fmla="*/ 123 w 138" name="T2"/>
                  <a:gd fmla="*/ 93 h 101" name="T3"/>
                  <a:gd fmla="*/ 7 w 138" name="T4"/>
                  <a:gd fmla="*/ 13 h 101" name="T5"/>
                  <a:gd fmla="*/ 0 w 138" name="T6"/>
                  <a:gd fmla="*/ 0 h 101" name="T7"/>
                  <a:gd fmla="*/ 10 w 138" name="T8"/>
                  <a:gd fmla="*/ 22 h 101" name="T9"/>
                  <a:gd fmla="*/ 127 w 138" name="T10"/>
                  <a:gd fmla="*/ 101 h 101" name="T11"/>
                  <a:gd fmla="*/ 117 w 138" name="T12"/>
                  <a:gd fmla="*/ 19 h 101" name="T13"/>
                </a:gdLst>
                <a:cxnLst>
                  <a:cxn ang="0">
                    <a:pos x="T0" y="T1"/>
                  </a:cxn>
                  <a:cxn ang="0">
                    <a:pos x="T2" y="T3"/>
                  </a:cxn>
                  <a:cxn ang="0">
                    <a:pos x="T4" y="T5"/>
                  </a:cxn>
                  <a:cxn ang="0">
                    <a:pos x="T6" y="T7"/>
                  </a:cxn>
                  <a:cxn ang="0">
                    <a:pos x="T8" y="T9"/>
                  </a:cxn>
                  <a:cxn ang="0">
                    <a:pos x="T10" y="T11"/>
                  </a:cxn>
                  <a:cxn ang="0">
                    <a:pos x="T12" y="T13"/>
                  </a:cxn>
                </a:cxnLst>
                <a:rect b="b" l="0" r="r" t="0"/>
                <a:pathLst>
                  <a:path h="100" w="138">
                    <a:moveTo>
                      <a:pt x="117" y="19"/>
                    </a:moveTo>
                    <a:cubicBezTo>
                      <a:pt x="132" y="53"/>
                      <a:pt x="123" y="93"/>
                      <a:pt x="123" y="93"/>
                    </a:cubicBezTo>
                    <a:cubicBezTo>
                      <a:pt x="32" y="67"/>
                      <a:pt x="7" y="13"/>
                      <a:pt x="7" y="13"/>
                    </a:cubicBezTo>
                    <a:cubicBezTo>
                      <a:pt x="5" y="10"/>
                      <a:pt x="1" y="2"/>
                      <a:pt x="0" y="0"/>
                    </a:cubicBezTo>
                    <a:cubicBezTo>
                      <a:pt x="1" y="6"/>
                      <a:pt x="6" y="17"/>
                      <a:pt x="10" y="22"/>
                    </a:cubicBezTo>
                    <a:cubicBezTo>
                      <a:pt x="10" y="22"/>
                      <a:pt x="37" y="75"/>
                      <a:pt x="127" y="101"/>
                    </a:cubicBezTo>
                    <a:cubicBezTo>
                      <a:pt x="127" y="101"/>
                      <a:pt x="138" y="55"/>
                      <a:pt x="117" y="19"/>
                    </a:cubicBezTo>
                    <a:close/>
                  </a:path>
                </a:pathLst>
              </a:custGeom>
              <a:solidFill>
                <a:srgbClr val="8F2C0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8" name="işlïḍé">
                <a:extLst>
                  <a:ext uri="{FF2B5EF4-FFF2-40B4-BE49-F238E27FC236}">
                    <a16:creationId xmlns:a16="http://schemas.microsoft.com/office/drawing/2014/main" id="{64462F9F-777A-40F7-A532-D50BE4D090ED}"/>
                  </a:ext>
                </a:extLst>
              </p:cNvPr>
              <p:cNvSpPr/>
              <p:nvPr/>
            </p:nvSpPr>
            <p:spPr bwMode="auto">
              <a:xfrm>
                <a:off x="4052" y="1805"/>
                <a:ext cx="615" cy="369"/>
              </a:xfrm>
              <a:custGeom>
                <a:gdLst>
                  <a:gd fmla="*/ 246 w 260" name="T0"/>
                  <a:gd fmla="*/ 140 h 156" name="T1"/>
                  <a:gd fmla="*/ 230 w 260" name="T2"/>
                  <a:gd fmla="*/ 156 h 156" name="T3"/>
                  <a:gd fmla="*/ 29 w 260" name="T4"/>
                  <a:gd fmla="*/ 156 h 156" name="T5"/>
                  <a:gd fmla="*/ 13 w 260" name="T6"/>
                  <a:gd fmla="*/ 140 h 156" name="T7"/>
                  <a:gd fmla="*/ 0 w 260" name="T8"/>
                  <a:gd fmla="*/ 16 h 156" name="T9"/>
                  <a:gd fmla="*/ 16 w 260" name="T10"/>
                  <a:gd fmla="*/ 0 h 156" name="T11"/>
                  <a:gd fmla="*/ 244 w 260" name="T12"/>
                  <a:gd fmla="*/ 0 h 156" name="T13"/>
                  <a:gd fmla="*/ 260 w 260" name="T14"/>
                  <a:gd fmla="*/ 16 h 156" name="T15"/>
                  <a:gd fmla="*/ 246 w 260" name="T16"/>
                  <a:gd fmla="*/ 140 h 15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6" w="260">
                    <a:moveTo>
                      <a:pt x="246" y="140"/>
                    </a:moveTo>
                    <a:cubicBezTo>
                      <a:pt x="246" y="149"/>
                      <a:pt x="239" y="156"/>
                      <a:pt x="230" y="156"/>
                    </a:cubicBezTo>
                    <a:cubicBezTo>
                      <a:pt x="29" y="156"/>
                      <a:pt x="29" y="156"/>
                      <a:pt x="29" y="156"/>
                    </a:cubicBezTo>
                    <a:cubicBezTo>
                      <a:pt x="20" y="156"/>
                      <a:pt x="13" y="149"/>
                      <a:pt x="13" y="140"/>
                    </a:cubicBezTo>
                    <a:cubicBezTo>
                      <a:pt x="0" y="16"/>
                      <a:pt x="0" y="16"/>
                      <a:pt x="0" y="16"/>
                    </a:cubicBezTo>
                    <a:cubicBezTo>
                      <a:pt x="0" y="7"/>
                      <a:pt x="7" y="0"/>
                      <a:pt x="16" y="0"/>
                    </a:cubicBezTo>
                    <a:cubicBezTo>
                      <a:pt x="244" y="0"/>
                      <a:pt x="244" y="0"/>
                      <a:pt x="244" y="0"/>
                    </a:cubicBezTo>
                    <a:cubicBezTo>
                      <a:pt x="253" y="0"/>
                      <a:pt x="260" y="7"/>
                      <a:pt x="260" y="16"/>
                    </a:cubicBezTo>
                    <a:lnTo>
                      <a:pt x="246" y="140"/>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9" name="ísḷîdé">
                <a:extLst>
                  <a:ext uri="{FF2B5EF4-FFF2-40B4-BE49-F238E27FC236}">
                    <a16:creationId xmlns:a16="http://schemas.microsoft.com/office/drawing/2014/main" id="{03036BD8-88A1-43BB-A3EB-38FDC88E4422}"/>
                  </a:ext>
                </a:extLst>
              </p:cNvPr>
              <p:cNvSpPr/>
              <p:nvPr/>
            </p:nvSpPr>
            <p:spPr bwMode="auto">
              <a:xfrm>
                <a:off x="4071" y="1831"/>
                <a:ext cx="574" cy="343"/>
              </a:xfrm>
              <a:custGeom>
                <a:gdLst>
                  <a:gd fmla="*/ 230 w 243" name="T0"/>
                  <a:gd fmla="*/ 130 h 145" name="T1"/>
                  <a:gd fmla="*/ 215 w 243" name="T2"/>
                  <a:gd fmla="*/ 145 h 145" name="T3"/>
                  <a:gd fmla="*/ 29 w 243" name="T4"/>
                  <a:gd fmla="*/ 145 h 145" name="T5"/>
                  <a:gd fmla="*/ 14 w 243" name="T6"/>
                  <a:gd fmla="*/ 130 h 145" name="T7"/>
                  <a:gd fmla="*/ 0 w 243" name="T8"/>
                  <a:gd fmla="*/ 15 h 145" name="T9"/>
                  <a:gd fmla="*/ 15 w 243" name="T10"/>
                  <a:gd fmla="*/ 0 h 145" name="T11"/>
                  <a:gd fmla="*/ 228 w 243" name="T12"/>
                  <a:gd fmla="*/ 0 h 145" name="T13"/>
                  <a:gd fmla="*/ 243 w 243" name="T14"/>
                  <a:gd fmla="*/ 15 h 145" name="T15"/>
                  <a:gd fmla="*/ 230 w 243" name="T16"/>
                  <a:gd fmla="*/ 130 h 14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5" w="243">
                    <a:moveTo>
                      <a:pt x="230" y="130"/>
                    </a:moveTo>
                    <a:cubicBezTo>
                      <a:pt x="230" y="138"/>
                      <a:pt x="223" y="145"/>
                      <a:pt x="215" y="145"/>
                    </a:cubicBezTo>
                    <a:cubicBezTo>
                      <a:pt x="29" y="145"/>
                      <a:pt x="29" y="145"/>
                      <a:pt x="29" y="145"/>
                    </a:cubicBezTo>
                    <a:cubicBezTo>
                      <a:pt x="20" y="145"/>
                      <a:pt x="14" y="138"/>
                      <a:pt x="14" y="130"/>
                    </a:cubicBezTo>
                    <a:cubicBezTo>
                      <a:pt x="0" y="15"/>
                      <a:pt x="0" y="15"/>
                      <a:pt x="0" y="15"/>
                    </a:cubicBezTo>
                    <a:cubicBezTo>
                      <a:pt x="0" y="7"/>
                      <a:pt x="7" y="0"/>
                      <a:pt x="15" y="0"/>
                    </a:cubicBezTo>
                    <a:cubicBezTo>
                      <a:pt x="228" y="0"/>
                      <a:pt x="228" y="0"/>
                      <a:pt x="228" y="0"/>
                    </a:cubicBezTo>
                    <a:cubicBezTo>
                      <a:pt x="237" y="0"/>
                      <a:pt x="243" y="7"/>
                      <a:pt x="243" y="15"/>
                    </a:cubicBezTo>
                    <a:lnTo>
                      <a:pt x="230" y="130"/>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0" name="íṧļïḓè">
                <a:extLst>
                  <a:ext uri="{FF2B5EF4-FFF2-40B4-BE49-F238E27FC236}">
                    <a16:creationId xmlns:a16="http://schemas.microsoft.com/office/drawing/2014/main" id="{AED2F3F8-4529-45BD-B630-AED0C62EE69A}"/>
                  </a:ext>
                </a:extLst>
              </p:cNvPr>
              <p:cNvSpPr/>
              <p:nvPr/>
            </p:nvSpPr>
            <p:spPr bwMode="auto">
              <a:xfrm>
                <a:off x="4305" y="1940"/>
                <a:ext cx="130" cy="132"/>
              </a:xfrm>
              <a:custGeom>
                <a:gdLst>
                  <a:gd fmla="*/ 27 w 55" name="T0"/>
                  <a:gd fmla="*/ 0 h 56" name="T1"/>
                  <a:gd fmla="*/ 0 w 55" name="T2"/>
                  <a:gd fmla="*/ 28 h 56" name="T3"/>
                  <a:gd fmla="*/ 27 w 55" name="T4"/>
                  <a:gd fmla="*/ 56 h 56" name="T5"/>
                  <a:gd fmla="*/ 55 w 55" name="T6"/>
                  <a:gd fmla="*/ 28 h 56" name="T7"/>
                  <a:gd fmla="*/ 27 w 55" name="T8"/>
                  <a:gd fmla="*/ 0 h 56" name="T9"/>
                  <a:gd fmla="*/ 27 w 55" name="T10"/>
                  <a:gd fmla="*/ 49 h 56" name="T11"/>
                  <a:gd fmla="*/ 6 w 55" name="T12"/>
                  <a:gd fmla="*/ 28 h 56" name="T13"/>
                  <a:gd fmla="*/ 27 w 55" name="T14"/>
                  <a:gd fmla="*/ 7 h 56" name="T15"/>
                  <a:gd fmla="*/ 49 w 55" name="T16"/>
                  <a:gd fmla="*/ 28 h 56" name="T17"/>
                  <a:gd fmla="*/ 27 w 55" name="T18"/>
                  <a:gd fmla="*/ 49 h 5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6" w="55">
                    <a:moveTo>
                      <a:pt x="27" y="0"/>
                    </a:moveTo>
                    <a:cubicBezTo>
                      <a:pt x="12" y="0"/>
                      <a:pt x="0" y="13"/>
                      <a:pt x="0" y="28"/>
                    </a:cubicBezTo>
                    <a:cubicBezTo>
                      <a:pt x="0" y="43"/>
                      <a:pt x="12" y="56"/>
                      <a:pt x="27" y="56"/>
                    </a:cubicBezTo>
                    <a:cubicBezTo>
                      <a:pt x="43" y="56"/>
                      <a:pt x="55" y="43"/>
                      <a:pt x="55" y="28"/>
                    </a:cubicBezTo>
                    <a:cubicBezTo>
                      <a:pt x="55" y="13"/>
                      <a:pt x="43" y="0"/>
                      <a:pt x="27" y="0"/>
                    </a:cubicBezTo>
                    <a:close/>
                    <a:moveTo>
                      <a:pt x="27" y="49"/>
                    </a:moveTo>
                    <a:cubicBezTo>
                      <a:pt x="16" y="49"/>
                      <a:pt x="6" y="40"/>
                      <a:pt x="6" y="28"/>
                    </a:cubicBezTo>
                    <a:cubicBezTo>
                      <a:pt x="6" y="16"/>
                      <a:pt x="16" y="7"/>
                      <a:pt x="27" y="7"/>
                    </a:cubicBezTo>
                    <a:cubicBezTo>
                      <a:pt x="39" y="7"/>
                      <a:pt x="49" y="16"/>
                      <a:pt x="49" y="28"/>
                    </a:cubicBezTo>
                    <a:cubicBezTo>
                      <a:pt x="49" y="40"/>
                      <a:pt x="39" y="49"/>
                      <a:pt x="27" y="49"/>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1" name="íśḷíḍè">
                <a:extLst>
                  <a:ext uri="{FF2B5EF4-FFF2-40B4-BE49-F238E27FC236}">
                    <a16:creationId xmlns:a16="http://schemas.microsoft.com/office/drawing/2014/main" id="{BBA5596A-77A3-4F27-AA66-E812C844D325}"/>
                  </a:ext>
                </a:extLst>
              </p:cNvPr>
              <p:cNvSpPr/>
              <p:nvPr/>
            </p:nvSpPr>
            <p:spPr bwMode="auto">
              <a:xfrm>
                <a:off x="4331" y="1987"/>
                <a:ext cx="33" cy="36"/>
              </a:xfrm>
              <a:custGeom>
                <a:gdLst>
                  <a:gd fmla="*/ 11 w 14" name="T0"/>
                  <a:gd fmla="*/ 0 h 15" name="T1"/>
                  <a:gd fmla="*/ 14 w 14" name="T2"/>
                  <a:gd fmla="*/ 3 h 15" name="T3"/>
                  <a:gd fmla="*/ 14 w 14" name="T4"/>
                  <a:gd fmla="*/ 8 h 15" name="T5"/>
                  <a:gd fmla="*/ 11 w 14" name="T6"/>
                  <a:gd fmla="*/ 11 h 15" name="T7"/>
                  <a:gd fmla="*/ 2 w 14" name="T8"/>
                  <a:gd fmla="*/ 11 h 15" name="T9"/>
                  <a:gd fmla="*/ 2 w 14" name="T10"/>
                  <a:gd fmla="*/ 14 h 15" name="T11"/>
                  <a:gd fmla="*/ 1 w 14" name="T12"/>
                  <a:gd fmla="*/ 15 h 15" name="T13"/>
                  <a:gd fmla="*/ 0 w 14" name="T14"/>
                  <a:gd fmla="*/ 14 h 15" name="T15"/>
                  <a:gd fmla="*/ 0 w 14" name="T16"/>
                  <a:gd fmla="*/ 3 h 15" name="T17"/>
                  <a:gd fmla="*/ 4 w 14" name="T18"/>
                  <a:gd fmla="*/ 0 h 15" name="T19"/>
                  <a:gd fmla="*/ 11 w 14" name="T20"/>
                  <a:gd fmla="*/ 0 h 15" name="T21"/>
                  <a:gd fmla="*/ 2 w 14" name="T22"/>
                  <a:gd fmla="*/ 10 h 15" name="T23"/>
                  <a:gd fmla="*/ 11 w 14" name="T24"/>
                  <a:gd fmla="*/ 10 h 15" name="T25"/>
                  <a:gd fmla="*/ 13 w 14" name="T26"/>
                  <a:gd fmla="*/ 8 h 15" name="T27"/>
                  <a:gd fmla="*/ 13 w 14" name="T28"/>
                  <a:gd fmla="*/ 3 h 15" name="T29"/>
                  <a:gd fmla="*/ 11 w 14" name="T30"/>
                  <a:gd fmla="*/ 2 h 15" name="T31"/>
                  <a:gd fmla="*/ 4 w 14" name="T32"/>
                  <a:gd fmla="*/ 2 h 15" name="T33"/>
                  <a:gd fmla="*/ 2 w 14" name="T34"/>
                  <a:gd fmla="*/ 3 h 15" name="T35"/>
                  <a:gd fmla="*/ 2 w 14" name="T36"/>
                  <a:gd fmla="*/ 10 h 1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5" w="14">
                    <a:moveTo>
                      <a:pt x="11" y="0"/>
                    </a:moveTo>
                    <a:cubicBezTo>
                      <a:pt x="13" y="0"/>
                      <a:pt x="14" y="1"/>
                      <a:pt x="14" y="3"/>
                    </a:cubicBezTo>
                    <a:cubicBezTo>
                      <a:pt x="14" y="8"/>
                      <a:pt x="14" y="8"/>
                      <a:pt x="14" y="8"/>
                    </a:cubicBezTo>
                    <a:cubicBezTo>
                      <a:pt x="14" y="10"/>
                      <a:pt x="13" y="11"/>
                      <a:pt x="11" y="11"/>
                    </a:cubicBezTo>
                    <a:cubicBezTo>
                      <a:pt x="2" y="11"/>
                      <a:pt x="2" y="11"/>
                      <a:pt x="2" y="11"/>
                    </a:cubicBezTo>
                    <a:cubicBezTo>
                      <a:pt x="2" y="14"/>
                      <a:pt x="2" y="14"/>
                      <a:pt x="2" y="14"/>
                    </a:cubicBezTo>
                    <a:cubicBezTo>
                      <a:pt x="2" y="15"/>
                      <a:pt x="2" y="15"/>
                      <a:pt x="1" y="15"/>
                    </a:cubicBezTo>
                    <a:cubicBezTo>
                      <a:pt x="1" y="15"/>
                      <a:pt x="0" y="15"/>
                      <a:pt x="0" y="14"/>
                    </a:cubicBezTo>
                    <a:cubicBezTo>
                      <a:pt x="0" y="3"/>
                      <a:pt x="0" y="3"/>
                      <a:pt x="0" y="3"/>
                    </a:cubicBezTo>
                    <a:cubicBezTo>
                      <a:pt x="0" y="1"/>
                      <a:pt x="2" y="0"/>
                      <a:pt x="4" y="0"/>
                    </a:cubicBezTo>
                    <a:lnTo>
                      <a:pt x="11" y="0"/>
                    </a:lnTo>
                    <a:close/>
                    <a:moveTo>
                      <a:pt x="2" y="10"/>
                    </a:moveTo>
                    <a:cubicBezTo>
                      <a:pt x="11" y="10"/>
                      <a:pt x="11" y="10"/>
                      <a:pt x="11" y="10"/>
                    </a:cubicBezTo>
                    <a:cubicBezTo>
                      <a:pt x="12" y="10"/>
                      <a:pt x="13" y="9"/>
                      <a:pt x="13" y="8"/>
                    </a:cubicBezTo>
                    <a:cubicBezTo>
                      <a:pt x="13" y="3"/>
                      <a:pt x="13" y="3"/>
                      <a:pt x="13" y="3"/>
                    </a:cubicBezTo>
                    <a:cubicBezTo>
                      <a:pt x="13" y="3"/>
                      <a:pt x="12" y="2"/>
                      <a:pt x="11" y="2"/>
                    </a:cubicBezTo>
                    <a:cubicBezTo>
                      <a:pt x="4" y="2"/>
                      <a:pt x="4" y="2"/>
                      <a:pt x="4" y="2"/>
                    </a:cubicBezTo>
                    <a:cubicBezTo>
                      <a:pt x="3" y="2"/>
                      <a:pt x="2" y="3"/>
                      <a:pt x="2" y="3"/>
                    </a:cubicBezTo>
                    <a:lnTo>
                      <a:pt x="2" y="10"/>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2" name="îŝľïḓé">
                <a:extLst>
                  <a:ext uri="{FF2B5EF4-FFF2-40B4-BE49-F238E27FC236}">
                    <a16:creationId xmlns:a16="http://schemas.microsoft.com/office/drawing/2014/main" id="{AE5D0AF7-2AC7-497E-98A0-90B6E70D1CF2}"/>
                  </a:ext>
                </a:extLst>
              </p:cNvPr>
              <p:cNvSpPr/>
              <p:nvPr/>
            </p:nvSpPr>
            <p:spPr bwMode="auto">
              <a:xfrm>
                <a:off x="4369" y="1987"/>
                <a:ext cx="30" cy="36"/>
              </a:xfrm>
              <a:custGeom>
                <a:gdLst>
                  <a:gd fmla="*/ 12 w 13" name="T0"/>
                  <a:gd fmla="*/ 0 h 15" name="T1"/>
                  <a:gd fmla="*/ 13 w 13" name="T2"/>
                  <a:gd fmla="*/ 1 h 15" name="T3"/>
                  <a:gd fmla="*/ 12 w 13" name="T4"/>
                  <a:gd fmla="*/ 2 h 15" name="T5"/>
                  <a:gd fmla="*/ 4 w 13" name="T6"/>
                  <a:gd fmla="*/ 2 h 15" name="T7"/>
                  <a:gd fmla="*/ 2 w 13" name="T8"/>
                  <a:gd fmla="*/ 3 h 15" name="T9"/>
                  <a:gd fmla="*/ 2 w 13" name="T10"/>
                  <a:gd fmla="*/ 12 h 15" name="T11"/>
                  <a:gd fmla="*/ 4 w 13" name="T12"/>
                  <a:gd fmla="*/ 13 h 15" name="T13"/>
                  <a:gd fmla="*/ 12 w 13" name="T14"/>
                  <a:gd fmla="*/ 13 h 15" name="T15"/>
                  <a:gd fmla="*/ 13 w 13" name="T16"/>
                  <a:gd fmla="*/ 14 h 15" name="T17"/>
                  <a:gd fmla="*/ 12 w 13" name="T18"/>
                  <a:gd fmla="*/ 15 h 15" name="T19"/>
                  <a:gd fmla="*/ 4 w 13" name="T20"/>
                  <a:gd fmla="*/ 15 h 15" name="T21"/>
                  <a:gd fmla="*/ 0 w 13" name="T22"/>
                  <a:gd fmla="*/ 12 h 15" name="T23"/>
                  <a:gd fmla="*/ 0 w 13" name="T24"/>
                  <a:gd fmla="*/ 3 h 15" name="T25"/>
                  <a:gd fmla="*/ 4 w 13" name="T26"/>
                  <a:gd fmla="*/ 0 h 15" name="T27"/>
                  <a:gd fmla="*/ 12 w 13" name="T28"/>
                  <a:gd fmla="*/ 0 h 1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5" w="13">
                    <a:moveTo>
                      <a:pt x="12" y="0"/>
                    </a:moveTo>
                    <a:cubicBezTo>
                      <a:pt x="13" y="0"/>
                      <a:pt x="13" y="0"/>
                      <a:pt x="13" y="1"/>
                    </a:cubicBezTo>
                    <a:cubicBezTo>
                      <a:pt x="13" y="2"/>
                      <a:pt x="13" y="2"/>
                      <a:pt x="12" y="2"/>
                    </a:cubicBezTo>
                    <a:cubicBezTo>
                      <a:pt x="4" y="2"/>
                      <a:pt x="4" y="2"/>
                      <a:pt x="4" y="2"/>
                    </a:cubicBezTo>
                    <a:cubicBezTo>
                      <a:pt x="3" y="2"/>
                      <a:pt x="2" y="3"/>
                      <a:pt x="2" y="3"/>
                    </a:cubicBezTo>
                    <a:cubicBezTo>
                      <a:pt x="2" y="12"/>
                      <a:pt x="2" y="12"/>
                      <a:pt x="2" y="12"/>
                    </a:cubicBezTo>
                    <a:cubicBezTo>
                      <a:pt x="2" y="13"/>
                      <a:pt x="3" y="13"/>
                      <a:pt x="4" y="13"/>
                    </a:cubicBezTo>
                    <a:cubicBezTo>
                      <a:pt x="12" y="13"/>
                      <a:pt x="12" y="13"/>
                      <a:pt x="12" y="13"/>
                    </a:cubicBezTo>
                    <a:cubicBezTo>
                      <a:pt x="13" y="13"/>
                      <a:pt x="13" y="14"/>
                      <a:pt x="13" y="14"/>
                    </a:cubicBezTo>
                    <a:cubicBezTo>
                      <a:pt x="13" y="15"/>
                      <a:pt x="13" y="15"/>
                      <a:pt x="12" y="15"/>
                    </a:cubicBezTo>
                    <a:cubicBezTo>
                      <a:pt x="4" y="15"/>
                      <a:pt x="4" y="15"/>
                      <a:pt x="4" y="15"/>
                    </a:cubicBezTo>
                    <a:cubicBezTo>
                      <a:pt x="2" y="15"/>
                      <a:pt x="0" y="14"/>
                      <a:pt x="0" y="12"/>
                    </a:cubicBezTo>
                    <a:cubicBezTo>
                      <a:pt x="0" y="3"/>
                      <a:pt x="0" y="3"/>
                      <a:pt x="0" y="3"/>
                    </a:cubicBezTo>
                    <a:cubicBezTo>
                      <a:pt x="0" y="1"/>
                      <a:pt x="2" y="0"/>
                      <a:pt x="4" y="0"/>
                    </a:cubicBezTo>
                    <a:lnTo>
                      <a:pt x="12" y="0"/>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3" name="îṧľîḋè">
                <a:extLst>
                  <a:ext uri="{FF2B5EF4-FFF2-40B4-BE49-F238E27FC236}">
                    <a16:creationId xmlns:a16="http://schemas.microsoft.com/office/drawing/2014/main" id="{696A3F59-D7CB-4D3F-AFC6-00FA76D680CF}"/>
                  </a:ext>
                </a:extLst>
              </p:cNvPr>
              <p:cNvSpPr/>
              <p:nvPr/>
            </p:nvSpPr>
            <p:spPr bwMode="auto">
              <a:xfrm>
                <a:off x="4293" y="1937"/>
                <a:ext cx="130" cy="131"/>
              </a:xfrm>
              <a:custGeom>
                <a:gdLst>
                  <a:gd fmla="*/ 28 w 55" name="T0"/>
                  <a:gd fmla="*/ 0 h 55" name="T1"/>
                  <a:gd fmla="*/ 0 w 55" name="T2"/>
                  <a:gd fmla="*/ 28 h 55" name="T3"/>
                  <a:gd fmla="*/ 28 w 55" name="T4"/>
                  <a:gd fmla="*/ 55 h 55" name="T5"/>
                  <a:gd fmla="*/ 55 w 55" name="T6"/>
                  <a:gd fmla="*/ 28 h 55" name="T7"/>
                  <a:gd fmla="*/ 28 w 55" name="T8"/>
                  <a:gd fmla="*/ 0 h 55" name="T9"/>
                  <a:gd fmla="*/ 28 w 55" name="T10"/>
                  <a:gd fmla="*/ 49 h 55" name="T11"/>
                  <a:gd fmla="*/ 7 w 55" name="T12"/>
                  <a:gd fmla="*/ 28 h 55" name="T13"/>
                  <a:gd fmla="*/ 28 w 55" name="T14"/>
                  <a:gd fmla="*/ 6 h 55" name="T15"/>
                  <a:gd fmla="*/ 49 w 55" name="T16"/>
                  <a:gd fmla="*/ 28 h 55" name="T17"/>
                  <a:gd fmla="*/ 28 w 55" name="T18"/>
                  <a:gd fmla="*/ 49 h 5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5" w="55">
                    <a:moveTo>
                      <a:pt x="28" y="0"/>
                    </a:moveTo>
                    <a:cubicBezTo>
                      <a:pt x="13" y="0"/>
                      <a:pt x="0" y="12"/>
                      <a:pt x="0" y="28"/>
                    </a:cubicBezTo>
                    <a:cubicBezTo>
                      <a:pt x="0" y="43"/>
                      <a:pt x="13" y="55"/>
                      <a:pt x="28" y="55"/>
                    </a:cubicBezTo>
                    <a:cubicBezTo>
                      <a:pt x="43" y="55"/>
                      <a:pt x="55" y="43"/>
                      <a:pt x="55" y="28"/>
                    </a:cubicBezTo>
                    <a:cubicBezTo>
                      <a:pt x="55" y="12"/>
                      <a:pt x="43" y="0"/>
                      <a:pt x="28" y="0"/>
                    </a:cubicBezTo>
                    <a:close/>
                    <a:moveTo>
                      <a:pt x="28" y="49"/>
                    </a:moveTo>
                    <a:cubicBezTo>
                      <a:pt x="16" y="49"/>
                      <a:pt x="7" y="39"/>
                      <a:pt x="7" y="28"/>
                    </a:cubicBezTo>
                    <a:cubicBezTo>
                      <a:pt x="7" y="16"/>
                      <a:pt x="16" y="6"/>
                      <a:pt x="28" y="6"/>
                    </a:cubicBezTo>
                    <a:cubicBezTo>
                      <a:pt x="39" y="6"/>
                      <a:pt x="49" y="16"/>
                      <a:pt x="49" y="28"/>
                    </a:cubicBezTo>
                    <a:cubicBezTo>
                      <a:pt x="49" y="39"/>
                      <a:pt x="39" y="49"/>
                      <a:pt x="28" y="49"/>
                    </a:cubicBez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4" name="ïṡlîďè">
                <a:extLst>
                  <a:ext uri="{FF2B5EF4-FFF2-40B4-BE49-F238E27FC236}">
                    <a16:creationId xmlns:a16="http://schemas.microsoft.com/office/drawing/2014/main" id="{3F123AB6-9B8D-44BF-A11A-B59FA807EBB5}"/>
                  </a:ext>
                </a:extLst>
              </p:cNvPr>
              <p:cNvSpPr/>
              <p:nvPr/>
            </p:nvSpPr>
            <p:spPr bwMode="auto">
              <a:xfrm>
                <a:off x="4326" y="1985"/>
                <a:ext cx="35" cy="35"/>
              </a:xfrm>
              <a:custGeom>
                <a:gdLst>
                  <a:gd fmla="*/ 11 w 15" name="T0"/>
                  <a:gd fmla="*/ 0 h 15" name="T1"/>
                  <a:gd fmla="*/ 15 w 15" name="T2"/>
                  <a:gd fmla="*/ 3 h 15" name="T3"/>
                  <a:gd fmla="*/ 15 w 15" name="T4"/>
                  <a:gd fmla="*/ 8 h 15" name="T5"/>
                  <a:gd fmla="*/ 11 w 15" name="T6"/>
                  <a:gd fmla="*/ 11 h 15" name="T7"/>
                  <a:gd fmla="*/ 2 w 15" name="T8"/>
                  <a:gd fmla="*/ 11 h 15" name="T9"/>
                  <a:gd fmla="*/ 2 w 15" name="T10"/>
                  <a:gd fmla="*/ 14 h 15" name="T11"/>
                  <a:gd fmla="*/ 1 w 15" name="T12"/>
                  <a:gd fmla="*/ 15 h 15" name="T13"/>
                  <a:gd fmla="*/ 0 w 15" name="T14"/>
                  <a:gd fmla="*/ 14 h 15" name="T15"/>
                  <a:gd fmla="*/ 0 w 15" name="T16"/>
                  <a:gd fmla="*/ 3 h 15" name="T17"/>
                  <a:gd fmla="*/ 4 w 15" name="T18"/>
                  <a:gd fmla="*/ 0 h 15" name="T19"/>
                  <a:gd fmla="*/ 11 w 15" name="T20"/>
                  <a:gd fmla="*/ 0 h 15" name="T21"/>
                  <a:gd fmla="*/ 2 w 15" name="T22"/>
                  <a:gd fmla="*/ 9 h 15" name="T23"/>
                  <a:gd fmla="*/ 11 w 15" name="T24"/>
                  <a:gd fmla="*/ 9 h 15" name="T25"/>
                  <a:gd fmla="*/ 13 w 15" name="T26"/>
                  <a:gd fmla="*/ 8 h 15" name="T27"/>
                  <a:gd fmla="*/ 13 w 15" name="T28"/>
                  <a:gd fmla="*/ 3 h 15" name="T29"/>
                  <a:gd fmla="*/ 11 w 15" name="T30"/>
                  <a:gd fmla="*/ 2 h 15" name="T31"/>
                  <a:gd fmla="*/ 4 w 15" name="T32"/>
                  <a:gd fmla="*/ 2 h 15" name="T33"/>
                  <a:gd fmla="*/ 2 w 15" name="T34"/>
                  <a:gd fmla="*/ 3 h 15" name="T35"/>
                  <a:gd fmla="*/ 2 w 15" name="T36"/>
                  <a:gd fmla="*/ 9 h 1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5" w="15">
                    <a:moveTo>
                      <a:pt x="11" y="0"/>
                    </a:moveTo>
                    <a:cubicBezTo>
                      <a:pt x="13" y="0"/>
                      <a:pt x="15" y="1"/>
                      <a:pt x="15" y="3"/>
                    </a:cubicBezTo>
                    <a:cubicBezTo>
                      <a:pt x="15" y="8"/>
                      <a:pt x="15" y="8"/>
                      <a:pt x="15" y="8"/>
                    </a:cubicBezTo>
                    <a:cubicBezTo>
                      <a:pt x="15" y="10"/>
                      <a:pt x="13" y="11"/>
                      <a:pt x="11" y="11"/>
                    </a:cubicBezTo>
                    <a:cubicBezTo>
                      <a:pt x="2" y="11"/>
                      <a:pt x="2" y="11"/>
                      <a:pt x="2" y="11"/>
                    </a:cubicBezTo>
                    <a:cubicBezTo>
                      <a:pt x="2" y="14"/>
                      <a:pt x="2" y="14"/>
                      <a:pt x="2" y="14"/>
                    </a:cubicBezTo>
                    <a:cubicBezTo>
                      <a:pt x="2" y="15"/>
                      <a:pt x="2" y="15"/>
                      <a:pt x="1" y="15"/>
                    </a:cubicBezTo>
                    <a:cubicBezTo>
                      <a:pt x="1" y="15"/>
                      <a:pt x="0" y="15"/>
                      <a:pt x="0" y="14"/>
                    </a:cubicBezTo>
                    <a:cubicBezTo>
                      <a:pt x="0" y="3"/>
                      <a:pt x="0" y="3"/>
                      <a:pt x="0" y="3"/>
                    </a:cubicBezTo>
                    <a:cubicBezTo>
                      <a:pt x="0" y="1"/>
                      <a:pt x="2" y="0"/>
                      <a:pt x="4" y="0"/>
                    </a:cubicBezTo>
                    <a:lnTo>
                      <a:pt x="11" y="0"/>
                    </a:lnTo>
                    <a:close/>
                    <a:moveTo>
                      <a:pt x="2" y="9"/>
                    </a:moveTo>
                    <a:cubicBezTo>
                      <a:pt x="11" y="9"/>
                      <a:pt x="11" y="9"/>
                      <a:pt x="11" y="9"/>
                    </a:cubicBezTo>
                    <a:cubicBezTo>
                      <a:pt x="12" y="9"/>
                      <a:pt x="13" y="9"/>
                      <a:pt x="13" y="8"/>
                    </a:cubicBezTo>
                    <a:cubicBezTo>
                      <a:pt x="13" y="3"/>
                      <a:pt x="13" y="3"/>
                      <a:pt x="13" y="3"/>
                    </a:cubicBezTo>
                    <a:cubicBezTo>
                      <a:pt x="13" y="3"/>
                      <a:pt x="12" y="2"/>
                      <a:pt x="11" y="2"/>
                    </a:cubicBezTo>
                    <a:cubicBezTo>
                      <a:pt x="4" y="2"/>
                      <a:pt x="4" y="2"/>
                      <a:pt x="4" y="2"/>
                    </a:cubicBezTo>
                    <a:cubicBezTo>
                      <a:pt x="3" y="2"/>
                      <a:pt x="2" y="3"/>
                      <a:pt x="2" y="3"/>
                    </a:cubicBezTo>
                    <a:lnTo>
                      <a:pt x="2" y="9"/>
                    </a:ln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5" name="îṩľidé">
                <a:extLst>
                  <a:ext uri="{FF2B5EF4-FFF2-40B4-BE49-F238E27FC236}">
                    <a16:creationId xmlns:a16="http://schemas.microsoft.com/office/drawing/2014/main" id="{5C593AF3-B5F3-44FD-BC48-36166732DA6E}"/>
                  </a:ext>
                </a:extLst>
              </p:cNvPr>
              <p:cNvSpPr/>
              <p:nvPr/>
            </p:nvSpPr>
            <p:spPr bwMode="auto">
              <a:xfrm>
                <a:off x="4366" y="1985"/>
                <a:ext cx="29" cy="35"/>
              </a:xfrm>
              <a:custGeom>
                <a:gdLst>
                  <a:gd fmla="*/ 12 w 12" name="T0"/>
                  <a:gd fmla="*/ 0 h 15" name="T1"/>
                  <a:gd fmla="*/ 12 w 12" name="T2"/>
                  <a:gd fmla="*/ 1 h 15" name="T3"/>
                  <a:gd fmla="*/ 12 w 12" name="T4"/>
                  <a:gd fmla="*/ 2 h 15" name="T5"/>
                  <a:gd fmla="*/ 3 w 12" name="T6"/>
                  <a:gd fmla="*/ 2 h 15" name="T7"/>
                  <a:gd fmla="*/ 2 w 12" name="T8"/>
                  <a:gd fmla="*/ 3 h 15" name="T9"/>
                  <a:gd fmla="*/ 2 w 12" name="T10"/>
                  <a:gd fmla="*/ 12 h 15" name="T11"/>
                  <a:gd fmla="*/ 3 w 12" name="T12"/>
                  <a:gd fmla="*/ 13 h 15" name="T13"/>
                  <a:gd fmla="*/ 12 w 12" name="T14"/>
                  <a:gd fmla="*/ 13 h 15" name="T15"/>
                  <a:gd fmla="*/ 12 w 12" name="T16"/>
                  <a:gd fmla="*/ 14 h 15" name="T17"/>
                  <a:gd fmla="*/ 12 w 12" name="T18"/>
                  <a:gd fmla="*/ 15 h 15" name="T19"/>
                  <a:gd fmla="*/ 3 w 12" name="T20"/>
                  <a:gd fmla="*/ 15 h 15" name="T21"/>
                  <a:gd fmla="*/ 0 w 12" name="T22"/>
                  <a:gd fmla="*/ 12 h 15" name="T23"/>
                  <a:gd fmla="*/ 0 w 12" name="T24"/>
                  <a:gd fmla="*/ 3 h 15" name="T25"/>
                  <a:gd fmla="*/ 3 w 12" name="T26"/>
                  <a:gd fmla="*/ 0 h 15" name="T27"/>
                  <a:gd fmla="*/ 12 w 12" name="T28"/>
                  <a:gd fmla="*/ 0 h 1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5" w="12">
                    <a:moveTo>
                      <a:pt x="12" y="0"/>
                    </a:moveTo>
                    <a:cubicBezTo>
                      <a:pt x="12" y="0"/>
                      <a:pt x="12" y="0"/>
                      <a:pt x="12" y="1"/>
                    </a:cubicBezTo>
                    <a:cubicBezTo>
                      <a:pt x="12" y="1"/>
                      <a:pt x="12" y="2"/>
                      <a:pt x="12" y="2"/>
                    </a:cubicBezTo>
                    <a:cubicBezTo>
                      <a:pt x="3" y="2"/>
                      <a:pt x="3" y="2"/>
                      <a:pt x="3" y="2"/>
                    </a:cubicBezTo>
                    <a:cubicBezTo>
                      <a:pt x="2" y="2"/>
                      <a:pt x="2" y="3"/>
                      <a:pt x="2" y="3"/>
                    </a:cubicBezTo>
                    <a:cubicBezTo>
                      <a:pt x="2" y="12"/>
                      <a:pt x="2" y="12"/>
                      <a:pt x="2" y="12"/>
                    </a:cubicBezTo>
                    <a:cubicBezTo>
                      <a:pt x="2" y="13"/>
                      <a:pt x="2" y="13"/>
                      <a:pt x="3" y="13"/>
                    </a:cubicBezTo>
                    <a:cubicBezTo>
                      <a:pt x="12" y="13"/>
                      <a:pt x="12" y="13"/>
                      <a:pt x="12" y="13"/>
                    </a:cubicBezTo>
                    <a:cubicBezTo>
                      <a:pt x="12" y="13"/>
                      <a:pt x="12" y="14"/>
                      <a:pt x="12" y="14"/>
                    </a:cubicBezTo>
                    <a:cubicBezTo>
                      <a:pt x="12" y="15"/>
                      <a:pt x="12" y="15"/>
                      <a:pt x="12" y="15"/>
                    </a:cubicBezTo>
                    <a:cubicBezTo>
                      <a:pt x="3" y="15"/>
                      <a:pt x="3" y="15"/>
                      <a:pt x="3" y="15"/>
                    </a:cubicBezTo>
                    <a:cubicBezTo>
                      <a:pt x="1" y="15"/>
                      <a:pt x="0" y="14"/>
                      <a:pt x="0" y="12"/>
                    </a:cubicBezTo>
                    <a:cubicBezTo>
                      <a:pt x="0" y="3"/>
                      <a:pt x="0" y="3"/>
                      <a:pt x="0" y="3"/>
                    </a:cubicBezTo>
                    <a:cubicBezTo>
                      <a:pt x="0" y="1"/>
                      <a:pt x="1" y="0"/>
                      <a:pt x="3" y="0"/>
                    </a:cubicBezTo>
                    <a:lnTo>
                      <a:pt x="12" y="0"/>
                    </a:ln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6" name="íṩḷîde">
                <a:extLst>
                  <a:ext uri="{FF2B5EF4-FFF2-40B4-BE49-F238E27FC236}">
                    <a16:creationId xmlns:a16="http://schemas.microsoft.com/office/drawing/2014/main" id="{DA9588CC-9EC5-48CC-A5AF-82D2EBF6DE23}"/>
                  </a:ext>
                </a:extLst>
              </p:cNvPr>
              <p:cNvSpPr/>
              <p:nvPr/>
            </p:nvSpPr>
            <p:spPr bwMode="auto">
              <a:xfrm>
                <a:off x="2718" y="3198"/>
                <a:ext cx="322" cy="151"/>
              </a:xfrm>
              <a:custGeom>
                <a:gdLst>
                  <a:gd fmla="*/ 322 w 322" name="T0"/>
                  <a:gd fmla="*/ 64 h 151" name="T1"/>
                  <a:gd fmla="*/ 5 w 322" name="T2"/>
                  <a:gd fmla="*/ 151 h 151" name="T3"/>
                  <a:gd fmla="*/ 0 w 322" name="T4"/>
                  <a:gd fmla="*/ 139 h 151" name="T5"/>
                  <a:gd fmla="*/ 322 w 322" name="T6"/>
                  <a:gd fmla="*/ 0 h 151" name="T7"/>
                  <a:gd fmla="*/ 322 w 322" name="T8"/>
                  <a:gd fmla="*/ 64 h 151" name="T9"/>
                </a:gdLst>
                <a:cxnLst>
                  <a:cxn ang="0">
                    <a:pos x="T0" y="T1"/>
                  </a:cxn>
                  <a:cxn ang="0">
                    <a:pos x="T2" y="T3"/>
                  </a:cxn>
                  <a:cxn ang="0">
                    <a:pos x="T4" y="T5"/>
                  </a:cxn>
                  <a:cxn ang="0">
                    <a:pos x="T6" y="T7"/>
                  </a:cxn>
                  <a:cxn ang="0">
                    <a:pos x="T8" y="T9"/>
                  </a:cxn>
                </a:cxnLst>
                <a:rect b="b" l="0" r="r" t="0"/>
                <a:pathLst>
                  <a:path h="151" w="322">
                    <a:moveTo>
                      <a:pt x="322" y="64"/>
                    </a:moveTo>
                    <a:lnTo>
                      <a:pt x="5" y="151"/>
                    </a:lnTo>
                    <a:lnTo>
                      <a:pt x="0" y="139"/>
                    </a:lnTo>
                    <a:lnTo>
                      <a:pt x="322" y="0"/>
                    </a:lnTo>
                    <a:lnTo>
                      <a:pt x="322" y="64"/>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7" name="ïṧļïdê">
                <a:extLst>
                  <a:ext uri="{FF2B5EF4-FFF2-40B4-BE49-F238E27FC236}">
                    <a16:creationId xmlns:a16="http://schemas.microsoft.com/office/drawing/2014/main" id="{14C2E523-B1F5-4EDD-985E-B0B9AEFFFC15}"/>
                  </a:ext>
                </a:extLst>
              </p:cNvPr>
              <p:cNvSpPr/>
              <p:nvPr/>
            </p:nvSpPr>
            <p:spPr bwMode="auto">
              <a:xfrm>
                <a:off x="2685" y="3356"/>
                <a:ext cx="87" cy="86"/>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8" name="iṣľide">
                <a:extLst>
                  <a:ext uri="{FF2B5EF4-FFF2-40B4-BE49-F238E27FC236}">
                    <a16:creationId xmlns:a16="http://schemas.microsoft.com/office/drawing/2014/main" id="{228E0BDF-068C-463F-84AA-626741345C89}"/>
                  </a:ext>
                </a:extLst>
              </p:cNvPr>
              <p:cNvSpPr/>
              <p:nvPr/>
            </p:nvSpPr>
            <p:spPr bwMode="auto">
              <a:xfrm>
                <a:off x="2694" y="3366"/>
                <a:ext cx="69" cy="69"/>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9" name="iṥļíďè">
                <a:extLst>
                  <a:ext uri="{FF2B5EF4-FFF2-40B4-BE49-F238E27FC236}">
                    <a16:creationId xmlns:a16="http://schemas.microsoft.com/office/drawing/2014/main" id="{D4980DC3-8398-4C32-BC1C-28E66CF1ADBA}"/>
                  </a:ext>
                </a:extLst>
              </p:cNvPr>
              <p:cNvSpPr/>
              <p:nvPr/>
            </p:nvSpPr>
            <p:spPr bwMode="auto">
              <a:xfrm>
                <a:off x="2706" y="3378"/>
                <a:ext cx="45" cy="42"/>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0" name="ïŝlíḓê">
                <a:extLst>
                  <a:ext uri="{FF2B5EF4-FFF2-40B4-BE49-F238E27FC236}">
                    <a16:creationId xmlns:a16="http://schemas.microsoft.com/office/drawing/2014/main" id="{1B0E9F95-A480-4B44-B4A8-2FCE6CAC019D}"/>
                  </a:ext>
                </a:extLst>
              </p:cNvPr>
              <p:cNvSpPr/>
              <p:nvPr/>
            </p:nvSpPr>
            <p:spPr bwMode="auto">
              <a:xfrm>
                <a:off x="2673" y="3335"/>
                <a:ext cx="111" cy="62"/>
              </a:xfrm>
              <a:custGeom>
                <a:gdLst>
                  <a:gd fmla="*/ 23 w 47" name="T0"/>
                  <a:gd fmla="*/ 6 h 26" name="T1"/>
                  <a:gd fmla="*/ 47 w 47" name="T2"/>
                  <a:gd fmla="*/ 26 h 26" name="T3"/>
                  <a:gd fmla="*/ 47 w 47" name="T4"/>
                  <a:gd fmla="*/ 23 h 26" name="T5"/>
                  <a:gd fmla="*/ 23 w 47" name="T6"/>
                  <a:gd fmla="*/ 0 h 26" name="T7"/>
                  <a:gd fmla="*/ 0 w 47" name="T8"/>
                  <a:gd fmla="*/ 23 h 26" name="T9"/>
                  <a:gd fmla="*/ 0 w 47" name="T10"/>
                  <a:gd fmla="*/ 26 h 26" name="T11"/>
                  <a:gd fmla="*/ 23 w 47" name="T12"/>
                  <a:gd fmla="*/ 6 h 26" name="T13"/>
                </a:gdLst>
                <a:cxnLst>
                  <a:cxn ang="0">
                    <a:pos x="T0" y="T1"/>
                  </a:cxn>
                  <a:cxn ang="0">
                    <a:pos x="T2" y="T3"/>
                  </a:cxn>
                  <a:cxn ang="0">
                    <a:pos x="T4" y="T5"/>
                  </a:cxn>
                  <a:cxn ang="0">
                    <a:pos x="T6" y="T7"/>
                  </a:cxn>
                  <a:cxn ang="0">
                    <a:pos x="T8" y="T9"/>
                  </a:cxn>
                  <a:cxn ang="0">
                    <a:pos x="T10" y="T11"/>
                  </a:cxn>
                  <a:cxn ang="0">
                    <a:pos x="T12" y="T13"/>
                  </a:cxn>
                </a:cxnLst>
                <a:rect b="b" l="0" r="r" t="0"/>
                <a:pathLst>
                  <a:path h="26" w="47">
                    <a:moveTo>
                      <a:pt x="23" y="6"/>
                    </a:moveTo>
                    <a:cubicBezTo>
                      <a:pt x="35" y="6"/>
                      <a:pt x="45" y="14"/>
                      <a:pt x="47" y="26"/>
                    </a:cubicBezTo>
                    <a:cubicBezTo>
                      <a:pt x="47" y="25"/>
                      <a:pt x="47" y="24"/>
                      <a:pt x="47" y="23"/>
                    </a:cubicBezTo>
                    <a:cubicBezTo>
                      <a:pt x="47" y="10"/>
                      <a:pt x="36" y="0"/>
                      <a:pt x="23" y="0"/>
                    </a:cubicBezTo>
                    <a:cubicBezTo>
                      <a:pt x="10" y="0"/>
                      <a:pt x="0" y="10"/>
                      <a:pt x="0" y="23"/>
                    </a:cubicBezTo>
                    <a:cubicBezTo>
                      <a:pt x="0" y="24"/>
                      <a:pt x="0" y="25"/>
                      <a:pt x="0" y="26"/>
                    </a:cubicBezTo>
                    <a:cubicBezTo>
                      <a:pt x="2" y="14"/>
                      <a:pt x="11" y="6"/>
                      <a:pt x="23"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1" name="ïŝļïḍe">
                <a:extLst>
                  <a:ext uri="{FF2B5EF4-FFF2-40B4-BE49-F238E27FC236}">
                    <a16:creationId xmlns:a16="http://schemas.microsoft.com/office/drawing/2014/main" id="{487632CC-3E7B-4367-8278-A1B87F1C9976}"/>
                  </a:ext>
                </a:extLst>
              </p:cNvPr>
              <p:cNvSpPr/>
              <p:nvPr/>
            </p:nvSpPr>
            <p:spPr bwMode="auto">
              <a:xfrm>
                <a:off x="3073" y="3205"/>
                <a:ext cx="321" cy="144"/>
              </a:xfrm>
              <a:custGeom>
                <a:gdLst>
                  <a:gd fmla="*/ 0 w 321" name="T0"/>
                  <a:gd fmla="*/ 57 h 144" name="T1"/>
                  <a:gd fmla="*/ 317 w 321" name="T2"/>
                  <a:gd fmla="*/ 144 h 144" name="T3"/>
                  <a:gd fmla="*/ 321 w 321" name="T4"/>
                  <a:gd fmla="*/ 132 h 144" name="T5"/>
                  <a:gd fmla="*/ 0 w 321" name="T6"/>
                  <a:gd fmla="*/ 0 h 144" name="T7"/>
                  <a:gd fmla="*/ 0 w 321" name="T8"/>
                  <a:gd fmla="*/ 57 h 144" name="T9"/>
                </a:gdLst>
                <a:cxnLst>
                  <a:cxn ang="0">
                    <a:pos x="T0" y="T1"/>
                  </a:cxn>
                  <a:cxn ang="0">
                    <a:pos x="T2" y="T3"/>
                  </a:cxn>
                  <a:cxn ang="0">
                    <a:pos x="T4" y="T5"/>
                  </a:cxn>
                  <a:cxn ang="0">
                    <a:pos x="T6" y="T7"/>
                  </a:cxn>
                  <a:cxn ang="0">
                    <a:pos x="T8" y="T9"/>
                  </a:cxn>
                </a:cxnLst>
                <a:rect b="b" l="0" r="r" t="0"/>
                <a:pathLst>
                  <a:path h="144" w="321">
                    <a:moveTo>
                      <a:pt x="0" y="57"/>
                    </a:moveTo>
                    <a:lnTo>
                      <a:pt x="317" y="144"/>
                    </a:lnTo>
                    <a:lnTo>
                      <a:pt x="321" y="132"/>
                    </a:lnTo>
                    <a:lnTo>
                      <a:pt x="0" y="0"/>
                    </a:lnTo>
                    <a:lnTo>
                      <a:pt x="0" y="57"/>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2" name="ïSļíďé">
                <a:extLst>
                  <a:ext uri="{FF2B5EF4-FFF2-40B4-BE49-F238E27FC236}">
                    <a16:creationId xmlns:a16="http://schemas.microsoft.com/office/drawing/2014/main" id="{5D8B8479-12EC-44B1-BDE2-2E5A41D4F93A}"/>
                  </a:ext>
                </a:extLst>
              </p:cNvPr>
              <p:cNvSpPr/>
              <p:nvPr/>
            </p:nvSpPr>
            <p:spPr bwMode="auto">
              <a:xfrm>
                <a:off x="3340" y="3356"/>
                <a:ext cx="87" cy="86"/>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3" name="îslîḑè">
                <a:extLst>
                  <a:ext uri="{FF2B5EF4-FFF2-40B4-BE49-F238E27FC236}">
                    <a16:creationId xmlns:a16="http://schemas.microsoft.com/office/drawing/2014/main" id="{FBD530A7-3396-4AD7-8A68-DE9CC5A664D3}"/>
                  </a:ext>
                </a:extLst>
              </p:cNvPr>
              <p:cNvSpPr/>
              <p:nvPr/>
            </p:nvSpPr>
            <p:spPr bwMode="auto">
              <a:xfrm>
                <a:off x="3349" y="3366"/>
                <a:ext cx="69" cy="69"/>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4" name="ïṡľíḓé">
                <a:extLst>
                  <a:ext uri="{FF2B5EF4-FFF2-40B4-BE49-F238E27FC236}">
                    <a16:creationId xmlns:a16="http://schemas.microsoft.com/office/drawing/2014/main" id="{0663424C-BECA-4DE7-99DA-58A311155922}"/>
                  </a:ext>
                </a:extLst>
              </p:cNvPr>
              <p:cNvSpPr/>
              <p:nvPr/>
            </p:nvSpPr>
            <p:spPr bwMode="auto">
              <a:xfrm>
                <a:off x="3364" y="3378"/>
                <a:ext cx="42" cy="42"/>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5" name="ïsļíḑè">
                <a:extLst>
                  <a:ext uri="{FF2B5EF4-FFF2-40B4-BE49-F238E27FC236}">
                    <a16:creationId xmlns:a16="http://schemas.microsoft.com/office/drawing/2014/main" id="{63C46012-3BFA-4DCC-9F4D-F6374CAB87BF}"/>
                  </a:ext>
                </a:extLst>
              </p:cNvPr>
              <p:cNvSpPr/>
              <p:nvPr/>
            </p:nvSpPr>
            <p:spPr bwMode="auto">
              <a:xfrm>
                <a:off x="3328" y="3335"/>
                <a:ext cx="111" cy="62"/>
              </a:xfrm>
              <a:custGeom>
                <a:gdLst>
                  <a:gd fmla="*/ 24 w 47" name="T0"/>
                  <a:gd fmla="*/ 6 h 26" name="T1"/>
                  <a:gd fmla="*/ 0 w 47" name="T2"/>
                  <a:gd fmla="*/ 26 h 26" name="T3"/>
                  <a:gd fmla="*/ 0 w 47" name="T4"/>
                  <a:gd fmla="*/ 23 h 26" name="T5"/>
                  <a:gd fmla="*/ 24 w 47" name="T6"/>
                  <a:gd fmla="*/ 0 h 26" name="T7"/>
                  <a:gd fmla="*/ 47 w 47" name="T8"/>
                  <a:gd fmla="*/ 23 h 26" name="T9"/>
                  <a:gd fmla="*/ 47 w 47" name="T10"/>
                  <a:gd fmla="*/ 26 h 26" name="T11"/>
                  <a:gd fmla="*/ 24 w 47" name="T12"/>
                  <a:gd fmla="*/ 6 h 26" name="T13"/>
                </a:gdLst>
                <a:cxnLst>
                  <a:cxn ang="0">
                    <a:pos x="T0" y="T1"/>
                  </a:cxn>
                  <a:cxn ang="0">
                    <a:pos x="T2" y="T3"/>
                  </a:cxn>
                  <a:cxn ang="0">
                    <a:pos x="T4" y="T5"/>
                  </a:cxn>
                  <a:cxn ang="0">
                    <a:pos x="T6" y="T7"/>
                  </a:cxn>
                  <a:cxn ang="0">
                    <a:pos x="T8" y="T9"/>
                  </a:cxn>
                  <a:cxn ang="0">
                    <a:pos x="T10" y="T11"/>
                  </a:cxn>
                  <a:cxn ang="0">
                    <a:pos x="T12" y="T13"/>
                  </a:cxn>
                </a:cxnLst>
                <a:rect b="b" l="0" r="r" t="0"/>
                <a:pathLst>
                  <a:path h="26" w="47">
                    <a:moveTo>
                      <a:pt x="24" y="6"/>
                    </a:moveTo>
                    <a:cubicBezTo>
                      <a:pt x="12" y="6"/>
                      <a:pt x="2" y="14"/>
                      <a:pt x="0" y="26"/>
                    </a:cubicBezTo>
                    <a:cubicBezTo>
                      <a:pt x="0" y="25"/>
                      <a:pt x="0" y="24"/>
                      <a:pt x="0" y="23"/>
                    </a:cubicBezTo>
                    <a:cubicBezTo>
                      <a:pt x="0" y="10"/>
                      <a:pt x="11" y="0"/>
                      <a:pt x="24" y="0"/>
                    </a:cubicBezTo>
                    <a:cubicBezTo>
                      <a:pt x="37" y="0"/>
                      <a:pt x="47" y="10"/>
                      <a:pt x="47" y="23"/>
                    </a:cubicBezTo>
                    <a:cubicBezTo>
                      <a:pt x="47" y="24"/>
                      <a:pt x="47" y="25"/>
                      <a:pt x="47" y="26"/>
                    </a:cubicBezTo>
                    <a:cubicBezTo>
                      <a:pt x="46" y="14"/>
                      <a:pt x="36" y="6"/>
                      <a:pt x="24"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6" name="îṩ1îďè">
                <a:extLst>
                  <a:ext uri="{FF2B5EF4-FFF2-40B4-BE49-F238E27FC236}">
                    <a16:creationId xmlns:a16="http://schemas.microsoft.com/office/drawing/2014/main" id="{6A62BDDA-19B0-47CE-8D9D-07222B8A8D29}"/>
                  </a:ext>
                </a:extLst>
              </p:cNvPr>
              <p:cNvSpPr/>
              <p:nvPr/>
            </p:nvSpPr>
            <p:spPr bwMode="auto">
              <a:xfrm>
                <a:off x="2836" y="2506"/>
                <a:ext cx="440" cy="80"/>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7" name="i$1iḋê">
                <a:extLst>
                  <a:ext uri="{FF2B5EF4-FFF2-40B4-BE49-F238E27FC236}">
                    <a16:creationId xmlns:a16="http://schemas.microsoft.com/office/drawing/2014/main" id="{A3D21AFE-7E85-4B15-A466-E4C7AF3A5B71}"/>
                  </a:ext>
                </a:extLst>
              </p:cNvPr>
              <p:cNvSpPr/>
              <p:nvPr/>
            </p:nvSpPr>
            <p:spPr bwMode="auto">
              <a:xfrm>
                <a:off x="3037" y="2586"/>
                <a:ext cx="31" cy="642"/>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8" name="îṧļiḑê">
                <a:extLst>
                  <a:ext uri="{FF2B5EF4-FFF2-40B4-BE49-F238E27FC236}">
                    <a16:creationId xmlns:a16="http://schemas.microsoft.com/office/drawing/2014/main" id="{FD04CA53-56C4-4C4E-B45A-1EC690066654}"/>
                  </a:ext>
                </a:extLst>
              </p:cNvPr>
              <p:cNvSpPr/>
              <p:nvPr/>
            </p:nvSpPr>
            <p:spPr bwMode="auto">
              <a:xfrm>
                <a:off x="3021" y="2650"/>
                <a:ext cx="63" cy="223"/>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9" name="iṡlïḍè">
                <a:extLst>
                  <a:ext uri="{FF2B5EF4-FFF2-40B4-BE49-F238E27FC236}">
                    <a16:creationId xmlns:a16="http://schemas.microsoft.com/office/drawing/2014/main" id="{5BF6F1AA-777C-4259-B4EE-99581A1FDC0E}"/>
                  </a:ext>
                </a:extLst>
              </p:cNvPr>
              <p:cNvSpPr/>
              <p:nvPr/>
            </p:nvSpPr>
            <p:spPr bwMode="auto">
              <a:xfrm>
                <a:off x="3032" y="2982"/>
                <a:ext cx="41" cy="223"/>
              </a:xfrm>
              <a:prstGeom prst="rect">
                <a:avLst/>
              </a:prstGeom>
              <a:solidFill>
                <a:srgbClr val="35343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0" name="íṣḻïďè">
                <a:extLst>
                  <a:ext uri="{FF2B5EF4-FFF2-40B4-BE49-F238E27FC236}">
                    <a16:creationId xmlns:a16="http://schemas.microsoft.com/office/drawing/2014/main" id="{EB00B63B-8B29-4C3E-8E1F-DC3CB8FBCE0F}"/>
                  </a:ext>
                </a:extLst>
              </p:cNvPr>
              <p:cNvSpPr/>
              <p:nvPr/>
            </p:nvSpPr>
            <p:spPr bwMode="auto">
              <a:xfrm>
                <a:off x="3021" y="3046"/>
                <a:ext cx="63" cy="223"/>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1" name="îṩľiḓé">
                <a:extLst>
                  <a:ext uri="{FF2B5EF4-FFF2-40B4-BE49-F238E27FC236}">
                    <a16:creationId xmlns:a16="http://schemas.microsoft.com/office/drawing/2014/main" id="{78E6304E-0353-40CD-85AD-5E8F0E9CDCBD}"/>
                  </a:ext>
                </a:extLst>
              </p:cNvPr>
              <p:cNvSpPr/>
              <p:nvPr/>
            </p:nvSpPr>
            <p:spPr bwMode="auto">
              <a:xfrm>
                <a:off x="2701" y="2418"/>
                <a:ext cx="703" cy="135"/>
              </a:xfrm>
              <a:custGeom>
                <a:gdLst>
                  <a:gd fmla="*/ 2 w 297" name="T0"/>
                  <a:gd fmla="*/ 2 h 57" name="T1"/>
                  <a:gd fmla="*/ 2 w 297" name="T2"/>
                  <a:gd fmla="*/ 23 h 57" name="T3"/>
                  <a:gd fmla="*/ 149 w 297" name="T4"/>
                  <a:gd fmla="*/ 57 h 57" name="T5"/>
                  <a:gd fmla="*/ 295 w 297" name="T6"/>
                  <a:gd fmla="*/ 23 h 57" name="T7"/>
                  <a:gd fmla="*/ 295 w 297" name="T8"/>
                  <a:gd fmla="*/ 0 h 57" name="T9"/>
                  <a:gd fmla="*/ 2 w 297" name="T10"/>
                  <a:gd fmla="*/ 2 h 57" name="T11"/>
                </a:gdLst>
                <a:cxnLst>
                  <a:cxn ang="0">
                    <a:pos x="T0" y="T1"/>
                  </a:cxn>
                  <a:cxn ang="0">
                    <a:pos x="T2" y="T3"/>
                  </a:cxn>
                  <a:cxn ang="0">
                    <a:pos x="T4" y="T5"/>
                  </a:cxn>
                  <a:cxn ang="0">
                    <a:pos x="T6" y="T7"/>
                  </a:cxn>
                  <a:cxn ang="0">
                    <a:pos x="T8" y="T9"/>
                  </a:cxn>
                  <a:cxn ang="0">
                    <a:pos x="T10" y="T11"/>
                  </a:cxn>
                </a:cxnLst>
                <a:rect b="b" l="0" r="r" t="0"/>
                <a:pathLst>
                  <a:path h="57" w="297">
                    <a:moveTo>
                      <a:pt x="2" y="2"/>
                    </a:moveTo>
                    <a:cubicBezTo>
                      <a:pt x="0" y="4"/>
                      <a:pt x="2" y="20"/>
                      <a:pt x="2" y="23"/>
                    </a:cubicBezTo>
                    <a:cubicBezTo>
                      <a:pt x="2" y="42"/>
                      <a:pt x="67" y="57"/>
                      <a:pt x="149" y="57"/>
                    </a:cubicBezTo>
                    <a:cubicBezTo>
                      <a:pt x="230" y="57"/>
                      <a:pt x="295" y="42"/>
                      <a:pt x="295" y="23"/>
                    </a:cubicBezTo>
                    <a:cubicBezTo>
                      <a:pt x="295" y="20"/>
                      <a:pt x="297" y="2"/>
                      <a:pt x="295" y="0"/>
                    </a:cubicBezTo>
                    <a:lnTo>
                      <a:pt x="2" y="2"/>
                    </a:ln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2" name="íşlïḋè">
                <a:extLst>
                  <a:ext uri="{FF2B5EF4-FFF2-40B4-BE49-F238E27FC236}">
                    <a16:creationId xmlns:a16="http://schemas.microsoft.com/office/drawing/2014/main" id="{FBA12AA2-CF3B-4431-8675-39FDF609630B}"/>
                  </a:ext>
                </a:extLst>
              </p:cNvPr>
              <p:cNvSpPr/>
              <p:nvPr/>
            </p:nvSpPr>
            <p:spPr bwMode="auto">
              <a:xfrm>
                <a:off x="2706" y="2340"/>
                <a:ext cx="693" cy="166"/>
              </a:xfrm>
              <a:prstGeom prst="ellipse">
                <a:avLst/>
              </a:pr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3" name="iŝ1îḑê">
                <a:extLst>
                  <a:ext uri="{FF2B5EF4-FFF2-40B4-BE49-F238E27FC236}">
                    <a16:creationId xmlns:a16="http://schemas.microsoft.com/office/drawing/2014/main" id="{6B447AB7-1B1C-4FF9-ACC7-770872154A78}"/>
                  </a:ext>
                </a:extLst>
              </p:cNvPr>
              <p:cNvSpPr/>
              <p:nvPr/>
            </p:nvSpPr>
            <p:spPr bwMode="auto">
              <a:xfrm>
                <a:off x="3271" y="1748"/>
                <a:ext cx="327" cy="346"/>
              </a:xfrm>
              <a:custGeom>
                <a:gdLst>
                  <a:gd fmla="*/ 78 w 138" name="T0"/>
                  <a:gd fmla="*/ 117 h 146" name="T1"/>
                  <a:gd fmla="*/ 138 w 138" name="T2"/>
                  <a:gd fmla="*/ 113 h 146" name="T3"/>
                  <a:gd fmla="*/ 70 w 138" name="T4"/>
                  <a:gd fmla="*/ 0 h 146" name="T5"/>
                  <a:gd fmla="*/ 0 w 138" name="T6"/>
                  <a:gd fmla="*/ 30 h 146" name="T7"/>
                  <a:gd fmla="*/ 78 w 138" name="T8"/>
                  <a:gd fmla="*/ 117 h 146" name="T9"/>
                </a:gdLst>
                <a:cxnLst>
                  <a:cxn ang="0">
                    <a:pos x="T0" y="T1"/>
                  </a:cxn>
                  <a:cxn ang="0">
                    <a:pos x="T2" y="T3"/>
                  </a:cxn>
                  <a:cxn ang="0">
                    <a:pos x="T4" y="T5"/>
                  </a:cxn>
                  <a:cxn ang="0">
                    <a:pos x="T6" y="T7"/>
                  </a:cxn>
                  <a:cxn ang="0">
                    <a:pos x="T8" y="T9"/>
                  </a:cxn>
                </a:cxnLst>
                <a:rect b="b" l="0" r="r" t="0"/>
                <a:pathLst>
                  <a:path h="146" w="138">
                    <a:moveTo>
                      <a:pt x="78" y="117"/>
                    </a:moveTo>
                    <a:cubicBezTo>
                      <a:pt x="125" y="146"/>
                      <a:pt x="138" y="113"/>
                      <a:pt x="138" y="113"/>
                    </a:cubicBezTo>
                    <a:cubicBezTo>
                      <a:pt x="70" y="0"/>
                      <a:pt x="70" y="0"/>
                      <a:pt x="70" y="0"/>
                    </a:cubicBezTo>
                    <a:cubicBezTo>
                      <a:pt x="0" y="30"/>
                      <a:pt x="0" y="30"/>
                      <a:pt x="0" y="30"/>
                    </a:cubicBezTo>
                    <a:cubicBezTo>
                      <a:pt x="0" y="30"/>
                      <a:pt x="27" y="94"/>
                      <a:pt x="78" y="117"/>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4" name="işļîḍe">
                <a:extLst>
                  <a:ext uri="{FF2B5EF4-FFF2-40B4-BE49-F238E27FC236}">
                    <a16:creationId xmlns:a16="http://schemas.microsoft.com/office/drawing/2014/main" id="{A1EE507D-ECC1-42C3-BBEC-689DCBCC69F9}"/>
                  </a:ext>
                </a:extLst>
              </p:cNvPr>
              <p:cNvSpPr/>
              <p:nvPr/>
            </p:nvSpPr>
            <p:spPr bwMode="auto">
              <a:xfrm>
                <a:off x="2976" y="1414"/>
                <a:ext cx="142" cy="116"/>
              </a:xfrm>
              <a:custGeom>
                <a:gdLst>
                  <a:gd fmla="*/ 5 w 60" name="T0"/>
                  <a:gd fmla="*/ 0 h 49" name="T1"/>
                  <a:gd fmla="*/ 56 w 60" name="T2"/>
                  <a:gd fmla="*/ 0 h 49" name="T3"/>
                  <a:gd fmla="*/ 60 w 60" name="T4"/>
                  <a:gd fmla="*/ 49 h 49" name="T5"/>
                  <a:gd fmla="*/ 0 w 60" name="T6"/>
                  <a:gd fmla="*/ 49 h 49" name="T7"/>
                  <a:gd fmla="*/ 5 w 60" name="T8"/>
                  <a:gd fmla="*/ 0 h 49" name="T9"/>
                </a:gdLst>
                <a:cxnLst>
                  <a:cxn ang="0">
                    <a:pos x="T0" y="T1"/>
                  </a:cxn>
                  <a:cxn ang="0">
                    <a:pos x="T2" y="T3"/>
                  </a:cxn>
                  <a:cxn ang="0">
                    <a:pos x="T4" y="T5"/>
                  </a:cxn>
                  <a:cxn ang="0">
                    <a:pos x="T6" y="T7"/>
                  </a:cxn>
                  <a:cxn ang="0">
                    <a:pos x="T8" y="T9"/>
                  </a:cxn>
                </a:cxnLst>
                <a:rect b="b" l="0" r="r" t="0"/>
                <a:pathLst>
                  <a:path h="49" w="60">
                    <a:moveTo>
                      <a:pt x="5" y="0"/>
                    </a:moveTo>
                    <a:cubicBezTo>
                      <a:pt x="56" y="0"/>
                      <a:pt x="56" y="0"/>
                      <a:pt x="56" y="0"/>
                    </a:cubicBezTo>
                    <a:cubicBezTo>
                      <a:pt x="56" y="0"/>
                      <a:pt x="46" y="26"/>
                      <a:pt x="60" y="49"/>
                    </a:cubicBezTo>
                    <a:cubicBezTo>
                      <a:pt x="0" y="49"/>
                      <a:pt x="0" y="49"/>
                      <a:pt x="0" y="49"/>
                    </a:cubicBezTo>
                    <a:cubicBezTo>
                      <a:pt x="0" y="49"/>
                      <a:pt x="18" y="35"/>
                      <a:pt x="5"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5" name="iŝ1îḋe">
                <a:extLst>
                  <a:ext uri="{FF2B5EF4-FFF2-40B4-BE49-F238E27FC236}">
                    <a16:creationId xmlns:a16="http://schemas.microsoft.com/office/drawing/2014/main" id="{AB5C2992-8E3F-4FA8-A08B-73E054282E74}"/>
                  </a:ext>
                </a:extLst>
              </p:cNvPr>
              <p:cNvSpPr/>
              <p:nvPr/>
            </p:nvSpPr>
            <p:spPr bwMode="auto">
              <a:xfrm>
                <a:off x="2988" y="1414"/>
                <a:ext cx="120" cy="73"/>
              </a:xfrm>
              <a:custGeom>
                <a:gdLst>
                  <a:gd fmla="*/ 0 w 51" name="T0"/>
                  <a:gd fmla="*/ 0 h 31" name="T1"/>
                  <a:gd fmla="*/ 51 w 51" name="T2"/>
                  <a:gd fmla="*/ 0 h 31" name="T3"/>
                  <a:gd fmla="*/ 49 w 51" name="T4"/>
                  <a:gd fmla="*/ 31 h 31" name="T5"/>
                  <a:gd fmla="*/ 4 w 51" name="T6"/>
                  <a:gd fmla="*/ 16 h 31" name="T7"/>
                  <a:gd fmla="*/ 0 w 51" name="T8"/>
                  <a:gd fmla="*/ 0 h 31" name="T9"/>
                </a:gdLst>
                <a:cxnLst>
                  <a:cxn ang="0">
                    <a:pos x="T0" y="T1"/>
                  </a:cxn>
                  <a:cxn ang="0">
                    <a:pos x="T2" y="T3"/>
                  </a:cxn>
                  <a:cxn ang="0">
                    <a:pos x="T4" y="T5"/>
                  </a:cxn>
                  <a:cxn ang="0">
                    <a:pos x="T6" y="T7"/>
                  </a:cxn>
                  <a:cxn ang="0">
                    <a:pos x="T8" y="T9"/>
                  </a:cxn>
                </a:cxnLst>
                <a:rect b="b" l="0" r="r" t="0"/>
                <a:pathLst>
                  <a:path h="31" w="51">
                    <a:moveTo>
                      <a:pt x="0" y="0"/>
                    </a:moveTo>
                    <a:cubicBezTo>
                      <a:pt x="51" y="0"/>
                      <a:pt x="51" y="0"/>
                      <a:pt x="51" y="0"/>
                    </a:cubicBezTo>
                    <a:cubicBezTo>
                      <a:pt x="51" y="0"/>
                      <a:pt x="45" y="16"/>
                      <a:pt x="49" y="31"/>
                    </a:cubicBezTo>
                    <a:cubicBezTo>
                      <a:pt x="49" y="31"/>
                      <a:pt x="19" y="28"/>
                      <a:pt x="4" y="16"/>
                    </a:cubicBezTo>
                    <a:cubicBezTo>
                      <a:pt x="4" y="16"/>
                      <a:pt x="3" y="9"/>
                      <a:pt x="0" y="0"/>
                    </a:cubicBezTo>
                    <a:close/>
                  </a:path>
                </a:pathLst>
              </a:custGeom>
              <a:solidFill>
                <a:srgbClr val="D49F8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6" name="îślïḑê">
                <a:extLst>
                  <a:ext uri="{FF2B5EF4-FFF2-40B4-BE49-F238E27FC236}">
                    <a16:creationId xmlns:a16="http://schemas.microsoft.com/office/drawing/2014/main" id="{D6C22FFD-D188-4F85-A875-9FC6091380B5}"/>
                  </a:ext>
                </a:extLst>
              </p:cNvPr>
              <p:cNvSpPr/>
              <p:nvPr/>
            </p:nvSpPr>
            <p:spPr bwMode="auto">
              <a:xfrm>
                <a:off x="3231" y="1156"/>
                <a:ext cx="50" cy="87"/>
              </a:xfrm>
              <a:custGeom>
                <a:gdLst>
                  <a:gd fmla="*/ 19 w 21" name="T0"/>
                  <a:gd fmla="*/ 20 h 37" name="T1"/>
                  <a:gd fmla="*/ 7 w 21" name="T2"/>
                  <a:gd fmla="*/ 36 h 37" name="T3"/>
                  <a:gd fmla="*/ 2 w 21" name="T4"/>
                  <a:gd fmla="*/ 17 h 37" name="T5"/>
                  <a:gd fmla="*/ 14 w 21" name="T6"/>
                  <a:gd fmla="*/ 1 h 37" name="T7"/>
                  <a:gd fmla="*/ 19 w 21" name="T8"/>
                  <a:gd fmla="*/ 20 h 37" name="T9"/>
                </a:gdLst>
                <a:cxnLst>
                  <a:cxn ang="0">
                    <a:pos x="T0" y="T1"/>
                  </a:cxn>
                  <a:cxn ang="0">
                    <a:pos x="T2" y="T3"/>
                  </a:cxn>
                  <a:cxn ang="0">
                    <a:pos x="T4" y="T5"/>
                  </a:cxn>
                  <a:cxn ang="0">
                    <a:pos x="T6" y="T7"/>
                  </a:cxn>
                  <a:cxn ang="0">
                    <a:pos x="T8" y="T9"/>
                  </a:cxn>
                </a:cxnLst>
                <a:rect b="b" l="0" r="r" t="0"/>
                <a:pathLst>
                  <a:path h="37" w="21">
                    <a:moveTo>
                      <a:pt x="19" y="20"/>
                    </a:moveTo>
                    <a:cubicBezTo>
                      <a:pt x="17" y="30"/>
                      <a:pt x="11" y="37"/>
                      <a:pt x="7" y="36"/>
                    </a:cubicBezTo>
                    <a:cubicBezTo>
                      <a:pt x="2" y="35"/>
                      <a:pt x="0" y="26"/>
                      <a:pt x="2" y="17"/>
                    </a:cubicBezTo>
                    <a:cubicBezTo>
                      <a:pt x="4" y="7"/>
                      <a:pt x="9" y="0"/>
                      <a:pt x="14" y="1"/>
                    </a:cubicBezTo>
                    <a:cubicBezTo>
                      <a:pt x="19" y="2"/>
                      <a:pt x="21" y="10"/>
                      <a:pt x="19" y="20"/>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7" name="îṡ1iḑé">
                <a:extLst>
                  <a:ext uri="{FF2B5EF4-FFF2-40B4-BE49-F238E27FC236}">
                    <a16:creationId xmlns:a16="http://schemas.microsoft.com/office/drawing/2014/main" id="{6FF4FF43-030B-499F-B20E-C2F2BEA9F82A}"/>
                  </a:ext>
                </a:extLst>
              </p:cNvPr>
              <p:cNvSpPr/>
              <p:nvPr/>
            </p:nvSpPr>
            <p:spPr bwMode="auto">
              <a:xfrm>
                <a:off x="3219" y="1163"/>
                <a:ext cx="50" cy="73"/>
              </a:xfrm>
              <a:custGeom>
                <a:gdLst>
                  <a:gd fmla="*/ 19 w 21" name="T0"/>
                  <a:gd fmla="*/ 17 h 31" name="T1"/>
                  <a:gd fmla="*/ 8 w 21" name="T2"/>
                  <a:gd fmla="*/ 30 h 31" name="T3"/>
                  <a:gd fmla="*/ 2 w 21" name="T4"/>
                  <a:gd fmla="*/ 14 h 31" name="T5"/>
                  <a:gd fmla="*/ 14 w 21" name="T6"/>
                  <a:gd fmla="*/ 1 h 31" name="T7"/>
                  <a:gd fmla="*/ 19 w 21" name="T8"/>
                  <a:gd fmla="*/ 17 h 31" name="T9"/>
                </a:gdLst>
                <a:cxnLst>
                  <a:cxn ang="0">
                    <a:pos x="T0" y="T1"/>
                  </a:cxn>
                  <a:cxn ang="0">
                    <a:pos x="T2" y="T3"/>
                  </a:cxn>
                  <a:cxn ang="0">
                    <a:pos x="T4" y="T5"/>
                  </a:cxn>
                  <a:cxn ang="0">
                    <a:pos x="T6" y="T7"/>
                  </a:cxn>
                  <a:cxn ang="0">
                    <a:pos x="T8" y="T9"/>
                  </a:cxn>
                </a:cxnLst>
                <a:rect b="b" l="0" r="r" t="0"/>
                <a:pathLst>
                  <a:path h="31" w="21">
                    <a:moveTo>
                      <a:pt x="19" y="17"/>
                    </a:moveTo>
                    <a:cubicBezTo>
                      <a:pt x="17" y="25"/>
                      <a:pt x="12" y="31"/>
                      <a:pt x="8" y="30"/>
                    </a:cubicBezTo>
                    <a:cubicBezTo>
                      <a:pt x="3" y="29"/>
                      <a:pt x="0" y="22"/>
                      <a:pt x="2" y="14"/>
                    </a:cubicBezTo>
                    <a:cubicBezTo>
                      <a:pt x="4" y="6"/>
                      <a:pt x="9" y="0"/>
                      <a:pt x="14" y="1"/>
                    </a:cubicBezTo>
                    <a:cubicBezTo>
                      <a:pt x="18" y="2"/>
                      <a:pt x="21" y="9"/>
                      <a:pt x="19" y="17"/>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8" name="îś1ïḓé">
                <a:extLst>
                  <a:ext uri="{FF2B5EF4-FFF2-40B4-BE49-F238E27FC236}">
                    <a16:creationId xmlns:a16="http://schemas.microsoft.com/office/drawing/2014/main" id="{3CC07AAB-C2CC-46B4-88B4-11D436FA713B}"/>
                  </a:ext>
                </a:extLst>
              </p:cNvPr>
              <p:cNvSpPr/>
              <p:nvPr/>
            </p:nvSpPr>
            <p:spPr bwMode="auto">
              <a:xfrm>
                <a:off x="2824" y="1163"/>
                <a:ext cx="50" cy="87"/>
              </a:xfrm>
              <a:custGeom>
                <a:gdLst>
                  <a:gd fmla="*/ 2 w 21" name="T0"/>
                  <a:gd fmla="*/ 20 h 37" name="T1"/>
                  <a:gd fmla="*/ 15 w 21" name="T2"/>
                  <a:gd fmla="*/ 36 h 37" name="T3"/>
                  <a:gd fmla="*/ 19 w 21" name="T4"/>
                  <a:gd fmla="*/ 17 h 37" name="T5"/>
                  <a:gd fmla="*/ 7 w 21" name="T6"/>
                  <a:gd fmla="*/ 1 h 37" name="T7"/>
                  <a:gd fmla="*/ 2 w 21" name="T8"/>
                  <a:gd fmla="*/ 20 h 37" name="T9"/>
                </a:gdLst>
                <a:cxnLst>
                  <a:cxn ang="0">
                    <a:pos x="T0" y="T1"/>
                  </a:cxn>
                  <a:cxn ang="0">
                    <a:pos x="T2" y="T3"/>
                  </a:cxn>
                  <a:cxn ang="0">
                    <a:pos x="T4" y="T5"/>
                  </a:cxn>
                  <a:cxn ang="0">
                    <a:pos x="T6" y="T7"/>
                  </a:cxn>
                  <a:cxn ang="0">
                    <a:pos x="T8" y="T9"/>
                  </a:cxn>
                </a:cxnLst>
                <a:rect b="b" l="0" r="r" t="0"/>
                <a:pathLst>
                  <a:path h="37" w="21">
                    <a:moveTo>
                      <a:pt x="2" y="20"/>
                    </a:moveTo>
                    <a:cubicBezTo>
                      <a:pt x="4" y="30"/>
                      <a:pt x="10" y="37"/>
                      <a:pt x="15" y="36"/>
                    </a:cubicBezTo>
                    <a:cubicBezTo>
                      <a:pt x="19" y="35"/>
                      <a:pt x="21" y="26"/>
                      <a:pt x="19" y="17"/>
                    </a:cubicBezTo>
                    <a:cubicBezTo>
                      <a:pt x="17" y="7"/>
                      <a:pt x="12" y="0"/>
                      <a:pt x="7" y="1"/>
                    </a:cubicBezTo>
                    <a:cubicBezTo>
                      <a:pt x="3" y="2"/>
                      <a:pt x="0" y="10"/>
                      <a:pt x="2" y="20"/>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9" name="işḻïďe">
                <a:extLst>
                  <a:ext uri="{FF2B5EF4-FFF2-40B4-BE49-F238E27FC236}">
                    <a16:creationId xmlns:a16="http://schemas.microsoft.com/office/drawing/2014/main" id="{44E0D8CE-2A84-4D64-862C-A82945BAD6FB}"/>
                  </a:ext>
                </a:extLst>
              </p:cNvPr>
              <p:cNvSpPr/>
              <p:nvPr/>
            </p:nvSpPr>
            <p:spPr bwMode="auto">
              <a:xfrm>
                <a:off x="2836" y="1170"/>
                <a:ext cx="50" cy="73"/>
              </a:xfrm>
              <a:custGeom>
                <a:gdLst>
                  <a:gd fmla="*/ 2 w 21" name="T0"/>
                  <a:gd fmla="*/ 17 h 31" name="T1"/>
                  <a:gd fmla="*/ 14 w 21" name="T2"/>
                  <a:gd fmla="*/ 30 h 31" name="T3"/>
                  <a:gd fmla="*/ 19 w 21" name="T4"/>
                  <a:gd fmla="*/ 14 h 31" name="T5"/>
                  <a:gd fmla="*/ 7 w 21" name="T6"/>
                  <a:gd fmla="*/ 1 h 31" name="T7"/>
                  <a:gd fmla="*/ 2 w 21" name="T8"/>
                  <a:gd fmla="*/ 17 h 31" name="T9"/>
                </a:gdLst>
                <a:cxnLst>
                  <a:cxn ang="0">
                    <a:pos x="T0" y="T1"/>
                  </a:cxn>
                  <a:cxn ang="0">
                    <a:pos x="T2" y="T3"/>
                  </a:cxn>
                  <a:cxn ang="0">
                    <a:pos x="T4" y="T5"/>
                  </a:cxn>
                  <a:cxn ang="0">
                    <a:pos x="T6" y="T7"/>
                  </a:cxn>
                  <a:cxn ang="0">
                    <a:pos x="T8" y="T9"/>
                  </a:cxn>
                </a:cxnLst>
                <a:rect b="b" l="0" r="r" t="0"/>
                <a:pathLst>
                  <a:path h="31" w="21">
                    <a:moveTo>
                      <a:pt x="2" y="17"/>
                    </a:moveTo>
                    <a:cubicBezTo>
                      <a:pt x="4" y="25"/>
                      <a:pt x="9" y="31"/>
                      <a:pt x="14" y="30"/>
                    </a:cubicBezTo>
                    <a:cubicBezTo>
                      <a:pt x="18" y="29"/>
                      <a:pt x="21" y="22"/>
                      <a:pt x="19" y="14"/>
                    </a:cubicBezTo>
                    <a:cubicBezTo>
                      <a:pt x="17" y="6"/>
                      <a:pt x="12" y="0"/>
                      <a:pt x="7" y="1"/>
                    </a:cubicBezTo>
                    <a:cubicBezTo>
                      <a:pt x="3" y="2"/>
                      <a:pt x="0" y="9"/>
                      <a:pt x="2" y="17"/>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0" name="ïš1idê">
                <a:extLst>
                  <a:ext uri="{FF2B5EF4-FFF2-40B4-BE49-F238E27FC236}">
                    <a16:creationId xmlns:a16="http://schemas.microsoft.com/office/drawing/2014/main" id="{8F22627A-B84C-47C5-8687-27EF657BACA5}"/>
                  </a:ext>
                </a:extLst>
              </p:cNvPr>
              <p:cNvSpPr/>
              <p:nvPr/>
            </p:nvSpPr>
            <p:spPr bwMode="auto">
              <a:xfrm>
                <a:off x="2794" y="871"/>
                <a:ext cx="489" cy="574"/>
              </a:xfrm>
              <a:custGeom>
                <a:gdLst>
                  <a:gd fmla="*/ 193 w 207" name="T0"/>
                  <a:gd fmla="*/ 129 h 242" name="T1"/>
                  <a:gd fmla="*/ 177 w 207" name="T2"/>
                  <a:gd fmla="*/ 189 h 242" name="T3"/>
                  <a:gd fmla="*/ 120 w 207" name="T4"/>
                  <a:gd fmla="*/ 240 h 242" name="T5"/>
                  <a:gd fmla="*/ 110 w 207" name="T6"/>
                  <a:gd fmla="*/ 242 h 242" name="T7"/>
                  <a:gd fmla="*/ 110 w 207" name="T8"/>
                  <a:gd fmla="*/ 242 h 242" name="T9"/>
                  <a:gd fmla="*/ 109 w 207" name="T10"/>
                  <a:gd fmla="*/ 242 h 242" name="T11"/>
                  <a:gd fmla="*/ 100 w 207" name="T12"/>
                  <a:gd fmla="*/ 240 h 242" name="T13"/>
                  <a:gd fmla="*/ 42 w 207" name="T14"/>
                  <a:gd fmla="*/ 189 h 242" name="T15"/>
                  <a:gd fmla="*/ 26 w 207" name="T16"/>
                  <a:gd fmla="*/ 129 h 242" name="T17"/>
                  <a:gd fmla="*/ 113 w 207" name="T18"/>
                  <a:gd fmla="*/ 5 h 242" name="T19"/>
                  <a:gd fmla="*/ 193 w 207" name="T20"/>
                  <a:gd fmla="*/ 129 h 2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1" w="206">
                    <a:moveTo>
                      <a:pt x="193" y="129"/>
                    </a:moveTo>
                    <a:cubicBezTo>
                      <a:pt x="191" y="149"/>
                      <a:pt x="187" y="170"/>
                      <a:pt x="177" y="189"/>
                    </a:cubicBezTo>
                    <a:cubicBezTo>
                      <a:pt x="167" y="208"/>
                      <a:pt x="140" y="232"/>
                      <a:pt x="120" y="240"/>
                    </a:cubicBezTo>
                    <a:cubicBezTo>
                      <a:pt x="116" y="242"/>
                      <a:pt x="113" y="242"/>
                      <a:pt x="110" y="242"/>
                    </a:cubicBezTo>
                    <a:cubicBezTo>
                      <a:pt x="110" y="242"/>
                      <a:pt x="110" y="242"/>
                      <a:pt x="110" y="242"/>
                    </a:cubicBezTo>
                    <a:cubicBezTo>
                      <a:pt x="109" y="242"/>
                      <a:pt x="109" y="242"/>
                      <a:pt x="109" y="242"/>
                    </a:cubicBezTo>
                    <a:cubicBezTo>
                      <a:pt x="107" y="242"/>
                      <a:pt x="103" y="242"/>
                      <a:pt x="100" y="240"/>
                    </a:cubicBezTo>
                    <a:cubicBezTo>
                      <a:pt x="79" y="232"/>
                      <a:pt x="52" y="208"/>
                      <a:pt x="42" y="189"/>
                    </a:cubicBezTo>
                    <a:cubicBezTo>
                      <a:pt x="32" y="170"/>
                      <a:pt x="29" y="149"/>
                      <a:pt x="26" y="129"/>
                    </a:cubicBezTo>
                    <a:cubicBezTo>
                      <a:pt x="26" y="129"/>
                      <a:pt x="0" y="0"/>
                      <a:pt x="113" y="5"/>
                    </a:cubicBezTo>
                    <a:cubicBezTo>
                      <a:pt x="113" y="5"/>
                      <a:pt x="207" y="0"/>
                      <a:pt x="193" y="129"/>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1" name="íṧḷïde">
                <a:extLst>
                  <a:ext uri="{FF2B5EF4-FFF2-40B4-BE49-F238E27FC236}">
                    <a16:creationId xmlns:a16="http://schemas.microsoft.com/office/drawing/2014/main" id="{1FEAAB21-C258-4B0A-98D3-A2AD50021CF5}"/>
                  </a:ext>
                </a:extLst>
              </p:cNvPr>
              <p:cNvSpPr/>
              <p:nvPr/>
            </p:nvSpPr>
            <p:spPr bwMode="auto">
              <a:xfrm>
                <a:off x="2718" y="1516"/>
                <a:ext cx="664" cy="196"/>
              </a:xfrm>
              <a:custGeom>
                <a:gdLst>
                  <a:gd fmla="*/ 277 w 281" name="T0"/>
                  <a:gd fmla="*/ 57 h 83" name="T1"/>
                  <a:gd fmla="*/ 223 w 281" name="T2"/>
                  <a:gd fmla="*/ 12 h 83" name="T3"/>
                  <a:gd fmla="*/ 141 w 281" name="T4"/>
                  <a:gd fmla="*/ 0 h 83" name="T5"/>
                  <a:gd fmla="*/ 58 w 281" name="T6"/>
                  <a:gd fmla="*/ 12 h 83" name="T7"/>
                  <a:gd fmla="*/ 4 w 281" name="T8"/>
                  <a:gd fmla="*/ 57 h 83" name="T9"/>
                  <a:gd fmla="*/ 0 w 281" name="T10"/>
                  <a:gd fmla="*/ 83 h 83" name="T11"/>
                  <a:gd fmla="*/ 141 w 281" name="T12"/>
                  <a:gd fmla="*/ 83 h 83" name="T13"/>
                  <a:gd fmla="*/ 281 w 281" name="T14"/>
                  <a:gd fmla="*/ 83 h 83" name="T15"/>
                  <a:gd fmla="*/ 277 w 281" name="T16"/>
                  <a:gd fmla="*/ 57 h 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3" w="281">
                    <a:moveTo>
                      <a:pt x="277" y="57"/>
                    </a:moveTo>
                    <a:cubicBezTo>
                      <a:pt x="270" y="33"/>
                      <a:pt x="249" y="14"/>
                      <a:pt x="223" y="12"/>
                    </a:cubicBezTo>
                    <a:cubicBezTo>
                      <a:pt x="196" y="9"/>
                      <a:pt x="168" y="4"/>
                      <a:pt x="141" y="0"/>
                    </a:cubicBezTo>
                    <a:cubicBezTo>
                      <a:pt x="113" y="4"/>
                      <a:pt x="85" y="9"/>
                      <a:pt x="58" y="12"/>
                    </a:cubicBezTo>
                    <a:cubicBezTo>
                      <a:pt x="32" y="14"/>
                      <a:pt x="11" y="33"/>
                      <a:pt x="4" y="57"/>
                    </a:cubicBezTo>
                    <a:cubicBezTo>
                      <a:pt x="1" y="66"/>
                      <a:pt x="0" y="75"/>
                      <a:pt x="0" y="83"/>
                    </a:cubicBezTo>
                    <a:cubicBezTo>
                      <a:pt x="141" y="83"/>
                      <a:pt x="141" y="83"/>
                      <a:pt x="141" y="83"/>
                    </a:cubicBezTo>
                    <a:cubicBezTo>
                      <a:pt x="281" y="83"/>
                      <a:pt x="281" y="83"/>
                      <a:pt x="281" y="83"/>
                    </a:cubicBezTo>
                    <a:cubicBezTo>
                      <a:pt x="281" y="75"/>
                      <a:pt x="280" y="66"/>
                      <a:pt x="277" y="57"/>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2" name="iṡ1iďè">
                <a:extLst>
                  <a:ext uri="{FF2B5EF4-FFF2-40B4-BE49-F238E27FC236}">
                    <a16:creationId xmlns:a16="http://schemas.microsoft.com/office/drawing/2014/main" id="{8F4EE80D-AB33-42A9-9BFD-4E40CF12DB72}"/>
                  </a:ext>
                </a:extLst>
              </p:cNvPr>
              <p:cNvSpPr/>
              <p:nvPr/>
            </p:nvSpPr>
            <p:spPr bwMode="auto">
              <a:xfrm>
                <a:off x="2524" y="1717"/>
                <a:ext cx="322" cy="334"/>
              </a:xfrm>
              <a:custGeom>
                <a:gdLst>
                  <a:gd fmla="*/ 58 w 136" name="T0"/>
                  <a:gd fmla="*/ 112 h 141" name="T1"/>
                  <a:gd fmla="*/ 0 w 136" name="T2"/>
                  <a:gd fmla="*/ 113 h 141" name="T3"/>
                  <a:gd fmla="*/ 68 w 136" name="T4"/>
                  <a:gd fmla="*/ 0 h 141" name="T5"/>
                  <a:gd fmla="*/ 136 w 136" name="T6"/>
                  <a:gd fmla="*/ 26 h 141" name="T7"/>
                  <a:gd fmla="*/ 58 w 136" name="T8"/>
                  <a:gd fmla="*/ 112 h 141" name="T9"/>
                </a:gdLst>
                <a:cxnLst>
                  <a:cxn ang="0">
                    <a:pos x="T0" y="T1"/>
                  </a:cxn>
                  <a:cxn ang="0">
                    <a:pos x="T2" y="T3"/>
                  </a:cxn>
                  <a:cxn ang="0">
                    <a:pos x="T4" y="T5"/>
                  </a:cxn>
                  <a:cxn ang="0">
                    <a:pos x="T6" y="T7"/>
                  </a:cxn>
                  <a:cxn ang="0">
                    <a:pos x="T8" y="T9"/>
                  </a:cxn>
                </a:cxnLst>
                <a:rect b="b" l="0" r="r" t="0"/>
                <a:pathLst>
                  <a:path h="141" w="136">
                    <a:moveTo>
                      <a:pt x="58" y="112"/>
                    </a:moveTo>
                    <a:cubicBezTo>
                      <a:pt x="11" y="141"/>
                      <a:pt x="0" y="113"/>
                      <a:pt x="0" y="113"/>
                    </a:cubicBezTo>
                    <a:cubicBezTo>
                      <a:pt x="68" y="0"/>
                      <a:pt x="68" y="0"/>
                      <a:pt x="68" y="0"/>
                    </a:cubicBezTo>
                    <a:cubicBezTo>
                      <a:pt x="136" y="26"/>
                      <a:pt x="136" y="26"/>
                      <a:pt x="136" y="26"/>
                    </a:cubicBezTo>
                    <a:cubicBezTo>
                      <a:pt x="136" y="26"/>
                      <a:pt x="108" y="89"/>
                      <a:pt x="58" y="112"/>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3" name="ïşľïde">
                <a:extLst>
                  <a:ext uri="{FF2B5EF4-FFF2-40B4-BE49-F238E27FC236}">
                    <a16:creationId xmlns:a16="http://schemas.microsoft.com/office/drawing/2014/main" id="{0E9626CE-6564-42E1-AF38-FF3252F3C2CA}"/>
                  </a:ext>
                </a:extLst>
              </p:cNvPr>
              <p:cNvSpPr/>
              <p:nvPr/>
            </p:nvSpPr>
            <p:spPr bwMode="auto">
              <a:xfrm>
                <a:off x="2841" y="1712"/>
                <a:ext cx="418" cy="510"/>
              </a:xfrm>
              <a:custGeom>
                <a:gdLst>
                  <a:gd fmla="*/ 9 w 177" name="T0"/>
                  <a:gd fmla="*/ 0 h 215" name="T1"/>
                  <a:gd fmla="*/ 173 w 177" name="T2"/>
                  <a:gd fmla="*/ 0 h 215" name="T3"/>
                  <a:gd fmla="*/ 177 w 177" name="T4"/>
                  <a:gd fmla="*/ 215 h 215" name="T5"/>
                  <a:gd fmla="*/ 0 w 177" name="T6"/>
                  <a:gd fmla="*/ 215 h 215" name="T7"/>
                  <a:gd fmla="*/ 9 w 177" name="T8"/>
                  <a:gd fmla="*/ 0 h 215" name="T9"/>
                </a:gdLst>
                <a:cxnLst>
                  <a:cxn ang="0">
                    <a:pos x="T0" y="T1"/>
                  </a:cxn>
                  <a:cxn ang="0">
                    <a:pos x="T2" y="T3"/>
                  </a:cxn>
                  <a:cxn ang="0">
                    <a:pos x="T4" y="T5"/>
                  </a:cxn>
                  <a:cxn ang="0">
                    <a:pos x="T6" y="T7"/>
                  </a:cxn>
                  <a:cxn ang="0">
                    <a:pos x="T8" y="T9"/>
                  </a:cxn>
                </a:cxnLst>
                <a:rect b="b" l="0" r="r" t="0"/>
                <a:pathLst>
                  <a:path h="215" w="177">
                    <a:moveTo>
                      <a:pt x="9" y="0"/>
                    </a:moveTo>
                    <a:cubicBezTo>
                      <a:pt x="173" y="0"/>
                      <a:pt x="173" y="0"/>
                      <a:pt x="173" y="0"/>
                    </a:cubicBezTo>
                    <a:cubicBezTo>
                      <a:pt x="173" y="0"/>
                      <a:pt x="130" y="132"/>
                      <a:pt x="177" y="215"/>
                    </a:cubicBezTo>
                    <a:cubicBezTo>
                      <a:pt x="0" y="215"/>
                      <a:pt x="0" y="215"/>
                      <a:pt x="0" y="215"/>
                    </a:cubicBezTo>
                    <a:cubicBezTo>
                      <a:pt x="0" y="215"/>
                      <a:pt x="40" y="152"/>
                      <a:pt x="9"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4" name="i$ḻíḍè">
                <a:extLst>
                  <a:ext uri="{FF2B5EF4-FFF2-40B4-BE49-F238E27FC236}">
                    <a16:creationId xmlns:a16="http://schemas.microsoft.com/office/drawing/2014/main" id="{C8C13121-2D32-4487-A8B4-87EB04767590}"/>
                  </a:ext>
                </a:extLst>
              </p:cNvPr>
              <p:cNvSpPr/>
              <p:nvPr/>
            </p:nvSpPr>
            <p:spPr bwMode="auto">
              <a:xfrm>
                <a:off x="2491" y="2132"/>
                <a:ext cx="1128" cy="454"/>
              </a:xfrm>
              <a:custGeom>
                <a:gdLst>
                  <a:gd fmla="*/ 150 w 477" name="T0"/>
                  <a:gd fmla="*/ 0 h 192" name="T1"/>
                  <a:gd fmla="*/ 318 w 477" name="T2"/>
                  <a:gd fmla="*/ 0 h 192" name="T3"/>
                  <a:gd fmla="*/ 235 w 477" name="T4"/>
                  <a:gd fmla="*/ 134 h 192" name="T5"/>
                  <a:gd fmla="*/ 150 w 477" name="T6"/>
                  <a:gd fmla="*/ 0 h 192" name="T7"/>
                </a:gdLst>
                <a:cxnLst>
                  <a:cxn ang="0">
                    <a:pos x="T0" y="T1"/>
                  </a:cxn>
                  <a:cxn ang="0">
                    <a:pos x="T2" y="T3"/>
                  </a:cxn>
                  <a:cxn ang="0">
                    <a:pos x="T4" y="T5"/>
                  </a:cxn>
                  <a:cxn ang="0">
                    <a:pos x="T6" y="T7"/>
                  </a:cxn>
                </a:cxnLst>
                <a:rect b="b" l="0" r="r" t="0"/>
                <a:pathLst>
                  <a:path h="192" w="477">
                    <a:moveTo>
                      <a:pt x="150" y="0"/>
                    </a:moveTo>
                    <a:cubicBezTo>
                      <a:pt x="318" y="0"/>
                      <a:pt x="318" y="0"/>
                      <a:pt x="318" y="0"/>
                    </a:cubicBezTo>
                    <a:cubicBezTo>
                      <a:pt x="318" y="0"/>
                      <a:pt x="477" y="175"/>
                      <a:pt x="235" y="134"/>
                    </a:cubicBezTo>
                    <a:cubicBezTo>
                      <a:pt x="235" y="134"/>
                      <a:pt x="0" y="192"/>
                      <a:pt x="150" y="0"/>
                    </a:cubicBezTo>
                    <a:close/>
                  </a:path>
                </a:pathLst>
              </a:custGeom>
              <a:solidFill>
                <a:srgbClr val="00263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5" name="íṧľiďé">
                <a:extLst>
                  <a:ext uri="{FF2B5EF4-FFF2-40B4-BE49-F238E27FC236}">
                    <a16:creationId xmlns:a16="http://schemas.microsoft.com/office/drawing/2014/main" id="{AC353EFA-F5D3-4554-BCB0-C3DD56A9626C}"/>
                  </a:ext>
                </a:extLst>
              </p:cNvPr>
              <p:cNvSpPr/>
              <p:nvPr/>
            </p:nvSpPr>
            <p:spPr bwMode="auto">
              <a:xfrm>
                <a:off x="2945" y="3183"/>
                <a:ext cx="137" cy="252"/>
              </a:xfrm>
              <a:custGeom>
                <a:gdLst>
                  <a:gd fmla="*/ 0 w 58" name="T0"/>
                  <a:gd fmla="*/ 8 h 106" name="T1"/>
                  <a:gd fmla="*/ 36 w 58" name="T2"/>
                  <a:gd fmla="*/ 0 h 106" name="T3"/>
                  <a:gd fmla="*/ 49 w 58" name="T4"/>
                  <a:gd fmla="*/ 54 h 106" name="T5"/>
                  <a:gd fmla="*/ 37 w 58" name="T6"/>
                  <a:gd fmla="*/ 106 h 106" name="T7"/>
                  <a:gd fmla="*/ 10 w 58" name="T8"/>
                  <a:gd fmla="*/ 64 h 106" name="T9"/>
                  <a:gd fmla="*/ 0 w 58" name="T10"/>
                  <a:gd fmla="*/ 8 h 106" name="T11"/>
                </a:gdLst>
                <a:cxnLst>
                  <a:cxn ang="0">
                    <a:pos x="T0" y="T1"/>
                  </a:cxn>
                  <a:cxn ang="0">
                    <a:pos x="T2" y="T3"/>
                  </a:cxn>
                  <a:cxn ang="0">
                    <a:pos x="T4" y="T5"/>
                  </a:cxn>
                  <a:cxn ang="0">
                    <a:pos x="T6" y="T7"/>
                  </a:cxn>
                  <a:cxn ang="0">
                    <a:pos x="T8" y="T9"/>
                  </a:cxn>
                  <a:cxn ang="0">
                    <a:pos x="T10" y="T11"/>
                  </a:cxn>
                </a:cxnLst>
                <a:rect b="b" l="0" r="r" t="0"/>
                <a:pathLst>
                  <a:path h="105" w="57">
                    <a:moveTo>
                      <a:pt x="0" y="8"/>
                    </a:moveTo>
                    <a:cubicBezTo>
                      <a:pt x="36" y="0"/>
                      <a:pt x="36" y="0"/>
                      <a:pt x="36" y="0"/>
                    </a:cubicBezTo>
                    <a:cubicBezTo>
                      <a:pt x="49" y="54"/>
                      <a:pt x="49" y="54"/>
                      <a:pt x="49" y="54"/>
                    </a:cubicBezTo>
                    <a:cubicBezTo>
                      <a:pt x="49" y="54"/>
                      <a:pt x="58" y="96"/>
                      <a:pt x="37" y="106"/>
                    </a:cubicBezTo>
                    <a:cubicBezTo>
                      <a:pt x="37" y="106"/>
                      <a:pt x="17" y="103"/>
                      <a:pt x="10" y="64"/>
                    </a:cubicBezTo>
                    <a:lnTo>
                      <a:pt x="0" y="8"/>
                    </a:ln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6" name="ïṡľiḑê">
                <a:extLst>
                  <a:ext uri="{FF2B5EF4-FFF2-40B4-BE49-F238E27FC236}">
                    <a16:creationId xmlns:a16="http://schemas.microsoft.com/office/drawing/2014/main" id="{596CAAFD-2792-4329-9E4F-1E9310B7EA9B}"/>
                  </a:ext>
                </a:extLst>
              </p:cNvPr>
              <p:cNvSpPr/>
              <p:nvPr/>
            </p:nvSpPr>
            <p:spPr bwMode="auto">
              <a:xfrm>
                <a:off x="2969" y="3309"/>
                <a:ext cx="158" cy="180"/>
              </a:xfrm>
              <a:custGeom>
                <a:gdLst>
                  <a:gd fmla="*/ 0 w 67" name="T0"/>
                  <a:gd fmla="*/ 8 h 76" name="T1"/>
                  <a:gd fmla="*/ 39 w 67" name="T2"/>
                  <a:gd fmla="*/ 0 h 76" name="T3"/>
                  <a:gd fmla="*/ 32 w 67" name="T4"/>
                  <a:gd fmla="*/ 73 h 76" name="T5"/>
                  <a:gd fmla="*/ 0 w 67" name="T6"/>
                  <a:gd fmla="*/ 8 h 76" name="T7"/>
                </a:gdLst>
                <a:cxnLst>
                  <a:cxn ang="0">
                    <a:pos x="T0" y="T1"/>
                  </a:cxn>
                  <a:cxn ang="0">
                    <a:pos x="T2" y="T3"/>
                  </a:cxn>
                  <a:cxn ang="0">
                    <a:pos x="T4" y="T5"/>
                  </a:cxn>
                  <a:cxn ang="0">
                    <a:pos x="T6" y="T7"/>
                  </a:cxn>
                </a:cxnLst>
                <a:rect b="b" l="0" r="r" t="0"/>
                <a:pathLst>
                  <a:path h="76" w="67">
                    <a:moveTo>
                      <a:pt x="0" y="8"/>
                    </a:moveTo>
                    <a:cubicBezTo>
                      <a:pt x="0" y="8"/>
                      <a:pt x="20" y="8"/>
                      <a:pt x="39" y="0"/>
                    </a:cubicBezTo>
                    <a:cubicBezTo>
                      <a:pt x="39" y="0"/>
                      <a:pt x="67" y="66"/>
                      <a:pt x="32" y="73"/>
                    </a:cubicBezTo>
                    <a:cubicBezTo>
                      <a:pt x="32" y="73"/>
                      <a:pt x="2" y="76"/>
                      <a:pt x="0" y="8"/>
                    </a:cubicBezTo>
                    <a:close/>
                  </a:path>
                </a:pathLst>
              </a:custGeom>
              <a:solidFill>
                <a:srgbClr val="2C292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7" name="ïṣ1iďè">
                <a:extLst>
                  <a:ext uri="{FF2B5EF4-FFF2-40B4-BE49-F238E27FC236}">
                    <a16:creationId xmlns:a16="http://schemas.microsoft.com/office/drawing/2014/main" id="{AC0FD32B-CE6A-4E36-A4DD-0B698AE3D3DA}"/>
                  </a:ext>
                </a:extLst>
              </p:cNvPr>
              <p:cNvSpPr/>
              <p:nvPr/>
            </p:nvSpPr>
            <p:spPr bwMode="auto">
              <a:xfrm>
                <a:off x="2973" y="3368"/>
                <a:ext cx="121" cy="121"/>
              </a:xfrm>
              <a:custGeom>
                <a:gdLst>
                  <a:gd fmla="*/ 29 w 51" name="T0"/>
                  <a:gd fmla="*/ 42 h 51" name="T1"/>
                  <a:gd fmla="*/ 0 w 51" name="T2"/>
                  <a:gd fmla="*/ 9 h 51" name="T3"/>
                  <a:gd fmla="*/ 30 w 51" name="T4"/>
                  <a:gd fmla="*/ 49 h 51" name="T5"/>
                  <a:gd fmla="*/ 45 w 51" name="T6"/>
                  <a:gd fmla="*/ 0 h 51" name="T7"/>
                  <a:gd fmla="*/ 29 w 51" name="T8"/>
                  <a:gd fmla="*/ 42 h 51" name="T9"/>
                </a:gdLst>
                <a:cxnLst>
                  <a:cxn ang="0">
                    <a:pos x="T0" y="T1"/>
                  </a:cxn>
                  <a:cxn ang="0">
                    <a:pos x="T2" y="T3"/>
                  </a:cxn>
                  <a:cxn ang="0">
                    <a:pos x="T4" y="T5"/>
                  </a:cxn>
                  <a:cxn ang="0">
                    <a:pos x="T6" y="T7"/>
                  </a:cxn>
                  <a:cxn ang="0">
                    <a:pos x="T8" y="T9"/>
                  </a:cxn>
                </a:cxnLst>
                <a:rect b="b" l="0" r="r" t="0"/>
                <a:pathLst>
                  <a:path h="51" w="51">
                    <a:moveTo>
                      <a:pt x="29" y="42"/>
                    </a:moveTo>
                    <a:cubicBezTo>
                      <a:pt x="29" y="42"/>
                      <a:pt x="9" y="44"/>
                      <a:pt x="0" y="9"/>
                    </a:cubicBezTo>
                    <a:cubicBezTo>
                      <a:pt x="8" y="51"/>
                      <a:pt x="30" y="49"/>
                      <a:pt x="30" y="49"/>
                    </a:cubicBezTo>
                    <a:cubicBezTo>
                      <a:pt x="51" y="44"/>
                      <a:pt x="49" y="20"/>
                      <a:pt x="45" y="0"/>
                    </a:cubicBezTo>
                    <a:cubicBezTo>
                      <a:pt x="48" y="18"/>
                      <a:pt x="47" y="38"/>
                      <a:pt x="29" y="4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8" name="îSḻîdê">
                <a:extLst>
                  <a:ext uri="{FF2B5EF4-FFF2-40B4-BE49-F238E27FC236}">
                    <a16:creationId xmlns:a16="http://schemas.microsoft.com/office/drawing/2014/main" id="{BFEAA00E-334B-4E9D-9FC8-C57940C7BBDE}"/>
                  </a:ext>
                </a:extLst>
              </p:cNvPr>
              <p:cNvSpPr/>
              <p:nvPr/>
            </p:nvSpPr>
            <p:spPr bwMode="auto">
              <a:xfrm>
                <a:off x="2997" y="3347"/>
                <a:ext cx="12" cy="9"/>
              </a:xfrm>
              <a:custGeom>
                <a:gdLst>
                  <a:gd fmla="*/ 5 w 5" name="T0"/>
                  <a:gd fmla="*/ 2 h 4" name="T1"/>
                  <a:gd fmla="*/ 3 w 5" name="T2"/>
                  <a:gd fmla="*/ 4 h 4" name="T3"/>
                  <a:gd fmla="*/ 1 w 5" name="T4"/>
                  <a:gd fmla="*/ 2 h 4" name="T5"/>
                  <a:gd fmla="*/ 3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3"/>
                      <a:pt x="5" y="4"/>
                      <a:pt x="3" y="4"/>
                    </a:cubicBezTo>
                    <a:cubicBezTo>
                      <a:pt x="2" y="4"/>
                      <a:pt x="1" y="4"/>
                      <a:pt x="1" y="2"/>
                    </a:cubicBezTo>
                    <a:cubicBezTo>
                      <a:pt x="0" y="1"/>
                      <a:pt x="1" y="0"/>
                      <a:pt x="3" y="0"/>
                    </a:cubicBezTo>
                    <a:cubicBezTo>
                      <a:pt x="4" y="0"/>
                      <a:pt x="5" y="0"/>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9" name="îšḷïdê">
                <a:extLst>
                  <a:ext uri="{FF2B5EF4-FFF2-40B4-BE49-F238E27FC236}">
                    <a16:creationId xmlns:a16="http://schemas.microsoft.com/office/drawing/2014/main" id="{7677DC66-B3C5-4637-8CBC-81EADFA884E2}"/>
                  </a:ext>
                </a:extLst>
              </p:cNvPr>
              <p:cNvSpPr/>
              <p:nvPr/>
            </p:nvSpPr>
            <p:spPr bwMode="auto">
              <a:xfrm>
                <a:off x="3030" y="3340"/>
                <a:ext cx="12" cy="12"/>
              </a:xfrm>
              <a:custGeom>
                <a:gdLst>
                  <a:gd fmla="*/ 5 w 5" name="T0"/>
                  <a:gd fmla="*/ 2 h 5" name="T1"/>
                  <a:gd fmla="*/ 3 w 5" name="T2"/>
                  <a:gd fmla="*/ 4 h 5" name="T3"/>
                  <a:gd fmla="*/ 0 w 5" name="T4"/>
                  <a:gd fmla="*/ 3 h 5" name="T5"/>
                  <a:gd fmla="*/ 2 w 5" name="T6"/>
                  <a:gd fmla="*/ 0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3"/>
                      <a:pt x="4" y="4"/>
                      <a:pt x="3" y="4"/>
                    </a:cubicBezTo>
                    <a:cubicBezTo>
                      <a:pt x="2" y="5"/>
                      <a:pt x="1" y="4"/>
                      <a:pt x="0" y="3"/>
                    </a:cubicBezTo>
                    <a:cubicBezTo>
                      <a:pt x="0" y="1"/>
                      <a:pt x="1" y="0"/>
                      <a:pt x="2" y="0"/>
                    </a:cubicBezTo>
                    <a:cubicBezTo>
                      <a:pt x="3" y="0"/>
                      <a:pt x="5" y="0"/>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0" name="ï$líḓè">
                <a:extLst>
                  <a:ext uri="{FF2B5EF4-FFF2-40B4-BE49-F238E27FC236}">
                    <a16:creationId xmlns:a16="http://schemas.microsoft.com/office/drawing/2014/main" id="{7F829D77-57E5-42C4-A044-FA711FA3E236}"/>
                  </a:ext>
                </a:extLst>
              </p:cNvPr>
              <p:cNvSpPr/>
              <p:nvPr/>
            </p:nvSpPr>
            <p:spPr bwMode="auto">
              <a:xfrm>
                <a:off x="3002" y="3366"/>
                <a:ext cx="12" cy="12"/>
              </a:xfrm>
              <a:custGeom>
                <a:gdLst>
                  <a:gd fmla="*/ 5 w 5" name="T0"/>
                  <a:gd fmla="*/ 2 h 5" name="T1"/>
                  <a:gd fmla="*/ 3 w 5" name="T2"/>
                  <a:gd fmla="*/ 5 h 5" name="T3"/>
                  <a:gd fmla="*/ 1 w 5" name="T4"/>
                  <a:gd fmla="*/ 3 h 5" name="T5"/>
                  <a:gd fmla="*/ 2 w 5" name="T6"/>
                  <a:gd fmla="*/ 1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4"/>
                      <a:pt x="4" y="5"/>
                      <a:pt x="3" y="5"/>
                    </a:cubicBezTo>
                    <a:cubicBezTo>
                      <a:pt x="2" y="5"/>
                      <a:pt x="1" y="4"/>
                      <a:pt x="1" y="3"/>
                    </a:cubicBezTo>
                    <a:cubicBezTo>
                      <a:pt x="0" y="2"/>
                      <a:pt x="1" y="1"/>
                      <a:pt x="2" y="1"/>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1" name="îšľíḋé">
                <a:extLst>
                  <a:ext uri="{FF2B5EF4-FFF2-40B4-BE49-F238E27FC236}">
                    <a16:creationId xmlns:a16="http://schemas.microsoft.com/office/drawing/2014/main" id="{DE5336D5-2A19-4D39-91EA-1E73194D430A}"/>
                  </a:ext>
                </a:extLst>
              </p:cNvPr>
              <p:cNvSpPr/>
              <p:nvPr/>
            </p:nvSpPr>
            <p:spPr bwMode="auto">
              <a:xfrm>
                <a:off x="3035" y="3361"/>
                <a:ext cx="12" cy="10"/>
              </a:xfrm>
              <a:custGeom>
                <a:gdLst>
                  <a:gd fmla="*/ 5 w 5" name="T0"/>
                  <a:gd fmla="*/ 1 h 4" name="T1"/>
                  <a:gd fmla="*/ 3 w 5" name="T2"/>
                  <a:gd fmla="*/ 4 h 4" name="T3"/>
                  <a:gd fmla="*/ 0 w 5" name="T4"/>
                  <a:gd fmla="*/ 2 h 4" name="T5"/>
                  <a:gd fmla="*/ 2 w 5" name="T6"/>
                  <a:gd fmla="*/ 0 h 4" name="T7"/>
                  <a:gd fmla="*/ 5 w 5" name="T8"/>
                  <a:gd fmla="*/ 1 h 4" name="T9"/>
                </a:gdLst>
                <a:cxnLst>
                  <a:cxn ang="0">
                    <a:pos x="T0" y="T1"/>
                  </a:cxn>
                  <a:cxn ang="0">
                    <a:pos x="T2" y="T3"/>
                  </a:cxn>
                  <a:cxn ang="0">
                    <a:pos x="T4" y="T5"/>
                  </a:cxn>
                  <a:cxn ang="0">
                    <a:pos x="T6" y="T7"/>
                  </a:cxn>
                  <a:cxn ang="0">
                    <a:pos x="T8" y="T9"/>
                  </a:cxn>
                </a:cxnLst>
                <a:rect b="b" l="0" r="r" t="0"/>
                <a:pathLst>
                  <a:path h="4" w="5">
                    <a:moveTo>
                      <a:pt x="5" y="1"/>
                    </a:moveTo>
                    <a:cubicBezTo>
                      <a:pt x="5" y="3"/>
                      <a:pt x="4" y="4"/>
                      <a:pt x="3" y="4"/>
                    </a:cubicBezTo>
                    <a:cubicBezTo>
                      <a:pt x="2" y="4"/>
                      <a:pt x="0" y="4"/>
                      <a:pt x="0" y="2"/>
                    </a:cubicBezTo>
                    <a:cubicBezTo>
                      <a:pt x="0" y="1"/>
                      <a:pt x="1" y="0"/>
                      <a:pt x="2" y="0"/>
                    </a:cubicBezTo>
                    <a:cubicBezTo>
                      <a:pt x="3" y="0"/>
                      <a:pt x="4" y="0"/>
                      <a:pt x="5" y="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2" name="ïṣľîḋé">
                <a:extLst>
                  <a:ext uri="{FF2B5EF4-FFF2-40B4-BE49-F238E27FC236}">
                    <a16:creationId xmlns:a16="http://schemas.microsoft.com/office/drawing/2014/main" id="{2AD8BC36-900C-48D0-A7B3-524B6C6644BA}"/>
                  </a:ext>
                </a:extLst>
              </p:cNvPr>
              <p:cNvSpPr/>
              <p:nvPr/>
            </p:nvSpPr>
            <p:spPr bwMode="auto">
              <a:xfrm>
                <a:off x="3006" y="3385"/>
                <a:ext cx="12" cy="12"/>
              </a:xfrm>
              <a:custGeom>
                <a:gdLst>
                  <a:gd fmla="*/ 5 w 5" name="T0"/>
                  <a:gd fmla="*/ 2 h 5" name="T1"/>
                  <a:gd fmla="*/ 3 w 5" name="T2"/>
                  <a:gd fmla="*/ 5 h 5" name="T3"/>
                  <a:gd fmla="*/ 0 w 5" name="T4"/>
                  <a:gd fmla="*/ 3 h 5" name="T5"/>
                  <a:gd fmla="*/ 2 w 5" name="T6"/>
                  <a:gd fmla="*/ 0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3"/>
                      <a:pt x="4" y="4"/>
                      <a:pt x="3" y="5"/>
                    </a:cubicBezTo>
                    <a:cubicBezTo>
                      <a:pt x="2" y="5"/>
                      <a:pt x="0" y="4"/>
                      <a:pt x="0" y="3"/>
                    </a:cubicBezTo>
                    <a:cubicBezTo>
                      <a:pt x="0" y="2"/>
                      <a:pt x="1" y="1"/>
                      <a:pt x="2" y="0"/>
                    </a:cubicBezTo>
                    <a:cubicBezTo>
                      <a:pt x="3" y="0"/>
                      <a:pt x="4"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3" name="islîḓè">
                <a:extLst>
                  <a:ext uri="{FF2B5EF4-FFF2-40B4-BE49-F238E27FC236}">
                    <a16:creationId xmlns:a16="http://schemas.microsoft.com/office/drawing/2014/main" id="{AFFFED63-79BE-42D0-9DA6-66FD8D1C1E63}"/>
                  </a:ext>
                </a:extLst>
              </p:cNvPr>
              <p:cNvSpPr/>
              <p:nvPr/>
            </p:nvSpPr>
            <p:spPr bwMode="auto">
              <a:xfrm>
                <a:off x="3037" y="3378"/>
                <a:ext cx="12" cy="12"/>
              </a:xfrm>
              <a:custGeom>
                <a:gdLst>
                  <a:gd fmla="*/ 5 w 5" name="T0"/>
                  <a:gd fmla="*/ 2 h 5" name="T1"/>
                  <a:gd fmla="*/ 3 w 5" name="T2"/>
                  <a:gd fmla="*/ 5 h 5" name="T3"/>
                  <a:gd fmla="*/ 1 w 5" name="T4"/>
                  <a:gd fmla="*/ 3 h 5" name="T5"/>
                  <a:gd fmla="*/ 3 w 5" name="T6"/>
                  <a:gd fmla="*/ 1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3"/>
                      <a:pt x="5" y="5"/>
                      <a:pt x="3" y="5"/>
                    </a:cubicBezTo>
                    <a:cubicBezTo>
                      <a:pt x="2" y="5"/>
                      <a:pt x="1" y="4"/>
                      <a:pt x="1" y="3"/>
                    </a:cubicBezTo>
                    <a:cubicBezTo>
                      <a:pt x="0" y="2"/>
                      <a:pt x="1" y="1"/>
                      <a:pt x="3" y="1"/>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4" name="íṥḷíḑe">
                <a:extLst>
                  <a:ext uri="{FF2B5EF4-FFF2-40B4-BE49-F238E27FC236}">
                    <a16:creationId xmlns:a16="http://schemas.microsoft.com/office/drawing/2014/main" id="{329F0743-EA4C-49BB-A68C-3FDC55282499}"/>
                  </a:ext>
                </a:extLst>
              </p:cNvPr>
              <p:cNvSpPr/>
              <p:nvPr/>
            </p:nvSpPr>
            <p:spPr bwMode="auto">
              <a:xfrm>
                <a:off x="3009" y="3404"/>
                <a:ext cx="12" cy="12"/>
              </a:xfrm>
              <a:custGeom>
                <a:gdLst>
                  <a:gd fmla="*/ 5 w 5" name="T0"/>
                  <a:gd fmla="*/ 2 h 5" name="T1"/>
                  <a:gd fmla="*/ 3 w 5" name="T2"/>
                  <a:gd fmla="*/ 4 h 5" name="T3"/>
                  <a:gd fmla="*/ 1 w 5" name="T4"/>
                  <a:gd fmla="*/ 3 h 5" name="T5"/>
                  <a:gd fmla="*/ 2 w 5" name="T6"/>
                  <a:gd fmla="*/ 0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3"/>
                      <a:pt x="5" y="4"/>
                      <a:pt x="3" y="4"/>
                    </a:cubicBezTo>
                    <a:cubicBezTo>
                      <a:pt x="2" y="5"/>
                      <a:pt x="1" y="4"/>
                      <a:pt x="1" y="3"/>
                    </a:cubicBezTo>
                    <a:cubicBezTo>
                      <a:pt x="0" y="2"/>
                      <a:pt x="1" y="0"/>
                      <a:pt x="2"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5" name="ïSlîḋè">
                <a:extLst>
                  <a:ext uri="{FF2B5EF4-FFF2-40B4-BE49-F238E27FC236}">
                    <a16:creationId xmlns:a16="http://schemas.microsoft.com/office/drawing/2014/main" id="{9DCAFD00-9022-4AE5-9318-2CC0B6E752F4}"/>
                  </a:ext>
                </a:extLst>
              </p:cNvPr>
              <p:cNvSpPr/>
              <p:nvPr/>
            </p:nvSpPr>
            <p:spPr bwMode="auto">
              <a:xfrm>
                <a:off x="3042" y="3397"/>
                <a:ext cx="12" cy="12"/>
              </a:xfrm>
              <a:custGeom>
                <a:gdLst>
                  <a:gd fmla="*/ 5 w 5" name="T0"/>
                  <a:gd fmla="*/ 2 h 5" name="T1"/>
                  <a:gd fmla="*/ 3 w 5" name="T2"/>
                  <a:gd fmla="*/ 5 h 5" name="T3"/>
                  <a:gd fmla="*/ 0 w 5" name="T4"/>
                  <a:gd fmla="*/ 3 h 5" name="T5"/>
                  <a:gd fmla="*/ 2 w 5" name="T6"/>
                  <a:gd fmla="*/ 0 h 5" name="T7"/>
                  <a:gd fmla="*/ 5 w 5" name="T8"/>
                  <a:gd fmla="*/ 2 h 5" name="T9"/>
                </a:gdLst>
                <a:cxnLst>
                  <a:cxn ang="0">
                    <a:pos x="T0" y="T1"/>
                  </a:cxn>
                  <a:cxn ang="0">
                    <a:pos x="T2" y="T3"/>
                  </a:cxn>
                  <a:cxn ang="0">
                    <a:pos x="T4" y="T5"/>
                  </a:cxn>
                  <a:cxn ang="0">
                    <a:pos x="T6" y="T7"/>
                  </a:cxn>
                  <a:cxn ang="0">
                    <a:pos x="T8" y="T9"/>
                  </a:cxn>
                </a:cxnLst>
                <a:rect b="b" l="0" r="r" t="0"/>
                <a:pathLst>
                  <a:path h="5" w="5">
                    <a:moveTo>
                      <a:pt x="5" y="2"/>
                    </a:moveTo>
                    <a:cubicBezTo>
                      <a:pt x="5" y="3"/>
                      <a:pt x="4" y="4"/>
                      <a:pt x="3" y="5"/>
                    </a:cubicBezTo>
                    <a:cubicBezTo>
                      <a:pt x="2" y="5"/>
                      <a:pt x="1" y="4"/>
                      <a:pt x="0" y="3"/>
                    </a:cubicBezTo>
                    <a:cubicBezTo>
                      <a:pt x="0" y="2"/>
                      <a:pt x="1" y="0"/>
                      <a:pt x="2" y="0"/>
                    </a:cubicBezTo>
                    <a:cubicBezTo>
                      <a:pt x="3"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6" name="îṡḻîḋe">
                <a:extLst>
                  <a:ext uri="{FF2B5EF4-FFF2-40B4-BE49-F238E27FC236}">
                    <a16:creationId xmlns:a16="http://schemas.microsoft.com/office/drawing/2014/main" id="{7EFF7EC4-55CF-4ECE-ACA1-3238B33AF694}"/>
                  </a:ext>
                </a:extLst>
              </p:cNvPr>
              <p:cNvSpPr/>
              <p:nvPr/>
            </p:nvSpPr>
            <p:spPr bwMode="auto">
              <a:xfrm>
                <a:off x="3002" y="3342"/>
                <a:ext cx="35" cy="12"/>
              </a:xfrm>
              <a:custGeom>
                <a:gdLst>
                  <a:gd fmla="*/ 15 w 15" name="T0"/>
                  <a:gd fmla="*/ 1 h 5" name="T1"/>
                  <a:gd fmla="*/ 15 w 15" name="T2"/>
                  <a:gd fmla="*/ 2 h 5" name="T3"/>
                  <a:gd fmla="*/ 1 w 15" name="T4"/>
                  <a:gd fmla="*/ 5 h 5" name="T5"/>
                  <a:gd fmla="*/ 0 w 15" name="T6"/>
                  <a:gd fmla="*/ 4 h 5" name="T7"/>
                  <a:gd fmla="*/ 0 w 15" name="T8"/>
                  <a:gd fmla="*/ 3 h 5" name="T9"/>
                  <a:gd fmla="*/ 15 w 15" name="T10"/>
                  <a:gd fmla="*/ 0 h 5" name="T11"/>
                  <a:gd fmla="*/ 15 w 15" name="T12"/>
                  <a:gd fmla="*/ 1 h 5" name="T13"/>
                </a:gdLst>
                <a:cxnLst>
                  <a:cxn ang="0">
                    <a:pos x="T0" y="T1"/>
                  </a:cxn>
                  <a:cxn ang="0">
                    <a:pos x="T2" y="T3"/>
                  </a:cxn>
                  <a:cxn ang="0">
                    <a:pos x="T4" y="T5"/>
                  </a:cxn>
                  <a:cxn ang="0">
                    <a:pos x="T6" y="T7"/>
                  </a:cxn>
                  <a:cxn ang="0">
                    <a:pos x="T8" y="T9"/>
                  </a:cxn>
                  <a:cxn ang="0">
                    <a:pos x="T10" y="T11"/>
                  </a:cxn>
                  <a:cxn ang="0">
                    <a:pos x="T12" y="T13"/>
                  </a:cxn>
                </a:cxnLst>
                <a:rect b="b" l="0" r="r" t="0"/>
                <a:pathLst>
                  <a:path h="5" w="15">
                    <a:moveTo>
                      <a:pt x="15" y="1"/>
                    </a:moveTo>
                    <a:cubicBezTo>
                      <a:pt x="15" y="1"/>
                      <a:pt x="15" y="2"/>
                      <a:pt x="15" y="2"/>
                    </a:cubicBezTo>
                    <a:cubicBezTo>
                      <a:pt x="1" y="5"/>
                      <a:pt x="1" y="5"/>
                      <a:pt x="1" y="5"/>
                    </a:cubicBezTo>
                    <a:cubicBezTo>
                      <a:pt x="0" y="5"/>
                      <a:pt x="0" y="4"/>
                      <a:pt x="0" y="4"/>
                    </a:cubicBezTo>
                    <a:cubicBezTo>
                      <a:pt x="0" y="4"/>
                      <a:pt x="0" y="3"/>
                      <a:pt x="0" y="3"/>
                    </a:cubicBezTo>
                    <a:cubicBezTo>
                      <a:pt x="15" y="0"/>
                      <a:pt x="15" y="0"/>
                      <a:pt x="15" y="0"/>
                    </a:cubicBezTo>
                    <a:cubicBezTo>
                      <a:pt x="15" y="0"/>
                      <a:pt x="15" y="0"/>
                      <a:pt x="15" y="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7" name="ï$ḷíďè">
                <a:extLst>
                  <a:ext uri="{FF2B5EF4-FFF2-40B4-BE49-F238E27FC236}">
                    <a16:creationId xmlns:a16="http://schemas.microsoft.com/office/drawing/2014/main" id="{0562C2CD-DF43-49A2-B74C-E228192546E0}"/>
                  </a:ext>
                </a:extLst>
              </p:cNvPr>
              <p:cNvSpPr/>
              <p:nvPr/>
            </p:nvSpPr>
            <p:spPr bwMode="auto">
              <a:xfrm>
                <a:off x="3006" y="3364"/>
                <a:ext cx="36" cy="11"/>
              </a:xfrm>
              <a:custGeom>
                <a:gdLst>
                  <a:gd fmla="*/ 15 w 15" name="T0"/>
                  <a:gd fmla="*/ 1 h 5" name="T1"/>
                  <a:gd fmla="*/ 15 w 15" name="T2"/>
                  <a:gd fmla="*/ 2 h 5" name="T3"/>
                  <a:gd fmla="*/ 1 w 15" name="T4"/>
                  <a:gd fmla="*/ 5 h 5" name="T5"/>
                  <a:gd fmla="*/ 0 w 15" name="T6"/>
                  <a:gd fmla="*/ 4 h 5" name="T7"/>
                  <a:gd fmla="*/ 0 w 15" name="T8"/>
                  <a:gd fmla="*/ 3 h 5" name="T9"/>
                  <a:gd fmla="*/ 15 w 15" name="T10"/>
                  <a:gd fmla="*/ 0 h 5" name="T11"/>
                  <a:gd fmla="*/ 15 w 15" name="T12"/>
                  <a:gd fmla="*/ 1 h 5" name="T13"/>
                </a:gdLst>
                <a:cxnLst>
                  <a:cxn ang="0">
                    <a:pos x="T0" y="T1"/>
                  </a:cxn>
                  <a:cxn ang="0">
                    <a:pos x="T2" y="T3"/>
                  </a:cxn>
                  <a:cxn ang="0">
                    <a:pos x="T4" y="T5"/>
                  </a:cxn>
                  <a:cxn ang="0">
                    <a:pos x="T6" y="T7"/>
                  </a:cxn>
                  <a:cxn ang="0">
                    <a:pos x="T8" y="T9"/>
                  </a:cxn>
                  <a:cxn ang="0">
                    <a:pos x="T10" y="T11"/>
                  </a:cxn>
                  <a:cxn ang="0">
                    <a:pos x="T12" y="T13"/>
                  </a:cxn>
                </a:cxnLst>
                <a:rect b="b" l="0" r="r" t="0"/>
                <a:pathLst>
                  <a:path h="5" w="15">
                    <a:moveTo>
                      <a:pt x="15" y="1"/>
                    </a:moveTo>
                    <a:cubicBezTo>
                      <a:pt x="15" y="1"/>
                      <a:pt x="15" y="1"/>
                      <a:pt x="15" y="2"/>
                    </a:cubicBezTo>
                    <a:cubicBezTo>
                      <a:pt x="1" y="5"/>
                      <a:pt x="1" y="5"/>
                      <a:pt x="1" y="5"/>
                    </a:cubicBezTo>
                    <a:cubicBezTo>
                      <a:pt x="0" y="5"/>
                      <a:pt x="0" y="4"/>
                      <a:pt x="0" y="4"/>
                    </a:cubicBezTo>
                    <a:cubicBezTo>
                      <a:pt x="0" y="4"/>
                      <a:pt x="0" y="3"/>
                      <a:pt x="0" y="3"/>
                    </a:cubicBezTo>
                    <a:cubicBezTo>
                      <a:pt x="15" y="0"/>
                      <a:pt x="15" y="0"/>
                      <a:pt x="15" y="0"/>
                    </a:cubicBezTo>
                    <a:cubicBezTo>
                      <a:pt x="15" y="0"/>
                      <a:pt x="15" y="0"/>
                      <a:pt x="15" y="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8" name="îSḷíḓê">
                <a:extLst>
                  <a:ext uri="{FF2B5EF4-FFF2-40B4-BE49-F238E27FC236}">
                    <a16:creationId xmlns:a16="http://schemas.microsoft.com/office/drawing/2014/main" id="{DDEFEB5F-9DE0-47B9-8FAE-5EEB212C8F2A}"/>
                  </a:ext>
                </a:extLst>
              </p:cNvPr>
              <p:cNvSpPr/>
              <p:nvPr/>
            </p:nvSpPr>
            <p:spPr bwMode="auto">
              <a:xfrm>
                <a:off x="3009" y="3382"/>
                <a:ext cx="38" cy="10"/>
              </a:xfrm>
              <a:custGeom>
                <a:gdLst>
                  <a:gd fmla="*/ 16 w 16" name="T0"/>
                  <a:gd fmla="*/ 0 h 4" name="T1"/>
                  <a:gd fmla="*/ 15 w 16" name="T2"/>
                  <a:gd fmla="*/ 1 h 4" name="T3"/>
                  <a:gd fmla="*/ 1 w 16" name="T4"/>
                  <a:gd fmla="*/ 4 h 4" name="T5"/>
                  <a:gd fmla="*/ 0 w 16" name="T6"/>
                  <a:gd fmla="*/ 4 h 4" name="T7"/>
                  <a:gd fmla="*/ 1 w 16" name="T8"/>
                  <a:gd fmla="*/ 3 h 4" name="T9"/>
                  <a:gd fmla="*/ 15 w 16" name="T10"/>
                  <a:gd fmla="*/ 0 h 4" name="T11"/>
                  <a:gd fmla="*/ 16 w 16" name="T12"/>
                  <a:gd fmla="*/ 0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16" y="0"/>
                    </a:moveTo>
                    <a:cubicBezTo>
                      <a:pt x="16" y="1"/>
                      <a:pt x="16" y="1"/>
                      <a:pt x="15" y="1"/>
                    </a:cubicBezTo>
                    <a:cubicBezTo>
                      <a:pt x="1" y="4"/>
                      <a:pt x="1" y="4"/>
                      <a:pt x="1" y="4"/>
                    </a:cubicBezTo>
                    <a:cubicBezTo>
                      <a:pt x="1" y="4"/>
                      <a:pt x="0" y="4"/>
                      <a:pt x="0" y="4"/>
                    </a:cubicBezTo>
                    <a:cubicBezTo>
                      <a:pt x="0" y="3"/>
                      <a:pt x="0" y="3"/>
                      <a:pt x="1" y="3"/>
                    </a:cubicBezTo>
                    <a:cubicBezTo>
                      <a:pt x="15" y="0"/>
                      <a:pt x="15" y="0"/>
                      <a:pt x="15" y="0"/>
                    </a:cubicBezTo>
                    <a:cubicBezTo>
                      <a:pt x="16" y="0"/>
                      <a:pt x="16" y="0"/>
                      <a:pt x="16"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9" name="íṡľïde">
                <a:extLst>
                  <a:ext uri="{FF2B5EF4-FFF2-40B4-BE49-F238E27FC236}">
                    <a16:creationId xmlns:a16="http://schemas.microsoft.com/office/drawing/2014/main" id="{1EA465C4-8D9A-4318-A042-B032F2343A31}"/>
                  </a:ext>
                </a:extLst>
              </p:cNvPr>
              <p:cNvSpPr/>
              <p:nvPr/>
            </p:nvSpPr>
            <p:spPr bwMode="auto">
              <a:xfrm>
                <a:off x="3014" y="3401"/>
                <a:ext cx="37" cy="10"/>
              </a:xfrm>
              <a:custGeom>
                <a:gdLst>
                  <a:gd fmla="*/ 15 w 16" name="T0"/>
                  <a:gd fmla="*/ 0 h 4" name="T1"/>
                  <a:gd fmla="*/ 15 w 16" name="T2"/>
                  <a:gd fmla="*/ 1 h 4" name="T3"/>
                  <a:gd fmla="*/ 1 w 16" name="T4"/>
                  <a:gd fmla="*/ 4 h 4" name="T5"/>
                  <a:gd fmla="*/ 0 w 16" name="T6"/>
                  <a:gd fmla="*/ 3 h 4" name="T7"/>
                  <a:gd fmla="*/ 0 w 16" name="T8"/>
                  <a:gd fmla="*/ 3 h 4" name="T9"/>
                  <a:gd fmla="*/ 15 w 16" name="T10"/>
                  <a:gd fmla="*/ 0 h 4" name="T11"/>
                  <a:gd fmla="*/ 15 w 16" name="T12"/>
                  <a:gd fmla="*/ 0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15" y="0"/>
                    </a:moveTo>
                    <a:cubicBezTo>
                      <a:pt x="16" y="1"/>
                      <a:pt x="15" y="1"/>
                      <a:pt x="15" y="1"/>
                    </a:cubicBezTo>
                    <a:cubicBezTo>
                      <a:pt x="1" y="4"/>
                      <a:pt x="1" y="4"/>
                      <a:pt x="1" y="4"/>
                    </a:cubicBezTo>
                    <a:cubicBezTo>
                      <a:pt x="0" y="4"/>
                      <a:pt x="0" y="4"/>
                      <a:pt x="0" y="3"/>
                    </a:cubicBezTo>
                    <a:cubicBezTo>
                      <a:pt x="0" y="3"/>
                      <a:pt x="0" y="3"/>
                      <a:pt x="0" y="3"/>
                    </a:cubicBezTo>
                    <a:cubicBezTo>
                      <a:pt x="15" y="0"/>
                      <a:pt x="15" y="0"/>
                      <a:pt x="15" y="0"/>
                    </a:cubicBezTo>
                    <a:cubicBezTo>
                      <a:pt x="15" y="0"/>
                      <a:pt x="15" y="0"/>
                      <a:pt x="15"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0" name="îślíḑè">
                <a:extLst>
                  <a:ext uri="{FF2B5EF4-FFF2-40B4-BE49-F238E27FC236}">
                    <a16:creationId xmlns:a16="http://schemas.microsoft.com/office/drawing/2014/main" id="{62890907-2C8E-4817-A4A7-F6EE53610890}"/>
                  </a:ext>
                </a:extLst>
              </p:cNvPr>
              <p:cNvSpPr/>
              <p:nvPr/>
            </p:nvSpPr>
            <p:spPr bwMode="auto">
              <a:xfrm>
                <a:off x="3002" y="3349"/>
                <a:ext cx="40" cy="19"/>
              </a:xfrm>
              <a:custGeom>
                <a:gdLst>
                  <a:gd fmla="*/ 17 w 17" name="T0"/>
                  <a:gd fmla="*/ 7 h 8" name="T1"/>
                  <a:gd fmla="*/ 16 w 17" name="T2"/>
                  <a:gd fmla="*/ 8 h 8" name="T3"/>
                  <a:gd fmla="*/ 0 w 17" name="T4"/>
                  <a:gd fmla="*/ 2 h 8" name="T5"/>
                  <a:gd fmla="*/ 0 w 17" name="T6"/>
                  <a:gd fmla="*/ 1 h 8" name="T7"/>
                  <a:gd fmla="*/ 1 w 17" name="T8"/>
                  <a:gd fmla="*/ 0 h 8" name="T9"/>
                  <a:gd fmla="*/ 17 w 17" name="T10"/>
                  <a:gd fmla="*/ 6 h 8" name="T11"/>
                  <a:gd fmla="*/ 17 w 17" name="T12"/>
                  <a:gd fmla="*/ 7 h 8" name="T13"/>
                </a:gdLst>
                <a:cxnLst>
                  <a:cxn ang="0">
                    <a:pos x="T0" y="T1"/>
                  </a:cxn>
                  <a:cxn ang="0">
                    <a:pos x="T2" y="T3"/>
                  </a:cxn>
                  <a:cxn ang="0">
                    <a:pos x="T4" y="T5"/>
                  </a:cxn>
                  <a:cxn ang="0">
                    <a:pos x="T6" y="T7"/>
                  </a:cxn>
                  <a:cxn ang="0">
                    <a:pos x="T8" y="T9"/>
                  </a:cxn>
                  <a:cxn ang="0">
                    <a:pos x="T10" y="T11"/>
                  </a:cxn>
                  <a:cxn ang="0">
                    <a:pos x="T12" y="T13"/>
                  </a:cxn>
                </a:cxnLst>
                <a:rect b="b" l="0" r="r" t="0"/>
                <a:pathLst>
                  <a:path h="8" w="17">
                    <a:moveTo>
                      <a:pt x="17" y="7"/>
                    </a:moveTo>
                    <a:cubicBezTo>
                      <a:pt x="17" y="8"/>
                      <a:pt x="17" y="8"/>
                      <a:pt x="16" y="8"/>
                    </a:cubicBezTo>
                    <a:cubicBezTo>
                      <a:pt x="0" y="2"/>
                      <a:pt x="0" y="2"/>
                      <a:pt x="0" y="2"/>
                    </a:cubicBezTo>
                    <a:cubicBezTo>
                      <a:pt x="0" y="2"/>
                      <a:pt x="0" y="1"/>
                      <a:pt x="0" y="1"/>
                    </a:cubicBezTo>
                    <a:cubicBezTo>
                      <a:pt x="0" y="0"/>
                      <a:pt x="0" y="0"/>
                      <a:pt x="1" y="0"/>
                    </a:cubicBezTo>
                    <a:cubicBezTo>
                      <a:pt x="17" y="6"/>
                      <a:pt x="17" y="6"/>
                      <a:pt x="17" y="6"/>
                    </a:cubicBezTo>
                    <a:cubicBezTo>
                      <a:pt x="17" y="6"/>
                      <a:pt x="17" y="7"/>
                      <a:pt x="17" y="7"/>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1" name="í$ľïdê">
                <a:extLst>
                  <a:ext uri="{FF2B5EF4-FFF2-40B4-BE49-F238E27FC236}">
                    <a16:creationId xmlns:a16="http://schemas.microsoft.com/office/drawing/2014/main" id="{BF3B7E15-0A61-4A99-9BA7-66B125630418}"/>
                  </a:ext>
                </a:extLst>
              </p:cNvPr>
              <p:cNvSpPr/>
              <p:nvPr/>
            </p:nvSpPr>
            <p:spPr bwMode="auto">
              <a:xfrm>
                <a:off x="3006" y="3342"/>
                <a:ext cx="31" cy="31"/>
              </a:xfrm>
              <a:custGeom>
                <a:gdLst>
                  <a:gd fmla="*/ 0 w 31" name="T0"/>
                  <a:gd fmla="*/ 31 h 31" name="T1"/>
                  <a:gd fmla="*/ 0 w 31" name="T2"/>
                  <a:gd fmla="*/ 29 h 31" name="T3"/>
                  <a:gd fmla="*/ 29 w 31" name="T4"/>
                  <a:gd fmla="*/ 0 h 31" name="T5"/>
                  <a:gd fmla="*/ 31 w 31" name="T6"/>
                  <a:gd fmla="*/ 0 h 31" name="T7"/>
                  <a:gd fmla="*/ 31 w 31" name="T8"/>
                  <a:gd fmla="*/ 5 h 31" name="T9"/>
                  <a:gd fmla="*/ 3 w 31" name="T10"/>
                  <a:gd fmla="*/ 31 h 31" name="T11"/>
                  <a:gd fmla="*/ 0 w 31" name="T12"/>
                  <a:gd fmla="*/ 31 h 31" name="T13"/>
                </a:gdLst>
                <a:cxnLst>
                  <a:cxn ang="0">
                    <a:pos x="T0" y="T1"/>
                  </a:cxn>
                  <a:cxn ang="0">
                    <a:pos x="T2" y="T3"/>
                  </a:cxn>
                  <a:cxn ang="0">
                    <a:pos x="T4" y="T5"/>
                  </a:cxn>
                  <a:cxn ang="0">
                    <a:pos x="T6" y="T7"/>
                  </a:cxn>
                  <a:cxn ang="0">
                    <a:pos x="T8" y="T9"/>
                  </a:cxn>
                  <a:cxn ang="0">
                    <a:pos x="T10" y="T11"/>
                  </a:cxn>
                  <a:cxn ang="0">
                    <a:pos x="T12" y="T13"/>
                  </a:cxn>
                </a:cxnLst>
                <a:rect b="b" l="0" r="r" t="0"/>
                <a:pathLst>
                  <a:path h="31" w="31">
                    <a:moveTo>
                      <a:pt x="0" y="31"/>
                    </a:moveTo>
                    <a:lnTo>
                      <a:pt x="0" y="29"/>
                    </a:lnTo>
                    <a:lnTo>
                      <a:pt x="29" y="0"/>
                    </a:lnTo>
                    <a:lnTo>
                      <a:pt x="31" y="0"/>
                    </a:lnTo>
                    <a:lnTo>
                      <a:pt x="31" y="5"/>
                    </a:lnTo>
                    <a:lnTo>
                      <a:pt x="3" y="31"/>
                    </a:lnTo>
                    <a:lnTo>
                      <a:pt x="0" y="31"/>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2" name="îṡḷíḓé">
                <a:extLst>
                  <a:ext uri="{FF2B5EF4-FFF2-40B4-BE49-F238E27FC236}">
                    <a16:creationId xmlns:a16="http://schemas.microsoft.com/office/drawing/2014/main" id="{B1A97003-20C1-43CA-B90F-3D380BE40649}"/>
                  </a:ext>
                </a:extLst>
              </p:cNvPr>
              <p:cNvSpPr/>
              <p:nvPr/>
            </p:nvSpPr>
            <p:spPr bwMode="auto">
              <a:xfrm>
                <a:off x="3006" y="3368"/>
                <a:ext cx="41" cy="19"/>
              </a:xfrm>
              <a:custGeom>
                <a:gdLst>
                  <a:gd fmla="*/ 17 w 17" name="T0"/>
                  <a:gd fmla="*/ 7 h 8" name="T1"/>
                  <a:gd fmla="*/ 16 w 17" name="T2"/>
                  <a:gd fmla="*/ 8 h 8" name="T3"/>
                  <a:gd fmla="*/ 0 w 17" name="T4"/>
                  <a:gd fmla="*/ 2 h 8" name="T5"/>
                  <a:gd fmla="*/ 0 w 17" name="T6"/>
                  <a:gd fmla="*/ 1 h 8" name="T7"/>
                  <a:gd fmla="*/ 1 w 17" name="T8"/>
                  <a:gd fmla="*/ 0 h 8" name="T9"/>
                  <a:gd fmla="*/ 17 w 17" name="T10"/>
                  <a:gd fmla="*/ 6 h 8" name="T11"/>
                  <a:gd fmla="*/ 17 w 17" name="T12"/>
                  <a:gd fmla="*/ 7 h 8" name="T13"/>
                </a:gdLst>
                <a:cxnLst>
                  <a:cxn ang="0">
                    <a:pos x="T0" y="T1"/>
                  </a:cxn>
                  <a:cxn ang="0">
                    <a:pos x="T2" y="T3"/>
                  </a:cxn>
                  <a:cxn ang="0">
                    <a:pos x="T4" y="T5"/>
                  </a:cxn>
                  <a:cxn ang="0">
                    <a:pos x="T6" y="T7"/>
                  </a:cxn>
                  <a:cxn ang="0">
                    <a:pos x="T8" y="T9"/>
                  </a:cxn>
                  <a:cxn ang="0">
                    <a:pos x="T10" y="T11"/>
                  </a:cxn>
                  <a:cxn ang="0">
                    <a:pos x="T12" y="T13"/>
                  </a:cxn>
                </a:cxnLst>
                <a:rect b="b" l="0" r="r" t="0"/>
                <a:pathLst>
                  <a:path h="8" w="17">
                    <a:moveTo>
                      <a:pt x="17" y="7"/>
                    </a:moveTo>
                    <a:cubicBezTo>
                      <a:pt x="17" y="8"/>
                      <a:pt x="16" y="8"/>
                      <a:pt x="16" y="8"/>
                    </a:cubicBezTo>
                    <a:cubicBezTo>
                      <a:pt x="0" y="2"/>
                      <a:pt x="0" y="2"/>
                      <a:pt x="0" y="2"/>
                    </a:cubicBezTo>
                    <a:cubicBezTo>
                      <a:pt x="0" y="2"/>
                      <a:pt x="0" y="1"/>
                      <a:pt x="0" y="1"/>
                    </a:cubicBezTo>
                    <a:cubicBezTo>
                      <a:pt x="0" y="1"/>
                      <a:pt x="1" y="0"/>
                      <a:pt x="1" y="0"/>
                    </a:cubicBezTo>
                    <a:cubicBezTo>
                      <a:pt x="17" y="6"/>
                      <a:pt x="17" y="6"/>
                      <a:pt x="17" y="6"/>
                    </a:cubicBezTo>
                    <a:cubicBezTo>
                      <a:pt x="17" y="6"/>
                      <a:pt x="17" y="7"/>
                      <a:pt x="17" y="7"/>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3" name="îşḷíḓé">
                <a:extLst>
                  <a:ext uri="{FF2B5EF4-FFF2-40B4-BE49-F238E27FC236}">
                    <a16:creationId xmlns:a16="http://schemas.microsoft.com/office/drawing/2014/main" id="{78A97DD0-550B-45AF-9940-EFE4C8712242}"/>
                  </a:ext>
                </a:extLst>
              </p:cNvPr>
              <p:cNvSpPr/>
              <p:nvPr/>
            </p:nvSpPr>
            <p:spPr bwMode="auto">
              <a:xfrm>
                <a:off x="3009" y="3364"/>
                <a:ext cx="33" cy="28"/>
              </a:xfrm>
              <a:custGeom>
                <a:gdLst>
                  <a:gd fmla="*/ 0 w 33" name="T0"/>
                  <a:gd fmla="*/ 28 h 28" name="T1"/>
                  <a:gd fmla="*/ 0 w 33" name="T2"/>
                  <a:gd fmla="*/ 26 h 28" name="T3"/>
                  <a:gd fmla="*/ 28 w 33" name="T4"/>
                  <a:gd fmla="*/ 0 h 28" name="T5"/>
                  <a:gd fmla="*/ 33 w 33" name="T6"/>
                  <a:gd fmla="*/ 0 h 28" name="T7"/>
                  <a:gd fmla="*/ 33 w 33" name="T8"/>
                  <a:gd fmla="*/ 2 h 28" name="T9"/>
                  <a:gd fmla="*/ 5 w 33" name="T10"/>
                  <a:gd fmla="*/ 28 h 28" name="T11"/>
                  <a:gd fmla="*/ 0 w 33"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33">
                    <a:moveTo>
                      <a:pt x="0" y="28"/>
                    </a:moveTo>
                    <a:lnTo>
                      <a:pt x="0" y="26"/>
                    </a:lnTo>
                    <a:lnTo>
                      <a:pt x="28" y="0"/>
                    </a:lnTo>
                    <a:lnTo>
                      <a:pt x="33" y="0"/>
                    </a:lnTo>
                    <a:lnTo>
                      <a:pt x="33" y="2"/>
                    </a:lnTo>
                    <a:lnTo>
                      <a:pt x="5" y="28"/>
                    </a:lnTo>
                    <a:lnTo>
                      <a:pt x="0"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4" name="íṣlíḋê">
                <a:extLst>
                  <a:ext uri="{FF2B5EF4-FFF2-40B4-BE49-F238E27FC236}">
                    <a16:creationId xmlns:a16="http://schemas.microsoft.com/office/drawing/2014/main" id="{6013B9C1-5A24-4BBC-9C09-F2F8329A40CE}"/>
                  </a:ext>
                </a:extLst>
              </p:cNvPr>
              <p:cNvSpPr/>
              <p:nvPr/>
            </p:nvSpPr>
            <p:spPr bwMode="auto">
              <a:xfrm>
                <a:off x="3009" y="3390"/>
                <a:ext cx="40" cy="14"/>
              </a:xfrm>
              <a:custGeom>
                <a:gdLst>
                  <a:gd fmla="*/ 17 w 17" name="T0"/>
                  <a:gd fmla="*/ 6 h 6" name="T1"/>
                  <a:gd fmla="*/ 16 w 17" name="T2"/>
                  <a:gd fmla="*/ 6 h 6" name="T3"/>
                  <a:gd fmla="*/ 1 w 17" name="T4"/>
                  <a:gd fmla="*/ 1 h 6" name="T5"/>
                  <a:gd fmla="*/ 0 w 17" name="T6"/>
                  <a:gd fmla="*/ 0 h 6" name="T7"/>
                  <a:gd fmla="*/ 1 w 17" name="T8"/>
                  <a:gd fmla="*/ 0 h 6" name="T9"/>
                  <a:gd fmla="*/ 17 w 17" name="T10"/>
                  <a:gd fmla="*/ 5 h 6" name="T11"/>
                  <a:gd fmla="*/ 17 w 17" name="T12"/>
                  <a:gd fmla="*/ 6 h 6" name="T13"/>
                </a:gdLst>
                <a:cxnLst>
                  <a:cxn ang="0">
                    <a:pos x="T0" y="T1"/>
                  </a:cxn>
                  <a:cxn ang="0">
                    <a:pos x="T2" y="T3"/>
                  </a:cxn>
                  <a:cxn ang="0">
                    <a:pos x="T4" y="T5"/>
                  </a:cxn>
                  <a:cxn ang="0">
                    <a:pos x="T6" y="T7"/>
                  </a:cxn>
                  <a:cxn ang="0">
                    <a:pos x="T8" y="T9"/>
                  </a:cxn>
                  <a:cxn ang="0">
                    <a:pos x="T10" y="T11"/>
                  </a:cxn>
                  <a:cxn ang="0">
                    <a:pos x="T12" y="T13"/>
                  </a:cxn>
                </a:cxnLst>
                <a:rect b="b" l="0" r="r" t="0"/>
                <a:pathLst>
                  <a:path h="6" w="17">
                    <a:moveTo>
                      <a:pt x="17" y="6"/>
                    </a:moveTo>
                    <a:cubicBezTo>
                      <a:pt x="17" y="6"/>
                      <a:pt x="17" y="6"/>
                      <a:pt x="16" y="6"/>
                    </a:cubicBezTo>
                    <a:cubicBezTo>
                      <a:pt x="1" y="1"/>
                      <a:pt x="1" y="1"/>
                      <a:pt x="1" y="1"/>
                    </a:cubicBezTo>
                    <a:cubicBezTo>
                      <a:pt x="0" y="1"/>
                      <a:pt x="0" y="1"/>
                      <a:pt x="0" y="0"/>
                    </a:cubicBezTo>
                    <a:cubicBezTo>
                      <a:pt x="1" y="0"/>
                      <a:pt x="1" y="0"/>
                      <a:pt x="1" y="0"/>
                    </a:cubicBezTo>
                    <a:cubicBezTo>
                      <a:pt x="17" y="5"/>
                      <a:pt x="17" y="5"/>
                      <a:pt x="17" y="5"/>
                    </a:cubicBezTo>
                    <a:cubicBezTo>
                      <a:pt x="17" y="5"/>
                      <a:pt x="17" y="5"/>
                      <a:pt x="17" y="6"/>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5" name="ïŝľîde">
                <a:extLst>
                  <a:ext uri="{FF2B5EF4-FFF2-40B4-BE49-F238E27FC236}">
                    <a16:creationId xmlns:a16="http://schemas.microsoft.com/office/drawing/2014/main" id="{150CB6FD-50A9-448B-AF64-1F6819C4E9A3}"/>
                  </a:ext>
                </a:extLst>
              </p:cNvPr>
              <p:cNvSpPr/>
              <p:nvPr/>
            </p:nvSpPr>
            <p:spPr bwMode="auto">
              <a:xfrm>
                <a:off x="3014" y="3382"/>
                <a:ext cx="30" cy="29"/>
              </a:xfrm>
              <a:custGeom>
                <a:gdLst>
                  <a:gd fmla="*/ 0 w 30" name="T0"/>
                  <a:gd fmla="*/ 29 h 29" name="T1"/>
                  <a:gd fmla="*/ 0 w 30" name="T2"/>
                  <a:gd fmla="*/ 27 h 29" name="T3"/>
                  <a:gd fmla="*/ 28 w 30" name="T4"/>
                  <a:gd fmla="*/ 0 h 29" name="T5"/>
                  <a:gd fmla="*/ 30 w 30" name="T6"/>
                  <a:gd fmla="*/ 0 h 29" name="T7"/>
                  <a:gd fmla="*/ 30 w 30" name="T8"/>
                  <a:gd fmla="*/ 3 h 29" name="T9"/>
                  <a:gd fmla="*/ 2 w 30" name="T10"/>
                  <a:gd fmla="*/ 29 h 29" name="T11"/>
                  <a:gd fmla="*/ 0 w 30" name="T12"/>
                  <a:gd fmla="*/ 29 h 29" name="T13"/>
                </a:gdLst>
                <a:cxnLst>
                  <a:cxn ang="0">
                    <a:pos x="T0" y="T1"/>
                  </a:cxn>
                  <a:cxn ang="0">
                    <a:pos x="T2" y="T3"/>
                  </a:cxn>
                  <a:cxn ang="0">
                    <a:pos x="T4" y="T5"/>
                  </a:cxn>
                  <a:cxn ang="0">
                    <a:pos x="T6" y="T7"/>
                  </a:cxn>
                  <a:cxn ang="0">
                    <a:pos x="T8" y="T9"/>
                  </a:cxn>
                  <a:cxn ang="0">
                    <a:pos x="T10" y="T11"/>
                  </a:cxn>
                  <a:cxn ang="0">
                    <a:pos x="T12" y="T13"/>
                  </a:cxn>
                </a:cxnLst>
                <a:rect b="b" l="0" r="r" t="0"/>
                <a:pathLst>
                  <a:path h="28" w="30">
                    <a:moveTo>
                      <a:pt x="0" y="29"/>
                    </a:moveTo>
                    <a:lnTo>
                      <a:pt x="0" y="27"/>
                    </a:lnTo>
                    <a:lnTo>
                      <a:pt x="28" y="0"/>
                    </a:lnTo>
                    <a:lnTo>
                      <a:pt x="30" y="0"/>
                    </a:lnTo>
                    <a:lnTo>
                      <a:pt x="30" y="3"/>
                    </a:lnTo>
                    <a:lnTo>
                      <a:pt x="2" y="29"/>
                    </a:lnTo>
                    <a:lnTo>
                      <a:pt x="0" y="29"/>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6" name="îṩļídé">
                <a:extLst>
                  <a:ext uri="{FF2B5EF4-FFF2-40B4-BE49-F238E27FC236}">
                    <a16:creationId xmlns:a16="http://schemas.microsoft.com/office/drawing/2014/main" id="{78A11376-F6FD-46B7-84C4-DD1748FA2DF7}"/>
                  </a:ext>
                </a:extLst>
              </p:cNvPr>
              <p:cNvSpPr/>
              <p:nvPr/>
            </p:nvSpPr>
            <p:spPr bwMode="auto">
              <a:xfrm>
                <a:off x="2697" y="2290"/>
                <a:ext cx="373" cy="1043"/>
              </a:xfrm>
              <a:custGeom>
                <a:gdLst>
                  <a:gd fmla="*/ 4 w 158" name="T0"/>
                  <a:gd fmla="*/ 29 h 440" name="T1"/>
                  <a:gd fmla="*/ 26 w 158" name="T2"/>
                  <a:gd fmla="*/ 5 h 440" name="T3"/>
                  <a:gd fmla="*/ 51 w 158" name="T4"/>
                  <a:gd fmla="*/ 1 h 440" name="T5"/>
                  <a:gd fmla="*/ 97 w 158" name="T6"/>
                  <a:gd fmla="*/ 63 h 440" name="T7"/>
                  <a:gd fmla="*/ 122 w 158" name="T8"/>
                  <a:gd fmla="*/ 178 h 440" name="T9"/>
                  <a:gd fmla="*/ 135 w 158" name="T10"/>
                  <a:gd fmla="*/ 260 h 440" name="T11"/>
                  <a:gd fmla="*/ 158 w 158" name="T12"/>
                  <a:gd fmla="*/ 429 h 440" name="T13"/>
                  <a:gd fmla="*/ 104 w 158" name="T14"/>
                  <a:gd fmla="*/ 440 h 440" name="T15"/>
                  <a:gd fmla="*/ 61 w 158" name="T16"/>
                  <a:gd fmla="*/ 305 h 440" name="T17"/>
                  <a:gd fmla="*/ 15 w 158" name="T18"/>
                  <a:gd fmla="*/ 126 h 440" name="T19"/>
                  <a:gd fmla="*/ 5 w 158" name="T20"/>
                  <a:gd fmla="*/ 76 h 440" name="T21"/>
                  <a:gd fmla="*/ 4 w 158" name="T22"/>
                  <a:gd fmla="*/ 29 h 44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40" w="158">
                    <a:moveTo>
                      <a:pt x="4" y="29"/>
                    </a:moveTo>
                    <a:cubicBezTo>
                      <a:pt x="6" y="21"/>
                      <a:pt x="15" y="10"/>
                      <a:pt x="26" y="5"/>
                    </a:cubicBezTo>
                    <a:cubicBezTo>
                      <a:pt x="33" y="1"/>
                      <a:pt x="43" y="0"/>
                      <a:pt x="51" y="1"/>
                    </a:cubicBezTo>
                    <a:cubicBezTo>
                      <a:pt x="84" y="3"/>
                      <a:pt x="92" y="36"/>
                      <a:pt x="97" y="63"/>
                    </a:cubicBezTo>
                    <a:cubicBezTo>
                      <a:pt x="104" y="102"/>
                      <a:pt x="115" y="139"/>
                      <a:pt x="122" y="178"/>
                    </a:cubicBezTo>
                    <a:cubicBezTo>
                      <a:pt x="127" y="205"/>
                      <a:pt x="131" y="233"/>
                      <a:pt x="135" y="260"/>
                    </a:cubicBezTo>
                    <a:cubicBezTo>
                      <a:pt x="141" y="300"/>
                      <a:pt x="154" y="389"/>
                      <a:pt x="158" y="429"/>
                    </a:cubicBezTo>
                    <a:cubicBezTo>
                      <a:pt x="104" y="440"/>
                      <a:pt x="104" y="440"/>
                      <a:pt x="104" y="440"/>
                    </a:cubicBezTo>
                    <a:cubicBezTo>
                      <a:pt x="80" y="384"/>
                      <a:pt x="70" y="334"/>
                      <a:pt x="61" y="305"/>
                    </a:cubicBezTo>
                    <a:cubicBezTo>
                      <a:pt x="44" y="248"/>
                      <a:pt x="25" y="185"/>
                      <a:pt x="15" y="126"/>
                    </a:cubicBezTo>
                    <a:cubicBezTo>
                      <a:pt x="11" y="109"/>
                      <a:pt x="8" y="94"/>
                      <a:pt x="5" y="76"/>
                    </a:cubicBezTo>
                    <a:cubicBezTo>
                      <a:pt x="3" y="61"/>
                      <a:pt x="0" y="45"/>
                      <a:pt x="4" y="29"/>
                    </a:cubicBezTo>
                    <a:close/>
                  </a:path>
                </a:pathLst>
              </a:custGeom>
              <a:solidFill>
                <a:srgbClr val="0019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7" name="iṣḻïḑè">
                <a:extLst>
                  <a:ext uri="{FF2B5EF4-FFF2-40B4-BE49-F238E27FC236}">
                    <a16:creationId xmlns:a16="http://schemas.microsoft.com/office/drawing/2014/main" id="{06889D02-43D3-4458-8A29-1F9FDF50E298}"/>
                  </a:ext>
                </a:extLst>
              </p:cNvPr>
              <p:cNvSpPr/>
              <p:nvPr/>
            </p:nvSpPr>
            <p:spPr bwMode="auto">
              <a:xfrm>
                <a:off x="3080" y="3103"/>
                <a:ext cx="127" cy="249"/>
              </a:xfrm>
              <a:custGeom>
                <a:gdLst>
                  <a:gd fmla="*/ 17 w 54" name="T0"/>
                  <a:gd fmla="*/ 0 h 105" name="T1"/>
                  <a:gd fmla="*/ 54 w 54" name="T2"/>
                  <a:gd fmla="*/ 6 h 105" name="T3"/>
                  <a:gd fmla="*/ 46 w 54" name="T4"/>
                  <a:gd fmla="*/ 61 h 105" name="T5"/>
                  <a:gd fmla="*/ 17 w 54" name="T6"/>
                  <a:gd fmla="*/ 105 h 105" name="T7"/>
                  <a:gd fmla="*/ 7 w 54" name="T8"/>
                  <a:gd fmla="*/ 57 h 105" name="T9"/>
                  <a:gd fmla="*/ 17 w 54" name="T10"/>
                  <a:gd fmla="*/ 0 h 105" name="T11"/>
                </a:gdLst>
                <a:cxnLst>
                  <a:cxn ang="0">
                    <a:pos x="T0" y="T1"/>
                  </a:cxn>
                  <a:cxn ang="0">
                    <a:pos x="T2" y="T3"/>
                  </a:cxn>
                  <a:cxn ang="0">
                    <a:pos x="T4" y="T5"/>
                  </a:cxn>
                  <a:cxn ang="0">
                    <a:pos x="T6" y="T7"/>
                  </a:cxn>
                  <a:cxn ang="0">
                    <a:pos x="T8" y="T9"/>
                  </a:cxn>
                  <a:cxn ang="0">
                    <a:pos x="T10" y="T11"/>
                  </a:cxn>
                </a:cxnLst>
                <a:rect b="b" l="0" r="r" t="0"/>
                <a:pathLst>
                  <a:path h="105" w="54">
                    <a:moveTo>
                      <a:pt x="17" y="0"/>
                    </a:moveTo>
                    <a:cubicBezTo>
                      <a:pt x="54" y="6"/>
                      <a:pt x="54" y="6"/>
                      <a:pt x="54" y="6"/>
                    </a:cubicBezTo>
                    <a:cubicBezTo>
                      <a:pt x="46" y="61"/>
                      <a:pt x="46" y="61"/>
                      <a:pt x="46" y="61"/>
                    </a:cubicBezTo>
                    <a:cubicBezTo>
                      <a:pt x="46" y="61"/>
                      <a:pt x="40" y="104"/>
                      <a:pt x="17" y="105"/>
                    </a:cubicBezTo>
                    <a:cubicBezTo>
                      <a:pt x="17" y="105"/>
                      <a:pt x="0" y="96"/>
                      <a:pt x="7" y="57"/>
                    </a:cubicBezTo>
                    <a:lnTo>
                      <a:pt x="17" y="0"/>
                    </a:ln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8" name="isḷïde">
                <a:extLst>
                  <a:ext uri="{FF2B5EF4-FFF2-40B4-BE49-F238E27FC236}">
                    <a16:creationId xmlns:a16="http://schemas.microsoft.com/office/drawing/2014/main" id="{E11330F7-AD7B-4735-BB16-EAFF8140DA5A}"/>
                  </a:ext>
                </a:extLst>
              </p:cNvPr>
              <p:cNvSpPr/>
              <p:nvPr/>
            </p:nvSpPr>
            <p:spPr bwMode="auto">
              <a:xfrm>
                <a:off x="3042" y="3240"/>
                <a:ext cx="154" cy="185"/>
              </a:xfrm>
              <a:custGeom>
                <a:gdLst>
                  <a:gd fmla="*/ 23 w 65" name="T0"/>
                  <a:gd fmla="*/ 0 h 78" name="T1"/>
                  <a:gd fmla="*/ 62 w 65" name="T2"/>
                  <a:gd fmla="*/ 6 h 78" name="T3"/>
                  <a:gd fmla="*/ 30 w 65" name="T4"/>
                  <a:gd fmla="*/ 72 h 78" name="T5"/>
                  <a:gd fmla="*/ 23 w 65" name="T6"/>
                  <a:gd fmla="*/ 0 h 78" name="T7"/>
                </a:gdLst>
                <a:cxnLst>
                  <a:cxn ang="0">
                    <a:pos x="T0" y="T1"/>
                  </a:cxn>
                  <a:cxn ang="0">
                    <a:pos x="T2" y="T3"/>
                  </a:cxn>
                  <a:cxn ang="0">
                    <a:pos x="T4" y="T5"/>
                  </a:cxn>
                  <a:cxn ang="0">
                    <a:pos x="T6" y="T7"/>
                  </a:cxn>
                </a:cxnLst>
                <a:rect b="b" l="0" r="r" t="0"/>
                <a:pathLst>
                  <a:path h="78" w="65">
                    <a:moveTo>
                      <a:pt x="23" y="0"/>
                    </a:moveTo>
                    <a:cubicBezTo>
                      <a:pt x="23" y="0"/>
                      <a:pt x="41" y="7"/>
                      <a:pt x="62" y="6"/>
                    </a:cubicBezTo>
                    <a:cubicBezTo>
                      <a:pt x="62" y="6"/>
                      <a:pt x="65" y="78"/>
                      <a:pt x="30" y="72"/>
                    </a:cubicBezTo>
                    <a:cubicBezTo>
                      <a:pt x="30" y="72"/>
                      <a:pt x="0" y="65"/>
                      <a:pt x="23" y="0"/>
                    </a:cubicBezTo>
                    <a:close/>
                  </a:path>
                </a:pathLst>
              </a:custGeom>
              <a:solidFill>
                <a:srgbClr val="2C292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9" name="îśľïdê">
                <a:extLst>
                  <a:ext uri="{FF2B5EF4-FFF2-40B4-BE49-F238E27FC236}">
                    <a16:creationId xmlns:a16="http://schemas.microsoft.com/office/drawing/2014/main" id="{A14E2A5B-A52E-460E-B5EE-48D6ABE3BA3D}"/>
                  </a:ext>
                </a:extLst>
              </p:cNvPr>
              <p:cNvSpPr/>
              <p:nvPr/>
            </p:nvSpPr>
            <p:spPr bwMode="auto">
              <a:xfrm>
                <a:off x="3061" y="3300"/>
                <a:ext cx="123" cy="120"/>
              </a:xfrm>
              <a:custGeom>
                <a:gdLst>
                  <a:gd fmla="*/ 23 w 52" name="T0"/>
                  <a:gd fmla="*/ 41 h 51" name="T1"/>
                  <a:gd fmla="*/ 8 w 52" name="T2"/>
                  <a:gd fmla="*/ 0 h 51" name="T3"/>
                  <a:gd fmla="*/ 21 w 52" name="T4"/>
                  <a:gd fmla="*/ 48 h 51" name="T5"/>
                  <a:gd fmla="*/ 52 w 52" name="T6"/>
                  <a:gd fmla="*/ 8 h 51" name="T7"/>
                  <a:gd fmla="*/ 23 w 52" name="T8"/>
                  <a:gd fmla="*/ 41 h 51" name="T9"/>
                </a:gdLst>
                <a:cxnLst>
                  <a:cxn ang="0">
                    <a:pos x="T0" y="T1"/>
                  </a:cxn>
                  <a:cxn ang="0">
                    <a:pos x="T2" y="T3"/>
                  </a:cxn>
                  <a:cxn ang="0">
                    <a:pos x="T4" y="T5"/>
                  </a:cxn>
                  <a:cxn ang="0">
                    <a:pos x="T6" y="T7"/>
                  </a:cxn>
                  <a:cxn ang="0">
                    <a:pos x="T8" y="T9"/>
                  </a:cxn>
                </a:cxnLst>
                <a:rect b="b" l="0" r="r" t="0"/>
                <a:pathLst>
                  <a:path h="51" w="52">
                    <a:moveTo>
                      <a:pt x="23" y="41"/>
                    </a:moveTo>
                    <a:cubicBezTo>
                      <a:pt x="23" y="41"/>
                      <a:pt x="3" y="36"/>
                      <a:pt x="8" y="0"/>
                    </a:cubicBezTo>
                    <a:cubicBezTo>
                      <a:pt x="0" y="42"/>
                      <a:pt x="21" y="48"/>
                      <a:pt x="21" y="48"/>
                    </a:cubicBezTo>
                    <a:cubicBezTo>
                      <a:pt x="42" y="51"/>
                      <a:pt x="50" y="28"/>
                      <a:pt x="52" y="8"/>
                    </a:cubicBezTo>
                    <a:cubicBezTo>
                      <a:pt x="49" y="26"/>
                      <a:pt x="41" y="44"/>
                      <a:pt x="23" y="4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0" name="iş1îdè">
                <a:extLst>
                  <a:ext uri="{FF2B5EF4-FFF2-40B4-BE49-F238E27FC236}">
                    <a16:creationId xmlns:a16="http://schemas.microsoft.com/office/drawing/2014/main" id="{0AFF7705-25EC-44B9-9DCB-558F6C5B9AF2}"/>
                  </a:ext>
                </a:extLst>
              </p:cNvPr>
              <p:cNvSpPr/>
              <p:nvPr/>
            </p:nvSpPr>
            <p:spPr bwMode="auto">
              <a:xfrm>
                <a:off x="3115" y="3269"/>
                <a:ext cx="12" cy="12"/>
              </a:xfrm>
              <a:custGeom>
                <a:gdLst>
                  <a:gd fmla="*/ 5 w 5" name="T0"/>
                  <a:gd fmla="*/ 3 h 5" name="T1"/>
                  <a:gd fmla="*/ 2 w 5" name="T2"/>
                  <a:gd fmla="*/ 5 h 5" name="T3"/>
                  <a:gd fmla="*/ 0 w 5" name="T4"/>
                  <a:gd fmla="*/ 3 h 5" name="T5"/>
                  <a:gd fmla="*/ 3 w 5" name="T6"/>
                  <a:gd fmla="*/ 1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4" y="4"/>
                      <a:pt x="3" y="5"/>
                      <a:pt x="2" y="5"/>
                    </a:cubicBezTo>
                    <a:cubicBezTo>
                      <a:pt x="1" y="5"/>
                      <a:pt x="0" y="4"/>
                      <a:pt x="0" y="3"/>
                    </a:cubicBezTo>
                    <a:cubicBezTo>
                      <a:pt x="0" y="1"/>
                      <a:pt x="1" y="0"/>
                      <a:pt x="3" y="1"/>
                    </a:cubicBezTo>
                    <a:cubicBezTo>
                      <a:pt x="4" y="1"/>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1" name="íşľïḑe">
                <a:extLst>
                  <a:ext uri="{FF2B5EF4-FFF2-40B4-BE49-F238E27FC236}">
                    <a16:creationId xmlns:a16="http://schemas.microsoft.com/office/drawing/2014/main" id="{EC152B47-E206-4ABA-9CF2-4A6DAD0C8363}"/>
                  </a:ext>
                </a:extLst>
              </p:cNvPr>
              <p:cNvSpPr/>
              <p:nvPr/>
            </p:nvSpPr>
            <p:spPr bwMode="auto">
              <a:xfrm>
                <a:off x="3148" y="3276"/>
                <a:ext cx="10" cy="9"/>
              </a:xfrm>
              <a:custGeom>
                <a:gdLst>
                  <a:gd fmla="*/ 4 w 4" name="T0"/>
                  <a:gd fmla="*/ 2 h 4" name="T1"/>
                  <a:gd fmla="*/ 2 w 4" name="T2"/>
                  <a:gd fmla="*/ 4 h 4" name="T3"/>
                  <a:gd fmla="*/ 0 w 4" name="T4"/>
                  <a:gd fmla="*/ 2 h 4" name="T5"/>
                  <a:gd fmla="*/ 2 w 4" name="T6"/>
                  <a:gd fmla="*/ 0 h 4" name="T7"/>
                  <a:gd fmla="*/ 4 w 4" name="T8"/>
                  <a:gd fmla="*/ 2 h 4" name="T9"/>
                </a:gdLst>
                <a:cxnLst>
                  <a:cxn ang="0">
                    <a:pos x="T0" y="T1"/>
                  </a:cxn>
                  <a:cxn ang="0">
                    <a:pos x="T2" y="T3"/>
                  </a:cxn>
                  <a:cxn ang="0">
                    <a:pos x="T4" y="T5"/>
                  </a:cxn>
                  <a:cxn ang="0">
                    <a:pos x="T6" y="T7"/>
                  </a:cxn>
                  <a:cxn ang="0">
                    <a:pos x="T8" y="T9"/>
                  </a:cxn>
                </a:cxnLst>
                <a:rect b="b" l="0" r="r" t="0"/>
                <a:pathLst>
                  <a:path h="4" w="4">
                    <a:moveTo>
                      <a:pt x="4" y="2"/>
                    </a:moveTo>
                    <a:cubicBezTo>
                      <a:pt x="4" y="4"/>
                      <a:pt x="3" y="4"/>
                      <a:pt x="2" y="4"/>
                    </a:cubicBezTo>
                    <a:cubicBezTo>
                      <a:pt x="0" y="4"/>
                      <a:pt x="0" y="3"/>
                      <a:pt x="0" y="2"/>
                    </a:cubicBezTo>
                    <a:cubicBezTo>
                      <a:pt x="0" y="1"/>
                      <a:pt x="1" y="0"/>
                      <a:pt x="2" y="0"/>
                    </a:cubicBezTo>
                    <a:cubicBezTo>
                      <a:pt x="4" y="0"/>
                      <a:pt x="4" y="1"/>
                      <a:pt x="4"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2" name="ïśḻiḋe">
                <a:extLst>
                  <a:ext uri="{FF2B5EF4-FFF2-40B4-BE49-F238E27FC236}">
                    <a16:creationId xmlns:a16="http://schemas.microsoft.com/office/drawing/2014/main" id="{84361ACC-A5D6-477B-9965-587B43D70F4D}"/>
                  </a:ext>
                </a:extLst>
              </p:cNvPr>
              <p:cNvSpPr/>
              <p:nvPr/>
            </p:nvSpPr>
            <p:spPr bwMode="auto">
              <a:xfrm>
                <a:off x="3110" y="3290"/>
                <a:ext cx="12" cy="12"/>
              </a:xfrm>
              <a:custGeom>
                <a:gdLst>
                  <a:gd fmla="*/ 5 w 5" name="T0"/>
                  <a:gd fmla="*/ 3 h 5" name="T1"/>
                  <a:gd fmla="*/ 2 w 5" name="T2"/>
                  <a:gd fmla="*/ 5 h 5" name="T3"/>
                  <a:gd fmla="*/ 1 w 5" name="T4"/>
                  <a:gd fmla="*/ 2 h 5" name="T5"/>
                  <a:gd fmla="*/ 3 w 5" name="T6"/>
                  <a:gd fmla="*/ 1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5" y="4"/>
                      <a:pt x="4" y="5"/>
                      <a:pt x="2" y="5"/>
                    </a:cubicBezTo>
                    <a:cubicBezTo>
                      <a:pt x="1" y="5"/>
                      <a:pt x="0" y="4"/>
                      <a:pt x="1" y="2"/>
                    </a:cubicBezTo>
                    <a:cubicBezTo>
                      <a:pt x="1" y="1"/>
                      <a:pt x="2" y="0"/>
                      <a:pt x="3" y="1"/>
                    </a:cubicBezTo>
                    <a:cubicBezTo>
                      <a:pt x="4" y="1"/>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3" name="îṩ1îḋe">
                <a:extLst>
                  <a:ext uri="{FF2B5EF4-FFF2-40B4-BE49-F238E27FC236}">
                    <a16:creationId xmlns:a16="http://schemas.microsoft.com/office/drawing/2014/main" id="{EDA56CC9-2C82-4E21-8191-281439359030}"/>
                  </a:ext>
                </a:extLst>
              </p:cNvPr>
              <p:cNvSpPr/>
              <p:nvPr/>
            </p:nvSpPr>
            <p:spPr bwMode="auto">
              <a:xfrm>
                <a:off x="3144" y="3297"/>
                <a:ext cx="11" cy="10"/>
              </a:xfrm>
              <a:custGeom>
                <a:gdLst>
                  <a:gd fmla="*/ 5 w 5" name="T0"/>
                  <a:gd fmla="*/ 2 h 4" name="T1"/>
                  <a:gd fmla="*/ 2 w 5" name="T2"/>
                  <a:gd fmla="*/ 4 h 4" name="T3"/>
                  <a:gd fmla="*/ 0 w 5" name="T4"/>
                  <a:gd fmla="*/ 2 h 4" name="T5"/>
                  <a:gd fmla="*/ 3 w 5" name="T6"/>
                  <a:gd fmla="*/ 0 h 4" name="T7"/>
                  <a:gd fmla="*/ 5 w 5" name="T8"/>
                  <a:gd fmla="*/ 2 h 4" name="T9"/>
                </a:gdLst>
                <a:cxnLst>
                  <a:cxn ang="0">
                    <a:pos x="T0" y="T1"/>
                  </a:cxn>
                  <a:cxn ang="0">
                    <a:pos x="T2" y="T3"/>
                  </a:cxn>
                  <a:cxn ang="0">
                    <a:pos x="T4" y="T5"/>
                  </a:cxn>
                  <a:cxn ang="0">
                    <a:pos x="T6" y="T7"/>
                  </a:cxn>
                  <a:cxn ang="0">
                    <a:pos x="T8" y="T9"/>
                  </a:cxn>
                </a:cxnLst>
                <a:rect b="b" l="0" r="r" t="0"/>
                <a:pathLst>
                  <a:path h="4" w="5">
                    <a:moveTo>
                      <a:pt x="5" y="2"/>
                    </a:moveTo>
                    <a:cubicBezTo>
                      <a:pt x="5" y="4"/>
                      <a:pt x="3" y="4"/>
                      <a:pt x="2" y="4"/>
                    </a:cubicBezTo>
                    <a:cubicBezTo>
                      <a:pt x="1" y="4"/>
                      <a:pt x="0" y="3"/>
                      <a:pt x="0" y="2"/>
                    </a:cubicBezTo>
                    <a:cubicBezTo>
                      <a:pt x="0" y="0"/>
                      <a:pt x="2" y="0"/>
                      <a:pt x="3" y="0"/>
                    </a:cubicBezTo>
                    <a:cubicBezTo>
                      <a:pt x="4" y="0"/>
                      <a:pt x="5" y="1"/>
                      <a:pt x="5" y="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4" name="işļíḋé">
                <a:extLst>
                  <a:ext uri="{FF2B5EF4-FFF2-40B4-BE49-F238E27FC236}">
                    <a16:creationId xmlns:a16="http://schemas.microsoft.com/office/drawing/2014/main" id="{6A385190-62F1-4F59-80CF-74F33D2863D3}"/>
                  </a:ext>
                </a:extLst>
              </p:cNvPr>
              <p:cNvSpPr/>
              <p:nvPr/>
            </p:nvSpPr>
            <p:spPr bwMode="auto">
              <a:xfrm>
                <a:off x="3108" y="3309"/>
                <a:ext cx="12" cy="12"/>
              </a:xfrm>
              <a:custGeom>
                <a:gdLst>
                  <a:gd fmla="*/ 5 w 5" name="T0"/>
                  <a:gd fmla="*/ 3 h 5" name="T1"/>
                  <a:gd fmla="*/ 2 w 5" name="T2"/>
                  <a:gd fmla="*/ 5 h 5" name="T3"/>
                  <a:gd fmla="*/ 0 w 5" name="T4"/>
                  <a:gd fmla="*/ 2 h 5" name="T5"/>
                  <a:gd fmla="*/ 3 w 5" name="T6"/>
                  <a:gd fmla="*/ 0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5" y="4"/>
                      <a:pt x="3" y="5"/>
                      <a:pt x="2" y="5"/>
                    </a:cubicBezTo>
                    <a:cubicBezTo>
                      <a:pt x="1" y="5"/>
                      <a:pt x="0" y="3"/>
                      <a:pt x="0" y="2"/>
                    </a:cubicBezTo>
                    <a:cubicBezTo>
                      <a:pt x="0" y="1"/>
                      <a:pt x="2" y="0"/>
                      <a:pt x="3" y="0"/>
                    </a:cubicBezTo>
                    <a:cubicBezTo>
                      <a:pt x="4" y="1"/>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5" name="îšľïḍe">
                <a:extLst>
                  <a:ext uri="{FF2B5EF4-FFF2-40B4-BE49-F238E27FC236}">
                    <a16:creationId xmlns:a16="http://schemas.microsoft.com/office/drawing/2014/main" id="{AB685905-FEA4-4221-9E9B-6826DE3DFD21}"/>
                  </a:ext>
                </a:extLst>
              </p:cNvPr>
              <p:cNvSpPr/>
              <p:nvPr/>
            </p:nvSpPr>
            <p:spPr bwMode="auto">
              <a:xfrm>
                <a:off x="3141" y="3314"/>
                <a:ext cx="12" cy="12"/>
              </a:xfrm>
              <a:custGeom>
                <a:gdLst>
                  <a:gd fmla="*/ 5 w 5" name="T0"/>
                  <a:gd fmla="*/ 3 h 5" name="T1"/>
                  <a:gd fmla="*/ 2 w 5" name="T2"/>
                  <a:gd fmla="*/ 5 h 5" name="T3"/>
                  <a:gd fmla="*/ 0 w 5" name="T4"/>
                  <a:gd fmla="*/ 2 h 5" name="T5"/>
                  <a:gd fmla="*/ 3 w 5" name="T6"/>
                  <a:gd fmla="*/ 1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4" y="4"/>
                      <a:pt x="3" y="5"/>
                      <a:pt x="2" y="5"/>
                    </a:cubicBezTo>
                    <a:cubicBezTo>
                      <a:pt x="1" y="5"/>
                      <a:pt x="0" y="4"/>
                      <a:pt x="0" y="2"/>
                    </a:cubicBezTo>
                    <a:cubicBezTo>
                      <a:pt x="0" y="1"/>
                      <a:pt x="1" y="0"/>
                      <a:pt x="3" y="1"/>
                    </a:cubicBezTo>
                    <a:cubicBezTo>
                      <a:pt x="4" y="1"/>
                      <a:pt x="5" y="2"/>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6" name="îṩļíḑé">
                <a:extLst>
                  <a:ext uri="{FF2B5EF4-FFF2-40B4-BE49-F238E27FC236}">
                    <a16:creationId xmlns:a16="http://schemas.microsoft.com/office/drawing/2014/main" id="{3792EACE-5BA4-4D1F-9408-426CB15EFF85}"/>
                  </a:ext>
                </a:extLst>
              </p:cNvPr>
              <p:cNvSpPr/>
              <p:nvPr/>
            </p:nvSpPr>
            <p:spPr bwMode="auto">
              <a:xfrm>
                <a:off x="3106" y="3328"/>
                <a:ext cx="12" cy="12"/>
              </a:xfrm>
              <a:custGeom>
                <a:gdLst>
                  <a:gd fmla="*/ 5 w 5" name="T0"/>
                  <a:gd fmla="*/ 3 h 5" name="T1"/>
                  <a:gd fmla="*/ 2 w 5" name="T2"/>
                  <a:gd fmla="*/ 5 h 5" name="T3"/>
                  <a:gd fmla="*/ 0 w 5" name="T4"/>
                  <a:gd fmla="*/ 2 h 5" name="T5"/>
                  <a:gd fmla="*/ 3 w 5" name="T6"/>
                  <a:gd fmla="*/ 0 h 5" name="T7"/>
                  <a:gd fmla="*/ 5 w 5" name="T8"/>
                  <a:gd fmla="*/ 3 h 5" name="T9"/>
                </a:gdLst>
                <a:cxnLst>
                  <a:cxn ang="0">
                    <a:pos x="T0" y="T1"/>
                  </a:cxn>
                  <a:cxn ang="0">
                    <a:pos x="T2" y="T3"/>
                  </a:cxn>
                  <a:cxn ang="0">
                    <a:pos x="T4" y="T5"/>
                  </a:cxn>
                  <a:cxn ang="0">
                    <a:pos x="T6" y="T7"/>
                  </a:cxn>
                  <a:cxn ang="0">
                    <a:pos x="T8" y="T9"/>
                  </a:cxn>
                </a:cxnLst>
                <a:rect b="b" l="0" r="r" t="0"/>
                <a:pathLst>
                  <a:path h="5" w="5">
                    <a:moveTo>
                      <a:pt x="5" y="3"/>
                    </a:moveTo>
                    <a:cubicBezTo>
                      <a:pt x="4" y="4"/>
                      <a:pt x="3" y="5"/>
                      <a:pt x="2" y="5"/>
                    </a:cubicBezTo>
                    <a:cubicBezTo>
                      <a:pt x="1" y="4"/>
                      <a:pt x="0" y="3"/>
                      <a:pt x="0" y="2"/>
                    </a:cubicBezTo>
                    <a:cubicBezTo>
                      <a:pt x="0" y="1"/>
                      <a:pt x="1" y="0"/>
                      <a:pt x="3" y="0"/>
                    </a:cubicBezTo>
                    <a:cubicBezTo>
                      <a:pt x="4" y="0"/>
                      <a:pt x="5" y="1"/>
                      <a:pt x="5"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7" name="iśļídê">
                <a:extLst>
                  <a:ext uri="{FF2B5EF4-FFF2-40B4-BE49-F238E27FC236}">
                    <a16:creationId xmlns:a16="http://schemas.microsoft.com/office/drawing/2014/main" id="{5D57C825-C3A7-4D31-A72E-35428BAABA39}"/>
                  </a:ext>
                </a:extLst>
              </p:cNvPr>
              <p:cNvSpPr/>
              <p:nvPr/>
            </p:nvSpPr>
            <p:spPr bwMode="auto">
              <a:xfrm>
                <a:off x="3139" y="3333"/>
                <a:ext cx="12" cy="12"/>
              </a:xfrm>
              <a:custGeom>
                <a:gdLst>
                  <a:gd fmla="*/ 4 w 5" name="T0"/>
                  <a:gd fmla="*/ 3 h 5" name="T1"/>
                  <a:gd fmla="*/ 2 w 5" name="T2"/>
                  <a:gd fmla="*/ 5 h 5" name="T3"/>
                  <a:gd fmla="*/ 0 w 5" name="T4"/>
                  <a:gd fmla="*/ 2 h 5" name="T5"/>
                  <a:gd fmla="*/ 2 w 5" name="T6"/>
                  <a:gd fmla="*/ 0 h 5" name="T7"/>
                  <a:gd fmla="*/ 4 w 5" name="T8"/>
                  <a:gd fmla="*/ 3 h 5" name="T9"/>
                </a:gdLst>
                <a:cxnLst>
                  <a:cxn ang="0">
                    <a:pos x="T0" y="T1"/>
                  </a:cxn>
                  <a:cxn ang="0">
                    <a:pos x="T2" y="T3"/>
                  </a:cxn>
                  <a:cxn ang="0">
                    <a:pos x="T4" y="T5"/>
                  </a:cxn>
                  <a:cxn ang="0">
                    <a:pos x="T6" y="T7"/>
                  </a:cxn>
                  <a:cxn ang="0">
                    <a:pos x="T8" y="T9"/>
                  </a:cxn>
                </a:cxnLst>
                <a:rect b="b" l="0" r="r" t="0"/>
                <a:pathLst>
                  <a:path h="5" w="5">
                    <a:moveTo>
                      <a:pt x="4" y="3"/>
                    </a:moveTo>
                    <a:cubicBezTo>
                      <a:pt x="4" y="4"/>
                      <a:pt x="3" y="5"/>
                      <a:pt x="2" y="5"/>
                    </a:cubicBezTo>
                    <a:cubicBezTo>
                      <a:pt x="0" y="5"/>
                      <a:pt x="0" y="3"/>
                      <a:pt x="0" y="2"/>
                    </a:cubicBezTo>
                    <a:cubicBezTo>
                      <a:pt x="0" y="1"/>
                      <a:pt x="1" y="0"/>
                      <a:pt x="2" y="0"/>
                    </a:cubicBezTo>
                    <a:cubicBezTo>
                      <a:pt x="4" y="1"/>
                      <a:pt x="5" y="2"/>
                      <a:pt x="4"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8" name="iṩḻíḋé">
                <a:extLst>
                  <a:ext uri="{FF2B5EF4-FFF2-40B4-BE49-F238E27FC236}">
                    <a16:creationId xmlns:a16="http://schemas.microsoft.com/office/drawing/2014/main" id="{E4AA3008-6176-4303-ABC6-1A3E56C795D8}"/>
                  </a:ext>
                </a:extLst>
              </p:cNvPr>
              <p:cNvSpPr/>
              <p:nvPr/>
            </p:nvSpPr>
            <p:spPr bwMode="auto">
              <a:xfrm>
                <a:off x="3118" y="3274"/>
                <a:ext cx="37" cy="9"/>
              </a:xfrm>
              <a:custGeom>
                <a:gdLst>
                  <a:gd fmla="*/ 16 w 16" name="T0"/>
                  <a:gd fmla="*/ 3 h 4" name="T1"/>
                  <a:gd fmla="*/ 15 w 16" name="T2"/>
                  <a:gd fmla="*/ 4 h 4" name="T3"/>
                  <a:gd fmla="*/ 1 w 16" name="T4"/>
                  <a:gd fmla="*/ 1 h 4" name="T5"/>
                  <a:gd fmla="*/ 0 w 16" name="T6"/>
                  <a:gd fmla="*/ 1 h 4" name="T7"/>
                  <a:gd fmla="*/ 1 w 16" name="T8"/>
                  <a:gd fmla="*/ 0 h 4" name="T9"/>
                  <a:gd fmla="*/ 15 w 16" name="T10"/>
                  <a:gd fmla="*/ 2 h 4" name="T11"/>
                  <a:gd fmla="*/ 16 w 16" name="T12"/>
                  <a:gd fmla="*/ 3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16" y="3"/>
                    </a:moveTo>
                    <a:cubicBezTo>
                      <a:pt x="16" y="3"/>
                      <a:pt x="15" y="4"/>
                      <a:pt x="15" y="4"/>
                    </a:cubicBezTo>
                    <a:cubicBezTo>
                      <a:pt x="1" y="1"/>
                      <a:pt x="1" y="1"/>
                      <a:pt x="1" y="1"/>
                    </a:cubicBezTo>
                    <a:cubicBezTo>
                      <a:pt x="0" y="1"/>
                      <a:pt x="0" y="1"/>
                      <a:pt x="0" y="1"/>
                    </a:cubicBezTo>
                    <a:cubicBezTo>
                      <a:pt x="0" y="0"/>
                      <a:pt x="1" y="0"/>
                      <a:pt x="1" y="0"/>
                    </a:cubicBezTo>
                    <a:cubicBezTo>
                      <a:pt x="15" y="2"/>
                      <a:pt x="15" y="2"/>
                      <a:pt x="15" y="2"/>
                    </a:cubicBezTo>
                    <a:cubicBezTo>
                      <a:pt x="16" y="2"/>
                      <a:pt x="16" y="3"/>
                      <a:pt x="16"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9" name="ïṡļïḍe">
                <a:extLst>
                  <a:ext uri="{FF2B5EF4-FFF2-40B4-BE49-F238E27FC236}">
                    <a16:creationId xmlns:a16="http://schemas.microsoft.com/office/drawing/2014/main" id="{7A11B64D-8812-47D1-A12C-F35DFD3BFAC6}"/>
                  </a:ext>
                </a:extLst>
              </p:cNvPr>
              <p:cNvSpPr/>
              <p:nvPr/>
            </p:nvSpPr>
            <p:spPr bwMode="auto">
              <a:xfrm>
                <a:off x="3115" y="3295"/>
                <a:ext cx="38" cy="9"/>
              </a:xfrm>
              <a:custGeom>
                <a:gdLst>
                  <a:gd fmla="*/ 16 w 16" name="T0"/>
                  <a:gd fmla="*/ 3 h 4" name="T1"/>
                  <a:gd fmla="*/ 15 w 16" name="T2"/>
                  <a:gd fmla="*/ 4 h 4" name="T3"/>
                  <a:gd fmla="*/ 0 w 16" name="T4"/>
                  <a:gd fmla="*/ 1 h 4" name="T5"/>
                  <a:gd fmla="*/ 0 w 16" name="T6"/>
                  <a:gd fmla="*/ 1 h 4" name="T7"/>
                  <a:gd fmla="*/ 1 w 16" name="T8"/>
                  <a:gd fmla="*/ 0 h 4" name="T9"/>
                  <a:gd fmla="*/ 15 w 16" name="T10"/>
                  <a:gd fmla="*/ 2 h 4" name="T11"/>
                  <a:gd fmla="*/ 16 w 16" name="T12"/>
                  <a:gd fmla="*/ 3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16" y="3"/>
                    </a:moveTo>
                    <a:cubicBezTo>
                      <a:pt x="15" y="3"/>
                      <a:pt x="15" y="4"/>
                      <a:pt x="15" y="4"/>
                    </a:cubicBezTo>
                    <a:cubicBezTo>
                      <a:pt x="0" y="1"/>
                      <a:pt x="0" y="1"/>
                      <a:pt x="0" y="1"/>
                    </a:cubicBezTo>
                    <a:cubicBezTo>
                      <a:pt x="0" y="1"/>
                      <a:pt x="0" y="1"/>
                      <a:pt x="0" y="1"/>
                    </a:cubicBezTo>
                    <a:cubicBezTo>
                      <a:pt x="0" y="0"/>
                      <a:pt x="0" y="0"/>
                      <a:pt x="1" y="0"/>
                    </a:cubicBezTo>
                    <a:cubicBezTo>
                      <a:pt x="15" y="2"/>
                      <a:pt x="15" y="2"/>
                      <a:pt x="15" y="2"/>
                    </a:cubicBezTo>
                    <a:cubicBezTo>
                      <a:pt x="15" y="2"/>
                      <a:pt x="16" y="3"/>
                      <a:pt x="16"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0" name="ïsḷîḋé">
                <a:extLst>
                  <a:ext uri="{FF2B5EF4-FFF2-40B4-BE49-F238E27FC236}">
                    <a16:creationId xmlns:a16="http://schemas.microsoft.com/office/drawing/2014/main" id="{CD2A53F8-296C-4E2A-8721-4A3611D10292}"/>
                  </a:ext>
                </a:extLst>
              </p:cNvPr>
              <p:cNvSpPr/>
              <p:nvPr/>
            </p:nvSpPr>
            <p:spPr bwMode="auto">
              <a:xfrm>
                <a:off x="3110" y="3314"/>
                <a:ext cx="38" cy="9"/>
              </a:xfrm>
              <a:custGeom>
                <a:gdLst>
                  <a:gd fmla="*/ 16 w 16" name="T0"/>
                  <a:gd fmla="*/ 3 h 4" name="T1"/>
                  <a:gd fmla="*/ 16 w 16" name="T2"/>
                  <a:gd fmla="*/ 3 h 4" name="T3"/>
                  <a:gd fmla="*/ 1 w 16" name="T4"/>
                  <a:gd fmla="*/ 1 h 4" name="T5"/>
                  <a:gd fmla="*/ 1 w 16" name="T6"/>
                  <a:gd fmla="*/ 0 h 4" name="T7"/>
                  <a:gd fmla="*/ 1 w 16" name="T8"/>
                  <a:gd fmla="*/ 0 h 4" name="T9"/>
                  <a:gd fmla="*/ 16 w 16" name="T10"/>
                  <a:gd fmla="*/ 2 h 4" name="T11"/>
                  <a:gd fmla="*/ 16 w 16" name="T12"/>
                  <a:gd fmla="*/ 3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16" y="3"/>
                    </a:moveTo>
                    <a:cubicBezTo>
                      <a:pt x="16" y="3"/>
                      <a:pt x="16" y="4"/>
                      <a:pt x="16" y="3"/>
                    </a:cubicBezTo>
                    <a:cubicBezTo>
                      <a:pt x="1" y="1"/>
                      <a:pt x="1" y="1"/>
                      <a:pt x="1" y="1"/>
                    </a:cubicBezTo>
                    <a:cubicBezTo>
                      <a:pt x="1" y="1"/>
                      <a:pt x="0" y="1"/>
                      <a:pt x="1" y="0"/>
                    </a:cubicBezTo>
                    <a:cubicBezTo>
                      <a:pt x="1" y="0"/>
                      <a:pt x="1" y="0"/>
                      <a:pt x="1" y="0"/>
                    </a:cubicBezTo>
                    <a:cubicBezTo>
                      <a:pt x="16" y="2"/>
                      <a:pt x="16" y="2"/>
                      <a:pt x="16" y="2"/>
                    </a:cubicBezTo>
                    <a:cubicBezTo>
                      <a:pt x="16" y="2"/>
                      <a:pt x="16" y="3"/>
                      <a:pt x="16"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1" name="ïsḻïḍê">
                <a:extLst>
                  <a:ext uri="{FF2B5EF4-FFF2-40B4-BE49-F238E27FC236}">
                    <a16:creationId xmlns:a16="http://schemas.microsoft.com/office/drawing/2014/main" id="{C4326DC4-DEC3-4AE3-BFF9-5D549DA4E09F}"/>
                  </a:ext>
                </a:extLst>
              </p:cNvPr>
              <p:cNvSpPr/>
              <p:nvPr/>
            </p:nvSpPr>
            <p:spPr bwMode="auto">
              <a:xfrm>
                <a:off x="3108" y="3333"/>
                <a:ext cx="38" cy="7"/>
              </a:xfrm>
              <a:custGeom>
                <a:gdLst>
                  <a:gd fmla="*/ 16 w 16" name="T0"/>
                  <a:gd fmla="*/ 3 h 3" name="T1"/>
                  <a:gd fmla="*/ 15 w 16" name="T2"/>
                  <a:gd fmla="*/ 3 h 3" name="T3"/>
                  <a:gd fmla="*/ 1 w 16" name="T4"/>
                  <a:gd fmla="*/ 1 h 3" name="T5"/>
                  <a:gd fmla="*/ 0 w 16" name="T6"/>
                  <a:gd fmla="*/ 0 h 3" name="T7"/>
                  <a:gd fmla="*/ 1 w 16" name="T8"/>
                  <a:gd fmla="*/ 0 h 3" name="T9"/>
                  <a:gd fmla="*/ 15 w 16" name="T10"/>
                  <a:gd fmla="*/ 2 h 3" name="T11"/>
                  <a:gd fmla="*/ 16 w 16" name="T12"/>
                  <a:gd fmla="*/ 3 h 3" name="T13"/>
                </a:gdLst>
                <a:cxnLst>
                  <a:cxn ang="0">
                    <a:pos x="T0" y="T1"/>
                  </a:cxn>
                  <a:cxn ang="0">
                    <a:pos x="T2" y="T3"/>
                  </a:cxn>
                  <a:cxn ang="0">
                    <a:pos x="T4" y="T5"/>
                  </a:cxn>
                  <a:cxn ang="0">
                    <a:pos x="T6" y="T7"/>
                  </a:cxn>
                  <a:cxn ang="0">
                    <a:pos x="T8" y="T9"/>
                  </a:cxn>
                  <a:cxn ang="0">
                    <a:pos x="T10" y="T11"/>
                  </a:cxn>
                  <a:cxn ang="0">
                    <a:pos x="T12" y="T13"/>
                  </a:cxn>
                </a:cxnLst>
                <a:rect b="b" l="0" r="r" t="0"/>
                <a:pathLst>
                  <a:path h="3" w="16">
                    <a:moveTo>
                      <a:pt x="16" y="3"/>
                    </a:moveTo>
                    <a:cubicBezTo>
                      <a:pt x="16" y="3"/>
                      <a:pt x="16" y="3"/>
                      <a:pt x="15" y="3"/>
                    </a:cubicBezTo>
                    <a:cubicBezTo>
                      <a:pt x="1" y="1"/>
                      <a:pt x="1" y="1"/>
                      <a:pt x="1" y="1"/>
                    </a:cubicBezTo>
                    <a:cubicBezTo>
                      <a:pt x="0" y="1"/>
                      <a:pt x="0" y="1"/>
                      <a:pt x="0" y="0"/>
                    </a:cubicBezTo>
                    <a:cubicBezTo>
                      <a:pt x="0" y="0"/>
                      <a:pt x="1" y="0"/>
                      <a:pt x="1" y="0"/>
                    </a:cubicBezTo>
                    <a:cubicBezTo>
                      <a:pt x="15" y="2"/>
                      <a:pt x="15" y="2"/>
                      <a:pt x="15" y="2"/>
                    </a:cubicBezTo>
                    <a:cubicBezTo>
                      <a:pt x="16" y="2"/>
                      <a:pt x="16" y="2"/>
                      <a:pt x="16" y="3"/>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2" name="îsḻíḑê">
                <a:extLst>
                  <a:ext uri="{FF2B5EF4-FFF2-40B4-BE49-F238E27FC236}">
                    <a16:creationId xmlns:a16="http://schemas.microsoft.com/office/drawing/2014/main" id="{B7E9B828-4F7D-4A40-BF95-139CEB976FA9}"/>
                  </a:ext>
                </a:extLst>
              </p:cNvPr>
              <p:cNvSpPr/>
              <p:nvPr/>
            </p:nvSpPr>
            <p:spPr bwMode="auto">
              <a:xfrm>
                <a:off x="3118" y="3274"/>
                <a:ext cx="33" cy="28"/>
              </a:xfrm>
              <a:custGeom>
                <a:gdLst>
                  <a:gd fmla="*/ 33 w 33" name="T0"/>
                  <a:gd fmla="*/ 28 h 28" name="T1"/>
                  <a:gd fmla="*/ 30 w 33" name="T2"/>
                  <a:gd fmla="*/ 28 h 28" name="T3"/>
                  <a:gd fmla="*/ 0 w 33" name="T4"/>
                  <a:gd fmla="*/ 2 h 28" name="T5"/>
                  <a:gd fmla="*/ 0 w 33" name="T6"/>
                  <a:gd fmla="*/ 0 h 28" name="T7"/>
                  <a:gd fmla="*/ 2 w 33" name="T8"/>
                  <a:gd fmla="*/ 0 h 28" name="T9"/>
                  <a:gd fmla="*/ 33 w 33" name="T10"/>
                  <a:gd fmla="*/ 26 h 28" name="T11"/>
                  <a:gd fmla="*/ 33 w 33"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33">
                    <a:moveTo>
                      <a:pt x="33" y="28"/>
                    </a:moveTo>
                    <a:lnTo>
                      <a:pt x="30" y="28"/>
                    </a:lnTo>
                    <a:lnTo>
                      <a:pt x="0" y="2"/>
                    </a:lnTo>
                    <a:lnTo>
                      <a:pt x="0" y="0"/>
                    </a:lnTo>
                    <a:lnTo>
                      <a:pt x="2" y="0"/>
                    </a:lnTo>
                    <a:lnTo>
                      <a:pt x="33" y="26"/>
                    </a:lnTo>
                    <a:lnTo>
                      <a:pt x="33"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3" name="îŝḻîdé">
                <a:extLst>
                  <a:ext uri="{FF2B5EF4-FFF2-40B4-BE49-F238E27FC236}">
                    <a16:creationId xmlns:a16="http://schemas.microsoft.com/office/drawing/2014/main" id="{AC92FC51-53D6-408B-891E-47718559EF94}"/>
                  </a:ext>
                </a:extLst>
              </p:cNvPr>
              <p:cNvSpPr/>
              <p:nvPr/>
            </p:nvSpPr>
            <p:spPr bwMode="auto">
              <a:xfrm>
                <a:off x="3115" y="3278"/>
                <a:ext cx="40" cy="19"/>
              </a:xfrm>
              <a:custGeom>
                <a:gdLst>
                  <a:gd fmla="*/ 0 w 17" name="T0"/>
                  <a:gd fmla="*/ 8 h 8" name="T1"/>
                  <a:gd fmla="*/ 0 w 17" name="T2"/>
                  <a:gd fmla="*/ 6 h 8" name="T3"/>
                  <a:gd fmla="*/ 16 w 17" name="T4"/>
                  <a:gd fmla="*/ 0 h 8" name="T5"/>
                  <a:gd fmla="*/ 17 w 17" name="T6"/>
                  <a:gd fmla="*/ 1 h 8" name="T7"/>
                  <a:gd fmla="*/ 17 w 17" name="T8"/>
                  <a:gd fmla="*/ 2 h 8" name="T9"/>
                  <a:gd fmla="*/ 1 w 17" name="T10"/>
                  <a:gd fmla="*/ 8 h 8" name="T11"/>
                  <a:gd fmla="*/ 0 w 17" name="T12"/>
                  <a:gd fmla="*/ 8 h 8" name="T13"/>
                </a:gdLst>
                <a:cxnLst>
                  <a:cxn ang="0">
                    <a:pos x="T0" y="T1"/>
                  </a:cxn>
                  <a:cxn ang="0">
                    <a:pos x="T2" y="T3"/>
                  </a:cxn>
                  <a:cxn ang="0">
                    <a:pos x="T4" y="T5"/>
                  </a:cxn>
                  <a:cxn ang="0">
                    <a:pos x="T6" y="T7"/>
                  </a:cxn>
                  <a:cxn ang="0">
                    <a:pos x="T8" y="T9"/>
                  </a:cxn>
                  <a:cxn ang="0">
                    <a:pos x="T10" y="T11"/>
                  </a:cxn>
                  <a:cxn ang="0">
                    <a:pos x="T12" y="T13"/>
                  </a:cxn>
                </a:cxnLst>
                <a:rect b="b" l="0" r="r" t="0"/>
                <a:pathLst>
                  <a:path h="8" w="17">
                    <a:moveTo>
                      <a:pt x="0" y="8"/>
                    </a:moveTo>
                    <a:cubicBezTo>
                      <a:pt x="0" y="7"/>
                      <a:pt x="0" y="7"/>
                      <a:pt x="0" y="6"/>
                    </a:cubicBezTo>
                    <a:cubicBezTo>
                      <a:pt x="16" y="0"/>
                      <a:pt x="16" y="0"/>
                      <a:pt x="16" y="0"/>
                    </a:cubicBezTo>
                    <a:cubicBezTo>
                      <a:pt x="16" y="0"/>
                      <a:pt x="17" y="0"/>
                      <a:pt x="17" y="1"/>
                    </a:cubicBezTo>
                    <a:cubicBezTo>
                      <a:pt x="17" y="1"/>
                      <a:pt x="17" y="2"/>
                      <a:pt x="17" y="2"/>
                    </a:cubicBezTo>
                    <a:cubicBezTo>
                      <a:pt x="1" y="8"/>
                      <a:pt x="1" y="8"/>
                      <a:pt x="1" y="8"/>
                    </a:cubicBezTo>
                    <a:cubicBezTo>
                      <a:pt x="0" y="8"/>
                      <a:pt x="0" y="8"/>
                      <a:pt x="0" y="8"/>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4" name="î$ḷïďe">
                <a:extLst>
                  <a:ext uri="{FF2B5EF4-FFF2-40B4-BE49-F238E27FC236}">
                    <a16:creationId xmlns:a16="http://schemas.microsoft.com/office/drawing/2014/main" id="{D4F0F8F4-A230-4819-8009-1C5B7B6F904B}"/>
                  </a:ext>
                </a:extLst>
              </p:cNvPr>
              <p:cNvSpPr/>
              <p:nvPr/>
            </p:nvSpPr>
            <p:spPr bwMode="auto">
              <a:xfrm>
                <a:off x="3115" y="3295"/>
                <a:ext cx="33" cy="28"/>
              </a:xfrm>
              <a:custGeom>
                <a:gdLst>
                  <a:gd fmla="*/ 33 w 33" name="T0"/>
                  <a:gd fmla="*/ 28 h 28" name="T1"/>
                  <a:gd fmla="*/ 31 w 33" name="T2"/>
                  <a:gd fmla="*/ 28 h 28" name="T3"/>
                  <a:gd fmla="*/ 0 w 33" name="T4"/>
                  <a:gd fmla="*/ 2 h 28" name="T5"/>
                  <a:gd fmla="*/ 0 w 33" name="T6"/>
                  <a:gd fmla="*/ 0 h 28" name="T7"/>
                  <a:gd fmla="*/ 5 w 33" name="T8"/>
                  <a:gd fmla="*/ 0 h 28" name="T9"/>
                  <a:gd fmla="*/ 33 w 33" name="T10"/>
                  <a:gd fmla="*/ 26 h 28" name="T11"/>
                  <a:gd fmla="*/ 33 w 33"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33">
                    <a:moveTo>
                      <a:pt x="33" y="28"/>
                    </a:moveTo>
                    <a:lnTo>
                      <a:pt x="31" y="28"/>
                    </a:lnTo>
                    <a:lnTo>
                      <a:pt x="0" y="2"/>
                    </a:lnTo>
                    <a:lnTo>
                      <a:pt x="0" y="0"/>
                    </a:lnTo>
                    <a:lnTo>
                      <a:pt x="5" y="0"/>
                    </a:lnTo>
                    <a:lnTo>
                      <a:pt x="33" y="26"/>
                    </a:lnTo>
                    <a:lnTo>
                      <a:pt x="33"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5" name="íṣ1îḑè">
                <a:extLst>
                  <a:ext uri="{FF2B5EF4-FFF2-40B4-BE49-F238E27FC236}">
                    <a16:creationId xmlns:a16="http://schemas.microsoft.com/office/drawing/2014/main" id="{ECA8045C-DCFC-42E6-AE31-6DBB30B33654}"/>
                  </a:ext>
                </a:extLst>
              </p:cNvPr>
              <p:cNvSpPr/>
              <p:nvPr/>
            </p:nvSpPr>
            <p:spPr bwMode="auto">
              <a:xfrm>
                <a:off x="3110" y="3300"/>
                <a:ext cx="41" cy="16"/>
              </a:xfrm>
              <a:custGeom>
                <a:gdLst>
                  <a:gd fmla="*/ 1 w 17" name="T0"/>
                  <a:gd fmla="*/ 7 h 7" name="T1"/>
                  <a:gd fmla="*/ 1 w 17" name="T2"/>
                  <a:gd fmla="*/ 6 h 7" name="T3"/>
                  <a:gd fmla="*/ 16 w 17" name="T4"/>
                  <a:gd fmla="*/ 0 h 7" name="T5"/>
                  <a:gd fmla="*/ 17 w 17" name="T6"/>
                  <a:gd fmla="*/ 0 h 7" name="T7"/>
                  <a:gd fmla="*/ 17 w 17" name="T8"/>
                  <a:gd fmla="*/ 1 h 7" name="T9"/>
                  <a:gd fmla="*/ 2 w 17" name="T10"/>
                  <a:gd fmla="*/ 7 h 7" name="T11"/>
                  <a:gd fmla="*/ 1 w 17" name="T12"/>
                  <a:gd fmla="*/ 7 h 7" name="T13"/>
                </a:gdLst>
                <a:cxnLst>
                  <a:cxn ang="0">
                    <a:pos x="T0" y="T1"/>
                  </a:cxn>
                  <a:cxn ang="0">
                    <a:pos x="T2" y="T3"/>
                  </a:cxn>
                  <a:cxn ang="0">
                    <a:pos x="T4" y="T5"/>
                  </a:cxn>
                  <a:cxn ang="0">
                    <a:pos x="T6" y="T7"/>
                  </a:cxn>
                  <a:cxn ang="0">
                    <a:pos x="T8" y="T9"/>
                  </a:cxn>
                  <a:cxn ang="0">
                    <a:pos x="T10" y="T11"/>
                  </a:cxn>
                  <a:cxn ang="0">
                    <a:pos x="T12" y="T13"/>
                  </a:cxn>
                </a:cxnLst>
                <a:rect b="b" l="0" r="r" t="0"/>
                <a:pathLst>
                  <a:path h="7" w="17">
                    <a:moveTo>
                      <a:pt x="1" y="7"/>
                    </a:moveTo>
                    <a:cubicBezTo>
                      <a:pt x="0" y="6"/>
                      <a:pt x="1" y="6"/>
                      <a:pt x="1" y="6"/>
                    </a:cubicBezTo>
                    <a:cubicBezTo>
                      <a:pt x="16" y="0"/>
                      <a:pt x="16" y="0"/>
                      <a:pt x="16" y="0"/>
                    </a:cubicBezTo>
                    <a:cubicBezTo>
                      <a:pt x="16" y="0"/>
                      <a:pt x="17" y="0"/>
                      <a:pt x="17" y="0"/>
                    </a:cubicBezTo>
                    <a:cubicBezTo>
                      <a:pt x="17" y="1"/>
                      <a:pt x="17" y="1"/>
                      <a:pt x="17" y="1"/>
                    </a:cubicBezTo>
                    <a:cubicBezTo>
                      <a:pt x="2" y="7"/>
                      <a:pt x="2" y="7"/>
                      <a:pt x="2" y="7"/>
                    </a:cubicBezTo>
                    <a:cubicBezTo>
                      <a:pt x="1" y="7"/>
                      <a:pt x="1" y="7"/>
                      <a:pt x="1" y="7"/>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6" name="ïṩ1ïḑê">
                <a:extLst>
                  <a:ext uri="{FF2B5EF4-FFF2-40B4-BE49-F238E27FC236}">
                    <a16:creationId xmlns:a16="http://schemas.microsoft.com/office/drawing/2014/main" id="{0644425F-0CA0-4BE6-92A6-99F0EE196BFD}"/>
                  </a:ext>
                </a:extLst>
              </p:cNvPr>
              <p:cNvSpPr/>
              <p:nvPr/>
            </p:nvSpPr>
            <p:spPr bwMode="auto">
              <a:xfrm>
                <a:off x="3113" y="3314"/>
                <a:ext cx="33" cy="26"/>
              </a:xfrm>
              <a:custGeom>
                <a:gdLst>
                  <a:gd fmla="*/ 33 w 33" name="T0"/>
                  <a:gd fmla="*/ 26 h 26" name="T1"/>
                  <a:gd fmla="*/ 31 w 33" name="T2"/>
                  <a:gd fmla="*/ 26 h 26" name="T3"/>
                  <a:gd fmla="*/ 0 w 33" name="T4"/>
                  <a:gd fmla="*/ 2 h 26" name="T5"/>
                  <a:gd fmla="*/ 0 w 33" name="T6"/>
                  <a:gd fmla="*/ 0 h 26" name="T7"/>
                  <a:gd fmla="*/ 2 w 33" name="T8"/>
                  <a:gd fmla="*/ 0 h 26" name="T9"/>
                  <a:gd fmla="*/ 33 w 33" name="T10"/>
                  <a:gd fmla="*/ 23 h 26" name="T11"/>
                  <a:gd fmla="*/ 33 w 33" name="T12"/>
                  <a:gd fmla="*/ 26 h 26" name="T13"/>
                </a:gdLst>
                <a:cxnLst>
                  <a:cxn ang="0">
                    <a:pos x="T0" y="T1"/>
                  </a:cxn>
                  <a:cxn ang="0">
                    <a:pos x="T2" y="T3"/>
                  </a:cxn>
                  <a:cxn ang="0">
                    <a:pos x="T4" y="T5"/>
                  </a:cxn>
                  <a:cxn ang="0">
                    <a:pos x="T6" y="T7"/>
                  </a:cxn>
                  <a:cxn ang="0">
                    <a:pos x="T8" y="T9"/>
                  </a:cxn>
                  <a:cxn ang="0">
                    <a:pos x="T10" y="T11"/>
                  </a:cxn>
                  <a:cxn ang="0">
                    <a:pos x="T12" y="T13"/>
                  </a:cxn>
                </a:cxnLst>
                <a:rect b="b" l="0" r="r" t="0"/>
                <a:pathLst>
                  <a:path h="26" w="33">
                    <a:moveTo>
                      <a:pt x="33" y="26"/>
                    </a:moveTo>
                    <a:lnTo>
                      <a:pt x="31" y="26"/>
                    </a:lnTo>
                    <a:lnTo>
                      <a:pt x="0" y="2"/>
                    </a:lnTo>
                    <a:lnTo>
                      <a:pt x="0" y="0"/>
                    </a:lnTo>
                    <a:lnTo>
                      <a:pt x="2" y="0"/>
                    </a:lnTo>
                    <a:lnTo>
                      <a:pt x="33" y="23"/>
                    </a:lnTo>
                    <a:lnTo>
                      <a:pt x="33" y="26"/>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7" name="ïś1iḑe">
                <a:extLst>
                  <a:ext uri="{FF2B5EF4-FFF2-40B4-BE49-F238E27FC236}">
                    <a16:creationId xmlns:a16="http://schemas.microsoft.com/office/drawing/2014/main" id="{E4FC6062-6562-4515-A427-48F06C842410}"/>
                  </a:ext>
                </a:extLst>
              </p:cNvPr>
              <p:cNvSpPr/>
              <p:nvPr/>
            </p:nvSpPr>
            <p:spPr bwMode="auto">
              <a:xfrm>
                <a:off x="3108" y="3319"/>
                <a:ext cx="40" cy="16"/>
              </a:xfrm>
              <a:custGeom>
                <a:gdLst>
                  <a:gd fmla="*/ 0 w 17" name="T0"/>
                  <a:gd fmla="*/ 6 h 7" name="T1"/>
                  <a:gd fmla="*/ 0 w 17" name="T2"/>
                  <a:gd fmla="*/ 5 h 7" name="T3"/>
                  <a:gd fmla="*/ 15 w 17" name="T4"/>
                  <a:gd fmla="*/ 0 h 7" name="T5"/>
                  <a:gd fmla="*/ 16 w 17" name="T6"/>
                  <a:gd fmla="*/ 1 h 7" name="T7"/>
                  <a:gd fmla="*/ 16 w 17" name="T8"/>
                  <a:gd fmla="*/ 1 h 7" name="T9"/>
                  <a:gd fmla="*/ 1 w 17" name="T10"/>
                  <a:gd fmla="*/ 7 h 7" name="T11"/>
                  <a:gd fmla="*/ 0 w 17" name="T12"/>
                  <a:gd fmla="*/ 6 h 7" name="T13"/>
                </a:gdLst>
                <a:cxnLst>
                  <a:cxn ang="0">
                    <a:pos x="T0" y="T1"/>
                  </a:cxn>
                  <a:cxn ang="0">
                    <a:pos x="T2" y="T3"/>
                  </a:cxn>
                  <a:cxn ang="0">
                    <a:pos x="T4" y="T5"/>
                  </a:cxn>
                  <a:cxn ang="0">
                    <a:pos x="T6" y="T7"/>
                  </a:cxn>
                  <a:cxn ang="0">
                    <a:pos x="T8" y="T9"/>
                  </a:cxn>
                  <a:cxn ang="0">
                    <a:pos x="T10" y="T11"/>
                  </a:cxn>
                  <a:cxn ang="0">
                    <a:pos x="T12" y="T13"/>
                  </a:cxn>
                </a:cxnLst>
                <a:rect b="b" l="0" r="r" t="0"/>
                <a:pathLst>
                  <a:path h="7" w="17">
                    <a:moveTo>
                      <a:pt x="0" y="6"/>
                    </a:moveTo>
                    <a:cubicBezTo>
                      <a:pt x="0" y="6"/>
                      <a:pt x="0" y="5"/>
                      <a:pt x="0" y="5"/>
                    </a:cubicBezTo>
                    <a:cubicBezTo>
                      <a:pt x="15" y="0"/>
                      <a:pt x="15" y="0"/>
                      <a:pt x="15" y="0"/>
                    </a:cubicBezTo>
                    <a:cubicBezTo>
                      <a:pt x="16" y="0"/>
                      <a:pt x="16" y="0"/>
                      <a:pt x="16" y="1"/>
                    </a:cubicBezTo>
                    <a:cubicBezTo>
                      <a:pt x="17" y="1"/>
                      <a:pt x="16" y="1"/>
                      <a:pt x="16" y="1"/>
                    </a:cubicBezTo>
                    <a:cubicBezTo>
                      <a:pt x="1" y="7"/>
                      <a:pt x="1" y="7"/>
                      <a:pt x="1" y="7"/>
                    </a:cubicBezTo>
                    <a:cubicBezTo>
                      <a:pt x="1" y="7"/>
                      <a:pt x="0" y="7"/>
                      <a:pt x="0" y="6"/>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8" name="îṥḷîḍé">
                <a:extLst>
                  <a:ext uri="{FF2B5EF4-FFF2-40B4-BE49-F238E27FC236}">
                    <a16:creationId xmlns:a16="http://schemas.microsoft.com/office/drawing/2014/main" id="{991BAE9E-1F2D-44B3-9221-6F792F572EEA}"/>
                  </a:ext>
                </a:extLst>
              </p:cNvPr>
              <p:cNvSpPr/>
              <p:nvPr/>
            </p:nvSpPr>
            <p:spPr bwMode="auto">
              <a:xfrm>
                <a:off x="3084" y="2207"/>
                <a:ext cx="358" cy="1045"/>
              </a:xfrm>
              <a:custGeom>
                <a:gdLst>
                  <a:gd fmla="*/ 64 w 151" name="T0"/>
                  <a:gd fmla="*/ 17 h 441" name="T1"/>
                  <a:gd fmla="*/ 89 w 151" name="T2"/>
                  <a:gd fmla="*/ 2 h 441" name="T3"/>
                  <a:gd fmla="*/ 112 w 151" name="T4"/>
                  <a:gd fmla="*/ 5 h 441" name="T5"/>
                  <a:gd fmla="*/ 144 w 151" name="T6"/>
                  <a:gd fmla="*/ 80 h 441" name="T7"/>
                  <a:gd fmla="*/ 121 w 151" name="T8"/>
                  <a:gd fmla="*/ 194 h 441" name="T9"/>
                  <a:gd fmla="*/ 99 w 151" name="T10"/>
                  <a:gd fmla="*/ 277 h 441" name="T11"/>
                  <a:gd fmla="*/ 55 w 151" name="T12"/>
                  <a:gd fmla="*/ 441 h 441" name="T13"/>
                  <a:gd fmla="*/ 0 w 151" name="T14"/>
                  <a:gd fmla="*/ 435 h 441" name="T15"/>
                  <a:gd fmla="*/ 14 w 151" name="T16"/>
                  <a:gd fmla="*/ 293 h 441" name="T17"/>
                  <a:gd fmla="*/ 37 w 151" name="T18"/>
                  <a:gd fmla="*/ 115 h 441" name="T19"/>
                  <a:gd fmla="*/ 47 w 151" name="T20"/>
                  <a:gd fmla="*/ 64 h 441" name="T21"/>
                  <a:gd fmla="*/ 64 w 151" name="T22"/>
                  <a:gd fmla="*/ 17 h 44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441" w="151">
                    <a:moveTo>
                      <a:pt x="64" y="17"/>
                    </a:moveTo>
                    <a:cubicBezTo>
                      <a:pt x="69" y="10"/>
                      <a:pt x="79" y="4"/>
                      <a:pt x="89" y="2"/>
                    </a:cubicBezTo>
                    <a:cubicBezTo>
                      <a:pt x="96" y="0"/>
                      <a:pt x="104" y="3"/>
                      <a:pt x="112" y="5"/>
                    </a:cubicBezTo>
                    <a:cubicBezTo>
                      <a:pt x="151" y="16"/>
                      <a:pt x="149" y="53"/>
                      <a:pt x="144" y="80"/>
                    </a:cubicBezTo>
                    <a:cubicBezTo>
                      <a:pt x="138" y="119"/>
                      <a:pt x="127" y="156"/>
                      <a:pt x="121" y="194"/>
                    </a:cubicBezTo>
                    <a:cubicBezTo>
                      <a:pt x="116" y="222"/>
                      <a:pt x="105" y="250"/>
                      <a:pt x="99" y="277"/>
                    </a:cubicBezTo>
                    <a:cubicBezTo>
                      <a:pt x="90" y="317"/>
                      <a:pt x="65" y="402"/>
                      <a:pt x="55" y="441"/>
                    </a:cubicBezTo>
                    <a:cubicBezTo>
                      <a:pt x="0" y="435"/>
                      <a:pt x="0" y="435"/>
                      <a:pt x="0" y="435"/>
                    </a:cubicBezTo>
                    <a:cubicBezTo>
                      <a:pt x="5" y="409"/>
                      <a:pt x="12" y="323"/>
                      <a:pt x="14" y="293"/>
                    </a:cubicBezTo>
                    <a:cubicBezTo>
                      <a:pt x="18" y="234"/>
                      <a:pt x="26" y="174"/>
                      <a:pt x="37" y="115"/>
                    </a:cubicBezTo>
                    <a:cubicBezTo>
                      <a:pt x="40" y="98"/>
                      <a:pt x="43" y="81"/>
                      <a:pt x="47" y="64"/>
                    </a:cubicBezTo>
                    <a:cubicBezTo>
                      <a:pt x="50" y="49"/>
                      <a:pt x="54" y="31"/>
                      <a:pt x="64" y="17"/>
                    </a:cubicBezTo>
                    <a:close/>
                  </a:path>
                </a:pathLst>
              </a:custGeom>
              <a:solidFill>
                <a:srgbClr val="0019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9" name="isḻïďe">
                <a:extLst>
                  <a:ext uri="{FF2B5EF4-FFF2-40B4-BE49-F238E27FC236}">
                    <a16:creationId xmlns:a16="http://schemas.microsoft.com/office/drawing/2014/main" id="{E1CDFA8A-B06F-4238-9BEF-2FCD6E939152}"/>
                  </a:ext>
                </a:extLst>
              </p:cNvPr>
              <p:cNvSpPr/>
              <p:nvPr/>
            </p:nvSpPr>
            <p:spPr bwMode="auto">
              <a:xfrm>
                <a:off x="2718" y="1535"/>
                <a:ext cx="664" cy="274"/>
              </a:xfrm>
              <a:custGeom>
                <a:gdLst>
                  <a:gd fmla="*/ 202 w 281" name="T0"/>
                  <a:gd fmla="*/ 1 h 116" name="T1"/>
                  <a:gd fmla="*/ 224 w 281" name="T2"/>
                  <a:gd fmla="*/ 3 h 116" name="T3"/>
                  <a:gd fmla="*/ 277 w 281" name="T4"/>
                  <a:gd fmla="*/ 49 h 116" name="T5"/>
                  <a:gd fmla="*/ 281 w 281" name="T6"/>
                  <a:gd fmla="*/ 75 h 116" name="T7"/>
                  <a:gd fmla="*/ 141 w 281" name="T8"/>
                  <a:gd fmla="*/ 75 h 116" name="T9"/>
                  <a:gd fmla="*/ 0 w 281" name="T10"/>
                  <a:gd fmla="*/ 75 h 116" name="T11"/>
                  <a:gd fmla="*/ 4 w 281" name="T12"/>
                  <a:gd fmla="*/ 49 h 116" name="T13"/>
                  <a:gd fmla="*/ 58 w 281" name="T14"/>
                  <a:gd fmla="*/ 4 h 116" name="T15"/>
                  <a:gd fmla="*/ 86 w 281" name="T16"/>
                  <a:gd fmla="*/ 0 h 116" name="T17"/>
                  <a:gd fmla="*/ 138 w 281" name="T18"/>
                  <a:gd fmla="*/ 116 h 116" name="T19"/>
                  <a:gd fmla="*/ 202 w 281" name="T20"/>
                  <a:gd fmla="*/ 1 h 11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15" w="281">
                    <a:moveTo>
                      <a:pt x="202" y="1"/>
                    </a:moveTo>
                    <a:cubicBezTo>
                      <a:pt x="214" y="3"/>
                      <a:pt x="212" y="2"/>
                      <a:pt x="224" y="3"/>
                    </a:cubicBezTo>
                    <a:cubicBezTo>
                      <a:pt x="250" y="5"/>
                      <a:pt x="270" y="25"/>
                      <a:pt x="277" y="49"/>
                    </a:cubicBezTo>
                    <a:cubicBezTo>
                      <a:pt x="280" y="58"/>
                      <a:pt x="281" y="67"/>
                      <a:pt x="281" y="75"/>
                    </a:cubicBezTo>
                    <a:cubicBezTo>
                      <a:pt x="141" y="75"/>
                      <a:pt x="141" y="75"/>
                      <a:pt x="141" y="75"/>
                    </a:cubicBezTo>
                    <a:cubicBezTo>
                      <a:pt x="0" y="75"/>
                      <a:pt x="0" y="75"/>
                      <a:pt x="0" y="75"/>
                    </a:cubicBezTo>
                    <a:cubicBezTo>
                      <a:pt x="0" y="67"/>
                      <a:pt x="1" y="58"/>
                      <a:pt x="4" y="49"/>
                    </a:cubicBezTo>
                    <a:cubicBezTo>
                      <a:pt x="11" y="25"/>
                      <a:pt x="32" y="6"/>
                      <a:pt x="58" y="4"/>
                    </a:cubicBezTo>
                    <a:cubicBezTo>
                      <a:pt x="69" y="3"/>
                      <a:pt x="75" y="2"/>
                      <a:pt x="86" y="0"/>
                    </a:cubicBezTo>
                    <a:cubicBezTo>
                      <a:pt x="138" y="116"/>
                      <a:pt x="138" y="116"/>
                      <a:pt x="138" y="116"/>
                    </a:cubicBezTo>
                    <a:lnTo>
                      <a:pt x="202" y="1"/>
                    </a:lnTo>
                    <a:close/>
                  </a:path>
                </a:pathLst>
              </a:cu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0" name="ïşlïḍê">
                <a:extLst>
                  <a:ext uri="{FF2B5EF4-FFF2-40B4-BE49-F238E27FC236}">
                    <a16:creationId xmlns:a16="http://schemas.microsoft.com/office/drawing/2014/main" id="{4A7396B9-4A9D-48D4-91E9-F0793D83E25A}"/>
                  </a:ext>
                </a:extLst>
              </p:cNvPr>
              <p:cNvSpPr/>
              <p:nvPr/>
            </p:nvSpPr>
            <p:spPr bwMode="auto">
              <a:xfrm>
                <a:off x="2827" y="1703"/>
                <a:ext cx="442" cy="455"/>
              </a:xfrm>
              <a:custGeom>
                <a:gdLst>
                  <a:gd fmla="*/ 181 w 187" name="T0"/>
                  <a:gd fmla="*/ 0 h 192" name="T1"/>
                  <a:gd fmla="*/ 8 w 187" name="T2"/>
                  <a:gd fmla="*/ 0 h 192" name="T3"/>
                  <a:gd fmla="*/ 8 w 187" name="T4"/>
                  <a:gd fmla="*/ 73 h 192" name="T5"/>
                  <a:gd fmla="*/ 0 w 187" name="T6"/>
                  <a:gd fmla="*/ 192 h 192" name="T7"/>
                  <a:gd fmla="*/ 187 w 187" name="T8"/>
                  <a:gd fmla="*/ 192 h 192" name="T9"/>
                  <a:gd fmla="*/ 183 w 187" name="T10"/>
                  <a:gd fmla="*/ 74 h 192" name="T11"/>
                  <a:gd fmla="*/ 181 w 187" name="T12"/>
                  <a:gd fmla="*/ 0 h 192" name="T13"/>
                </a:gdLst>
                <a:cxnLst>
                  <a:cxn ang="0">
                    <a:pos x="T0" y="T1"/>
                  </a:cxn>
                  <a:cxn ang="0">
                    <a:pos x="T2" y="T3"/>
                  </a:cxn>
                  <a:cxn ang="0">
                    <a:pos x="T4" y="T5"/>
                  </a:cxn>
                  <a:cxn ang="0">
                    <a:pos x="T6" y="T7"/>
                  </a:cxn>
                  <a:cxn ang="0">
                    <a:pos x="T8" y="T9"/>
                  </a:cxn>
                  <a:cxn ang="0">
                    <a:pos x="T10" y="T11"/>
                  </a:cxn>
                  <a:cxn ang="0">
                    <a:pos x="T12" y="T13"/>
                  </a:cxn>
                </a:cxnLst>
                <a:rect b="b" l="0" r="r" t="0"/>
                <a:pathLst>
                  <a:path h="192" w="187">
                    <a:moveTo>
                      <a:pt x="181" y="0"/>
                    </a:moveTo>
                    <a:cubicBezTo>
                      <a:pt x="8" y="0"/>
                      <a:pt x="8" y="0"/>
                      <a:pt x="8" y="0"/>
                    </a:cubicBezTo>
                    <a:cubicBezTo>
                      <a:pt x="8" y="0"/>
                      <a:pt x="8" y="14"/>
                      <a:pt x="8" y="73"/>
                    </a:cubicBezTo>
                    <a:cubicBezTo>
                      <a:pt x="8" y="132"/>
                      <a:pt x="0" y="192"/>
                      <a:pt x="0" y="192"/>
                    </a:cubicBezTo>
                    <a:cubicBezTo>
                      <a:pt x="187" y="192"/>
                      <a:pt x="187" y="192"/>
                      <a:pt x="187" y="192"/>
                    </a:cubicBezTo>
                    <a:cubicBezTo>
                      <a:pt x="183" y="121"/>
                      <a:pt x="182" y="38"/>
                      <a:pt x="183" y="74"/>
                    </a:cubicBezTo>
                    <a:cubicBezTo>
                      <a:pt x="183" y="74"/>
                      <a:pt x="182" y="37"/>
                      <a:pt x="181" y="0"/>
                    </a:cubicBezTo>
                    <a:close/>
                  </a:path>
                </a:pathLst>
              </a:cu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1" name="îsľîḍe">
                <a:extLst>
                  <a:ext uri="{FF2B5EF4-FFF2-40B4-BE49-F238E27FC236}">
                    <a16:creationId xmlns:a16="http://schemas.microsoft.com/office/drawing/2014/main" id="{830A7B3F-5451-461A-B8A2-0DE602D0B7D2}"/>
                  </a:ext>
                </a:extLst>
              </p:cNvPr>
              <p:cNvSpPr/>
              <p:nvPr/>
            </p:nvSpPr>
            <p:spPr bwMode="auto">
              <a:xfrm>
                <a:off x="2576" y="1608"/>
                <a:ext cx="322" cy="346"/>
              </a:xfrm>
              <a:custGeom>
                <a:gdLst>
                  <a:gd fmla="*/ 73 w 136" name="T0"/>
                  <a:gd fmla="*/ 0 h 146" name="T1"/>
                  <a:gd fmla="*/ 0 w 136" name="T2"/>
                  <a:gd fmla="*/ 122 h 146" name="T3"/>
                  <a:gd fmla="*/ 73 w 136" name="T4"/>
                  <a:gd fmla="*/ 146 h 146" name="T5"/>
                  <a:gd fmla="*/ 125 w 136" name="T6"/>
                  <a:gd fmla="*/ 59 h 146" name="T7"/>
                  <a:gd fmla="*/ 73 w 136" name="T8"/>
                  <a:gd fmla="*/ 0 h 146" name="T9"/>
                </a:gdLst>
                <a:cxnLst>
                  <a:cxn ang="0">
                    <a:pos x="T0" y="T1"/>
                  </a:cxn>
                  <a:cxn ang="0">
                    <a:pos x="T2" y="T3"/>
                  </a:cxn>
                  <a:cxn ang="0">
                    <a:pos x="T4" y="T5"/>
                  </a:cxn>
                  <a:cxn ang="0">
                    <a:pos x="T6" y="T7"/>
                  </a:cxn>
                  <a:cxn ang="0">
                    <a:pos x="T8" y="T9"/>
                  </a:cxn>
                </a:cxnLst>
                <a:rect b="b" l="0" r="r" t="0"/>
                <a:pathLst>
                  <a:path h="146" w="136">
                    <a:moveTo>
                      <a:pt x="73" y="0"/>
                    </a:moveTo>
                    <a:cubicBezTo>
                      <a:pt x="73" y="0"/>
                      <a:pt x="35" y="40"/>
                      <a:pt x="0" y="122"/>
                    </a:cubicBezTo>
                    <a:cubicBezTo>
                      <a:pt x="73" y="146"/>
                      <a:pt x="73" y="146"/>
                      <a:pt x="73" y="146"/>
                    </a:cubicBezTo>
                    <a:cubicBezTo>
                      <a:pt x="125" y="59"/>
                      <a:pt x="125" y="59"/>
                      <a:pt x="125" y="59"/>
                    </a:cubicBezTo>
                    <a:cubicBezTo>
                      <a:pt x="125" y="59"/>
                      <a:pt x="136" y="6"/>
                      <a:pt x="73" y="0"/>
                    </a:cubicBezTo>
                    <a:close/>
                  </a:path>
                </a:pathLst>
              </a:cu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2" name="ïṣ1ïḓê">
                <a:extLst>
                  <a:ext uri="{FF2B5EF4-FFF2-40B4-BE49-F238E27FC236}">
                    <a16:creationId xmlns:a16="http://schemas.microsoft.com/office/drawing/2014/main" id="{17E95571-6B91-4DEC-899B-CA36C8A05705}"/>
                  </a:ext>
                </a:extLst>
              </p:cNvPr>
              <p:cNvSpPr/>
              <p:nvPr/>
            </p:nvSpPr>
            <p:spPr bwMode="auto">
              <a:xfrm>
                <a:off x="3207" y="1615"/>
                <a:ext cx="327" cy="356"/>
              </a:xfrm>
              <a:custGeom>
                <a:gdLst>
                  <a:gd fmla="*/ 64 w 138" name="T0"/>
                  <a:gd fmla="*/ 0 h 150" name="T1"/>
                  <a:gd fmla="*/ 138 w 138" name="T2"/>
                  <a:gd fmla="*/ 120 h 150" name="T3"/>
                  <a:gd fmla="*/ 61 w 138" name="T4"/>
                  <a:gd fmla="*/ 150 h 150" name="T5"/>
                  <a:gd fmla="*/ 8 w 138" name="T6"/>
                  <a:gd fmla="*/ 59 h 150" name="T7"/>
                  <a:gd fmla="*/ 64 w 138" name="T8"/>
                  <a:gd fmla="*/ 0 h 150" name="T9"/>
                </a:gdLst>
                <a:cxnLst>
                  <a:cxn ang="0">
                    <a:pos x="T0" y="T1"/>
                  </a:cxn>
                  <a:cxn ang="0">
                    <a:pos x="T2" y="T3"/>
                  </a:cxn>
                  <a:cxn ang="0">
                    <a:pos x="T4" y="T5"/>
                  </a:cxn>
                  <a:cxn ang="0">
                    <a:pos x="T6" y="T7"/>
                  </a:cxn>
                  <a:cxn ang="0">
                    <a:pos x="T8" y="T9"/>
                  </a:cxn>
                </a:cxnLst>
                <a:rect b="b" l="0" r="r" t="0"/>
                <a:pathLst>
                  <a:path h="150" w="138">
                    <a:moveTo>
                      <a:pt x="64" y="0"/>
                    </a:moveTo>
                    <a:cubicBezTo>
                      <a:pt x="64" y="0"/>
                      <a:pt x="103" y="38"/>
                      <a:pt x="138" y="120"/>
                    </a:cubicBezTo>
                    <a:cubicBezTo>
                      <a:pt x="61" y="150"/>
                      <a:pt x="61" y="150"/>
                      <a:pt x="61" y="150"/>
                    </a:cubicBezTo>
                    <a:cubicBezTo>
                      <a:pt x="8" y="59"/>
                      <a:pt x="8" y="59"/>
                      <a:pt x="8" y="59"/>
                    </a:cubicBezTo>
                    <a:cubicBezTo>
                      <a:pt x="8" y="59"/>
                      <a:pt x="0" y="7"/>
                      <a:pt x="64" y="0"/>
                    </a:cubicBezTo>
                    <a:close/>
                  </a:path>
                </a:pathLst>
              </a:cu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3" name="îṥļîḋè">
                <a:extLst>
                  <a:ext uri="{FF2B5EF4-FFF2-40B4-BE49-F238E27FC236}">
                    <a16:creationId xmlns:a16="http://schemas.microsoft.com/office/drawing/2014/main" id="{1231EADD-9C56-4F2C-829E-C2FCC9B11AD8}"/>
                  </a:ext>
                </a:extLst>
              </p:cNvPr>
              <p:cNvSpPr/>
              <p:nvPr/>
            </p:nvSpPr>
            <p:spPr bwMode="auto">
              <a:xfrm>
                <a:off x="2787" y="862"/>
                <a:ext cx="475" cy="324"/>
              </a:xfrm>
              <a:custGeom>
                <a:gdLst>
                  <a:gd fmla="*/ 111 w 201" name="T0"/>
                  <a:gd fmla="*/ 82 h 137" name="T1"/>
                  <a:gd fmla="*/ 27 w 201" name="T2"/>
                  <a:gd fmla="*/ 128 h 137" name="T3"/>
                  <a:gd fmla="*/ 95 w 201" name="T4"/>
                  <a:gd fmla="*/ 16 h 137" name="T5"/>
                  <a:gd fmla="*/ 200 w 201" name="T6"/>
                  <a:gd fmla="*/ 88 h 137" name="T7"/>
                  <a:gd fmla="*/ 195 w 201" name="T8"/>
                  <a:gd fmla="*/ 137 h 137" name="T9"/>
                  <a:gd fmla="*/ 111 w 201" name="T10"/>
                  <a:gd fmla="*/ 82 h 137" name="T11"/>
                </a:gdLst>
                <a:cxnLst>
                  <a:cxn ang="0">
                    <a:pos x="T0" y="T1"/>
                  </a:cxn>
                  <a:cxn ang="0">
                    <a:pos x="T2" y="T3"/>
                  </a:cxn>
                  <a:cxn ang="0">
                    <a:pos x="T4" y="T5"/>
                  </a:cxn>
                  <a:cxn ang="0">
                    <a:pos x="T6" y="T7"/>
                  </a:cxn>
                  <a:cxn ang="0">
                    <a:pos x="T8" y="T9"/>
                  </a:cxn>
                  <a:cxn ang="0">
                    <a:pos x="T10" y="T11"/>
                  </a:cxn>
                </a:cxnLst>
                <a:rect b="b" l="0" r="r" t="0"/>
                <a:pathLst>
                  <a:path h="137" w="201">
                    <a:moveTo>
                      <a:pt x="111" y="82"/>
                    </a:moveTo>
                    <a:cubicBezTo>
                      <a:pt x="111" y="82"/>
                      <a:pt x="49" y="41"/>
                      <a:pt x="27" y="128"/>
                    </a:cubicBezTo>
                    <a:cubicBezTo>
                      <a:pt x="27" y="128"/>
                      <a:pt x="0" y="36"/>
                      <a:pt x="95" y="16"/>
                    </a:cubicBezTo>
                    <a:cubicBezTo>
                      <a:pt x="95" y="16"/>
                      <a:pt x="201" y="0"/>
                      <a:pt x="200" y="88"/>
                    </a:cubicBezTo>
                    <a:cubicBezTo>
                      <a:pt x="200" y="88"/>
                      <a:pt x="200" y="114"/>
                      <a:pt x="195" y="137"/>
                    </a:cubicBezTo>
                    <a:cubicBezTo>
                      <a:pt x="195" y="137"/>
                      <a:pt x="178" y="40"/>
                      <a:pt x="111" y="82"/>
                    </a:cubicBezTo>
                    <a:close/>
                  </a:path>
                </a:pathLst>
              </a:custGeom>
              <a:solidFill>
                <a:srgbClr val="200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4" name="íšlîḍé">
                <a:extLst>
                  <a:ext uri="{FF2B5EF4-FFF2-40B4-BE49-F238E27FC236}">
                    <a16:creationId xmlns:a16="http://schemas.microsoft.com/office/drawing/2014/main" id="{CE54F5EA-E538-4BAE-8C12-23990E12FBB4}"/>
                  </a:ext>
                </a:extLst>
              </p:cNvPr>
              <p:cNvSpPr/>
              <p:nvPr/>
            </p:nvSpPr>
            <p:spPr bwMode="auto">
              <a:xfrm>
                <a:off x="2831" y="769"/>
                <a:ext cx="485" cy="455"/>
              </a:xfrm>
              <a:custGeom>
                <a:gdLst>
                  <a:gd fmla="*/ 176 w 205" name="T0"/>
                  <a:gd fmla="*/ 192 h 192" name="T1"/>
                  <a:gd fmla="*/ 196 w 205" name="T2"/>
                  <a:gd fmla="*/ 121 h 192" name="T3"/>
                  <a:gd fmla="*/ 181 w 205" name="T4"/>
                  <a:gd fmla="*/ 127 h 192" name="T5"/>
                  <a:gd fmla="*/ 205 w 205" name="T6"/>
                  <a:gd fmla="*/ 76 h 192" name="T7"/>
                  <a:gd fmla="*/ 176 w 205" name="T8"/>
                  <a:gd fmla="*/ 97 h 192" name="T9"/>
                  <a:gd fmla="*/ 200 w 205" name="T10"/>
                  <a:gd fmla="*/ 54 h 192" name="T11"/>
                  <a:gd fmla="*/ 162 w 205" name="T12"/>
                  <a:gd fmla="*/ 75 h 192" name="T13"/>
                  <a:gd fmla="*/ 183 w 205" name="T14"/>
                  <a:gd fmla="*/ 9 h 192" name="T15"/>
                  <a:gd fmla="*/ 132 w 205" name="T16"/>
                  <a:gd fmla="*/ 46 h 192" name="T17"/>
                  <a:gd fmla="*/ 113 w 205" name="T18"/>
                  <a:gd fmla="*/ 0 h 192" name="T19"/>
                  <a:gd fmla="*/ 113 w 205" name="T20"/>
                  <a:gd fmla="*/ 38 h 192" name="T21"/>
                  <a:gd fmla="*/ 0 w 205" name="T22"/>
                  <a:gd fmla="*/ 90 h 192" name="T23"/>
                  <a:gd fmla="*/ 25 w 205" name="T24"/>
                  <a:gd fmla="*/ 79 h 192" name="T25"/>
                  <a:gd fmla="*/ 0 w 205" name="T26"/>
                  <a:gd fmla="*/ 128 h 192" name="T27"/>
                  <a:gd fmla="*/ 14 w 205" name="T28"/>
                  <a:gd fmla="*/ 115 h 192" name="T29"/>
                  <a:gd fmla="*/ 83 w 205" name="T30"/>
                  <a:gd fmla="*/ 90 h 192" name="T31"/>
                  <a:gd fmla="*/ 130 w 205" name="T32"/>
                  <a:gd fmla="*/ 103 h 192" name="T33"/>
                  <a:gd fmla="*/ 154 w 205" name="T34"/>
                  <a:gd fmla="*/ 104 h 192" name="T35"/>
                  <a:gd fmla="*/ 176 w 205" name="T36"/>
                  <a:gd fmla="*/ 192 h 19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92" w="205">
                    <a:moveTo>
                      <a:pt x="176" y="192"/>
                    </a:moveTo>
                    <a:cubicBezTo>
                      <a:pt x="176" y="192"/>
                      <a:pt x="170" y="160"/>
                      <a:pt x="196" y="121"/>
                    </a:cubicBezTo>
                    <a:cubicBezTo>
                      <a:pt x="181" y="127"/>
                      <a:pt x="181" y="127"/>
                      <a:pt x="181" y="127"/>
                    </a:cubicBezTo>
                    <a:cubicBezTo>
                      <a:pt x="181" y="127"/>
                      <a:pt x="182" y="83"/>
                      <a:pt x="205" y="76"/>
                    </a:cubicBezTo>
                    <a:cubicBezTo>
                      <a:pt x="176" y="97"/>
                      <a:pt x="176" y="97"/>
                      <a:pt x="176" y="97"/>
                    </a:cubicBezTo>
                    <a:cubicBezTo>
                      <a:pt x="176" y="97"/>
                      <a:pt x="169" y="84"/>
                      <a:pt x="200" y="54"/>
                    </a:cubicBezTo>
                    <a:cubicBezTo>
                      <a:pt x="200" y="54"/>
                      <a:pt x="167" y="62"/>
                      <a:pt x="162" y="75"/>
                    </a:cubicBezTo>
                    <a:cubicBezTo>
                      <a:pt x="162" y="75"/>
                      <a:pt x="145" y="41"/>
                      <a:pt x="183" y="9"/>
                    </a:cubicBezTo>
                    <a:cubicBezTo>
                      <a:pt x="183" y="9"/>
                      <a:pt x="149" y="3"/>
                      <a:pt x="132" y="46"/>
                    </a:cubicBezTo>
                    <a:cubicBezTo>
                      <a:pt x="132" y="46"/>
                      <a:pt x="133" y="20"/>
                      <a:pt x="113" y="0"/>
                    </a:cubicBezTo>
                    <a:cubicBezTo>
                      <a:pt x="113" y="0"/>
                      <a:pt x="126" y="22"/>
                      <a:pt x="113" y="38"/>
                    </a:cubicBezTo>
                    <a:cubicBezTo>
                      <a:pt x="113" y="38"/>
                      <a:pt x="37" y="10"/>
                      <a:pt x="0" y="90"/>
                    </a:cubicBezTo>
                    <a:cubicBezTo>
                      <a:pt x="0" y="90"/>
                      <a:pt x="14" y="76"/>
                      <a:pt x="25" y="79"/>
                    </a:cubicBezTo>
                    <a:cubicBezTo>
                      <a:pt x="25" y="79"/>
                      <a:pt x="5" y="81"/>
                      <a:pt x="0" y="128"/>
                    </a:cubicBezTo>
                    <a:cubicBezTo>
                      <a:pt x="14" y="115"/>
                      <a:pt x="14" y="115"/>
                      <a:pt x="14" y="115"/>
                    </a:cubicBezTo>
                    <a:cubicBezTo>
                      <a:pt x="83" y="90"/>
                      <a:pt x="83" y="90"/>
                      <a:pt x="83" y="90"/>
                    </a:cubicBezTo>
                    <a:cubicBezTo>
                      <a:pt x="130" y="103"/>
                      <a:pt x="130" y="103"/>
                      <a:pt x="130" y="103"/>
                    </a:cubicBezTo>
                    <a:cubicBezTo>
                      <a:pt x="154" y="104"/>
                      <a:pt x="154" y="104"/>
                      <a:pt x="154" y="104"/>
                    </a:cubicBezTo>
                    <a:lnTo>
                      <a:pt x="176" y="192"/>
                    </a:lnTo>
                    <a:close/>
                  </a:path>
                </a:pathLst>
              </a:custGeom>
              <a:solidFill>
                <a:srgbClr val="200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5" name="íşļiďé">
                <a:extLst>
                  <a:ext uri="{FF2B5EF4-FFF2-40B4-BE49-F238E27FC236}">
                    <a16:creationId xmlns:a16="http://schemas.microsoft.com/office/drawing/2014/main" id="{9AB121A7-0110-4DB4-BEE2-F4988C82F182}"/>
                  </a:ext>
                </a:extLst>
              </p:cNvPr>
              <p:cNvSpPr/>
              <p:nvPr/>
            </p:nvSpPr>
            <p:spPr bwMode="auto">
              <a:xfrm>
                <a:off x="3207" y="1075"/>
                <a:ext cx="50" cy="149"/>
              </a:xfrm>
              <a:custGeom>
                <a:gdLst>
                  <a:gd fmla="*/ 0 w 21" name="T0"/>
                  <a:gd fmla="*/ 0 h 63" name="T1"/>
                  <a:gd fmla="*/ 0 w 21" name="T2"/>
                  <a:gd fmla="*/ 42 h 63" name="T3"/>
                  <a:gd fmla="*/ 17 w 21" name="T4"/>
                  <a:gd fmla="*/ 63 h 63" name="T5"/>
                  <a:gd fmla="*/ 21 w 21" name="T6"/>
                  <a:gd fmla="*/ 27 h 63" name="T7"/>
                  <a:gd fmla="*/ 0 w 21" name="T8"/>
                  <a:gd fmla="*/ 0 h 63" name="T9"/>
                </a:gdLst>
                <a:cxnLst>
                  <a:cxn ang="0">
                    <a:pos x="T0" y="T1"/>
                  </a:cxn>
                  <a:cxn ang="0">
                    <a:pos x="T2" y="T3"/>
                  </a:cxn>
                  <a:cxn ang="0">
                    <a:pos x="T4" y="T5"/>
                  </a:cxn>
                  <a:cxn ang="0">
                    <a:pos x="T6" y="T7"/>
                  </a:cxn>
                  <a:cxn ang="0">
                    <a:pos x="T8" y="T9"/>
                  </a:cxn>
                </a:cxnLst>
                <a:rect b="b" l="0" r="r" t="0"/>
                <a:pathLst>
                  <a:path h="62" w="21">
                    <a:moveTo>
                      <a:pt x="0" y="0"/>
                    </a:moveTo>
                    <a:cubicBezTo>
                      <a:pt x="0" y="0"/>
                      <a:pt x="11" y="19"/>
                      <a:pt x="0" y="42"/>
                    </a:cubicBezTo>
                    <a:cubicBezTo>
                      <a:pt x="0" y="42"/>
                      <a:pt x="4" y="56"/>
                      <a:pt x="17" y="63"/>
                    </a:cubicBezTo>
                    <a:cubicBezTo>
                      <a:pt x="21" y="27"/>
                      <a:pt x="21" y="27"/>
                      <a:pt x="21" y="27"/>
                    </a:cubicBezTo>
                    <a:lnTo>
                      <a:pt x="0" y="0"/>
                    </a:lnTo>
                    <a:close/>
                  </a:path>
                </a:pathLst>
              </a:custGeom>
              <a:solidFill>
                <a:srgbClr val="200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6" name="ïsḻiḍé">
                <a:extLst>
                  <a:ext uri="{FF2B5EF4-FFF2-40B4-BE49-F238E27FC236}">
                    <a16:creationId xmlns:a16="http://schemas.microsoft.com/office/drawing/2014/main" id="{08A930F0-BC92-40F3-A82F-CBCA05D96B41}"/>
                  </a:ext>
                </a:extLst>
              </p:cNvPr>
              <p:cNvSpPr/>
              <p:nvPr/>
            </p:nvSpPr>
            <p:spPr bwMode="auto">
              <a:xfrm>
                <a:off x="2846" y="1073"/>
                <a:ext cx="47" cy="147"/>
              </a:xfrm>
              <a:custGeom>
                <a:gdLst>
                  <a:gd fmla="*/ 20 w 20" name="T0"/>
                  <a:gd fmla="*/ 0 h 62" name="T1"/>
                  <a:gd fmla="*/ 20 w 20" name="T2"/>
                  <a:gd fmla="*/ 41 h 62" name="T3"/>
                  <a:gd fmla="*/ 2 w 20" name="T4"/>
                  <a:gd fmla="*/ 62 h 62" name="T5"/>
                  <a:gd fmla="*/ 0 w 20" name="T6"/>
                  <a:gd fmla="*/ 23 h 62" name="T7"/>
                  <a:gd fmla="*/ 20 w 20" name="T8"/>
                  <a:gd fmla="*/ 0 h 62" name="T9"/>
                </a:gdLst>
                <a:cxnLst>
                  <a:cxn ang="0">
                    <a:pos x="T0" y="T1"/>
                  </a:cxn>
                  <a:cxn ang="0">
                    <a:pos x="T2" y="T3"/>
                  </a:cxn>
                  <a:cxn ang="0">
                    <a:pos x="T4" y="T5"/>
                  </a:cxn>
                  <a:cxn ang="0">
                    <a:pos x="T6" y="T7"/>
                  </a:cxn>
                  <a:cxn ang="0">
                    <a:pos x="T8" y="T9"/>
                  </a:cxn>
                </a:cxnLst>
                <a:rect b="b" l="0" r="r" t="0"/>
                <a:pathLst>
                  <a:path h="62" w="20">
                    <a:moveTo>
                      <a:pt x="20" y="0"/>
                    </a:moveTo>
                    <a:cubicBezTo>
                      <a:pt x="20" y="0"/>
                      <a:pt x="8" y="18"/>
                      <a:pt x="20" y="41"/>
                    </a:cubicBezTo>
                    <a:cubicBezTo>
                      <a:pt x="20" y="41"/>
                      <a:pt x="16" y="55"/>
                      <a:pt x="2" y="62"/>
                    </a:cubicBezTo>
                    <a:cubicBezTo>
                      <a:pt x="0" y="23"/>
                      <a:pt x="0" y="23"/>
                      <a:pt x="0" y="23"/>
                    </a:cubicBezTo>
                    <a:lnTo>
                      <a:pt x="20" y="0"/>
                    </a:lnTo>
                    <a:close/>
                  </a:path>
                </a:pathLst>
              </a:custGeom>
              <a:solidFill>
                <a:srgbClr val="200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grpSp>
        <p:grpSp>
          <p:nvGrpSpPr>
            <p:cNvPr id="5" name="iṩlíde">
              <a:extLst>
                <a:ext uri="{FF2B5EF4-FFF2-40B4-BE49-F238E27FC236}">
                  <a16:creationId xmlns:a16="http://schemas.microsoft.com/office/drawing/2014/main" id="{9E469FF5-66BF-4348-B02B-75F60EBAD158}"/>
                </a:ext>
              </a:extLst>
            </p:cNvPr>
            <p:cNvGrpSpPr/>
            <p:nvPr/>
          </p:nvGrpSpPr>
          <p:grpSpPr>
            <a:xfrm>
              <a:off x="5154973" y="1377901"/>
              <a:ext cx="3414308" cy="1545368"/>
              <a:chOff x="947" y="938"/>
              <a:chExt cx="5782" cy="2617"/>
            </a:xfrm>
          </p:grpSpPr>
          <p:sp>
            <p:nvSpPr>
              <p:cNvPr id="117" name="îSlîḓê">
                <a:extLst>
                  <a:ext uri="{FF2B5EF4-FFF2-40B4-BE49-F238E27FC236}">
                    <a16:creationId xmlns:a16="http://schemas.microsoft.com/office/drawing/2014/main" id="{6D83E847-2D48-4540-A67B-4728C8A78FAF}"/>
                  </a:ext>
                </a:extLst>
              </p:cNvPr>
              <p:cNvSpPr/>
              <p:nvPr/>
            </p:nvSpPr>
            <p:spPr bwMode="auto">
              <a:xfrm>
                <a:off x="2973" y="1599"/>
                <a:ext cx="147" cy="191"/>
              </a:xfrm>
              <a:custGeom>
                <a:gdLst>
                  <a:gd fmla="*/ 0 w 147" name="T0"/>
                  <a:gd fmla="*/ 56 h 191" name="T1"/>
                  <a:gd fmla="*/ 71 w 147" name="T2"/>
                  <a:gd fmla="*/ 191 h 191" name="T3"/>
                  <a:gd fmla="*/ 147 w 147" name="T4"/>
                  <a:gd fmla="*/ 47 h 191" name="T5"/>
                  <a:gd fmla="*/ 81 w 147" name="T6"/>
                  <a:gd fmla="*/ 0 h 191" name="T7"/>
                  <a:gd fmla="*/ 0 w 147" name="T8"/>
                  <a:gd fmla="*/ 56 h 191" name="T9"/>
                </a:gdLst>
                <a:cxnLst>
                  <a:cxn ang="0">
                    <a:pos x="T0" y="T1"/>
                  </a:cxn>
                  <a:cxn ang="0">
                    <a:pos x="T2" y="T3"/>
                  </a:cxn>
                  <a:cxn ang="0">
                    <a:pos x="T4" y="T5"/>
                  </a:cxn>
                  <a:cxn ang="0">
                    <a:pos x="T6" y="T7"/>
                  </a:cxn>
                  <a:cxn ang="0">
                    <a:pos x="T8" y="T9"/>
                  </a:cxn>
                </a:cxnLst>
                <a:rect b="b" l="0" r="r" t="0"/>
                <a:pathLst>
                  <a:path h="191" w="147">
                    <a:moveTo>
                      <a:pt x="0" y="56"/>
                    </a:moveTo>
                    <a:lnTo>
                      <a:pt x="71" y="191"/>
                    </a:lnTo>
                    <a:lnTo>
                      <a:pt x="147" y="47"/>
                    </a:lnTo>
                    <a:lnTo>
                      <a:pt x="81" y="0"/>
                    </a:lnTo>
                    <a:lnTo>
                      <a:pt x="0" y="56"/>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18" name="í$liḋè">
                <a:extLst>
                  <a:ext uri="{FF2B5EF4-FFF2-40B4-BE49-F238E27FC236}">
                    <a16:creationId xmlns:a16="http://schemas.microsoft.com/office/drawing/2014/main" id="{0637395E-F876-46DE-8268-0DA8907DA3C7}"/>
                  </a:ext>
                </a:extLst>
              </p:cNvPr>
              <p:cNvSpPr/>
              <p:nvPr/>
            </p:nvSpPr>
            <p:spPr bwMode="auto">
              <a:xfrm>
                <a:off x="2898" y="1535"/>
                <a:ext cx="146" cy="303"/>
              </a:xfrm>
              <a:custGeom>
                <a:gdLst>
                  <a:gd fmla="*/ 23 w 146" name="T0"/>
                  <a:gd fmla="*/ 0 h 303" name="T1"/>
                  <a:gd fmla="*/ 146 w 146" name="T2"/>
                  <a:gd fmla="*/ 255 h 303" name="T3"/>
                  <a:gd fmla="*/ 146 w 146" name="T4"/>
                  <a:gd fmla="*/ 303 h 303" name="T5"/>
                  <a:gd fmla="*/ 0 w 146" name="T6"/>
                  <a:gd fmla="*/ 4 h 303" name="T7"/>
                  <a:gd fmla="*/ 23 w 146" name="T8"/>
                  <a:gd fmla="*/ 0 h 303" name="T9"/>
                </a:gdLst>
                <a:cxnLst>
                  <a:cxn ang="0">
                    <a:pos x="T0" y="T1"/>
                  </a:cxn>
                  <a:cxn ang="0">
                    <a:pos x="T2" y="T3"/>
                  </a:cxn>
                  <a:cxn ang="0">
                    <a:pos x="T4" y="T5"/>
                  </a:cxn>
                  <a:cxn ang="0">
                    <a:pos x="T6" y="T7"/>
                  </a:cxn>
                  <a:cxn ang="0">
                    <a:pos x="T8" y="T9"/>
                  </a:cxn>
                </a:cxnLst>
                <a:rect b="b" l="0" r="r" t="0"/>
                <a:pathLst>
                  <a:path h="303" w="146">
                    <a:moveTo>
                      <a:pt x="23" y="0"/>
                    </a:moveTo>
                    <a:lnTo>
                      <a:pt x="146" y="255"/>
                    </a:lnTo>
                    <a:lnTo>
                      <a:pt x="146" y="303"/>
                    </a:lnTo>
                    <a:lnTo>
                      <a:pt x="0" y="4"/>
                    </a:lnTo>
                    <a:lnTo>
                      <a:pt x="23" y="0"/>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19" name="íśḷïḑè">
                <a:extLst>
                  <a:ext uri="{FF2B5EF4-FFF2-40B4-BE49-F238E27FC236}">
                    <a16:creationId xmlns:a16="http://schemas.microsoft.com/office/drawing/2014/main" id="{A0C7E632-D062-45A9-8397-DC1FD0EF7DE6}"/>
                  </a:ext>
                </a:extLst>
              </p:cNvPr>
              <p:cNvSpPr/>
              <p:nvPr/>
            </p:nvSpPr>
            <p:spPr bwMode="auto">
              <a:xfrm>
                <a:off x="3044" y="1535"/>
                <a:ext cx="149" cy="303"/>
              </a:xfrm>
              <a:custGeom>
                <a:gdLst>
                  <a:gd fmla="*/ 126 w 149" name="T0"/>
                  <a:gd fmla="*/ 0 h 303" name="T1"/>
                  <a:gd fmla="*/ 0 w 149" name="T2"/>
                  <a:gd fmla="*/ 255 h 303" name="T3"/>
                  <a:gd fmla="*/ 0 w 149" name="T4"/>
                  <a:gd fmla="*/ 303 h 303" name="T5"/>
                  <a:gd fmla="*/ 149 w 149" name="T6"/>
                  <a:gd fmla="*/ 4 h 303" name="T7"/>
                  <a:gd fmla="*/ 126 w 149" name="T8"/>
                  <a:gd fmla="*/ 0 h 303" name="T9"/>
                </a:gdLst>
                <a:cxnLst>
                  <a:cxn ang="0">
                    <a:pos x="T0" y="T1"/>
                  </a:cxn>
                  <a:cxn ang="0">
                    <a:pos x="T2" y="T3"/>
                  </a:cxn>
                  <a:cxn ang="0">
                    <a:pos x="T4" y="T5"/>
                  </a:cxn>
                  <a:cxn ang="0">
                    <a:pos x="T6" y="T7"/>
                  </a:cxn>
                  <a:cxn ang="0">
                    <a:pos x="T8" y="T9"/>
                  </a:cxn>
                </a:cxnLst>
                <a:rect b="b" l="0" r="r" t="0"/>
                <a:pathLst>
                  <a:path h="303" w="149">
                    <a:moveTo>
                      <a:pt x="126" y="0"/>
                    </a:moveTo>
                    <a:lnTo>
                      <a:pt x="0" y="255"/>
                    </a:lnTo>
                    <a:lnTo>
                      <a:pt x="0" y="303"/>
                    </a:lnTo>
                    <a:lnTo>
                      <a:pt x="149" y="4"/>
                    </a:lnTo>
                    <a:lnTo>
                      <a:pt x="126" y="0"/>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0" name="îsḷïdè">
                <a:extLst>
                  <a:ext uri="{FF2B5EF4-FFF2-40B4-BE49-F238E27FC236}">
                    <a16:creationId xmlns:a16="http://schemas.microsoft.com/office/drawing/2014/main" id="{E92B4CFB-E759-4ECB-ADFE-F363B5F3CA0C}"/>
                  </a:ext>
                </a:extLst>
              </p:cNvPr>
              <p:cNvSpPr/>
              <p:nvPr/>
            </p:nvSpPr>
            <p:spPr bwMode="auto">
              <a:xfrm>
                <a:off x="2905" y="1511"/>
                <a:ext cx="149" cy="175"/>
              </a:xfrm>
              <a:custGeom>
                <a:gdLst>
                  <a:gd fmla="*/ 0 w 149" name="T0"/>
                  <a:gd fmla="*/ 19 h 175" name="T1"/>
                  <a:gd fmla="*/ 85 w 149" name="T2"/>
                  <a:gd fmla="*/ 0 h 175" name="T3"/>
                  <a:gd fmla="*/ 149 w 149" name="T4"/>
                  <a:gd fmla="*/ 88 h 175" name="T5"/>
                  <a:gd fmla="*/ 26 w 149" name="T6"/>
                  <a:gd fmla="*/ 175 h 175" name="T7"/>
                  <a:gd fmla="*/ 0 w 149" name="T8"/>
                  <a:gd fmla="*/ 19 h 175" name="T9"/>
                </a:gdLst>
                <a:cxnLst>
                  <a:cxn ang="0">
                    <a:pos x="T0" y="T1"/>
                  </a:cxn>
                  <a:cxn ang="0">
                    <a:pos x="T2" y="T3"/>
                  </a:cxn>
                  <a:cxn ang="0">
                    <a:pos x="T4" y="T5"/>
                  </a:cxn>
                  <a:cxn ang="0">
                    <a:pos x="T6" y="T7"/>
                  </a:cxn>
                  <a:cxn ang="0">
                    <a:pos x="T8" y="T9"/>
                  </a:cxn>
                </a:cxnLst>
                <a:rect b="b" l="0" r="r" t="0"/>
                <a:pathLst>
                  <a:path h="175" w="149">
                    <a:moveTo>
                      <a:pt x="0" y="19"/>
                    </a:moveTo>
                    <a:lnTo>
                      <a:pt x="85" y="0"/>
                    </a:lnTo>
                    <a:lnTo>
                      <a:pt x="149" y="88"/>
                    </a:lnTo>
                    <a:lnTo>
                      <a:pt x="26" y="175"/>
                    </a:lnTo>
                    <a:lnTo>
                      <a:pt x="0" y="19"/>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1" name="îşḷídé">
                <a:extLst>
                  <a:ext uri="{FF2B5EF4-FFF2-40B4-BE49-F238E27FC236}">
                    <a16:creationId xmlns:a16="http://schemas.microsoft.com/office/drawing/2014/main" id="{5E351F93-B045-480A-8AC5-32565CF070DD}"/>
                  </a:ext>
                </a:extLst>
              </p:cNvPr>
              <p:cNvSpPr/>
              <p:nvPr/>
            </p:nvSpPr>
            <p:spPr bwMode="auto">
              <a:xfrm>
                <a:off x="3054" y="1511"/>
                <a:ext cx="149" cy="175"/>
              </a:xfrm>
              <a:custGeom>
                <a:gdLst>
                  <a:gd fmla="*/ 149 w 149" name="T0"/>
                  <a:gd fmla="*/ 19 h 175" name="T1"/>
                  <a:gd fmla="*/ 54 w 149" name="T2"/>
                  <a:gd fmla="*/ 0 h 175" name="T3"/>
                  <a:gd fmla="*/ 0 w 149" name="T4"/>
                  <a:gd fmla="*/ 88 h 175" name="T5"/>
                  <a:gd fmla="*/ 120 w 149" name="T6"/>
                  <a:gd fmla="*/ 175 h 175" name="T7"/>
                  <a:gd fmla="*/ 149 w 149" name="T8"/>
                  <a:gd fmla="*/ 19 h 175" name="T9"/>
                </a:gdLst>
                <a:cxnLst>
                  <a:cxn ang="0">
                    <a:pos x="T0" y="T1"/>
                  </a:cxn>
                  <a:cxn ang="0">
                    <a:pos x="T2" y="T3"/>
                  </a:cxn>
                  <a:cxn ang="0">
                    <a:pos x="T4" y="T5"/>
                  </a:cxn>
                  <a:cxn ang="0">
                    <a:pos x="T6" y="T7"/>
                  </a:cxn>
                  <a:cxn ang="0">
                    <a:pos x="T8" y="T9"/>
                  </a:cxn>
                </a:cxnLst>
                <a:rect b="b" l="0" r="r" t="0"/>
                <a:pathLst>
                  <a:path h="175" w="149">
                    <a:moveTo>
                      <a:pt x="149" y="19"/>
                    </a:moveTo>
                    <a:lnTo>
                      <a:pt x="54" y="0"/>
                    </a:lnTo>
                    <a:lnTo>
                      <a:pt x="0" y="88"/>
                    </a:lnTo>
                    <a:lnTo>
                      <a:pt x="120" y="175"/>
                    </a:lnTo>
                    <a:lnTo>
                      <a:pt x="149" y="19"/>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2" name="ïṥ1ide">
                <a:extLst>
                  <a:ext uri="{FF2B5EF4-FFF2-40B4-BE49-F238E27FC236}">
                    <a16:creationId xmlns:a16="http://schemas.microsoft.com/office/drawing/2014/main" id="{8ED5D898-0B9E-4E15-B10F-654F57D4FFA3}"/>
                  </a:ext>
                </a:extLst>
              </p:cNvPr>
              <p:cNvSpPr/>
              <p:nvPr/>
            </p:nvSpPr>
            <p:spPr bwMode="auto">
              <a:xfrm>
                <a:off x="2900" y="1151"/>
                <a:ext cx="151" cy="114"/>
              </a:xfrm>
              <a:custGeom>
                <a:gdLst>
                  <a:gd fmla="*/ 29 w 64" name="T0"/>
                  <a:gd fmla="*/ 0 h 48" name="T1"/>
                  <a:gd fmla="*/ 1 w 64" name="T2"/>
                  <a:gd fmla="*/ 22 h 48" name="T3"/>
                  <a:gd fmla="*/ 26 w 64" name="T4"/>
                  <a:gd fmla="*/ 47 h 48" name="T5"/>
                  <a:gd fmla="*/ 55 w 64" name="T6"/>
                  <a:gd fmla="*/ 25 h 48" name="T7"/>
                  <a:gd fmla="*/ 29 w 64" name="T8"/>
                  <a:gd fmla="*/ 0 h 48" name="T9"/>
                  <a:gd fmla="*/ 52 w 64" name="T10"/>
                  <a:gd fmla="*/ 25 h 48" name="T11"/>
                  <a:gd fmla="*/ 26 w 64" name="T12"/>
                  <a:gd fmla="*/ 43 h 48" name="T13"/>
                  <a:gd fmla="*/ 5 w 64" name="T14"/>
                  <a:gd fmla="*/ 22 h 48" name="T15"/>
                  <a:gd fmla="*/ 29 w 64" name="T16"/>
                  <a:gd fmla="*/ 4 h 48" name="T17"/>
                  <a:gd fmla="*/ 52 w 64" name="T18"/>
                  <a:gd fmla="*/ 25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64">
                    <a:moveTo>
                      <a:pt x="29" y="0"/>
                    </a:moveTo>
                    <a:cubicBezTo>
                      <a:pt x="14" y="1"/>
                      <a:pt x="0" y="0"/>
                      <a:pt x="1" y="22"/>
                    </a:cubicBezTo>
                    <a:cubicBezTo>
                      <a:pt x="2" y="35"/>
                      <a:pt x="11" y="46"/>
                      <a:pt x="26" y="47"/>
                    </a:cubicBezTo>
                    <a:cubicBezTo>
                      <a:pt x="40" y="48"/>
                      <a:pt x="51" y="38"/>
                      <a:pt x="55" y="25"/>
                    </a:cubicBezTo>
                    <a:cubicBezTo>
                      <a:pt x="58" y="14"/>
                      <a:pt x="64" y="0"/>
                      <a:pt x="29" y="0"/>
                    </a:cubicBezTo>
                    <a:close/>
                    <a:moveTo>
                      <a:pt x="52" y="25"/>
                    </a:moveTo>
                    <a:cubicBezTo>
                      <a:pt x="48" y="36"/>
                      <a:pt x="38" y="44"/>
                      <a:pt x="26" y="43"/>
                    </a:cubicBezTo>
                    <a:cubicBezTo>
                      <a:pt x="14" y="43"/>
                      <a:pt x="6" y="33"/>
                      <a:pt x="5" y="22"/>
                    </a:cubicBezTo>
                    <a:cubicBezTo>
                      <a:pt x="4" y="3"/>
                      <a:pt x="16" y="4"/>
                      <a:pt x="29" y="4"/>
                    </a:cubicBezTo>
                    <a:cubicBezTo>
                      <a:pt x="59" y="3"/>
                      <a:pt x="54" y="15"/>
                      <a:pt x="52" y="25"/>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3" name="iṧlíde">
                <a:extLst>
                  <a:ext uri="{FF2B5EF4-FFF2-40B4-BE49-F238E27FC236}">
                    <a16:creationId xmlns:a16="http://schemas.microsoft.com/office/drawing/2014/main" id="{B4BE8F69-49E9-4505-A44D-560E051716A0}"/>
                  </a:ext>
                </a:extLst>
              </p:cNvPr>
              <p:cNvSpPr/>
              <p:nvPr/>
            </p:nvSpPr>
            <p:spPr bwMode="auto">
              <a:xfrm>
                <a:off x="3044" y="1148"/>
                <a:ext cx="152" cy="117"/>
              </a:xfrm>
              <a:custGeom>
                <a:gdLst>
                  <a:gd fmla="*/ 10 w 64" name="T0"/>
                  <a:gd fmla="*/ 28 h 49" name="T1"/>
                  <a:gd fmla="*/ 40 w 64" name="T2"/>
                  <a:gd fmla="*/ 47 h 49" name="T3"/>
                  <a:gd fmla="*/ 63 w 64" name="T4"/>
                  <a:gd fmla="*/ 22 h 49" name="T5"/>
                  <a:gd fmla="*/ 35 w 64" name="T6"/>
                  <a:gd fmla="*/ 1 h 49" name="T7"/>
                  <a:gd fmla="*/ 10 w 64" name="T8"/>
                  <a:gd fmla="*/ 28 h 49" name="T9"/>
                  <a:gd fmla="*/ 35 w 64" name="T10"/>
                  <a:gd fmla="*/ 5 h 49" name="T11"/>
                  <a:gd fmla="*/ 60 w 64" name="T12"/>
                  <a:gd fmla="*/ 22 h 49" name="T13"/>
                  <a:gd fmla="*/ 40 w 64" name="T14"/>
                  <a:gd fmla="*/ 44 h 49" name="T15"/>
                  <a:gd fmla="*/ 14 w 64" name="T16"/>
                  <a:gd fmla="*/ 27 h 49" name="T17"/>
                  <a:gd fmla="*/ 35 w 64" name="T18"/>
                  <a:gd fmla="*/ 5 h 4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9" w="64">
                    <a:moveTo>
                      <a:pt x="10" y="28"/>
                    </a:moveTo>
                    <a:cubicBezTo>
                      <a:pt x="15" y="40"/>
                      <a:pt x="26" y="49"/>
                      <a:pt x="40" y="47"/>
                    </a:cubicBezTo>
                    <a:cubicBezTo>
                      <a:pt x="55" y="46"/>
                      <a:pt x="63" y="34"/>
                      <a:pt x="63" y="22"/>
                    </a:cubicBezTo>
                    <a:cubicBezTo>
                      <a:pt x="64" y="0"/>
                      <a:pt x="50" y="1"/>
                      <a:pt x="35" y="1"/>
                    </a:cubicBezTo>
                    <a:cubicBezTo>
                      <a:pt x="0" y="3"/>
                      <a:pt x="7" y="16"/>
                      <a:pt x="10" y="28"/>
                    </a:cubicBezTo>
                    <a:close/>
                    <a:moveTo>
                      <a:pt x="35" y="5"/>
                    </a:moveTo>
                    <a:cubicBezTo>
                      <a:pt x="48" y="4"/>
                      <a:pt x="60" y="3"/>
                      <a:pt x="60" y="22"/>
                    </a:cubicBezTo>
                    <a:cubicBezTo>
                      <a:pt x="60" y="33"/>
                      <a:pt x="52" y="43"/>
                      <a:pt x="40" y="44"/>
                    </a:cubicBezTo>
                    <a:cubicBezTo>
                      <a:pt x="28" y="46"/>
                      <a:pt x="18" y="38"/>
                      <a:pt x="14" y="27"/>
                    </a:cubicBezTo>
                    <a:cubicBezTo>
                      <a:pt x="11" y="17"/>
                      <a:pt x="5" y="6"/>
                      <a:pt x="35" y="5"/>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4" name="íśḷiḑé">
                <a:extLst>
                  <a:ext uri="{FF2B5EF4-FFF2-40B4-BE49-F238E27FC236}">
                    <a16:creationId xmlns:a16="http://schemas.microsoft.com/office/drawing/2014/main" id="{AE19D55D-59AC-4DE1-AC71-FDD0C8D2D4CE}"/>
                  </a:ext>
                </a:extLst>
              </p:cNvPr>
              <p:cNvSpPr/>
              <p:nvPr/>
            </p:nvSpPr>
            <p:spPr bwMode="auto">
              <a:xfrm>
                <a:off x="3030" y="1158"/>
                <a:ext cx="43" cy="28"/>
              </a:xfrm>
              <a:custGeom>
                <a:gdLst>
                  <a:gd fmla="*/ 2 w 18" name="T0"/>
                  <a:gd fmla="*/ 12 h 12" name="T1"/>
                  <a:gd fmla="*/ 16 w 18" name="T2"/>
                  <a:gd fmla="*/ 12 h 12" name="T3"/>
                  <a:gd fmla="*/ 18 w 18" name="T4"/>
                  <a:gd fmla="*/ 4 h 12" name="T5"/>
                  <a:gd fmla="*/ 0 w 18" name="T6"/>
                  <a:gd fmla="*/ 4 h 12" name="T7"/>
                  <a:gd fmla="*/ 2 w 18" name="T8"/>
                  <a:gd fmla="*/ 12 h 12" name="T9"/>
                </a:gdLst>
                <a:cxnLst>
                  <a:cxn ang="0">
                    <a:pos x="T0" y="T1"/>
                  </a:cxn>
                  <a:cxn ang="0">
                    <a:pos x="T2" y="T3"/>
                  </a:cxn>
                  <a:cxn ang="0">
                    <a:pos x="T4" y="T5"/>
                  </a:cxn>
                  <a:cxn ang="0">
                    <a:pos x="T6" y="T7"/>
                  </a:cxn>
                  <a:cxn ang="0">
                    <a:pos x="T8" y="T9"/>
                  </a:cxn>
                </a:cxnLst>
                <a:rect b="b" l="0" r="r" t="0"/>
                <a:pathLst>
                  <a:path h="12" w="18">
                    <a:moveTo>
                      <a:pt x="2" y="12"/>
                    </a:moveTo>
                    <a:cubicBezTo>
                      <a:pt x="2" y="12"/>
                      <a:pt x="9" y="7"/>
                      <a:pt x="16" y="12"/>
                    </a:cubicBezTo>
                    <a:cubicBezTo>
                      <a:pt x="16" y="12"/>
                      <a:pt x="15" y="7"/>
                      <a:pt x="18" y="4"/>
                    </a:cubicBezTo>
                    <a:cubicBezTo>
                      <a:pt x="18" y="4"/>
                      <a:pt x="10" y="0"/>
                      <a:pt x="0" y="4"/>
                    </a:cubicBezTo>
                    <a:cubicBezTo>
                      <a:pt x="0" y="4"/>
                      <a:pt x="2" y="9"/>
                      <a:pt x="2" y="12"/>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5" name="işļíḓè">
                <a:extLst>
                  <a:ext uri="{FF2B5EF4-FFF2-40B4-BE49-F238E27FC236}">
                    <a16:creationId xmlns:a16="http://schemas.microsoft.com/office/drawing/2014/main" id="{8BDEFE62-B416-4CA4-A66B-4AE91141F57E}"/>
                  </a:ext>
                </a:extLst>
              </p:cNvPr>
              <p:cNvSpPr/>
              <p:nvPr/>
            </p:nvSpPr>
            <p:spPr bwMode="auto">
              <a:xfrm>
                <a:off x="2883" y="1158"/>
                <a:ext cx="38" cy="54"/>
              </a:xfrm>
              <a:custGeom>
                <a:gdLst>
                  <a:gd fmla="*/ 16 w 16" name="T0"/>
                  <a:gd fmla="*/ 0 h 23" name="T1"/>
                  <a:gd fmla="*/ 1 w 16" name="T2"/>
                  <a:gd fmla="*/ 2 h 23" name="T3"/>
                  <a:gd fmla="*/ 0 w 16" name="T4"/>
                  <a:gd fmla="*/ 16 h 23" name="T5"/>
                  <a:gd fmla="*/ 11 w 16" name="T6"/>
                  <a:gd fmla="*/ 23 h 23" name="T7"/>
                  <a:gd fmla="*/ 16 w 16" name="T8"/>
                  <a:gd fmla="*/ 0 h 23" name="T9"/>
                </a:gdLst>
                <a:cxnLst>
                  <a:cxn ang="0">
                    <a:pos x="T0" y="T1"/>
                  </a:cxn>
                  <a:cxn ang="0">
                    <a:pos x="T2" y="T3"/>
                  </a:cxn>
                  <a:cxn ang="0">
                    <a:pos x="T4" y="T5"/>
                  </a:cxn>
                  <a:cxn ang="0">
                    <a:pos x="T6" y="T7"/>
                  </a:cxn>
                  <a:cxn ang="0">
                    <a:pos x="T8" y="T9"/>
                  </a:cxn>
                </a:cxnLst>
                <a:rect b="b" l="0" r="r" t="0"/>
                <a:pathLst>
                  <a:path h="23" w="16">
                    <a:moveTo>
                      <a:pt x="16" y="0"/>
                    </a:moveTo>
                    <a:cubicBezTo>
                      <a:pt x="1" y="2"/>
                      <a:pt x="1" y="2"/>
                      <a:pt x="1" y="2"/>
                    </a:cubicBezTo>
                    <a:cubicBezTo>
                      <a:pt x="0" y="16"/>
                      <a:pt x="0" y="16"/>
                      <a:pt x="0" y="16"/>
                    </a:cubicBezTo>
                    <a:cubicBezTo>
                      <a:pt x="11" y="23"/>
                      <a:pt x="11" y="23"/>
                      <a:pt x="11" y="23"/>
                    </a:cubicBezTo>
                    <a:cubicBezTo>
                      <a:pt x="11" y="23"/>
                      <a:pt x="8" y="9"/>
                      <a:pt x="16"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6" name="ïṧḻïďé">
                <a:extLst>
                  <a:ext uri="{FF2B5EF4-FFF2-40B4-BE49-F238E27FC236}">
                    <a16:creationId xmlns:a16="http://schemas.microsoft.com/office/drawing/2014/main" id="{81CA153C-6FB5-424C-B490-9FA6FC0F91C9}"/>
                  </a:ext>
                </a:extLst>
              </p:cNvPr>
              <p:cNvSpPr/>
              <p:nvPr/>
            </p:nvSpPr>
            <p:spPr bwMode="auto">
              <a:xfrm>
                <a:off x="3179" y="1160"/>
                <a:ext cx="38" cy="52"/>
              </a:xfrm>
              <a:custGeom>
                <a:gdLst>
                  <a:gd fmla="*/ 0 w 16" name="T0"/>
                  <a:gd fmla="*/ 0 h 22" name="T1"/>
                  <a:gd fmla="*/ 15 w 16" name="T2"/>
                  <a:gd fmla="*/ 1 h 22" name="T3"/>
                  <a:gd fmla="*/ 16 w 16" name="T4"/>
                  <a:gd fmla="*/ 15 h 22" name="T5"/>
                  <a:gd fmla="*/ 6 w 16" name="T6"/>
                  <a:gd fmla="*/ 22 h 22" name="T7"/>
                  <a:gd fmla="*/ 0 w 16" name="T8"/>
                  <a:gd fmla="*/ 0 h 22" name="T9"/>
                </a:gdLst>
                <a:cxnLst>
                  <a:cxn ang="0">
                    <a:pos x="T0" y="T1"/>
                  </a:cxn>
                  <a:cxn ang="0">
                    <a:pos x="T2" y="T3"/>
                  </a:cxn>
                  <a:cxn ang="0">
                    <a:pos x="T4" y="T5"/>
                  </a:cxn>
                  <a:cxn ang="0">
                    <a:pos x="T6" y="T7"/>
                  </a:cxn>
                  <a:cxn ang="0">
                    <a:pos x="T8" y="T9"/>
                  </a:cxn>
                </a:cxnLst>
                <a:rect b="b" l="0" r="r" t="0"/>
                <a:pathLst>
                  <a:path h="22" w="16">
                    <a:moveTo>
                      <a:pt x="0" y="0"/>
                    </a:moveTo>
                    <a:cubicBezTo>
                      <a:pt x="15" y="1"/>
                      <a:pt x="15" y="1"/>
                      <a:pt x="15" y="1"/>
                    </a:cubicBezTo>
                    <a:cubicBezTo>
                      <a:pt x="16" y="15"/>
                      <a:pt x="16" y="15"/>
                      <a:pt x="16" y="15"/>
                    </a:cubicBezTo>
                    <a:cubicBezTo>
                      <a:pt x="6" y="22"/>
                      <a:pt x="6" y="22"/>
                      <a:pt x="6" y="22"/>
                    </a:cubicBezTo>
                    <a:cubicBezTo>
                      <a:pt x="6" y="22"/>
                      <a:pt x="8" y="9"/>
                      <a:pt x="0" y="0"/>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7" name="iS1îḋé">
                <a:extLst>
                  <a:ext uri="{FF2B5EF4-FFF2-40B4-BE49-F238E27FC236}">
                    <a16:creationId xmlns:a16="http://schemas.microsoft.com/office/drawing/2014/main" id="{026E37E9-732D-458B-98B7-F938862A9999}"/>
                  </a:ext>
                </a:extLst>
              </p:cNvPr>
              <p:cNvSpPr/>
              <p:nvPr/>
            </p:nvSpPr>
            <p:spPr bwMode="auto">
              <a:xfrm>
                <a:off x="2503" y="1937"/>
                <a:ext cx="532" cy="171"/>
              </a:xfrm>
              <a:custGeom>
                <a:gdLst>
                  <a:gd fmla="*/ 219 w 225" name="T0"/>
                  <a:gd fmla="*/ 44 h 72" name="T1"/>
                  <a:gd fmla="*/ 225 w 225" name="T2"/>
                  <a:gd fmla="*/ 72 h 72" name="T3"/>
                  <a:gd fmla="*/ 102 w 225" name="T4"/>
                  <a:gd fmla="*/ 60 h 72" name="T5"/>
                  <a:gd fmla="*/ 48 w 225" name="T6"/>
                  <a:gd fmla="*/ 54 h 72" name="T7"/>
                  <a:gd fmla="*/ 7 w 225" name="T8"/>
                  <a:gd fmla="*/ 24 h 72" name="T9"/>
                  <a:gd fmla="*/ 67 w 225" name="T10"/>
                  <a:gd fmla="*/ 1 h 72" name="T11"/>
                  <a:gd fmla="*/ 219 w 225" name="T12"/>
                  <a:gd fmla="*/ 44 h 72" name="T13"/>
                </a:gdLst>
                <a:cxnLst>
                  <a:cxn ang="0">
                    <a:pos x="T0" y="T1"/>
                  </a:cxn>
                  <a:cxn ang="0">
                    <a:pos x="T2" y="T3"/>
                  </a:cxn>
                  <a:cxn ang="0">
                    <a:pos x="T4" y="T5"/>
                  </a:cxn>
                  <a:cxn ang="0">
                    <a:pos x="T6" y="T7"/>
                  </a:cxn>
                  <a:cxn ang="0">
                    <a:pos x="T8" y="T9"/>
                  </a:cxn>
                  <a:cxn ang="0">
                    <a:pos x="T10" y="T11"/>
                  </a:cxn>
                  <a:cxn ang="0">
                    <a:pos x="T12" y="T13"/>
                  </a:cxn>
                </a:cxnLst>
                <a:rect b="b" l="0" r="r" t="0"/>
                <a:pathLst>
                  <a:path h="72" w="225">
                    <a:moveTo>
                      <a:pt x="219" y="44"/>
                    </a:moveTo>
                    <a:cubicBezTo>
                      <a:pt x="225" y="72"/>
                      <a:pt x="225" y="72"/>
                      <a:pt x="225" y="72"/>
                    </a:cubicBezTo>
                    <a:cubicBezTo>
                      <a:pt x="184" y="68"/>
                      <a:pt x="143" y="65"/>
                      <a:pt x="102" y="60"/>
                    </a:cubicBezTo>
                    <a:cubicBezTo>
                      <a:pt x="84" y="59"/>
                      <a:pt x="66" y="56"/>
                      <a:pt x="48" y="54"/>
                    </a:cubicBezTo>
                    <a:cubicBezTo>
                      <a:pt x="31" y="53"/>
                      <a:pt x="0" y="49"/>
                      <a:pt x="7" y="24"/>
                    </a:cubicBezTo>
                    <a:cubicBezTo>
                      <a:pt x="13" y="3"/>
                      <a:pt x="50" y="0"/>
                      <a:pt x="67" y="1"/>
                    </a:cubicBezTo>
                    <a:cubicBezTo>
                      <a:pt x="67" y="1"/>
                      <a:pt x="191" y="15"/>
                      <a:pt x="219" y="44"/>
                    </a:cubicBezTo>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8" name="íṡlíḓé">
                <a:extLst>
                  <a:ext uri="{FF2B5EF4-FFF2-40B4-BE49-F238E27FC236}">
                    <a16:creationId xmlns:a16="http://schemas.microsoft.com/office/drawing/2014/main" id="{FA448DE6-66D5-4ED9-99A6-BFAD9935227A}"/>
                  </a:ext>
                </a:extLst>
              </p:cNvPr>
              <p:cNvSpPr/>
              <p:nvPr/>
            </p:nvSpPr>
            <p:spPr bwMode="auto">
              <a:xfrm>
                <a:off x="2486" y="1838"/>
                <a:ext cx="570" cy="279"/>
              </a:xfrm>
              <a:custGeom>
                <a:gdLst>
                  <a:gd fmla="*/ 49 w 241" name="T0"/>
                  <a:gd fmla="*/ 0 h 118" name="T1"/>
                  <a:gd fmla="*/ 241 w 241" name="T2"/>
                  <a:gd fmla="*/ 79 h 118" name="T3"/>
                  <a:gd fmla="*/ 236 w 241" name="T4"/>
                  <a:gd fmla="*/ 118 h 118" name="T5"/>
                  <a:gd fmla="*/ 27 w 241" name="T6"/>
                  <a:gd fmla="*/ 96 h 118" name="T7"/>
                  <a:gd fmla="*/ 20 w 241" name="T8"/>
                  <a:gd fmla="*/ 49 h 118" name="T9"/>
                  <a:gd fmla="*/ 49 w 241" name="T10"/>
                  <a:gd fmla="*/ 0 h 118" name="T11"/>
                </a:gdLst>
                <a:cxnLst>
                  <a:cxn ang="0">
                    <a:pos x="T0" y="T1"/>
                  </a:cxn>
                  <a:cxn ang="0">
                    <a:pos x="T2" y="T3"/>
                  </a:cxn>
                  <a:cxn ang="0">
                    <a:pos x="T4" y="T5"/>
                  </a:cxn>
                  <a:cxn ang="0">
                    <a:pos x="T6" y="T7"/>
                  </a:cxn>
                  <a:cxn ang="0">
                    <a:pos x="T8" y="T9"/>
                  </a:cxn>
                  <a:cxn ang="0">
                    <a:pos x="T10" y="T11"/>
                  </a:cxn>
                </a:cxnLst>
                <a:rect b="b" l="0" r="r" t="0"/>
                <a:pathLst>
                  <a:path h="118" w="241">
                    <a:moveTo>
                      <a:pt x="49" y="0"/>
                    </a:moveTo>
                    <a:cubicBezTo>
                      <a:pt x="241" y="79"/>
                      <a:pt x="241" y="79"/>
                      <a:pt x="241" y="79"/>
                    </a:cubicBezTo>
                    <a:cubicBezTo>
                      <a:pt x="236" y="118"/>
                      <a:pt x="236" y="118"/>
                      <a:pt x="236" y="118"/>
                    </a:cubicBezTo>
                    <a:cubicBezTo>
                      <a:pt x="27" y="96"/>
                      <a:pt x="27" y="96"/>
                      <a:pt x="27" y="96"/>
                    </a:cubicBezTo>
                    <a:cubicBezTo>
                      <a:pt x="27" y="96"/>
                      <a:pt x="0" y="86"/>
                      <a:pt x="20" y="49"/>
                    </a:cubicBezTo>
                    <a:cubicBezTo>
                      <a:pt x="49" y="0"/>
                      <a:pt x="49" y="0"/>
                      <a:pt x="49" y="0"/>
                    </a:cubicBezTo>
                  </a:path>
                </a:pathLst>
              </a:custGeom>
              <a:solidFill>
                <a:srgbClr val="2C292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9" name="ís1íḑê">
                <a:extLst>
                  <a:ext uri="{FF2B5EF4-FFF2-40B4-BE49-F238E27FC236}">
                    <a16:creationId xmlns:a16="http://schemas.microsoft.com/office/drawing/2014/main" id="{651E8986-7CD2-427F-96B0-FEAD721BDD3D}"/>
                  </a:ext>
                </a:extLst>
              </p:cNvPr>
              <p:cNvSpPr/>
              <p:nvPr/>
            </p:nvSpPr>
            <p:spPr bwMode="auto">
              <a:xfrm>
                <a:off x="3080" y="1954"/>
                <a:ext cx="532" cy="171"/>
              </a:xfrm>
              <a:custGeom>
                <a:gdLst>
                  <a:gd fmla="*/ 5 w 225" name="T0"/>
                  <a:gd fmla="*/ 44 h 72" name="T1"/>
                  <a:gd fmla="*/ 0 w 225" name="T2"/>
                  <a:gd fmla="*/ 72 h 72" name="T3"/>
                  <a:gd fmla="*/ 122 w 225" name="T4"/>
                  <a:gd fmla="*/ 60 h 72" name="T5"/>
                  <a:gd fmla="*/ 177 w 225" name="T6"/>
                  <a:gd fmla="*/ 54 h 72" name="T7"/>
                  <a:gd fmla="*/ 218 w 225" name="T8"/>
                  <a:gd fmla="*/ 24 h 72" name="T9"/>
                  <a:gd fmla="*/ 158 w 225" name="T10"/>
                  <a:gd fmla="*/ 1 h 72" name="T11"/>
                  <a:gd fmla="*/ 5 w 225" name="T12"/>
                  <a:gd fmla="*/ 44 h 72" name="T13"/>
                </a:gdLst>
                <a:cxnLst>
                  <a:cxn ang="0">
                    <a:pos x="T0" y="T1"/>
                  </a:cxn>
                  <a:cxn ang="0">
                    <a:pos x="T2" y="T3"/>
                  </a:cxn>
                  <a:cxn ang="0">
                    <a:pos x="T4" y="T5"/>
                  </a:cxn>
                  <a:cxn ang="0">
                    <a:pos x="T6" y="T7"/>
                  </a:cxn>
                  <a:cxn ang="0">
                    <a:pos x="T8" y="T9"/>
                  </a:cxn>
                  <a:cxn ang="0">
                    <a:pos x="T10" y="T11"/>
                  </a:cxn>
                  <a:cxn ang="0">
                    <a:pos x="T12" y="T13"/>
                  </a:cxn>
                </a:cxnLst>
                <a:rect b="b" l="0" r="r" t="0"/>
                <a:pathLst>
                  <a:path h="72" w="225">
                    <a:moveTo>
                      <a:pt x="5" y="44"/>
                    </a:moveTo>
                    <a:cubicBezTo>
                      <a:pt x="0" y="72"/>
                      <a:pt x="0" y="72"/>
                      <a:pt x="0" y="72"/>
                    </a:cubicBezTo>
                    <a:cubicBezTo>
                      <a:pt x="41" y="67"/>
                      <a:pt x="82" y="64"/>
                      <a:pt x="122" y="60"/>
                    </a:cubicBezTo>
                    <a:cubicBezTo>
                      <a:pt x="141" y="58"/>
                      <a:pt x="159" y="55"/>
                      <a:pt x="177" y="54"/>
                    </a:cubicBezTo>
                    <a:cubicBezTo>
                      <a:pt x="194" y="52"/>
                      <a:pt x="225" y="49"/>
                      <a:pt x="218" y="24"/>
                    </a:cubicBezTo>
                    <a:cubicBezTo>
                      <a:pt x="212" y="3"/>
                      <a:pt x="174" y="0"/>
                      <a:pt x="158" y="1"/>
                    </a:cubicBezTo>
                    <a:cubicBezTo>
                      <a:pt x="158" y="1"/>
                      <a:pt x="34" y="14"/>
                      <a:pt x="5" y="44"/>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0" name="îṥľiḍe">
                <a:extLst>
                  <a:ext uri="{FF2B5EF4-FFF2-40B4-BE49-F238E27FC236}">
                    <a16:creationId xmlns:a16="http://schemas.microsoft.com/office/drawing/2014/main" id="{ECA3BB98-A919-4912-B61D-DC14A98259D2}"/>
                  </a:ext>
                </a:extLst>
              </p:cNvPr>
              <p:cNvSpPr/>
              <p:nvPr/>
            </p:nvSpPr>
            <p:spPr bwMode="auto">
              <a:xfrm>
                <a:off x="3058" y="1854"/>
                <a:ext cx="573" cy="278"/>
              </a:xfrm>
              <a:custGeom>
                <a:gdLst>
                  <a:gd fmla="*/ 192 w 242" name="T0"/>
                  <a:gd fmla="*/ 0 h 117" name="T1"/>
                  <a:gd fmla="*/ 0 w 242" name="T2"/>
                  <a:gd fmla="*/ 79 h 117" name="T3"/>
                  <a:gd fmla="*/ 5 w 242" name="T4"/>
                  <a:gd fmla="*/ 117 h 117" name="T5"/>
                  <a:gd fmla="*/ 215 w 242" name="T6"/>
                  <a:gd fmla="*/ 95 h 117" name="T7"/>
                  <a:gd fmla="*/ 222 w 242" name="T8"/>
                  <a:gd fmla="*/ 49 h 117" name="T9"/>
                  <a:gd fmla="*/ 192 w 242" name="T10"/>
                  <a:gd fmla="*/ 0 h 117" name="T11"/>
                </a:gdLst>
                <a:cxnLst>
                  <a:cxn ang="0">
                    <a:pos x="T0" y="T1"/>
                  </a:cxn>
                  <a:cxn ang="0">
                    <a:pos x="T2" y="T3"/>
                  </a:cxn>
                  <a:cxn ang="0">
                    <a:pos x="T4" y="T5"/>
                  </a:cxn>
                  <a:cxn ang="0">
                    <a:pos x="T6" y="T7"/>
                  </a:cxn>
                  <a:cxn ang="0">
                    <a:pos x="T8" y="T9"/>
                  </a:cxn>
                  <a:cxn ang="0">
                    <a:pos x="T10" y="T11"/>
                  </a:cxn>
                </a:cxnLst>
                <a:rect b="b" l="0" r="r" t="0"/>
                <a:pathLst>
                  <a:path h="117" w="241">
                    <a:moveTo>
                      <a:pt x="192" y="0"/>
                    </a:moveTo>
                    <a:cubicBezTo>
                      <a:pt x="0" y="79"/>
                      <a:pt x="0" y="79"/>
                      <a:pt x="0" y="79"/>
                    </a:cubicBezTo>
                    <a:cubicBezTo>
                      <a:pt x="5" y="117"/>
                      <a:pt x="5" y="117"/>
                      <a:pt x="5" y="117"/>
                    </a:cubicBezTo>
                    <a:cubicBezTo>
                      <a:pt x="215" y="95"/>
                      <a:pt x="215" y="95"/>
                      <a:pt x="215" y="95"/>
                    </a:cubicBezTo>
                    <a:cubicBezTo>
                      <a:pt x="215" y="95"/>
                      <a:pt x="242" y="86"/>
                      <a:pt x="222" y="49"/>
                    </a:cubicBezTo>
                    <a:lnTo>
                      <a:pt x="192" y="0"/>
                    </a:lnTo>
                    <a:close/>
                  </a:path>
                </a:pathLst>
              </a:custGeom>
              <a:solidFill>
                <a:srgbClr val="2C292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1" name="iṡḻîḋe">
                <a:extLst>
                  <a:ext uri="{FF2B5EF4-FFF2-40B4-BE49-F238E27FC236}">
                    <a16:creationId xmlns:a16="http://schemas.microsoft.com/office/drawing/2014/main" id="{0207FD43-DF40-49B6-8942-757706ED35E7}"/>
                  </a:ext>
                </a:extLst>
              </p:cNvPr>
              <p:cNvSpPr/>
              <p:nvPr/>
            </p:nvSpPr>
            <p:spPr bwMode="auto">
              <a:xfrm>
                <a:off x="2730" y="1762"/>
                <a:ext cx="619" cy="372"/>
              </a:xfrm>
              <a:custGeom>
                <a:gdLst>
                  <a:gd fmla="*/ 248 w 262" name="T0"/>
                  <a:gd fmla="*/ 141 h 157" name="T1"/>
                  <a:gd fmla="*/ 232 w 262" name="T2"/>
                  <a:gd fmla="*/ 157 h 157" name="T3"/>
                  <a:gd fmla="*/ 30 w 262" name="T4"/>
                  <a:gd fmla="*/ 157 h 157" name="T5"/>
                  <a:gd fmla="*/ 14 w 262" name="T6"/>
                  <a:gd fmla="*/ 141 h 157" name="T7"/>
                  <a:gd fmla="*/ 0 w 262" name="T8"/>
                  <a:gd fmla="*/ 16 h 157" name="T9"/>
                  <a:gd fmla="*/ 16 w 262" name="T10"/>
                  <a:gd fmla="*/ 0 h 157" name="T11"/>
                  <a:gd fmla="*/ 246 w 262" name="T12"/>
                  <a:gd fmla="*/ 0 h 157" name="T13"/>
                  <a:gd fmla="*/ 262 w 262" name="T14"/>
                  <a:gd fmla="*/ 16 h 157" name="T15"/>
                  <a:gd fmla="*/ 248 w 262" name="T16"/>
                  <a:gd fmla="*/ 141 h 1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7" w="262">
                    <a:moveTo>
                      <a:pt x="248" y="141"/>
                    </a:moveTo>
                    <a:cubicBezTo>
                      <a:pt x="248" y="150"/>
                      <a:pt x="241" y="157"/>
                      <a:pt x="232" y="157"/>
                    </a:cubicBezTo>
                    <a:cubicBezTo>
                      <a:pt x="30" y="157"/>
                      <a:pt x="30" y="157"/>
                      <a:pt x="30" y="157"/>
                    </a:cubicBezTo>
                    <a:cubicBezTo>
                      <a:pt x="21" y="157"/>
                      <a:pt x="14" y="150"/>
                      <a:pt x="14" y="141"/>
                    </a:cubicBezTo>
                    <a:cubicBezTo>
                      <a:pt x="0" y="16"/>
                      <a:pt x="0" y="16"/>
                      <a:pt x="0" y="16"/>
                    </a:cubicBezTo>
                    <a:cubicBezTo>
                      <a:pt x="0" y="7"/>
                      <a:pt x="7" y="0"/>
                      <a:pt x="16" y="0"/>
                    </a:cubicBezTo>
                    <a:cubicBezTo>
                      <a:pt x="246" y="0"/>
                      <a:pt x="246" y="0"/>
                      <a:pt x="246" y="0"/>
                    </a:cubicBezTo>
                    <a:cubicBezTo>
                      <a:pt x="255" y="0"/>
                      <a:pt x="262" y="7"/>
                      <a:pt x="262" y="16"/>
                    </a:cubicBezTo>
                    <a:lnTo>
                      <a:pt x="248" y="141"/>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2" name="íśḻíḋê">
                <a:extLst>
                  <a:ext uri="{FF2B5EF4-FFF2-40B4-BE49-F238E27FC236}">
                    <a16:creationId xmlns:a16="http://schemas.microsoft.com/office/drawing/2014/main" id="{A9B2C084-37A3-44A4-AA59-89FE50074D8F}"/>
                  </a:ext>
                </a:extLst>
              </p:cNvPr>
              <p:cNvSpPr/>
              <p:nvPr/>
            </p:nvSpPr>
            <p:spPr bwMode="auto">
              <a:xfrm>
                <a:off x="2751" y="1790"/>
                <a:ext cx="577" cy="344"/>
              </a:xfrm>
              <a:custGeom>
                <a:gdLst>
                  <a:gd fmla="*/ 231 w 244" name="T0"/>
                  <a:gd fmla="*/ 130 h 145" name="T1"/>
                  <a:gd fmla="*/ 216 w 244" name="T2"/>
                  <a:gd fmla="*/ 145 h 145" name="T3"/>
                  <a:gd fmla="*/ 28 w 244" name="T4"/>
                  <a:gd fmla="*/ 145 h 145" name="T5"/>
                  <a:gd fmla="*/ 13 w 244" name="T6"/>
                  <a:gd fmla="*/ 130 h 145" name="T7"/>
                  <a:gd fmla="*/ 0 w 244" name="T8"/>
                  <a:gd fmla="*/ 15 h 145" name="T9"/>
                  <a:gd fmla="*/ 15 w 244" name="T10"/>
                  <a:gd fmla="*/ 0 h 145" name="T11"/>
                  <a:gd fmla="*/ 229 w 244" name="T12"/>
                  <a:gd fmla="*/ 0 h 145" name="T13"/>
                  <a:gd fmla="*/ 244 w 244" name="T14"/>
                  <a:gd fmla="*/ 15 h 145" name="T15"/>
                  <a:gd fmla="*/ 231 w 244" name="T16"/>
                  <a:gd fmla="*/ 130 h 14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5" w="244">
                    <a:moveTo>
                      <a:pt x="231" y="130"/>
                    </a:moveTo>
                    <a:cubicBezTo>
                      <a:pt x="231" y="138"/>
                      <a:pt x="224" y="145"/>
                      <a:pt x="216" y="145"/>
                    </a:cubicBezTo>
                    <a:cubicBezTo>
                      <a:pt x="28" y="145"/>
                      <a:pt x="28" y="145"/>
                      <a:pt x="28" y="145"/>
                    </a:cubicBezTo>
                    <a:cubicBezTo>
                      <a:pt x="20" y="145"/>
                      <a:pt x="13" y="138"/>
                      <a:pt x="13" y="130"/>
                    </a:cubicBezTo>
                    <a:cubicBezTo>
                      <a:pt x="0" y="15"/>
                      <a:pt x="0" y="15"/>
                      <a:pt x="0" y="15"/>
                    </a:cubicBezTo>
                    <a:cubicBezTo>
                      <a:pt x="0" y="7"/>
                      <a:pt x="6" y="0"/>
                      <a:pt x="15" y="0"/>
                    </a:cubicBezTo>
                    <a:cubicBezTo>
                      <a:pt x="229" y="0"/>
                      <a:pt x="229" y="0"/>
                      <a:pt x="229" y="0"/>
                    </a:cubicBezTo>
                    <a:cubicBezTo>
                      <a:pt x="238" y="0"/>
                      <a:pt x="244" y="7"/>
                      <a:pt x="244" y="15"/>
                    </a:cubicBezTo>
                    <a:lnTo>
                      <a:pt x="231" y="130"/>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3" name="iṣḻïḓe">
                <a:extLst>
                  <a:ext uri="{FF2B5EF4-FFF2-40B4-BE49-F238E27FC236}">
                    <a16:creationId xmlns:a16="http://schemas.microsoft.com/office/drawing/2014/main" id="{7C9802D8-9FEE-4064-890D-4B6AC62A786E}"/>
                  </a:ext>
                </a:extLst>
              </p:cNvPr>
              <p:cNvSpPr/>
              <p:nvPr/>
            </p:nvSpPr>
            <p:spPr bwMode="auto">
              <a:xfrm>
                <a:off x="2985" y="1899"/>
                <a:ext cx="130" cy="133"/>
              </a:xfrm>
              <a:custGeom>
                <a:gdLst>
                  <a:gd fmla="*/ 28 w 55" name="T0"/>
                  <a:gd fmla="*/ 0 h 56" name="T1"/>
                  <a:gd fmla="*/ 0 w 55" name="T2"/>
                  <a:gd fmla="*/ 28 h 56" name="T3"/>
                  <a:gd fmla="*/ 28 w 55" name="T4"/>
                  <a:gd fmla="*/ 56 h 56" name="T5"/>
                  <a:gd fmla="*/ 55 w 55" name="T6"/>
                  <a:gd fmla="*/ 28 h 56" name="T7"/>
                  <a:gd fmla="*/ 28 w 55" name="T8"/>
                  <a:gd fmla="*/ 0 h 56" name="T9"/>
                  <a:gd fmla="*/ 28 w 55" name="T10"/>
                  <a:gd fmla="*/ 49 h 56" name="T11"/>
                  <a:gd fmla="*/ 6 w 55" name="T12"/>
                  <a:gd fmla="*/ 28 h 56" name="T13"/>
                  <a:gd fmla="*/ 28 w 55" name="T14"/>
                  <a:gd fmla="*/ 7 h 56" name="T15"/>
                  <a:gd fmla="*/ 49 w 55" name="T16"/>
                  <a:gd fmla="*/ 28 h 56" name="T17"/>
                  <a:gd fmla="*/ 28 w 55" name="T18"/>
                  <a:gd fmla="*/ 49 h 5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6" w="55">
                    <a:moveTo>
                      <a:pt x="28" y="0"/>
                    </a:moveTo>
                    <a:cubicBezTo>
                      <a:pt x="12" y="0"/>
                      <a:pt x="0" y="13"/>
                      <a:pt x="0" y="28"/>
                    </a:cubicBezTo>
                    <a:cubicBezTo>
                      <a:pt x="0" y="43"/>
                      <a:pt x="12" y="56"/>
                      <a:pt x="28" y="56"/>
                    </a:cubicBezTo>
                    <a:cubicBezTo>
                      <a:pt x="43" y="56"/>
                      <a:pt x="55" y="43"/>
                      <a:pt x="55" y="28"/>
                    </a:cubicBezTo>
                    <a:cubicBezTo>
                      <a:pt x="55" y="13"/>
                      <a:pt x="43" y="0"/>
                      <a:pt x="28" y="0"/>
                    </a:cubicBezTo>
                    <a:close/>
                    <a:moveTo>
                      <a:pt x="28" y="49"/>
                    </a:moveTo>
                    <a:cubicBezTo>
                      <a:pt x="16" y="49"/>
                      <a:pt x="6" y="40"/>
                      <a:pt x="6" y="28"/>
                    </a:cubicBezTo>
                    <a:cubicBezTo>
                      <a:pt x="6" y="16"/>
                      <a:pt x="16" y="7"/>
                      <a:pt x="28" y="7"/>
                    </a:cubicBezTo>
                    <a:cubicBezTo>
                      <a:pt x="40" y="7"/>
                      <a:pt x="49" y="16"/>
                      <a:pt x="49" y="28"/>
                    </a:cubicBezTo>
                    <a:cubicBezTo>
                      <a:pt x="49" y="40"/>
                      <a:pt x="40" y="49"/>
                      <a:pt x="28" y="49"/>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4" name="íṥlïdé">
                <a:extLst>
                  <a:ext uri="{FF2B5EF4-FFF2-40B4-BE49-F238E27FC236}">
                    <a16:creationId xmlns:a16="http://schemas.microsoft.com/office/drawing/2014/main" id="{BECC993C-ECB3-4FA6-AE04-2F824E2B8EAD}"/>
                  </a:ext>
                </a:extLst>
              </p:cNvPr>
              <p:cNvSpPr/>
              <p:nvPr/>
            </p:nvSpPr>
            <p:spPr bwMode="auto">
              <a:xfrm>
                <a:off x="3014" y="1947"/>
                <a:ext cx="33" cy="35"/>
              </a:xfrm>
              <a:custGeom>
                <a:gdLst>
                  <a:gd fmla="*/ 10 w 14" name="T0"/>
                  <a:gd fmla="*/ 0 h 15" name="T1"/>
                  <a:gd fmla="*/ 14 w 14" name="T2"/>
                  <a:gd fmla="*/ 3 h 15" name="T3"/>
                  <a:gd fmla="*/ 14 w 14" name="T4"/>
                  <a:gd fmla="*/ 8 h 15" name="T5"/>
                  <a:gd fmla="*/ 10 w 14" name="T6"/>
                  <a:gd fmla="*/ 11 h 15" name="T7"/>
                  <a:gd fmla="*/ 2 w 14" name="T8"/>
                  <a:gd fmla="*/ 11 h 15" name="T9"/>
                  <a:gd fmla="*/ 2 w 14" name="T10"/>
                  <a:gd fmla="*/ 14 h 15" name="T11"/>
                  <a:gd fmla="*/ 1 w 14" name="T12"/>
                  <a:gd fmla="*/ 15 h 15" name="T13"/>
                  <a:gd fmla="*/ 0 w 14" name="T14"/>
                  <a:gd fmla="*/ 14 h 15" name="T15"/>
                  <a:gd fmla="*/ 0 w 14" name="T16"/>
                  <a:gd fmla="*/ 3 h 15" name="T17"/>
                  <a:gd fmla="*/ 3 w 14" name="T18"/>
                  <a:gd fmla="*/ 0 h 15" name="T19"/>
                  <a:gd fmla="*/ 10 w 14" name="T20"/>
                  <a:gd fmla="*/ 0 h 15" name="T21"/>
                  <a:gd fmla="*/ 2 w 14" name="T22"/>
                  <a:gd fmla="*/ 9 h 15" name="T23"/>
                  <a:gd fmla="*/ 10 w 14" name="T24"/>
                  <a:gd fmla="*/ 9 h 15" name="T25"/>
                  <a:gd fmla="*/ 12 w 14" name="T26"/>
                  <a:gd fmla="*/ 8 h 15" name="T27"/>
                  <a:gd fmla="*/ 12 w 14" name="T28"/>
                  <a:gd fmla="*/ 3 h 15" name="T29"/>
                  <a:gd fmla="*/ 10 w 14" name="T30"/>
                  <a:gd fmla="*/ 2 h 15" name="T31"/>
                  <a:gd fmla="*/ 3 w 14" name="T32"/>
                  <a:gd fmla="*/ 2 h 15" name="T33"/>
                  <a:gd fmla="*/ 2 w 14" name="T34"/>
                  <a:gd fmla="*/ 3 h 15" name="T35"/>
                  <a:gd fmla="*/ 2 w 14" name="T36"/>
                  <a:gd fmla="*/ 9 h 1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5" w="14">
                    <a:moveTo>
                      <a:pt x="10" y="0"/>
                    </a:moveTo>
                    <a:cubicBezTo>
                      <a:pt x="12" y="0"/>
                      <a:pt x="14" y="1"/>
                      <a:pt x="14" y="3"/>
                    </a:cubicBezTo>
                    <a:cubicBezTo>
                      <a:pt x="14" y="8"/>
                      <a:pt x="14" y="8"/>
                      <a:pt x="14" y="8"/>
                    </a:cubicBezTo>
                    <a:cubicBezTo>
                      <a:pt x="14" y="10"/>
                      <a:pt x="12" y="11"/>
                      <a:pt x="10" y="11"/>
                    </a:cubicBezTo>
                    <a:cubicBezTo>
                      <a:pt x="2" y="11"/>
                      <a:pt x="2" y="11"/>
                      <a:pt x="2" y="11"/>
                    </a:cubicBezTo>
                    <a:cubicBezTo>
                      <a:pt x="2" y="14"/>
                      <a:pt x="2" y="14"/>
                      <a:pt x="2" y="14"/>
                    </a:cubicBezTo>
                    <a:cubicBezTo>
                      <a:pt x="2" y="15"/>
                      <a:pt x="1" y="15"/>
                      <a:pt x="1" y="15"/>
                    </a:cubicBezTo>
                    <a:cubicBezTo>
                      <a:pt x="0" y="15"/>
                      <a:pt x="0" y="15"/>
                      <a:pt x="0" y="14"/>
                    </a:cubicBezTo>
                    <a:cubicBezTo>
                      <a:pt x="0" y="3"/>
                      <a:pt x="0" y="3"/>
                      <a:pt x="0" y="3"/>
                    </a:cubicBezTo>
                    <a:cubicBezTo>
                      <a:pt x="0" y="1"/>
                      <a:pt x="1" y="0"/>
                      <a:pt x="3" y="0"/>
                    </a:cubicBezTo>
                    <a:lnTo>
                      <a:pt x="10" y="0"/>
                    </a:lnTo>
                    <a:close/>
                    <a:moveTo>
                      <a:pt x="2" y="9"/>
                    </a:moveTo>
                    <a:cubicBezTo>
                      <a:pt x="10" y="9"/>
                      <a:pt x="10" y="9"/>
                      <a:pt x="10" y="9"/>
                    </a:cubicBezTo>
                    <a:cubicBezTo>
                      <a:pt x="11" y="9"/>
                      <a:pt x="12" y="9"/>
                      <a:pt x="12" y="8"/>
                    </a:cubicBezTo>
                    <a:cubicBezTo>
                      <a:pt x="12" y="3"/>
                      <a:pt x="12" y="3"/>
                      <a:pt x="12" y="3"/>
                    </a:cubicBezTo>
                    <a:cubicBezTo>
                      <a:pt x="12" y="2"/>
                      <a:pt x="11" y="2"/>
                      <a:pt x="10" y="2"/>
                    </a:cubicBezTo>
                    <a:cubicBezTo>
                      <a:pt x="3" y="2"/>
                      <a:pt x="3" y="2"/>
                      <a:pt x="3" y="2"/>
                    </a:cubicBezTo>
                    <a:cubicBezTo>
                      <a:pt x="2" y="2"/>
                      <a:pt x="2" y="2"/>
                      <a:pt x="2" y="3"/>
                    </a:cubicBezTo>
                    <a:lnTo>
                      <a:pt x="2" y="9"/>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5" name="íśliḋè">
                <a:extLst>
                  <a:ext uri="{FF2B5EF4-FFF2-40B4-BE49-F238E27FC236}">
                    <a16:creationId xmlns:a16="http://schemas.microsoft.com/office/drawing/2014/main" id="{C56EAF1D-A2FF-4D73-8441-B2F8ECAB65EF}"/>
                  </a:ext>
                </a:extLst>
              </p:cNvPr>
              <p:cNvSpPr/>
              <p:nvPr/>
            </p:nvSpPr>
            <p:spPr bwMode="auto">
              <a:xfrm>
                <a:off x="3051" y="1947"/>
                <a:ext cx="31" cy="35"/>
              </a:xfrm>
              <a:custGeom>
                <a:gdLst>
                  <a:gd fmla="*/ 12 w 13" name="T0"/>
                  <a:gd fmla="*/ 0 h 15" name="T1"/>
                  <a:gd fmla="*/ 13 w 13" name="T2"/>
                  <a:gd fmla="*/ 1 h 15" name="T3"/>
                  <a:gd fmla="*/ 12 w 13" name="T4"/>
                  <a:gd fmla="*/ 2 h 15" name="T5"/>
                  <a:gd fmla="*/ 3 w 13" name="T6"/>
                  <a:gd fmla="*/ 2 h 15" name="T7"/>
                  <a:gd fmla="*/ 2 w 13" name="T8"/>
                  <a:gd fmla="*/ 3 h 15" name="T9"/>
                  <a:gd fmla="*/ 2 w 13" name="T10"/>
                  <a:gd fmla="*/ 12 h 15" name="T11"/>
                  <a:gd fmla="*/ 3 w 13" name="T12"/>
                  <a:gd fmla="*/ 13 h 15" name="T13"/>
                  <a:gd fmla="*/ 12 w 13" name="T14"/>
                  <a:gd fmla="*/ 13 h 15" name="T15"/>
                  <a:gd fmla="*/ 13 w 13" name="T16"/>
                  <a:gd fmla="*/ 14 h 15" name="T17"/>
                  <a:gd fmla="*/ 12 w 13" name="T18"/>
                  <a:gd fmla="*/ 15 h 15" name="T19"/>
                  <a:gd fmla="*/ 3 w 13" name="T20"/>
                  <a:gd fmla="*/ 15 h 15" name="T21"/>
                  <a:gd fmla="*/ 0 w 13" name="T22"/>
                  <a:gd fmla="*/ 12 h 15" name="T23"/>
                  <a:gd fmla="*/ 0 w 13" name="T24"/>
                  <a:gd fmla="*/ 3 h 15" name="T25"/>
                  <a:gd fmla="*/ 3 w 13" name="T26"/>
                  <a:gd fmla="*/ 0 h 15" name="T27"/>
                  <a:gd fmla="*/ 12 w 13" name="T28"/>
                  <a:gd fmla="*/ 0 h 1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5" w="13">
                    <a:moveTo>
                      <a:pt x="12" y="0"/>
                    </a:moveTo>
                    <a:cubicBezTo>
                      <a:pt x="12" y="0"/>
                      <a:pt x="13" y="0"/>
                      <a:pt x="13" y="1"/>
                    </a:cubicBezTo>
                    <a:cubicBezTo>
                      <a:pt x="13" y="1"/>
                      <a:pt x="12" y="2"/>
                      <a:pt x="12" y="2"/>
                    </a:cubicBezTo>
                    <a:cubicBezTo>
                      <a:pt x="3" y="2"/>
                      <a:pt x="3" y="2"/>
                      <a:pt x="3" y="2"/>
                    </a:cubicBezTo>
                    <a:cubicBezTo>
                      <a:pt x="2" y="2"/>
                      <a:pt x="2" y="2"/>
                      <a:pt x="2" y="3"/>
                    </a:cubicBezTo>
                    <a:cubicBezTo>
                      <a:pt x="2" y="12"/>
                      <a:pt x="2" y="12"/>
                      <a:pt x="2" y="12"/>
                    </a:cubicBezTo>
                    <a:cubicBezTo>
                      <a:pt x="2" y="13"/>
                      <a:pt x="2" y="13"/>
                      <a:pt x="3" y="13"/>
                    </a:cubicBezTo>
                    <a:cubicBezTo>
                      <a:pt x="12" y="13"/>
                      <a:pt x="12" y="13"/>
                      <a:pt x="12" y="13"/>
                    </a:cubicBezTo>
                    <a:cubicBezTo>
                      <a:pt x="12" y="13"/>
                      <a:pt x="13" y="14"/>
                      <a:pt x="13" y="14"/>
                    </a:cubicBezTo>
                    <a:cubicBezTo>
                      <a:pt x="13" y="15"/>
                      <a:pt x="12" y="15"/>
                      <a:pt x="12" y="15"/>
                    </a:cubicBezTo>
                    <a:cubicBezTo>
                      <a:pt x="3" y="15"/>
                      <a:pt x="3" y="15"/>
                      <a:pt x="3" y="15"/>
                    </a:cubicBezTo>
                    <a:cubicBezTo>
                      <a:pt x="1" y="15"/>
                      <a:pt x="0" y="14"/>
                      <a:pt x="0" y="12"/>
                    </a:cubicBezTo>
                    <a:cubicBezTo>
                      <a:pt x="0" y="3"/>
                      <a:pt x="0" y="3"/>
                      <a:pt x="0" y="3"/>
                    </a:cubicBezTo>
                    <a:cubicBezTo>
                      <a:pt x="0" y="1"/>
                      <a:pt x="1" y="0"/>
                      <a:pt x="3" y="0"/>
                    </a:cubicBezTo>
                    <a:lnTo>
                      <a:pt x="12" y="0"/>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6" name="íSḷïḑê">
                <a:extLst>
                  <a:ext uri="{FF2B5EF4-FFF2-40B4-BE49-F238E27FC236}">
                    <a16:creationId xmlns:a16="http://schemas.microsoft.com/office/drawing/2014/main" id="{1EF65F21-4DF8-4D6D-9942-2741D77496F9}"/>
                  </a:ext>
                </a:extLst>
              </p:cNvPr>
              <p:cNvSpPr/>
              <p:nvPr/>
            </p:nvSpPr>
            <p:spPr bwMode="auto">
              <a:xfrm>
                <a:off x="2973" y="1897"/>
                <a:ext cx="133" cy="130"/>
              </a:xfrm>
              <a:custGeom>
                <a:gdLst>
                  <a:gd fmla="*/ 28 w 56" name="T0"/>
                  <a:gd fmla="*/ 0 h 55" name="T1"/>
                  <a:gd fmla="*/ 0 w 56" name="T2"/>
                  <a:gd fmla="*/ 27 h 55" name="T3"/>
                  <a:gd fmla="*/ 28 w 56" name="T4"/>
                  <a:gd fmla="*/ 55 h 55" name="T5"/>
                  <a:gd fmla="*/ 56 w 56" name="T6"/>
                  <a:gd fmla="*/ 27 h 55" name="T7"/>
                  <a:gd fmla="*/ 28 w 56" name="T8"/>
                  <a:gd fmla="*/ 0 h 55" name="T9"/>
                  <a:gd fmla="*/ 28 w 56" name="T10"/>
                  <a:gd fmla="*/ 49 h 55" name="T11"/>
                  <a:gd fmla="*/ 7 w 56" name="T12"/>
                  <a:gd fmla="*/ 27 h 55" name="T13"/>
                  <a:gd fmla="*/ 28 w 56" name="T14"/>
                  <a:gd fmla="*/ 6 h 55" name="T15"/>
                  <a:gd fmla="*/ 49 w 56" name="T16"/>
                  <a:gd fmla="*/ 27 h 55" name="T17"/>
                  <a:gd fmla="*/ 28 w 56" name="T18"/>
                  <a:gd fmla="*/ 49 h 5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5" w="56">
                    <a:moveTo>
                      <a:pt x="28" y="0"/>
                    </a:moveTo>
                    <a:cubicBezTo>
                      <a:pt x="13" y="0"/>
                      <a:pt x="0" y="12"/>
                      <a:pt x="0" y="27"/>
                    </a:cubicBezTo>
                    <a:cubicBezTo>
                      <a:pt x="0" y="43"/>
                      <a:pt x="13" y="55"/>
                      <a:pt x="28" y="55"/>
                    </a:cubicBezTo>
                    <a:cubicBezTo>
                      <a:pt x="43" y="55"/>
                      <a:pt x="56" y="43"/>
                      <a:pt x="56" y="27"/>
                    </a:cubicBezTo>
                    <a:cubicBezTo>
                      <a:pt x="56" y="12"/>
                      <a:pt x="43" y="0"/>
                      <a:pt x="28" y="0"/>
                    </a:cubicBezTo>
                    <a:close/>
                    <a:moveTo>
                      <a:pt x="28" y="49"/>
                    </a:moveTo>
                    <a:cubicBezTo>
                      <a:pt x="16" y="49"/>
                      <a:pt x="7" y="39"/>
                      <a:pt x="7" y="27"/>
                    </a:cubicBezTo>
                    <a:cubicBezTo>
                      <a:pt x="7" y="16"/>
                      <a:pt x="16" y="6"/>
                      <a:pt x="28" y="6"/>
                    </a:cubicBezTo>
                    <a:cubicBezTo>
                      <a:pt x="40" y="6"/>
                      <a:pt x="49" y="16"/>
                      <a:pt x="49" y="27"/>
                    </a:cubicBezTo>
                    <a:cubicBezTo>
                      <a:pt x="49" y="39"/>
                      <a:pt x="40" y="49"/>
                      <a:pt x="28" y="49"/>
                    </a:cubicBez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7" name="ïṣ1iḋè">
                <a:extLst>
                  <a:ext uri="{FF2B5EF4-FFF2-40B4-BE49-F238E27FC236}">
                    <a16:creationId xmlns:a16="http://schemas.microsoft.com/office/drawing/2014/main" id="{7ECD7F17-DD6B-46AF-8638-729948345B0E}"/>
                  </a:ext>
                </a:extLst>
              </p:cNvPr>
              <p:cNvSpPr/>
              <p:nvPr/>
            </p:nvSpPr>
            <p:spPr bwMode="auto">
              <a:xfrm>
                <a:off x="3009" y="1944"/>
                <a:ext cx="33" cy="36"/>
              </a:xfrm>
              <a:custGeom>
                <a:gdLst>
                  <a:gd fmla="*/ 11 w 14" name="T0"/>
                  <a:gd fmla="*/ 0 h 15" name="T1"/>
                  <a:gd fmla="*/ 14 w 14" name="T2"/>
                  <a:gd fmla="*/ 3 h 15" name="T3"/>
                  <a:gd fmla="*/ 14 w 14" name="T4"/>
                  <a:gd fmla="*/ 8 h 15" name="T5"/>
                  <a:gd fmla="*/ 11 w 14" name="T6"/>
                  <a:gd fmla="*/ 11 h 15" name="T7"/>
                  <a:gd fmla="*/ 2 w 14" name="T8"/>
                  <a:gd fmla="*/ 11 h 15" name="T9"/>
                  <a:gd fmla="*/ 2 w 14" name="T10"/>
                  <a:gd fmla="*/ 14 h 15" name="T11"/>
                  <a:gd fmla="*/ 1 w 14" name="T12"/>
                  <a:gd fmla="*/ 15 h 15" name="T13"/>
                  <a:gd fmla="*/ 0 w 14" name="T14"/>
                  <a:gd fmla="*/ 14 h 15" name="T15"/>
                  <a:gd fmla="*/ 0 w 14" name="T16"/>
                  <a:gd fmla="*/ 3 h 15" name="T17"/>
                  <a:gd fmla="*/ 3 w 14" name="T18"/>
                  <a:gd fmla="*/ 0 h 15" name="T19"/>
                  <a:gd fmla="*/ 11 w 14" name="T20"/>
                  <a:gd fmla="*/ 0 h 15" name="T21"/>
                  <a:gd fmla="*/ 2 w 14" name="T22"/>
                  <a:gd fmla="*/ 9 h 15" name="T23"/>
                  <a:gd fmla="*/ 11 w 14" name="T24"/>
                  <a:gd fmla="*/ 9 h 15" name="T25"/>
                  <a:gd fmla="*/ 12 w 14" name="T26"/>
                  <a:gd fmla="*/ 8 h 15" name="T27"/>
                  <a:gd fmla="*/ 12 w 14" name="T28"/>
                  <a:gd fmla="*/ 3 h 15" name="T29"/>
                  <a:gd fmla="*/ 11 w 14" name="T30"/>
                  <a:gd fmla="*/ 2 h 15" name="T31"/>
                  <a:gd fmla="*/ 3 w 14" name="T32"/>
                  <a:gd fmla="*/ 2 h 15" name="T33"/>
                  <a:gd fmla="*/ 2 w 14" name="T34"/>
                  <a:gd fmla="*/ 3 h 15" name="T35"/>
                  <a:gd fmla="*/ 2 w 14" name="T36"/>
                  <a:gd fmla="*/ 9 h 1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5" w="14">
                    <a:moveTo>
                      <a:pt x="11" y="0"/>
                    </a:moveTo>
                    <a:cubicBezTo>
                      <a:pt x="12" y="0"/>
                      <a:pt x="14" y="1"/>
                      <a:pt x="14" y="3"/>
                    </a:cubicBezTo>
                    <a:cubicBezTo>
                      <a:pt x="14" y="8"/>
                      <a:pt x="14" y="8"/>
                      <a:pt x="14" y="8"/>
                    </a:cubicBezTo>
                    <a:cubicBezTo>
                      <a:pt x="14" y="10"/>
                      <a:pt x="12" y="11"/>
                      <a:pt x="11" y="11"/>
                    </a:cubicBezTo>
                    <a:cubicBezTo>
                      <a:pt x="2" y="11"/>
                      <a:pt x="2" y="11"/>
                      <a:pt x="2" y="11"/>
                    </a:cubicBezTo>
                    <a:cubicBezTo>
                      <a:pt x="2" y="14"/>
                      <a:pt x="2" y="14"/>
                      <a:pt x="2" y="14"/>
                    </a:cubicBezTo>
                    <a:cubicBezTo>
                      <a:pt x="2" y="15"/>
                      <a:pt x="1" y="15"/>
                      <a:pt x="1" y="15"/>
                    </a:cubicBezTo>
                    <a:cubicBezTo>
                      <a:pt x="0" y="15"/>
                      <a:pt x="0" y="15"/>
                      <a:pt x="0" y="14"/>
                    </a:cubicBezTo>
                    <a:cubicBezTo>
                      <a:pt x="0" y="3"/>
                      <a:pt x="0" y="3"/>
                      <a:pt x="0" y="3"/>
                    </a:cubicBezTo>
                    <a:cubicBezTo>
                      <a:pt x="0" y="1"/>
                      <a:pt x="1" y="0"/>
                      <a:pt x="3" y="0"/>
                    </a:cubicBezTo>
                    <a:lnTo>
                      <a:pt x="11" y="0"/>
                    </a:lnTo>
                    <a:close/>
                    <a:moveTo>
                      <a:pt x="2" y="9"/>
                    </a:moveTo>
                    <a:cubicBezTo>
                      <a:pt x="11" y="9"/>
                      <a:pt x="11" y="9"/>
                      <a:pt x="11" y="9"/>
                    </a:cubicBezTo>
                    <a:cubicBezTo>
                      <a:pt x="11" y="9"/>
                      <a:pt x="12" y="9"/>
                      <a:pt x="12" y="8"/>
                    </a:cubicBezTo>
                    <a:cubicBezTo>
                      <a:pt x="12" y="3"/>
                      <a:pt x="12" y="3"/>
                      <a:pt x="12" y="3"/>
                    </a:cubicBezTo>
                    <a:cubicBezTo>
                      <a:pt x="12" y="2"/>
                      <a:pt x="11" y="2"/>
                      <a:pt x="11" y="2"/>
                    </a:cubicBezTo>
                    <a:cubicBezTo>
                      <a:pt x="3" y="2"/>
                      <a:pt x="3" y="2"/>
                      <a:pt x="3" y="2"/>
                    </a:cubicBezTo>
                    <a:cubicBezTo>
                      <a:pt x="2" y="2"/>
                      <a:pt x="2" y="2"/>
                      <a:pt x="2" y="3"/>
                    </a:cubicBezTo>
                    <a:lnTo>
                      <a:pt x="2" y="9"/>
                    </a:ln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8" name="ïšḷiḋê">
                <a:extLst>
                  <a:ext uri="{FF2B5EF4-FFF2-40B4-BE49-F238E27FC236}">
                    <a16:creationId xmlns:a16="http://schemas.microsoft.com/office/drawing/2014/main" id="{1DA62C54-95C3-403A-A23E-C4FD0925B80B}"/>
                  </a:ext>
                </a:extLst>
              </p:cNvPr>
              <p:cNvSpPr/>
              <p:nvPr/>
            </p:nvSpPr>
            <p:spPr bwMode="auto">
              <a:xfrm>
                <a:off x="3047" y="1944"/>
                <a:ext cx="30" cy="36"/>
              </a:xfrm>
              <a:custGeom>
                <a:gdLst>
                  <a:gd fmla="*/ 12 w 13" name="T0"/>
                  <a:gd fmla="*/ 0 h 15" name="T1"/>
                  <a:gd fmla="*/ 13 w 13" name="T2"/>
                  <a:gd fmla="*/ 1 h 15" name="T3"/>
                  <a:gd fmla="*/ 12 w 13" name="T4"/>
                  <a:gd fmla="*/ 2 h 15" name="T5"/>
                  <a:gd fmla="*/ 3 w 13" name="T6"/>
                  <a:gd fmla="*/ 2 h 15" name="T7"/>
                  <a:gd fmla="*/ 2 w 13" name="T8"/>
                  <a:gd fmla="*/ 3 h 15" name="T9"/>
                  <a:gd fmla="*/ 2 w 13" name="T10"/>
                  <a:gd fmla="*/ 12 h 15" name="T11"/>
                  <a:gd fmla="*/ 3 w 13" name="T12"/>
                  <a:gd fmla="*/ 13 h 15" name="T13"/>
                  <a:gd fmla="*/ 12 w 13" name="T14"/>
                  <a:gd fmla="*/ 13 h 15" name="T15"/>
                  <a:gd fmla="*/ 13 w 13" name="T16"/>
                  <a:gd fmla="*/ 14 h 15" name="T17"/>
                  <a:gd fmla="*/ 12 w 13" name="T18"/>
                  <a:gd fmla="*/ 15 h 15" name="T19"/>
                  <a:gd fmla="*/ 3 w 13" name="T20"/>
                  <a:gd fmla="*/ 15 h 15" name="T21"/>
                  <a:gd fmla="*/ 0 w 13" name="T22"/>
                  <a:gd fmla="*/ 12 h 15" name="T23"/>
                  <a:gd fmla="*/ 0 w 13" name="T24"/>
                  <a:gd fmla="*/ 3 h 15" name="T25"/>
                  <a:gd fmla="*/ 3 w 13" name="T26"/>
                  <a:gd fmla="*/ 0 h 15" name="T27"/>
                  <a:gd fmla="*/ 12 w 13" name="T28"/>
                  <a:gd fmla="*/ 0 h 1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5" w="13">
                    <a:moveTo>
                      <a:pt x="12" y="0"/>
                    </a:moveTo>
                    <a:cubicBezTo>
                      <a:pt x="12" y="0"/>
                      <a:pt x="13" y="0"/>
                      <a:pt x="13" y="1"/>
                    </a:cubicBezTo>
                    <a:cubicBezTo>
                      <a:pt x="13" y="1"/>
                      <a:pt x="12" y="2"/>
                      <a:pt x="12" y="2"/>
                    </a:cubicBezTo>
                    <a:cubicBezTo>
                      <a:pt x="3" y="2"/>
                      <a:pt x="3" y="2"/>
                      <a:pt x="3" y="2"/>
                    </a:cubicBezTo>
                    <a:cubicBezTo>
                      <a:pt x="2" y="2"/>
                      <a:pt x="2" y="2"/>
                      <a:pt x="2" y="3"/>
                    </a:cubicBezTo>
                    <a:cubicBezTo>
                      <a:pt x="2" y="12"/>
                      <a:pt x="2" y="12"/>
                      <a:pt x="2" y="12"/>
                    </a:cubicBezTo>
                    <a:cubicBezTo>
                      <a:pt x="2" y="13"/>
                      <a:pt x="2" y="13"/>
                      <a:pt x="3" y="13"/>
                    </a:cubicBezTo>
                    <a:cubicBezTo>
                      <a:pt x="12" y="13"/>
                      <a:pt x="12" y="13"/>
                      <a:pt x="12" y="13"/>
                    </a:cubicBezTo>
                    <a:cubicBezTo>
                      <a:pt x="12" y="13"/>
                      <a:pt x="13" y="14"/>
                      <a:pt x="13" y="14"/>
                    </a:cubicBezTo>
                    <a:cubicBezTo>
                      <a:pt x="13" y="15"/>
                      <a:pt x="12" y="15"/>
                      <a:pt x="12" y="15"/>
                    </a:cubicBezTo>
                    <a:cubicBezTo>
                      <a:pt x="3" y="15"/>
                      <a:pt x="3" y="15"/>
                      <a:pt x="3" y="15"/>
                    </a:cubicBezTo>
                    <a:cubicBezTo>
                      <a:pt x="1" y="15"/>
                      <a:pt x="0" y="14"/>
                      <a:pt x="0" y="12"/>
                    </a:cubicBezTo>
                    <a:cubicBezTo>
                      <a:pt x="0" y="3"/>
                      <a:pt x="0" y="3"/>
                      <a:pt x="0" y="3"/>
                    </a:cubicBezTo>
                    <a:cubicBezTo>
                      <a:pt x="0" y="1"/>
                      <a:pt x="1" y="0"/>
                      <a:pt x="3" y="0"/>
                    </a:cubicBezTo>
                    <a:lnTo>
                      <a:pt x="12" y="0"/>
                    </a:ln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9" name="ïṣḷíḓê">
                <a:extLst>
                  <a:ext uri="{FF2B5EF4-FFF2-40B4-BE49-F238E27FC236}">
                    <a16:creationId xmlns:a16="http://schemas.microsoft.com/office/drawing/2014/main" id="{88CCC153-2878-42E8-9BF1-FA994B5AF3F0}"/>
                  </a:ext>
                </a:extLst>
              </p:cNvPr>
              <p:cNvSpPr/>
              <p:nvPr/>
            </p:nvSpPr>
            <p:spPr bwMode="auto">
              <a:xfrm>
                <a:off x="1524" y="2181"/>
                <a:ext cx="5205" cy="88"/>
              </a:xfrm>
              <a:custGeom>
                <a:gdLst>
                  <a:gd fmla="*/ 5164 w 5205" name="T0"/>
                  <a:gd fmla="*/ 88 h 88" name="T1"/>
                  <a:gd fmla="*/ 38 w 5205" name="T2"/>
                  <a:gd fmla="*/ 88 h 88" name="T3"/>
                  <a:gd fmla="*/ 0 w 5205" name="T4"/>
                  <a:gd fmla="*/ 0 h 88" name="T5"/>
                  <a:gd fmla="*/ 5205 w 5205" name="T6"/>
                  <a:gd fmla="*/ 0 h 88" name="T7"/>
                  <a:gd fmla="*/ 5164 w 5205" name="T8"/>
                  <a:gd fmla="*/ 88 h 88" name="T9"/>
                </a:gdLst>
                <a:cxnLst>
                  <a:cxn ang="0">
                    <a:pos x="T0" y="T1"/>
                  </a:cxn>
                  <a:cxn ang="0">
                    <a:pos x="T2" y="T3"/>
                  </a:cxn>
                  <a:cxn ang="0">
                    <a:pos x="T4" y="T5"/>
                  </a:cxn>
                  <a:cxn ang="0">
                    <a:pos x="T6" y="T7"/>
                  </a:cxn>
                  <a:cxn ang="0">
                    <a:pos x="T8" y="T9"/>
                  </a:cxn>
                </a:cxnLst>
                <a:rect b="b" l="0" r="r" t="0"/>
                <a:pathLst>
                  <a:path h="88" w="5205">
                    <a:moveTo>
                      <a:pt x="5164" y="88"/>
                    </a:moveTo>
                    <a:lnTo>
                      <a:pt x="38" y="88"/>
                    </a:lnTo>
                    <a:lnTo>
                      <a:pt x="0" y="0"/>
                    </a:lnTo>
                    <a:lnTo>
                      <a:pt x="5205" y="0"/>
                    </a:lnTo>
                    <a:lnTo>
                      <a:pt x="5164" y="88"/>
                    </a:lnTo>
                    <a:close/>
                  </a:path>
                </a:pathLst>
              </a:custGeom>
              <a:solidFill>
                <a:srgbClr val="745A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0" name="i$líḍê">
                <a:extLst>
                  <a:ext uri="{FF2B5EF4-FFF2-40B4-BE49-F238E27FC236}">
                    <a16:creationId xmlns:a16="http://schemas.microsoft.com/office/drawing/2014/main" id="{0EE0DB72-ECCA-4251-82A3-964A4DE752CD}"/>
                  </a:ext>
                </a:extLst>
              </p:cNvPr>
              <p:cNvSpPr/>
              <p:nvPr/>
            </p:nvSpPr>
            <p:spPr bwMode="auto">
              <a:xfrm>
                <a:off x="1524" y="2181"/>
                <a:ext cx="5205" cy="88"/>
              </a:xfrm>
              <a:custGeom>
                <a:gdLst>
                  <a:gd fmla="*/ 5164 w 5205" name="T0"/>
                  <a:gd fmla="*/ 88 h 88" name="T1"/>
                  <a:gd fmla="*/ 38 w 5205" name="T2"/>
                  <a:gd fmla="*/ 88 h 88" name="T3"/>
                  <a:gd fmla="*/ 0 w 5205" name="T4"/>
                  <a:gd fmla="*/ 0 h 88" name="T5"/>
                  <a:gd fmla="*/ 5205 w 5205" name="T6"/>
                  <a:gd fmla="*/ 0 h 88" name="T7"/>
                  <a:gd fmla="*/ 5164 w 5205" name="T8"/>
                  <a:gd fmla="*/ 88 h 88" name="T9"/>
                </a:gdLst>
                <a:cxnLst>
                  <a:cxn ang="0">
                    <a:pos x="T0" y="T1"/>
                  </a:cxn>
                  <a:cxn ang="0">
                    <a:pos x="T2" y="T3"/>
                  </a:cxn>
                  <a:cxn ang="0">
                    <a:pos x="T4" y="T5"/>
                  </a:cxn>
                  <a:cxn ang="0">
                    <a:pos x="T6" y="T7"/>
                  </a:cxn>
                  <a:cxn ang="0">
                    <a:pos x="T8" y="T9"/>
                  </a:cxn>
                </a:cxnLst>
                <a:rect b="b" l="0" r="r" t="0"/>
                <a:pathLst>
                  <a:path h="88" w="5205">
                    <a:moveTo>
                      <a:pt x="5164" y="88"/>
                    </a:moveTo>
                    <a:lnTo>
                      <a:pt x="38" y="88"/>
                    </a:lnTo>
                    <a:lnTo>
                      <a:pt x="0" y="0"/>
                    </a:lnTo>
                    <a:lnTo>
                      <a:pt x="5205" y="0"/>
                    </a:lnTo>
                    <a:lnTo>
                      <a:pt x="5164" y="88"/>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1" name="i$1îdè">
                <a:extLst>
                  <a:ext uri="{FF2B5EF4-FFF2-40B4-BE49-F238E27FC236}">
                    <a16:creationId xmlns:a16="http://schemas.microsoft.com/office/drawing/2014/main" id="{974DA30F-6A1A-4881-B508-7D96FD8121CC}"/>
                  </a:ext>
                </a:extLst>
              </p:cNvPr>
              <p:cNvSpPr/>
              <p:nvPr/>
            </p:nvSpPr>
            <p:spPr bwMode="auto">
              <a:xfrm>
                <a:off x="1524" y="2181"/>
                <a:ext cx="5205" cy="34"/>
              </a:xfrm>
              <a:custGeom>
                <a:gdLst>
                  <a:gd fmla="*/ 5205 w 5205" name="T0"/>
                  <a:gd fmla="*/ 0 h 34" name="T1"/>
                  <a:gd fmla="*/ 0 w 5205" name="T2"/>
                  <a:gd fmla="*/ 0 h 34" name="T3"/>
                  <a:gd fmla="*/ 14 w 5205" name="T4"/>
                  <a:gd fmla="*/ 34 h 34" name="T5"/>
                  <a:gd fmla="*/ 5190 w 5205" name="T6"/>
                  <a:gd fmla="*/ 34 h 34" name="T7"/>
                  <a:gd fmla="*/ 5205 w 5205" name="T8"/>
                  <a:gd fmla="*/ 0 h 34" name="T9"/>
                </a:gdLst>
                <a:cxnLst>
                  <a:cxn ang="0">
                    <a:pos x="T0" y="T1"/>
                  </a:cxn>
                  <a:cxn ang="0">
                    <a:pos x="T2" y="T3"/>
                  </a:cxn>
                  <a:cxn ang="0">
                    <a:pos x="T4" y="T5"/>
                  </a:cxn>
                  <a:cxn ang="0">
                    <a:pos x="T6" y="T7"/>
                  </a:cxn>
                  <a:cxn ang="0">
                    <a:pos x="T8" y="T9"/>
                  </a:cxn>
                </a:cxnLst>
                <a:rect b="b" l="0" r="r" t="0"/>
                <a:pathLst>
                  <a:path h="34" w="5205">
                    <a:moveTo>
                      <a:pt x="5205" y="0"/>
                    </a:moveTo>
                    <a:lnTo>
                      <a:pt x="0" y="0"/>
                    </a:lnTo>
                    <a:lnTo>
                      <a:pt x="14" y="34"/>
                    </a:lnTo>
                    <a:lnTo>
                      <a:pt x="5190" y="34"/>
                    </a:lnTo>
                    <a:lnTo>
                      <a:pt x="5205" y="0"/>
                    </a:lnTo>
                    <a:close/>
                  </a:path>
                </a:pathLst>
              </a:custGeom>
              <a:solidFill>
                <a:srgbClr val="EEA16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2" name="íṩ1ide">
                <a:extLst>
                  <a:ext uri="{FF2B5EF4-FFF2-40B4-BE49-F238E27FC236}">
                    <a16:creationId xmlns:a16="http://schemas.microsoft.com/office/drawing/2014/main" id="{D6CE94A2-64B5-4267-B09B-69D867F10527}"/>
                  </a:ext>
                </a:extLst>
              </p:cNvPr>
              <p:cNvSpPr/>
              <p:nvPr/>
            </p:nvSpPr>
            <p:spPr bwMode="auto">
              <a:xfrm>
                <a:off x="1524" y="2181"/>
                <a:ext cx="5205" cy="34"/>
              </a:xfrm>
              <a:custGeom>
                <a:gdLst>
                  <a:gd fmla="*/ 5205 w 5205" name="T0"/>
                  <a:gd fmla="*/ 0 h 34" name="T1"/>
                  <a:gd fmla="*/ 0 w 5205" name="T2"/>
                  <a:gd fmla="*/ 0 h 34" name="T3"/>
                  <a:gd fmla="*/ 14 w 5205" name="T4"/>
                  <a:gd fmla="*/ 34 h 34" name="T5"/>
                  <a:gd fmla="*/ 5190 w 5205" name="T6"/>
                  <a:gd fmla="*/ 34 h 34" name="T7"/>
                  <a:gd fmla="*/ 5205 w 5205" name="T8"/>
                  <a:gd fmla="*/ 0 h 34" name="T9"/>
                </a:gdLst>
                <a:cxnLst>
                  <a:cxn ang="0">
                    <a:pos x="T0" y="T1"/>
                  </a:cxn>
                  <a:cxn ang="0">
                    <a:pos x="T2" y="T3"/>
                  </a:cxn>
                  <a:cxn ang="0">
                    <a:pos x="T4" y="T5"/>
                  </a:cxn>
                  <a:cxn ang="0">
                    <a:pos x="T6" y="T7"/>
                  </a:cxn>
                  <a:cxn ang="0">
                    <a:pos x="T8" y="T9"/>
                  </a:cxn>
                </a:cxnLst>
                <a:rect b="b" l="0" r="r" t="0"/>
                <a:pathLst>
                  <a:path h="34" w="5205">
                    <a:moveTo>
                      <a:pt x="5205" y="0"/>
                    </a:moveTo>
                    <a:lnTo>
                      <a:pt x="0" y="0"/>
                    </a:lnTo>
                    <a:lnTo>
                      <a:pt x="14" y="34"/>
                    </a:lnTo>
                    <a:lnTo>
                      <a:pt x="5190" y="34"/>
                    </a:lnTo>
                    <a:lnTo>
                      <a:pt x="520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3" name="ï$lïdè">
                <a:extLst>
                  <a:ext uri="{FF2B5EF4-FFF2-40B4-BE49-F238E27FC236}">
                    <a16:creationId xmlns:a16="http://schemas.microsoft.com/office/drawing/2014/main" id="{0E7715E3-B8E3-4E1B-A369-653820BC217C}"/>
                  </a:ext>
                </a:extLst>
              </p:cNvPr>
              <p:cNvSpPr/>
              <p:nvPr/>
            </p:nvSpPr>
            <p:spPr bwMode="auto">
              <a:xfrm>
                <a:off x="6320" y="2269"/>
                <a:ext cx="70" cy="1189"/>
              </a:xfrm>
              <a:prstGeom prst="rect">
                <a:avLst/>
              </a:prstGeom>
              <a:solidFill>
                <a:srgbClr val="745A4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4" name="ï$1idé">
                <a:extLst>
                  <a:ext uri="{FF2B5EF4-FFF2-40B4-BE49-F238E27FC236}">
                    <a16:creationId xmlns:a16="http://schemas.microsoft.com/office/drawing/2014/main" id="{30962CB1-0DC6-466D-A772-9DF5172761A5}"/>
                  </a:ext>
                </a:extLst>
              </p:cNvPr>
              <p:cNvSpPr/>
              <p:nvPr/>
            </p:nvSpPr>
            <p:spPr bwMode="auto">
              <a:xfrm>
                <a:off x="2042" y="2269"/>
                <a:ext cx="71" cy="1189"/>
              </a:xfrm>
              <a:prstGeom prst="rect">
                <a:avLst/>
              </a:prstGeom>
              <a:solidFill>
                <a:srgbClr val="745A4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5" name="îSlïḓè">
                <a:extLst>
                  <a:ext uri="{FF2B5EF4-FFF2-40B4-BE49-F238E27FC236}">
                    <a16:creationId xmlns:a16="http://schemas.microsoft.com/office/drawing/2014/main" id="{08724CEB-A1F2-4995-A938-AE014FEF7520}"/>
                  </a:ext>
                </a:extLst>
              </p:cNvPr>
              <p:cNvSpPr/>
              <p:nvPr/>
            </p:nvSpPr>
            <p:spPr bwMode="auto">
              <a:xfrm>
                <a:off x="1987" y="2016"/>
                <a:ext cx="57" cy="16"/>
              </a:xfrm>
              <a:custGeom>
                <a:gdLst>
                  <a:gd fmla="*/ 0 w 24" name="T0"/>
                  <a:gd fmla="*/ 2 h 7" name="T1"/>
                  <a:gd fmla="*/ 19 w 24" name="T2"/>
                  <a:gd fmla="*/ 0 h 7" name="T3"/>
                  <a:gd fmla="*/ 21 w 24" name="T4"/>
                  <a:gd fmla="*/ 4 h 7" name="T5"/>
                  <a:gd fmla="*/ 9 w 24" name="T6"/>
                  <a:gd fmla="*/ 7 h 7" name="T7"/>
                  <a:gd fmla="*/ 0 w 24" name="T8"/>
                  <a:gd fmla="*/ 2 h 7" name="T9"/>
                </a:gdLst>
                <a:cxnLst>
                  <a:cxn ang="0">
                    <a:pos x="T0" y="T1"/>
                  </a:cxn>
                  <a:cxn ang="0">
                    <a:pos x="T2" y="T3"/>
                  </a:cxn>
                  <a:cxn ang="0">
                    <a:pos x="T4" y="T5"/>
                  </a:cxn>
                  <a:cxn ang="0">
                    <a:pos x="T6" y="T7"/>
                  </a:cxn>
                  <a:cxn ang="0">
                    <a:pos x="T8" y="T9"/>
                  </a:cxn>
                </a:cxnLst>
                <a:rect b="b" l="0" r="r" t="0"/>
                <a:pathLst>
                  <a:path h="7" w="24">
                    <a:moveTo>
                      <a:pt x="0" y="2"/>
                    </a:moveTo>
                    <a:cubicBezTo>
                      <a:pt x="0" y="2"/>
                      <a:pt x="12" y="2"/>
                      <a:pt x="19" y="0"/>
                    </a:cubicBezTo>
                    <a:cubicBezTo>
                      <a:pt x="19" y="0"/>
                      <a:pt x="24" y="1"/>
                      <a:pt x="21" y="4"/>
                    </a:cubicBezTo>
                    <a:cubicBezTo>
                      <a:pt x="21" y="4"/>
                      <a:pt x="16" y="6"/>
                      <a:pt x="9" y="7"/>
                    </a:cubicBezTo>
                    <a:lnTo>
                      <a:pt x="0" y="2"/>
                    </a:lnTo>
                    <a:close/>
                  </a:path>
                </a:pathLst>
              </a:custGeom>
              <a:solidFill>
                <a:srgbClr val="B7897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6" name="îṣliďe">
                <a:extLst>
                  <a:ext uri="{FF2B5EF4-FFF2-40B4-BE49-F238E27FC236}">
                    <a16:creationId xmlns:a16="http://schemas.microsoft.com/office/drawing/2014/main" id="{6C3A8F0B-9768-4B1B-8CFD-189D6221781D}"/>
                  </a:ext>
                </a:extLst>
              </p:cNvPr>
              <p:cNvSpPr/>
              <p:nvPr/>
            </p:nvSpPr>
            <p:spPr bwMode="auto">
              <a:xfrm>
                <a:off x="1382" y="1975"/>
                <a:ext cx="515" cy="119"/>
              </a:xfrm>
              <a:custGeom>
                <a:gdLst>
                  <a:gd fmla="*/ 44 w 218" name="T0"/>
                  <a:gd fmla="*/ 0 h 50" name="T1"/>
                  <a:gd fmla="*/ 213 w 218" name="T2"/>
                  <a:gd fmla="*/ 19 h 50" name="T3"/>
                  <a:gd fmla="*/ 218 w 218" name="T4"/>
                  <a:gd fmla="*/ 37 h 50" name="T5"/>
                  <a:gd fmla="*/ 41 w 218" name="T6"/>
                  <a:gd fmla="*/ 50 h 50" name="T7"/>
                  <a:gd fmla="*/ 44 w 218" name="T8"/>
                  <a:gd fmla="*/ 0 h 50" name="T9"/>
                </a:gdLst>
                <a:cxnLst>
                  <a:cxn ang="0">
                    <a:pos x="T0" y="T1"/>
                  </a:cxn>
                  <a:cxn ang="0">
                    <a:pos x="T2" y="T3"/>
                  </a:cxn>
                  <a:cxn ang="0">
                    <a:pos x="T4" y="T5"/>
                  </a:cxn>
                  <a:cxn ang="0">
                    <a:pos x="T6" y="T7"/>
                  </a:cxn>
                  <a:cxn ang="0">
                    <a:pos x="T8" y="T9"/>
                  </a:cxn>
                </a:cxnLst>
                <a:rect b="b" l="0" r="r" t="0"/>
                <a:pathLst>
                  <a:path h="50" w="218">
                    <a:moveTo>
                      <a:pt x="44" y="0"/>
                    </a:moveTo>
                    <a:cubicBezTo>
                      <a:pt x="213" y="19"/>
                      <a:pt x="213" y="19"/>
                      <a:pt x="213" y="19"/>
                    </a:cubicBezTo>
                    <a:cubicBezTo>
                      <a:pt x="218" y="37"/>
                      <a:pt x="218" y="37"/>
                      <a:pt x="218" y="37"/>
                    </a:cubicBezTo>
                    <a:cubicBezTo>
                      <a:pt x="41" y="50"/>
                      <a:pt x="41" y="50"/>
                      <a:pt x="41" y="50"/>
                    </a:cubicBezTo>
                    <a:cubicBezTo>
                      <a:pt x="41" y="50"/>
                      <a:pt x="0" y="4"/>
                      <a:pt x="44" y="0"/>
                    </a:cubicBezTo>
                    <a:close/>
                  </a:path>
                </a:pathLst>
              </a:custGeom>
              <a:solidFill>
                <a:srgbClr val="DEA6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7" name="ísḷíḓê">
                <a:extLst>
                  <a:ext uri="{FF2B5EF4-FFF2-40B4-BE49-F238E27FC236}">
                    <a16:creationId xmlns:a16="http://schemas.microsoft.com/office/drawing/2014/main" id="{154E261F-CD89-4C27-995A-3F277954FFCE}"/>
                  </a:ext>
                </a:extLst>
              </p:cNvPr>
              <p:cNvSpPr/>
              <p:nvPr/>
            </p:nvSpPr>
            <p:spPr bwMode="auto">
              <a:xfrm>
                <a:off x="1235" y="1651"/>
                <a:ext cx="383" cy="476"/>
              </a:xfrm>
              <a:custGeom>
                <a:gdLst>
                  <a:gd fmla="*/ 24 w 162" name="T0"/>
                  <a:gd fmla="*/ 14 h 201" name="T1"/>
                  <a:gd fmla="*/ 61 w 162" name="T2"/>
                  <a:gd fmla="*/ 27 h 201" name="T3"/>
                  <a:gd fmla="*/ 128 w 162" name="T4"/>
                  <a:gd fmla="*/ 144 h 201" name="T5"/>
                  <a:gd fmla="*/ 101 w 162" name="T6"/>
                  <a:gd fmla="*/ 185 h 201" name="T7"/>
                  <a:gd fmla="*/ 26 w 162" name="T8"/>
                  <a:gd fmla="*/ 68 h 201" name="T9"/>
                  <a:gd fmla="*/ 24 w 162" name="T10"/>
                  <a:gd fmla="*/ 14 h 201" name="T11"/>
                </a:gdLst>
                <a:cxnLst>
                  <a:cxn ang="0">
                    <a:pos x="T0" y="T1"/>
                  </a:cxn>
                  <a:cxn ang="0">
                    <a:pos x="T2" y="T3"/>
                  </a:cxn>
                  <a:cxn ang="0">
                    <a:pos x="T4" y="T5"/>
                  </a:cxn>
                  <a:cxn ang="0">
                    <a:pos x="T6" y="T7"/>
                  </a:cxn>
                  <a:cxn ang="0">
                    <a:pos x="T8" y="T9"/>
                  </a:cxn>
                  <a:cxn ang="0">
                    <a:pos x="T10" y="T11"/>
                  </a:cxn>
                </a:cxnLst>
                <a:rect b="b" l="0" r="r" t="0"/>
                <a:pathLst>
                  <a:path h="201" w="162">
                    <a:moveTo>
                      <a:pt x="24" y="14"/>
                    </a:moveTo>
                    <a:cubicBezTo>
                      <a:pt x="46" y="0"/>
                      <a:pt x="61" y="27"/>
                      <a:pt x="61" y="27"/>
                    </a:cubicBezTo>
                    <a:cubicBezTo>
                      <a:pt x="128" y="144"/>
                      <a:pt x="128" y="144"/>
                      <a:pt x="128" y="144"/>
                    </a:cubicBezTo>
                    <a:cubicBezTo>
                      <a:pt x="162" y="201"/>
                      <a:pt x="101" y="185"/>
                      <a:pt x="101" y="185"/>
                    </a:cubicBezTo>
                    <a:cubicBezTo>
                      <a:pt x="26" y="68"/>
                      <a:pt x="26" y="68"/>
                      <a:pt x="26" y="68"/>
                    </a:cubicBezTo>
                    <a:cubicBezTo>
                      <a:pt x="0" y="28"/>
                      <a:pt x="24" y="14"/>
                      <a:pt x="24" y="14"/>
                    </a:cubicBezTo>
                    <a:close/>
                  </a:path>
                </a:pathLst>
              </a:custGeom>
              <a:solidFill>
                <a:srgbClr val="DEA6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8" name="ïšļîḋé">
                <a:extLst>
                  <a:ext uri="{FF2B5EF4-FFF2-40B4-BE49-F238E27FC236}">
                    <a16:creationId xmlns:a16="http://schemas.microsoft.com/office/drawing/2014/main" id="{ED3C21CD-8B2D-459C-84BA-2D4685934FE9}"/>
                  </a:ext>
                </a:extLst>
              </p:cNvPr>
              <p:cNvSpPr/>
              <p:nvPr/>
            </p:nvSpPr>
            <p:spPr bwMode="auto">
              <a:xfrm>
                <a:off x="1881" y="1997"/>
                <a:ext cx="189" cy="116"/>
              </a:xfrm>
              <a:custGeom>
                <a:gdLst>
                  <a:gd fmla="*/ 2 w 80" name="T0"/>
                  <a:gd fmla="*/ 28 h 49" name="T1"/>
                  <a:gd fmla="*/ 0 w 80" name="T2"/>
                  <a:gd fmla="*/ 10 h 49" name="T3"/>
                  <a:gd fmla="*/ 79 w 80" name="T4"/>
                  <a:gd fmla="*/ 27 h 49" name="T5"/>
                  <a:gd fmla="*/ 76 w 80" name="T6"/>
                  <a:gd fmla="*/ 29 h 49" name="T7"/>
                  <a:gd fmla="*/ 49 w 80" name="T8"/>
                  <a:gd fmla="*/ 18 h 49" name="T9"/>
                  <a:gd fmla="*/ 75 w 80" name="T10"/>
                  <a:gd fmla="*/ 32 h 49" name="T11"/>
                  <a:gd fmla="*/ 72 w 80" name="T12"/>
                  <a:gd fmla="*/ 36 h 49" name="T13"/>
                  <a:gd fmla="*/ 47 w 80" name="T14"/>
                  <a:gd fmla="*/ 24 h 49" name="T15"/>
                  <a:gd fmla="*/ 68 w 80" name="T16"/>
                  <a:gd fmla="*/ 35 h 49" name="T17"/>
                  <a:gd fmla="*/ 67 w 80" name="T18"/>
                  <a:gd fmla="*/ 40 h 49" name="T19"/>
                  <a:gd fmla="*/ 42 w 80" name="T20"/>
                  <a:gd fmla="*/ 28 h 49" name="T21"/>
                  <a:gd fmla="*/ 53 w 80" name="T22"/>
                  <a:gd fmla="*/ 40 h 49" name="T23"/>
                  <a:gd fmla="*/ 33 w 80" name="T24"/>
                  <a:gd fmla="*/ 35 h 49" name="T25"/>
                  <a:gd fmla="*/ 11 w 80" name="T26"/>
                  <a:gd fmla="*/ 30 h 49" name="T27"/>
                  <a:gd fmla="*/ 2 w 80" name="T28"/>
                  <a:gd fmla="*/ 28 h 4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9" w="80">
                    <a:moveTo>
                      <a:pt x="2" y="28"/>
                    </a:moveTo>
                    <a:cubicBezTo>
                      <a:pt x="0" y="10"/>
                      <a:pt x="0" y="10"/>
                      <a:pt x="0" y="10"/>
                    </a:cubicBezTo>
                    <a:cubicBezTo>
                      <a:pt x="0" y="10"/>
                      <a:pt x="56" y="0"/>
                      <a:pt x="79" y="27"/>
                    </a:cubicBezTo>
                    <a:cubicBezTo>
                      <a:pt x="80" y="31"/>
                      <a:pt x="76" y="29"/>
                      <a:pt x="76" y="29"/>
                    </a:cubicBezTo>
                    <a:cubicBezTo>
                      <a:pt x="65" y="20"/>
                      <a:pt x="49" y="18"/>
                      <a:pt x="49" y="18"/>
                    </a:cubicBezTo>
                    <a:cubicBezTo>
                      <a:pt x="60" y="20"/>
                      <a:pt x="75" y="32"/>
                      <a:pt x="75" y="32"/>
                    </a:cubicBezTo>
                    <a:cubicBezTo>
                      <a:pt x="76" y="36"/>
                      <a:pt x="72" y="36"/>
                      <a:pt x="72" y="36"/>
                    </a:cubicBezTo>
                    <a:cubicBezTo>
                      <a:pt x="72" y="36"/>
                      <a:pt x="56" y="26"/>
                      <a:pt x="47" y="24"/>
                    </a:cubicBezTo>
                    <a:cubicBezTo>
                      <a:pt x="52" y="27"/>
                      <a:pt x="68" y="35"/>
                      <a:pt x="68" y="35"/>
                    </a:cubicBezTo>
                    <a:cubicBezTo>
                      <a:pt x="72" y="40"/>
                      <a:pt x="67" y="40"/>
                      <a:pt x="67" y="40"/>
                    </a:cubicBezTo>
                    <a:cubicBezTo>
                      <a:pt x="67" y="40"/>
                      <a:pt x="54" y="37"/>
                      <a:pt x="42" y="28"/>
                    </a:cubicBezTo>
                    <a:cubicBezTo>
                      <a:pt x="42" y="28"/>
                      <a:pt x="37" y="29"/>
                      <a:pt x="53" y="40"/>
                    </a:cubicBezTo>
                    <a:cubicBezTo>
                      <a:pt x="53" y="40"/>
                      <a:pt x="53" y="49"/>
                      <a:pt x="33" y="35"/>
                    </a:cubicBezTo>
                    <a:cubicBezTo>
                      <a:pt x="33" y="35"/>
                      <a:pt x="16" y="34"/>
                      <a:pt x="11" y="30"/>
                    </a:cubicBezTo>
                    <a:cubicBezTo>
                      <a:pt x="11" y="30"/>
                      <a:pt x="6" y="28"/>
                      <a:pt x="2" y="28"/>
                    </a:cubicBezTo>
                    <a:close/>
                  </a:path>
                </a:pathLst>
              </a:custGeom>
              <a:solidFill>
                <a:srgbClr val="DEA6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9" name="î$1ïḍe">
                <a:extLst>
                  <a:ext uri="{FF2B5EF4-FFF2-40B4-BE49-F238E27FC236}">
                    <a16:creationId xmlns:a16="http://schemas.microsoft.com/office/drawing/2014/main" id="{5AA261F0-BFD4-4B75-B2C2-EC5355F1A98D}"/>
                  </a:ext>
                </a:extLst>
              </p:cNvPr>
              <p:cNvSpPr/>
              <p:nvPr/>
            </p:nvSpPr>
            <p:spPr bwMode="auto">
              <a:xfrm>
                <a:off x="992" y="1423"/>
                <a:ext cx="300" cy="500"/>
              </a:xfrm>
              <a:custGeom>
                <a:gdLst>
                  <a:gd fmla="*/ 118 w 127" name="T0"/>
                  <a:gd fmla="*/ 5 h 211" name="T1"/>
                  <a:gd fmla="*/ 94 w 127" name="T2"/>
                  <a:gd fmla="*/ 133 h 211" name="T3"/>
                  <a:gd fmla="*/ 65 w 127" name="T4"/>
                  <a:gd fmla="*/ 211 h 211" name="T5"/>
                  <a:gd fmla="*/ 42 w 127" name="T6"/>
                  <a:gd fmla="*/ 0 h 211" name="T7"/>
                  <a:gd fmla="*/ 118 w 127" name="T8"/>
                  <a:gd fmla="*/ 5 h 211" name="T9"/>
                </a:gdLst>
                <a:cxnLst>
                  <a:cxn ang="0">
                    <a:pos x="T0" y="T1"/>
                  </a:cxn>
                  <a:cxn ang="0">
                    <a:pos x="T2" y="T3"/>
                  </a:cxn>
                  <a:cxn ang="0">
                    <a:pos x="T4" y="T5"/>
                  </a:cxn>
                  <a:cxn ang="0">
                    <a:pos x="T6" y="T7"/>
                  </a:cxn>
                  <a:cxn ang="0">
                    <a:pos x="T8" y="T9"/>
                  </a:cxn>
                </a:cxnLst>
                <a:rect b="b" l="0" r="r" t="0"/>
                <a:pathLst>
                  <a:path h="211" w="127">
                    <a:moveTo>
                      <a:pt x="118" y="5"/>
                    </a:moveTo>
                    <a:cubicBezTo>
                      <a:pt x="118" y="5"/>
                      <a:pt x="127" y="86"/>
                      <a:pt x="94" y="133"/>
                    </a:cubicBezTo>
                    <a:cubicBezTo>
                      <a:pt x="94" y="133"/>
                      <a:pt x="74" y="152"/>
                      <a:pt x="65" y="211"/>
                    </a:cubicBezTo>
                    <a:cubicBezTo>
                      <a:pt x="65" y="211"/>
                      <a:pt x="0" y="128"/>
                      <a:pt x="42" y="0"/>
                    </a:cubicBezTo>
                    <a:lnTo>
                      <a:pt x="118" y="5"/>
                    </a:lnTo>
                    <a:close/>
                  </a:path>
                </a:pathLst>
              </a:custGeom>
              <a:solidFill>
                <a:srgbClr val="34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0" name="ïš1îde">
                <a:extLst>
                  <a:ext uri="{FF2B5EF4-FFF2-40B4-BE49-F238E27FC236}">
                    <a16:creationId xmlns:a16="http://schemas.microsoft.com/office/drawing/2014/main" id="{6C3712EE-855B-45ED-84A2-E35C54E4C642}"/>
                  </a:ext>
                </a:extLst>
              </p:cNvPr>
              <p:cNvSpPr/>
              <p:nvPr/>
            </p:nvSpPr>
            <p:spPr bwMode="auto">
              <a:xfrm>
                <a:off x="1143" y="2229"/>
                <a:ext cx="750" cy="374"/>
              </a:xfrm>
              <a:custGeom>
                <a:gdLst>
                  <a:gd fmla="*/ 269 w 317" name="T0"/>
                  <a:gd fmla="*/ 82 h 158" name="T1"/>
                  <a:gd fmla="*/ 113 w 317" name="T2"/>
                  <a:gd fmla="*/ 42 h 158" name="T3"/>
                  <a:gd fmla="*/ 3 w 317" name="T4"/>
                  <a:gd fmla="*/ 98 h 158" name="T5"/>
                  <a:gd fmla="*/ 182 w 317" name="T6"/>
                  <a:gd fmla="*/ 146 h 158" name="T7"/>
                  <a:gd fmla="*/ 261 w 317" name="T8"/>
                  <a:gd fmla="*/ 147 h 158" name="T9"/>
                  <a:gd fmla="*/ 269 w 317" name="T10"/>
                  <a:gd fmla="*/ 82 h 158" name="T11"/>
                </a:gdLst>
                <a:cxnLst>
                  <a:cxn ang="0">
                    <a:pos x="T0" y="T1"/>
                  </a:cxn>
                  <a:cxn ang="0">
                    <a:pos x="T2" y="T3"/>
                  </a:cxn>
                  <a:cxn ang="0">
                    <a:pos x="T4" y="T5"/>
                  </a:cxn>
                  <a:cxn ang="0">
                    <a:pos x="T6" y="T7"/>
                  </a:cxn>
                  <a:cxn ang="0">
                    <a:pos x="T8" y="T9"/>
                  </a:cxn>
                  <a:cxn ang="0">
                    <a:pos x="T10" y="T11"/>
                  </a:cxn>
                </a:cxnLst>
                <a:rect b="b" l="0" r="r" t="0"/>
                <a:pathLst>
                  <a:path h="158" w="317">
                    <a:moveTo>
                      <a:pt x="269" y="82"/>
                    </a:moveTo>
                    <a:cubicBezTo>
                      <a:pt x="113" y="42"/>
                      <a:pt x="113" y="42"/>
                      <a:pt x="113" y="42"/>
                    </a:cubicBezTo>
                    <a:cubicBezTo>
                      <a:pt x="113" y="42"/>
                      <a:pt x="4" y="0"/>
                      <a:pt x="3" y="98"/>
                    </a:cubicBezTo>
                    <a:cubicBezTo>
                      <a:pt x="3" y="98"/>
                      <a:pt x="0" y="158"/>
                      <a:pt x="182" y="146"/>
                    </a:cubicBezTo>
                    <a:cubicBezTo>
                      <a:pt x="261" y="147"/>
                      <a:pt x="261" y="147"/>
                      <a:pt x="261" y="147"/>
                    </a:cubicBezTo>
                    <a:cubicBezTo>
                      <a:pt x="261" y="147"/>
                      <a:pt x="317" y="123"/>
                      <a:pt x="269" y="82"/>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1" name="iṩḷîḍè">
                <a:extLst>
                  <a:ext uri="{FF2B5EF4-FFF2-40B4-BE49-F238E27FC236}">
                    <a16:creationId xmlns:a16="http://schemas.microsoft.com/office/drawing/2014/main" id="{0812C5FA-B203-49F5-8495-D1043A7DDE9E}"/>
                  </a:ext>
                </a:extLst>
              </p:cNvPr>
              <p:cNvSpPr/>
              <p:nvPr/>
            </p:nvSpPr>
            <p:spPr bwMode="auto">
              <a:xfrm>
                <a:off x="1143" y="2229"/>
                <a:ext cx="584" cy="374"/>
              </a:xfrm>
              <a:custGeom>
                <a:gdLst>
                  <a:gd fmla="*/ 182 w 247" name="T0"/>
                  <a:gd fmla="*/ 146 h 158" name="T1"/>
                  <a:gd fmla="*/ 3 w 247" name="T2"/>
                  <a:gd fmla="*/ 98 h 158" name="T3"/>
                  <a:gd fmla="*/ 113 w 247" name="T4"/>
                  <a:gd fmla="*/ 42 h 158" name="T5"/>
                  <a:gd fmla="*/ 198 w 247" name="T6"/>
                  <a:gd fmla="*/ 64 h 158" name="T7"/>
                  <a:gd fmla="*/ 236 w 247" name="T8"/>
                  <a:gd fmla="*/ 80 h 158" name="T9"/>
                  <a:gd fmla="*/ 206 w 247" name="T10"/>
                  <a:gd fmla="*/ 86 h 158" name="T11"/>
                </a:gdLst>
                <a:cxnLst>
                  <a:cxn ang="0">
                    <a:pos x="T0" y="T1"/>
                  </a:cxn>
                  <a:cxn ang="0">
                    <a:pos x="T2" y="T3"/>
                  </a:cxn>
                  <a:cxn ang="0">
                    <a:pos x="T4" y="T5"/>
                  </a:cxn>
                  <a:cxn ang="0">
                    <a:pos x="T6" y="T7"/>
                  </a:cxn>
                  <a:cxn ang="0">
                    <a:pos x="T8" y="T9"/>
                  </a:cxn>
                  <a:cxn ang="0">
                    <a:pos x="T10" y="T11"/>
                  </a:cxn>
                </a:cxnLst>
                <a:rect b="b" l="0" r="r" t="0"/>
                <a:pathLst>
                  <a:path h="158" w="246">
                    <a:moveTo>
                      <a:pt x="182" y="146"/>
                    </a:moveTo>
                    <a:cubicBezTo>
                      <a:pt x="0" y="158"/>
                      <a:pt x="3" y="98"/>
                      <a:pt x="3" y="98"/>
                    </a:cubicBezTo>
                    <a:cubicBezTo>
                      <a:pt x="4" y="0"/>
                      <a:pt x="113" y="42"/>
                      <a:pt x="113" y="42"/>
                    </a:cubicBezTo>
                    <a:cubicBezTo>
                      <a:pt x="198" y="64"/>
                      <a:pt x="198" y="64"/>
                      <a:pt x="198" y="64"/>
                    </a:cubicBezTo>
                    <a:cubicBezTo>
                      <a:pt x="198" y="64"/>
                      <a:pt x="247" y="69"/>
                      <a:pt x="236" y="80"/>
                    </a:cubicBezTo>
                    <a:cubicBezTo>
                      <a:pt x="236" y="80"/>
                      <a:pt x="226" y="99"/>
                      <a:pt x="206" y="86"/>
                    </a:cubicBezTo>
                  </a:path>
                </a:pathLst>
              </a:custGeom>
              <a:solidFill>
                <a:srgbClr val="EA404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2" name="ïṧlíḍê">
                <a:extLst>
                  <a:ext uri="{FF2B5EF4-FFF2-40B4-BE49-F238E27FC236}">
                    <a16:creationId xmlns:a16="http://schemas.microsoft.com/office/drawing/2014/main" id="{1E100C4A-7B7F-4C63-9DA5-0A9FCEF42373}"/>
                  </a:ext>
                </a:extLst>
              </p:cNvPr>
              <p:cNvSpPr/>
              <p:nvPr/>
            </p:nvSpPr>
            <p:spPr bwMode="auto">
              <a:xfrm>
                <a:off x="1346" y="3309"/>
                <a:ext cx="322" cy="152"/>
              </a:xfrm>
              <a:custGeom>
                <a:gdLst>
                  <a:gd fmla="*/ 0 w 322" name="T0"/>
                  <a:gd fmla="*/ 66 h 152" name="T1"/>
                  <a:gd fmla="*/ 320 w 322" name="T2"/>
                  <a:gd fmla="*/ 152 h 152" name="T3"/>
                  <a:gd fmla="*/ 322 w 322" name="T4"/>
                  <a:gd fmla="*/ 142 h 152" name="T5"/>
                  <a:gd fmla="*/ 0 w 322" name="T6"/>
                  <a:gd fmla="*/ 0 h 152" name="T7"/>
                  <a:gd fmla="*/ 0 w 322" name="T8"/>
                  <a:gd fmla="*/ 66 h 152" name="T9"/>
                </a:gdLst>
                <a:cxnLst>
                  <a:cxn ang="0">
                    <a:pos x="T0" y="T1"/>
                  </a:cxn>
                  <a:cxn ang="0">
                    <a:pos x="T2" y="T3"/>
                  </a:cxn>
                  <a:cxn ang="0">
                    <a:pos x="T4" y="T5"/>
                  </a:cxn>
                  <a:cxn ang="0">
                    <a:pos x="T6" y="T7"/>
                  </a:cxn>
                  <a:cxn ang="0">
                    <a:pos x="T8" y="T9"/>
                  </a:cxn>
                </a:cxnLst>
                <a:rect b="b" l="0" r="r" t="0"/>
                <a:pathLst>
                  <a:path h="152" w="322">
                    <a:moveTo>
                      <a:pt x="0" y="66"/>
                    </a:moveTo>
                    <a:lnTo>
                      <a:pt x="320" y="152"/>
                    </a:lnTo>
                    <a:lnTo>
                      <a:pt x="322" y="142"/>
                    </a:lnTo>
                    <a:lnTo>
                      <a:pt x="0" y="0"/>
                    </a:lnTo>
                    <a:lnTo>
                      <a:pt x="0" y="66"/>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3" name="îśľiḋè">
                <a:extLst>
                  <a:ext uri="{FF2B5EF4-FFF2-40B4-BE49-F238E27FC236}">
                    <a16:creationId xmlns:a16="http://schemas.microsoft.com/office/drawing/2014/main" id="{E7474DE7-FE09-4862-AD38-3C55D9A93DE4}"/>
                  </a:ext>
                </a:extLst>
              </p:cNvPr>
              <p:cNvSpPr/>
              <p:nvPr/>
            </p:nvSpPr>
            <p:spPr bwMode="auto">
              <a:xfrm>
                <a:off x="1614" y="3468"/>
                <a:ext cx="87" cy="87"/>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4" name="išḷîḋé">
                <a:extLst>
                  <a:ext uri="{FF2B5EF4-FFF2-40B4-BE49-F238E27FC236}">
                    <a16:creationId xmlns:a16="http://schemas.microsoft.com/office/drawing/2014/main" id="{C170F054-855D-42F6-B7D7-E1BC04E4990A}"/>
                  </a:ext>
                </a:extLst>
              </p:cNvPr>
              <p:cNvSpPr/>
              <p:nvPr/>
            </p:nvSpPr>
            <p:spPr bwMode="auto">
              <a:xfrm>
                <a:off x="1623" y="3480"/>
                <a:ext cx="69" cy="66"/>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5" name="íŝ1iḋe">
                <a:extLst>
                  <a:ext uri="{FF2B5EF4-FFF2-40B4-BE49-F238E27FC236}">
                    <a16:creationId xmlns:a16="http://schemas.microsoft.com/office/drawing/2014/main" id="{C37D9A67-24DA-4315-8512-94EC52A4A787}"/>
                  </a:ext>
                </a:extLst>
              </p:cNvPr>
              <p:cNvSpPr/>
              <p:nvPr/>
            </p:nvSpPr>
            <p:spPr bwMode="auto">
              <a:xfrm>
                <a:off x="1637" y="3491"/>
                <a:ext cx="43" cy="43"/>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6" name="ïš1îḍè">
                <a:extLst>
                  <a:ext uri="{FF2B5EF4-FFF2-40B4-BE49-F238E27FC236}">
                    <a16:creationId xmlns:a16="http://schemas.microsoft.com/office/drawing/2014/main" id="{C27625B4-4A6A-4240-9629-51205F0D0F98}"/>
                  </a:ext>
                </a:extLst>
              </p:cNvPr>
              <p:cNvSpPr/>
              <p:nvPr/>
            </p:nvSpPr>
            <p:spPr bwMode="auto">
              <a:xfrm>
                <a:off x="1602" y="3446"/>
                <a:ext cx="111" cy="64"/>
              </a:xfrm>
              <a:custGeom>
                <a:gdLst>
                  <a:gd fmla="*/ 24 w 47" name="T0"/>
                  <a:gd fmla="*/ 6 h 27" name="T1"/>
                  <a:gd fmla="*/ 0 w 47" name="T2"/>
                  <a:gd fmla="*/ 27 h 27" name="T3"/>
                  <a:gd fmla="*/ 0 w 47" name="T4"/>
                  <a:gd fmla="*/ 24 h 27" name="T5"/>
                  <a:gd fmla="*/ 24 w 47" name="T6"/>
                  <a:gd fmla="*/ 0 h 27" name="T7"/>
                  <a:gd fmla="*/ 47 w 47" name="T8"/>
                  <a:gd fmla="*/ 24 h 27" name="T9"/>
                  <a:gd fmla="*/ 47 w 47" name="T10"/>
                  <a:gd fmla="*/ 27 h 27" name="T11"/>
                  <a:gd fmla="*/ 24 w 47" name="T12"/>
                  <a:gd fmla="*/ 6 h 27" name="T13"/>
                </a:gdLst>
                <a:cxnLst>
                  <a:cxn ang="0">
                    <a:pos x="T0" y="T1"/>
                  </a:cxn>
                  <a:cxn ang="0">
                    <a:pos x="T2" y="T3"/>
                  </a:cxn>
                  <a:cxn ang="0">
                    <a:pos x="T4" y="T5"/>
                  </a:cxn>
                  <a:cxn ang="0">
                    <a:pos x="T6" y="T7"/>
                  </a:cxn>
                  <a:cxn ang="0">
                    <a:pos x="T8" y="T9"/>
                  </a:cxn>
                  <a:cxn ang="0">
                    <a:pos x="T10" y="T11"/>
                  </a:cxn>
                  <a:cxn ang="0">
                    <a:pos x="T12" y="T13"/>
                  </a:cxn>
                </a:cxnLst>
                <a:rect b="b" l="0" r="r" t="0"/>
                <a:pathLst>
                  <a:path h="27" w="47">
                    <a:moveTo>
                      <a:pt x="24" y="6"/>
                    </a:moveTo>
                    <a:cubicBezTo>
                      <a:pt x="12" y="6"/>
                      <a:pt x="2" y="15"/>
                      <a:pt x="0" y="27"/>
                    </a:cubicBezTo>
                    <a:cubicBezTo>
                      <a:pt x="0" y="26"/>
                      <a:pt x="0" y="25"/>
                      <a:pt x="0" y="24"/>
                    </a:cubicBezTo>
                    <a:cubicBezTo>
                      <a:pt x="0" y="11"/>
                      <a:pt x="11" y="0"/>
                      <a:pt x="24" y="0"/>
                    </a:cubicBezTo>
                    <a:cubicBezTo>
                      <a:pt x="37" y="0"/>
                      <a:pt x="47" y="11"/>
                      <a:pt x="47" y="24"/>
                    </a:cubicBezTo>
                    <a:cubicBezTo>
                      <a:pt x="47" y="25"/>
                      <a:pt x="47" y="26"/>
                      <a:pt x="47" y="27"/>
                    </a:cubicBezTo>
                    <a:cubicBezTo>
                      <a:pt x="46" y="15"/>
                      <a:pt x="36" y="6"/>
                      <a:pt x="24"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7" name="i$ľiďé">
                <a:extLst>
                  <a:ext uri="{FF2B5EF4-FFF2-40B4-BE49-F238E27FC236}">
                    <a16:creationId xmlns:a16="http://schemas.microsoft.com/office/drawing/2014/main" id="{9D48E3B1-579B-4FE0-AA91-0CF1A5BE3839}"/>
                  </a:ext>
                </a:extLst>
              </p:cNvPr>
              <p:cNvSpPr/>
              <p:nvPr/>
            </p:nvSpPr>
            <p:spPr bwMode="auto">
              <a:xfrm>
                <a:off x="992" y="3319"/>
                <a:ext cx="321" cy="142"/>
              </a:xfrm>
              <a:custGeom>
                <a:gdLst>
                  <a:gd fmla="*/ 321 w 321" name="T0"/>
                  <a:gd fmla="*/ 56 h 142" name="T1"/>
                  <a:gd fmla="*/ 2 w 321" name="T2"/>
                  <a:gd fmla="*/ 142 h 142" name="T3"/>
                  <a:gd fmla="*/ 0 w 321" name="T4"/>
                  <a:gd fmla="*/ 132 h 142" name="T5"/>
                  <a:gd fmla="*/ 321 w 321" name="T6"/>
                  <a:gd fmla="*/ 0 h 142" name="T7"/>
                  <a:gd fmla="*/ 321 w 321" name="T8"/>
                  <a:gd fmla="*/ 56 h 142" name="T9"/>
                </a:gdLst>
                <a:cxnLst>
                  <a:cxn ang="0">
                    <a:pos x="T0" y="T1"/>
                  </a:cxn>
                  <a:cxn ang="0">
                    <a:pos x="T2" y="T3"/>
                  </a:cxn>
                  <a:cxn ang="0">
                    <a:pos x="T4" y="T5"/>
                  </a:cxn>
                  <a:cxn ang="0">
                    <a:pos x="T6" y="T7"/>
                  </a:cxn>
                  <a:cxn ang="0">
                    <a:pos x="T8" y="T9"/>
                  </a:cxn>
                </a:cxnLst>
                <a:rect b="b" l="0" r="r" t="0"/>
                <a:pathLst>
                  <a:path h="142" w="321">
                    <a:moveTo>
                      <a:pt x="321" y="56"/>
                    </a:moveTo>
                    <a:lnTo>
                      <a:pt x="2" y="142"/>
                    </a:lnTo>
                    <a:lnTo>
                      <a:pt x="0" y="132"/>
                    </a:lnTo>
                    <a:lnTo>
                      <a:pt x="321" y="0"/>
                    </a:lnTo>
                    <a:lnTo>
                      <a:pt x="321" y="56"/>
                    </a:lnTo>
                    <a:close/>
                  </a:path>
                </a:pathLst>
              </a:cu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8" name="íśḷiḍe">
                <a:extLst>
                  <a:ext uri="{FF2B5EF4-FFF2-40B4-BE49-F238E27FC236}">
                    <a16:creationId xmlns:a16="http://schemas.microsoft.com/office/drawing/2014/main" id="{7FA91E7C-BE72-453B-A425-ECDA372B0929}"/>
                  </a:ext>
                </a:extLst>
              </p:cNvPr>
              <p:cNvSpPr/>
              <p:nvPr/>
            </p:nvSpPr>
            <p:spPr bwMode="auto">
              <a:xfrm>
                <a:off x="959" y="3468"/>
                <a:ext cx="85" cy="87"/>
              </a:xfrm>
              <a:prstGeom prst="ellipse">
                <a:avLst/>
              </a:prstGeom>
              <a:solidFill>
                <a:srgbClr val="35343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9" name="îṣļïḍe">
                <a:extLst>
                  <a:ext uri="{FF2B5EF4-FFF2-40B4-BE49-F238E27FC236}">
                    <a16:creationId xmlns:a16="http://schemas.microsoft.com/office/drawing/2014/main" id="{4E4F8E11-03BC-4DD1-AADB-1FD1D24B276B}"/>
                  </a:ext>
                </a:extLst>
              </p:cNvPr>
              <p:cNvSpPr/>
              <p:nvPr/>
            </p:nvSpPr>
            <p:spPr bwMode="auto">
              <a:xfrm>
                <a:off x="968" y="3480"/>
                <a:ext cx="66" cy="66"/>
              </a:xfrm>
              <a:prstGeom prst="ellipse">
                <a:avLst/>
              </a:prstGeom>
              <a:solidFill>
                <a:srgbClr val="302D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0" name="íśliḍé">
                <a:extLst>
                  <a:ext uri="{FF2B5EF4-FFF2-40B4-BE49-F238E27FC236}">
                    <a16:creationId xmlns:a16="http://schemas.microsoft.com/office/drawing/2014/main" id="{F179F017-1DC8-46AA-A355-E95B966F8EFC}"/>
                  </a:ext>
                </a:extLst>
              </p:cNvPr>
              <p:cNvSpPr/>
              <p:nvPr/>
            </p:nvSpPr>
            <p:spPr bwMode="auto">
              <a:xfrm>
                <a:off x="980" y="3491"/>
                <a:ext cx="42" cy="43"/>
              </a:xfrm>
              <a:prstGeom prst="ellipse">
                <a:avLst/>
              </a:prstGeom>
              <a:solidFill>
                <a:srgbClr val="4D4D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1" name="íŝľiḍé">
                <a:extLst>
                  <a:ext uri="{FF2B5EF4-FFF2-40B4-BE49-F238E27FC236}">
                    <a16:creationId xmlns:a16="http://schemas.microsoft.com/office/drawing/2014/main" id="{4702043A-B644-44DC-B1A4-1359C54368F2}"/>
                  </a:ext>
                </a:extLst>
              </p:cNvPr>
              <p:cNvSpPr/>
              <p:nvPr/>
            </p:nvSpPr>
            <p:spPr bwMode="auto">
              <a:xfrm>
                <a:off x="947" y="3446"/>
                <a:ext cx="111" cy="64"/>
              </a:xfrm>
              <a:custGeom>
                <a:gdLst>
                  <a:gd fmla="*/ 23 w 47" name="T0"/>
                  <a:gd fmla="*/ 6 h 27" name="T1"/>
                  <a:gd fmla="*/ 46 w 47" name="T2"/>
                  <a:gd fmla="*/ 27 h 27" name="T3"/>
                  <a:gd fmla="*/ 47 w 47" name="T4"/>
                  <a:gd fmla="*/ 24 h 27" name="T5"/>
                  <a:gd fmla="*/ 23 w 47" name="T6"/>
                  <a:gd fmla="*/ 0 h 27" name="T7"/>
                  <a:gd fmla="*/ 0 w 47" name="T8"/>
                  <a:gd fmla="*/ 24 h 27" name="T9"/>
                  <a:gd fmla="*/ 0 w 47" name="T10"/>
                  <a:gd fmla="*/ 27 h 27" name="T11"/>
                  <a:gd fmla="*/ 23 w 47" name="T12"/>
                  <a:gd fmla="*/ 6 h 27" name="T13"/>
                </a:gdLst>
                <a:cxnLst>
                  <a:cxn ang="0">
                    <a:pos x="T0" y="T1"/>
                  </a:cxn>
                  <a:cxn ang="0">
                    <a:pos x="T2" y="T3"/>
                  </a:cxn>
                  <a:cxn ang="0">
                    <a:pos x="T4" y="T5"/>
                  </a:cxn>
                  <a:cxn ang="0">
                    <a:pos x="T6" y="T7"/>
                  </a:cxn>
                  <a:cxn ang="0">
                    <a:pos x="T8" y="T9"/>
                  </a:cxn>
                  <a:cxn ang="0">
                    <a:pos x="T10" y="T11"/>
                  </a:cxn>
                  <a:cxn ang="0">
                    <a:pos x="T12" y="T13"/>
                  </a:cxn>
                </a:cxnLst>
                <a:rect b="b" l="0" r="r" t="0"/>
                <a:pathLst>
                  <a:path h="27" w="47">
                    <a:moveTo>
                      <a:pt x="23" y="6"/>
                    </a:moveTo>
                    <a:cubicBezTo>
                      <a:pt x="35" y="6"/>
                      <a:pt x="45" y="15"/>
                      <a:pt x="46" y="27"/>
                    </a:cubicBezTo>
                    <a:cubicBezTo>
                      <a:pt x="47" y="26"/>
                      <a:pt x="47" y="25"/>
                      <a:pt x="47" y="24"/>
                    </a:cubicBezTo>
                    <a:cubicBezTo>
                      <a:pt x="47" y="11"/>
                      <a:pt x="36" y="0"/>
                      <a:pt x="23" y="0"/>
                    </a:cubicBezTo>
                    <a:cubicBezTo>
                      <a:pt x="10" y="0"/>
                      <a:pt x="0" y="11"/>
                      <a:pt x="0" y="24"/>
                    </a:cubicBezTo>
                    <a:cubicBezTo>
                      <a:pt x="0" y="25"/>
                      <a:pt x="0" y="26"/>
                      <a:pt x="0" y="27"/>
                    </a:cubicBezTo>
                    <a:cubicBezTo>
                      <a:pt x="1" y="15"/>
                      <a:pt x="11" y="6"/>
                      <a:pt x="23" y="6"/>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2" name="ïšḻide">
                <a:extLst>
                  <a:ext uri="{FF2B5EF4-FFF2-40B4-BE49-F238E27FC236}">
                    <a16:creationId xmlns:a16="http://schemas.microsoft.com/office/drawing/2014/main" id="{CF3F92F2-3C9E-49D9-8EF1-1526366C23E5}"/>
                  </a:ext>
                </a:extLst>
              </p:cNvPr>
              <p:cNvSpPr/>
              <p:nvPr/>
            </p:nvSpPr>
            <p:spPr bwMode="auto">
              <a:xfrm>
                <a:off x="1110" y="2617"/>
                <a:ext cx="440" cy="81"/>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3" name="ïS1iḍê">
                <a:extLst>
                  <a:ext uri="{FF2B5EF4-FFF2-40B4-BE49-F238E27FC236}">
                    <a16:creationId xmlns:a16="http://schemas.microsoft.com/office/drawing/2014/main" id="{31724E27-83AC-43F0-8A72-50910B5891B3}"/>
                  </a:ext>
                </a:extLst>
              </p:cNvPr>
              <p:cNvSpPr/>
              <p:nvPr/>
            </p:nvSpPr>
            <p:spPr bwMode="auto">
              <a:xfrm>
                <a:off x="1318" y="2698"/>
                <a:ext cx="31" cy="642"/>
              </a:xfrm>
              <a:prstGeom prst="rect">
                <a:avLst/>
              </a:prstGeom>
              <a:solidFill>
                <a:srgbClr val="40404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4" name="î$liḍé">
                <a:extLst>
                  <a:ext uri="{FF2B5EF4-FFF2-40B4-BE49-F238E27FC236}">
                    <a16:creationId xmlns:a16="http://schemas.microsoft.com/office/drawing/2014/main" id="{3AF47579-6379-4454-9F1C-FDEA18BA59E2}"/>
                  </a:ext>
                </a:extLst>
              </p:cNvPr>
              <p:cNvSpPr/>
              <p:nvPr/>
            </p:nvSpPr>
            <p:spPr bwMode="auto">
              <a:xfrm>
                <a:off x="1301" y="2762"/>
                <a:ext cx="64" cy="222"/>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5" name="îsľïḋe">
                <a:extLst>
                  <a:ext uri="{FF2B5EF4-FFF2-40B4-BE49-F238E27FC236}">
                    <a16:creationId xmlns:a16="http://schemas.microsoft.com/office/drawing/2014/main" id="{25D58B0F-C341-48BD-8365-EC893556A9A6}"/>
                  </a:ext>
                </a:extLst>
              </p:cNvPr>
              <p:cNvSpPr/>
              <p:nvPr/>
            </p:nvSpPr>
            <p:spPr bwMode="auto">
              <a:xfrm>
                <a:off x="1313" y="3096"/>
                <a:ext cx="40" cy="223"/>
              </a:xfrm>
              <a:prstGeom prst="rect">
                <a:avLst/>
              </a:prstGeom>
              <a:solidFill>
                <a:srgbClr val="35343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6" name="işḷîḓe">
                <a:extLst>
                  <a:ext uri="{FF2B5EF4-FFF2-40B4-BE49-F238E27FC236}">
                    <a16:creationId xmlns:a16="http://schemas.microsoft.com/office/drawing/2014/main" id="{8741CF61-2092-4B27-A3A2-542A4BF9F9B7}"/>
                  </a:ext>
                </a:extLst>
              </p:cNvPr>
              <p:cNvSpPr/>
              <p:nvPr/>
            </p:nvSpPr>
            <p:spPr bwMode="auto">
              <a:xfrm>
                <a:off x="1301" y="3157"/>
                <a:ext cx="64" cy="225"/>
              </a:xfrm>
              <a:prstGeom prst="rect">
                <a:avLst/>
              </a:prstGeom>
              <a:solidFill>
                <a:srgbClr val="231F2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7" name="i$ḻiḋé">
                <a:extLst>
                  <a:ext uri="{FF2B5EF4-FFF2-40B4-BE49-F238E27FC236}">
                    <a16:creationId xmlns:a16="http://schemas.microsoft.com/office/drawing/2014/main" id="{2B3DF650-2AEB-4B3D-997F-E316C8CFB711}"/>
                  </a:ext>
                </a:extLst>
              </p:cNvPr>
              <p:cNvSpPr/>
              <p:nvPr/>
            </p:nvSpPr>
            <p:spPr bwMode="auto">
              <a:xfrm>
                <a:off x="982" y="2530"/>
                <a:ext cx="703" cy="137"/>
              </a:xfrm>
              <a:custGeom>
                <a:gdLst>
                  <a:gd fmla="*/ 295 w 297" name="T0"/>
                  <a:gd fmla="*/ 2 h 58" name="T1"/>
                  <a:gd fmla="*/ 295 w 297" name="T2"/>
                  <a:gd fmla="*/ 23 h 58" name="T3"/>
                  <a:gd fmla="*/ 148 w 297" name="T4"/>
                  <a:gd fmla="*/ 58 h 58" name="T5"/>
                  <a:gd fmla="*/ 1 w 297" name="T6"/>
                  <a:gd fmla="*/ 23 h 58" name="T7"/>
                  <a:gd fmla="*/ 1 w 297" name="T8"/>
                  <a:gd fmla="*/ 0 h 58" name="T9"/>
                  <a:gd fmla="*/ 295 w 297" name="T10"/>
                  <a:gd fmla="*/ 2 h 58" name="T11"/>
                </a:gdLst>
                <a:cxnLst>
                  <a:cxn ang="0">
                    <a:pos x="T0" y="T1"/>
                  </a:cxn>
                  <a:cxn ang="0">
                    <a:pos x="T2" y="T3"/>
                  </a:cxn>
                  <a:cxn ang="0">
                    <a:pos x="T4" y="T5"/>
                  </a:cxn>
                  <a:cxn ang="0">
                    <a:pos x="T6" y="T7"/>
                  </a:cxn>
                  <a:cxn ang="0">
                    <a:pos x="T8" y="T9"/>
                  </a:cxn>
                  <a:cxn ang="0">
                    <a:pos x="T10" y="T11"/>
                  </a:cxn>
                </a:cxnLst>
                <a:rect b="b" l="0" r="r" t="0"/>
                <a:pathLst>
                  <a:path h="57" w="297">
                    <a:moveTo>
                      <a:pt x="295" y="2"/>
                    </a:moveTo>
                    <a:cubicBezTo>
                      <a:pt x="297" y="4"/>
                      <a:pt x="295" y="21"/>
                      <a:pt x="295" y="23"/>
                    </a:cubicBezTo>
                    <a:cubicBezTo>
                      <a:pt x="295" y="42"/>
                      <a:pt x="230" y="58"/>
                      <a:pt x="148" y="58"/>
                    </a:cubicBezTo>
                    <a:cubicBezTo>
                      <a:pt x="67" y="58"/>
                      <a:pt x="1" y="42"/>
                      <a:pt x="1" y="23"/>
                    </a:cubicBezTo>
                    <a:cubicBezTo>
                      <a:pt x="1" y="21"/>
                      <a:pt x="0" y="2"/>
                      <a:pt x="1" y="0"/>
                    </a:cubicBezTo>
                    <a:lnTo>
                      <a:pt x="295" y="2"/>
                    </a:ln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8" name="íṩļíďè">
                <a:extLst>
                  <a:ext uri="{FF2B5EF4-FFF2-40B4-BE49-F238E27FC236}">
                    <a16:creationId xmlns:a16="http://schemas.microsoft.com/office/drawing/2014/main" id="{8ED58578-2034-4B2C-AB7F-8766C490F628}"/>
                  </a:ext>
                </a:extLst>
              </p:cNvPr>
              <p:cNvSpPr/>
              <p:nvPr/>
            </p:nvSpPr>
            <p:spPr bwMode="auto">
              <a:xfrm>
                <a:off x="985" y="2451"/>
                <a:ext cx="695" cy="166"/>
              </a:xfrm>
              <a:prstGeom prst="ellipse">
                <a:avLst/>
              </a:pr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9" name="isḷíḍe">
                <a:extLst>
                  <a:ext uri="{FF2B5EF4-FFF2-40B4-BE49-F238E27FC236}">
                    <a16:creationId xmlns:a16="http://schemas.microsoft.com/office/drawing/2014/main" id="{70069DF6-74DB-43A0-91F1-35635B8B555B}"/>
                  </a:ext>
                </a:extLst>
              </p:cNvPr>
              <p:cNvSpPr/>
              <p:nvPr/>
            </p:nvSpPr>
            <p:spPr bwMode="auto">
              <a:xfrm>
                <a:off x="1105" y="1722"/>
                <a:ext cx="473" cy="689"/>
              </a:xfrm>
              <a:custGeom>
                <a:gdLst>
                  <a:gd fmla="*/ 14 w 200" name="T0"/>
                  <a:gd fmla="*/ 274 h 291" name="T1"/>
                  <a:gd fmla="*/ 29 w 200" name="T2"/>
                  <a:gd fmla="*/ 186 h 291" name="T3"/>
                  <a:gd fmla="*/ 36 w 200" name="T4"/>
                  <a:gd fmla="*/ 0 h 291" name="T5"/>
                  <a:gd fmla="*/ 130 w 200" name="T6"/>
                  <a:gd fmla="*/ 0 h 291" name="T7"/>
                  <a:gd fmla="*/ 146 w 200" name="T8"/>
                  <a:gd fmla="*/ 90 h 291" name="T9"/>
                  <a:gd fmla="*/ 148 w 200" name="T10"/>
                  <a:gd fmla="*/ 291 h 291" name="T11"/>
                </a:gdLst>
                <a:cxnLst>
                  <a:cxn ang="0">
                    <a:pos x="T0" y="T1"/>
                  </a:cxn>
                  <a:cxn ang="0">
                    <a:pos x="T2" y="T3"/>
                  </a:cxn>
                  <a:cxn ang="0">
                    <a:pos x="T4" y="T5"/>
                  </a:cxn>
                  <a:cxn ang="0">
                    <a:pos x="T6" y="T7"/>
                  </a:cxn>
                  <a:cxn ang="0">
                    <a:pos x="T8" y="T9"/>
                  </a:cxn>
                  <a:cxn ang="0">
                    <a:pos x="T10" y="T11"/>
                  </a:cxn>
                </a:cxnLst>
                <a:rect b="b" l="0" r="r" t="0"/>
                <a:pathLst>
                  <a:path h="291" w="200">
                    <a:moveTo>
                      <a:pt x="14" y="274"/>
                    </a:moveTo>
                    <a:cubicBezTo>
                      <a:pt x="34" y="242"/>
                      <a:pt x="29" y="186"/>
                      <a:pt x="29" y="186"/>
                    </a:cubicBezTo>
                    <a:cubicBezTo>
                      <a:pt x="0" y="63"/>
                      <a:pt x="36" y="0"/>
                      <a:pt x="36" y="0"/>
                    </a:cubicBezTo>
                    <a:cubicBezTo>
                      <a:pt x="130" y="0"/>
                      <a:pt x="130" y="0"/>
                      <a:pt x="130" y="0"/>
                    </a:cubicBezTo>
                    <a:cubicBezTo>
                      <a:pt x="130" y="0"/>
                      <a:pt x="200" y="49"/>
                      <a:pt x="146" y="90"/>
                    </a:cubicBezTo>
                    <a:cubicBezTo>
                      <a:pt x="146" y="90"/>
                      <a:pt x="141" y="250"/>
                      <a:pt x="148" y="291"/>
                    </a:cubicBezTo>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0" name="íślïḑe">
                <a:extLst>
                  <a:ext uri="{FF2B5EF4-FFF2-40B4-BE49-F238E27FC236}">
                    <a16:creationId xmlns:a16="http://schemas.microsoft.com/office/drawing/2014/main" id="{FF1101AB-D8E9-47E9-9957-25E1E8B899D6}"/>
                  </a:ext>
                </a:extLst>
              </p:cNvPr>
              <p:cNvSpPr/>
              <p:nvPr/>
            </p:nvSpPr>
            <p:spPr bwMode="auto">
              <a:xfrm>
                <a:off x="1037" y="1077"/>
                <a:ext cx="480" cy="510"/>
              </a:xfrm>
              <a:custGeom>
                <a:gdLst>
                  <a:gd fmla="*/ 198 w 203" name="T0"/>
                  <a:gd fmla="*/ 137 h 215" name="T1"/>
                  <a:gd fmla="*/ 183 w 203" name="T2"/>
                  <a:gd fmla="*/ 117 h 215" name="T3"/>
                  <a:gd fmla="*/ 161 w 203" name="T4"/>
                  <a:gd fmla="*/ 28 h 215" name="T5"/>
                  <a:gd fmla="*/ 89 w 203" name="T6"/>
                  <a:gd fmla="*/ 2 h 215" name="T7"/>
                  <a:gd fmla="*/ 40 w 203" name="T8"/>
                  <a:gd fmla="*/ 29 h 215" name="T9"/>
                  <a:gd fmla="*/ 40 w 203" name="T10"/>
                  <a:gd fmla="*/ 158 h 215" name="T11"/>
                  <a:gd fmla="*/ 92 w 203" name="T12"/>
                  <a:gd fmla="*/ 200 h 215" name="T13"/>
                  <a:gd fmla="*/ 164 w 203" name="T14"/>
                  <a:gd fmla="*/ 209 h 215" name="T15"/>
                  <a:gd fmla="*/ 175 w 203" name="T16"/>
                  <a:gd fmla="*/ 192 h 215" name="T17"/>
                  <a:gd fmla="*/ 178 w 203" name="T18"/>
                  <a:gd fmla="*/ 159 h 215" name="T19"/>
                  <a:gd fmla="*/ 200 w 203" name="T20"/>
                  <a:gd fmla="*/ 145 h 215" name="T21"/>
                  <a:gd fmla="*/ 198 w 203" name="T22"/>
                  <a:gd fmla="*/ 137 h 21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5" w="203">
                    <a:moveTo>
                      <a:pt x="198" y="137"/>
                    </a:moveTo>
                    <a:cubicBezTo>
                      <a:pt x="182" y="124"/>
                      <a:pt x="183" y="117"/>
                      <a:pt x="183" y="117"/>
                    </a:cubicBezTo>
                    <a:cubicBezTo>
                      <a:pt x="188" y="88"/>
                      <a:pt x="182" y="52"/>
                      <a:pt x="161" y="28"/>
                    </a:cubicBezTo>
                    <a:cubicBezTo>
                      <a:pt x="144" y="9"/>
                      <a:pt x="114" y="0"/>
                      <a:pt x="89" y="2"/>
                    </a:cubicBezTo>
                    <a:cubicBezTo>
                      <a:pt x="72" y="3"/>
                      <a:pt x="50" y="15"/>
                      <a:pt x="40" y="29"/>
                    </a:cubicBezTo>
                    <a:cubicBezTo>
                      <a:pt x="40" y="29"/>
                      <a:pt x="0" y="74"/>
                      <a:pt x="40" y="158"/>
                    </a:cubicBezTo>
                    <a:cubicBezTo>
                      <a:pt x="40" y="158"/>
                      <a:pt x="60" y="192"/>
                      <a:pt x="92" y="200"/>
                    </a:cubicBezTo>
                    <a:cubicBezTo>
                      <a:pt x="128" y="215"/>
                      <a:pt x="164" y="209"/>
                      <a:pt x="164" y="209"/>
                    </a:cubicBezTo>
                    <a:cubicBezTo>
                      <a:pt x="176" y="209"/>
                      <a:pt x="175" y="192"/>
                      <a:pt x="175" y="192"/>
                    </a:cubicBezTo>
                    <a:cubicBezTo>
                      <a:pt x="175" y="172"/>
                      <a:pt x="178" y="159"/>
                      <a:pt x="178" y="159"/>
                    </a:cubicBezTo>
                    <a:cubicBezTo>
                      <a:pt x="200" y="145"/>
                      <a:pt x="200" y="145"/>
                      <a:pt x="200" y="145"/>
                    </a:cubicBezTo>
                    <a:cubicBezTo>
                      <a:pt x="200" y="145"/>
                      <a:pt x="203" y="141"/>
                      <a:pt x="198" y="137"/>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1" name="işļîde">
                <a:extLst>
                  <a:ext uri="{FF2B5EF4-FFF2-40B4-BE49-F238E27FC236}">
                    <a16:creationId xmlns:a16="http://schemas.microsoft.com/office/drawing/2014/main" id="{50B3909C-F471-482B-991E-318EA2081860}"/>
                  </a:ext>
                </a:extLst>
              </p:cNvPr>
              <p:cNvSpPr/>
              <p:nvPr/>
            </p:nvSpPr>
            <p:spPr bwMode="auto">
              <a:xfrm>
                <a:off x="1039" y="997"/>
                <a:ext cx="463" cy="549"/>
              </a:xfrm>
              <a:custGeom>
                <a:gdLst>
                  <a:gd fmla="*/ 186 w 196" name="T0"/>
                  <a:gd fmla="*/ 65 h 232" name="T1"/>
                  <a:gd fmla="*/ 125 w 196" name="T2"/>
                  <a:gd fmla="*/ 110 h 232" name="T3"/>
                  <a:gd fmla="*/ 97 w 196" name="T4"/>
                  <a:gd fmla="*/ 144 h 232" name="T5"/>
                  <a:gd fmla="*/ 81 w 196" name="T6"/>
                  <a:gd fmla="*/ 157 h 232" name="T7"/>
                  <a:gd fmla="*/ 81 w 196" name="T8"/>
                  <a:gd fmla="*/ 204 h 232" name="T9"/>
                  <a:gd fmla="*/ 86 w 196" name="T10"/>
                  <a:gd fmla="*/ 232 h 232" name="T11"/>
                  <a:gd fmla="*/ 0 w 196" name="T12"/>
                  <a:gd fmla="*/ 117 h 232" name="T13"/>
                  <a:gd fmla="*/ 137 w 196" name="T14"/>
                  <a:gd fmla="*/ 24 h 232" name="T15"/>
                  <a:gd fmla="*/ 186 w 196" name="T16"/>
                  <a:gd fmla="*/ 65 h 2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1" w="196">
                    <a:moveTo>
                      <a:pt x="186" y="65"/>
                    </a:moveTo>
                    <a:cubicBezTo>
                      <a:pt x="186" y="65"/>
                      <a:pt x="196" y="93"/>
                      <a:pt x="125" y="110"/>
                    </a:cubicBezTo>
                    <a:cubicBezTo>
                      <a:pt x="125" y="110"/>
                      <a:pt x="102" y="121"/>
                      <a:pt x="97" y="144"/>
                    </a:cubicBezTo>
                    <a:cubicBezTo>
                      <a:pt x="97" y="144"/>
                      <a:pt x="76" y="134"/>
                      <a:pt x="81" y="157"/>
                    </a:cubicBezTo>
                    <a:cubicBezTo>
                      <a:pt x="81" y="157"/>
                      <a:pt x="92" y="183"/>
                      <a:pt x="81" y="204"/>
                    </a:cubicBezTo>
                    <a:cubicBezTo>
                      <a:pt x="81" y="204"/>
                      <a:pt x="75" y="221"/>
                      <a:pt x="86" y="232"/>
                    </a:cubicBezTo>
                    <a:cubicBezTo>
                      <a:pt x="86" y="232"/>
                      <a:pt x="15" y="215"/>
                      <a:pt x="0" y="117"/>
                    </a:cubicBezTo>
                    <a:cubicBezTo>
                      <a:pt x="0" y="117"/>
                      <a:pt x="3" y="0"/>
                      <a:pt x="137" y="24"/>
                    </a:cubicBezTo>
                    <a:cubicBezTo>
                      <a:pt x="137" y="24"/>
                      <a:pt x="173" y="33"/>
                      <a:pt x="186" y="65"/>
                    </a:cubicBezTo>
                    <a:close/>
                  </a:path>
                </a:pathLst>
              </a:custGeom>
              <a:solidFill>
                <a:srgbClr val="470A0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2" name="íSlïde">
                <a:extLst>
                  <a:ext uri="{FF2B5EF4-FFF2-40B4-BE49-F238E27FC236}">
                    <a16:creationId xmlns:a16="http://schemas.microsoft.com/office/drawing/2014/main" id="{C3200CAA-C1CF-4BD9-95F5-57405D93E4FE}"/>
                  </a:ext>
                </a:extLst>
              </p:cNvPr>
              <p:cNvSpPr/>
              <p:nvPr/>
            </p:nvSpPr>
            <p:spPr bwMode="auto">
              <a:xfrm>
                <a:off x="1235" y="1546"/>
                <a:ext cx="104" cy="98"/>
              </a:xfrm>
              <a:prstGeom prst="rect">
                <a:avLst/>
              </a:prstGeom>
              <a:solidFill>
                <a:srgbClr val="FABEA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3" name="iṥḻîḓê">
                <a:extLst>
                  <a:ext uri="{FF2B5EF4-FFF2-40B4-BE49-F238E27FC236}">
                    <a16:creationId xmlns:a16="http://schemas.microsoft.com/office/drawing/2014/main" id="{C39F4B37-2814-425D-9282-F614652E49A9}"/>
                  </a:ext>
                </a:extLst>
              </p:cNvPr>
              <p:cNvSpPr/>
              <p:nvPr/>
            </p:nvSpPr>
            <p:spPr bwMode="auto">
              <a:xfrm>
                <a:off x="1249" y="1551"/>
                <a:ext cx="90" cy="74"/>
              </a:xfrm>
              <a:custGeom>
                <a:gdLst>
                  <a:gd fmla="*/ 38 w 38" name="T0"/>
                  <a:gd fmla="*/ 9 h 31" name="T1"/>
                  <a:gd fmla="*/ 0 w 38" name="T2"/>
                  <a:gd fmla="*/ 0 h 31" name="T3"/>
                  <a:gd fmla="*/ 38 w 38" name="T4"/>
                  <a:gd fmla="*/ 31 h 31" name="T5"/>
                  <a:gd fmla="*/ 38 w 38" name="T6"/>
                  <a:gd fmla="*/ 9 h 31" name="T7"/>
                </a:gdLst>
                <a:cxnLst>
                  <a:cxn ang="0">
                    <a:pos x="T0" y="T1"/>
                  </a:cxn>
                  <a:cxn ang="0">
                    <a:pos x="T2" y="T3"/>
                  </a:cxn>
                  <a:cxn ang="0">
                    <a:pos x="T4" y="T5"/>
                  </a:cxn>
                  <a:cxn ang="0">
                    <a:pos x="T6" y="T7"/>
                  </a:cxn>
                </a:cxnLst>
                <a:rect b="b" l="0" r="r" t="0"/>
                <a:pathLst>
                  <a:path h="31" w="38">
                    <a:moveTo>
                      <a:pt x="38" y="9"/>
                    </a:moveTo>
                    <a:cubicBezTo>
                      <a:pt x="38" y="9"/>
                      <a:pt x="9" y="4"/>
                      <a:pt x="0" y="0"/>
                    </a:cubicBezTo>
                    <a:cubicBezTo>
                      <a:pt x="38" y="31"/>
                      <a:pt x="38" y="31"/>
                      <a:pt x="38" y="31"/>
                    </a:cubicBezTo>
                    <a:lnTo>
                      <a:pt x="38" y="9"/>
                    </a:lnTo>
                    <a:close/>
                  </a:path>
                </a:pathLst>
              </a:custGeom>
              <a:solidFill>
                <a:srgbClr val="D0A08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4" name="is1ïḓe">
                <a:extLst>
                  <a:ext uri="{FF2B5EF4-FFF2-40B4-BE49-F238E27FC236}">
                    <a16:creationId xmlns:a16="http://schemas.microsoft.com/office/drawing/2014/main" id="{A9D77B8F-6790-4863-892A-087205A7A34F}"/>
                  </a:ext>
                </a:extLst>
              </p:cNvPr>
              <p:cNvSpPr/>
              <p:nvPr/>
            </p:nvSpPr>
            <p:spPr bwMode="auto">
              <a:xfrm>
                <a:off x="1190" y="1641"/>
                <a:ext cx="227" cy="83"/>
              </a:xfrm>
              <a:custGeom>
                <a:gdLst>
                  <a:gd fmla="*/ 149 w 227" name="T0"/>
                  <a:gd fmla="*/ 0 h 83" name="T1"/>
                  <a:gd fmla="*/ 227 w 227" name="T2"/>
                  <a:gd fmla="*/ 83 h 83" name="T3"/>
                  <a:gd fmla="*/ 0 w 227" name="T4"/>
                  <a:gd fmla="*/ 81 h 83" name="T5"/>
                  <a:gd fmla="*/ 45 w 227" name="T6"/>
                  <a:gd fmla="*/ 0 h 83" name="T7"/>
                  <a:gd fmla="*/ 149 w 227" name="T8"/>
                  <a:gd fmla="*/ 0 h 83" name="T9"/>
                </a:gdLst>
                <a:cxnLst>
                  <a:cxn ang="0">
                    <a:pos x="T0" y="T1"/>
                  </a:cxn>
                  <a:cxn ang="0">
                    <a:pos x="T2" y="T3"/>
                  </a:cxn>
                  <a:cxn ang="0">
                    <a:pos x="T4" y="T5"/>
                  </a:cxn>
                  <a:cxn ang="0">
                    <a:pos x="T6" y="T7"/>
                  </a:cxn>
                  <a:cxn ang="0">
                    <a:pos x="T8" y="T9"/>
                  </a:cxn>
                </a:cxnLst>
                <a:rect b="b" l="0" r="r" t="0"/>
                <a:pathLst>
                  <a:path h="83" w="226">
                    <a:moveTo>
                      <a:pt x="149" y="0"/>
                    </a:moveTo>
                    <a:lnTo>
                      <a:pt x="227" y="83"/>
                    </a:lnTo>
                    <a:lnTo>
                      <a:pt x="0" y="81"/>
                    </a:lnTo>
                    <a:lnTo>
                      <a:pt x="45" y="0"/>
                    </a:lnTo>
                    <a:lnTo>
                      <a:pt x="149" y="0"/>
                    </a:ln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5" name="íṧľîḋè">
                <a:extLst>
                  <a:ext uri="{FF2B5EF4-FFF2-40B4-BE49-F238E27FC236}">
                    <a16:creationId xmlns:a16="http://schemas.microsoft.com/office/drawing/2014/main" id="{B75BE121-A71D-484A-889A-038184AFABA5}"/>
                  </a:ext>
                </a:extLst>
              </p:cNvPr>
              <p:cNvSpPr/>
              <p:nvPr/>
            </p:nvSpPr>
            <p:spPr bwMode="auto">
              <a:xfrm>
                <a:off x="1084" y="1665"/>
                <a:ext cx="494" cy="706"/>
              </a:xfrm>
              <a:custGeom>
                <a:gdLst>
                  <a:gd fmla="*/ 23 w 209" name="T0"/>
                  <a:gd fmla="*/ 298 h 298" name="T1"/>
                  <a:gd fmla="*/ 38 w 209" name="T2"/>
                  <a:gd fmla="*/ 210 h 298" name="T3"/>
                  <a:gd fmla="*/ 58 w 209" name="T4"/>
                  <a:gd fmla="*/ 0 h 298" name="T5"/>
                  <a:gd fmla="*/ 139 w 209" name="T6"/>
                  <a:gd fmla="*/ 24 h 298" name="T7"/>
                  <a:gd fmla="*/ 155 w 209" name="T8"/>
                  <a:gd fmla="*/ 114 h 298" name="T9"/>
                  <a:gd fmla="*/ 155 w 209" name="T10"/>
                  <a:gd fmla="*/ 285 h 298" name="T11"/>
                  <a:gd fmla="*/ 98 w 209" name="T12"/>
                  <a:gd fmla="*/ 289 h 298" name="T13"/>
                  <a:gd fmla="*/ 98 w 209" name="T14"/>
                  <a:gd fmla="*/ 289 h 29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98" w="209">
                    <a:moveTo>
                      <a:pt x="23" y="298"/>
                    </a:moveTo>
                    <a:cubicBezTo>
                      <a:pt x="43" y="266"/>
                      <a:pt x="38" y="210"/>
                      <a:pt x="38" y="210"/>
                    </a:cubicBezTo>
                    <a:cubicBezTo>
                      <a:pt x="0" y="62"/>
                      <a:pt x="58" y="0"/>
                      <a:pt x="58" y="0"/>
                    </a:cubicBezTo>
                    <a:cubicBezTo>
                      <a:pt x="139" y="24"/>
                      <a:pt x="139" y="24"/>
                      <a:pt x="139" y="24"/>
                    </a:cubicBezTo>
                    <a:cubicBezTo>
                      <a:pt x="139" y="24"/>
                      <a:pt x="209" y="73"/>
                      <a:pt x="155" y="114"/>
                    </a:cubicBezTo>
                    <a:cubicBezTo>
                      <a:pt x="155" y="114"/>
                      <a:pt x="153" y="242"/>
                      <a:pt x="155" y="285"/>
                    </a:cubicBezTo>
                    <a:cubicBezTo>
                      <a:pt x="155" y="285"/>
                      <a:pt x="126" y="287"/>
                      <a:pt x="98" y="289"/>
                    </a:cubicBezTo>
                    <a:cubicBezTo>
                      <a:pt x="70" y="291"/>
                      <a:pt x="98" y="289"/>
                      <a:pt x="98" y="289"/>
                    </a:cubicBezTo>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6" name="ïśḷîdè">
                <a:extLst>
                  <a:ext uri="{FF2B5EF4-FFF2-40B4-BE49-F238E27FC236}">
                    <a16:creationId xmlns:a16="http://schemas.microsoft.com/office/drawing/2014/main" id="{DE7AE012-C436-4E5A-ABAF-86F64A0B52DA}"/>
                  </a:ext>
                </a:extLst>
              </p:cNvPr>
              <p:cNvSpPr/>
              <p:nvPr/>
            </p:nvSpPr>
            <p:spPr bwMode="auto">
              <a:xfrm>
                <a:off x="1309" y="2335"/>
                <a:ext cx="148" cy="52"/>
              </a:xfrm>
              <a:custGeom>
                <a:gdLst>
                  <a:gd fmla="*/ 0 w 63" name="T0"/>
                  <a:gd fmla="*/ 5 h 22" name="T1"/>
                  <a:gd fmla="*/ 60 w 63" name="T2"/>
                  <a:gd fmla="*/ 0 h 22" name="T3"/>
                  <a:gd fmla="*/ 63 w 63" name="T4"/>
                  <a:gd fmla="*/ 22 h 22" name="T5"/>
                  <a:gd fmla="*/ 0 w 63" name="T6"/>
                  <a:gd fmla="*/ 5 h 22" name="T7"/>
                </a:gdLst>
                <a:cxnLst>
                  <a:cxn ang="0">
                    <a:pos x="T0" y="T1"/>
                  </a:cxn>
                  <a:cxn ang="0">
                    <a:pos x="T2" y="T3"/>
                  </a:cxn>
                  <a:cxn ang="0">
                    <a:pos x="T4" y="T5"/>
                  </a:cxn>
                  <a:cxn ang="0">
                    <a:pos x="T6" y="T7"/>
                  </a:cxn>
                </a:cxnLst>
                <a:rect b="b" l="0" r="r" t="0"/>
                <a:pathLst>
                  <a:path h="22" w="62">
                    <a:moveTo>
                      <a:pt x="0" y="5"/>
                    </a:moveTo>
                    <a:cubicBezTo>
                      <a:pt x="60" y="0"/>
                      <a:pt x="60" y="0"/>
                      <a:pt x="60" y="0"/>
                    </a:cubicBezTo>
                    <a:cubicBezTo>
                      <a:pt x="63" y="22"/>
                      <a:pt x="63" y="22"/>
                      <a:pt x="63" y="22"/>
                    </a:cubicBezTo>
                    <a:cubicBezTo>
                      <a:pt x="63" y="22"/>
                      <a:pt x="11" y="9"/>
                      <a:pt x="0" y="5"/>
                    </a:cubicBezTo>
                    <a:close/>
                  </a:path>
                </a:pathLst>
              </a:custGeom>
              <a:solidFill>
                <a:srgbClr val="EA404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7" name="ïŝlídê">
                <a:extLst>
                  <a:ext uri="{FF2B5EF4-FFF2-40B4-BE49-F238E27FC236}">
                    <a16:creationId xmlns:a16="http://schemas.microsoft.com/office/drawing/2014/main" id="{A9856FC7-13FA-4F5C-AFD1-43BF61F8E7C6}"/>
                  </a:ext>
                </a:extLst>
              </p:cNvPr>
              <p:cNvSpPr/>
              <p:nvPr/>
            </p:nvSpPr>
            <p:spPr bwMode="auto">
              <a:xfrm>
                <a:off x="1216" y="1319"/>
                <a:ext cx="57" cy="81"/>
              </a:xfrm>
              <a:custGeom>
                <a:gdLst>
                  <a:gd fmla="*/ 2 w 24" name="T0"/>
                  <a:gd fmla="*/ 19 h 34" name="T1"/>
                  <a:gd fmla="*/ 16 w 24" name="T2"/>
                  <a:gd fmla="*/ 32 h 34" name="T3"/>
                  <a:gd fmla="*/ 22 w 24" name="T4"/>
                  <a:gd fmla="*/ 15 h 34" name="T5"/>
                  <a:gd fmla="*/ 9 w 24" name="T6"/>
                  <a:gd fmla="*/ 1 h 34" name="T7"/>
                  <a:gd fmla="*/ 2 w 24" name="T8"/>
                  <a:gd fmla="*/ 19 h 34" name="T9"/>
                </a:gdLst>
                <a:cxnLst>
                  <a:cxn ang="0">
                    <a:pos x="T0" y="T1"/>
                  </a:cxn>
                  <a:cxn ang="0">
                    <a:pos x="T2" y="T3"/>
                  </a:cxn>
                  <a:cxn ang="0">
                    <a:pos x="T4" y="T5"/>
                  </a:cxn>
                  <a:cxn ang="0">
                    <a:pos x="T6" y="T7"/>
                  </a:cxn>
                  <a:cxn ang="0">
                    <a:pos x="T8" y="T9"/>
                  </a:cxn>
                </a:cxnLst>
                <a:rect b="b" l="0" r="r" t="0"/>
                <a:pathLst>
                  <a:path h="34" w="24">
                    <a:moveTo>
                      <a:pt x="2" y="19"/>
                    </a:moveTo>
                    <a:cubicBezTo>
                      <a:pt x="4" y="27"/>
                      <a:pt x="10" y="34"/>
                      <a:pt x="16" y="32"/>
                    </a:cubicBezTo>
                    <a:cubicBezTo>
                      <a:pt x="21" y="31"/>
                      <a:pt x="24" y="23"/>
                      <a:pt x="22" y="15"/>
                    </a:cubicBezTo>
                    <a:cubicBezTo>
                      <a:pt x="20" y="6"/>
                      <a:pt x="14" y="0"/>
                      <a:pt x="9" y="1"/>
                    </a:cubicBezTo>
                    <a:cubicBezTo>
                      <a:pt x="3" y="2"/>
                      <a:pt x="0" y="10"/>
                      <a:pt x="2" y="19"/>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8" name="iṡḻîḋê">
                <a:extLst>
                  <a:ext uri="{FF2B5EF4-FFF2-40B4-BE49-F238E27FC236}">
                    <a16:creationId xmlns:a16="http://schemas.microsoft.com/office/drawing/2014/main" id="{51EC61A5-528F-45B2-B51A-F832494AE83E}"/>
                  </a:ext>
                </a:extLst>
              </p:cNvPr>
              <p:cNvSpPr/>
              <p:nvPr/>
            </p:nvSpPr>
            <p:spPr bwMode="auto">
              <a:xfrm>
                <a:off x="1143" y="1231"/>
                <a:ext cx="239" cy="545"/>
              </a:xfrm>
              <a:custGeom>
                <a:gdLst>
                  <a:gd fmla="*/ 96 w 101" name="T0"/>
                  <a:gd fmla="*/ 6 h 230" name="T1"/>
                  <a:gd fmla="*/ 64 w 101" name="T2"/>
                  <a:gd fmla="*/ 92 h 230" name="T3"/>
                  <a:gd fmla="*/ 101 w 101" name="T4"/>
                  <a:gd fmla="*/ 230 h 230" name="T5"/>
                  <a:gd fmla="*/ 39 w 101" name="T6"/>
                  <a:gd fmla="*/ 64 h 230" name="T7"/>
                  <a:gd fmla="*/ 45 w 101" name="T8"/>
                  <a:gd fmla="*/ 25 h 230" name="T9"/>
                  <a:gd fmla="*/ 96 w 101" name="T10"/>
                  <a:gd fmla="*/ 6 h 230" name="T11"/>
                </a:gdLst>
                <a:cxnLst>
                  <a:cxn ang="0">
                    <a:pos x="T0" y="T1"/>
                  </a:cxn>
                  <a:cxn ang="0">
                    <a:pos x="T2" y="T3"/>
                  </a:cxn>
                  <a:cxn ang="0">
                    <a:pos x="T4" y="T5"/>
                  </a:cxn>
                  <a:cxn ang="0">
                    <a:pos x="T6" y="T7"/>
                  </a:cxn>
                  <a:cxn ang="0">
                    <a:pos x="T8" y="T9"/>
                  </a:cxn>
                  <a:cxn ang="0">
                    <a:pos x="T10" y="T11"/>
                  </a:cxn>
                </a:cxnLst>
                <a:rect b="b" l="0" r="r" t="0"/>
                <a:pathLst>
                  <a:path h="230" w="100">
                    <a:moveTo>
                      <a:pt x="96" y="6"/>
                    </a:moveTo>
                    <a:cubicBezTo>
                      <a:pt x="96" y="6"/>
                      <a:pt x="99" y="55"/>
                      <a:pt x="64" y="92"/>
                    </a:cubicBezTo>
                    <a:cubicBezTo>
                      <a:pt x="64" y="92"/>
                      <a:pt x="25" y="148"/>
                      <a:pt x="101" y="230"/>
                    </a:cubicBezTo>
                    <a:cubicBezTo>
                      <a:pt x="101" y="230"/>
                      <a:pt x="0" y="192"/>
                      <a:pt x="39" y="64"/>
                    </a:cubicBezTo>
                    <a:cubicBezTo>
                      <a:pt x="39" y="64"/>
                      <a:pt x="48" y="32"/>
                      <a:pt x="45" y="25"/>
                    </a:cubicBezTo>
                    <a:cubicBezTo>
                      <a:pt x="45" y="25"/>
                      <a:pt x="55" y="0"/>
                      <a:pt x="96" y="6"/>
                    </a:cubicBezTo>
                    <a:close/>
                  </a:path>
                </a:pathLst>
              </a:custGeom>
              <a:solidFill>
                <a:srgbClr val="470A0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9" name="íṧļíḑè">
                <a:extLst>
                  <a:ext uri="{FF2B5EF4-FFF2-40B4-BE49-F238E27FC236}">
                    <a16:creationId xmlns:a16="http://schemas.microsoft.com/office/drawing/2014/main" id="{00C1238A-5339-4B61-87E3-398E08A3F2CD}"/>
                  </a:ext>
                </a:extLst>
              </p:cNvPr>
              <p:cNvSpPr/>
              <p:nvPr/>
            </p:nvSpPr>
            <p:spPr bwMode="auto">
              <a:xfrm>
                <a:off x="1103" y="1189"/>
                <a:ext cx="227" cy="696"/>
              </a:xfrm>
              <a:custGeom>
                <a:gdLst>
                  <a:gd fmla="*/ 77 w 96" name="T0"/>
                  <a:gd fmla="*/ 0 h 294" name="T1"/>
                  <a:gd fmla="*/ 58 w 96" name="T2"/>
                  <a:gd fmla="*/ 131 h 294" name="T3"/>
                  <a:gd fmla="*/ 90 w 96" name="T4"/>
                  <a:gd fmla="*/ 294 h 294" name="T5"/>
                  <a:gd fmla="*/ 14 w 96" name="T6"/>
                  <a:gd fmla="*/ 99 h 294" name="T7"/>
                  <a:gd fmla="*/ 10 w 96" name="T8"/>
                  <a:gd fmla="*/ 42 h 294" name="T9"/>
                  <a:gd fmla="*/ 77 w 96" name="T10"/>
                  <a:gd fmla="*/ 0 h 294" name="T11"/>
                </a:gdLst>
                <a:cxnLst>
                  <a:cxn ang="0">
                    <a:pos x="T0" y="T1"/>
                  </a:cxn>
                  <a:cxn ang="0">
                    <a:pos x="T2" y="T3"/>
                  </a:cxn>
                  <a:cxn ang="0">
                    <a:pos x="T4" y="T5"/>
                  </a:cxn>
                  <a:cxn ang="0">
                    <a:pos x="T6" y="T7"/>
                  </a:cxn>
                  <a:cxn ang="0">
                    <a:pos x="T8" y="T9"/>
                  </a:cxn>
                  <a:cxn ang="0">
                    <a:pos x="T10" y="T11"/>
                  </a:cxn>
                </a:cxnLst>
                <a:rect b="b" l="0" r="r" t="0"/>
                <a:pathLst>
                  <a:path h="294" w="96">
                    <a:moveTo>
                      <a:pt x="77" y="0"/>
                    </a:moveTo>
                    <a:cubicBezTo>
                      <a:pt x="77" y="0"/>
                      <a:pt x="96" y="68"/>
                      <a:pt x="58" y="131"/>
                    </a:cubicBezTo>
                    <a:cubicBezTo>
                      <a:pt x="58" y="131"/>
                      <a:pt x="15" y="203"/>
                      <a:pt x="90" y="294"/>
                    </a:cubicBezTo>
                    <a:cubicBezTo>
                      <a:pt x="90" y="294"/>
                      <a:pt x="0" y="292"/>
                      <a:pt x="14" y="99"/>
                    </a:cubicBezTo>
                    <a:cubicBezTo>
                      <a:pt x="14" y="99"/>
                      <a:pt x="16" y="52"/>
                      <a:pt x="10" y="42"/>
                    </a:cubicBezTo>
                    <a:cubicBezTo>
                      <a:pt x="10" y="42"/>
                      <a:pt x="16" y="4"/>
                      <a:pt x="77" y="0"/>
                    </a:cubicBezTo>
                    <a:close/>
                  </a:path>
                </a:pathLst>
              </a:custGeom>
              <a:solidFill>
                <a:srgbClr val="470A0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0" name="i$líḋè">
                <a:extLst>
                  <a:ext uri="{FF2B5EF4-FFF2-40B4-BE49-F238E27FC236}">
                    <a16:creationId xmlns:a16="http://schemas.microsoft.com/office/drawing/2014/main" id="{C7812553-A69F-4C91-9978-3FD4BA499639}"/>
                  </a:ext>
                </a:extLst>
              </p:cNvPr>
              <p:cNvSpPr/>
              <p:nvPr/>
            </p:nvSpPr>
            <p:spPr bwMode="auto">
              <a:xfrm>
                <a:off x="989" y="1203"/>
                <a:ext cx="227" cy="708"/>
              </a:xfrm>
              <a:custGeom>
                <a:gdLst>
                  <a:gd fmla="*/ 77 w 96" name="T0"/>
                  <a:gd fmla="*/ 5 h 299" name="T1"/>
                  <a:gd fmla="*/ 58 w 96" name="T2"/>
                  <a:gd fmla="*/ 135 h 299" name="T3"/>
                  <a:gd fmla="*/ 90 w 96" name="T4"/>
                  <a:gd fmla="*/ 299 h 299" name="T5"/>
                  <a:gd fmla="*/ 14 w 96" name="T6"/>
                  <a:gd fmla="*/ 104 h 299" name="T7"/>
                  <a:gd fmla="*/ 25 w 96" name="T8"/>
                  <a:gd fmla="*/ 9 h 299" name="T9"/>
                  <a:gd fmla="*/ 77 w 96" name="T10"/>
                  <a:gd fmla="*/ 5 h 299" name="T11"/>
                </a:gdLst>
                <a:cxnLst>
                  <a:cxn ang="0">
                    <a:pos x="T0" y="T1"/>
                  </a:cxn>
                  <a:cxn ang="0">
                    <a:pos x="T2" y="T3"/>
                  </a:cxn>
                  <a:cxn ang="0">
                    <a:pos x="T4" y="T5"/>
                  </a:cxn>
                  <a:cxn ang="0">
                    <a:pos x="T6" y="T7"/>
                  </a:cxn>
                  <a:cxn ang="0">
                    <a:pos x="T8" y="T9"/>
                  </a:cxn>
                  <a:cxn ang="0">
                    <a:pos x="T10" y="T11"/>
                  </a:cxn>
                </a:cxnLst>
                <a:rect b="b" l="0" r="r" t="0"/>
                <a:pathLst>
                  <a:path h="299" w="96">
                    <a:moveTo>
                      <a:pt x="77" y="5"/>
                    </a:moveTo>
                    <a:cubicBezTo>
                      <a:pt x="77" y="5"/>
                      <a:pt x="96" y="73"/>
                      <a:pt x="58" y="135"/>
                    </a:cubicBezTo>
                    <a:cubicBezTo>
                      <a:pt x="58" y="135"/>
                      <a:pt x="15" y="208"/>
                      <a:pt x="90" y="299"/>
                    </a:cubicBezTo>
                    <a:cubicBezTo>
                      <a:pt x="90" y="299"/>
                      <a:pt x="0" y="297"/>
                      <a:pt x="14" y="104"/>
                    </a:cubicBezTo>
                    <a:cubicBezTo>
                      <a:pt x="14" y="104"/>
                      <a:pt x="16" y="38"/>
                      <a:pt x="25" y="9"/>
                    </a:cubicBezTo>
                    <a:cubicBezTo>
                      <a:pt x="25" y="9"/>
                      <a:pt x="58" y="0"/>
                      <a:pt x="77" y="5"/>
                    </a:cubicBezTo>
                    <a:close/>
                  </a:path>
                </a:pathLst>
              </a:custGeom>
              <a:solidFill>
                <a:srgbClr val="470A0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1" name="îŝḷïďê">
                <a:extLst>
                  <a:ext uri="{FF2B5EF4-FFF2-40B4-BE49-F238E27FC236}">
                    <a16:creationId xmlns:a16="http://schemas.microsoft.com/office/drawing/2014/main" id="{58C7BD8F-A0B0-47CB-8C4B-6CACEA261F7A}"/>
                  </a:ext>
                </a:extLst>
              </p:cNvPr>
              <p:cNvSpPr/>
              <p:nvPr/>
            </p:nvSpPr>
            <p:spPr bwMode="auto">
              <a:xfrm>
                <a:off x="1722" y="3141"/>
                <a:ext cx="121" cy="282"/>
              </a:xfrm>
              <a:custGeom>
                <a:gdLst>
                  <a:gd fmla="*/ 21 w 51" name="T0"/>
                  <a:gd fmla="*/ 108 h 119" name="T1"/>
                  <a:gd fmla="*/ 4 w 51" name="T2"/>
                  <a:gd fmla="*/ 54 h 119" name="T3"/>
                  <a:gd fmla="*/ 11 w 51" name="T4"/>
                  <a:gd fmla="*/ 26 h 119" name="T5"/>
                  <a:gd fmla="*/ 8 w 51" name="T6"/>
                  <a:gd fmla="*/ 5 h 119" name="T7"/>
                  <a:gd fmla="*/ 6 w 51" name="T8"/>
                  <a:gd fmla="*/ 0 h 119" name="T9"/>
                  <a:gd fmla="*/ 38 w 51" name="T10"/>
                  <a:gd fmla="*/ 0 h 119" name="T11"/>
                  <a:gd fmla="*/ 36 w 51" name="T12"/>
                  <a:gd fmla="*/ 58 h 119" name="T13"/>
                  <a:gd fmla="*/ 51 w 51" name="T14"/>
                  <a:gd fmla="*/ 116 h 119" name="T15"/>
                  <a:gd fmla="*/ 21 w 51" name="T16"/>
                  <a:gd fmla="*/ 108 h 1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9" w="51">
                    <a:moveTo>
                      <a:pt x="21" y="108"/>
                    </a:moveTo>
                    <a:cubicBezTo>
                      <a:pt x="9" y="97"/>
                      <a:pt x="8" y="67"/>
                      <a:pt x="4" y="54"/>
                    </a:cubicBezTo>
                    <a:cubicBezTo>
                      <a:pt x="0" y="39"/>
                      <a:pt x="12" y="37"/>
                      <a:pt x="11" y="26"/>
                    </a:cubicBezTo>
                    <a:cubicBezTo>
                      <a:pt x="11" y="18"/>
                      <a:pt x="10" y="14"/>
                      <a:pt x="8" y="5"/>
                    </a:cubicBezTo>
                    <a:cubicBezTo>
                      <a:pt x="6" y="0"/>
                      <a:pt x="6" y="0"/>
                      <a:pt x="6" y="0"/>
                    </a:cubicBezTo>
                    <a:cubicBezTo>
                      <a:pt x="38" y="0"/>
                      <a:pt x="38" y="0"/>
                      <a:pt x="38" y="0"/>
                    </a:cubicBezTo>
                    <a:cubicBezTo>
                      <a:pt x="37" y="14"/>
                      <a:pt x="35" y="28"/>
                      <a:pt x="36" y="58"/>
                    </a:cubicBezTo>
                    <a:cubicBezTo>
                      <a:pt x="36" y="58"/>
                      <a:pt x="36" y="101"/>
                      <a:pt x="51" y="116"/>
                    </a:cubicBezTo>
                    <a:cubicBezTo>
                      <a:pt x="51" y="116"/>
                      <a:pt x="34" y="119"/>
                      <a:pt x="21" y="108"/>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2" name="îśļîḓe">
                <a:extLst>
                  <a:ext uri="{FF2B5EF4-FFF2-40B4-BE49-F238E27FC236}">
                    <a16:creationId xmlns:a16="http://schemas.microsoft.com/office/drawing/2014/main" id="{A50E11DF-8988-449C-955C-2A0C5B4AC6B7}"/>
                  </a:ext>
                </a:extLst>
              </p:cNvPr>
              <p:cNvSpPr/>
              <p:nvPr/>
            </p:nvSpPr>
            <p:spPr bwMode="auto">
              <a:xfrm>
                <a:off x="1635" y="2404"/>
                <a:ext cx="220" cy="737"/>
              </a:xfrm>
              <a:custGeom>
                <a:gdLst>
                  <a:gd fmla="*/ 53 w 93" name="T0"/>
                  <a:gd fmla="*/ 7 h 311" name="T1"/>
                  <a:gd fmla="*/ 84 w 93" name="T2"/>
                  <a:gd fmla="*/ 83 h 311" name="T3"/>
                  <a:gd fmla="*/ 79 w 93" name="T4"/>
                  <a:gd fmla="*/ 215 h 311" name="T5"/>
                  <a:gd fmla="*/ 75 w 93" name="T6"/>
                  <a:gd fmla="*/ 311 h 311" name="T7"/>
                  <a:gd fmla="*/ 43 w 93" name="T8"/>
                  <a:gd fmla="*/ 311 h 311" name="T9"/>
                  <a:gd fmla="*/ 18 w 93" name="T10"/>
                  <a:gd fmla="*/ 192 h 311" name="T11"/>
                  <a:gd fmla="*/ 9 w 93" name="T12"/>
                  <a:gd fmla="*/ 87 h 311" name="T13"/>
                  <a:gd fmla="*/ 53 w 93" name="T14"/>
                  <a:gd fmla="*/ 7 h 3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11" w="93">
                    <a:moveTo>
                      <a:pt x="53" y="7"/>
                    </a:moveTo>
                    <a:cubicBezTo>
                      <a:pt x="93" y="11"/>
                      <a:pt x="84" y="83"/>
                      <a:pt x="84" y="83"/>
                    </a:cubicBezTo>
                    <a:cubicBezTo>
                      <a:pt x="88" y="150"/>
                      <a:pt x="79" y="155"/>
                      <a:pt x="79" y="215"/>
                    </a:cubicBezTo>
                    <a:cubicBezTo>
                      <a:pt x="80" y="245"/>
                      <a:pt x="77" y="281"/>
                      <a:pt x="75" y="311"/>
                    </a:cubicBezTo>
                    <a:cubicBezTo>
                      <a:pt x="43" y="311"/>
                      <a:pt x="43" y="311"/>
                      <a:pt x="43" y="311"/>
                    </a:cubicBezTo>
                    <a:cubicBezTo>
                      <a:pt x="35" y="272"/>
                      <a:pt x="24" y="232"/>
                      <a:pt x="18" y="192"/>
                    </a:cubicBezTo>
                    <a:cubicBezTo>
                      <a:pt x="13" y="165"/>
                      <a:pt x="13" y="114"/>
                      <a:pt x="9" y="87"/>
                    </a:cubicBezTo>
                    <a:cubicBezTo>
                      <a:pt x="9" y="87"/>
                      <a:pt x="0" y="0"/>
                      <a:pt x="53" y="7"/>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3" name="îŝ1iḓè">
                <a:extLst>
                  <a:ext uri="{FF2B5EF4-FFF2-40B4-BE49-F238E27FC236}">
                    <a16:creationId xmlns:a16="http://schemas.microsoft.com/office/drawing/2014/main" id="{AE3B0C89-3D7D-44E2-A720-0D9DBFDBB4AF}"/>
                  </a:ext>
                </a:extLst>
              </p:cNvPr>
              <p:cNvSpPr/>
              <p:nvPr/>
            </p:nvSpPr>
            <p:spPr bwMode="auto">
              <a:xfrm>
                <a:off x="1696" y="3226"/>
                <a:ext cx="178" cy="275"/>
              </a:xfrm>
              <a:custGeom>
                <a:gdLst>
                  <a:gd fmla="*/ 19 w 75" name="T0"/>
                  <a:gd fmla="*/ 0 h 116" name="T1"/>
                  <a:gd fmla="*/ 5 w 75" name="T2"/>
                  <a:gd fmla="*/ 27 h 116" name="T3"/>
                  <a:gd fmla="*/ 0 w 75" name="T4"/>
                  <a:gd fmla="*/ 59 h 116" name="T5"/>
                  <a:gd fmla="*/ 3 w 75" name="T6"/>
                  <a:gd fmla="*/ 61 h 116" name="T7"/>
                  <a:gd fmla="*/ 12 w 75" name="T8"/>
                  <a:gd fmla="*/ 39 h 116" name="T9"/>
                  <a:gd fmla="*/ 17 w 75" name="T10"/>
                  <a:gd fmla="*/ 60 h 116" name="T11"/>
                  <a:gd fmla="*/ 35 w 75" name="T12"/>
                  <a:gd fmla="*/ 85 h 116" name="T13"/>
                  <a:gd fmla="*/ 72 w 75" name="T14"/>
                  <a:gd fmla="*/ 100 h 116" name="T15"/>
                  <a:gd fmla="*/ 57 w 75" name="T16"/>
                  <a:gd fmla="*/ 67 h 116" name="T17"/>
                  <a:gd fmla="*/ 28 w 75" name="T18"/>
                  <a:gd fmla="*/ 47 h 116" name="T19"/>
                  <a:gd fmla="*/ 19 w 75" name="T20"/>
                  <a:gd fmla="*/ 0 h 11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15" w="75">
                    <a:moveTo>
                      <a:pt x="19" y="0"/>
                    </a:moveTo>
                    <a:cubicBezTo>
                      <a:pt x="3" y="9"/>
                      <a:pt x="5" y="27"/>
                      <a:pt x="5" y="27"/>
                    </a:cubicBezTo>
                    <a:cubicBezTo>
                      <a:pt x="0" y="59"/>
                      <a:pt x="0" y="59"/>
                      <a:pt x="0" y="59"/>
                    </a:cubicBezTo>
                    <a:cubicBezTo>
                      <a:pt x="3" y="61"/>
                      <a:pt x="3" y="61"/>
                      <a:pt x="3" y="61"/>
                    </a:cubicBezTo>
                    <a:cubicBezTo>
                      <a:pt x="12" y="39"/>
                      <a:pt x="12" y="39"/>
                      <a:pt x="12" y="39"/>
                    </a:cubicBezTo>
                    <a:cubicBezTo>
                      <a:pt x="17" y="60"/>
                      <a:pt x="17" y="60"/>
                      <a:pt x="17" y="60"/>
                    </a:cubicBezTo>
                    <a:cubicBezTo>
                      <a:pt x="18" y="73"/>
                      <a:pt x="35" y="85"/>
                      <a:pt x="35" y="85"/>
                    </a:cubicBezTo>
                    <a:cubicBezTo>
                      <a:pt x="75" y="116"/>
                      <a:pt x="72" y="100"/>
                      <a:pt x="72" y="100"/>
                    </a:cubicBezTo>
                    <a:cubicBezTo>
                      <a:pt x="57" y="67"/>
                      <a:pt x="57" y="67"/>
                      <a:pt x="57" y="67"/>
                    </a:cubicBezTo>
                    <a:cubicBezTo>
                      <a:pt x="57" y="67"/>
                      <a:pt x="37" y="74"/>
                      <a:pt x="28" y="47"/>
                    </a:cubicBezTo>
                    <a:cubicBezTo>
                      <a:pt x="28" y="47"/>
                      <a:pt x="15" y="22"/>
                      <a:pt x="19" y="0"/>
                    </a:cubicBezTo>
                    <a:close/>
                  </a:path>
                </a:pathLst>
              </a:custGeom>
              <a:solidFill>
                <a:srgbClr val="BE1E2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4" name="íšļîḋè">
                <a:extLst>
                  <a:ext uri="{FF2B5EF4-FFF2-40B4-BE49-F238E27FC236}">
                    <a16:creationId xmlns:a16="http://schemas.microsoft.com/office/drawing/2014/main" id="{24CBD495-29F1-43ED-A35F-B845BAE9325D}"/>
                  </a:ext>
                </a:extLst>
              </p:cNvPr>
              <p:cNvSpPr/>
              <p:nvPr/>
            </p:nvSpPr>
            <p:spPr bwMode="auto">
              <a:xfrm>
                <a:off x="1084" y="2262"/>
                <a:ext cx="752" cy="372"/>
              </a:xfrm>
              <a:custGeom>
                <a:gdLst>
                  <a:gd fmla="*/ 270 w 318" name="T0"/>
                  <a:gd fmla="*/ 82 h 157" name="T1"/>
                  <a:gd fmla="*/ 113 w 318" name="T2"/>
                  <a:gd fmla="*/ 41 h 157" name="T3"/>
                  <a:gd fmla="*/ 3 w 318" name="T4"/>
                  <a:gd fmla="*/ 98 h 157" name="T5"/>
                  <a:gd fmla="*/ 183 w 318" name="T6"/>
                  <a:gd fmla="*/ 145 h 157" name="T7"/>
                  <a:gd fmla="*/ 261 w 318" name="T8"/>
                  <a:gd fmla="*/ 147 h 157" name="T9"/>
                  <a:gd fmla="*/ 270 w 318" name="T10"/>
                  <a:gd fmla="*/ 82 h 157" name="T11"/>
                </a:gdLst>
                <a:cxnLst>
                  <a:cxn ang="0">
                    <a:pos x="T0" y="T1"/>
                  </a:cxn>
                  <a:cxn ang="0">
                    <a:pos x="T2" y="T3"/>
                  </a:cxn>
                  <a:cxn ang="0">
                    <a:pos x="T4" y="T5"/>
                  </a:cxn>
                  <a:cxn ang="0">
                    <a:pos x="T6" y="T7"/>
                  </a:cxn>
                  <a:cxn ang="0">
                    <a:pos x="T8" y="T9"/>
                  </a:cxn>
                  <a:cxn ang="0">
                    <a:pos x="T10" y="T11"/>
                  </a:cxn>
                </a:cxnLst>
                <a:rect b="b" l="0" r="r" t="0"/>
                <a:pathLst>
                  <a:path h="157" w="318">
                    <a:moveTo>
                      <a:pt x="270" y="82"/>
                    </a:moveTo>
                    <a:cubicBezTo>
                      <a:pt x="113" y="41"/>
                      <a:pt x="113" y="41"/>
                      <a:pt x="113" y="41"/>
                    </a:cubicBezTo>
                    <a:cubicBezTo>
                      <a:pt x="113" y="41"/>
                      <a:pt x="4" y="0"/>
                      <a:pt x="3" y="98"/>
                    </a:cubicBezTo>
                    <a:cubicBezTo>
                      <a:pt x="3" y="98"/>
                      <a:pt x="0" y="157"/>
                      <a:pt x="183" y="145"/>
                    </a:cubicBezTo>
                    <a:cubicBezTo>
                      <a:pt x="261" y="147"/>
                      <a:pt x="261" y="147"/>
                      <a:pt x="261" y="147"/>
                    </a:cubicBezTo>
                    <a:cubicBezTo>
                      <a:pt x="261" y="147"/>
                      <a:pt x="318" y="122"/>
                      <a:pt x="270" y="82"/>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5" name="ïṥḷíḓê">
                <a:extLst>
                  <a:ext uri="{FF2B5EF4-FFF2-40B4-BE49-F238E27FC236}">
                    <a16:creationId xmlns:a16="http://schemas.microsoft.com/office/drawing/2014/main" id="{F773D3C0-23A0-47EA-9BB9-B5790F9A7FDF}"/>
                  </a:ext>
                </a:extLst>
              </p:cNvPr>
              <p:cNvSpPr/>
              <p:nvPr/>
            </p:nvSpPr>
            <p:spPr bwMode="auto">
              <a:xfrm>
                <a:off x="1084" y="2262"/>
                <a:ext cx="551" cy="372"/>
              </a:xfrm>
              <a:custGeom>
                <a:gdLst>
                  <a:gd fmla="*/ 233 w 233" name="T0"/>
                  <a:gd fmla="*/ 72 h 157" name="T1"/>
                  <a:gd fmla="*/ 113 w 233" name="T2"/>
                  <a:gd fmla="*/ 41 h 157" name="T3"/>
                  <a:gd fmla="*/ 3 w 233" name="T4"/>
                  <a:gd fmla="*/ 98 h 157" name="T5"/>
                  <a:gd fmla="*/ 183 w 233" name="T6"/>
                  <a:gd fmla="*/ 145 h 157" name="T7"/>
                  <a:gd fmla="*/ 192 w 233" name="T8"/>
                  <a:gd fmla="*/ 113 h 157" name="T9"/>
                  <a:gd fmla="*/ 233 w 233" name="T10"/>
                  <a:gd fmla="*/ 72 h 157" name="T11"/>
                </a:gdLst>
                <a:cxnLst>
                  <a:cxn ang="0">
                    <a:pos x="T0" y="T1"/>
                  </a:cxn>
                  <a:cxn ang="0">
                    <a:pos x="T2" y="T3"/>
                  </a:cxn>
                  <a:cxn ang="0">
                    <a:pos x="T4" y="T5"/>
                  </a:cxn>
                  <a:cxn ang="0">
                    <a:pos x="T6" y="T7"/>
                  </a:cxn>
                  <a:cxn ang="0">
                    <a:pos x="T8" y="T9"/>
                  </a:cxn>
                  <a:cxn ang="0">
                    <a:pos x="T10" y="T11"/>
                  </a:cxn>
                </a:cxnLst>
                <a:rect b="b" l="0" r="r" t="0"/>
                <a:pathLst>
                  <a:path h="157" w="233">
                    <a:moveTo>
                      <a:pt x="233" y="72"/>
                    </a:moveTo>
                    <a:cubicBezTo>
                      <a:pt x="113" y="41"/>
                      <a:pt x="113" y="41"/>
                      <a:pt x="113" y="41"/>
                    </a:cubicBezTo>
                    <a:cubicBezTo>
                      <a:pt x="113" y="41"/>
                      <a:pt x="4" y="0"/>
                      <a:pt x="3" y="98"/>
                    </a:cubicBezTo>
                    <a:cubicBezTo>
                      <a:pt x="3" y="98"/>
                      <a:pt x="0" y="157"/>
                      <a:pt x="183" y="145"/>
                    </a:cubicBezTo>
                    <a:cubicBezTo>
                      <a:pt x="183" y="145"/>
                      <a:pt x="200" y="147"/>
                      <a:pt x="192" y="113"/>
                    </a:cubicBezTo>
                    <a:cubicBezTo>
                      <a:pt x="192" y="113"/>
                      <a:pt x="191" y="69"/>
                      <a:pt x="233" y="72"/>
                    </a:cubicBezTo>
                    <a:close/>
                  </a:path>
                </a:pathLst>
              </a:custGeom>
              <a:solidFill>
                <a:srgbClr val="EA404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6" name="ïṥļïḑè">
                <a:extLst>
                  <a:ext uri="{FF2B5EF4-FFF2-40B4-BE49-F238E27FC236}">
                    <a16:creationId xmlns:a16="http://schemas.microsoft.com/office/drawing/2014/main" id="{BD5B8E15-230C-4C40-BD67-7105331CB947}"/>
                  </a:ext>
                </a:extLst>
              </p:cNvPr>
              <p:cNvSpPr/>
              <p:nvPr/>
            </p:nvSpPr>
            <p:spPr bwMode="auto">
              <a:xfrm>
                <a:off x="1387" y="3129"/>
                <a:ext cx="151" cy="296"/>
              </a:xfrm>
              <a:custGeom>
                <a:gdLst>
                  <a:gd fmla="*/ 7 w 64" name="T0"/>
                  <a:gd fmla="*/ 105 h 125" name="T1"/>
                  <a:gd fmla="*/ 12 w 64" name="T2"/>
                  <a:gd fmla="*/ 50 h 125" name="T3"/>
                  <a:gd fmla="*/ 29 w 64" name="T4"/>
                  <a:gd fmla="*/ 27 h 125" name="T5"/>
                  <a:gd fmla="*/ 34 w 64" name="T6"/>
                  <a:gd fmla="*/ 6 h 125" name="T7"/>
                  <a:gd fmla="*/ 34 w 64" name="T8"/>
                  <a:gd fmla="*/ 0 h 125" name="T9"/>
                  <a:gd fmla="*/ 64 w 64" name="T10"/>
                  <a:gd fmla="*/ 13 h 125" name="T11"/>
                  <a:gd fmla="*/ 40 w 64" name="T12"/>
                  <a:gd fmla="*/ 65 h 125" name="T13"/>
                  <a:gd fmla="*/ 32 w 64" name="T14"/>
                  <a:gd fmla="*/ 125 h 125" name="T15"/>
                  <a:gd fmla="*/ 7 w 64" name="T16"/>
                  <a:gd fmla="*/ 105 h 12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5" w="64">
                    <a:moveTo>
                      <a:pt x="7" y="105"/>
                    </a:moveTo>
                    <a:cubicBezTo>
                      <a:pt x="0" y="91"/>
                      <a:pt x="11" y="63"/>
                      <a:pt x="12" y="50"/>
                    </a:cubicBezTo>
                    <a:cubicBezTo>
                      <a:pt x="14" y="34"/>
                      <a:pt x="25" y="37"/>
                      <a:pt x="29" y="27"/>
                    </a:cubicBezTo>
                    <a:cubicBezTo>
                      <a:pt x="32" y="19"/>
                      <a:pt x="32" y="15"/>
                      <a:pt x="34" y="6"/>
                    </a:cubicBezTo>
                    <a:cubicBezTo>
                      <a:pt x="34" y="0"/>
                      <a:pt x="34" y="0"/>
                      <a:pt x="34" y="0"/>
                    </a:cubicBezTo>
                    <a:cubicBezTo>
                      <a:pt x="64" y="13"/>
                      <a:pt x="64" y="13"/>
                      <a:pt x="64" y="13"/>
                    </a:cubicBezTo>
                    <a:cubicBezTo>
                      <a:pt x="58" y="25"/>
                      <a:pt x="50" y="38"/>
                      <a:pt x="40" y="65"/>
                    </a:cubicBezTo>
                    <a:cubicBezTo>
                      <a:pt x="40" y="65"/>
                      <a:pt x="23" y="106"/>
                      <a:pt x="32" y="125"/>
                    </a:cubicBezTo>
                    <a:cubicBezTo>
                      <a:pt x="32" y="125"/>
                      <a:pt x="15" y="121"/>
                      <a:pt x="7" y="105"/>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7" name="iśľidê">
                <a:extLst>
                  <a:ext uri="{FF2B5EF4-FFF2-40B4-BE49-F238E27FC236}">
                    <a16:creationId xmlns:a16="http://schemas.microsoft.com/office/drawing/2014/main" id="{97B9EEA4-D7D8-4399-9BD5-3EE5C332493E}"/>
                  </a:ext>
                </a:extLst>
              </p:cNvPr>
              <p:cNvSpPr/>
              <p:nvPr/>
            </p:nvSpPr>
            <p:spPr bwMode="auto">
              <a:xfrm>
                <a:off x="1467" y="2411"/>
                <a:ext cx="381" cy="749"/>
              </a:xfrm>
              <a:custGeom>
                <a:gdLst>
                  <a:gd fmla="*/ 125 w 161" name="T0"/>
                  <a:gd fmla="*/ 26 h 316" name="T1"/>
                  <a:gd fmla="*/ 125 w 161" name="T2"/>
                  <a:gd fmla="*/ 108 h 316" name="T3"/>
                  <a:gd fmla="*/ 71 w 161" name="T4"/>
                  <a:gd fmla="*/ 229 h 316" name="T5"/>
                  <a:gd fmla="*/ 30 w 161" name="T6"/>
                  <a:gd fmla="*/ 316 h 316" name="T7"/>
                  <a:gd fmla="*/ 0 w 161" name="T8"/>
                  <a:gd fmla="*/ 304 h 316" name="T9"/>
                  <a:gd fmla="*/ 22 w 161" name="T10"/>
                  <a:gd fmla="*/ 184 h 316" name="T11"/>
                  <a:gd fmla="*/ 54 w 161" name="T12"/>
                  <a:gd fmla="*/ 83 h 316" name="T13"/>
                  <a:gd fmla="*/ 125 w 161" name="T14"/>
                  <a:gd fmla="*/ 26 h 31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16" w="161">
                    <a:moveTo>
                      <a:pt x="125" y="26"/>
                    </a:moveTo>
                    <a:cubicBezTo>
                      <a:pt x="161" y="46"/>
                      <a:pt x="125" y="108"/>
                      <a:pt x="125" y="108"/>
                    </a:cubicBezTo>
                    <a:cubicBezTo>
                      <a:pt x="103" y="172"/>
                      <a:pt x="93" y="173"/>
                      <a:pt x="71" y="229"/>
                    </a:cubicBezTo>
                    <a:cubicBezTo>
                      <a:pt x="59" y="256"/>
                      <a:pt x="43" y="289"/>
                      <a:pt x="30" y="316"/>
                    </a:cubicBezTo>
                    <a:cubicBezTo>
                      <a:pt x="0" y="304"/>
                      <a:pt x="0" y="304"/>
                      <a:pt x="0" y="304"/>
                    </a:cubicBezTo>
                    <a:cubicBezTo>
                      <a:pt x="7" y="264"/>
                      <a:pt x="13" y="223"/>
                      <a:pt x="22" y="184"/>
                    </a:cubicBezTo>
                    <a:cubicBezTo>
                      <a:pt x="28" y="157"/>
                      <a:pt x="48" y="110"/>
                      <a:pt x="54" y="83"/>
                    </a:cubicBezTo>
                    <a:cubicBezTo>
                      <a:pt x="54" y="83"/>
                      <a:pt x="79" y="0"/>
                      <a:pt x="125" y="26"/>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8" name="íṣ1îḓê">
                <a:extLst>
                  <a:ext uri="{FF2B5EF4-FFF2-40B4-BE49-F238E27FC236}">
                    <a16:creationId xmlns:a16="http://schemas.microsoft.com/office/drawing/2014/main" id="{0F96941F-E1C5-4C3D-82D3-9393EDD36CA3}"/>
                  </a:ext>
                </a:extLst>
              </p:cNvPr>
              <p:cNvSpPr/>
              <p:nvPr/>
            </p:nvSpPr>
            <p:spPr bwMode="auto">
              <a:xfrm>
                <a:off x="1346" y="3212"/>
                <a:ext cx="119" cy="303"/>
              </a:xfrm>
              <a:custGeom>
                <a:gdLst>
                  <a:gd fmla="*/ 39 w 50" name="T0"/>
                  <a:gd fmla="*/ 0 h 128" name="T1"/>
                  <a:gd fmla="*/ 16 w 50" name="T2"/>
                  <a:gd fmla="*/ 19 h 128" name="T3"/>
                  <a:gd fmla="*/ 0 w 50" name="T4"/>
                  <a:gd fmla="*/ 47 h 128" name="T5"/>
                  <a:gd fmla="*/ 2 w 50" name="T6"/>
                  <a:gd fmla="*/ 50 h 128" name="T7"/>
                  <a:gd fmla="*/ 18 w 50" name="T8"/>
                  <a:gd fmla="*/ 33 h 128" name="T9"/>
                  <a:gd fmla="*/ 14 w 50" name="T10"/>
                  <a:gd fmla="*/ 54 h 128" name="T11"/>
                  <a:gd fmla="*/ 22 w 50" name="T12"/>
                  <a:gd fmla="*/ 84 h 128" name="T13"/>
                  <a:gd fmla="*/ 50 w 50" name="T14"/>
                  <a:gd fmla="*/ 112 h 128" name="T15"/>
                  <a:gd fmla="*/ 49 w 50" name="T16"/>
                  <a:gd fmla="*/ 76 h 128" name="T17"/>
                  <a:gd fmla="*/ 29 w 50" name="T18"/>
                  <a:gd fmla="*/ 46 h 128" name="T19"/>
                  <a:gd fmla="*/ 39 w 50" name="T20"/>
                  <a:gd fmla="*/ 0 h 12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28" w="50">
                    <a:moveTo>
                      <a:pt x="39" y="0"/>
                    </a:moveTo>
                    <a:cubicBezTo>
                      <a:pt x="22" y="2"/>
                      <a:pt x="16" y="19"/>
                      <a:pt x="16" y="19"/>
                    </a:cubicBezTo>
                    <a:cubicBezTo>
                      <a:pt x="0" y="47"/>
                      <a:pt x="0" y="47"/>
                      <a:pt x="0" y="47"/>
                    </a:cubicBezTo>
                    <a:cubicBezTo>
                      <a:pt x="2" y="50"/>
                      <a:pt x="2" y="50"/>
                      <a:pt x="2" y="50"/>
                    </a:cubicBezTo>
                    <a:cubicBezTo>
                      <a:pt x="18" y="33"/>
                      <a:pt x="18" y="33"/>
                      <a:pt x="18" y="33"/>
                    </a:cubicBezTo>
                    <a:cubicBezTo>
                      <a:pt x="14" y="54"/>
                      <a:pt x="14" y="54"/>
                      <a:pt x="14" y="54"/>
                    </a:cubicBezTo>
                    <a:cubicBezTo>
                      <a:pt x="11" y="66"/>
                      <a:pt x="22" y="84"/>
                      <a:pt x="22" y="84"/>
                    </a:cubicBezTo>
                    <a:cubicBezTo>
                      <a:pt x="47" y="128"/>
                      <a:pt x="50" y="112"/>
                      <a:pt x="50" y="112"/>
                    </a:cubicBezTo>
                    <a:cubicBezTo>
                      <a:pt x="49" y="76"/>
                      <a:pt x="49" y="76"/>
                      <a:pt x="49" y="76"/>
                    </a:cubicBezTo>
                    <a:cubicBezTo>
                      <a:pt x="49" y="76"/>
                      <a:pt x="28" y="75"/>
                      <a:pt x="29" y="46"/>
                    </a:cubicBezTo>
                    <a:cubicBezTo>
                      <a:pt x="29" y="46"/>
                      <a:pt x="27" y="18"/>
                      <a:pt x="39" y="0"/>
                    </a:cubicBezTo>
                    <a:close/>
                  </a:path>
                </a:pathLst>
              </a:custGeom>
              <a:solidFill>
                <a:srgbClr val="BE1E2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9" name="íšľïdè">
                <a:extLst>
                  <a:ext uri="{FF2B5EF4-FFF2-40B4-BE49-F238E27FC236}">
                    <a16:creationId xmlns:a16="http://schemas.microsoft.com/office/drawing/2014/main" id="{D5ACDB90-8AAC-4B83-A551-BAF1C7F48029}"/>
                  </a:ext>
                </a:extLst>
              </p:cNvPr>
              <p:cNvSpPr/>
              <p:nvPr/>
            </p:nvSpPr>
            <p:spPr bwMode="auto">
              <a:xfrm>
                <a:off x="1933" y="2108"/>
                <a:ext cx="57" cy="17"/>
              </a:xfrm>
              <a:custGeom>
                <a:gdLst>
                  <a:gd fmla="*/ 0 w 24" name="T0"/>
                  <a:gd fmla="*/ 1 h 7" name="T1"/>
                  <a:gd fmla="*/ 19 w 24" name="T2"/>
                  <a:gd fmla="*/ 0 h 7" name="T3"/>
                  <a:gd fmla="*/ 21 w 24" name="T4"/>
                  <a:gd fmla="*/ 4 h 7" name="T5"/>
                  <a:gd fmla="*/ 9 w 24" name="T6"/>
                  <a:gd fmla="*/ 7 h 7" name="T7"/>
                  <a:gd fmla="*/ 0 w 24" name="T8"/>
                  <a:gd fmla="*/ 1 h 7" name="T9"/>
                </a:gdLst>
                <a:cxnLst>
                  <a:cxn ang="0">
                    <a:pos x="T0" y="T1"/>
                  </a:cxn>
                  <a:cxn ang="0">
                    <a:pos x="T2" y="T3"/>
                  </a:cxn>
                  <a:cxn ang="0">
                    <a:pos x="T4" y="T5"/>
                  </a:cxn>
                  <a:cxn ang="0">
                    <a:pos x="T6" y="T7"/>
                  </a:cxn>
                  <a:cxn ang="0">
                    <a:pos x="T8" y="T9"/>
                  </a:cxn>
                </a:cxnLst>
                <a:rect b="b" l="0" r="r" t="0"/>
                <a:pathLst>
                  <a:path h="7" w="24">
                    <a:moveTo>
                      <a:pt x="0" y="1"/>
                    </a:moveTo>
                    <a:cubicBezTo>
                      <a:pt x="0" y="1"/>
                      <a:pt x="11" y="2"/>
                      <a:pt x="19" y="0"/>
                    </a:cubicBezTo>
                    <a:cubicBezTo>
                      <a:pt x="19" y="0"/>
                      <a:pt x="24" y="1"/>
                      <a:pt x="21" y="4"/>
                    </a:cubicBezTo>
                    <a:cubicBezTo>
                      <a:pt x="21" y="4"/>
                      <a:pt x="16" y="6"/>
                      <a:pt x="9" y="7"/>
                    </a:cubicBezTo>
                    <a:lnTo>
                      <a:pt x="0" y="1"/>
                    </a:lnTo>
                    <a:close/>
                  </a:path>
                </a:pathLst>
              </a:custGeom>
              <a:solidFill>
                <a:srgbClr val="B7897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0" name="ïsľídè">
                <a:extLst>
                  <a:ext uri="{FF2B5EF4-FFF2-40B4-BE49-F238E27FC236}">
                    <a16:creationId xmlns:a16="http://schemas.microsoft.com/office/drawing/2014/main" id="{B04B23B8-83B8-460B-9478-2A88370ED647}"/>
                  </a:ext>
                </a:extLst>
              </p:cNvPr>
              <p:cNvSpPr/>
              <p:nvPr/>
            </p:nvSpPr>
            <p:spPr bwMode="auto">
              <a:xfrm>
                <a:off x="1327" y="2058"/>
                <a:ext cx="514" cy="119"/>
              </a:xfrm>
              <a:custGeom>
                <a:gdLst>
                  <a:gd fmla="*/ 44 w 217" name="T0"/>
                  <a:gd fmla="*/ 0 h 50" name="T1"/>
                  <a:gd fmla="*/ 213 w 217" name="T2"/>
                  <a:gd fmla="*/ 22 h 50" name="T3"/>
                  <a:gd fmla="*/ 217 w 217" name="T4"/>
                  <a:gd fmla="*/ 40 h 50" name="T5"/>
                  <a:gd fmla="*/ 41 w 217" name="T6"/>
                  <a:gd fmla="*/ 50 h 50" name="T7"/>
                  <a:gd fmla="*/ 44 w 217" name="T8"/>
                  <a:gd fmla="*/ 0 h 50" name="T9"/>
                </a:gdLst>
                <a:cxnLst>
                  <a:cxn ang="0">
                    <a:pos x="T0" y="T1"/>
                  </a:cxn>
                  <a:cxn ang="0">
                    <a:pos x="T2" y="T3"/>
                  </a:cxn>
                  <a:cxn ang="0">
                    <a:pos x="T4" y="T5"/>
                  </a:cxn>
                  <a:cxn ang="0">
                    <a:pos x="T6" y="T7"/>
                  </a:cxn>
                  <a:cxn ang="0">
                    <a:pos x="T8" y="T9"/>
                  </a:cxn>
                </a:cxnLst>
                <a:rect b="b" l="0" r="r" t="0"/>
                <a:pathLst>
                  <a:path h="50" w="216">
                    <a:moveTo>
                      <a:pt x="44" y="0"/>
                    </a:moveTo>
                    <a:cubicBezTo>
                      <a:pt x="213" y="22"/>
                      <a:pt x="213" y="22"/>
                      <a:pt x="213" y="22"/>
                    </a:cubicBezTo>
                    <a:cubicBezTo>
                      <a:pt x="217" y="40"/>
                      <a:pt x="217" y="40"/>
                      <a:pt x="217" y="40"/>
                    </a:cubicBezTo>
                    <a:cubicBezTo>
                      <a:pt x="41" y="50"/>
                      <a:pt x="41" y="50"/>
                      <a:pt x="41" y="50"/>
                    </a:cubicBezTo>
                    <a:cubicBezTo>
                      <a:pt x="41" y="50"/>
                      <a:pt x="0" y="3"/>
                      <a:pt x="44"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1" name="iśļïḓè">
                <a:extLst>
                  <a:ext uri="{FF2B5EF4-FFF2-40B4-BE49-F238E27FC236}">
                    <a16:creationId xmlns:a16="http://schemas.microsoft.com/office/drawing/2014/main" id="{BA32EA8A-1AAF-41CD-9ADD-14AC500C6FFB}"/>
                  </a:ext>
                </a:extLst>
              </p:cNvPr>
              <p:cNvSpPr/>
              <p:nvPr/>
            </p:nvSpPr>
            <p:spPr bwMode="auto">
              <a:xfrm>
                <a:off x="1183" y="1731"/>
                <a:ext cx="376" cy="479"/>
              </a:xfrm>
              <a:custGeom>
                <a:gdLst>
                  <a:gd fmla="*/ 26 w 159" name="T0"/>
                  <a:gd fmla="*/ 14 h 202" name="T1"/>
                  <a:gd fmla="*/ 62 w 159" name="T2"/>
                  <a:gd fmla="*/ 28 h 202" name="T3"/>
                  <a:gd fmla="*/ 127 w 159" name="T4"/>
                  <a:gd fmla="*/ 145 h 202" name="T5"/>
                  <a:gd fmla="*/ 99 w 159" name="T6"/>
                  <a:gd fmla="*/ 186 h 202" name="T7"/>
                  <a:gd fmla="*/ 26 w 159" name="T8"/>
                  <a:gd fmla="*/ 67 h 202" name="T9"/>
                  <a:gd fmla="*/ 26 w 159" name="T10"/>
                  <a:gd fmla="*/ 14 h 202" name="T11"/>
                </a:gdLst>
                <a:cxnLst>
                  <a:cxn ang="0">
                    <a:pos x="T0" y="T1"/>
                  </a:cxn>
                  <a:cxn ang="0">
                    <a:pos x="T2" y="T3"/>
                  </a:cxn>
                  <a:cxn ang="0">
                    <a:pos x="T4" y="T5"/>
                  </a:cxn>
                  <a:cxn ang="0">
                    <a:pos x="T6" y="T7"/>
                  </a:cxn>
                  <a:cxn ang="0">
                    <a:pos x="T8" y="T9"/>
                  </a:cxn>
                  <a:cxn ang="0">
                    <a:pos x="T10" y="T11"/>
                  </a:cxn>
                </a:cxnLst>
                <a:rect b="b" l="0" r="r" t="0"/>
                <a:pathLst>
                  <a:path h="201" w="159">
                    <a:moveTo>
                      <a:pt x="26" y="14"/>
                    </a:moveTo>
                    <a:cubicBezTo>
                      <a:pt x="47" y="0"/>
                      <a:pt x="62" y="28"/>
                      <a:pt x="62" y="28"/>
                    </a:cubicBezTo>
                    <a:cubicBezTo>
                      <a:pt x="127" y="145"/>
                      <a:pt x="127" y="145"/>
                      <a:pt x="127" y="145"/>
                    </a:cubicBezTo>
                    <a:cubicBezTo>
                      <a:pt x="159" y="202"/>
                      <a:pt x="99" y="186"/>
                      <a:pt x="99" y="186"/>
                    </a:cubicBezTo>
                    <a:cubicBezTo>
                      <a:pt x="26" y="67"/>
                      <a:pt x="26" y="67"/>
                      <a:pt x="26" y="67"/>
                    </a:cubicBezTo>
                    <a:cubicBezTo>
                      <a:pt x="0" y="27"/>
                      <a:pt x="26" y="14"/>
                      <a:pt x="26" y="14"/>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2" name="îṣ1îdé">
                <a:extLst>
                  <a:ext uri="{FF2B5EF4-FFF2-40B4-BE49-F238E27FC236}">
                    <a16:creationId xmlns:a16="http://schemas.microsoft.com/office/drawing/2014/main" id="{07598D1C-6E2B-4F53-B96F-95FAF004B6BC}"/>
                  </a:ext>
                </a:extLst>
              </p:cNvPr>
              <p:cNvSpPr/>
              <p:nvPr/>
            </p:nvSpPr>
            <p:spPr bwMode="auto">
              <a:xfrm>
                <a:off x="1826" y="2087"/>
                <a:ext cx="190" cy="116"/>
              </a:xfrm>
              <a:custGeom>
                <a:gdLst>
                  <a:gd fmla="*/ 1 w 80" name="T0"/>
                  <a:gd fmla="*/ 28 h 49" name="T1"/>
                  <a:gd fmla="*/ 0 w 80" name="T2"/>
                  <a:gd fmla="*/ 10 h 49" name="T3"/>
                  <a:gd fmla="*/ 78 w 80" name="T4"/>
                  <a:gd fmla="*/ 28 h 49" name="T5"/>
                  <a:gd fmla="*/ 76 w 80" name="T6"/>
                  <a:gd fmla="*/ 31 h 49" name="T7"/>
                  <a:gd fmla="*/ 49 w 80" name="T8"/>
                  <a:gd fmla="*/ 19 h 49" name="T9"/>
                  <a:gd fmla="*/ 74 w 80" name="T10"/>
                  <a:gd fmla="*/ 33 h 49" name="T11"/>
                  <a:gd fmla="*/ 71 w 80" name="T12"/>
                  <a:gd fmla="*/ 37 h 49" name="T13"/>
                  <a:gd fmla="*/ 46 w 80" name="T14"/>
                  <a:gd fmla="*/ 25 h 49" name="T15"/>
                  <a:gd fmla="*/ 67 w 80" name="T16"/>
                  <a:gd fmla="*/ 36 h 49" name="T17"/>
                  <a:gd fmla="*/ 66 w 80" name="T18"/>
                  <a:gd fmla="*/ 41 h 49" name="T19"/>
                  <a:gd fmla="*/ 41 w 80" name="T20"/>
                  <a:gd fmla="*/ 29 h 49" name="T21"/>
                  <a:gd fmla="*/ 52 w 80" name="T22"/>
                  <a:gd fmla="*/ 41 h 49" name="T23"/>
                  <a:gd fmla="*/ 32 w 80" name="T24"/>
                  <a:gd fmla="*/ 35 h 49" name="T25"/>
                  <a:gd fmla="*/ 10 w 80" name="T26"/>
                  <a:gd fmla="*/ 30 h 49" name="T27"/>
                  <a:gd fmla="*/ 1 w 80" name="T28"/>
                  <a:gd fmla="*/ 28 h 4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9" w="80">
                    <a:moveTo>
                      <a:pt x="1" y="28"/>
                    </a:moveTo>
                    <a:cubicBezTo>
                      <a:pt x="0" y="10"/>
                      <a:pt x="0" y="10"/>
                      <a:pt x="0" y="10"/>
                    </a:cubicBezTo>
                    <a:cubicBezTo>
                      <a:pt x="0" y="10"/>
                      <a:pt x="55" y="0"/>
                      <a:pt x="78" y="28"/>
                    </a:cubicBezTo>
                    <a:cubicBezTo>
                      <a:pt x="80" y="32"/>
                      <a:pt x="76" y="31"/>
                      <a:pt x="76" y="31"/>
                    </a:cubicBezTo>
                    <a:cubicBezTo>
                      <a:pt x="64" y="21"/>
                      <a:pt x="49" y="19"/>
                      <a:pt x="49" y="19"/>
                    </a:cubicBezTo>
                    <a:cubicBezTo>
                      <a:pt x="60" y="21"/>
                      <a:pt x="74" y="33"/>
                      <a:pt x="74" y="33"/>
                    </a:cubicBezTo>
                    <a:cubicBezTo>
                      <a:pt x="75" y="37"/>
                      <a:pt x="71" y="37"/>
                      <a:pt x="71" y="37"/>
                    </a:cubicBezTo>
                    <a:cubicBezTo>
                      <a:pt x="71" y="37"/>
                      <a:pt x="55" y="27"/>
                      <a:pt x="46" y="25"/>
                    </a:cubicBezTo>
                    <a:cubicBezTo>
                      <a:pt x="52" y="27"/>
                      <a:pt x="67" y="36"/>
                      <a:pt x="67" y="36"/>
                    </a:cubicBezTo>
                    <a:cubicBezTo>
                      <a:pt x="71" y="41"/>
                      <a:pt x="66" y="41"/>
                      <a:pt x="66" y="41"/>
                    </a:cubicBezTo>
                    <a:cubicBezTo>
                      <a:pt x="66" y="41"/>
                      <a:pt x="54" y="38"/>
                      <a:pt x="41" y="29"/>
                    </a:cubicBezTo>
                    <a:cubicBezTo>
                      <a:pt x="41" y="29"/>
                      <a:pt x="36" y="29"/>
                      <a:pt x="52" y="41"/>
                    </a:cubicBezTo>
                    <a:cubicBezTo>
                      <a:pt x="52" y="41"/>
                      <a:pt x="52" y="49"/>
                      <a:pt x="32" y="35"/>
                    </a:cubicBezTo>
                    <a:cubicBezTo>
                      <a:pt x="32" y="35"/>
                      <a:pt x="15" y="34"/>
                      <a:pt x="10" y="30"/>
                    </a:cubicBezTo>
                    <a:cubicBezTo>
                      <a:pt x="10" y="30"/>
                      <a:pt x="5" y="28"/>
                      <a:pt x="1" y="28"/>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3" name="ï$ḻîdé">
                <a:extLst>
                  <a:ext uri="{FF2B5EF4-FFF2-40B4-BE49-F238E27FC236}">
                    <a16:creationId xmlns:a16="http://schemas.microsoft.com/office/drawing/2014/main" id="{7DAAE6DE-0A62-4AFD-9710-CDEB709A5C0B}"/>
                  </a:ext>
                </a:extLst>
              </p:cNvPr>
              <p:cNvSpPr/>
              <p:nvPr/>
            </p:nvSpPr>
            <p:spPr bwMode="auto">
              <a:xfrm>
                <a:off x="1807" y="1205"/>
                <a:ext cx="242" cy="763"/>
              </a:xfrm>
              <a:custGeom>
                <a:gdLst>
                  <a:gd fmla="*/ 131 w 242" name="T0"/>
                  <a:gd fmla="*/ 763 h 763" name="T1"/>
                  <a:gd fmla="*/ 242 w 242" name="T2"/>
                  <a:gd fmla="*/ 22 h 763" name="T3"/>
                  <a:gd fmla="*/ 112 w 242" name="T4"/>
                  <a:gd fmla="*/ 0 h 763" name="T5"/>
                  <a:gd fmla="*/ 0 w 242" name="T6"/>
                  <a:gd fmla="*/ 744 h 763" name="T7"/>
                  <a:gd fmla="*/ 131 w 242" name="T8"/>
                  <a:gd fmla="*/ 763 h 763" name="T9"/>
                </a:gdLst>
                <a:cxnLst>
                  <a:cxn ang="0">
                    <a:pos x="T0" y="T1"/>
                  </a:cxn>
                  <a:cxn ang="0">
                    <a:pos x="T2" y="T3"/>
                  </a:cxn>
                  <a:cxn ang="0">
                    <a:pos x="T4" y="T5"/>
                  </a:cxn>
                  <a:cxn ang="0">
                    <a:pos x="T6" y="T7"/>
                  </a:cxn>
                  <a:cxn ang="0">
                    <a:pos x="T8" y="T9"/>
                  </a:cxn>
                </a:cxnLst>
                <a:rect b="b" l="0" r="r" t="0"/>
                <a:pathLst>
                  <a:path h="763" w="241">
                    <a:moveTo>
                      <a:pt x="131" y="763"/>
                    </a:moveTo>
                    <a:lnTo>
                      <a:pt x="242" y="22"/>
                    </a:lnTo>
                    <a:lnTo>
                      <a:pt x="112" y="0"/>
                    </a:lnTo>
                    <a:lnTo>
                      <a:pt x="0" y="744"/>
                    </a:lnTo>
                    <a:lnTo>
                      <a:pt x="131" y="763"/>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4" name="í$ḻïďê">
                <a:extLst>
                  <a:ext uri="{FF2B5EF4-FFF2-40B4-BE49-F238E27FC236}">
                    <a16:creationId xmlns:a16="http://schemas.microsoft.com/office/drawing/2014/main" id="{97306039-ADCB-4B70-B625-8EB23329B754}"/>
                  </a:ext>
                </a:extLst>
              </p:cNvPr>
              <p:cNvSpPr/>
              <p:nvPr/>
            </p:nvSpPr>
            <p:spPr bwMode="auto">
              <a:xfrm>
                <a:off x="1938" y="1248"/>
                <a:ext cx="156" cy="720"/>
              </a:xfrm>
              <a:custGeom>
                <a:gdLst>
                  <a:gd fmla="*/ 46 w 66" name="T0"/>
                  <a:gd fmla="*/ 0 h 304" name="T1"/>
                  <a:gd fmla="*/ 60 w 66" name="T2"/>
                  <a:gd fmla="*/ 100 h 304" name="T3"/>
                  <a:gd fmla="*/ 61 w 66" name="T4"/>
                  <a:gd fmla="*/ 179 h 304" name="T5"/>
                  <a:gd fmla="*/ 35 w 66" name="T6"/>
                  <a:gd fmla="*/ 253 h 304" name="T7"/>
                  <a:gd fmla="*/ 0 w 66" name="T8"/>
                  <a:gd fmla="*/ 304 h 304" name="T9"/>
                  <a:gd fmla="*/ 46 w 66" name="T10"/>
                  <a:gd fmla="*/ 0 h 304" name="T11"/>
                </a:gdLst>
                <a:cxnLst>
                  <a:cxn ang="0">
                    <a:pos x="T0" y="T1"/>
                  </a:cxn>
                  <a:cxn ang="0">
                    <a:pos x="T2" y="T3"/>
                  </a:cxn>
                  <a:cxn ang="0">
                    <a:pos x="T4" y="T5"/>
                  </a:cxn>
                  <a:cxn ang="0">
                    <a:pos x="T6" y="T7"/>
                  </a:cxn>
                  <a:cxn ang="0">
                    <a:pos x="T8" y="T9"/>
                  </a:cxn>
                  <a:cxn ang="0">
                    <a:pos x="T10" y="T11"/>
                  </a:cxn>
                </a:cxnLst>
                <a:rect b="b" l="0" r="r" t="0"/>
                <a:pathLst>
                  <a:path h="304" w="66">
                    <a:moveTo>
                      <a:pt x="46" y="0"/>
                    </a:moveTo>
                    <a:cubicBezTo>
                      <a:pt x="46" y="0"/>
                      <a:pt x="66" y="15"/>
                      <a:pt x="60" y="100"/>
                    </a:cubicBezTo>
                    <a:cubicBezTo>
                      <a:pt x="60" y="100"/>
                      <a:pt x="54" y="144"/>
                      <a:pt x="61" y="179"/>
                    </a:cubicBezTo>
                    <a:cubicBezTo>
                      <a:pt x="61" y="179"/>
                      <a:pt x="66" y="221"/>
                      <a:pt x="35" y="253"/>
                    </a:cubicBezTo>
                    <a:cubicBezTo>
                      <a:pt x="35" y="253"/>
                      <a:pt x="7" y="284"/>
                      <a:pt x="0" y="304"/>
                    </a:cubicBezTo>
                    <a:lnTo>
                      <a:pt x="46" y="0"/>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5" name="íşľidè">
                <a:extLst>
                  <a:ext uri="{FF2B5EF4-FFF2-40B4-BE49-F238E27FC236}">
                    <a16:creationId xmlns:a16="http://schemas.microsoft.com/office/drawing/2014/main" id="{BF08E102-85E0-4DD5-8ECB-090082880605}"/>
                  </a:ext>
                </a:extLst>
              </p:cNvPr>
              <p:cNvSpPr/>
              <p:nvPr/>
            </p:nvSpPr>
            <p:spPr bwMode="auto">
              <a:xfrm>
                <a:off x="2006" y="1776"/>
                <a:ext cx="104" cy="353"/>
              </a:xfrm>
              <a:custGeom>
                <a:gdLst>
                  <a:gd fmla="*/ 52 w 104" name="T0"/>
                  <a:gd fmla="*/ 0 h 353" name="T1"/>
                  <a:gd fmla="*/ 12 w 104" name="T2"/>
                  <a:gd fmla="*/ 19 h 353" name="T3"/>
                  <a:gd fmla="*/ 0 w 104" name="T4"/>
                  <a:gd fmla="*/ 353 h 353" name="T5"/>
                  <a:gd fmla="*/ 104 w 104" name="T6"/>
                  <a:gd fmla="*/ 353 h 353" name="T7"/>
                  <a:gd fmla="*/ 52 w 104" name="T8"/>
                  <a:gd fmla="*/ 0 h 353" name="T9"/>
                </a:gdLst>
                <a:cxnLst>
                  <a:cxn ang="0">
                    <a:pos x="T0" y="T1"/>
                  </a:cxn>
                  <a:cxn ang="0">
                    <a:pos x="T2" y="T3"/>
                  </a:cxn>
                  <a:cxn ang="0">
                    <a:pos x="T4" y="T5"/>
                  </a:cxn>
                  <a:cxn ang="0">
                    <a:pos x="T6" y="T7"/>
                  </a:cxn>
                  <a:cxn ang="0">
                    <a:pos x="T8" y="T9"/>
                  </a:cxn>
                </a:cxnLst>
                <a:rect b="b" l="0" r="r" t="0"/>
                <a:pathLst>
                  <a:path h="353" w="104">
                    <a:moveTo>
                      <a:pt x="52" y="0"/>
                    </a:moveTo>
                    <a:lnTo>
                      <a:pt x="12" y="19"/>
                    </a:lnTo>
                    <a:lnTo>
                      <a:pt x="0" y="353"/>
                    </a:lnTo>
                    <a:lnTo>
                      <a:pt x="104" y="353"/>
                    </a:lnTo>
                    <a:lnTo>
                      <a:pt x="52" y="0"/>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6" name="iṧliďé">
                <a:extLst>
                  <a:ext uri="{FF2B5EF4-FFF2-40B4-BE49-F238E27FC236}">
                    <a16:creationId xmlns:a16="http://schemas.microsoft.com/office/drawing/2014/main" id="{7A507F68-C2D3-4665-989B-3AC733766079}"/>
                  </a:ext>
                </a:extLst>
              </p:cNvPr>
              <p:cNvSpPr/>
              <p:nvPr/>
            </p:nvSpPr>
            <p:spPr bwMode="auto">
              <a:xfrm>
                <a:off x="1907" y="2129"/>
                <a:ext cx="236" cy="55"/>
              </a:xfrm>
              <a:prstGeom prst="rect">
                <a:avLst/>
              </a:prstGeom>
              <a:solidFill>
                <a:srgbClr val="383738"/>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7" name="iṣḻïde">
                <a:extLst>
                  <a:ext uri="{FF2B5EF4-FFF2-40B4-BE49-F238E27FC236}">
                    <a16:creationId xmlns:a16="http://schemas.microsoft.com/office/drawing/2014/main" id="{680E1D73-F60D-413F-9B88-C55C516C20A8}"/>
                  </a:ext>
                </a:extLst>
              </p:cNvPr>
              <p:cNvSpPr/>
              <p:nvPr/>
            </p:nvSpPr>
            <p:spPr bwMode="auto">
              <a:xfrm>
                <a:off x="5761" y="1814"/>
                <a:ext cx="313" cy="332"/>
              </a:xfrm>
              <a:custGeom>
                <a:gdLst>
                  <a:gd fmla="*/ 75 w 132" name="T0"/>
                  <a:gd fmla="*/ 112 h 140" name="T1"/>
                  <a:gd fmla="*/ 132 w 132" name="T2"/>
                  <a:gd fmla="*/ 108 h 140" name="T3"/>
                  <a:gd fmla="*/ 67 w 132" name="T4"/>
                  <a:gd fmla="*/ 0 h 140" name="T5"/>
                  <a:gd fmla="*/ 0 w 132" name="T6"/>
                  <a:gd fmla="*/ 30 h 140" name="T7"/>
                  <a:gd fmla="*/ 75 w 132" name="T8"/>
                  <a:gd fmla="*/ 112 h 140" name="T9"/>
                </a:gdLst>
                <a:cxnLst>
                  <a:cxn ang="0">
                    <a:pos x="T0" y="T1"/>
                  </a:cxn>
                  <a:cxn ang="0">
                    <a:pos x="T2" y="T3"/>
                  </a:cxn>
                  <a:cxn ang="0">
                    <a:pos x="T4" y="T5"/>
                  </a:cxn>
                  <a:cxn ang="0">
                    <a:pos x="T6" y="T7"/>
                  </a:cxn>
                  <a:cxn ang="0">
                    <a:pos x="T8" y="T9"/>
                  </a:cxn>
                </a:cxnLst>
                <a:rect b="b" l="0" r="r" t="0"/>
                <a:pathLst>
                  <a:path h="140" w="132">
                    <a:moveTo>
                      <a:pt x="75" y="112"/>
                    </a:moveTo>
                    <a:cubicBezTo>
                      <a:pt x="120" y="140"/>
                      <a:pt x="132" y="108"/>
                      <a:pt x="132" y="108"/>
                    </a:cubicBezTo>
                    <a:cubicBezTo>
                      <a:pt x="67" y="0"/>
                      <a:pt x="67" y="0"/>
                      <a:pt x="67" y="0"/>
                    </a:cubicBezTo>
                    <a:cubicBezTo>
                      <a:pt x="0" y="30"/>
                      <a:pt x="0" y="30"/>
                      <a:pt x="0" y="30"/>
                    </a:cubicBezTo>
                    <a:cubicBezTo>
                      <a:pt x="0" y="30"/>
                      <a:pt x="27" y="90"/>
                      <a:pt x="75" y="112"/>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8" name="ïṧḷïdê">
                <a:extLst>
                  <a:ext uri="{FF2B5EF4-FFF2-40B4-BE49-F238E27FC236}">
                    <a16:creationId xmlns:a16="http://schemas.microsoft.com/office/drawing/2014/main" id="{D3772F1E-F0F2-417B-AE60-9D6E238620A6}"/>
                  </a:ext>
                </a:extLst>
              </p:cNvPr>
              <p:cNvSpPr/>
              <p:nvPr/>
            </p:nvSpPr>
            <p:spPr bwMode="auto">
              <a:xfrm>
                <a:off x="5480" y="1497"/>
                <a:ext cx="135" cy="111"/>
              </a:xfrm>
              <a:custGeom>
                <a:gdLst>
                  <a:gd fmla="*/ 5 w 57" name="T0"/>
                  <a:gd fmla="*/ 0 h 47" name="T1"/>
                  <a:gd fmla="*/ 53 w 57" name="T2"/>
                  <a:gd fmla="*/ 0 h 47" name="T3"/>
                  <a:gd fmla="*/ 57 w 57" name="T4"/>
                  <a:gd fmla="*/ 47 h 47" name="T5"/>
                  <a:gd fmla="*/ 0 w 57" name="T6"/>
                  <a:gd fmla="*/ 47 h 47" name="T7"/>
                  <a:gd fmla="*/ 5 w 57" name="T8"/>
                  <a:gd fmla="*/ 0 h 47" name="T9"/>
                </a:gdLst>
                <a:cxnLst>
                  <a:cxn ang="0">
                    <a:pos x="T0" y="T1"/>
                  </a:cxn>
                  <a:cxn ang="0">
                    <a:pos x="T2" y="T3"/>
                  </a:cxn>
                  <a:cxn ang="0">
                    <a:pos x="T4" y="T5"/>
                  </a:cxn>
                  <a:cxn ang="0">
                    <a:pos x="T6" y="T7"/>
                  </a:cxn>
                  <a:cxn ang="0">
                    <a:pos x="T8" y="T9"/>
                  </a:cxn>
                </a:cxnLst>
                <a:rect b="b" l="0" r="r" t="0"/>
                <a:pathLst>
                  <a:path h="47" w="57">
                    <a:moveTo>
                      <a:pt x="5" y="0"/>
                    </a:moveTo>
                    <a:cubicBezTo>
                      <a:pt x="53" y="0"/>
                      <a:pt x="53" y="0"/>
                      <a:pt x="53" y="0"/>
                    </a:cubicBezTo>
                    <a:cubicBezTo>
                      <a:pt x="53" y="0"/>
                      <a:pt x="44" y="25"/>
                      <a:pt x="57" y="47"/>
                    </a:cubicBezTo>
                    <a:cubicBezTo>
                      <a:pt x="0" y="47"/>
                      <a:pt x="0" y="47"/>
                      <a:pt x="0" y="47"/>
                    </a:cubicBezTo>
                    <a:cubicBezTo>
                      <a:pt x="0" y="47"/>
                      <a:pt x="17" y="34"/>
                      <a:pt x="5" y="0"/>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9" name="îs1îďê">
                <a:extLst>
                  <a:ext uri="{FF2B5EF4-FFF2-40B4-BE49-F238E27FC236}">
                    <a16:creationId xmlns:a16="http://schemas.microsoft.com/office/drawing/2014/main" id="{CD5CBC53-7A32-4D6A-9A64-CA98C8F85FF2}"/>
                  </a:ext>
                </a:extLst>
              </p:cNvPr>
              <p:cNvSpPr/>
              <p:nvPr/>
            </p:nvSpPr>
            <p:spPr bwMode="auto">
              <a:xfrm>
                <a:off x="5492" y="1497"/>
                <a:ext cx="113" cy="71"/>
              </a:xfrm>
              <a:custGeom>
                <a:gdLst>
                  <a:gd fmla="*/ 0 w 48" name="T0"/>
                  <a:gd fmla="*/ 0 h 30" name="T1"/>
                  <a:gd fmla="*/ 48 w 48" name="T2"/>
                  <a:gd fmla="*/ 0 h 30" name="T3"/>
                  <a:gd fmla="*/ 46 w 48" name="T4"/>
                  <a:gd fmla="*/ 30 h 30" name="T5"/>
                  <a:gd fmla="*/ 3 w 48" name="T6"/>
                  <a:gd fmla="*/ 15 h 30" name="T7"/>
                  <a:gd fmla="*/ 0 w 48" name="T8"/>
                  <a:gd fmla="*/ 0 h 30" name="T9"/>
                </a:gdLst>
                <a:cxnLst>
                  <a:cxn ang="0">
                    <a:pos x="T0" y="T1"/>
                  </a:cxn>
                  <a:cxn ang="0">
                    <a:pos x="T2" y="T3"/>
                  </a:cxn>
                  <a:cxn ang="0">
                    <a:pos x="T4" y="T5"/>
                  </a:cxn>
                  <a:cxn ang="0">
                    <a:pos x="T6" y="T7"/>
                  </a:cxn>
                  <a:cxn ang="0">
                    <a:pos x="T8" y="T9"/>
                  </a:cxn>
                </a:cxnLst>
                <a:rect b="b" l="0" r="r" t="0"/>
                <a:pathLst>
                  <a:path h="30" w="48">
                    <a:moveTo>
                      <a:pt x="0" y="0"/>
                    </a:moveTo>
                    <a:cubicBezTo>
                      <a:pt x="48" y="0"/>
                      <a:pt x="48" y="0"/>
                      <a:pt x="48" y="0"/>
                    </a:cubicBezTo>
                    <a:cubicBezTo>
                      <a:pt x="48" y="0"/>
                      <a:pt x="43" y="15"/>
                      <a:pt x="46" y="30"/>
                    </a:cubicBezTo>
                    <a:cubicBezTo>
                      <a:pt x="46" y="30"/>
                      <a:pt x="18" y="27"/>
                      <a:pt x="3" y="15"/>
                    </a:cubicBezTo>
                    <a:cubicBezTo>
                      <a:pt x="3" y="15"/>
                      <a:pt x="3" y="9"/>
                      <a:pt x="0" y="0"/>
                    </a:cubicBezTo>
                    <a:close/>
                  </a:path>
                </a:pathLst>
              </a:custGeom>
              <a:solidFill>
                <a:srgbClr val="D49F8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0" name="îṡlïḍé">
                <a:extLst>
                  <a:ext uri="{FF2B5EF4-FFF2-40B4-BE49-F238E27FC236}">
                    <a16:creationId xmlns:a16="http://schemas.microsoft.com/office/drawing/2014/main" id="{14821F6F-49C1-4CA3-B81E-6B3FE6E53C56}"/>
                  </a:ext>
                </a:extLst>
              </p:cNvPr>
              <p:cNvSpPr/>
              <p:nvPr/>
            </p:nvSpPr>
            <p:spPr bwMode="auto">
              <a:xfrm>
                <a:off x="5724" y="1248"/>
                <a:ext cx="47" cy="85"/>
              </a:xfrm>
              <a:custGeom>
                <a:gdLst>
                  <a:gd fmla="*/ 18 w 20" name="T0"/>
                  <a:gd fmla="*/ 20 h 36" name="T1"/>
                  <a:gd fmla="*/ 6 w 20" name="T2"/>
                  <a:gd fmla="*/ 35 h 36" name="T3"/>
                  <a:gd fmla="*/ 2 w 20" name="T4"/>
                  <a:gd fmla="*/ 17 h 36" name="T5"/>
                  <a:gd fmla="*/ 13 w 20" name="T6"/>
                  <a:gd fmla="*/ 1 h 36" name="T7"/>
                  <a:gd fmla="*/ 18 w 20" name="T8"/>
                  <a:gd fmla="*/ 20 h 36" name="T9"/>
                </a:gdLst>
                <a:cxnLst>
                  <a:cxn ang="0">
                    <a:pos x="T0" y="T1"/>
                  </a:cxn>
                  <a:cxn ang="0">
                    <a:pos x="T2" y="T3"/>
                  </a:cxn>
                  <a:cxn ang="0">
                    <a:pos x="T4" y="T5"/>
                  </a:cxn>
                  <a:cxn ang="0">
                    <a:pos x="T6" y="T7"/>
                  </a:cxn>
                  <a:cxn ang="0">
                    <a:pos x="T8" y="T9"/>
                  </a:cxn>
                </a:cxnLst>
                <a:rect b="b" l="0" r="r" t="0"/>
                <a:pathLst>
                  <a:path h="36" w="20">
                    <a:moveTo>
                      <a:pt x="18" y="20"/>
                    </a:moveTo>
                    <a:cubicBezTo>
                      <a:pt x="16" y="29"/>
                      <a:pt x="11" y="36"/>
                      <a:pt x="6" y="35"/>
                    </a:cubicBezTo>
                    <a:cubicBezTo>
                      <a:pt x="2" y="34"/>
                      <a:pt x="0" y="26"/>
                      <a:pt x="2" y="17"/>
                    </a:cubicBezTo>
                    <a:cubicBezTo>
                      <a:pt x="4" y="7"/>
                      <a:pt x="9" y="0"/>
                      <a:pt x="13" y="1"/>
                    </a:cubicBezTo>
                    <a:cubicBezTo>
                      <a:pt x="18" y="2"/>
                      <a:pt x="20" y="11"/>
                      <a:pt x="18" y="20"/>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1" name="ïṡļîḍè">
                <a:extLst>
                  <a:ext uri="{FF2B5EF4-FFF2-40B4-BE49-F238E27FC236}">
                    <a16:creationId xmlns:a16="http://schemas.microsoft.com/office/drawing/2014/main" id="{B6A3ACFB-96AC-442A-9B39-FDADFFAC6FE4}"/>
                  </a:ext>
                </a:extLst>
              </p:cNvPr>
              <p:cNvSpPr/>
              <p:nvPr/>
            </p:nvSpPr>
            <p:spPr bwMode="auto">
              <a:xfrm>
                <a:off x="5714" y="1255"/>
                <a:ext cx="45" cy="71"/>
              </a:xfrm>
              <a:custGeom>
                <a:gdLst>
                  <a:gd fmla="*/ 18 w 19" name="T0"/>
                  <a:gd fmla="*/ 17 h 30" name="T1"/>
                  <a:gd fmla="*/ 7 w 19" name="T2"/>
                  <a:gd fmla="*/ 29 h 30" name="T3"/>
                  <a:gd fmla="*/ 1 w 19" name="T4"/>
                  <a:gd fmla="*/ 14 h 30" name="T5"/>
                  <a:gd fmla="*/ 12 w 19" name="T6"/>
                  <a:gd fmla="*/ 1 h 30" name="T7"/>
                  <a:gd fmla="*/ 18 w 19" name="T8"/>
                  <a:gd fmla="*/ 17 h 30" name="T9"/>
                </a:gdLst>
                <a:cxnLst>
                  <a:cxn ang="0">
                    <a:pos x="T0" y="T1"/>
                  </a:cxn>
                  <a:cxn ang="0">
                    <a:pos x="T2" y="T3"/>
                  </a:cxn>
                  <a:cxn ang="0">
                    <a:pos x="T4" y="T5"/>
                  </a:cxn>
                  <a:cxn ang="0">
                    <a:pos x="T6" y="T7"/>
                  </a:cxn>
                  <a:cxn ang="0">
                    <a:pos x="T8" y="T9"/>
                  </a:cxn>
                </a:cxnLst>
                <a:rect b="b" l="0" r="r" t="0"/>
                <a:pathLst>
                  <a:path h="30" w="19">
                    <a:moveTo>
                      <a:pt x="18" y="17"/>
                    </a:moveTo>
                    <a:cubicBezTo>
                      <a:pt x="16" y="25"/>
                      <a:pt x="11" y="30"/>
                      <a:pt x="7" y="29"/>
                    </a:cubicBezTo>
                    <a:cubicBezTo>
                      <a:pt x="2" y="28"/>
                      <a:pt x="0" y="21"/>
                      <a:pt x="1" y="14"/>
                    </a:cubicBezTo>
                    <a:cubicBezTo>
                      <a:pt x="3" y="6"/>
                      <a:pt x="8" y="0"/>
                      <a:pt x="12" y="1"/>
                    </a:cubicBezTo>
                    <a:cubicBezTo>
                      <a:pt x="17" y="2"/>
                      <a:pt x="19" y="9"/>
                      <a:pt x="18" y="17"/>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2" name="íṧliḍé">
                <a:extLst>
                  <a:ext uri="{FF2B5EF4-FFF2-40B4-BE49-F238E27FC236}">
                    <a16:creationId xmlns:a16="http://schemas.microsoft.com/office/drawing/2014/main" id="{D1C95F63-F5AD-4BF8-B818-963FD6616B5C}"/>
                  </a:ext>
                </a:extLst>
              </p:cNvPr>
              <p:cNvSpPr/>
              <p:nvPr/>
            </p:nvSpPr>
            <p:spPr bwMode="auto">
              <a:xfrm>
                <a:off x="5336" y="1255"/>
                <a:ext cx="47" cy="85"/>
              </a:xfrm>
              <a:custGeom>
                <a:gdLst>
                  <a:gd fmla="*/ 2 w 20" name="T0"/>
                  <a:gd fmla="*/ 20 h 36" name="T1"/>
                  <a:gd fmla="*/ 14 w 20" name="T2"/>
                  <a:gd fmla="*/ 35 h 36" name="T3"/>
                  <a:gd fmla="*/ 18 w 20" name="T4"/>
                  <a:gd fmla="*/ 16 h 36" name="T5"/>
                  <a:gd fmla="*/ 7 w 20" name="T6"/>
                  <a:gd fmla="*/ 1 h 36" name="T7"/>
                  <a:gd fmla="*/ 2 w 20" name="T8"/>
                  <a:gd fmla="*/ 20 h 36" name="T9"/>
                </a:gdLst>
                <a:cxnLst>
                  <a:cxn ang="0">
                    <a:pos x="T0" y="T1"/>
                  </a:cxn>
                  <a:cxn ang="0">
                    <a:pos x="T2" y="T3"/>
                  </a:cxn>
                  <a:cxn ang="0">
                    <a:pos x="T4" y="T5"/>
                  </a:cxn>
                  <a:cxn ang="0">
                    <a:pos x="T6" y="T7"/>
                  </a:cxn>
                  <a:cxn ang="0">
                    <a:pos x="T8" y="T9"/>
                  </a:cxn>
                </a:cxnLst>
                <a:rect b="b" l="0" r="r" t="0"/>
                <a:pathLst>
                  <a:path h="36" w="20">
                    <a:moveTo>
                      <a:pt x="2" y="20"/>
                    </a:moveTo>
                    <a:cubicBezTo>
                      <a:pt x="4" y="29"/>
                      <a:pt x="9" y="36"/>
                      <a:pt x="14" y="35"/>
                    </a:cubicBezTo>
                    <a:cubicBezTo>
                      <a:pt x="18" y="34"/>
                      <a:pt x="20" y="26"/>
                      <a:pt x="18" y="16"/>
                    </a:cubicBezTo>
                    <a:cubicBezTo>
                      <a:pt x="16" y="7"/>
                      <a:pt x="11" y="0"/>
                      <a:pt x="7" y="1"/>
                    </a:cubicBezTo>
                    <a:cubicBezTo>
                      <a:pt x="2" y="2"/>
                      <a:pt x="0" y="11"/>
                      <a:pt x="2" y="20"/>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3" name="ïṣ1ïďe">
                <a:extLst>
                  <a:ext uri="{FF2B5EF4-FFF2-40B4-BE49-F238E27FC236}">
                    <a16:creationId xmlns:a16="http://schemas.microsoft.com/office/drawing/2014/main" id="{6F4B9862-D816-4101-9F8B-0EDD2E00B310}"/>
                  </a:ext>
                </a:extLst>
              </p:cNvPr>
              <p:cNvSpPr/>
              <p:nvPr/>
            </p:nvSpPr>
            <p:spPr bwMode="auto">
              <a:xfrm>
                <a:off x="5348" y="1262"/>
                <a:ext cx="45" cy="71"/>
              </a:xfrm>
              <a:custGeom>
                <a:gdLst>
                  <a:gd fmla="*/ 1 w 19" name="T0"/>
                  <a:gd fmla="*/ 17 h 30" name="T1"/>
                  <a:gd fmla="*/ 12 w 19" name="T2"/>
                  <a:gd fmla="*/ 29 h 30" name="T3"/>
                  <a:gd fmla="*/ 18 w 19" name="T4"/>
                  <a:gd fmla="*/ 13 h 30" name="T5"/>
                  <a:gd fmla="*/ 7 w 19" name="T6"/>
                  <a:gd fmla="*/ 1 h 30" name="T7"/>
                  <a:gd fmla="*/ 1 w 19" name="T8"/>
                  <a:gd fmla="*/ 17 h 30" name="T9"/>
                </a:gdLst>
                <a:cxnLst>
                  <a:cxn ang="0">
                    <a:pos x="T0" y="T1"/>
                  </a:cxn>
                  <a:cxn ang="0">
                    <a:pos x="T2" y="T3"/>
                  </a:cxn>
                  <a:cxn ang="0">
                    <a:pos x="T4" y="T5"/>
                  </a:cxn>
                  <a:cxn ang="0">
                    <a:pos x="T6" y="T7"/>
                  </a:cxn>
                  <a:cxn ang="0">
                    <a:pos x="T8" y="T9"/>
                  </a:cxn>
                </a:cxnLst>
                <a:rect b="b" l="0" r="r" t="0"/>
                <a:pathLst>
                  <a:path h="30" w="19">
                    <a:moveTo>
                      <a:pt x="1" y="17"/>
                    </a:moveTo>
                    <a:cubicBezTo>
                      <a:pt x="3" y="25"/>
                      <a:pt x="8" y="30"/>
                      <a:pt x="12" y="29"/>
                    </a:cubicBezTo>
                    <a:cubicBezTo>
                      <a:pt x="17" y="28"/>
                      <a:pt x="19" y="21"/>
                      <a:pt x="18" y="13"/>
                    </a:cubicBezTo>
                    <a:cubicBezTo>
                      <a:pt x="16" y="6"/>
                      <a:pt x="11" y="0"/>
                      <a:pt x="7" y="1"/>
                    </a:cubicBezTo>
                    <a:cubicBezTo>
                      <a:pt x="2" y="2"/>
                      <a:pt x="0" y="9"/>
                      <a:pt x="1" y="17"/>
                    </a:cubicBezTo>
                    <a:close/>
                  </a:path>
                </a:pathLst>
              </a:custGeom>
              <a:solidFill>
                <a:srgbClr val="E7B0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4" name="iṩḻíḑe">
                <a:extLst>
                  <a:ext uri="{FF2B5EF4-FFF2-40B4-BE49-F238E27FC236}">
                    <a16:creationId xmlns:a16="http://schemas.microsoft.com/office/drawing/2014/main" id="{0671E89C-CE5E-4201-AD12-C4F9147A5D8F}"/>
                  </a:ext>
                </a:extLst>
              </p:cNvPr>
              <p:cNvSpPr/>
              <p:nvPr/>
            </p:nvSpPr>
            <p:spPr bwMode="auto">
              <a:xfrm>
                <a:off x="5305" y="978"/>
                <a:ext cx="468" cy="547"/>
              </a:xfrm>
              <a:custGeom>
                <a:gdLst>
                  <a:gd fmla="*/ 185 w 198" name="T0"/>
                  <a:gd fmla="*/ 123 h 231" name="T1"/>
                  <a:gd fmla="*/ 170 w 198" name="T2"/>
                  <a:gd fmla="*/ 180 h 231" name="T3"/>
                  <a:gd fmla="*/ 115 w 198" name="T4"/>
                  <a:gd fmla="*/ 230 h 231" name="T5"/>
                  <a:gd fmla="*/ 105 w 198" name="T6"/>
                  <a:gd fmla="*/ 231 h 231" name="T7"/>
                  <a:gd fmla="*/ 105 w 198" name="T8"/>
                  <a:gd fmla="*/ 231 h 231" name="T9"/>
                  <a:gd fmla="*/ 105 w 198" name="T10"/>
                  <a:gd fmla="*/ 231 h 231" name="T11"/>
                  <a:gd fmla="*/ 95 w 198" name="T12"/>
                  <a:gd fmla="*/ 230 h 231" name="T13"/>
                  <a:gd fmla="*/ 40 w 198" name="T14"/>
                  <a:gd fmla="*/ 180 h 231" name="T15"/>
                  <a:gd fmla="*/ 25 w 198" name="T16"/>
                  <a:gd fmla="*/ 123 h 231" name="T17"/>
                  <a:gd fmla="*/ 108 w 198" name="T18"/>
                  <a:gd fmla="*/ 5 h 231" name="T19"/>
                  <a:gd fmla="*/ 185 w 198" name="T20"/>
                  <a:gd fmla="*/ 123 h 23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31" w="198">
                    <a:moveTo>
                      <a:pt x="185" y="123"/>
                    </a:moveTo>
                    <a:cubicBezTo>
                      <a:pt x="183" y="143"/>
                      <a:pt x="179" y="163"/>
                      <a:pt x="170" y="180"/>
                    </a:cubicBezTo>
                    <a:cubicBezTo>
                      <a:pt x="160" y="199"/>
                      <a:pt x="134" y="222"/>
                      <a:pt x="115" y="230"/>
                    </a:cubicBezTo>
                    <a:cubicBezTo>
                      <a:pt x="111" y="231"/>
                      <a:pt x="108" y="231"/>
                      <a:pt x="105" y="231"/>
                    </a:cubicBezTo>
                    <a:cubicBezTo>
                      <a:pt x="105" y="231"/>
                      <a:pt x="105" y="231"/>
                      <a:pt x="105" y="231"/>
                    </a:cubicBezTo>
                    <a:cubicBezTo>
                      <a:pt x="105" y="231"/>
                      <a:pt x="105" y="231"/>
                      <a:pt x="105" y="231"/>
                    </a:cubicBezTo>
                    <a:cubicBezTo>
                      <a:pt x="102" y="231"/>
                      <a:pt x="99" y="231"/>
                      <a:pt x="95" y="230"/>
                    </a:cubicBezTo>
                    <a:cubicBezTo>
                      <a:pt x="76" y="222"/>
                      <a:pt x="50" y="199"/>
                      <a:pt x="40" y="180"/>
                    </a:cubicBezTo>
                    <a:cubicBezTo>
                      <a:pt x="31" y="163"/>
                      <a:pt x="28" y="143"/>
                      <a:pt x="25" y="123"/>
                    </a:cubicBezTo>
                    <a:cubicBezTo>
                      <a:pt x="25" y="123"/>
                      <a:pt x="0" y="0"/>
                      <a:pt x="108" y="5"/>
                    </a:cubicBezTo>
                    <a:cubicBezTo>
                      <a:pt x="108" y="5"/>
                      <a:pt x="198" y="0"/>
                      <a:pt x="185" y="123"/>
                    </a:cubicBezTo>
                    <a:close/>
                  </a:path>
                </a:pathLst>
              </a:custGeom>
              <a:solidFill>
                <a:srgbClr val="FABE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5" name="íṡḷíḑé">
                <a:extLst>
                  <a:ext uri="{FF2B5EF4-FFF2-40B4-BE49-F238E27FC236}">
                    <a16:creationId xmlns:a16="http://schemas.microsoft.com/office/drawing/2014/main" id="{C771A8E0-94A9-4265-BB30-7492A7B260AC}"/>
                  </a:ext>
                </a:extLst>
              </p:cNvPr>
              <p:cNvSpPr/>
              <p:nvPr/>
            </p:nvSpPr>
            <p:spPr bwMode="auto">
              <a:xfrm>
                <a:off x="5234" y="1594"/>
                <a:ext cx="634" cy="189"/>
              </a:xfrm>
              <a:custGeom>
                <a:gdLst>
                  <a:gd fmla="*/ 265 w 268" name="T0"/>
                  <a:gd fmla="*/ 55 h 80" name="T1"/>
                  <a:gd fmla="*/ 213 w 268" name="T2"/>
                  <a:gd fmla="*/ 11 h 80" name="T3"/>
                  <a:gd fmla="*/ 134 w 268" name="T4"/>
                  <a:gd fmla="*/ 0 h 80" name="T5"/>
                  <a:gd fmla="*/ 55 w 268" name="T6"/>
                  <a:gd fmla="*/ 11 h 80" name="T7"/>
                  <a:gd fmla="*/ 3 w 268" name="T8"/>
                  <a:gd fmla="*/ 55 h 80" name="T9"/>
                  <a:gd fmla="*/ 0 w 268" name="T10"/>
                  <a:gd fmla="*/ 80 h 80" name="T11"/>
                  <a:gd fmla="*/ 134 w 268" name="T12"/>
                  <a:gd fmla="*/ 80 h 80" name="T13"/>
                  <a:gd fmla="*/ 268 w 268" name="T14"/>
                  <a:gd fmla="*/ 80 h 80" name="T15"/>
                  <a:gd fmla="*/ 265 w 268" name="T16"/>
                  <a:gd fmla="*/ 55 h 8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0" w="268">
                    <a:moveTo>
                      <a:pt x="265" y="55"/>
                    </a:moveTo>
                    <a:cubicBezTo>
                      <a:pt x="258" y="32"/>
                      <a:pt x="238" y="14"/>
                      <a:pt x="213" y="11"/>
                    </a:cubicBezTo>
                    <a:cubicBezTo>
                      <a:pt x="187" y="9"/>
                      <a:pt x="160" y="4"/>
                      <a:pt x="134" y="0"/>
                    </a:cubicBezTo>
                    <a:cubicBezTo>
                      <a:pt x="108" y="4"/>
                      <a:pt x="81" y="9"/>
                      <a:pt x="55" y="11"/>
                    </a:cubicBezTo>
                    <a:cubicBezTo>
                      <a:pt x="30" y="14"/>
                      <a:pt x="10" y="32"/>
                      <a:pt x="3" y="55"/>
                    </a:cubicBezTo>
                    <a:cubicBezTo>
                      <a:pt x="1" y="63"/>
                      <a:pt x="0" y="72"/>
                      <a:pt x="0" y="80"/>
                    </a:cubicBezTo>
                    <a:cubicBezTo>
                      <a:pt x="134" y="80"/>
                      <a:pt x="134" y="80"/>
                      <a:pt x="134" y="80"/>
                    </a:cubicBezTo>
                    <a:cubicBezTo>
                      <a:pt x="268" y="80"/>
                      <a:pt x="268" y="80"/>
                      <a:pt x="268" y="80"/>
                    </a:cubicBezTo>
                    <a:cubicBezTo>
                      <a:pt x="268" y="72"/>
                      <a:pt x="267" y="63"/>
                      <a:pt x="265" y="55"/>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6" name="íṡliďé">
                <a:extLst>
                  <a:ext uri="{FF2B5EF4-FFF2-40B4-BE49-F238E27FC236}">
                    <a16:creationId xmlns:a16="http://schemas.microsoft.com/office/drawing/2014/main" id="{BC76C0CB-CCD7-458C-B7B5-7DADE649EDB0}"/>
                  </a:ext>
                </a:extLst>
              </p:cNvPr>
              <p:cNvSpPr/>
              <p:nvPr/>
            </p:nvSpPr>
            <p:spPr bwMode="auto">
              <a:xfrm>
                <a:off x="5047" y="1786"/>
                <a:ext cx="308" cy="320"/>
              </a:xfrm>
              <a:custGeom>
                <a:gdLst>
                  <a:gd fmla="*/ 55 w 130" name="T0"/>
                  <a:gd fmla="*/ 108 h 135" name="T1"/>
                  <a:gd fmla="*/ 0 w 130" name="T2"/>
                  <a:gd fmla="*/ 108 h 135" name="T3"/>
                  <a:gd fmla="*/ 65 w 130" name="T4"/>
                  <a:gd fmla="*/ 0 h 135" name="T5"/>
                  <a:gd fmla="*/ 130 w 130" name="T6"/>
                  <a:gd fmla="*/ 25 h 135" name="T7"/>
                  <a:gd fmla="*/ 55 w 130" name="T8"/>
                  <a:gd fmla="*/ 108 h 135" name="T9"/>
                </a:gdLst>
                <a:cxnLst>
                  <a:cxn ang="0">
                    <a:pos x="T0" y="T1"/>
                  </a:cxn>
                  <a:cxn ang="0">
                    <a:pos x="T2" y="T3"/>
                  </a:cxn>
                  <a:cxn ang="0">
                    <a:pos x="T4" y="T5"/>
                  </a:cxn>
                  <a:cxn ang="0">
                    <a:pos x="T6" y="T7"/>
                  </a:cxn>
                  <a:cxn ang="0">
                    <a:pos x="T8" y="T9"/>
                  </a:cxn>
                </a:cxnLst>
                <a:rect b="b" l="0" r="r" t="0"/>
                <a:pathLst>
                  <a:path h="135" w="130">
                    <a:moveTo>
                      <a:pt x="55" y="108"/>
                    </a:moveTo>
                    <a:cubicBezTo>
                      <a:pt x="10" y="135"/>
                      <a:pt x="0" y="108"/>
                      <a:pt x="0" y="108"/>
                    </a:cubicBezTo>
                    <a:cubicBezTo>
                      <a:pt x="65" y="0"/>
                      <a:pt x="65" y="0"/>
                      <a:pt x="65" y="0"/>
                    </a:cubicBezTo>
                    <a:cubicBezTo>
                      <a:pt x="130" y="25"/>
                      <a:pt x="130" y="25"/>
                      <a:pt x="130" y="25"/>
                    </a:cubicBezTo>
                    <a:cubicBezTo>
                      <a:pt x="130" y="25"/>
                      <a:pt x="104" y="86"/>
                      <a:pt x="55" y="108"/>
                    </a:cubicBezTo>
                    <a:close/>
                  </a:path>
                </a:pathLst>
              </a:custGeom>
              <a:solidFill>
                <a:srgbClr val="EDB0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7" name="î$ľíḑè">
                <a:extLst>
                  <a:ext uri="{FF2B5EF4-FFF2-40B4-BE49-F238E27FC236}">
                    <a16:creationId xmlns:a16="http://schemas.microsoft.com/office/drawing/2014/main" id="{1B955372-905F-4D02-B8A6-998E838F6052}"/>
                  </a:ext>
                </a:extLst>
              </p:cNvPr>
              <p:cNvSpPr/>
              <p:nvPr/>
            </p:nvSpPr>
            <p:spPr bwMode="auto">
              <a:xfrm>
                <a:off x="5234" y="1610"/>
                <a:ext cx="634" cy="173"/>
              </a:xfrm>
              <a:custGeom>
                <a:gdLst>
                  <a:gd fmla="*/ 178 w 268" name="T0"/>
                  <a:gd fmla="*/ 0 h 73" name="T1"/>
                  <a:gd fmla="*/ 213 w 268" name="T2"/>
                  <a:gd fmla="*/ 4 h 73" name="T3"/>
                  <a:gd fmla="*/ 265 w 268" name="T4"/>
                  <a:gd fmla="*/ 48 h 73" name="T5"/>
                  <a:gd fmla="*/ 268 w 268" name="T6"/>
                  <a:gd fmla="*/ 73 h 73" name="T7"/>
                  <a:gd fmla="*/ 134 w 268" name="T8"/>
                  <a:gd fmla="*/ 73 h 73" name="T9"/>
                  <a:gd fmla="*/ 0 w 268" name="T10"/>
                  <a:gd fmla="*/ 73 h 73" name="T11"/>
                  <a:gd fmla="*/ 3 w 268" name="T12"/>
                  <a:gd fmla="*/ 48 h 73" name="T13"/>
                  <a:gd fmla="*/ 55 w 268" name="T14"/>
                  <a:gd fmla="*/ 4 h 73" name="T15"/>
                  <a:gd fmla="*/ 88 w 268" name="T16"/>
                  <a:gd fmla="*/ 0 h 73" name="T17"/>
                  <a:gd fmla="*/ 135 w 268" name="T18"/>
                  <a:gd fmla="*/ 27 h 73" name="T19"/>
                  <a:gd fmla="*/ 178 w 268" name="T20"/>
                  <a:gd fmla="*/ 0 h 7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3" w="268">
                    <a:moveTo>
                      <a:pt x="178" y="0"/>
                    </a:moveTo>
                    <a:cubicBezTo>
                      <a:pt x="190" y="1"/>
                      <a:pt x="201" y="3"/>
                      <a:pt x="213" y="4"/>
                    </a:cubicBezTo>
                    <a:cubicBezTo>
                      <a:pt x="238" y="7"/>
                      <a:pt x="258" y="25"/>
                      <a:pt x="265" y="48"/>
                    </a:cubicBezTo>
                    <a:cubicBezTo>
                      <a:pt x="267" y="56"/>
                      <a:pt x="268" y="65"/>
                      <a:pt x="268" y="73"/>
                    </a:cubicBezTo>
                    <a:cubicBezTo>
                      <a:pt x="134" y="73"/>
                      <a:pt x="134" y="73"/>
                      <a:pt x="134" y="73"/>
                    </a:cubicBezTo>
                    <a:cubicBezTo>
                      <a:pt x="0" y="73"/>
                      <a:pt x="0" y="73"/>
                      <a:pt x="0" y="73"/>
                    </a:cubicBezTo>
                    <a:cubicBezTo>
                      <a:pt x="0" y="65"/>
                      <a:pt x="1" y="56"/>
                      <a:pt x="3" y="48"/>
                    </a:cubicBezTo>
                    <a:cubicBezTo>
                      <a:pt x="10" y="25"/>
                      <a:pt x="30" y="7"/>
                      <a:pt x="55" y="4"/>
                    </a:cubicBezTo>
                    <a:cubicBezTo>
                      <a:pt x="66" y="3"/>
                      <a:pt x="77" y="2"/>
                      <a:pt x="88" y="0"/>
                    </a:cubicBezTo>
                    <a:cubicBezTo>
                      <a:pt x="135" y="27"/>
                      <a:pt x="135" y="27"/>
                      <a:pt x="135" y="27"/>
                    </a:cubicBezTo>
                    <a:lnTo>
                      <a:pt x="178" y="0"/>
                    </a:lnTo>
                    <a:close/>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8" name="îṡļíďè">
                <a:extLst>
                  <a:ext uri="{FF2B5EF4-FFF2-40B4-BE49-F238E27FC236}">
                    <a16:creationId xmlns:a16="http://schemas.microsoft.com/office/drawing/2014/main" id="{0359EF63-0C45-4ABE-8751-10DD63E2C0DD}"/>
                  </a:ext>
                </a:extLst>
              </p:cNvPr>
              <p:cNvSpPr/>
              <p:nvPr/>
            </p:nvSpPr>
            <p:spPr bwMode="auto">
              <a:xfrm>
                <a:off x="5168" y="1682"/>
                <a:ext cx="239" cy="215"/>
              </a:xfrm>
              <a:custGeom>
                <a:gdLst>
                  <a:gd fmla="*/ 40 w 101" name="T0"/>
                  <a:gd fmla="*/ 0 h 91" name="T1"/>
                  <a:gd fmla="*/ 0 w 101" name="T2"/>
                  <a:gd fmla="*/ 64 h 91" name="T3"/>
                  <a:gd fmla="*/ 66 w 101" name="T4"/>
                  <a:gd fmla="*/ 91 h 91" name="T5"/>
                  <a:gd fmla="*/ 89 w 101" name="T6"/>
                  <a:gd fmla="*/ 56 h 91" name="T7"/>
                  <a:gd fmla="*/ 40 w 101" name="T8"/>
                  <a:gd fmla="*/ 0 h 91" name="T9"/>
                </a:gdLst>
                <a:cxnLst>
                  <a:cxn ang="0">
                    <a:pos x="T0" y="T1"/>
                  </a:cxn>
                  <a:cxn ang="0">
                    <a:pos x="T2" y="T3"/>
                  </a:cxn>
                  <a:cxn ang="0">
                    <a:pos x="T4" y="T5"/>
                  </a:cxn>
                  <a:cxn ang="0">
                    <a:pos x="T6" y="T7"/>
                  </a:cxn>
                  <a:cxn ang="0">
                    <a:pos x="T8" y="T9"/>
                  </a:cxn>
                </a:cxnLst>
                <a:rect b="b" l="0" r="r" t="0"/>
                <a:pathLst>
                  <a:path h="91" w="100">
                    <a:moveTo>
                      <a:pt x="40" y="0"/>
                    </a:moveTo>
                    <a:cubicBezTo>
                      <a:pt x="40" y="0"/>
                      <a:pt x="18" y="24"/>
                      <a:pt x="0" y="64"/>
                    </a:cubicBezTo>
                    <a:cubicBezTo>
                      <a:pt x="66" y="91"/>
                      <a:pt x="66" y="91"/>
                      <a:pt x="66" y="91"/>
                    </a:cubicBezTo>
                    <a:cubicBezTo>
                      <a:pt x="89" y="56"/>
                      <a:pt x="89" y="56"/>
                      <a:pt x="89" y="56"/>
                    </a:cubicBezTo>
                    <a:cubicBezTo>
                      <a:pt x="89" y="56"/>
                      <a:pt x="101" y="6"/>
                      <a:pt x="40" y="0"/>
                    </a:cubicBezTo>
                    <a:close/>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9" name="îŝľiḓê">
                <a:extLst>
                  <a:ext uri="{FF2B5EF4-FFF2-40B4-BE49-F238E27FC236}">
                    <a16:creationId xmlns:a16="http://schemas.microsoft.com/office/drawing/2014/main" id="{96F9C690-48F6-4313-8C53-82065A1FBA93}"/>
                  </a:ext>
                </a:extLst>
              </p:cNvPr>
              <p:cNvSpPr/>
              <p:nvPr/>
            </p:nvSpPr>
            <p:spPr bwMode="auto">
              <a:xfrm>
                <a:off x="5698" y="1682"/>
                <a:ext cx="231" cy="229"/>
              </a:xfrm>
              <a:custGeom>
                <a:gdLst>
                  <a:gd fmla="*/ 60 w 98" name="T0"/>
                  <a:gd fmla="*/ 0 h 97" name="T1"/>
                  <a:gd fmla="*/ 98 w 98" name="T2"/>
                  <a:gd fmla="*/ 64 h 97" name="T3"/>
                  <a:gd fmla="*/ 29 w 98" name="T4"/>
                  <a:gd fmla="*/ 97 h 97" name="T5"/>
                  <a:gd fmla="*/ 12 w 98" name="T6"/>
                  <a:gd fmla="*/ 50 h 97" name="T7"/>
                  <a:gd fmla="*/ 60 w 98" name="T8"/>
                  <a:gd fmla="*/ 0 h 97" name="T9"/>
                </a:gdLst>
                <a:cxnLst>
                  <a:cxn ang="0">
                    <a:pos x="T0" y="T1"/>
                  </a:cxn>
                  <a:cxn ang="0">
                    <a:pos x="T2" y="T3"/>
                  </a:cxn>
                  <a:cxn ang="0">
                    <a:pos x="T4" y="T5"/>
                  </a:cxn>
                  <a:cxn ang="0">
                    <a:pos x="T6" y="T7"/>
                  </a:cxn>
                  <a:cxn ang="0">
                    <a:pos x="T8" y="T9"/>
                  </a:cxn>
                </a:cxnLst>
                <a:rect b="b" l="0" r="r" t="0"/>
                <a:pathLst>
                  <a:path h="97" w="98">
                    <a:moveTo>
                      <a:pt x="60" y="0"/>
                    </a:moveTo>
                    <a:cubicBezTo>
                      <a:pt x="60" y="0"/>
                      <a:pt x="81" y="24"/>
                      <a:pt x="98" y="64"/>
                    </a:cubicBezTo>
                    <a:cubicBezTo>
                      <a:pt x="29" y="97"/>
                      <a:pt x="29" y="97"/>
                      <a:pt x="29" y="97"/>
                    </a:cubicBezTo>
                    <a:cubicBezTo>
                      <a:pt x="12" y="50"/>
                      <a:pt x="12" y="50"/>
                      <a:pt x="12" y="50"/>
                    </a:cubicBezTo>
                    <a:cubicBezTo>
                      <a:pt x="12" y="50"/>
                      <a:pt x="0" y="6"/>
                      <a:pt x="60" y="0"/>
                    </a:cubicBezTo>
                    <a:close/>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0" name="ïṥḷîde">
                <a:extLst>
                  <a:ext uri="{FF2B5EF4-FFF2-40B4-BE49-F238E27FC236}">
                    <a16:creationId xmlns:a16="http://schemas.microsoft.com/office/drawing/2014/main" id="{13AC7D3A-D5C6-4898-93FF-F425B302BDCD}"/>
                  </a:ext>
                </a:extLst>
              </p:cNvPr>
              <p:cNvSpPr/>
              <p:nvPr/>
            </p:nvSpPr>
            <p:spPr bwMode="auto">
              <a:xfrm>
                <a:off x="5322" y="938"/>
                <a:ext cx="475" cy="327"/>
              </a:xfrm>
              <a:custGeom>
                <a:gdLst>
                  <a:gd fmla="*/ 35 w 201" name="T0"/>
                  <a:gd fmla="*/ 37 h 138" name="T1"/>
                  <a:gd fmla="*/ 2 w 201" name="T2"/>
                  <a:gd fmla="*/ 88 h 138" name="T3"/>
                  <a:gd fmla="*/ 17 w 201" name="T4"/>
                  <a:gd fmla="*/ 69 h 138" name="T5"/>
                  <a:gd fmla="*/ 18 w 201" name="T6"/>
                  <a:gd fmla="*/ 138 h 138" name="T7"/>
                  <a:gd fmla="*/ 54 w 201" name="T8"/>
                  <a:gd fmla="*/ 64 h 138" name="T9"/>
                  <a:gd fmla="*/ 155 w 201" name="T10"/>
                  <a:gd fmla="*/ 92 h 138" name="T11"/>
                  <a:gd fmla="*/ 178 w 201" name="T12"/>
                  <a:gd fmla="*/ 132 h 138" name="T13"/>
                  <a:gd fmla="*/ 124 w 201" name="T14"/>
                  <a:gd fmla="*/ 11 h 138" name="T15"/>
                  <a:gd fmla="*/ 54 w 201" name="T16"/>
                  <a:gd fmla="*/ 20 h 138" name="T17"/>
                  <a:gd fmla="*/ 1 w 201" name="T18"/>
                  <a:gd fmla="*/ 59 h 138" name="T19"/>
                  <a:gd fmla="*/ 35 w 201" name="T20"/>
                  <a:gd fmla="*/ 37 h 13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38" w="201">
                    <a:moveTo>
                      <a:pt x="35" y="37"/>
                    </a:moveTo>
                    <a:cubicBezTo>
                      <a:pt x="35" y="37"/>
                      <a:pt x="12" y="45"/>
                      <a:pt x="2" y="88"/>
                    </a:cubicBezTo>
                    <a:cubicBezTo>
                      <a:pt x="2" y="88"/>
                      <a:pt x="11" y="72"/>
                      <a:pt x="17" y="69"/>
                    </a:cubicBezTo>
                    <a:cubicBezTo>
                      <a:pt x="17" y="69"/>
                      <a:pt x="0" y="99"/>
                      <a:pt x="18" y="138"/>
                    </a:cubicBezTo>
                    <a:cubicBezTo>
                      <a:pt x="18" y="138"/>
                      <a:pt x="19" y="86"/>
                      <a:pt x="54" y="64"/>
                    </a:cubicBezTo>
                    <a:cubicBezTo>
                      <a:pt x="54" y="64"/>
                      <a:pt x="83" y="80"/>
                      <a:pt x="155" y="92"/>
                    </a:cubicBezTo>
                    <a:cubicBezTo>
                      <a:pt x="155" y="92"/>
                      <a:pt x="180" y="107"/>
                      <a:pt x="178" y="132"/>
                    </a:cubicBezTo>
                    <a:cubicBezTo>
                      <a:pt x="178" y="132"/>
                      <a:pt x="201" y="35"/>
                      <a:pt x="124" y="11"/>
                    </a:cubicBezTo>
                    <a:cubicBezTo>
                      <a:pt x="124" y="11"/>
                      <a:pt x="77" y="0"/>
                      <a:pt x="54" y="20"/>
                    </a:cubicBezTo>
                    <a:cubicBezTo>
                      <a:pt x="54" y="20"/>
                      <a:pt x="21" y="8"/>
                      <a:pt x="1" y="59"/>
                    </a:cubicBezTo>
                    <a:cubicBezTo>
                      <a:pt x="1" y="59"/>
                      <a:pt x="16" y="38"/>
                      <a:pt x="35" y="37"/>
                    </a:cubicBezTo>
                    <a:close/>
                  </a:path>
                </a:pathLst>
              </a:custGeom>
              <a:solidFill>
                <a:srgbClr val="F6921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1" name="îSlîḓe">
                <a:extLst>
                  <a:ext uri="{FF2B5EF4-FFF2-40B4-BE49-F238E27FC236}">
                    <a16:creationId xmlns:a16="http://schemas.microsoft.com/office/drawing/2014/main" id="{98D699A6-DED9-41A0-9B26-1525D7A29922}"/>
                  </a:ext>
                </a:extLst>
              </p:cNvPr>
              <p:cNvSpPr/>
              <p:nvPr/>
            </p:nvSpPr>
            <p:spPr bwMode="auto">
              <a:xfrm>
                <a:off x="5314" y="954"/>
                <a:ext cx="438" cy="320"/>
              </a:xfrm>
              <a:custGeom>
                <a:gdLst>
                  <a:gd fmla="*/ 38 w 185" name="T0"/>
                  <a:gd fmla="*/ 29 h 135" name="T1"/>
                  <a:gd fmla="*/ 2 w 185" name="T2"/>
                  <a:gd fmla="*/ 88 h 135" name="T3"/>
                  <a:gd fmla="*/ 7 w 185" name="T4"/>
                  <a:gd fmla="*/ 79 h 135" name="T5"/>
                  <a:gd fmla="*/ 21 w 185" name="T6"/>
                  <a:gd fmla="*/ 63 h 135" name="T7"/>
                  <a:gd fmla="*/ 20 w 185" name="T8"/>
                  <a:gd fmla="*/ 61 h 135" name="T9"/>
                  <a:gd fmla="*/ 20 w 185" name="T10"/>
                  <a:gd fmla="*/ 132 h 135" name="T11"/>
                  <a:gd fmla="*/ 22 w 185" name="T12"/>
                  <a:gd fmla="*/ 131 h 135" name="T13"/>
                  <a:gd fmla="*/ 29 w 185" name="T14"/>
                  <a:gd fmla="*/ 97 h 135" name="T15"/>
                  <a:gd fmla="*/ 57 w 185" name="T16"/>
                  <a:gd fmla="*/ 57 h 135" name="T17"/>
                  <a:gd fmla="*/ 158 w 185" name="T18"/>
                  <a:gd fmla="*/ 86 h 135" name="T19"/>
                  <a:gd fmla="*/ 157 w 185" name="T20"/>
                  <a:gd fmla="*/ 86 h 135" name="T21"/>
                  <a:gd fmla="*/ 171 w 185" name="T22"/>
                  <a:gd fmla="*/ 98 h 135" name="T23"/>
                  <a:gd fmla="*/ 180 w 185" name="T24"/>
                  <a:gd fmla="*/ 125 h 135" name="T25"/>
                  <a:gd fmla="*/ 185 w 185" name="T26"/>
                  <a:gd fmla="*/ 93 h 135" name="T27"/>
                  <a:gd fmla="*/ 128 w 185" name="T28"/>
                  <a:gd fmla="*/ 3 h 135" name="T29"/>
                  <a:gd fmla="*/ 128 w 185" name="T30"/>
                  <a:gd fmla="*/ 3 h 135" name="T31"/>
                  <a:gd fmla="*/ 56 w 185" name="T32"/>
                  <a:gd fmla="*/ 12 h 135" name="T33"/>
                  <a:gd fmla="*/ 57 w 185" name="T34"/>
                  <a:gd fmla="*/ 12 h 135" name="T35"/>
                  <a:gd fmla="*/ 26 w 185" name="T36"/>
                  <a:gd fmla="*/ 18 h 135" name="T37"/>
                  <a:gd fmla="*/ 0 w 185" name="T38"/>
                  <a:gd fmla="*/ 60 h 135" name="T39"/>
                  <a:gd fmla="*/ 5 w 185" name="T40"/>
                  <a:gd fmla="*/ 52 h 135" name="T41"/>
                  <a:gd fmla="*/ 38 w 185" name="T42"/>
                  <a:gd fmla="*/ 30 h 135" name="T43"/>
                  <a:gd fmla="*/ 38 w 185" name="T44"/>
                  <a:gd fmla="*/ 30 h 135" name="T45"/>
                  <a:gd fmla="*/ 13 w 185" name="T46"/>
                  <a:gd fmla="*/ 41 h 135" name="T47"/>
                  <a:gd fmla="*/ 4 w 185" name="T48"/>
                  <a:gd fmla="*/ 52 h 135" name="T49"/>
                  <a:gd fmla="*/ 27 w 185" name="T50"/>
                  <a:gd fmla="*/ 20 h 135" name="T51"/>
                  <a:gd fmla="*/ 54 w 185" name="T52"/>
                  <a:gd fmla="*/ 14 h 135" name="T53"/>
                  <a:gd fmla="*/ 56 w 185" name="T54"/>
                  <a:gd fmla="*/ 14 h 135" name="T55"/>
                  <a:gd fmla="*/ 57 w 185" name="T56"/>
                  <a:gd fmla="*/ 14 h 135" name="T57"/>
                  <a:gd fmla="*/ 99 w 185" name="T58"/>
                  <a:gd fmla="*/ 2 h 135" name="T59"/>
                  <a:gd fmla="*/ 125 w 185" name="T60"/>
                  <a:gd fmla="*/ 4 h 135" name="T61"/>
                  <a:gd fmla="*/ 127 w 185" name="T62"/>
                  <a:gd fmla="*/ 4 h 135" name="T63"/>
                  <a:gd fmla="*/ 173 w 185" name="T64"/>
                  <a:gd fmla="*/ 43 h 135" name="T65"/>
                  <a:gd fmla="*/ 182 w 185" name="T66"/>
                  <a:gd fmla="*/ 116 h 135" name="T67"/>
                  <a:gd fmla="*/ 180 w 185" name="T68"/>
                  <a:gd fmla="*/ 125 h 135" name="T69"/>
                  <a:gd fmla="*/ 182 w 185" name="T70"/>
                  <a:gd fmla="*/ 125 h 135" name="T71"/>
                  <a:gd fmla="*/ 170 w 185" name="T72"/>
                  <a:gd fmla="*/ 94 h 135" name="T73"/>
                  <a:gd fmla="*/ 158 w 185" name="T74"/>
                  <a:gd fmla="*/ 84 h 135" name="T75"/>
                  <a:gd fmla="*/ 81 w 185" name="T76"/>
                  <a:gd fmla="*/ 66 h 135" name="T77"/>
                  <a:gd fmla="*/ 58 w 185" name="T78"/>
                  <a:gd fmla="*/ 57 h 135" name="T79"/>
                  <a:gd fmla="*/ 57 w 185" name="T80"/>
                  <a:gd fmla="*/ 56 h 135" name="T81"/>
                  <a:gd fmla="*/ 25 w 185" name="T82"/>
                  <a:gd fmla="*/ 102 h 135" name="T83"/>
                  <a:gd fmla="*/ 21 w 185" name="T84"/>
                  <a:gd fmla="*/ 131 h 135" name="T85"/>
                  <a:gd fmla="*/ 14 w 185" name="T86"/>
                  <a:gd fmla="*/ 95 h 135" name="T87"/>
                  <a:gd fmla="*/ 20 w 185" name="T88"/>
                  <a:gd fmla="*/ 65 h 135" name="T89"/>
                  <a:gd fmla="*/ 21 w 185" name="T90"/>
                  <a:gd fmla="*/ 62 h 135" name="T91"/>
                  <a:gd fmla="*/ 20 w 185" name="T92"/>
                  <a:gd fmla="*/ 61 h 135" name="T93"/>
                  <a:gd fmla="*/ 4 w 185" name="T94"/>
                  <a:gd fmla="*/ 81 h 135" name="T95"/>
                  <a:gd fmla="*/ 6 w 185" name="T96"/>
                  <a:gd fmla="*/ 81 h 135" name="T97"/>
                  <a:gd fmla="*/ 35 w 185" name="T98"/>
                  <a:gd fmla="*/ 33 h 135" name="T99"/>
                  <a:gd fmla="*/ 38 w 185" name="T100"/>
                  <a:gd fmla="*/ 31 h 135" name="T101"/>
                  <a:gd fmla="*/ 45 w 185" name="T102"/>
                  <a:gd fmla="*/ 29 h 135" name="T103"/>
                  <a:gd fmla="*/ 38 w 185" name="T104"/>
                  <a:gd fmla="*/ 30 h 135"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35" w="185">
                    <a:moveTo>
                      <a:pt x="38" y="30"/>
                    </a:moveTo>
                    <a:cubicBezTo>
                      <a:pt x="38" y="29"/>
                      <a:pt x="38" y="29"/>
                      <a:pt x="38" y="29"/>
                    </a:cubicBezTo>
                    <a:cubicBezTo>
                      <a:pt x="37" y="29"/>
                      <a:pt x="14" y="37"/>
                      <a:pt x="4" y="81"/>
                    </a:cubicBezTo>
                    <a:cubicBezTo>
                      <a:pt x="2" y="88"/>
                      <a:pt x="2" y="88"/>
                      <a:pt x="2" y="88"/>
                    </a:cubicBezTo>
                    <a:cubicBezTo>
                      <a:pt x="6" y="81"/>
                      <a:pt x="6" y="81"/>
                      <a:pt x="6" y="81"/>
                    </a:cubicBezTo>
                    <a:cubicBezTo>
                      <a:pt x="6" y="81"/>
                      <a:pt x="7" y="81"/>
                      <a:pt x="7" y="79"/>
                    </a:cubicBezTo>
                    <a:cubicBezTo>
                      <a:pt x="9" y="77"/>
                      <a:pt x="11" y="73"/>
                      <a:pt x="13" y="70"/>
                    </a:cubicBezTo>
                    <a:cubicBezTo>
                      <a:pt x="16" y="67"/>
                      <a:pt x="19" y="64"/>
                      <a:pt x="21" y="63"/>
                    </a:cubicBezTo>
                    <a:cubicBezTo>
                      <a:pt x="20" y="62"/>
                      <a:pt x="20" y="62"/>
                      <a:pt x="20" y="62"/>
                    </a:cubicBezTo>
                    <a:cubicBezTo>
                      <a:pt x="20" y="61"/>
                      <a:pt x="20" y="61"/>
                      <a:pt x="20" y="61"/>
                    </a:cubicBezTo>
                    <a:cubicBezTo>
                      <a:pt x="20" y="61"/>
                      <a:pt x="12" y="75"/>
                      <a:pt x="12" y="95"/>
                    </a:cubicBezTo>
                    <a:cubicBezTo>
                      <a:pt x="12" y="106"/>
                      <a:pt x="14" y="118"/>
                      <a:pt x="20" y="132"/>
                    </a:cubicBezTo>
                    <a:cubicBezTo>
                      <a:pt x="22" y="135"/>
                      <a:pt x="22" y="135"/>
                      <a:pt x="22" y="135"/>
                    </a:cubicBezTo>
                    <a:cubicBezTo>
                      <a:pt x="22" y="131"/>
                      <a:pt x="22" y="131"/>
                      <a:pt x="22" y="131"/>
                    </a:cubicBezTo>
                    <a:cubicBezTo>
                      <a:pt x="22" y="131"/>
                      <a:pt x="22" y="130"/>
                      <a:pt x="22" y="129"/>
                    </a:cubicBezTo>
                    <a:cubicBezTo>
                      <a:pt x="23" y="124"/>
                      <a:pt x="24" y="111"/>
                      <a:pt x="29" y="97"/>
                    </a:cubicBezTo>
                    <a:cubicBezTo>
                      <a:pt x="34" y="82"/>
                      <a:pt x="42" y="67"/>
                      <a:pt x="57" y="58"/>
                    </a:cubicBezTo>
                    <a:cubicBezTo>
                      <a:pt x="57" y="57"/>
                      <a:pt x="57" y="57"/>
                      <a:pt x="57" y="57"/>
                    </a:cubicBezTo>
                    <a:cubicBezTo>
                      <a:pt x="56" y="58"/>
                      <a:pt x="56" y="58"/>
                      <a:pt x="56" y="58"/>
                    </a:cubicBezTo>
                    <a:cubicBezTo>
                      <a:pt x="56" y="58"/>
                      <a:pt x="86" y="74"/>
                      <a:pt x="158" y="86"/>
                    </a:cubicBezTo>
                    <a:cubicBezTo>
                      <a:pt x="158" y="85"/>
                      <a:pt x="158" y="85"/>
                      <a:pt x="158" y="85"/>
                    </a:cubicBezTo>
                    <a:cubicBezTo>
                      <a:pt x="157" y="86"/>
                      <a:pt x="157" y="86"/>
                      <a:pt x="157" y="86"/>
                    </a:cubicBezTo>
                    <a:cubicBezTo>
                      <a:pt x="157" y="86"/>
                      <a:pt x="158" y="86"/>
                      <a:pt x="158" y="86"/>
                    </a:cubicBezTo>
                    <a:cubicBezTo>
                      <a:pt x="161" y="88"/>
                      <a:pt x="166" y="92"/>
                      <a:pt x="171" y="98"/>
                    </a:cubicBezTo>
                    <a:cubicBezTo>
                      <a:pt x="176" y="105"/>
                      <a:pt x="180" y="113"/>
                      <a:pt x="180" y="123"/>
                    </a:cubicBezTo>
                    <a:cubicBezTo>
                      <a:pt x="180" y="124"/>
                      <a:pt x="180" y="125"/>
                      <a:pt x="180" y="125"/>
                    </a:cubicBezTo>
                    <a:cubicBezTo>
                      <a:pt x="182" y="126"/>
                      <a:pt x="182" y="126"/>
                      <a:pt x="182" y="126"/>
                    </a:cubicBezTo>
                    <a:cubicBezTo>
                      <a:pt x="182" y="126"/>
                      <a:pt x="185" y="112"/>
                      <a:pt x="185" y="93"/>
                    </a:cubicBezTo>
                    <a:cubicBezTo>
                      <a:pt x="185" y="78"/>
                      <a:pt x="183" y="59"/>
                      <a:pt x="175" y="42"/>
                    </a:cubicBezTo>
                    <a:cubicBezTo>
                      <a:pt x="167" y="25"/>
                      <a:pt x="152" y="11"/>
                      <a:pt x="128" y="3"/>
                    </a:cubicBezTo>
                    <a:cubicBezTo>
                      <a:pt x="128" y="3"/>
                      <a:pt x="128" y="3"/>
                      <a:pt x="128" y="3"/>
                    </a:cubicBezTo>
                    <a:cubicBezTo>
                      <a:pt x="128" y="3"/>
                      <a:pt x="128" y="3"/>
                      <a:pt x="128" y="3"/>
                    </a:cubicBezTo>
                    <a:cubicBezTo>
                      <a:pt x="128" y="3"/>
                      <a:pt x="115" y="0"/>
                      <a:pt x="99" y="0"/>
                    </a:cubicBezTo>
                    <a:cubicBezTo>
                      <a:pt x="84" y="0"/>
                      <a:pt x="67" y="2"/>
                      <a:pt x="56" y="12"/>
                    </a:cubicBezTo>
                    <a:cubicBezTo>
                      <a:pt x="57" y="13"/>
                      <a:pt x="57" y="13"/>
                      <a:pt x="57" y="13"/>
                    </a:cubicBezTo>
                    <a:cubicBezTo>
                      <a:pt x="57" y="12"/>
                      <a:pt x="57" y="12"/>
                      <a:pt x="57" y="12"/>
                    </a:cubicBezTo>
                    <a:cubicBezTo>
                      <a:pt x="57" y="12"/>
                      <a:pt x="53" y="11"/>
                      <a:pt x="48" y="11"/>
                    </a:cubicBezTo>
                    <a:cubicBezTo>
                      <a:pt x="42" y="11"/>
                      <a:pt x="34" y="12"/>
                      <a:pt x="26" y="18"/>
                    </a:cubicBezTo>
                    <a:cubicBezTo>
                      <a:pt x="18" y="24"/>
                      <a:pt x="10" y="34"/>
                      <a:pt x="3" y="52"/>
                    </a:cubicBezTo>
                    <a:cubicBezTo>
                      <a:pt x="0" y="60"/>
                      <a:pt x="0" y="60"/>
                      <a:pt x="0" y="60"/>
                    </a:cubicBezTo>
                    <a:cubicBezTo>
                      <a:pt x="5" y="53"/>
                      <a:pt x="5" y="53"/>
                      <a:pt x="5" y="53"/>
                    </a:cubicBezTo>
                    <a:cubicBezTo>
                      <a:pt x="5" y="53"/>
                      <a:pt x="5" y="53"/>
                      <a:pt x="5" y="52"/>
                    </a:cubicBezTo>
                    <a:cubicBezTo>
                      <a:pt x="8" y="48"/>
                      <a:pt x="22" y="32"/>
                      <a:pt x="38" y="31"/>
                    </a:cubicBezTo>
                    <a:cubicBezTo>
                      <a:pt x="38" y="30"/>
                      <a:pt x="38" y="30"/>
                      <a:pt x="38" y="30"/>
                    </a:cubicBezTo>
                    <a:cubicBezTo>
                      <a:pt x="38" y="29"/>
                      <a:pt x="38" y="29"/>
                      <a:pt x="38" y="29"/>
                    </a:cubicBezTo>
                    <a:cubicBezTo>
                      <a:pt x="38" y="30"/>
                      <a:pt x="38" y="30"/>
                      <a:pt x="38" y="30"/>
                    </a:cubicBezTo>
                    <a:cubicBezTo>
                      <a:pt x="38" y="29"/>
                      <a:pt x="38" y="29"/>
                      <a:pt x="38" y="29"/>
                    </a:cubicBezTo>
                    <a:cubicBezTo>
                      <a:pt x="28" y="29"/>
                      <a:pt x="19" y="35"/>
                      <a:pt x="13" y="41"/>
                    </a:cubicBezTo>
                    <a:cubicBezTo>
                      <a:pt x="7" y="46"/>
                      <a:pt x="3" y="52"/>
                      <a:pt x="3" y="52"/>
                    </a:cubicBezTo>
                    <a:cubicBezTo>
                      <a:pt x="4" y="52"/>
                      <a:pt x="4" y="52"/>
                      <a:pt x="4" y="52"/>
                    </a:cubicBezTo>
                    <a:cubicBezTo>
                      <a:pt x="5" y="53"/>
                      <a:pt x="5" y="53"/>
                      <a:pt x="5" y="53"/>
                    </a:cubicBezTo>
                    <a:cubicBezTo>
                      <a:pt x="12" y="35"/>
                      <a:pt x="20" y="26"/>
                      <a:pt x="27" y="20"/>
                    </a:cubicBezTo>
                    <a:cubicBezTo>
                      <a:pt x="35" y="14"/>
                      <a:pt x="42" y="13"/>
                      <a:pt x="48" y="13"/>
                    </a:cubicBezTo>
                    <a:cubicBezTo>
                      <a:pt x="50" y="13"/>
                      <a:pt x="53" y="13"/>
                      <a:pt x="54" y="14"/>
                    </a:cubicBezTo>
                    <a:cubicBezTo>
                      <a:pt x="55" y="14"/>
                      <a:pt x="55" y="14"/>
                      <a:pt x="56" y="14"/>
                    </a:cubicBezTo>
                    <a:cubicBezTo>
                      <a:pt x="56" y="14"/>
                      <a:pt x="56" y="14"/>
                      <a:pt x="56" y="14"/>
                    </a:cubicBezTo>
                    <a:cubicBezTo>
                      <a:pt x="56" y="14"/>
                      <a:pt x="56" y="14"/>
                      <a:pt x="56" y="14"/>
                    </a:cubicBezTo>
                    <a:cubicBezTo>
                      <a:pt x="57" y="14"/>
                      <a:pt x="57" y="14"/>
                      <a:pt x="57" y="14"/>
                    </a:cubicBezTo>
                    <a:cubicBezTo>
                      <a:pt x="57" y="14"/>
                      <a:pt x="57" y="14"/>
                      <a:pt x="57" y="14"/>
                    </a:cubicBezTo>
                    <a:cubicBezTo>
                      <a:pt x="68" y="4"/>
                      <a:pt x="85" y="2"/>
                      <a:pt x="99" y="2"/>
                    </a:cubicBezTo>
                    <a:cubicBezTo>
                      <a:pt x="107" y="2"/>
                      <a:pt x="114" y="3"/>
                      <a:pt x="119" y="3"/>
                    </a:cubicBezTo>
                    <a:cubicBezTo>
                      <a:pt x="122" y="4"/>
                      <a:pt x="124" y="4"/>
                      <a:pt x="125" y="4"/>
                    </a:cubicBezTo>
                    <a:cubicBezTo>
                      <a:pt x="126" y="5"/>
                      <a:pt x="127" y="5"/>
                      <a:pt x="127" y="5"/>
                    </a:cubicBezTo>
                    <a:cubicBezTo>
                      <a:pt x="127" y="4"/>
                      <a:pt x="127" y="4"/>
                      <a:pt x="127" y="4"/>
                    </a:cubicBezTo>
                    <a:cubicBezTo>
                      <a:pt x="127" y="5"/>
                      <a:pt x="127" y="5"/>
                      <a:pt x="127" y="5"/>
                    </a:cubicBezTo>
                    <a:cubicBezTo>
                      <a:pt x="151" y="12"/>
                      <a:pt x="165" y="27"/>
                      <a:pt x="173" y="43"/>
                    </a:cubicBezTo>
                    <a:cubicBezTo>
                      <a:pt x="181" y="60"/>
                      <a:pt x="184" y="78"/>
                      <a:pt x="183" y="93"/>
                    </a:cubicBezTo>
                    <a:cubicBezTo>
                      <a:pt x="183" y="102"/>
                      <a:pt x="183" y="110"/>
                      <a:pt x="182" y="116"/>
                    </a:cubicBezTo>
                    <a:cubicBezTo>
                      <a:pt x="181" y="119"/>
                      <a:pt x="181" y="121"/>
                      <a:pt x="181" y="123"/>
                    </a:cubicBezTo>
                    <a:cubicBezTo>
                      <a:pt x="180" y="124"/>
                      <a:pt x="180" y="125"/>
                      <a:pt x="180" y="125"/>
                    </a:cubicBezTo>
                    <a:cubicBezTo>
                      <a:pt x="181" y="125"/>
                      <a:pt x="181" y="125"/>
                      <a:pt x="181" y="125"/>
                    </a:cubicBezTo>
                    <a:cubicBezTo>
                      <a:pt x="182" y="125"/>
                      <a:pt x="182" y="125"/>
                      <a:pt x="182" y="125"/>
                    </a:cubicBezTo>
                    <a:cubicBezTo>
                      <a:pt x="182" y="125"/>
                      <a:pt x="182" y="124"/>
                      <a:pt x="182" y="123"/>
                    </a:cubicBezTo>
                    <a:cubicBezTo>
                      <a:pt x="182" y="111"/>
                      <a:pt x="176" y="101"/>
                      <a:pt x="170" y="94"/>
                    </a:cubicBezTo>
                    <a:cubicBezTo>
                      <a:pt x="164" y="88"/>
                      <a:pt x="158" y="84"/>
                      <a:pt x="158" y="84"/>
                    </a:cubicBezTo>
                    <a:cubicBezTo>
                      <a:pt x="158" y="84"/>
                      <a:pt x="158" y="84"/>
                      <a:pt x="158" y="84"/>
                    </a:cubicBezTo>
                    <a:cubicBezTo>
                      <a:pt x="158" y="84"/>
                      <a:pt x="158" y="84"/>
                      <a:pt x="158" y="84"/>
                    </a:cubicBezTo>
                    <a:cubicBezTo>
                      <a:pt x="122" y="78"/>
                      <a:pt x="97" y="71"/>
                      <a:pt x="81" y="66"/>
                    </a:cubicBezTo>
                    <a:cubicBezTo>
                      <a:pt x="73" y="63"/>
                      <a:pt x="67" y="60"/>
                      <a:pt x="63" y="59"/>
                    </a:cubicBezTo>
                    <a:cubicBezTo>
                      <a:pt x="61" y="58"/>
                      <a:pt x="59" y="57"/>
                      <a:pt x="58" y="57"/>
                    </a:cubicBezTo>
                    <a:cubicBezTo>
                      <a:pt x="58" y="56"/>
                      <a:pt x="57" y="56"/>
                      <a:pt x="57" y="56"/>
                    </a:cubicBezTo>
                    <a:cubicBezTo>
                      <a:pt x="57" y="56"/>
                      <a:pt x="57" y="56"/>
                      <a:pt x="57" y="56"/>
                    </a:cubicBezTo>
                    <a:cubicBezTo>
                      <a:pt x="56" y="56"/>
                      <a:pt x="56" y="56"/>
                      <a:pt x="56" y="56"/>
                    </a:cubicBezTo>
                    <a:cubicBezTo>
                      <a:pt x="39" y="67"/>
                      <a:pt x="30" y="86"/>
                      <a:pt x="25" y="102"/>
                    </a:cubicBezTo>
                    <a:cubicBezTo>
                      <a:pt x="21" y="118"/>
                      <a:pt x="20" y="131"/>
                      <a:pt x="20" y="131"/>
                    </a:cubicBezTo>
                    <a:cubicBezTo>
                      <a:pt x="21" y="131"/>
                      <a:pt x="21" y="131"/>
                      <a:pt x="21" y="131"/>
                    </a:cubicBezTo>
                    <a:cubicBezTo>
                      <a:pt x="22" y="131"/>
                      <a:pt x="22" y="131"/>
                      <a:pt x="22" y="131"/>
                    </a:cubicBezTo>
                    <a:cubicBezTo>
                      <a:pt x="16" y="117"/>
                      <a:pt x="14" y="105"/>
                      <a:pt x="14" y="95"/>
                    </a:cubicBezTo>
                    <a:cubicBezTo>
                      <a:pt x="14" y="85"/>
                      <a:pt x="16" y="77"/>
                      <a:pt x="18" y="71"/>
                    </a:cubicBezTo>
                    <a:cubicBezTo>
                      <a:pt x="19" y="68"/>
                      <a:pt x="20" y="66"/>
                      <a:pt x="20" y="65"/>
                    </a:cubicBezTo>
                    <a:cubicBezTo>
                      <a:pt x="21" y="64"/>
                      <a:pt x="21" y="63"/>
                      <a:pt x="21" y="63"/>
                    </a:cubicBezTo>
                    <a:cubicBezTo>
                      <a:pt x="21" y="62"/>
                      <a:pt x="21" y="62"/>
                      <a:pt x="21" y="62"/>
                    </a:cubicBezTo>
                    <a:cubicBezTo>
                      <a:pt x="23" y="59"/>
                      <a:pt x="23" y="59"/>
                      <a:pt x="23" y="59"/>
                    </a:cubicBezTo>
                    <a:cubicBezTo>
                      <a:pt x="20" y="61"/>
                      <a:pt x="20" y="61"/>
                      <a:pt x="20" y="61"/>
                    </a:cubicBezTo>
                    <a:cubicBezTo>
                      <a:pt x="16" y="63"/>
                      <a:pt x="12" y="68"/>
                      <a:pt x="9" y="72"/>
                    </a:cubicBezTo>
                    <a:cubicBezTo>
                      <a:pt x="6" y="77"/>
                      <a:pt x="4" y="81"/>
                      <a:pt x="4" y="81"/>
                    </a:cubicBezTo>
                    <a:cubicBezTo>
                      <a:pt x="5" y="81"/>
                      <a:pt x="5" y="81"/>
                      <a:pt x="5" y="81"/>
                    </a:cubicBezTo>
                    <a:cubicBezTo>
                      <a:pt x="6" y="81"/>
                      <a:pt x="6" y="81"/>
                      <a:pt x="6" y="81"/>
                    </a:cubicBezTo>
                    <a:cubicBezTo>
                      <a:pt x="11" y="60"/>
                      <a:pt x="19" y="47"/>
                      <a:pt x="26" y="40"/>
                    </a:cubicBezTo>
                    <a:cubicBezTo>
                      <a:pt x="30" y="36"/>
                      <a:pt x="33" y="34"/>
                      <a:pt x="35" y="33"/>
                    </a:cubicBezTo>
                    <a:cubicBezTo>
                      <a:pt x="36" y="32"/>
                      <a:pt x="37" y="32"/>
                      <a:pt x="37" y="31"/>
                    </a:cubicBezTo>
                    <a:cubicBezTo>
                      <a:pt x="38" y="31"/>
                      <a:pt x="38" y="31"/>
                      <a:pt x="38" y="31"/>
                    </a:cubicBezTo>
                    <a:cubicBezTo>
                      <a:pt x="38" y="31"/>
                      <a:pt x="38" y="31"/>
                      <a:pt x="38" y="31"/>
                    </a:cubicBezTo>
                    <a:cubicBezTo>
                      <a:pt x="45" y="29"/>
                      <a:pt x="45" y="29"/>
                      <a:pt x="45" y="29"/>
                    </a:cubicBezTo>
                    <a:cubicBezTo>
                      <a:pt x="38" y="29"/>
                      <a:pt x="38" y="29"/>
                      <a:pt x="38" y="29"/>
                    </a:cubicBezTo>
                    <a:lnTo>
                      <a:pt x="38" y="30"/>
                    </a:lnTo>
                    <a:close/>
                  </a:path>
                </a:pathLst>
              </a:custGeom>
              <a:solidFill>
                <a:srgbClr val="C2732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2" name="íṣḷíḋé">
                <a:extLst>
                  <a:ext uri="{FF2B5EF4-FFF2-40B4-BE49-F238E27FC236}">
                    <a16:creationId xmlns:a16="http://schemas.microsoft.com/office/drawing/2014/main" id="{CCCF21A2-A0F4-4764-A684-E87CDB7FBD2F}"/>
                  </a:ext>
                </a:extLst>
              </p:cNvPr>
              <p:cNvSpPr/>
              <p:nvPr/>
            </p:nvSpPr>
            <p:spPr bwMode="auto">
              <a:xfrm>
                <a:off x="5468" y="1023"/>
                <a:ext cx="234" cy="121"/>
              </a:xfrm>
              <a:custGeom>
                <a:gdLst>
                  <a:gd fmla="*/ 0 w 99" name="T0"/>
                  <a:gd fmla="*/ 15 h 51" name="T1"/>
                  <a:gd fmla="*/ 99 w 99" name="T2"/>
                  <a:gd fmla="*/ 51 h 51" name="T3"/>
                  <a:gd fmla="*/ 0 w 99" name="T4"/>
                  <a:gd fmla="*/ 0 h 51" name="T5"/>
                  <a:gd fmla="*/ 0 w 99" name="T6"/>
                  <a:gd fmla="*/ 15 h 51" name="T7"/>
                </a:gdLst>
                <a:cxnLst>
                  <a:cxn ang="0">
                    <a:pos x="T0" y="T1"/>
                  </a:cxn>
                  <a:cxn ang="0">
                    <a:pos x="T2" y="T3"/>
                  </a:cxn>
                  <a:cxn ang="0">
                    <a:pos x="T4" y="T5"/>
                  </a:cxn>
                  <a:cxn ang="0">
                    <a:pos x="T6" y="T7"/>
                  </a:cxn>
                </a:cxnLst>
                <a:rect b="b" l="0" r="r" t="0"/>
                <a:pathLst>
                  <a:path h="51" w="99">
                    <a:moveTo>
                      <a:pt x="0" y="15"/>
                    </a:moveTo>
                    <a:cubicBezTo>
                      <a:pt x="0" y="15"/>
                      <a:pt x="16" y="36"/>
                      <a:pt x="99" y="51"/>
                    </a:cubicBezTo>
                    <a:cubicBezTo>
                      <a:pt x="99" y="51"/>
                      <a:pt x="11" y="31"/>
                      <a:pt x="0" y="0"/>
                    </a:cubicBezTo>
                    <a:lnTo>
                      <a:pt x="0" y="15"/>
                    </a:lnTo>
                    <a:close/>
                  </a:path>
                </a:pathLst>
              </a:custGeom>
              <a:solidFill>
                <a:srgbClr val="FAAC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3" name="ïṣḻîḑe">
                <a:extLst>
                  <a:ext uri="{FF2B5EF4-FFF2-40B4-BE49-F238E27FC236}">
                    <a16:creationId xmlns:a16="http://schemas.microsoft.com/office/drawing/2014/main" id="{425079F5-5986-48F4-9DD5-F26FE860EC24}"/>
                  </a:ext>
                </a:extLst>
              </p:cNvPr>
              <p:cNvSpPr/>
              <p:nvPr/>
            </p:nvSpPr>
            <p:spPr bwMode="auto">
              <a:xfrm>
                <a:off x="5544" y="952"/>
                <a:ext cx="191" cy="180"/>
              </a:xfrm>
              <a:custGeom>
                <a:gdLst>
                  <a:gd fmla="*/ 0 w 81" name="T0"/>
                  <a:gd fmla="*/ 10 h 76" name="T1"/>
                  <a:gd fmla="*/ 81 w 81" name="T2"/>
                  <a:gd fmla="*/ 76 h 76" name="T3"/>
                  <a:gd fmla="*/ 0 w 81" name="T4"/>
                  <a:gd fmla="*/ 18 h 76" name="T5"/>
                  <a:gd fmla="*/ 0 w 81" name="T6"/>
                  <a:gd fmla="*/ 10 h 76" name="T7"/>
                </a:gdLst>
                <a:cxnLst>
                  <a:cxn ang="0">
                    <a:pos x="T0" y="T1"/>
                  </a:cxn>
                  <a:cxn ang="0">
                    <a:pos x="T2" y="T3"/>
                  </a:cxn>
                  <a:cxn ang="0">
                    <a:pos x="T4" y="T5"/>
                  </a:cxn>
                  <a:cxn ang="0">
                    <a:pos x="T6" y="T7"/>
                  </a:cxn>
                </a:cxnLst>
                <a:rect b="b" l="0" r="r" t="0"/>
                <a:pathLst>
                  <a:path h="76" w="81">
                    <a:moveTo>
                      <a:pt x="0" y="10"/>
                    </a:moveTo>
                    <a:cubicBezTo>
                      <a:pt x="0" y="10"/>
                      <a:pt x="63" y="0"/>
                      <a:pt x="81" y="76"/>
                    </a:cubicBezTo>
                    <a:cubicBezTo>
                      <a:pt x="81" y="76"/>
                      <a:pt x="64" y="14"/>
                      <a:pt x="0" y="18"/>
                    </a:cubicBezTo>
                    <a:lnTo>
                      <a:pt x="0" y="10"/>
                    </a:lnTo>
                    <a:close/>
                  </a:path>
                </a:pathLst>
              </a:custGeom>
              <a:solidFill>
                <a:srgbClr val="FAAC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4" name="íşļíḑê">
                <a:extLst>
                  <a:ext uri="{FF2B5EF4-FFF2-40B4-BE49-F238E27FC236}">
                    <a16:creationId xmlns:a16="http://schemas.microsoft.com/office/drawing/2014/main" id="{24171F7D-6242-4B1A-8217-BC9136DD0716}"/>
                  </a:ext>
                </a:extLst>
              </p:cNvPr>
              <p:cNvSpPr/>
              <p:nvPr/>
            </p:nvSpPr>
            <p:spPr bwMode="auto">
              <a:xfrm>
                <a:off x="5026" y="1997"/>
                <a:ext cx="511" cy="163"/>
              </a:xfrm>
              <a:custGeom>
                <a:gdLst>
                  <a:gd fmla="*/ 210 w 216" name="T0"/>
                  <a:gd fmla="*/ 42 h 69" name="T1"/>
                  <a:gd fmla="*/ 216 w 216" name="T2"/>
                  <a:gd fmla="*/ 69 h 69" name="T3"/>
                  <a:gd fmla="*/ 98 w 216" name="T4"/>
                  <a:gd fmla="*/ 58 h 69" name="T5"/>
                  <a:gd fmla="*/ 46 w 216" name="T6"/>
                  <a:gd fmla="*/ 52 h 69" name="T7"/>
                  <a:gd fmla="*/ 7 w 216" name="T8"/>
                  <a:gd fmla="*/ 23 h 69" name="T9"/>
                  <a:gd fmla="*/ 64 w 216" name="T10"/>
                  <a:gd fmla="*/ 1 h 69" name="T11"/>
                  <a:gd fmla="*/ 210 w 216" name="T12"/>
                  <a:gd fmla="*/ 42 h 69" name="T13"/>
                </a:gdLst>
                <a:cxnLst>
                  <a:cxn ang="0">
                    <a:pos x="T0" y="T1"/>
                  </a:cxn>
                  <a:cxn ang="0">
                    <a:pos x="T2" y="T3"/>
                  </a:cxn>
                  <a:cxn ang="0">
                    <a:pos x="T4" y="T5"/>
                  </a:cxn>
                  <a:cxn ang="0">
                    <a:pos x="T6" y="T7"/>
                  </a:cxn>
                  <a:cxn ang="0">
                    <a:pos x="T8" y="T9"/>
                  </a:cxn>
                  <a:cxn ang="0">
                    <a:pos x="T10" y="T11"/>
                  </a:cxn>
                  <a:cxn ang="0">
                    <a:pos x="T12" y="T13"/>
                  </a:cxn>
                </a:cxnLst>
                <a:rect b="b" l="0" r="r" t="0"/>
                <a:pathLst>
                  <a:path h="69" w="216">
                    <a:moveTo>
                      <a:pt x="210" y="42"/>
                    </a:moveTo>
                    <a:cubicBezTo>
                      <a:pt x="216" y="69"/>
                      <a:pt x="216" y="69"/>
                      <a:pt x="216" y="69"/>
                    </a:cubicBezTo>
                    <a:cubicBezTo>
                      <a:pt x="176" y="65"/>
                      <a:pt x="137" y="62"/>
                      <a:pt x="98" y="58"/>
                    </a:cubicBezTo>
                    <a:cubicBezTo>
                      <a:pt x="81" y="56"/>
                      <a:pt x="64" y="53"/>
                      <a:pt x="46" y="52"/>
                    </a:cubicBezTo>
                    <a:cubicBezTo>
                      <a:pt x="30" y="51"/>
                      <a:pt x="0" y="47"/>
                      <a:pt x="7" y="23"/>
                    </a:cubicBezTo>
                    <a:cubicBezTo>
                      <a:pt x="13" y="3"/>
                      <a:pt x="49" y="0"/>
                      <a:pt x="64" y="1"/>
                    </a:cubicBezTo>
                    <a:cubicBezTo>
                      <a:pt x="64" y="1"/>
                      <a:pt x="183" y="14"/>
                      <a:pt x="210" y="42"/>
                    </a:cubicBezTo>
                    <a:close/>
                  </a:path>
                </a:pathLst>
              </a:custGeom>
              <a:solidFill>
                <a:srgbClr val="D8A18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5" name="i$ļiḋè">
                <a:extLst>
                  <a:ext uri="{FF2B5EF4-FFF2-40B4-BE49-F238E27FC236}">
                    <a16:creationId xmlns:a16="http://schemas.microsoft.com/office/drawing/2014/main" id="{BFDA3F53-95A4-455A-BE33-74BFBF1AB571}"/>
                  </a:ext>
                </a:extLst>
              </p:cNvPr>
              <p:cNvSpPr/>
              <p:nvPr/>
            </p:nvSpPr>
            <p:spPr bwMode="auto">
              <a:xfrm>
                <a:off x="5579" y="2011"/>
                <a:ext cx="509" cy="163"/>
              </a:xfrm>
              <a:custGeom>
                <a:gdLst>
                  <a:gd fmla="*/ 5 w 215" name="T0"/>
                  <a:gd fmla="*/ 43 h 69" name="T1"/>
                  <a:gd fmla="*/ 0 w 215" name="T2"/>
                  <a:gd fmla="*/ 69 h 69" name="T3"/>
                  <a:gd fmla="*/ 117 w 215" name="T4"/>
                  <a:gd fmla="*/ 58 h 69" name="T5"/>
                  <a:gd fmla="*/ 169 w 215" name="T6"/>
                  <a:gd fmla="*/ 52 h 69" name="T7"/>
                  <a:gd fmla="*/ 208 w 215" name="T8"/>
                  <a:gd fmla="*/ 23 h 69" name="T9"/>
                  <a:gd fmla="*/ 151 w 215" name="T10"/>
                  <a:gd fmla="*/ 1 h 69" name="T11"/>
                  <a:gd fmla="*/ 5 w 215" name="T12"/>
                  <a:gd fmla="*/ 43 h 69" name="T13"/>
                </a:gdLst>
                <a:cxnLst>
                  <a:cxn ang="0">
                    <a:pos x="T0" y="T1"/>
                  </a:cxn>
                  <a:cxn ang="0">
                    <a:pos x="T2" y="T3"/>
                  </a:cxn>
                  <a:cxn ang="0">
                    <a:pos x="T4" y="T5"/>
                  </a:cxn>
                  <a:cxn ang="0">
                    <a:pos x="T6" y="T7"/>
                  </a:cxn>
                  <a:cxn ang="0">
                    <a:pos x="T8" y="T9"/>
                  </a:cxn>
                  <a:cxn ang="0">
                    <a:pos x="T10" y="T11"/>
                  </a:cxn>
                  <a:cxn ang="0">
                    <a:pos x="T12" y="T13"/>
                  </a:cxn>
                </a:cxnLst>
                <a:rect b="b" l="0" r="r" t="0"/>
                <a:pathLst>
                  <a:path h="69" w="215">
                    <a:moveTo>
                      <a:pt x="5" y="43"/>
                    </a:moveTo>
                    <a:cubicBezTo>
                      <a:pt x="0" y="69"/>
                      <a:pt x="0" y="69"/>
                      <a:pt x="0" y="69"/>
                    </a:cubicBezTo>
                    <a:cubicBezTo>
                      <a:pt x="39" y="65"/>
                      <a:pt x="78" y="62"/>
                      <a:pt x="117" y="58"/>
                    </a:cubicBezTo>
                    <a:cubicBezTo>
                      <a:pt x="134" y="57"/>
                      <a:pt x="152" y="54"/>
                      <a:pt x="169" y="52"/>
                    </a:cubicBezTo>
                    <a:cubicBezTo>
                      <a:pt x="186" y="51"/>
                      <a:pt x="215" y="48"/>
                      <a:pt x="208" y="23"/>
                    </a:cubicBezTo>
                    <a:cubicBezTo>
                      <a:pt x="202" y="4"/>
                      <a:pt x="167" y="0"/>
                      <a:pt x="151" y="1"/>
                    </a:cubicBezTo>
                    <a:cubicBezTo>
                      <a:pt x="151" y="1"/>
                      <a:pt x="32" y="15"/>
                      <a:pt x="5" y="43"/>
                    </a:cubicBezTo>
                    <a:close/>
                  </a:path>
                </a:pathLst>
              </a:custGeom>
              <a:solidFill>
                <a:srgbClr val="D8A18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6" name="iS1íďè">
                <a:extLst>
                  <a:ext uri="{FF2B5EF4-FFF2-40B4-BE49-F238E27FC236}">
                    <a16:creationId xmlns:a16="http://schemas.microsoft.com/office/drawing/2014/main" id="{21726569-C6E8-482F-AAC7-275DA05D3103}"/>
                  </a:ext>
                </a:extLst>
              </p:cNvPr>
              <p:cNvSpPr/>
              <p:nvPr/>
            </p:nvSpPr>
            <p:spPr bwMode="auto">
              <a:xfrm>
                <a:off x="5291" y="1871"/>
                <a:ext cx="513" cy="308"/>
              </a:xfrm>
              <a:custGeom>
                <a:gdLst>
                  <a:gd fmla="*/ 206 w 217" name="T0"/>
                  <a:gd fmla="*/ 117 h 130" name="T1"/>
                  <a:gd fmla="*/ 193 w 217" name="T2"/>
                  <a:gd fmla="*/ 130 h 130" name="T3"/>
                  <a:gd fmla="*/ 25 w 217" name="T4"/>
                  <a:gd fmla="*/ 130 h 130" name="T5"/>
                  <a:gd fmla="*/ 11 w 217" name="T6"/>
                  <a:gd fmla="*/ 117 h 130" name="T7"/>
                  <a:gd fmla="*/ 0 w 217" name="T8"/>
                  <a:gd fmla="*/ 13 h 130" name="T9"/>
                  <a:gd fmla="*/ 14 w 217" name="T10"/>
                  <a:gd fmla="*/ 0 h 130" name="T11"/>
                  <a:gd fmla="*/ 204 w 217" name="T12"/>
                  <a:gd fmla="*/ 0 h 130" name="T13"/>
                  <a:gd fmla="*/ 217 w 217" name="T14"/>
                  <a:gd fmla="*/ 13 h 130" name="T15"/>
                  <a:gd fmla="*/ 206 w 217" name="T16"/>
                  <a:gd fmla="*/ 117 h 1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 w="216">
                    <a:moveTo>
                      <a:pt x="206" y="117"/>
                    </a:moveTo>
                    <a:cubicBezTo>
                      <a:pt x="206" y="124"/>
                      <a:pt x="200" y="130"/>
                      <a:pt x="193" y="130"/>
                    </a:cubicBezTo>
                    <a:cubicBezTo>
                      <a:pt x="25" y="130"/>
                      <a:pt x="25" y="130"/>
                      <a:pt x="25" y="130"/>
                    </a:cubicBezTo>
                    <a:cubicBezTo>
                      <a:pt x="17" y="130"/>
                      <a:pt x="11" y="124"/>
                      <a:pt x="11" y="117"/>
                    </a:cubicBezTo>
                    <a:cubicBezTo>
                      <a:pt x="0" y="13"/>
                      <a:pt x="0" y="13"/>
                      <a:pt x="0" y="13"/>
                    </a:cubicBezTo>
                    <a:cubicBezTo>
                      <a:pt x="0" y="6"/>
                      <a:pt x="6" y="0"/>
                      <a:pt x="14" y="0"/>
                    </a:cubicBezTo>
                    <a:cubicBezTo>
                      <a:pt x="204" y="0"/>
                      <a:pt x="204" y="0"/>
                      <a:pt x="204" y="0"/>
                    </a:cubicBezTo>
                    <a:cubicBezTo>
                      <a:pt x="211" y="0"/>
                      <a:pt x="217" y="6"/>
                      <a:pt x="217" y="13"/>
                    </a:cubicBezTo>
                    <a:lnTo>
                      <a:pt x="206" y="117"/>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7" name="işḷídè">
                <a:extLst>
                  <a:ext uri="{FF2B5EF4-FFF2-40B4-BE49-F238E27FC236}">
                    <a16:creationId xmlns:a16="http://schemas.microsoft.com/office/drawing/2014/main" id="{40F6708C-4421-4364-96E4-359AA8523D9B}"/>
                  </a:ext>
                </a:extLst>
              </p:cNvPr>
              <p:cNvSpPr/>
              <p:nvPr/>
            </p:nvSpPr>
            <p:spPr bwMode="auto">
              <a:xfrm>
                <a:off x="5307" y="1895"/>
                <a:ext cx="480" cy="284"/>
              </a:xfrm>
              <a:custGeom>
                <a:gdLst>
                  <a:gd fmla="*/ 192 w 203" name="T0"/>
                  <a:gd fmla="*/ 108 h 120" name="T1"/>
                  <a:gd fmla="*/ 180 w 203" name="T2"/>
                  <a:gd fmla="*/ 120 h 120" name="T3"/>
                  <a:gd fmla="*/ 24 w 203" name="T4"/>
                  <a:gd fmla="*/ 120 h 120" name="T5"/>
                  <a:gd fmla="*/ 12 w 203" name="T6"/>
                  <a:gd fmla="*/ 108 h 120" name="T7"/>
                  <a:gd fmla="*/ 0 w 203" name="T8"/>
                  <a:gd fmla="*/ 13 h 120" name="T9"/>
                  <a:gd fmla="*/ 13 w 203" name="T10"/>
                  <a:gd fmla="*/ 0 h 120" name="T11"/>
                  <a:gd fmla="*/ 191 w 203" name="T12"/>
                  <a:gd fmla="*/ 0 h 120" name="T13"/>
                  <a:gd fmla="*/ 203 w 203" name="T14"/>
                  <a:gd fmla="*/ 13 h 120" name="T15"/>
                  <a:gd fmla="*/ 192 w 203" name="T16"/>
                  <a:gd fmla="*/ 108 h 12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0" w="203">
                    <a:moveTo>
                      <a:pt x="192" y="108"/>
                    </a:moveTo>
                    <a:cubicBezTo>
                      <a:pt x="192" y="115"/>
                      <a:pt x="186" y="120"/>
                      <a:pt x="180" y="120"/>
                    </a:cubicBezTo>
                    <a:cubicBezTo>
                      <a:pt x="24" y="120"/>
                      <a:pt x="24" y="120"/>
                      <a:pt x="24" y="120"/>
                    </a:cubicBezTo>
                    <a:cubicBezTo>
                      <a:pt x="17" y="120"/>
                      <a:pt x="12" y="115"/>
                      <a:pt x="12" y="108"/>
                    </a:cubicBezTo>
                    <a:cubicBezTo>
                      <a:pt x="0" y="13"/>
                      <a:pt x="0" y="13"/>
                      <a:pt x="0" y="13"/>
                    </a:cubicBezTo>
                    <a:cubicBezTo>
                      <a:pt x="0" y="6"/>
                      <a:pt x="6" y="0"/>
                      <a:pt x="13" y="0"/>
                    </a:cubicBezTo>
                    <a:cubicBezTo>
                      <a:pt x="191" y="0"/>
                      <a:pt x="191" y="0"/>
                      <a:pt x="191" y="0"/>
                    </a:cubicBezTo>
                    <a:cubicBezTo>
                      <a:pt x="198" y="0"/>
                      <a:pt x="203" y="6"/>
                      <a:pt x="203" y="13"/>
                    </a:cubicBezTo>
                    <a:lnTo>
                      <a:pt x="192" y="108"/>
                    </a:lnTo>
                    <a:close/>
                  </a:path>
                </a:pathLst>
              </a:custGeom>
              <a:solidFill>
                <a:srgbClr val="3230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8" name="îśľïḍe">
                <a:extLst>
                  <a:ext uri="{FF2B5EF4-FFF2-40B4-BE49-F238E27FC236}">
                    <a16:creationId xmlns:a16="http://schemas.microsoft.com/office/drawing/2014/main" id="{E0749132-B0ED-4F34-892A-4B6935FB7E17}"/>
                  </a:ext>
                </a:extLst>
              </p:cNvPr>
              <p:cNvSpPr/>
              <p:nvPr/>
            </p:nvSpPr>
            <p:spPr bwMode="auto">
              <a:xfrm>
                <a:off x="5504" y="1985"/>
                <a:ext cx="108" cy="109"/>
              </a:xfrm>
              <a:custGeom>
                <a:gdLst>
                  <a:gd fmla="*/ 23 w 46" name="T0"/>
                  <a:gd fmla="*/ 0 h 46" name="T1"/>
                  <a:gd fmla="*/ 0 w 46" name="T2"/>
                  <a:gd fmla="*/ 23 h 46" name="T3"/>
                  <a:gd fmla="*/ 23 w 46" name="T4"/>
                  <a:gd fmla="*/ 46 h 46" name="T5"/>
                  <a:gd fmla="*/ 46 w 46" name="T6"/>
                  <a:gd fmla="*/ 23 h 46" name="T7"/>
                  <a:gd fmla="*/ 23 w 46" name="T8"/>
                  <a:gd fmla="*/ 0 h 46" name="T9"/>
                  <a:gd fmla="*/ 23 w 46" name="T10"/>
                  <a:gd fmla="*/ 41 h 46" name="T11"/>
                  <a:gd fmla="*/ 5 w 46" name="T12"/>
                  <a:gd fmla="*/ 23 h 46" name="T13"/>
                  <a:gd fmla="*/ 23 w 46" name="T14"/>
                  <a:gd fmla="*/ 6 h 46" name="T15"/>
                  <a:gd fmla="*/ 40 w 46" name="T16"/>
                  <a:gd fmla="*/ 23 h 46" name="T17"/>
                  <a:gd fmla="*/ 23 w 46" name="T18"/>
                  <a:gd fmla="*/ 41 h 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6" w="46">
                    <a:moveTo>
                      <a:pt x="23" y="0"/>
                    </a:moveTo>
                    <a:cubicBezTo>
                      <a:pt x="10" y="0"/>
                      <a:pt x="0" y="11"/>
                      <a:pt x="0" y="23"/>
                    </a:cubicBezTo>
                    <a:cubicBezTo>
                      <a:pt x="0" y="36"/>
                      <a:pt x="10" y="46"/>
                      <a:pt x="23" y="46"/>
                    </a:cubicBezTo>
                    <a:cubicBezTo>
                      <a:pt x="35" y="46"/>
                      <a:pt x="46" y="36"/>
                      <a:pt x="46" y="23"/>
                    </a:cubicBezTo>
                    <a:cubicBezTo>
                      <a:pt x="46" y="11"/>
                      <a:pt x="35" y="0"/>
                      <a:pt x="23" y="0"/>
                    </a:cubicBezTo>
                    <a:close/>
                    <a:moveTo>
                      <a:pt x="23" y="41"/>
                    </a:moveTo>
                    <a:cubicBezTo>
                      <a:pt x="13" y="41"/>
                      <a:pt x="5" y="33"/>
                      <a:pt x="5" y="23"/>
                    </a:cubicBezTo>
                    <a:cubicBezTo>
                      <a:pt x="5" y="14"/>
                      <a:pt x="13" y="6"/>
                      <a:pt x="23" y="6"/>
                    </a:cubicBezTo>
                    <a:cubicBezTo>
                      <a:pt x="32" y="6"/>
                      <a:pt x="40" y="14"/>
                      <a:pt x="40" y="23"/>
                    </a:cubicBezTo>
                    <a:cubicBezTo>
                      <a:pt x="40" y="33"/>
                      <a:pt x="32" y="41"/>
                      <a:pt x="23" y="41"/>
                    </a:cubicBez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9" name="iṡḻíde">
                <a:extLst>
                  <a:ext uri="{FF2B5EF4-FFF2-40B4-BE49-F238E27FC236}">
                    <a16:creationId xmlns:a16="http://schemas.microsoft.com/office/drawing/2014/main" id="{5371D2C2-11C2-45EE-A9A7-7EC45D72E75B}"/>
                  </a:ext>
                </a:extLst>
              </p:cNvPr>
              <p:cNvSpPr/>
              <p:nvPr/>
            </p:nvSpPr>
            <p:spPr bwMode="auto">
              <a:xfrm>
                <a:off x="5525" y="2025"/>
                <a:ext cx="28" cy="28"/>
              </a:xfrm>
              <a:custGeom>
                <a:gdLst>
                  <a:gd fmla="*/ 9 w 12" name="T0"/>
                  <a:gd fmla="*/ 0 h 12" name="T1"/>
                  <a:gd fmla="*/ 12 w 12" name="T2"/>
                  <a:gd fmla="*/ 2 h 12" name="T3"/>
                  <a:gd fmla="*/ 12 w 12" name="T4"/>
                  <a:gd fmla="*/ 7 h 12" name="T5"/>
                  <a:gd fmla="*/ 9 w 12" name="T6"/>
                  <a:gd fmla="*/ 9 h 12" name="T7"/>
                  <a:gd fmla="*/ 2 w 12" name="T8"/>
                  <a:gd fmla="*/ 9 h 12" name="T9"/>
                  <a:gd fmla="*/ 2 w 12" name="T10"/>
                  <a:gd fmla="*/ 12 h 12" name="T11"/>
                  <a:gd fmla="*/ 1 w 12" name="T12"/>
                  <a:gd fmla="*/ 12 h 12" name="T13"/>
                  <a:gd fmla="*/ 0 w 12" name="T14"/>
                  <a:gd fmla="*/ 12 h 12" name="T15"/>
                  <a:gd fmla="*/ 0 w 12" name="T16"/>
                  <a:gd fmla="*/ 2 h 12" name="T17"/>
                  <a:gd fmla="*/ 3 w 12" name="T18"/>
                  <a:gd fmla="*/ 0 h 12" name="T19"/>
                  <a:gd fmla="*/ 9 w 12" name="T20"/>
                  <a:gd fmla="*/ 0 h 12" name="T21"/>
                  <a:gd fmla="*/ 2 w 12" name="T22"/>
                  <a:gd fmla="*/ 8 h 12" name="T23"/>
                  <a:gd fmla="*/ 9 w 12" name="T24"/>
                  <a:gd fmla="*/ 8 h 12" name="T25"/>
                  <a:gd fmla="*/ 10 w 12" name="T26"/>
                  <a:gd fmla="*/ 7 h 12" name="T27"/>
                  <a:gd fmla="*/ 10 w 12" name="T28"/>
                  <a:gd fmla="*/ 2 h 12" name="T29"/>
                  <a:gd fmla="*/ 9 w 12" name="T30"/>
                  <a:gd fmla="*/ 1 h 12" name="T31"/>
                  <a:gd fmla="*/ 3 w 12" name="T32"/>
                  <a:gd fmla="*/ 1 h 12" name="T33"/>
                  <a:gd fmla="*/ 2 w 12" name="T34"/>
                  <a:gd fmla="*/ 2 h 12" name="T35"/>
                  <a:gd fmla="*/ 2 w 12" name="T36"/>
                  <a:gd fmla="*/ 8 h 1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2" w="12">
                    <a:moveTo>
                      <a:pt x="9" y="0"/>
                    </a:moveTo>
                    <a:cubicBezTo>
                      <a:pt x="11" y="0"/>
                      <a:pt x="12" y="1"/>
                      <a:pt x="12" y="2"/>
                    </a:cubicBezTo>
                    <a:cubicBezTo>
                      <a:pt x="12" y="7"/>
                      <a:pt x="12" y="7"/>
                      <a:pt x="12" y="7"/>
                    </a:cubicBezTo>
                    <a:cubicBezTo>
                      <a:pt x="12" y="8"/>
                      <a:pt x="11" y="9"/>
                      <a:pt x="9" y="9"/>
                    </a:cubicBezTo>
                    <a:cubicBezTo>
                      <a:pt x="2" y="9"/>
                      <a:pt x="2" y="9"/>
                      <a:pt x="2" y="9"/>
                    </a:cubicBezTo>
                    <a:cubicBezTo>
                      <a:pt x="2" y="12"/>
                      <a:pt x="2" y="12"/>
                      <a:pt x="2" y="12"/>
                    </a:cubicBezTo>
                    <a:cubicBezTo>
                      <a:pt x="2" y="12"/>
                      <a:pt x="2" y="12"/>
                      <a:pt x="1" y="12"/>
                    </a:cubicBezTo>
                    <a:cubicBezTo>
                      <a:pt x="1" y="12"/>
                      <a:pt x="0" y="12"/>
                      <a:pt x="0" y="12"/>
                    </a:cubicBezTo>
                    <a:cubicBezTo>
                      <a:pt x="0" y="2"/>
                      <a:pt x="0" y="2"/>
                      <a:pt x="0" y="2"/>
                    </a:cubicBezTo>
                    <a:cubicBezTo>
                      <a:pt x="0" y="1"/>
                      <a:pt x="1" y="0"/>
                      <a:pt x="3" y="0"/>
                    </a:cubicBezTo>
                    <a:lnTo>
                      <a:pt x="9" y="0"/>
                    </a:lnTo>
                    <a:close/>
                    <a:moveTo>
                      <a:pt x="2" y="8"/>
                    </a:moveTo>
                    <a:cubicBezTo>
                      <a:pt x="9" y="8"/>
                      <a:pt x="9" y="8"/>
                      <a:pt x="9" y="8"/>
                    </a:cubicBezTo>
                    <a:cubicBezTo>
                      <a:pt x="10" y="8"/>
                      <a:pt x="10" y="7"/>
                      <a:pt x="10" y="7"/>
                    </a:cubicBezTo>
                    <a:cubicBezTo>
                      <a:pt x="10" y="2"/>
                      <a:pt x="10" y="2"/>
                      <a:pt x="10" y="2"/>
                    </a:cubicBezTo>
                    <a:cubicBezTo>
                      <a:pt x="10" y="2"/>
                      <a:pt x="10" y="1"/>
                      <a:pt x="9" y="1"/>
                    </a:cubicBezTo>
                    <a:cubicBezTo>
                      <a:pt x="3" y="1"/>
                      <a:pt x="3" y="1"/>
                      <a:pt x="3" y="1"/>
                    </a:cubicBezTo>
                    <a:cubicBezTo>
                      <a:pt x="2" y="1"/>
                      <a:pt x="2" y="2"/>
                      <a:pt x="2" y="2"/>
                    </a:cubicBezTo>
                    <a:lnTo>
                      <a:pt x="2" y="8"/>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0" name="îSľíḓè">
                <a:extLst>
                  <a:ext uri="{FF2B5EF4-FFF2-40B4-BE49-F238E27FC236}">
                    <a16:creationId xmlns:a16="http://schemas.microsoft.com/office/drawing/2014/main" id="{0367F635-DBA4-4E3B-B0F2-74D4217A99E9}"/>
                  </a:ext>
                </a:extLst>
              </p:cNvPr>
              <p:cNvSpPr/>
              <p:nvPr/>
            </p:nvSpPr>
            <p:spPr bwMode="auto">
              <a:xfrm>
                <a:off x="5558" y="2025"/>
                <a:ext cx="24" cy="28"/>
              </a:xfrm>
              <a:custGeom>
                <a:gdLst>
                  <a:gd fmla="*/ 10 w 10" name="T0"/>
                  <a:gd fmla="*/ 0 h 12" name="T1"/>
                  <a:gd fmla="*/ 10 w 10" name="T2"/>
                  <a:gd fmla="*/ 1 h 12" name="T3"/>
                  <a:gd fmla="*/ 10 w 10" name="T4"/>
                  <a:gd fmla="*/ 1 h 12" name="T5"/>
                  <a:gd fmla="*/ 2 w 10" name="T6"/>
                  <a:gd fmla="*/ 1 h 12" name="T7"/>
                  <a:gd fmla="*/ 1 w 10" name="T8"/>
                  <a:gd fmla="*/ 2 h 12" name="T9"/>
                  <a:gd fmla="*/ 1 w 10" name="T10"/>
                  <a:gd fmla="*/ 10 h 12" name="T11"/>
                  <a:gd fmla="*/ 2 w 10" name="T12"/>
                  <a:gd fmla="*/ 11 h 12" name="T13"/>
                  <a:gd fmla="*/ 10 w 10" name="T14"/>
                  <a:gd fmla="*/ 11 h 12" name="T15"/>
                  <a:gd fmla="*/ 10 w 10" name="T16"/>
                  <a:gd fmla="*/ 12 h 12" name="T17"/>
                  <a:gd fmla="*/ 10 w 10" name="T18"/>
                  <a:gd fmla="*/ 12 h 12" name="T19"/>
                  <a:gd fmla="*/ 2 w 10" name="T20"/>
                  <a:gd fmla="*/ 12 h 12" name="T21"/>
                  <a:gd fmla="*/ 0 w 10" name="T22"/>
                  <a:gd fmla="*/ 10 h 12" name="T23"/>
                  <a:gd fmla="*/ 0 w 10" name="T24"/>
                  <a:gd fmla="*/ 2 h 12" name="T25"/>
                  <a:gd fmla="*/ 2 w 10" name="T26"/>
                  <a:gd fmla="*/ 0 h 12" name="T27"/>
                  <a:gd fmla="*/ 10 w 10" name="T28"/>
                  <a:gd fmla="*/ 0 h 1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 w="10">
                    <a:moveTo>
                      <a:pt x="10" y="0"/>
                    </a:moveTo>
                    <a:cubicBezTo>
                      <a:pt x="10" y="0"/>
                      <a:pt x="10" y="0"/>
                      <a:pt x="10" y="1"/>
                    </a:cubicBezTo>
                    <a:cubicBezTo>
                      <a:pt x="10" y="1"/>
                      <a:pt x="10" y="1"/>
                      <a:pt x="10" y="1"/>
                    </a:cubicBezTo>
                    <a:cubicBezTo>
                      <a:pt x="2" y="1"/>
                      <a:pt x="2" y="1"/>
                      <a:pt x="2" y="1"/>
                    </a:cubicBezTo>
                    <a:cubicBezTo>
                      <a:pt x="2" y="1"/>
                      <a:pt x="1" y="2"/>
                      <a:pt x="1" y="2"/>
                    </a:cubicBezTo>
                    <a:cubicBezTo>
                      <a:pt x="1" y="10"/>
                      <a:pt x="1" y="10"/>
                      <a:pt x="1" y="10"/>
                    </a:cubicBezTo>
                    <a:cubicBezTo>
                      <a:pt x="1" y="10"/>
                      <a:pt x="2" y="11"/>
                      <a:pt x="2" y="11"/>
                    </a:cubicBezTo>
                    <a:cubicBezTo>
                      <a:pt x="10" y="11"/>
                      <a:pt x="10" y="11"/>
                      <a:pt x="10" y="11"/>
                    </a:cubicBezTo>
                    <a:cubicBezTo>
                      <a:pt x="10" y="11"/>
                      <a:pt x="10" y="11"/>
                      <a:pt x="10" y="12"/>
                    </a:cubicBezTo>
                    <a:cubicBezTo>
                      <a:pt x="10" y="12"/>
                      <a:pt x="10" y="12"/>
                      <a:pt x="10" y="12"/>
                    </a:cubicBezTo>
                    <a:cubicBezTo>
                      <a:pt x="2" y="12"/>
                      <a:pt x="2" y="12"/>
                      <a:pt x="2" y="12"/>
                    </a:cubicBezTo>
                    <a:cubicBezTo>
                      <a:pt x="1" y="12"/>
                      <a:pt x="0" y="11"/>
                      <a:pt x="0" y="10"/>
                    </a:cubicBezTo>
                    <a:cubicBezTo>
                      <a:pt x="0" y="2"/>
                      <a:pt x="0" y="2"/>
                      <a:pt x="0" y="2"/>
                    </a:cubicBezTo>
                    <a:cubicBezTo>
                      <a:pt x="0" y="1"/>
                      <a:pt x="1" y="0"/>
                      <a:pt x="2" y="0"/>
                    </a:cubicBezTo>
                    <a:lnTo>
                      <a:pt x="10" y="0"/>
                    </a:lnTo>
                    <a:close/>
                  </a:path>
                </a:pathLst>
              </a:custGeom>
              <a:solidFill>
                <a:srgbClr val="231F2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1" name="îsľíḍe">
                <a:extLst>
                  <a:ext uri="{FF2B5EF4-FFF2-40B4-BE49-F238E27FC236}">
                    <a16:creationId xmlns:a16="http://schemas.microsoft.com/office/drawing/2014/main" id="{3FC8765C-1870-4B96-A0EA-C13D6DBD091A}"/>
                  </a:ext>
                </a:extLst>
              </p:cNvPr>
              <p:cNvSpPr/>
              <p:nvPr/>
            </p:nvSpPr>
            <p:spPr bwMode="auto">
              <a:xfrm>
                <a:off x="5494" y="1982"/>
                <a:ext cx="109" cy="109"/>
              </a:xfrm>
              <a:custGeom>
                <a:gdLst>
                  <a:gd fmla="*/ 23 w 46" name="T0"/>
                  <a:gd fmla="*/ 0 h 46" name="T1"/>
                  <a:gd fmla="*/ 0 w 46" name="T2"/>
                  <a:gd fmla="*/ 23 h 46" name="T3"/>
                  <a:gd fmla="*/ 23 w 46" name="T4"/>
                  <a:gd fmla="*/ 46 h 46" name="T5"/>
                  <a:gd fmla="*/ 46 w 46" name="T6"/>
                  <a:gd fmla="*/ 23 h 46" name="T7"/>
                  <a:gd fmla="*/ 23 w 46" name="T8"/>
                  <a:gd fmla="*/ 0 h 46" name="T9"/>
                  <a:gd fmla="*/ 23 w 46" name="T10"/>
                  <a:gd fmla="*/ 41 h 46" name="T11"/>
                  <a:gd fmla="*/ 5 w 46" name="T12"/>
                  <a:gd fmla="*/ 23 h 46" name="T13"/>
                  <a:gd fmla="*/ 23 w 46" name="T14"/>
                  <a:gd fmla="*/ 6 h 46" name="T15"/>
                  <a:gd fmla="*/ 40 w 46" name="T16"/>
                  <a:gd fmla="*/ 23 h 46" name="T17"/>
                  <a:gd fmla="*/ 23 w 46" name="T18"/>
                  <a:gd fmla="*/ 41 h 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6" w="46">
                    <a:moveTo>
                      <a:pt x="23" y="0"/>
                    </a:moveTo>
                    <a:cubicBezTo>
                      <a:pt x="10" y="0"/>
                      <a:pt x="0" y="10"/>
                      <a:pt x="0" y="23"/>
                    </a:cubicBezTo>
                    <a:cubicBezTo>
                      <a:pt x="0" y="36"/>
                      <a:pt x="10" y="46"/>
                      <a:pt x="23" y="46"/>
                    </a:cubicBezTo>
                    <a:cubicBezTo>
                      <a:pt x="35" y="46"/>
                      <a:pt x="46" y="36"/>
                      <a:pt x="46" y="23"/>
                    </a:cubicBezTo>
                    <a:cubicBezTo>
                      <a:pt x="46" y="10"/>
                      <a:pt x="35" y="0"/>
                      <a:pt x="23" y="0"/>
                    </a:cubicBezTo>
                    <a:close/>
                    <a:moveTo>
                      <a:pt x="23" y="41"/>
                    </a:moveTo>
                    <a:cubicBezTo>
                      <a:pt x="13" y="41"/>
                      <a:pt x="5" y="33"/>
                      <a:pt x="5" y="23"/>
                    </a:cubicBezTo>
                    <a:cubicBezTo>
                      <a:pt x="5" y="13"/>
                      <a:pt x="13" y="6"/>
                      <a:pt x="23" y="6"/>
                    </a:cubicBezTo>
                    <a:cubicBezTo>
                      <a:pt x="33" y="6"/>
                      <a:pt x="40" y="13"/>
                      <a:pt x="40" y="23"/>
                    </a:cubicBezTo>
                    <a:cubicBezTo>
                      <a:pt x="40" y="33"/>
                      <a:pt x="33" y="41"/>
                      <a:pt x="23" y="4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2" name="îṥļíḍé">
                <a:extLst>
                  <a:ext uri="{FF2B5EF4-FFF2-40B4-BE49-F238E27FC236}">
                    <a16:creationId xmlns:a16="http://schemas.microsoft.com/office/drawing/2014/main" id="{4C36BCEE-FA31-482A-98E8-B21B8D925FC9}"/>
                  </a:ext>
                </a:extLst>
              </p:cNvPr>
              <p:cNvSpPr/>
              <p:nvPr/>
            </p:nvSpPr>
            <p:spPr bwMode="auto">
              <a:xfrm>
                <a:off x="5523" y="2023"/>
                <a:ext cx="26" cy="30"/>
              </a:xfrm>
              <a:custGeom>
                <a:gdLst>
                  <a:gd fmla="*/ 9 w 11" name="T0"/>
                  <a:gd fmla="*/ 0 h 13" name="T1"/>
                  <a:gd fmla="*/ 11 w 11" name="T2"/>
                  <a:gd fmla="*/ 3 h 13" name="T3"/>
                  <a:gd fmla="*/ 11 w 11" name="T4"/>
                  <a:gd fmla="*/ 7 h 13" name="T5"/>
                  <a:gd fmla="*/ 9 w 11" name="T6"/>
                  <a:gd fmla="*/ 9 h 13" name="T7"/>
                  <a:gd fmla="*/ 1 w 11" name="T8"/>
                  <a:gd fmla="*/ 9 h 13" name="T9"/>
                  <a:gd fmla="*/ 1 w 11" name="T10"/>
                  <a:gd fmla="*/ 12 h 13" name="T11"/>
                  <a:gd fmla="*/ 1 w 11" name="T12"/>
                  <a:gd fmla="*/ 13 h 13" name="T13"/>
                  <a:gd fmla="*/ 0 w 11" name="T14"/>
                  <a:gd fmla="*/ 12 h 13" name="T15"/>
                  <a:gd fmla="*/ 0 w 11" name="T16"/>
                  <a:gd fmla="*/ 3 h 13" name="T17"/>
                  <a:gd fmla="*/ 2 w 11" name="T18"/>
                  <a:gd fmla="*/ 0 h 13" name="T19"/>
                  <a:gd fmla="*/ 9 w 11" name="T20"/>
                  <a:gd fmla="*/ 0 h 13" name="T21"/>
                  <a:gd fmla="*/ 1 w 11" name="T22"/>
                  <a:gd fmla="*/ 8 h 13" name="T23"/>
                  <a:gd fmla="*/ 9 w 11" name="T24"/>
                  <a:gd fmla="*/ 8 h 13" name="T25"/>
                  <a:gd fmla="*/ 10 w 11" name="T26"/>
                  <a:gd fmla="*/ 7 h 13" name="T27"/>
                  <a:gd fmla="*/ 10 w 11" name="T28"/>
                  <a:gd fmla="*/ 3 h 13" name="T29"/>
                  <a:gd fmla="*/ 9 w 11" name="T30"/>
                  <a:gd fmla="*/ 1 h 13" name="T31"/>
                  <a:gd fmla="*/ 2 w 11" name="T32"/>
                  <a:gd fmla="*/ 1 h 13" name="T33"/>
                  <a:gd fmla="*/ 1 w 11" name="T34"/>
                  <a:gd fmla="*/ 3 h 13" name="T35"/>
                  <a:gd fmla="*/ 1 w 11" name="T36"/>
                  <a:gd fmla="*/ 8 h 1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3" w="11">
                    <a:moveTo>
                      <a:pt x="9" y="0"/>
                    </a:moveTo>
                    <a:cubicBezTo>
                      <a:pt x="10" y="0"/>
                      <a:pt x="11" y="1"/>
                      <a:pt x="11" y="3"/>
                    </a:cubicBezTo>
                    <a:cubicBezTo>
                      <a:pt x="11" y="7"/>
                      <a:pt x="11" y="7"/>
                      <a:pt x="11" y="7"/>
                    </a:cubicBezTo>
                    <a:cubicBezTo>
                      <a:pt x="11" y="8"/>
                      <a:pt x="10" y="9"/>
                      <a:pt x="9" y="9"/>
                    </a:cubicBezTo>
                    <a:cubicBezTo>
                      <a:pt x="1" y="9"/>
                      <a:pt x="1" y="9"/>
                      <a:pt x="1" y="9"/>
                    </a:cubicBezTo>
                    <a:cubicBezTo>
                      <a:pt x="1" y="12"/>
                      <a:pt x="1" y="12"/>
                      <a:pt x="1" y="12"/>
                    </a:cubicBezTo>
                    <a:cubicBezTo>
                      <a:pt x="1" y="12"/>
                      <a:pt x="1" y="13"/>
                      <a:pt x="1" y="13"/>
                    </a:cubicBezTo>
                    <a:cubicBezTo>
                      <a:pt x="0" y="13"/>
                      <a:pt x="0" y="12"/>
                      <a:pt x="0" y="12"/>
                    </a:cubicBezTo>
                    <a:cubicBezTo>
                      <a:pt x="0" y="3"/>
                      <a:pt x="0" y="3"/>
                      <a:pt x="0" y="3"/>
                    </a:cubicBezTo>
                    <a:cubicBezTo>
                      <a:pt x="0" y="1"/>
                      <a:pt x="1" y="0"/>
                      <a:pt x="2" y="0"/>
                    </a:cubicBezTo>
                    <a:lnTo>
                      <a:pt x="9" y="0"/>
                    </a:lnTo>
                    <a:close/>
                    <a:moveTo>
                      <a:pt x="1" y="8"/>
                    </a:moveTo>
                    <a:cubicBezTo>
                      <a:pt x="9" y="8"/>
                      <a:pt x="9" y="8"/>
                      <a:pt x="9" y="8"/>
                    </a:cubicBezTo>
                    <a:cubicBezTo>
                      <a:pt x="9" y="8"/>
                      <a:pt x="10" y="7"/>
                      <a:pt x="10" y="7"/>
                    </a:cubicBezTo>
                    <a:cubicBezTo>
                      <a:pt x="10" y="3"/>
                      <a:pt x="10" y="3"/>
                      <a:pt x="10" y="3"/>
                    </a:cubicBezTo>
                    <a:cubicBezTo>
                      <a:pt x="10" y="2"/>
                      <a:pt x="9" y="1"/>
                      <a:pt x="9" y="1"/>
                    </a:cubicBezTo>
                    <a:cubicBezTo>
                      <a:pt x="2" y="1"/>
                      <a:pt x="2" y="1"/>
                      <a:pt x="2" y="1"/>
                    </a:cubicBezTo>
                    <a:cubicBezTo>
                      <a:pt x="2" y="1"/>
                      <a:pt x="1" y="2"/>
                      <a:pt x="1" y="3"/>
                    </a:cubicBezTo>
                    <a:lnTo>
                      <a:pt x="1" y="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3" name="íşḷiďè">
                <a:extLst>
                  <a:ext uri="{FF2B5EF4-FFF2-40B4-BE49-F238E27FC236}">
                    <a16:creationId xmlns:a16="http://schemas.microsoft.com/office/drawing/2014/main" id="{A50DA5B9-A56A-4744-AF42-A62567A02733}"/>
                  </a:ext>
                </a:extLst>
              </p:cNvPr>
              <p:cNvSpPr/>
              <p:nvPr/>
            </p:nvSpPr>
            <p:spPr bwMode="auto">
              <a:xfrm>
                <a:off x="5553" y="2023"/>
                <a:ext cx="26" cy="30"/>
              </a:xfrm>
              <a:custGeom>
                <a:gdLst>
                  <a:gd fmla="*/ 10 w 11" name="T0"/>
                  <a:gd fmla="*/ 0 h 13" name="T1"/>
                  <a:gd fmla="*/ 11 w 11" name="T2"/>
                  <a:gd fmla="*/ 1 h 13" name="T3"/>
                  <a:gd fmla="*/ 10 w 11" name="T4"/>
                  <a:gd fmla="*/ 1 h 13" name="T5"/>
                  <a:gd fmla="*/ 3 w 11" name="T6"/>
                  <a:gd fmla="*/ 1 h 13" name="T7"/>
                  <a:gd fmla="*/ 2 w 11" name="T8"/>
                  <a:gd fmla="*/ 3 h 13" name="T9"/>
                  <a:gd fmla="*/ 2 w 11" name="T10"/>
                  <a:gd fmla="*/ 10 h 13" name="T11"/>
                  <a:gd fmla="*/ 3 w 11" name="T12"/>
                  <a:gd fmla="*/ 11 h 13" name="T13"/>
                  <a:gd fmla="*/ 10 w 11" name="T14"/>
                  <a:gd fmla="*/ 11 h 13" name="T15"/>
                  <a:gd fmla="*/ 11 w 11" name="T16"/>
                  <a:gd fmla="*/ 12 h 13" name="T17"/>
                  <a:gd fmla="*/ 10 w 11" name="T18"/>
                  <a:gd fmla="*/ 13 h 13" name="T19"/>
                  <a:gd fmla="*/ 3 w 11" name="T20"/>
                  <a:gd fmla="*/ 13 h 13" name="T21"/>
                  <a:gd fmla="*/ 0 w 11" name="T22"/>
                  <a:gd fmla="*/ 10 h 13" name="T23"/>
                  <a:gd fmla="*/ 0 w 11" name="T24"/>
                  <a:gd fmla="*/ 3 h 13" name="T25"/>
                  <a:gd fmla="*/ 3 w 11" name="T26"/>
                  <a:gd fmla="*/ 0 h 13" name="T27"/>
                  <a:gd fmla="*/ 10 w 11" name="T28"/>
                  <a:gd fmla="*/ 0 h 1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 w="11">
                    <a:moveTo>
                      <a:pt x="10" y="0"/>
                    </a:moveTo>
                    <a:cubicBezTo>
                      <a:pt x="11" y="0"/>
                      <a:pt x="11" y="0"/>
                      <a:pt x="11" y="1"/>
                    </a:cubicBezTo>
                    <a:cubicBezTo>
                      <a:pt x="11" y="1"/>
                      <a:pt x="11" y="1"/>
                      <a:pt x="10" y="1"/>
                    </a:cubicBezTo>
                    <a:cubicBezTo>
                      <a:pt x="3" y="1"/>
                      <a:pt x="3" y="1"/>
                      <a:pt x="3" y="1"/>
                    </a:cubicBezTo>
                    <a:cubicBezTo>
                      <a:pt x="2" y="1"/>
                      <a:pt x="2" y="2"/>
                      <a:pt x="2" y="3"/>
                    </a:cubicBezTo>
                    <a:cubicBezTo>
                      <a:pt x="2" y="10"/>
                      <a:pt x="2" y="10"/>
                      <a:pt x="2" y="10"/>
                    </a:cubicBezTo>
                    <a:cubicBezTo>
                      <a:pt x="2" y="10"/>
                      <a:pt x="2" y="11"/>
                      <a:pt x="3" y="11"/>
                    </a:cubicBezTo>
                    <a:cubicBezTo>
                      <a:pt x="10" y="11"/>
                      <a:pt x="10" y="11"/>
                      <a:pt x="10" y="11"/>
                    </a:cubicBezTo>
                    <a:cubicBezTo>
                      <a:pt x="11" y="11"/>
                      <a:pt x="11" y="11"/>
                      <a:pt x="11" y="12"/>
                    </a:cubicBezTo>
                    <a:cubicBezTo>
                      <a:pt x="11" y="12"/>
                      <a:pt x="11" y="13"/>
                      <a:pt x="10" y="13"/>
                    </a:cubicBezTo>
                    <a:cubicBezTo>
                      <a:pt x="3" y="13"/>
                      <a:pt x="3" y="13"/>
                      <a:pt x="3" y="13"/>
                    </a:cubicBezTo>
                    <a:cubicBezTo>
                      <a:pt x="1" y="13"/>
                      <a:pt x="0" y="11"/>
                      <a:pt x="0" y="10"/>
                    </a:cubicBezTo>
                    <a:cubicBezTo>
                      <a:pt x="0" y="3"/>
                      <a:pt x="0" y="3"/>
                      <a:pt x="0" y="3"/>
                    </a:cubicBezTo>
                    <a:cubicBezTo>
                      <a:pt x="0" y="1"/>
                      <a:pt x="1" y="0"/>
                      <a:pt x="3" y="0"/>
                    </a:cubicBezTo>
                    <a:lnTo>
                      <a:pt x="1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4" name="íśḷídê">
                <a:extLst>
                  <a:ext uri="{FF2B5EF4-FFF2-40B4-BE49-F238E27FC236}">
                    <a16:creationId xmlns:a16="http://schemas.microsoft.com/office/drawing/2014/main" id="{EAB25392-00FA-409C-8D98-56CDDF2DF9AA}"/>
                  </a:ext>
                </a:extLst>
              </p:cNvPr>
              <p:cNvSpPr/>
              <p:nvPr/>
            </p:nvSpPr>
            <p:spPr bwMode="auto">
              <a:xfrm>
                <a:off x="2141" y="2077"/>
                <a:ext cx="284" cy="95"/>
              </a:xfrm>
              <a:custGeom>
                <a:gdLst>
                  <a:gd fmla="*/ 120 w 120" name="T0"/>
                  <a:gd fmla="*/ 0 h 40" name="T1"/>
                  <a:gd fmla="*/ 18 w 120" name="T2"/>
                  <a:gd fmla="*/ 0 h 40" name="T3"/>
                  <a:gd fmla="*/ 0 w 120" name="T4"/>
                  <a:gd fmla="*/ 18 h 40" name="T5"/>
                  <a:gd fmla="*/ 0 w 120" name="T6"/>
                  <a:gd fmla="*/ 22 h 40" name="T7"/>
                  <a:gd fmla="*/ 18 w 120" name="T8"/>
                  <a:gd fmla="*/ 40 h 40" name="T9"/>
                  <a:gd fmla="*/ 120 w 120" name="T10"/>
                  <a:gd fmla="*/ 40 h 40" name="T11"/>
                  <a:gd fmla="*/ 120 w 120" name="T12"/>
                  <a:gd fmla="*/ 0 h 40" name="T13"/>
                </a:gdLst>
                <a:cxnLst>
                  <a:cxn ang="0">
                    <a:pos x="T0" y="T1"/>
                  </a:cxn>
                  <a:cxn ang="0">
                    <a:pos x="T2" y="T3"/>
                  </a:cxn>
                  <a:cxn ang="0">
                    <a:pos x="T4" y="T5"/>
                  </a:cxn>
                  <a:cxn ang="0">
                    <a:pos x="T6" y="T7"/>
                  </a:cxn>
                  <a:cxn ang="0">
                    <a:pos x="T8" y="T9"/>
                  </a:cxn>
                  <a:cxn ang="0">
                    <a:pos x="T10" y="T11"/>
                  </a:cxn>
                  <a:cxn ang="0">
                    <a:pos x="T12" y="T13"/>
                  </a:cxn>
                </a:cxnLst>
                <a:rect b="b" l="0" r="r" t="0"/>
                <a:pathLst>
                  <a:path h="40" w="120">
                    <a:moveTo>
                      <a:pt x="120" y="0"/>
                    </a:moveTo>
                    <a:cubicBezTo>
                      <a:pt x="18" y="0"/>
                      <a:pt x="18" y="0"/>
                      <a:pt x="18" y="0"/>
                    </a:cubicBezTo>
                    <a:cubicBezTo>
                      <a:pt x="8" y="0"/>
                      <a:pt x="0" y="8"/>
                      <a:pt x="0" y="18"/>
                    </a:cubicBezTo>
                    <a:cubicBezTo>
                      <a:pt x="0" y="22"/>
                      <a:pt x="0" y="22"/>
                      <a:pt x="0" y="22"/>
                    </a:cubicBezTo>
                    <a:cubicBezTo>
                      <a:pt x="0" y="32"/>
                      <a:pt x="8" y="40"/>
                      <a:pt x="18" y="40"/>
                    </a:cubicBezTo>
                    <a:cubicBezTo>
                      <a:pt x="120" y="40"/>
                      <a:pt x="120" y="40"/>
                      <a:pt x="120" y="40"/>
                    </a:cubicBezTo>
                    <a:cubicBezTo>
                      <a:pt x="120" y="0"/>
                      <a:pt x="120" y="0"/>
                      <a:pt x="120" y="0"/>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5" name="íṥḻïḓê">
                <a:extLst>
                  <a:ext uri="{FF2B5EF4-FFF2-40B4-BE49-F238E27FC236}">
                    <a16:creationId xmlns:a16="http://schemas.microsoft.com/office/drawing/2014/main" id="{55DD429E-EA9F-46AF-9ECA-A6517BF0D6E4}"/>
                  </a:ext>
                </a:extLst>
              </p:cNvPr>
              <p:cNvSpPr/>
              <p:nvPr/>
            </p:nvSpPr>
            <p:spPr bwMode="auto">
              <a:xfrm>
                <a:off x="2148" y="2082"/>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6" name="iṧlíďe">
                <a:extLst>
                  <a:ext uri="{FF2B5EF4-FFF2-40B4-BE49-F238E27FC236}">
                    <a16:creationId xmlns:a16="http://schemas.microsoft.com/office/drawing/2014/main" id="{CB5A1E48-248A-431D-8956-CAD28FF6B44C}"/>
                  </a:ext>
                </a:extLst>
              </p:cNvPr>
              <p:cNvSpPr/>
              <p:nvPr/>
            </p:nvSpPr>
            <p:spPr bwMode="auto">
              <a:xfrm>
                <a:off x="2148" y="2087"/>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7" name="ï$ḻidê">
                <a:extLst>
                  <a:ext uri="{FF2B5EF4-FFF2-40B4-BE49-F238E27FC236}">
                    <a16:creationId xmlns:a16="http://schemas.microsoft.com/office/drawing/2014/main" id="{5C5D9804-FBC6-41E7-BA17-D4BF7D20CACE}"/>
                  </a:ext>
                </a:extLst>
              </p:cNvPr>
              <p:cNvSpPr/>
              <p:nvPr/>
            </p:nvSpPr>
            <p:spPr bwMode="auto">
              <a:xfrm>
                <a:off x="2148" y="2091"/>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8" name="îṣḻíďe">
                <a:extLst>
                  <a:ext uri="{FF2B5EF4-FFF2-40B4-BE49-F238E27FC236}">
                    <a16:creationId xmlns:a16="http://schemas.microsoft.com/office/drawing/2014/main" id="{A4E0FEC2-8B37-4092-A963-66927DD4F558}"/>
                  </a:ext>
                </a:extLst>
              </p:cNvPr>
              <p:cNvSpPr/>
              <p:nvPr/>
            </p:nvSpPr>
            <p:spPr bwMode="auto">
              <a:xfrm>
                <a:off x="2148" y="2094"/>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9" name="íślïďè">
                <a:extLst>
                  <a:ext uri="{FF2B5EF4-FFF2-40B4-BE49-F238E27FC236}">
                    <a16:creationId xmlns:a16="http://schemas.microsoft.com/office/drawing/2014/main" id="{1C38A5CE-F10E-44A8-8729-0784F9645D6A}"/>
                  </a:ext>
                </a:extLst>
              </p:cNvPr>
              <p:cNvSpPr/>
              <p:nvPr/>
            </p:nvSpPr>
            <p:spPr bwMode="auto">
              <a:xfrm>
                <a:off x="2148" y="2098"/>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0" name="îSḻíďê">
                <a:extLst>
                  <a:ext uri="{FF2B5EF4-FFF2-40B4-BE49-F238E27FC236}">
                    <a16:creationId xmlns:a16="http://schemas.microsoft.com/office/drawing/2014/main" id="{4820B05D-EE42-40FE-B303-BF9187F4369A}"/>
                  </a:ext>
                </a:extLst>
              </p:cNvPr>
              <p:cNvSpPr/>
              <p:nvPr/>
            </p:nvSpPr>
            <p:spPr bwMode="auto">
              <a:xfrm>
                <a:off x="2148" y="2103"/>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1" name="íṣḷïḋé">
                <a:extLst>
                  <a:ext uri="{FF2B5EF4-FFF2-40B4-BE49-F238E27FC236}">
                    <a16:creationId xmlns:a16="http://schemas.microsoft.com/office/drawing/2014/main" id="{77554413-E70F-4F82-A89D-118511459B73}"/>
                  </a:ext>
                </a:extLst>
              </p:cNvPr>
              <p:cNvSpPr/>
              <p:nvPr/>
            </p:nvSpPr>
            <p:spPr bwMode="auto">
              <a:xfrm>
                <a:off x="2148" y="2106"/>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2" name="í$ḻïḋé">
                <a:extLst>
                  <a:ext uri="{FF2B5EF4-FFF2-40B4-BE49-F238E27FC236}">
                    <a16:creationId xmlns:a16="http://schemas.microsoft.com/office/drawing/2014/main" id="{F9817648-0ED8-4B84-B200-3C4ED07BEF23}"/>
                  </a:ext>
                </a:extLst>
              </p:cNvPr>
              <p:cNvSpPr/>
              <p:nvPr/>
            </p:nvSpPr>
            <p:spPr bwMode="auto">
              <a:xfrm>
                <a:off x="2148" y="2110"/>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3" name="îs1ïďé">
                <a:extLst>
                  <a:ext uri="{FF2B5EF4-FFF2-40B4-BE49-F238E27FC236}">
                    <a16:creationId xmlns:a16="http://schemas.microsoft.com/office/drawing/2014/main" id="{3765F72D-E5B9-4B95-8E09-BFBD837FEDD2}"/>
                  </a:ext>
                </a:extLst>
              </p:cNvPr>
              <p:cNvSpPr/>
              <p:nvPr/>
            </p:nvSpPr>
            <p:spPr bwMode="auto">
              <a:xfrm>
                <a:off x="2148" y="2115"/>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4" name="ïsļïḓè">
                <a:extLst>
                  <a:ext uri="{FF2B5EF4-FFF2-40B4-BE49-F238E27FC236}">
                    <a16:creationId xmlns:a16="http://schemas.microsoft.com/office/drawing/2014/main" id="{DA6AF9D2-FEDB-483A-8667-16FE7E2A0ABA}"/>
                  </a:ext>
                </a:extLst>
              </p:cNvPr>
              <p:cNvSpPr/>
              <p:nvPr/>
            </p:nvSpPr>
            <p:spPr bwMode="auto">
              <a:xfrm>
                <a:off x="2148" y="2117"/>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5" name="îsḷïḑê">
                <a:extLst>
                  <a:ext uri="{FF2B5EF4-FFF2-40B4-BE49-F238E27FC236}">
                    <a16:creationId xmlns:a16="http://schemas.microsoft.com/office/drawing/2014/main" id="{7F90C935-1D54-464B-A3D6-AD1E948A6B61}"/>
                  </a:ext>
                </a:extLst>
              </p:cNvPr>
              <p:cNvSpPr/>
              <p:nvPr/>
            </p:nvSpPr>
            <p:spPr bwMode="auto">
              <a:xfrm>
                <a:off x="2148" y="2122"/>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6" name="iṩlïďé">
                <a:extLst>
                  <a:ext uri="{FF2B5EF4-FFF2-40B4-BE49-F238E27FC236}">
                    <a16:creationId xmlns:a16="http://schemas.microsoft.com/office/drawing/2014/main" id="{6FFDE05A-F262-4637-A874-099673F88E11}"/>
                  </a:ext>
                </a:extLst>
              </p:cNvPr>
              <p:cNvSpPr/>
              <p:nvPr/>
            </p:nvSpPr>
            <p:spPr bwMode="auto">
              <a:xfrm>
                <a:off x="2148" y="2127"/>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7" name="iŝlíďê">
                <a:extLst>
                  <a:ext uri="{FF2B5EF4-FFF2-40B4-BE49-F238E27FC236}">
                    <a16:creationId xmlns:a16="http://schemas.microsoft.com/office/drawing/2014/main" id="{16CA2B40-7877-4F58-BC95-07CEDE655775}"/>
                  </a:ext>
                </a:extLst>
              </p:cNvPr>
              <p:cNvSpPr/>
              <p:nvPr/>
            </p:nvSpPr>
            <p:spPr bwMode="auto">
              <a:xfrm>
                <a:off x="2148" y="2129"/>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8" name="iṥ1îḍê">
                <a:extLst>
                  <a:ext uri="{FF2B5EF4-FFF2-40B4-BE49-F238E27FC236}">
                    <a16:creationId xmlns:a16="http://schemas.microsoft.com/office/drawing/2014/main" id="{B2070427-0BEA-466C-947D-58D1AC0D1757}"/>
                  </a:ext>
                </a:extLst>
              </p:cNvPr>
              <p:cNvSpPr/>
              <p:nvPr/>
            </p:nvSpPr>
            <p:spPr bwMode="auto">
              <a:xfrm>
                <a:off x="2148" y="2134"/>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9" name="íš1íḑê">
                <a:extLst>
                  <a:ext uri="{FF2B5EF4-FFF2-40B4-BE49-F238E27FC236}">
                    <a16:creationId xmlns:a16="http://schemas.microsoft.com/office/drawing/2014/main" id="{52048CD1-EFEC-4353-850C-AA14FD8431C0}"/>
                  </a:ext>
                </a:extLst>
              </p:cNvPr>
              <p:cNvSpPr/>
              <p:nvPr/>
            </p:nvSpPr>
            <p:spPr bwMode="auto">
              <a:xfrm>
                <a:off x="2148" y="2134"/>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0" name="íṥḻíde">
                <a:extLst>
                  <a:ext uri="{FF2B5EF4-FFF2-40B4-BE49-F238E27FC236}">
                    <a16:creationId xmlns:a16="http://schemas.microsoft.com/office/drawing/2014/main" id="{5FF4E879-63F1-44C3-8121-83C1422023A1}"/>
                  </a:ext>
                </a:extLst>
              </p:cNvPr>
              <p:cNvSpPr/>
              <p:nvPr/>
            </p:nvSpPr>
            <p:spPr bwMode="auto">
              <a:xfrm>
                <a:off x="2148" y="2139"/>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1" name="ïṩḷiḓê">
                <a:extLst>
                  <a:ext uri="{FF2B5EF4-FFF2-40B4-BE49-F238E27FC236}">
                    <a16:creationId xmlns:a16="http://schemas.microsoft.com/office/drawing/2014/main" id="{D45E09EF-9E8A-4149-9FE2-8CCAC2E5AAAF}"/>
                  </a:ext>
                </a:extLst>
              </p:cNvPr>
              <p:cNvSpPr/>
              <p:nvPr/>
            </p:nvSpPr>
            <p:spPr bwMode="auto">
              <a:xfrm>
                <a:off x="2148" y="2139"/>
                <a:ext cx="277" cy="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2" name="íṥlîḓe">
                <a:extLst>
                  <a:ext uri="{FF2B5EF4-FFF2-40B4-BE49-F238E27FC236}">
                    <a16:creationId xmlns:a16="http://schemas.microsoft.com/office/drawing/2014/main" id="{24957F8A-4F7E-40C0-876A-B49A71EAB531}"/>
                  </a:ext>
                </a:extLst>
              </p:cNvPr>
              <p:cNvSpPr/>
              <p:nvPr/>
            </p:nvSpPr>
            <p:spPr bwMode="auto">
              <a:xfrm>
                <a:off x="2148" y="2141"/>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3" name="iṣlïḑe">
                <a:extLst>
                  <a:ext uri="{FF2B5EF4-FFF2-40B4-BE49-F238E27FC236}">
                    <a16:creationId xmlns:a16="http://schemas.microsoft.com/office/drawing/2014/main" id="{D16590F0-4A63-42B4-98E5-0A05C2115878}"/>
                  </a:ext>
                </a:extLst>
              </p:cNvPr>
              <p:cNvSpPr/>
              <p:nvPr/>
            </p:nvSpPr>
            <p:spPr bwMode="auto">
              <a:xfrm>
                <a:off x="2148" y="2141"/>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4" name="íSḷiḑé">
                <a:extLst>
                  <a:ext uri="{FF2B5EF4-FFF2-40B4-BE49-F238E27FC236}">
                    <a16:creationId xmlns:a16="http://schemas.microsoft.com/office/drawing/2014/main" id="{F5A93713-EC64-4AAF-B424-5C2C84AA7D89}"/>
                  </a:ext>
                </a:extLst>
              </p:cNvPr>
              <p:cNvSpPr/>
              <p:nvPr/>
            </p:nvSpPr>
            <p:spPr bwMode="auto">
              <a:xfrm>
                <a:off x="2148" y="2146"/>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5" name="ïṥḻíḑè">
                <a:extLst>
                  <a:ext uri="{FF2B5EF4-FFF2-40B4-BE49-F238E27FC236}">
                    <a16:creationId xmlns:a16="http://schemas.microsoft.com/office/drawing/2014/main" id="{3DF35FC5-5C13-4D39-B56C-E0AD4147D82A}"/>
                  </a:ext>
                </a:extLst>
              </p:cNvPr>
              <p:cNvSpPr/>
              <p:nvPr/>
            </p:nvSpPr>
            <p:spPr bwMode="auto">
              <a:xfrm>
                <a:off x="2148" y="2146"/>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6" name="îṣļiḑè">
                <a:extLst>
                  <a:ext uri="{FF2B5EF4-FFF2-40B4-BE49-F238E27FC236}">
                    <a16:creationId xmlns:a16="http://schemas.microsoft.com/office/drawing/2014/main" id="{DDE9CF3F-CD94-4B88-B9B2-9CFE71C22F11}"/>
                  </a:ext>
                </a:extLst>
              </p:cNvPr>
              <p:cNvSpPr/>
              <p:nvPr/>
            </p:nvSpPr>
            <p:spPr bwMode="auto">
              <a:xfrm>
                <a:off x="2148" y="2151"/>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7" name="i$ḷiḋê">
                <a:extLst>
                  <a:ext uri="{FF2B5EF4-FFF2-40B4-BE49-F238E27FC236}">
                    <a16:creationId xmlns:a16="http://schemas.microsoft.com/office/drawing/2014/main" id="{07D14090-C922-4E47-9053-5B73FAABF061}"/>
                  </a:ext>
                </a:extLst>
              </p:cNvPr>
              <p:cNvSpPr/>
              <p:nvPr/>
            </p:nvSpPr>
            <p:spPr bwMode="auto">
              <a:xfrm>
                <a:off x="2148" y="2151"/>
                <a:ext cx="277" cy="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8" name="îŝ1ïḋê">
                <a:extLst>
                  <a:ext uri="{FF2B5EF4-FFF2-40B4-BE49-F238E27FC236}">
                    <a16:creationId xmlns:a16="http://schemas.microsoft.com/office/drawing/2014/main" id="{22DA3A20-BB28-4ACD-9EBA-727760223A8A}"/>
                  </a:ext>
                </a:extLst>
              </p:cNvPr>
              <p:cNvSpPr/>
              <p:nvPr/>
            </p:nvSpPr>
            <p:spPr bwMode="auto">
              <a:xfrm>
                <a:off x="2148" y="2153"/>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9" name="îṥḻïde">
                <a:extLst>
                  <a:ext uri="{FF2B5EF4-FFF2-40B4-BE49-F238E27FC236}">
                    <a16:creationId xmlns:a16="http://schemas.microsoft.com/office/drawing/2014/main" id="{734B49DE-CD49-4CED-904D-B8AF957D5DB7}"/>
                  </a:ext>
                </a:extLst>
              </p:cNvPr>
              <p:cNvSpPr/>
              <p:nvPr/>
            </p:nvSpPr>
            <p:spPr bwMode="auto">
              <a:xfrm>
                <a:off x="2148" y="2153"/>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0" name="íṧḻïḋe">
                <a:extLst>
                  <a:ext uri="{FF2B5EF4-FFF2-40B4-BE49-F238E27FC236}">
                    <a16:creationId xmlns:a16="http://schemas.microsoft.com/office/drawing/2014/main" id="{E0AD8D17-311C-408F-BB53-978DC9D16F51}"/>
                  </a:ext>
                </a:extLst>
              </p:cNvPr>
              <p:cNvSpPr/>
              <p:nvPr/>
            </p:nvSpPr>
            <p:spPr bwMode="auto">
              <a:xfrm>
                <a:off x="2148" y="2158"/>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1" name="ïşḻïďe">
                <a:extLst>
                  <a:ext uri="{FF2B5EF4-FFF2-40B4-BE49-F238E27FC236}">
                    <a16:creationId xmlns:a16="http://schemas.microsoft.com/office/drawing/2014/main" id="{B60FAE0B-784E-4EA6-8930-E90008B771E9}"/>
                  </a:ext>
                </a:extLst>
              </p:cNvPr>
              <p:cNvSpPr/>
              <p:nvPr/>
            </p:nvSpPr>
            <p:spPr bwMode="auto">
              <a:xfrm>
                <a:off x="2148" y="2158"/>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2" name="îs1ïḓè">
                <a:extLst>
                  <a:ext uri="{FF2B5EF4-FFF2-40B4-BE49-F238E27FC236}">
                    <a16:creationId xmlns:a16="http://schemas.microsoft.com/office/drawing/2014/main" id="{0EE1AB97-8D45-4EDF-8B35-FBF495C1285D}"/>
                  </a:ext>
                </a:extLst>
              </p:cNvPr>
              <p:cNvSpPr/>
              <p:nvPr/>
            </p:nvSpPr>
            <p:spPr bwMode="auto">
              <a:xfrm>
                <a:off x="2148" y="2160"/>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3" name="í$ḻïḍê">
                <a:extLst>
                  <a:ext uri="{FF2B5EF4-FFF2-40B4-BE49-F238E27FC236}">
                    <a16:creationId xmlns:a16="http://schemas.microsoft.com/office/drawing/2014/main" id="{D41E47BB-C5F3-4A85-8316-D65BED52F049}"/>
                  </a:ext>
                </a:extLst>
              </p:cNvPr>
              <p:cNvSpPr/>
              <p:nvPr/>
            </p:nvSpPr>
            <p:spPr bwMode="auto">
              <a:xfrm>
                <a:off x="2148" y="2160"/>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4" name="îšliďe">
                <a:extLst>
                  <a:ext uri="{FF2B5EF4-FFF2-40B4-BE49-F238E27FC236}">
                    <a16:creationId xmlns:a16="http://schemas.microsoft.com/office/drawing/2014/main" id="{DE1424B1-B785-439A-9500-69F2C62673CC}"/>
                  </a:ext>
                </a:extLst>
              </p:cNvPr>
              <p:cNvSpPr/>
              <p:nvPr/>
            </p:nvSpPr>
            <p:spPr bwMode="auto">
              <a:xfrm>
                <a:off x="2148" y="2165"/>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5" name="íṧļîḑê">
                <a:extLst>
                  <a:ext uri="{FF2B5EF4-FFF2-40B4-BE49-F238E27FC236}">
                    <a16:creationId xmlns:a16="http://schemas.microsoft.com/office/drawing/2014/main" id="{19F08B93-BD43-4214-8F39-CF17D0E8FFE8}"/>
                  </a:ext>
                </a:extLst>
              </p:cNvPr>
              <p:cNvSpPr/>
              <p:nvPr/>
            </p:nvSpPr>
            <p:spPr bwMode="auto">
              <a:xfrm>
                <a:off x="2148" y="2165"/>
                <a:ext cx="277" cy="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6" name="îs1îḋe">
                <a:extLst>
                  <a:ext uri="{FF2B5EF4-FFF2-40B4-BE49-F238E27FC236}">
                    <a16:creationId xmlns:a16="http://schemas.microsoft.com/office/drawing/2014/main" id="{83083A90-BC50-4B84-8789-7FC0998EBDA3}"/>
                  </a:ext>
                </a:extLst>
              </p:cNvPr>
              <p:cNvSpPr/>
              <p:nvPr/>
            </p:nvSpPr>
            <p:spPr bwMode="auto">
              <a:xfrm>
                <a:off x="2129" y="2070"/>
                <a:ext cx="303" cy="109"/>
              </a:xfrm>
              <a:custGeom>
                <a:gdLst>
                  <a:gd fmla="*/ 128 w 128" name="T0"/>
                  <a:gd fmla="*/ 42 h 46" name="T1"/>
                  <a:gd fmla="*/ 23 w 128" name="T2"/>
                  <a:gd fmla="*/ 42 h 46" name="T3"/>
                  <a:gd fmla="*/ 8 w 128" name="T4"/>
                  <a:gd fmla="*/ 27 h 46" name="T5"/>
                  <a:gd fmla="*/ 8 w 128" name="T6"/>
                  <a:gd fmla="*/ 19 h 46" name="T7"/>
                  <a:gd fmla="*/ 23 w 128" name="T8"/>
                  <a:gd fmla="*/ 5 h 46" name="T9"/>
                  <a:gd fmla="*/ 128 w 128" name="T10"/>
                  <a:gd fmla="*/ 5 h 46" name="T11"/>
                  <a:gd fmla="*/ 128 w 128" name="T12"/>
                  <a:gd fmla="*/ 0 h 46" name="T13"/>
                  <a:gd fmla="*/ 17 w 128" name="T14"/>
                  <a:gd fmla="*/ 0 h 46" name="T15"/>
                  <a:gd fmla="*/ 0 w 128" name="T16"/>
                  <a:gd fmla="*/ 18 h 46" name="T17"/>
                  <a:gd fmla="*/ 0 w 128" name="T18"/>
                  <a:gd fmla="*/ 28 h 46" name="T19"/>
                  <a:gd fmla="*/ 17 w 128" name="T20"/>
                  <a:gd fmla="*/ 46 h 46" name="T21"/>
                  <a:gd fmla="*/ 128 w 128" name="T22"/>
                  <a:gd fmla="*/ 46 h 46" name="T23"/>
                  <a:gd fmla="*/ 128 w 128" name="T24"/>
                  <a:gd fmla="*/ 42 h 4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6" w="128">
                    <a:moveTo>
                      <a:pt x="128" y="42"/>
                    </a:moveTo>
                    <a:cubicBezTo>
                      <a:pt x="23" y="42"/>
                      <a:pt x="23" y="42"/>
                      <a:pt x="23" y="42"/>
                    </a:cubicBezTo>
                    <a:cubicBezTo>
                      <a:pt x="14" y="42"/>
                      <a:pt x="8" y="35"/>
                      <a:pt x="8" y="27"/>
                    </a:cubicBezTo>
                    <a:cubicBezTo>
                      <a:pt x="8" y="19"/>
                      <a:pt x="8" y="19"/>
                      <a:pt x="8" y="19"/>
                    </a:cubicBezTo>
                    <a:cubicBezTo>
                      <a:pt x="8" y="11"/>
                      <a:pt x="14" y="5"/>
                      <a:pt x="23" y="5"/>
                    </a:cubicBezTo>
                    <a:cubicBezTo>
                      <a:pt x="128" y="5"/>
                      <a:pt x="128" y="5"/>
                      <a:pt x="128" y="5"/>
                    </a:cubicBezTo>
                    <a:cubicBezTo>
                      <a:pt x="128" y="0"/>
                      <a:pt x="128" y="0"/>
                      <a:pt x="128" y="0"/>
                    </a:cubicBezTo>
                    <a:cubicBezTo>
                      <a:pt x="17" y="0"/>
                      <a:pt x="17" y="0"/>
                      <a:pt x="17" y="0"/>
                    </a:cubicBezTo>
                    <a:cubicBezTo>
                      <a:pt x="7" y="0"/>
                      <a:pt x="0" y="8"/>
                      <a:pt x="0" y="18"/>
                    </a:cubicBezTo>
                    <a:cubicBezTo>
                      <a:pt x="0" y="28"/>
                      <a:pt x="0" y="28"/>
                      <a:pt x="0" y="28"/>
                    </a:cubicBezTo>
                    <a:cubicBezTo>
                      <a:pt x="0" y="38"/>
                      <a:pt x="7" y="46"/>
                      <a:pt x="17" y="46"/>
                    </a:cubicBezTo>
                    <a:cubicBezTo>
                      <a:pt x="128" y="46"/>
                      <a:pt x="128" y="46"/>
                      <a:pt x="128" y="46"/>
                    </a:cubicBezTo>
                    <a:cubicBezTo>
                      <a:pt x="128" y="42"/>
                      <a:pt x="128" y="42"/>
                      <a:pt x="128" y="42"/>
                    </a:cubicBezTo>
                  </a:path>
                </a:pathLst>
              </a:custGeom>
              <a:solidFill>
                <a:srgbClr val="003A5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7" name="ïšḷiḍe">
                <a:extLst>
                  <a:ext uri="{FF2B5EF4-FFF2-40B4-BE49-F238E27FC236}">
                    <a16:creationId xmlns:a16="http://schemas.microsoft.com/office/drawing/2014/main" id="{C8CB8B8B-8160-4AFE-9273-8BE61A35CDD4}"/>
                  </a:ext>
                </a:extLst>
              </p:cNvPr>
              <p:cNvSpPr/>
              <p:nvPr/>
            </p:nvSpPr>
            <p:spPr bwMode="auto">
              <a:xfrm>
                <a:off x="2174" y="1971"/>
                <a:ext cx="284" cy="94"/>
              </a:xfrm>
              <a:custGeom>
                <a:gdLst>
                  <a:gd fmla="*/ 0 w 120" name="T0"/>
                  <a:gd fmla="*/ 0 h 40" name="T1"/>
                  <a:gd fmla="*/ 102 w 120" name="T2"/>
                  <a:gd fmla="*/ 0 h 40" name="T3"/>
                  <a:gd fmla="*/ 120 w 120" name="T4"/>
                  <a:gd fmla="*/ 18 h 40" name="T5"/>
                  <a:gd fmla="*/ 120 w 120" name="T6"/>
                  <a:gd fmla="*/ 22 h 40" name="T7"/>
                  <a:gd fmla="*/ 102 w 120" name="T8"/>
                  <a:gd fmla="*/ 40 h 40" name="T9"/>
                  <a:gd fmla="*/ 0 w 120" name="T10"/>
                  <a:gd fmla="*/ 40 h 40" name="T11"/>
                  <a:gd fmla="*/ 0 w 120" name="T12"/>
                  <a:gd fmla="*/ 0 h 40" name="T13"/>
                </a:gdLst>
                <a:cxnLst>
                  <a:cxn ang="0">
                    <a:pos x="T0" y="T1"/>
                  </a:cxn>
                  <a:cxn ang="0">
                    <a:pos x="T2" y="T3"/>
                  </a:cxn>
                  <a:cxn ang="0">
                    <a:pos x="T4" y="T5"/>
                  </a:cxn>
                  <a:cxn ang="0">
                    <a:pos x="T6" y="T7"/>
                  </a:cxn>
                  <a:cxn ang="0">
                    <a:pos x="T8" y="T9"/>
                  </a:cxn>
                  <a:cxn ang="0">
                    <a:pos x="T10" y="T11"/>
                  </a:cxn>
                  <a:cxn ang="0">
                    <a:pos x="T12" y="T13"/>
                  </a:cxn>
                </a:cxnLst>
                <a:rect b="b" l="0" r="r" t="0"/>
                <a:pathLst>
                  <a:path h="40" w="120">
                    <a:moveTo>
                      <a:pt x="0" y="0"/>
                    </a:moveTo>
                    <a:cubicBezTo>
                      <a:pt x="102" y="0"/>
                      <a:pt x="102" y="0"/>
                      <a:pt x="102" y="0"/>
                    </a:cubicBezTo>
                    <a:cubicBezTo>
                      <a:pt x="112" y="0"/>
                      <a:pt x="120" y="8"/>
                      <a:pt x="120" y="18"/>
                    </a:cubicBezTo>
                    <a:cubicBezTo>
                      <a:pt x="120" y="22"/>
                      <a:pt x="120" y="22"/>
                      <a:pt x="120" y="22"/>
                    </a:cubicBezTo>
                    <a:cubicBezTo>
                      <a:pt x="120" y="32"/>
                      <a:pt x="112" y="40"/>
                      <a:pt x="102" y="40"/>
                    </a:cubicBezTo>
                    <a:cubicBezTo>
                      <a:pt x="0" y="40"/>
                      <a:pt x="0" y="40"/>
                      <a:pt x="0" y="40"/>
                    </a:cubicBezTo>
                    <a:lnTo>
                      <a:pt x="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8" name="ïŝḷîḍê">
                <a:extLst>
                  <a:ext uri="{FF2B5EF4-FFF2-40B4-BE49-F238E27FC236}">
                    <a16:creationId xmlns:a16="http://schemas.microsoft.com/office/drawing/2014/main" id="{A1D4FD46-72C1-4C7E-9A24-ABFE261658F7}"/>
                  </a:ext>
                </a:extLst>
              </p:cNvPr>
              <p:cNvSpPr/>
              <p:nvPr/>
            </p:nvSpPr>
            <p:spPr bwMode="auto">
              <a:xfrm>
                <a:off x="2174" y="1975"/>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9" name="iṣľïḍè">
                <a:extLst>
                  <a:ext uri="{FF2B5EF4-FFF2-40B4-BE49-F238E27FC236}">
                    <a16:creationId xmlns:a16="http://schemas.microsoft.com/office/drawing/2014/main" id="{4BC84087-841B-4B42-874F-F97AEC4A7A5E}"/>
                  </a:ext>
                </a:extLst>
              </p:cNvPr>
              <p:cNvSpPr/>
              <p:nvPr/>
            </p:nvSpPr>
            <p:spPr bwMode="auto">
              <a:xfrm>
                <a:off x="2174" y="1980"/>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0" name="ïš1ïḍe">
                <a:extLst>
                  <a:ext uri="{FF2B5EF4-FFF2-40B4-BE49-F238E27FC236}">
                    <a16:creationId xmlns:a16="http://schemas.microsoft.com/office/drawing/2014/main" id="{17F74303-4F2A-43F5-B64E-FCF9CBDE7A31}"/>
                  </a:ext>
                </a:extLst>
              </p:cNvPr>
              <p:cNvSpPr/>
              <p:nvPr/>
            </p:nvSpPr>
            <p:spPr bwMode="auto">
              <a:xfrm>
                <a:off x="2174" y="1982"/>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1" name="îšľíḋé">
                <a:extLst>
                  <a:ext uri="{FF2B5EF4-FFF2-40B4-BE49-F238E27FC236}">
                    <a16:creationId xmlns:a16="http://schemas.microsoft.com/office/drawing/2014/main" id="{C756BC12-5C3E-4C63-B41C-5A4214F20B24}"/>
                  </a:ext>
                </a:extLst>
              </p:cNvPr>
              <p:cNvSpPr/>
              <p:nvPr/>
            </p:nvSpPr>
            <p:spPr bwMode="auto">
              <a:xfrm>
                <a:off x="2174" y="1987"/>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2" name="íṧḻîďé">
                <a:extLst>
                  <a:ext uri="{FF2B5EF4-FFF2-40B4-BE49-F238E27FC236}">
                    <a16:creationId xmlns:a16="http://schemas.microsoft.com/office/drawing/2014/main" id="{3AB2EEB7-C6C8-4550-8A9D-EC862C2B4247}"/>
                  </a:ext>
                </a:extLst>
              </p:cNvPr>
              <p:cNvSpPr/>
              <p:nvPr/>
            </p:nvSpPr>
            <p:spPr bwMode="auto">
              <a:xfrm>
                <a:off x="2174" y="1992"/>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3" name="iṩļide">
                <a:extLst>
                  <a:ext uri="{FF2B5EF4-FFF2-40B4-BE49-F238E27FC236}">
                    <a16:creationId xmlns:a16="http://schemas.microsoft.com/office/drawing/2014/main" id="{4BDD6961-049B-4EED-BA8F-8FE825ABE07E}"/>
                  </a:ext>
                </a:extLst>
              </p:cNvPr>
              <p:cNvSpPr/>
              <p:nvPr/>
            </p:nvSpPr>
            <p:spPr bwMode="auto">
              <a:xfrm>
                <a:off x="2174" y="1994"/>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4" name="íṧľîḑe">
                <a:extLst>
                  <a:ext uri="{FF2B5EF4-FFF2-40B4-BE49-F238E27FC236}">
                    <a16:creationId xmlns:a16="http://schemas.microsoft.com/office/drawing/2014/main" id="{B8ED3B82-B959-4D33-AA30-5BD409A15136}"/>
                  </a:ext>
                </a:extLst>
              </p:cNvPr>
              <p:cNvSpPr/>
              <p:nvPr/>
            </p:nvSpPr>
            <p:spPr bwMode="auto">
              <a:xfrm>
                <a:off x="2174" y="1999"/>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5" name="íṣļîḓè">
                <a:extLst>
                  <a:ext uri="{FF2B5EF4-FFF2-40B4-BE49-F238E27FC236}">
                    <a16:creationId xmlns:a16="http://schemas.microsoft.com/office/drawing/2014/main" id="{B6B0955F-DEF9-4B54-9D62-98D9254D6C3C}"/>
                  </a:ext>
                </a:extLst>
              </p:cNvPr>
              <p:cNvSpPr/>
              <p:nvPr/>
            </p:nvSpPr>
            <p:spPr bwMode="auto">
              <a:xfrm>
                <a:off x="2174" y="2004"/>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6" name="isļîḑè">
                <a:extLst>
                  <a:ext uri="{FF2B5EF4-FFF2-40B4-BE49-F238E27FC236}">
                    <a16:creationId xmlns:a16="http://schemas.microsoft.com/office/drawing/2014/main" id="{D82CA137-E602-41A7-933D-05717F9A7438}"/>
                  </a:ext>
                </a:extLst>
              </p:cNvPr>
              <p:cNvSpPr/>
              <p:nvPr/>
            </p:nvSpPr>
            <p:spPr bwMode="auto">
              <a:xfrm>
                <a:off x="2174" y="2006"/>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7" name="îṣľiḋé">
                <a:extLst>
                  <a:ext uri="{FF2B5EF4-FFF2-40B4-BE49-F238E27FC236}">
                    <a16:creationId xmlns:a16="http://schemas.microsoft.com/office/drawing/2014/main" id="{8AACA238-EA55-4C2E-B42B-01A801232254}"/>
                  </a:ext>
                </a:extLst>
              </p:cNvPr>
              <p:cNvSpPr/>
              <p:nvPr/>
            </p:nvSpPr>
            <p:spPr bwMode="auto">
              <a:xfrm>
                <a:off x="2174" y="2011"/>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8" name="iṩḷïḓe">
                <a:extLst>
                  <a:ext uri="{FF2B5EF4-FFF2-40B4-BE49-F238E27FC236}">
                    <a16:creationId xmlns:a16="http://schemas.microsoft.com/office/drawing/2014/main" id="{19BA3858-810D-4994-B605-1E621F53C277}"/>
                  </a:ext>
                </a:extLst>
              </p:cNvPr>
              <p:cNvSpPr/>
              <p:nvPr/>
            </p:nvSpPr>
            <p:spPr bwMode="auto">
              <a:xfrm>
                <a:off x="2174" y="2016"/>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9" name="ïŝḷiḑé">
                <a:extLst>
                  <a:ext uri="{FF2B5EF4-FFF2-40B4-BE49-F238E27FC236}">
                    <a16:creationId xmlns:a16="http://schemas.microsoft.com/office/drawing/2014/main" id="{3975DC46-7983-42A5-AE2B-D1B976B3A8B2}"/>
                  </a:ext>
                </a:extLst>
              </p:cNvPr>
              <p:cNvSpPr/>
              <p:nvPr/>
            </p:nvSpPr>
            <p:spPr bwMode="auto">
              <a:xfrm>
                <a:off x="2174" y="2018"/>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0" name="ïSľíḓé">
                <a:extLst>
                  <a:ext uri="{FF2B5EF4-FFF2-40B4-BE49-F238E27FC236}">
                    <a16:creationId xmlns:a16="http://schemas.microsoft.com/office/drawing/2014/main" id="{8FD7E5A4-DDFE-40CB-A515-EF9AFF0F1C7F}"/>
                  </a:ext>
                </a:extLst>
              </p:cNvPr>
              <p:cNvSpPr/>
              <p:nvPr/>
            </p:nvSpPr>
            <p:spPr bwMode="auto">
              <a:xfrm>
                <a:off x="2174" y="2023"/>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1" name="ïṣ1îḑê">
                <a:extLst>
                  <a:ext uri="{FF2B5EF4-FFF2-40B4-BE49-F238E27FC236}">
                    <a16:creationId xmlns:a16="http://schemas.microsoft.com/office/drawing/2014/main" id="{B802DD82-C2C0-46C3-8347-DAC0BD482415}"/>
                  </a:ext>
                </a:extLst>
              </p:cNvPr>
              <p:cNvSpPr/>
              <p:nvPr/>
            </p:nvSpPr>
            <p:spPr bwMode="auto">
              <a:xfrm>
                <a:off x="2174" y="2027"/>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2" name="iṣḻiḍè">
                <a:extLst>
                  <a:ext uri="{FF2B5EF4-FFF2-40B4-BE49-F238E27FC236}">
                    <a16:creationId xmlns:a16="http://schemas.microsoft.com/office/drawing/2014/main" id="{CAC36A85-4EC0-4A73-9673-EF5816AA9FB2}"/>
                  </a:ext>
                </a:extLst>
              </p:cNvPr>
              <p:cNvSpPr/>
              <p:nvPr/>
            </p:nvSpPr>
            <p:spPr bwMode="auto">
              <a:xfrm>
                <a:off x="2174" y="2030"/>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3" name="îsļïḑe">
                <a:extLst>
                  <a:ext uri="{FF2B5EF4-FFF2-40B4-BE49-F238E27FC236}">
                    <a16:creationId xmlns:a16="http://schemas.microsoft.com/office/drawing/2014/main" id="{F4E00E3D-BD79-49F8-B448-50A28836B76D}"/>
                  </a:ext>
                </a:extLst>
              </p:cNvPr>
              <p:cNvSpPr/>
              <p:nvPr/>
            </p:nvSpPr>
            <p:spPr bwMode="auto">
              <a:xfrm>
                <a:off x="2174" y="2034"/>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4" name="íṣḷîďê">
                <a:extLst>
                  <a:ext uri="{FF2B5EF4-FFF2-40B4-BE49-F238E27FC236}">
                    <a16:creationId xmlns:a16="http://schemas.microsoft.com/office/drawing/2014/main" id="{E1C60643-1472-4F8D-80EF-5BB9E296DD8B}"/>
                  </a:ext>
                </a:extLst>
              </p:cNvPr>
              <p:cNvSpPr/>
              <p:nvPr/>
            </p:nvSpPr>
            <p:spPr bwMode="auto">
              <a:xfrm>
                <a:off x="2174" y="2039"/>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5" name="îşļïḓé">
                <a:extLst>
                  <a:ext uri="{FF2B5EF4-FFF2-40B4-BE49-F238E27FC236}">
                    <a16:creationId xmlns:a16="http://schemas.microsoft.com/office/drawing/2014/main" id="{DC3269AD-CFE9-4438-B639-EB00DB94D3D8}"/>
                  </a:ext>
                </a:extLst>
              </p:cNvPr>
              <p:cNvSpPr/>
              <p:nvPr/>
            </p:nvSpPr>
            <p:spPr bwMode="auto">
              <a:xfrm>
                <a:off x="2174" y="2042"/>
                <a:ext cx="277" cy="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6" name="iśḷïḋé">
                <a:extLst>
                  <a:ext uri="{FF2B5EF4-FFF2-40B4-BE49-F238E27FC236}">
                    <a16:creationId xmlns:a16="http://schemas.microsoft.com/office/drawing/2014/main" id="{77E45CA6-E6EC-44CE-A085-9349049C3391}"/>
                  </a:ext>
                </a:extLst>
              </p:cNvPr>
              <p:cNvSpPr/>
              <p:nvPr/>
            </p:nvSpPr>
            <p:spPr bwMode="auto">
              <a:xfrm>
                <a:off x="2174" y="2046"/>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7" name="íṩḷïḓe">
                <a:extLst>
                  <a:ext uri="{FF2B5EF4-FFF2-40B4-BE49-F238E27FC236}">
                    <a16:creationId xmlns:a16="http://schemas.microsoft.com/office/drawing/2014/main" id="{284C26CC-124F-4A17-AFF9-FCD2BD10A4B0}"/>
                  </a:ext>
                </a:extLst>
              </p:cNvPr>
              <p:cNvSpPr/>
              <p:nvPr/>
            </p:nvSpPr>
            <p:spPr bwMode="auto">
              <a:xfrm>
                <a:off x="2174" y="2051"/>
                <a:ext cx="277" cy="1"/>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8" name="iṧlíḍè">
                <a:extLst>
                  <a:ext uri="{FF2B5EF4-FFF2-40B4-BE49-F238E27FC236}">
                    <a16:creationId xmlns:a16="http://schemas.microsoft.com/office/drawing/2014/main" id="{F404DEBD-CD5E-4B31-BFC2-0411BBC1AF28}"/>
                  </a:ext>
                </a:extLst>
              </p:cNvPr>
              <p:cNvSpPr/>
              <p:nvPr/>
            </p:nvSpPr>
            <p:spPr bwMode="auto">
              <a:xfrm>
                <a:off x="2174" y="2053"/>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9" name="işľíde">
                <a:extLst>
                  <a:ext uri="{FF2B5EF4-FFF2-40B4-BE49-F238E27FC236}">
                    <a16:creationId xmlns:a16="http://schemas.microsoft.com/office/drawing/2014/main" id="{0B9FEFA1-F715-41F1-B81B-4B050004E5B1}"/>
                  </a:ext>
                </a:extLst>
              </p:cNvPr>
              <p:cNvSpPr/>
              <p:nvPr/>
            </p:nvSpPr>
            <p:spPr bwMode="auto">
              <a:xfrm>
                <a:off x="2174" y="2058"/>
                <a:ext cx="277" cy="3"/>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0" name="ïṡḷiďé">
                <a:extLst>
                  <a:ext uri="{FF2B5EF4-FFF2-40B4-BE49-F238E27FC236}">
                    <a16:creationId xmlns:a16="http://schemas.microsoft.com/office/drawing/2014/main" id="{C60D9EA3-AE72-4491-92E5-93C1445942F7}"/>
                  </a:ext>
                </a:extLst>
              </p:cNvPr>
              <p:cNvSpPr/>
              <p:nvPr/>
            </p:nvSpPr>
            <p:spPr bwMode="auto">
              <a:xfrm>
                <a:off x="2167" y="1963"/>
                <a:ext cx="305" cy="107"/>
              </a:xfrm>
              <a:custGeom>
                <a:gdLst>
                  <a:gd fmla="*/ 0 w 129" name="T0"/>
                  <a:gd fmla="*/ 41 h 45" name="T1"/>
                  <a:gd fmla="*/ 105 w 129" name="T2"/>
                  <a:gd fmla="*/ 41 h 45" name="T3"/>
                  <a:gd fmla="*/ 121 w 129" name="T4"/>
                  <a:gd fmla="*/ 27 h 45" name="T5"/>
                  <a:gd fmla="*/ 121 w 129" name="T6"/>
                  <a:gd fmla="*/ 18 h 45" name="T7"/>
                  <a:gd fmla="*/ 105 w 129" name="T8"/>
                  <a:gd fmla="*/ 4 h 45" name="T9"/>
                  <a:gd fmla="*/ 0 w 129" name="T10"/>
                  <a:gd fmla="*/ 4 h 45" name="T11"/>
                  <a:gd fmla="*/ 0 w 129" name="T12"/>
                  <a:gd fmla="*/ 0 h 45" name="T13"/>
                  <a:gd fmla="*/ 111 w 129" name="T14"/>
                  <a:gd fmla="*/ 0 h 45" name="T15"/>
                  <a:gd fmla="*/ 129 w 129" name="T16"/>
                  <a:gd fmla="*/ 17 h 45" name="T17"/>
                  <a:gd fmla="*/ 129 w 129" name="T18"/>
                  <a:gd fmla="*/ 28 h 45" name="T19"/>
                  <a:gd fmla="*/ 111 w 129" name="T20"/>
                  <a:gd fmla="*/ 45 h 45" name="T21"/>
                  <a:gd fmla="*/ 0 w 129" name="T22"/>
                  <a:gd fmla="*/ 45 h 45" name="T23"/>
                  <a:gd fmla="*/ 0 w 129" name="T24"/>
                  <a:gd fmla="*/ 41 h 4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5" w="129">
                    <a:moveTo>
                      <a:pt x="0" y="41"/>
                    </a:moveTo>
                    <a:cubicBezTo>
                      <a:pt x="105" y="41"/>
                      <a:pt x="105" y="41"/>
                      <a:pt x="105" y="41"/>
                    </a:cubicBezTo>
                    <a:cubicBezTo>
                      <a:pt x="114" y="41"/>
                      <a:pt x="121" y="35"/>
                      <a:pt x="121" y="27"/>
                    </a:cubicBezTo>
                    <a:cubicBezTo>
                      <a:pt x="121" y="18"/>
                      <a:pt x="121" y="18"/>
                      <a:pt x="121" y="18"/>
                    </a:cubicBezTo>
                    <a:cubicBezTo>
                      <a:pt x="121" y="11"/>
                      <a:pt x="114" y="4"/>
                      <a:pt x="105" y="4"/>
                    </a:cubicBezTo>
                    <a:cubicBezTo>
                      <a:pt x="0" y="4"/>
                      <a:pt x="0" y="4"/>
                      <a:pt x="0" y="4"/>
                    </a:cubicBezTo>
                    <a:cubicBezTo>
                      <a:pt x="0" y="0"/>
                      <a:pt x="0" y="0"/>
                      <a:pt x="0" y="0"/>
                    </a:cubicBezTo>
                    <a:cubicBezTo>
                      <a:pt x="111" y="0"/>
                      <a:pt x="111" y="0"/>
                      <a:pt x="111" y="0"/>
                    </a:cubicBezTo>
                    <a:cubicBezTo>
                      <a:pt x="121" y="0"/>
                      <a:pt x="129" y="8"/>
                      <a:pt x="129" y="17"/>
                    </a:cubicBezTo>
                    <a:cubicBezTo>
                      <a:pt x="129" y="28"/>
                      <a:pt x="129" y="28"/>
                      <a:pt x="129" y="28"/>
                    </a:cubicBezTo>
                    <a:cubicBezTo>
                      <a:pt x="129" y="38"/>
                      <a:pt x="121" y="45"/>
                      <a:pt x="111" y="45"/>
                    </a:cubicBezTo>
                    <a:cubicBezTo>
                      <a:pt x="0" y="45"/>
                      <a:pt x="0" y="45"/>
                      <a:pt x="0" y="45"/>
                    </a:cubicBezTo>
                    <a:lnTo>
                      <a:pt x="0" y="41"/>
                    </a:lnTo>
                    <a:close/>
                  </a:path>
                </a:pathLst>
              </a:custGeom>
              <a:solidFill>
                <a:srgbClr val="FAAF4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1" name="isḷíďe">
                <a:extLst>
                  <a:ext uri="{FF2B5EF4-FFF2-40B4-BE49-F238E27FC236}">
                    <a16:creationId xmlns:a16="http://schemas.microsoft.com/office/drawing/2014/main" id="{591BD547-F2D4-4893-9136-A9F67DE59FE6}"/>
                  </a:ext>
                </a:extLst>
              </p:cNvPr>
              <p:cNvSpPr/>
              <p:nvPr/>
            </p:nvSpPr>
            <p:spPr bwMode="auto">
              <a:xfrm>
                <a:off x="2581" y="2023"/>
                <a:ext cx="158" cy="173"/>
              </a:xfrm>
              <a:custGeom>
                <a:gdLst>
                  <a:gd fmla="*/ 3 w 67" name="T0"/>
                  <a:gd fmla="*/ 43 h 73" name="T1"/>
                  <a:gd fmla="*/ 40 w 67" name="T2"/>
                  <a:gd fmla="*/ 70 h 73" name="T3"/>
                  <a:gd fmla="*/ 63 w 67" name="T4"/>
                  <a:gd fmla="*/ 31 h 73" name="T5"/>
                  <a:gd fmla="*/ 27 w 67" name="T6"/>
                  <a:gd fmla="*/ 4 h 73" name="T7"/>
                  <a:gd fmla="*/ 3 w 67" name="T8"/>
                  <a:gd fmla="*/ 43 h 73" name="T9"/>
                </a:gdLst>
                <a:cxnLst>
                  <a:cxn ang="0">
                    <a:pos x="T0" y="T1"/>
                  </a:cxn>
                  <a:cxn ang="0">
                    <a:pos x="T2" y="T3"/>
                  </a:cxn>
                  <a:cxn ang="0">
                    <a:pos x="T4" y="T5"/>
                  </a:cxn>
                  <a:cxn ang="0">
                    <a:pos x="T6" y="T7"/>
                  </a:cxn>
                  <a:cxn ang="0">
                    <a:pos x="T8" y="T9"/>
                  </a:cxn>
                </a:cxnLst>
                <a:rect b="b" l="0" r="r" t="0"/>
                <a:pathLst>
                  <a:path h="73" w="67">
                    <a:moveTo>
                      <a:pt x="3" y="43"/>
                    </a:moveTo>
                    <a:cubicBezTo>
                      <a:pt x="7" y="61"/>
                      <a:pt x="23" y="73"/>
                      <a:pt x="40" y="70"/>
                    </a:cubicBezTo>
                    <a:cubicBezTo>
                      <a:pt x="56" y="66"/>
                      <a:pt x="67" y="49"/>
                      <a:pt x="63" y="31"/>
                    </a:cubicBezTo>
                    <a:cubicBezTo>
                      <a:pt x="59" y="12"/>
                      <a:pt x="43" y="0"/>
                      <a:pt x="27" y="4"/>
                    </a:cubicBezTo>
                    <a:cubicBezTo>
                      <a:pt x="10" y="7"/>
                      <a:pt x="0" y="24"/>
                      <a:pt x="3" y="43"/>
                    </a:cubicBezTo>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2" name="îṧḻïḋe">
                <a:extLst>
                  <a:ext uri="{FF2B5EF4-FFF2-40B4-BE49-F238E27FC236}">
                    <a16:creationId xmlns:a16="http://schemas.microsoft.com/office/drawing/2014/main" id="{41A412D2-8CAD-4A80-913B-3481F47AEF8F}"/>
                  </a:ext>
                </a:extLst>
              </p:cNvPr>
              <p:cNvSpPr/>
              <p:nvPr/>
            </p:nvSpPr>
            <p:spPr bwMode="auto">
              <a:xfrm>
                <a:off x="2574" y="2025"/>
                <a:ext cx="158" cy="171"/>
              </a:xfrm>
              <a:custGeom>
                <a:gdLst>
                  <a:gd fmla="*/ 4 w 67" name="T0"/>
                  <a:gd fmla="*/ 42 h 72" name="T1"/>
                  <a:gd fmla="*/ 40 w 67" name="T2"/>
                  <a:gd fmla="*/ 69 h 72" name="T3"/>
                  <a:gd fmla="*/ 63 w 67" name="T4"/>
                  <a:gd fmla="*/ 30 h 72" name="T5"/>
                  <a:gd fmla="*/ 27 w 67" name="T6"/>
                  <a:gd fmla="*/ 3 h 72" name="T7"/>
                  <a:gd fmla="*/ 4 w 67" name="T8"/>
                  <a:gd fmla="*/ 42 h 72" name="T9"/>
                </a:gdLst>
                <a:cxnLst>
                  <a:cxn ang="0">
                    <a:pos x="T0" y="T1"/>
                  </a:cxn>
                  <a:cxn ang="0">
                    <a:pos x="T2" y="T3"/>
                  </a:cxn>
                  <a:cxn ang="0">
                    <a:pos x="T4" y="T5"/>
                  </a:cxn>
                  <a:cxn ang="0">
                    <a:pos x="T6" y="T7"/>
                  </a:cxn>
                  <a:cxn ang="0">
                    <a:pos x="T8" y="T9"/>
                  </a:cxn>
                </a:cxnLst>
                <a:rect b="b" l="0" r="r" t="0"/>
                <a:pathLst>
                  <a:path h="72" w="67">
                    <a:moveTo>
                      <a:pt x="4" y="42"/>
                    </a:moveTo>
                    <a:cubicBezTo>
                      <a:pt x="7" y="60"/>
                      <a:pt x="24" y="72"/>
                      <a:pt x="40" y="69"/>
                    </a:cubicBezTo>
                    <a:cubicBezTo>
                      <a:pt x="57" y="66"/>
                      <a:pt x="67" y="48"/>
                      <a:pt x="63" y="30"/>
                    </a:cubicBezTo>
                    <a:cubicBezTo>
                      <a:pt x="60" y="12"/>
                      <a:pt x="43" y="0"/>
                      <a:pt x="27" y="3"/>
                    </a:cubicBezTo>
                    <a:cubicBezTo>
                      <a:pt x="10" y="7"/>
                      <a:pt x="0" y="24"/>
                      <a:pt x="4" y="42"/>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3" name="íśḻîḍe">
                <a:extLst>
                  <a:ext uri="{FF2B5EF4-FFF2-40B4-BE49-F238E27FC236}">
                    <a16:creationId xmlns:a16="http://schemas.microsoft.com/office/drawing/2014/main" id="{4372E70D-C98F-4504-B54C-1780755D526B}"/>
                  </a:ext>
                </a:extLst>
              </p:cNvPr>
              <p:cNvSpPr/>
              <p:nvPr/>
            </p:nvSpPr>
            <p:spPr bwMode="auto">
              <a:xfrm>
                <a:off x="2564" y="2032"/>
                <a:ext cx="149" cy="161"/>
              </a:xfrm>
              <a:custGeom>
                <a:gdLst>
                  <a:gd fmla="*/ 4 w 63" name="T0"/>
                  <a:gd fmla="*/ 40 h 68" name="T1"/>
                  <a:gd fmla="*/ 38 w 63" name="T2"/>
                  <a:gd fmla="*/ 65 h 68" name="T3"/>
                  <a:gd fmla="*/ 60 w 63" name="T4"/>
                  <a:gd fmla="*/ 29 h 68" name="T5"/>
                  <a:gd fmla="*/ 25 w 63" name="T6"/>
                  <a:gd fmla="*/ 4 h 68" name="T7"/>
                  <a:gd fmla="*/ 4 w 63" name="T8"/>
                  <a:gd fmla="*/ 40 h 68" name="T9"/>
                </a:gdLst>
                <a:cxnLst>
                  <a:cxn ang="0">
                    <a:pos x="T0" y="T1"/>
                  </a:cxn>
                  <a:cxn ang="0">
                    <a:pos x="T2" y="T3"/>
                  </a:cxn>
                  <a:cxn ang="0">
                    <a:pos x="T4" y="T5"/>
                  </a:cxn>
                  <a:cxn ang="0">
                    <a:pos x="T6" y="T7"/>
                  </a:cxn>
                  <a:cxn ang="0">
                    <a:pos x="T8" y="T9"/>
                  </a:cxn>
                </a:cxnLst>
                <a:rect b="b" l="0" r="r" t="0"/>
                <a:pathLst>
                  <a:path h="68" w="62">
                    <a:moveTo>
                      <a:pt x="4" y="40"/>
                    </a:moveTo>
                    <a:cubicBezTo>
                      <a:pt x="7" y="57"/>
                      <a:pt x="22" y="68"/>
                      <a:pt x="38" y="65"/>
                    </a:cubicBezTo>
                    <a:cubicBezTo>
                      <a:pt x="53" y="62"/>
                      <a:pt x="63" y="46"/>
                      <a:pt x="60" y="29"/>
                    </a:cubicBezTo>
                    <a:cubicBezTo>
                      <a:pt x="56" y="12"/>
                      <a:pt x="41" y="0"/>
                      <a:pt x="25" y="4"/>
                    </a:cubicBezTo>
                    <a:cubicBezTo>
                      <a:pt x="10" y="7"/>
                      <a:pt x="0" y="23"/>
                      <a:pt x="4" y="40"/>
                    </a:cubicBezTo>
                  </a:path>
                </a:pathLst>
              </a:custGeom>
              <a:solidFill>
                <a:srgbClr val="D1D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4" name="ïśļiďê">
                <a:extLst>
                  <a:ext uri="{FF2B5EF4-FFF2-40B4-BE49-F238E27FC236}">
                    <a16:creationId xmlns:a16="http://schemas.microsoft.com/office/drawing/2014/main" id="{6CB002C6-6CD8-44AC-BBA5-DE364A80376B}"/>
                  </a:ext>
                </a:extLst>
              </p:cNvPr>
              <p:cNvSpPr/>
              <p:nvPr/>
            </p:nvSpPr>
            <p:spPr bwMode="auto">
              <a:xfrm>
                <a:off x="2588" y="2049"/>
                <a:ext cx="109" cy="125"/>
              </a:xfrm>
              <a:custGeom>
                <a:gdLst>
                  <a:gd fmla="*/ 47 w 109" name="T0"/>
                  <a:gd fmla="*/ 35 h 125" name="T1"/>
                  <a:gd fmla="*/ 40 w 109" name="T2"/>
                  <a:gd fmla="*/ 14 h 125" name="T3"/>
                  <a:gd fmla="*/ 42 w 109" name="T4"/>
                  <a:gd fmla="*/ 35 h 125" name="T5"/>
                  <a:gd fmla="*/ 38 w 109" name="T6"/>
                  <a:gd fmla="*/ 40 h 125" name="T7"/>
                  <a:gd fmla="*/ 26 w 109" name="T8"/>
                  <a:gd fmla="*/ 33 h 125" name="T9"/>
                  <a:gd fmla="*/ 31 w 109" name="T10"/>
                  <a:gd fmla="*/ 42 h 125" name="T11"/>
                  <a:gd fmla="*/ 26 w 109" name="T12"/>
                  <a:gd fmla="*/ 52 h 125" name="T13"/>
                  <a:gd fmla="*/ 0 w 109" name="T14"/>
                  <a:gd fmla="*/ 42 h 125" name="T15"/>
                  <a:gd fmla="*/ 24 w 109" name="T16"/>
                  <a:gd fmla="*/ 57 h 125" name="T17"/>
                  <a:gd fmla="*/ 24 w 109" name="T18"/>
                  <a:gd fmla="*/ 61 h 125" name="T19"/>
                  <a:gd fmla="*/ 7 w 109" name="T20"/>
                  <a:gd fmla="*/ 61 h 125" name="T21"/>
                  <a:gd fmla="*/ 24 w 109" name="T22"/>
                  <a:gd fmla="*/ 64 h 125" name="T23"/>
                  <a:gd fmla="*/ 26 w 109" name="T24"/>
                  <a:gd fmla="*/ 71 h 125" name="T25"/>
                  <a:gd fmla="*/ 12 w 109" name="T26"/>
                  <a:gd fmla="*/ 78 h 125" name="T27"/>
                  <a:gd fmla="*/ 26 w 109" name="T28"/>
                  <a:gd fmla="*/ 76 h 125" name="T29"/>
                  <a:gd fmla="*/ 28 w 109" name="T30"/>
                  <a:gd fmla="*/ 78 h 125" name="T31"/>
                  <a:gd fmla="*/ 14 w 109" name="T32"/>
                  <a:gd fmla="*/ 99 h 125" name="T33"/>
                  <a:gd fmla="*/ 28 w 109" name="T34"/>
                  <a:gd fmla="*/ 83 h 125" name="T35"/>
                  <a:gd fmla="*/ 33 w 109" name="T36"/>
                  <a:gd fmla="*/ 87 h 125" name="T37"/>
                  <a:gd fmla="*/ 26 w 109" name="T38"/>
                  <a:gd fmla="*/ 99 h 125" name="T39"/>
                  <a:gd fmla="*/ 35 w 109" name="T40"/>
                  <a:gd fmla="*/ 90 h 125" name="T41"/>
                  <a:gd fmla="*/ 38 w 109" name="T42"/>
                  <a:gd fmla="*/ 92 h 125" name="T43"/>
                  <a:gd fmla="*/ 38 w 109" name="T44"/>
                  <a:gd fmla="*/ 118 h 125" name="T45"/>
                  <a:gd fmla="*/ 42 w 109" name="T46"/>
                  <a:gd fmla="*/ 92 h 125" name="T47"/>
                  <a:gd fmla="*/ 47 w 109" name="T48"/>
                  <a:gd fmla="*/ 92 h 125" name="T49"/>
                  <a:gd fmla="*/ 47 w 109" name="T50"/>
                  <a:gd fmla="*/ 118 h 125" name="T51"/>
                  <a:gd fmla="*/ 50 w 109" name="T52"/>
                  <a:gd fmla="*/ 94 h 125" name="T53"/>
                  <a:gd fmla="*/ 54 w 109" name="T54"/>
                  <a:gd fmla="*/ 94 h 125" name="T55"/>
                  <a:gd fmla="*/ 61 w 109" name="T56"/>
                  <a:gd fmla="*/ 125 h 125" name="T57"/>
                  <a:gd fmla="*/ 57 w 109" name="T58"/>
                  <a:gd fmla="*/ 92 h 125" name="T59"/>
                  <a:gd fmla="*/ 59 w 109" name="T60"/>
                  <a:gd fmla="*/ 90 h 125" name="T61"/>
                  <a:gd fmla="*/ 73 w 109" name="T62"/>
                  <a:gd fmla="*/ 116 h 125" name="T63"/>
                  <a:gd fmla="*/ 64 w 109" name="T64"/>
                  <a:gd fmla="*/ 90 h 125" name="T65"/>
                  <a:gd fmla="*/ 66 w 109" name="T66"/>
                  <a:gd fmla="*/ 87 h 125" name="T67"/>
                  <a:gd fmla="*/ 78 w 109" name="T68"/>
                  <a:gd fmla="*/ 102 h 125" name="T69"/>
                  <a:gd fmla="*/ 68 w 109" name="T70"/>
                  <a:gd fmla="*/ 85 h 125" name="T71"/>
                  <a:gd fmla="*/ 71 w 109" name="T72"/>
                  <a:gd fmla="*/ 83 h 125" name="T73"/>
                  <a:gd fmla="*/ 92 w 109" name="T74"/>
                  <a:gd fmla="*/ 90 h 125" name="T75"/>
                  <a:gd fmla="*/ 73 w 109" name="T76"/>
                  <a:gd fmla="*/ 78 h 125" name="T77"/>
                  <a:gd fmla="*/ 76 w 109" name="T78"/>
                  <a:gd fmla="*/ 76 h 125" name="T79"/>
                  <a:gd fmla="*/ 109 w 109" name="T80"/>
                  <a:gd fmla="*/ 85 h 125" name="T81"/>
                  <a:gd fmla="*/ 78 w 109" name="T82"/>
                  <a:gd fmla="*/ 71 h 125" name="T83"/>
                  <a:gd fmla="*/ 78 w 109" name="T84"/>
                  <a:gd fmla="*/ 68 h 125" name="T85"/>
                  <a:gd fmla="*/ 109 w 109" name="T86"/>
                  <a:gd fmla="*/ 61 h 125" name="T87"/>
                  <a:gd fmla="*/ 78 w 109" name="T88"/>
                  <a:gd fmla="*/ 64 h 125" name="T89"/>
                  <a:gd fmla="*/ 76 w 109" name="T90"/>
                  <a:gd fmla="*/ 59 h 125" name="T91"/>
                  <a:gd fmla="*/ 94 w 109" name="T92"/>
                  <a:gd fmla="*/ 47 h 125" name="T93"/>
                  <a:gd fmla="*/ 76 w 109" name="T94"/>
                  <a:gd fmla="*/ 54 h 125" name="T95"/>
                  <a:gd fmla="*/ 71 w 109" name="T96"/>
                  <a:gd fmla="*/ 49 h 125" name="T97"/>
                  <a:gd fmla="*/ 87 w 109" name="T98"/>
                  <a:gd fmla="*/ 21 h 125" name="T99"/>
                  <a:gd fmla="*/ 68 w 109" name="T100"/>
                  <a:gd fmla="*/ 45 h 125" name="T101"/>
                  <a:gd fmla="*/ 66 w 109" name="T102"/>
                  <a:gd fmla="*/ 42 h 125" name="T103"/>
                  <a:gd fmla="*/ 71 w 109" name="T104"/>
                  <a:gd fmla="*/ 16 h 125" name="T105"/>
                  <a:gd fmla="*/ 61 w 109" name="T106"/>
                  <a:gd fmla="*/ 40 h 125" name="T107"/>
                  <a:gd fmla="*/ 57 w 109" name="T108"/>
                  <a:gd fmla="*/ 38 h 125" name="T109"/>
                  <a:gd fmla="*/ 61 w 109" name="T110"/>
                  <a:gd fmla="*/ 0 h 125" name="T111"/>
                  <a:gd fmla="*/ 52 w 109" name="T112"/>
                  <a:gd fmla="*/ 35 h 125" name="T113"/>
                  <a:gd fmla="*/ 47 w 109" name="T114"/>
                  <a:gd fmla="*/ 35 h 125"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25" w="109">
                    <a:moveTo>
                      <a:pt x="47" y="35"/>
                    </a:moveTo>
                    <a:lnTo>
                      <a:pt x="40" y="14"/>
                    </a:lnTo>
                    <a:lnTo>
                      <a:pt x="42" y="35"/>
                    </a:lnTo>
                    <a:lnTo>
                      <a:pt x="38" y="40"/>
                    </a:lnTo>
                    <a:lnTo>
                      <a:pt x="26" y="33"/>
                    </a:lnTo>
                    <a:lnTo>
                      <a:pt x="31" y="42"/>
                    </a:lnTo>
                    <a:lnTo>
                      <a:pt x="26" y="52"/>
                    </a:lnTo>
                    <a:lnTo>
                      <a:pt x="0" y="42"/>
                    </a:lnTo>
                    <a:lnTo>
                      <a:pt x="24" y="57"/>
                    </a:lnTo>
                    <a:lnTo>
                      <a:pt x="24" y="61"/>
                    </a:lnTo>
                    <a:lnTo>
                      <a:pt x="7" y="61"/>
                    </a:lnTo>
                    <a:lnTo>
                      <a:pt x="24" y="64"/>
                    </a:lnTo>
                    <a:lnTo>
                      <a:pt x="26" y="71"/>
                    </a:lnTo>
                    <a:lnTo>
                      <a:pt x="12" y="78"/>
                    </a:lnTo>
                    <a:lnTo>
                      <a:pt x="26" y="76"/>
                    </a:lnTo>
                    <a:lnTo>
                      <a:pt x="28" y="78"/>
                    </a:lnTo>
                    <a:lnTo>
                      <a:pt x="14" y="99"/>
                    </a:lnTo>
                    <a:lnTo>
                      <a:pt x="28" y="83"/>
                    </a:lnTo>
                    <a:lnTo>
                      <a:pt x="33" y="87"/>
                    </a:lnTo>
                    <a:lnTo>
                      <a:pt x="26" y="99"/>
                    </a:lnTo>
                    <a:lnTo>
                      <a:pt x="35" y="90"/>
                    </a:lnTo>
                    <a:lnTo>
                      <a:pt x="38" y="92"/>
                    </a:lnTo>
                    <a:lnTo>
                      <a:pt x="38" y="118"/>
                    </a:lnTo>
                    <a:lnTo>
                      <a:pt x="42" y="92"/>
                    </a:lnTo>
                    <a:lnTo>
                      <a:pt x="47" y="92"/>
                    </a:lnTo>
                    <a:lnTo>
                      <a:pt x="47" y="118"/>
                    </a:lnTo>
                    <a:lnTo>
                      <a:pt x="50" y="94"/>
                    </a:lnTo>
                    <a:lnTo>
                      <a:pt x="54" y="94"/>
                    </a:lnTo>
                    <a:lnTo>
                      <a:pt x="61" y="125"/>
                    </a:lnTo>
                    <a:lnTo>
                      <a:pt x="57" y="92"/>
                    </a:lnTo>
                    <a:lnTo>
                      <a:pt x="59" y="90"/>
                    </a:lnTo>
                    <a:lnTo>
                      <a:pt x="73" y="116"/>
                    </a:lnTo>
                    <a:lnTo>
                      <a:pt x="64" y="90"/>
                    </a:lnTo>
                    <a:lnTo>
                      <a:pt x="66" y="87"/>
                    </a:lnTo>
                    <a:lnTo>
                      <a:pt x="78" y="102"/>
                    </a:lnTo>
                    <a:lnTo>
                      <a:pt x="68" y="85"/>
                    </a:lnTo>
                    <a:lnTo>
                      <a:pt x="71" y="83"/>
                    </a:lnTo>
                    <a:lnTo>
                      <a:pt x="92" y="90"/>
                    </a:lnTo>
                    <a:lnTo>
                      <a:pt x="73" y="78"/>
                    </a:lnTo>
                    <a:lnTo>
                      <a:pt x="76" y="76"/>
                    </a:lnTo>
                    <a:lnTo>
                      <a:pt x="109" y="85"/>
                    </a:lnTo>
                    <a:lnTo>
                      <a:pt x="78" y="71"/>
                    </a:lnTo>
                    <a:lnTo>
                      <a:pt x="78" y="68"/>
                    </a:lnTo>
                    <a:lnTo>
                      <a:pt x="109" y="61"/>
                    </a:lnTo>
                    <a:lnTo>
                      <a:pt x="78" y="64"/>
                    </a:lnTo>
                    <a:lnTo>
                      <a:pt x="76" y="59"/>
                    </a:lnTo>
                    <a:lnTo>
                      <a:pt x="94" y="47"/>
                    </a:lnTo>
                    <a:lnTo>
                      <a:pt x="76" y="54"/>
                    </a:lnTo>
                    <a:lnTo>
                      <a:pt x="71" y="49"/>
                    </a:lnTo>
                    <a:lnTo>
                      <a:pt x="87" y="21"/>
                    </a:lnTo>
                    <a:lnTo>
                      <a:pt x="68" y="45"/>
                    </a:lnTo>
                    <a:lnTo>
                      <a:pt x="66" y="42"/>
                    </a:lnTo>
                    <a:lnTo>
                      <a:pt x="71" y="16"/>
                    </a:lnTo>
                    <a:lnTo>
                      <a:pt x="61" y="40"/>
                    </a:lnTo>
                    <a:lnTo>
                      <a:pt x="57" y="38"/>
                    </a:lnTo>
                    <a:lnTo>
                      <a:pt x="61" y="0"/>
                    </a:lnTo>
                    <a:lnTo>
                      <a:pt x="52" y="35"/>
                    </a:lnTo>
                    <a:lnTo>
                      <a:pt x="47" y="35"/>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5" name="iṧlîďê">
                <a:extLst>
                  <a:ext uri="{FF2B5EF4-FFF2-40B4-BE49-F238E27FC236}">
                    <a16:creationId xmlns:a16="http://schemas.microsoft.com/office/drawing/2014/main" id="{727620DD-7F68-4112-BC1D-5C958EFA29A1}"/>
                  </a:ext>
                </a:extLst>
              </p:cNvPr>
              <p:cNvSpPr/>
              <p:nvPr/>
            </p:nvSpPr>
            <p:spPr bwMode="auto">
              <a:xfrm>
                <a:off x="2588" y="2049"/>
                <a:ext cx="109" cy="125"/>
              </a:xfrm>
              <a:custGeom>
                <a:gdLst>
                  <a:gd fmla="*/ 47 w 109" name="T0"/>
                  <a:gd fmla="*/ 35 h 125" name="T1"/>
                  <a:gd fmla="*/ 40 w 109" name="T2"/>
                  <a:gd fmla="*/ 14 h 125" name="T3"/>
                  <a:gd fmla="*/ 42 w 109" name="T4"/>
                  <a:gd fmla="*/ 35 h 125" name="T5"/>
                  <a:gd fmla="*/ 38 w 109" name="T6"/>
                  <a:gd fmla="*/ 40 h 125" name="T7"/>
                  <a:gd fmla="*/ 26 w 109" name="T8"/>
                  <a:gd fmla="*/ 33 h 125" name="T9"/>
                  <a:gd fmla="*/ 31 w 109" name="T10"/>
                  <a:gd fmla="*/ 42 h 125" name="T11"/>
                  <a:gd fmla="*/ 26 w 109" name="T12"/>
                  <a:gd fmla="*/ 52 h 125" name="T13"/>
                  <a:gd fmla="*/ 0 w 109" name="T14"/>
                  <a:gd fmla="*/ 42 h 125" name="T15"/>
                  <a:gd fmla="*/ 24 w 109" name="T16"/>
                  <a:gd fmla="*/ 57 h 125" name="T17"/>
                  <a:gd fmla="*/ 24 w 109" name="T18"/>
                  <a:gd fmla="*/ 61 h 125" name="T19"/>
                  <a:gd fmla="*/ 7 w 109" name="T20"/>
                  <a:gd fmla="*/ 61 h 125" name="T21"/>
                  <a:gd fmla="*/ 24 w 109" name="T22"/>
                  <a:gd fmla="*/ 64 h 125" name="T23"/>
                  <a:gd fmla="*/ 26 w 109" name="T24"/>
                  <a:gd fmla="*/ 71 h 125" name="T25"/>
                  <a:gd fmla="*/ 12 w 109" name="T26"/>
                  <a:gd fmla="*/ 78 h 125" name="T27"/>
                  <a:gd fmla="*/ 26 w 109" name="T28"/>
                  <a:gd fmla="*/ 76 h 125" name="T29"/>
                  <a:gd fmla="*/ 28 w 109" name="T30"/>
                  <a:gd fmla="*/ 78 h 125" name="T31"/>
                  <a:gd fmla="*/ 14 w 109" name="T32"/>
                  <a:gd fmla="*/ 99 h 125" name="T33"/>
                  <a:gd fmla="*/ 28 w 109" name="T34"/>
                  <a:gd fmla="*/ 83 h 125" name="T35"/>
                  <a:gd fmla="*/ 33 w 109" name="T36"/>
                  <a:gd fmla="*/ 87 h 125" name="T37"/>
                  <a:gd fmla="*/ 26 w 109" name="T38"/>
                  <a:gd fmla="*/ 99 h 125" name="T39"/>
                  <a:gd fmla="*/ 35 w 109" name="T40"/>
                  <a:gd fmla="*/ 90 h 125" name="T41"/>
                  <a:gd fmla="*/ 38 w 109" name="T42"/>
                  <a:gd fmla="*/ 92 h 125" name="T43"/>
                  <a:gd fmla="*/ 38 w 109" name="T44"/>
                  <a:gd fmla="*/ 118 h 125" name="T45"/>
                  <a:gd fmla="*/ 42 w 109" name="T46"/>
                  <a:gd fmla="*/ 92 h 125" name="T47"/>
                  <a:gd fmla="*/ 47 w 109" name="T48"/>
                  <a:gd fmla="*/ 92 h 125" name="T49"/>
                  <a:gd fmla="*/ 47 w 109" name="T50"/>
                  <a:gd fmla="*/ 118 h 125" name="T51"/>
                  <a:gd fmla="*/ 50 w 109" name="T52"/>
                  <a:gd fmla="*/ 94 h 125" name="T53"/>
                  <a:gd fmla="*/ 54 w 109" name="T54"/>
                  <a:gd fmla="*/ 94 h 125" name="T55"/>
                  <a:gd fmla="*/ 61 w 109" name="T56"/>
                  <a:gd fmla="*/ 125 h 125" name="T57"/>
                  <a:gd fmla="*/ 57 w 109" name="T58"/>
                  <a:gd fmla="*/ 92 h 125" name="T59"/>
                  <a:gd fmla="*/ 59 w 109" name="T60"/>
                  <a:gd fmla="*/ 90 h 125" name="T61"/>
                  <a:gd fmla="*/ 73 w 109" name="T62"/>
                  <a:gd fmla="*/ 116 h 125" name="T63"/>
                  <a:gd fmla="*/ 64 w 109" name="T64"/>
                  <a:gd fmla="*/ 90 h 125" name="T65"/>
                  <a:gd fmla="*/ 66 w 109" name="T66"/>
                  <a:gd fmla="*/ 87 h 125" name="T67"/>
                  <a:gd fmla="*/ 78 w 109" name="T68"/>
                  <a:gd fmla="*/ 102 h 125" name="T69"/>
                  <a:gd fmla="*/ 68 w 109" name="T70"/>
                  <a:gd fmla="*/ 85 h 125" name="T71"/>
                  <a:gd fmla="*/ 71 w 109" name="T72"/>
                  <a:gd fmla="*/ 83 h 125" name="T73"/>
                  <a:gd fmla="*/ 92 w 109" name="T74"/>
                  <a:gd fmla="*/ 90 h 125" name="T75"/>
                  <a:gd fmla="*/ 73 w 109" name="T76"/>
                  <a:gd fmla="*/ 78 h 125" name="T77"/>
                  <a:gd fmla="*/ 76 w 109" name="T78"/>
                  <a:gd fmla="*/ 76 h 125" name="T79"/>
                  <a:gd fmla="*/ 109 w 109" name="T80"/>
                  <a:gd fmla="*/ 85 h 125" name="T81"/>
                  <a:gd fmla="*/ 78 w 109" name="T82"/>
                  <a:gd fmla="*/ 71 h 125" name="T83"/>
                  <a:gd fmla="*/ 78 w 109" name="T84"/>
                  <a:gd fmla="*/ 68 h 125" name="T85"/>
                  <a:gd fmla="*/ 109 w 109" name="T86"/>
                  <a:gd fmla="*/ 61 h 125" name="T87"/>
                  <a:gd fmla="*/ 78 w 109" name="T88"/>
                  <a:gd fmla="*/ 64 h 125" name="T89"/>
                  <a:gd fmla="*/ 76 w 109" name="T90"/>
                  <a:gd fmla="*/ 59 h 125" name="T91"/>
                  <a:gd fmla="*/ 94 w 109" name="T92"/>
                  <a:gd fmla="*/ 47 h 125" name="T93"/>
                  <a:gd fmla="*/ 76 w 109" name="T94"/>
                  <a:gd fmla="*/ 54 h 125" name="T95"/>
                  <a:gd fmla="*/ 71 w 109" name="T96"/>
                  <a:gd fmla="*/ 49 h 125" name="T97"/>
                  <a:gd fmla="*/ 87 w 109" name="T98"/>
                  <a:gd fmla="*/ 21 h 125" name="T99"/>
                  <a:gd fmla="*/ 68 w 109" name="T100"/>
                  <a:gd fmla="*/ 45 h 125" name="T101"/>
                  <a:gd fmla="*/ 66 w 109" name="T102"/>
                  <a:gd fmla="*/ 42 h 125" name="T103"/>
                  <a:gd fmla="*/ 71 w 109" name="T104"/>
                  <a:gd fmla="*/ 16 h 125" name="T105"/>
                  <a:gd fmla="*/ 61 w 109" name="T106"/>
                  <a:gd fmla="*/ 40 h 125" name="T107"/>
                  <a:gd fmla="*/ 57 w 109" name="T108"/>
                  <a:gd fmla="*/ 38 h 125" name="T109"/>
                  <a:gd fmla="*/ 61 w 109" name="T110"/>
                  <a:gd fmla="*/ 0 h 125" name="T111"/>
                  <a:gd fmla="*/ 52 w 109" name="T112"/>
                  <a:gd fmla="*/ 35 h 125" name="T113"/>
                  <a:gd fmla="*/ 47 w 109" name="T114"/>
                  <a:gd fmla="*/ 35 h 125"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25" w="109">
                    <a:moveTo>
                      <a:pt x="47" y="35"/>
                    </a:moveTo>
                    <a:lnTo>
                      <a:pt x="40" y="14"/>
                    </a:lnTo>
                    <a:lnTo>
                      <a:pt x="42" y="35"/>
                    </a:lnTo>
                    <a:lnTo>
                      <a:pt x="38" y="40"/>
                    </a:lnTo>
                    <a:lnTo>
                      <a:pt x="26" y="33"/>
                    </a:lnTo>
                    <a:lnTo>
                      <a:pt x="31" y="42"/>
                    </a:lnTo>
                    <a:lnTo>
                      <a:pt x="26" y="52"/>
                    </a:lnTo>
                    <a:lnTo>
                      <a:pt x="0" y="42"/>
                    </a:lnTo>
                    <a:lnTo>
                      <a:pt x="24" y="57"/>
                    </a:lnTo>
                    <a:lnTo>
                      <a:pt x="24" y="61"/>
                    </a:lnTo>
                    <a:lnTo>
                      <a:pt x="7" y="61"/>
                    </a:lnTo>
                    <a:lnTo>
                      <a:pt x="24" y="64"/>
                    </a:lnTo>
                    <a:lnTo>
                      <a:pt x="26" y="71"/>
                    </a:lnTo>
                    <a:lnTo>
                      <a:pt x="12" y="78"/>
                    </a:lnTo>
                    <a:lnTo>
                      <a:pt x="26" y="76"/>
                    </a:lnTo>
                    <a:lnTo>
                      <a:pt x="28" y="78"/>
                    </a:lnTo>
                    <a:lnTo>
                      <a:pt x="14" y="99"/>
                    </a:lnTo>
                    <a:lnTo>
                      <a:pt x="28" y="83"/>
                    </a:lnTo>
                    <a:lnTo>
                      <a:pt x="33" y="87"/>
                    </a:lnTo>
                    <a:lnTo>
                      <a:pt x="26" y="99"/>
                    </a:lnTo>
                    <a:lnTo>
                      <a:pt x="35" y="90"/>
                    </a:lnTo>
                    <a:lnTo>
                      <a:pt x="38" y="92"/>
                    </a:lnTo>
                    <a:lnTo>
                      <a:pt x="38" y="118"/>
                    </a:lnTo>
                    <a:lnTo>
                      <a:pt x="42" y="92"/>
                    </a:lnTo>
                    <a:lnTo>
                      <a:pt x="47" y="92"/>
                    </a:lnTo>
                    <a:lnTo>
                      <a:pt x="47" y="118"/>
                    </a:lnTo>
                    <a:lnTo>
                      <a:pt x="50" y="94"/>
                    </a:lnTo>
                    <a:lnTo>
                      <a:pt x="54" y="94"/>
                    </a:lnTo>
                    <a:lnTo>
                      <a:pt x="61" y="125"/>
                    </a:lnTo>
                    <a:lnTo>
                      <a:pt x="57" y="92"/>
                    </a:lnTo>
                    <a:lnTo>
                      <a:pt x="59" y="90"/>
                    </a:lnTo>
                    <a:lnTo>
                      <a:pt x="73" y="116"/>
                    </a:lnTo>
                    <a:lnTo>
                      <a:pt x="64" y="90"/>
                    </a:lnTo>
                    <a:lnTo>
                      <a:pt x="66" y="87"/>
                    </a:lnTo>
                    <a:lnTo>
                      <a:pt x="78" y="102"/>
                    </a:lnTo>
                    <a:lnTo>
                      <a:pt x="68" y="85"/>
                    </a:lnTo>
                    <a:lnTo>
                      <a:pt x="71" y="83"/>
                    </a:lnTo>
                    <a:lnTo>
                      <a:pt x="92" y="90"/>
                    </a:lnTo>
                    <a:lnTo>
                      <a:pt x="73" y="78"/>
                    </a:lnTo>
                    <a:lnTo>
                      <a:pt x="76" y="76"/>
                    </a:lnTo>
                    <a:lnTo>
                      <a:pt x="109" y="85"/>
                    </a:lnTo>
                    <a:lnTo>
                      <a:pt x="78" y="71"/>
                    </a:lnTo>
                    <a:lnTo>
                      <a:pt x="78" y="68"/>
                    </a:lnTo>
                    <a:lnTo>
                      <a:pt x="109" y="61"/>
                    </a:lnTo>
                    <a:lnTo>
                      <a:pt x="78" y="64"/>
                    </a:lnTo>
                    <a:lnTo>
                      <a:pt x="76" y="59"/>
                    </a:lnTo>
                    <a:lnTo>
                      <a:pt x="94" y="47"/>
                    </a:lnTo>
                    <a:lnTo>
                      <a:pt x="76" y="54"/>
                    </a:lnTo>
                    <a:lnTo>
                      <a:pt x="71" y="49"/>
                    </a:lnTo>
                    <a:lnTo>
                      <a:pt x="87" y="21"/>
                    </a:lnTo>
                    <a:lnTo>
                      <a:pt x="68" y="45"/>
                    </a:lnTo>
                    <a:lnTo>
                      <a:pt x="66" y="42"/>
                    </a:lnTo>
                    <a:lnTo>
                      <a:pt x="71" y="16"/>
                    </a:lnTo>
                    <a:lnTo>
                      <a:pt x="61" y="40"/>
                    </a:lnTo>
                    <a:lnTo>
                      <a:pt x="57" y="38"/>
                    </a:lnTo>
                    <a:lnTo>
                      <a:pt x="61" y="0"/>
                    </a:lnTo>
                    <a:lnTo>
                      <a:pt x="52" y="35"/>
                    </a:lnTo>
                    <a:lnTo>
                      <a:pt x="47" y="35"/>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6" name="ïṡľiḓé">
                <a:extLst>
                  <a:ext uri="{FF2B5EF4-FFF2-40B4-BE49-F238E27FC236}">
                    <a16:creationId xmlns:a16="http://schemas.microsoft.com/office/drawing/2014/main" id="{48752781-42D2-4005-8766-7591B55FB2F1}"/>
                  </a:ext>
                </a:extLst>
              </p:cNvPr>
              <p:cNvSpPr/>
              <p:nvPr/>
            </p:nvSpPr>
            <p:spPr bwMode="auto">
              <a:xfrm>
                <a:off x="2607" y="2080"/>
                <a:ext cx="64" cy="68"/>
              </a:xfrm>
              <a:custGeom>
                <a:gdLst>
                  <a:gd fmla="*/ 2 w 27" name="T0"/>
                  <a:gd fmla="*/ 17 h 29" name="T1"/>
                  <a:gd fmla="*/ 16 w 27" name="T2"/>
                  <a:gd fmla="*/ 27 h 29" name="T3"/>
                  <a:gd fmla="*/ 25 w 27" name="T4"/>
                  <a:gd fmla="*/ 12 h 29" name="T5"/>
                  <a:gd fmla="*/ 11 w 27" name="T6"/>
                  <a:gd fmla="*/ 1 h 29" name="T7"/>
                  <a:gd fmla="*/ 2 w 27" name="T8"/>
                  <a:gd fmla="*/ 17 h 29" name="T9"/>
                </a:gdLst>
                <a:cxnLst>
                  <a:cxn ang="0">
                    <a:pos x="T0" y="T1"/>
                  </a:cxn>
                  <a:cxn ang="0">
                    <a:pos x="T2" y="T3"/>
                  </a:cxn>
                  <a:cxn ang="0">
                    <a:pos x="T4" y="T5"/>
                  </a:cxn>
                  <a:cxn ang="0">
                    <a:pos x="T6" y="T7"/>
                  </a:cxn>
                  <a:cxn ang="0">
                    <a:pos x="T8" y="T9"/>
                  </a:cxn>
                </a:cxnLst>
                <a:rect b="b" l="0" r="r" t="0"/>
                <a:pathLst>
                  <a:path h="28" w="27">
                    <a:moveTo>
                      <a:pt x="2" y="17"/>
                    </a:moveTo>
                    <a:cubicBezTo>
                      <a:pt x="3" y="24"/>
                      <a:pt x="10" y="29"/>
                      <a:pt x="16" y="27"/>
                    </a:cubicBezTo>
                    <a:cubicBezTo>
                      <a:pt x="23" y="26"/>
                      <a:pt x="27" y="19"/>
                      <a:pt x="25" y="12"/>
                    </a:cubicBezTo>
                    <a:cubicBezTo>
                      <a:pt x="24" y="5"/>
                      <a:pt x="17" y="0"/>
                      <a:pt x="11" y="1"/>
                    </a:cubicBezTo>
                    <a:cubicBezTo>
                      <a:pt x="5" y="3"/>
                      <a:pt x="0" y="10"/>
                      <a:pt x="2" y="17"/>
                    </a:cubicBezTo>
                  </a:path>
                </a:pathLst>
              </a:custGeom>
              <a:solidFill>
                <a:srgbClr val="93959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7" name="íŝḷiḑé">
                <a:extLst>
                  <a:ext uri="{FF2B5EF4-FFF2-40B4-BE49-F238E27FC236}">
                    <a16:creationId xmlns:a16="http://schemas.microsoft.com/office/drawing/2014/main" id="{960F8F2B-6034-47D3-9E2E-B3BB310409C4}"/>
                  </a:ext>
                </a:extLst>
              </p:cNvPr>
              <p:cNvSpPr/>
              <p:nvPr/>
            </p:nvSpPr>
            <p:spPr bwMode="auto">
              <a:xfrm>
                <a:off x="2489" y="2106"/>
                <a:ext cx="28" cy="40"/>
              </a:xfrm>
              <a:custGeom>
                <a:gdLst>
                  <a:gd fmla="*/ 7 w 28" name="T0"/>
                  <a:gd fmla="*/ 40 h 40" name="T1"/>
                  <a:gd fmla="*/ 28 w 28" name="T2"/>
                  <a:gd fmla="*/ 35 h 40" name="T3"/>
                  <a:gd fmla="*/ 21 w 28" name="T4"/>
                  <a:gd fmla="*/ 0 h 40" name="T5"/>
                  <a:gd fmla="*/ 0 w 28" name="T6"/>
                  <a:gd fmla="*/ 4 h 40" name="T7"/>
                  <a:gd fmla="*/ 7 w 28" name="T8"/>
                  <a:gd fmla="*/ 40 h 40" name="T9"/>
                </a:gdLst>
                <a:cxnLst>
                  <a:cxn ang="0">
                    <a:pos x="T0" y="T1"/>
                  </a:cxn>
                  <a:cxn ang="0">
                    <a:pos x="T2" y="T3"/>
                  </a:cxn>
                  <a:cxn ang="0">
                    <a:pos x="T4" y="T5"/>
                  </a:cxn>
                  <a:cxn ang="0">
                    <a:pos x="T6" y="T7"/>
                  </a:cxn>
                  <a:cxn ang="0">
                    <a:pos x="T8" y="T9"/>
                  </a:cxn>
                </a:cxnLst>
                <a:rect b="b" l="0" r="r" t="0"/>
                <a:pathLst>
                  <a:path h="40" w="28">
                    <a:moveTo>
                      <a:pt x="7" y="40"/>
                    </a:moveTo>
                    <a:lnTo>
                      <a:pt x="28" y="35"/>
                    </a:lnTo>
                    <a:lnTo>
                      <a:pt x="21" y="0"/>
                    </a:lnTo>
                    <a:lnTo>
                      <a:pt x="0" y="4"/>
                    </a:lnTo>
                    <a:lnTo>
                      <a:pt x="7" y="40"/>
                    </a:lnTo>
                    <a:close/>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8" name="îsļíďê">
                <a:extLst>
                  <a:ext uri="{FF2B5EF4-FFF2-40B4-BE49-F238E27FC236}">
                    <a16:creationId xmlns:a16="http://schemas.microsoft.com/office/drawing/2014/main" id="{E455387E-1484-4986-A27B-EF56C29441D6}"/>
                  </a:ext>
                </a:extLst>
              </p:cNvPr>
              <p:cNvSpPr/>
              <p:nvPr/>
            </p:nvSpPr>
            <p:spPr bwMode="auto">
              <a:xfrm>
                <a:off x="2489" y="2106"/>
                <a:ext cx="28" cy="40"/>
              </a:xfrm>
              <a:custGeom>
                <a:gdLst>
                  <a:gd fmla="*/ 7 w 28" name="T0"/>
                  <a:gd fmla="*/ 40 h 40" name="T1"/>
                  <a:gd fmla="*/ 28 w 28" name="T2"/>
                  <a:gd fmla="*/ 35 h 40" name="T3"/>
                  <a:gd fmla="*/ 21 w 28" name="T4"/>
                  <a:gd fmla="*/ 0 h 40" name="T5"/>
                  <a:gd fmla="*/ 0 w 28" name="T6"/>
                  <a:gd fmla="*/ 4 h 40" name="T7"/>
                  <a:gd fmla="*/ 7 w 28" name="T8"/>
                  <a:gd fmla="*/ 40 h 40" name="T9"/>
                </a:gdLst>
                <a:cxnLst>
                  <a:cxn ang="0">
                    <a:pos x="T0" y="T1"/>
                  </a:cxn>
                  <a:cxn ang="0">
                    <a:pos x="T2" y="T3"/>
                  </a:cxn>
                  <a:cxn ang="0">
                    <a:pos x="T4" y="T5"/>
                  </a:cxn>
                  <a:cxn ang="0">
                    <a:pos x="T6" y="T7"/>
                  </a:cxn>
                  <a:cxn ang="0">
                    <a:pos x="T8" y="T9"/>
                  </a:cxn>
                </a:cxnLst>
                <a:rect b="b" l="0" r="r" t="0"/>
                <a:pathLst>
                  <a:path h="40" w="28">
                    <a:moveTo>
                      <a:pt x="7" y="40"/>
                    </a:moveTo>
                    <a:lnTo>
                      <a:pt x="28" y="35"/>
                    </a:lnTo>
                    <a:lnTo>
                      <a:pt x="21" y="0"/>
                    </a:lnTo>
                    <a:lnTo>
                      <a:pt x="0" y="4"/>
                    </a:lnTo>
                    <a:lnTo>
                      <a:pt x="7" y="4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9" name="iśḻîḍé">
                <a:extLst>
                  <a:ext uri="{FF2B5EF4-FFF2-40B4-BE49-F238E27FC236}">
                    <a16:creationId xmlns:a16="http://schemas.microsoft.com/office/drawing/2014/main" id="{EAB3CA5A-00A9-4A83-87C1-407E6640BA44}"/>
                  </a:ext>
                </a:extLst>
              </p:cNvPr>
              <p:cNvSpPr/>
              <p:nvPr/>
            </p:nvSpPr>
            <p:spPr bwMode="auto">
              <a:xfrm>
                <a:off x="2510" y="2023"/>
                <a:ext cx="158" cy="170"/>
              </a:xfrm>
              <a:custGeom>
                <a:gdLst>
                  <a:gd fmla="*/ 3 w 67" name="T0"/>
                  <a:gd fmla="*/ 42 h 72" name="T1"/>
                  <a:gd fmla="*/ 40 w 67" name="T2"/>
                  <a:gd fmla="*/ 69 h 72" name="T3"/>
                  <a:gd fmla="*/ 63 w 67" name="T4"/>
                  <a:gd fmla="*/ 30 h 72" name="T5"/>
                  <a:gd fmla="*/ 27 w 67" name="T6"/>
                  <a:gd fmla="*/ 3 h 72" name="T7"/>
                  <a:gd fmla="*/ 3 w 67" name="T8"/>
                  <a:gd fmla="*/ 42 h 72" name="T9"/>
                </a:gdLst>
                <a:cxnLst>
                  <a:cxn ang="0">
                    <a:pos x="T0" y="T1"/>
                  </a:cxn>
                  <a:cxn ang="0">
                    <a:pos x="T2" y="T3"/>
                  </a:cxn>
                  <a:cxn ang="0">
                    <a:pos x="T4" y="T5"/>
                  </a:cxn>
                  <a:cxn ang="0">
                    <a:pos x="T6" y="T7"/>
                  </a:cxn>
                  <a:cxn ang="0">
                    <a:pos x="T8" y="T9"/>
                  </a:cxn>
                </a:cxnLst>
                <a:rect b="b" l="0" r="r" t="0"/>
                <a:pathLst>
                  <a:path h="72" w="67">
                    <a:moveTo>
                      <a:pt x="3" y="42"/>
                    </a:moveTo>
                    <a:cubicBezTo>
                      <a:pt x="7" y="60"/>
                      <a:pt x="23" y="72"/>
                      <a:pt x="40" y="69"/>
                    </a:cubicBezTo>
                    <a:cubicBezTo>
                      <a:pt x="56" y="66"/>
                      <a:pt x="67" y="48"/>
                      <a:pt x="63" y="30"/>
                    </a:cubicBezTo>
                    <a:cubicBezTo>
                      <a:pt x="59" y="12"/>
                      <a:pt x="43" y="0"/>
                      <a:pt x="27" y="3"/>
                    </a:cubicBezTo>
                    <a:cubicBezTo>
                      <a:pt x="10" y="7"/>
                      <a:pt x="0" y="24"/>
                      <a:pt x="3" y="42"/>
                    </a:cubicBezTo>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0" name="is1ïḍe">
                <a:extLst>
                  <a:ext uri="{FF2B5EF4-FFF2-40B4-BE49-F238E27FC236}">
                    <a16:creationId xmlns:a16="http://schemas.microsoft.com/office/drawing/2014/main" id="{5DCDBEB0-0DAF-4939-8245-43A1383E643A}"/>
                  </a:ext>
                </a:extLst>
              </p:cNvPr>
              <p:cNvSpPr/>
              <p:nvPr/>
            </p:nvSpPr>
            <p:spPr bwMode="auto">
              <a:xfrm>
                <a:off x="2444" y="2115"/>
                <a:ext cx="30" cy="40"/>
              </a:xfrm>
              <a:custGeom>
                <a:gdLst>
                  <a:gd fmla="*/ 7 w 30" name="T0"/>
                  <a:gd fmla="*/ 40 h 40" name="T1"/>
                  <a:gd fmla="*/ 30 w 30" name="T2"/>
                  <a:gd fmla="*/ 36 h 40" name="T3"/>
                  <a:gd fmla="*/ 23 w 30" name="T4"/>
                  <a:gd fmla="*/ 0 h 40" name="T5"/>
                  <a:gd fmla="*/ 0 w 30" name="T6"/>
                  <a:gd fmla="*/ 5 h 40" name="T7"/>
                  <a:gd fmla="*/ 7 w 30" name="T8"/>
                  <a:gd fmla="*/ 40 h 40" name="T9"/>
                </a:gdLst>
                <a:cxnLst>
                  <a:cxn ang="0">
                    <a:pos x="T0" y="T1"/>
                  </a:cxn>
                  <a:cxn ang="0">
                    <a:pos x="T2" y="T3"/>
                  </a:cxn>
                  <a:cxn ang="0">
                    <a:pos x="T4" y="T5"/>
                  </a:cxn>
                  <a:cxn ang="0">
                    <a:pos x="T6" y="T7"/>
                  </a:cxn>
                  <a:cxn ang="0">
                    <a:pos x="T8" y="T9"/>
                  </a:cxn>
                </a:cxnLst>
                <a:rect b="b" l="0" r="r" t="0"/>
                <a:pathLst>
                  <a:path h="40" w="30">
                    <a:moveTo>
                      <a:pt x="7" y="40"/>
                    </a:moveTo>
                    <a:lnTo>
                      <a:pt x="30" y="36"/>
                    </a:lnTo>
                    <a:lnTo>
                      <a:pt x="23" y="0"/>
                    </a:lnTo>
                    <a:lnTo>
                      <a:pt x="0" y="5"/>
                    </a:lnTo>
                    <a:lnTo>
                      <a:pt x="7" y="40"/>
                    </a:lnTo>
                    <a:close/>
                  </a:path>
                </a:pathLst>
              </a:custGeom>
              <a:solidFill>
                <a:srgbClr val="D1D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1" name="işḷiďê">
                <a:extLst>
                  <a:ext uri="{FF2B5EF4-FFF2-40B4-BE49-F238E27FC236}">
                    <a16:creationId xmlns:a16="http://schemas.microsoft.com/office/drawing/2014/main" id="{688B3BD7-8DC4-441D-AB7E-7AE8D5482F54}"/>
                  </a:ext>
                </a:extLst>
              </p:cNvPr>
              <p:cNvSpPr/>
              <p:nvPr/>
            </p:nvSpPr>
            <p:spPr bwMode="auto">
              <a:xfrm>
                <a:off x="2444" y="2115"/>
                <a:ext cx="30" cy="40"/>
              </a:xfrm>
              <a:custGeom>
                <a:gdLst>
                  <a:gd fmla="*/ 7 w 30" name="T0"/>
                  <a:gd fmla="*/ 40 h 40" name="T1"/>
                  <a:gd fmla="*/ 30 w 30" name="T2"/>
                  <a:gd fmla="*/ 36 h 40" name="T3"/>
                  <a:gd fmla="*/ 23 w 30" name="T4"/>
                  <a:gd fmla="*/ 0 h 40" name="T5"/>
                  <a:gd fmla="*/ 0 w 30" name="T6"/>
                  <a:gd fmla="*/ 5 h 40" name="T7"/>
                  <a:gd fmla="*/ 7 w 30" name="T8"/>
                  <a:gd fmla="*/ 40 h 40" name="T9"/>
                </a:gdLst>
                <a:cxnLst>
                  <a:cxn ang="0">
                    <a:pos x="T0" y="T1"/>
                  </a:cxn>
                  <a:cxn ang="0">
                    <a:pos x="T2" y="T3"/>
                  </a:cxn>
                  <a:cxn ang="0">
                    <a:pos x="T4" y="T5"/>
                  </a:cxn>
                  <a:cxn ang="0">
                    <a:pos x="T6" y="T7"/>
                  </a:cxn>
                  <a:cxn ang="0">
                    <a:pos x="T8" y="T9"/>
                  </a:cxn>
                </a:cxnLst>
                <a:rect b="b" l="0" r="r" t="0"/>
                <a:pathLst>
                  <a:path h="40" w="30">
                    <a:moveTo>
                      <a:pt x="7" y="40"/>
                    </a:moveTo>
                    <a:lnTo>
                      <a:pt x="30" y="36"/>
                    </a:lnTo>
                    <a:lnTo>
                      <a:pt x="23" y="0"/>
                    </a:lnTo>
                    <a:lnTo>
                      <a:pt x="0" y="5"/>
                    </a:lnTo>
                    <a:lnTo>
                      <a:pt x="7" y="4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2" name="îśļíḋê">
                <a:extLst>
                  <a:ext uri="{FF2B5EF4-FFF2-40B4-BE49-F238E27FC236}">
                    <a16:creationId xmlns:a16="http://schemas.microsoft.com/office/drawing/2014/main" id="{FA2A2982-2739-46FA-A019-2172BED5049F}"/>
                  </a:ext>
                </a:extLst>
              </p:cNvPr>
              <p:cNvSpPr/>
              <p:nvPr/>
            </p:nvSpPr>
            <p:spPr bwMode="auto">
              <a:xfrm>
                <a:off x="2458" y="2101"/>
                <a:ext cx="38" cy="61"/>
              </a:xfrm>
              <a:custGeom>
                <a:gdLst>
                  <a:gd fmla="*/ 12 w 38" name="T0"/>
                  <a:gd fmla="*/ 61 h 61" name="T1"/>
                  <a:gd fmla="*/ 38 w 38" name="T2"/>
                  <a:gd fmla="*/ 54 h 61" name="T3"/>
                  <a:gd fmla="*/ 28 w 38" name="T4"/>
                  <a:gd fmla="*/ 0 h 61" name="T5"/>
                  <a:gd fmla="*/ 0 w 38" name="T6"/>
                  <a:gd fmla="*/ 5 h 61" name="T7"/>
                  <a:gd fmla="*/ 12 w 38" name="T8"/>
                  <a:gd fmla="*/ 61 h 61" name="T9"/>
                </a:gdLst>
                <a:cxnLst>
                  <a:cxn ang="0">
                    <a:pos x="T0" y="T1"/>
                  </a:cxn>
                  <a:cxn ang="0">
                    <a:pos x="T2" y="T3"/>
                  </a:cxn>
                  <a:cxn ang="0">
                    <a:pos x="T4" y="T5"/>
                  </a:cxn>
                  <a:cxn ang="0">
                    <a:pos x="T6" y="T7"/>
                  </a:cxn>
                  <a:cxn ang="0">
                    <a:pos x="T8" y="T9"/>
                  </a:cxn>
                </a:cxnLst>
                <a:rect b="b" l="0" r="r" t="0"/>
                <a:pathLst>
                  <a:path h="61" w="38">
                    <a:moveTo>
                      <a:pt x="12" y="61"/>
                    </a:moveTo>
                    <a:lnTo>
                      <a:pt x="38" y="54"/>
                    </a:lnTo>
                    <a:lnTo>
                      <a:pt x="28" y="0"/>
                    </a:lnTo>
                    <a:lnTo>
                      <a:pt x="0" y="5"/>
                    </a:lnTo>
                    <a:lnTo>
                      <a:pt x="12" y="61"/>
                    </a:lnTo>
                    <a:close/>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3" name="íŝļïḑê">
                <a:extLst>
                  <a:ext uri="{FF2B5EF4-FFF2-40B4-BE49-F238E27FC236}">
                    <a16:creationId xmlns:a16="http://schemas.microsoft.com/office/drawing/2014/main" id="{7ED58905-C0CD-4921-932D-A7603EDA273A}"/>
                  </a:ext>
                </a:extLst>
              </p:cNvPr>
              <p:cNvSpPr/>
              <p:nvPr/>
            </p:nvSpPr>
            <p:spPr bwMode="auto">
              <a:xfrm>
                <a:off x="2458" y="2101"/>
                <a:ext cx="38" cy="61"/>
              </a:xfrm>
              <a:custGeom>
                <a:gdLst>
                  <a:gd fmla="*/ 12 w 38" name="T0"/>
                  <a:gd fmla="*/ 61 h 61" name="T1"/>
                  <a:gd fmla="*/ 38 w 38" name="T2"/>
                  <a:gd fmla="*/ 54 h 61" name="T3"/>
                  <a:gd fmla="*/ 28 w 38" name="T4"/>
                  <a:gd fmla="*/ 0 h 61" name="T5"/>
                  <a:gd fmla="*/ 0 w 38" name="T6"/>
                  <a:gd fmla="*/ 5 h 61" name="T7"/>
                  <a:gd fmla="*/ 12 w 38" name="T8"/>
                  <a:gd fmla="*/ 61 h 61" name="T9"/>
                </a:gdLst>
                <a:cxnLst>
                  <a:cxn ang="0">
                    <a:pos x="T0" y="T1"/>
                  </a:cxn>
                  <a:cxn ang="0">
                    <a:pos x="T2" y="T3"/>
                  </a:cxn>
                  <a:cxn ang="0">
                    <a:pos x="T4" y="T5"/>
                  </a:cxn>
                  <a:cxn ang="0">
                    <a:pos x="T6" y="T7"/>
                  </a:cxn>
                  <a:cxn ang="0">
                    <a:pos x="T8" y="T9"/>
                  </a:cxn>
                </a:cxnLst>
                <a:rect b="b" l="0" r="r" t="0"/>
                <a:pathLst>
                  <a:path h="61" w="38">
                    <a:moveTo>
                      <a:pt x="12" y="61"/>
                    </a:moveTo>
                    <a:lnTo>
                      <a:pt x="38" y="54"/>
                    </a:lnTo>
                    <a:lnTo>
                      <a:pt x="28" y="0"/>
                    </a:lnTo>
                    <a:lnTo>
                      <a:pt x="0" y="5"/>
                    </a:lnTo>
                    <a:lnTo>
                      <a:pt x="12" y="6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4" name="iŝḷíḍé">
                <a:extLst>
                  <a:ext uri="{FF2B5EF4-FFF2-40B4-BE49-F238E27FC236}">
                    <a16:creationId xmlns:a16="http://schemas.microsoft.com/office/drawing/2014/main" id="{B9E48EC3-632B-4AC9-BC8A-2CF1B0D07CF3}"/>
                  </a:ext>
                </a:extLst>
              </p:cNvPr>
              <p:cNvSpPr/>
              <p:nvPr/>
            </p:nvSpPr>
            <p:spPr bwMode="auto">
              <a:xfrm>
                <a:off x="2290" y="2108"/>
                <a:ext cx="173" cy="88"/>
              </a:xfrm>
              <a:custGeom>
                <a:gdLst>
                  <a:gd fmla="*/ 12 w 173" name="T0"/>
                  <a:gd fmla="*/ 88 h 88" name="T1"/>
                  <a:gd fmla="*/ 173 w 173" name="T2"/>
                  <a:gd fmla="*/ 54 h 88" name="T3"/>
                  <a:gd fmla="*/ 161 w 173" name="T4"/>
                  <a:gd fmla="*/ 0 h 88" name="T5"/>
                  <a:gd fmla="*/ 0 w 173" name="T6"/>
                  <a:gd fmla="*/ 31 h 88" name="T7"/>
                  <a:gd fmla="*/ 12 w 173" name="T8"/>
                  <a:gd fmla="*/ 88 h 88" name="T9"/>
                </a:gdLst>
                <a:cxnLst>
                  <a:cxn ang="0">
                    <a:pos x="T0" y="T1"/>
                  </a:cxn>
                  <a:cxn ang="0">
                    <a:pos x="T2" y="T3"/>
                  </a:cxn>
                  <a:cxn ang="0">
                    <a:pos x="T4" y="T5"/>
                  </a:cxn>
                  <a:cxn ang="0">
                    <a:pos x="T6" y="T7"/>
                  </a:cxn>
                  <a:cxn ang="0">
                    <a:pos x="T8" y="T9"/>
                  </a:cxn>
                </a:cxnLst>
                <a:rect b="b" l="0" r="r" t="0"/>
                <a:pathLst>
                  <a:path h="88" w="173">
                    <a:moveTo>
                      <a:pt x="12" y="88"/>
                    </a:moveTo>
                    <a:lnTo>
                      <a:pt x="173" y="54"/>
                    </a:lnTo>
                    <a:lnTo>
                      <a:pt x="161" y="0"/>
                    </a:lnTo>
                    <a:lnTo>
                      <a:pt x="0" y="31"/>
                    </a:lnTo>
                    <a:lnTo>
                      <a:pt x="12" y="88"/>
                    </a:lnTo>
                    <a:close/>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5" name="ïṩḻïďé">
                <a:extLst>
                  <a:ext uri="{FF2B5EF4-FFF2-40B4-BE49-F238E27FC236}">
                    <a16:creationId xmlns:a16="http://schemas.microsoft.com/office/drawing/2014/main" id="{92E95B81-C96B-4A4E-819E-D2A42CBEC227}"/>
                  </a:ext>
                </a:extLst>
              </p:cNvPr>
              <p:cNvSpPr/>
              <p:nvPr/>
            </p:nvSpPr>
            <p:spPr bwMode="auto">
              <a:xfrm>
                <a:off x="2290" y="2108"/>
                <a:ext cx="173" cy="88"/>
              </a:xfrm>
              <a:custGeom>
                <a:gdLst>
                  <a:gd fmla="*/ 12 w 173" name="T0"/>
                  <a:gd fmla="*/ 88 h 88" name="T1"/>
                  <a:gd fmla="*/ 173 w 173" name="T2"/>
                  <a:gd fmla="*/ 54 h 88" name="T3"/>
                  <a:gd fmla="*/ 161 w 173" name="T4"/>
                  <a:gd fmla="*/ 0 h 88" name="T5"/>
                  <a:gd fmla="*/ 0 w 173" name="T6"/>
                  <a:gd fmla="*/ 31 h 88" name="T7"/>
                  <a:gd fmla="*/ 12 w 173" name="T8"/>
                  <a:gd fmla="*/ 88 h 88" name="T9"/>
                </a:gdLst>
                <a:cxnLst>
                  <a:cxn ang="0">
                    <a:pos x="T0" y="T1"/>
                  </a:cxn>
                  <a:cxn ang="0">
                    <a:pos x="T2" y="T3"/>
                  </a:cxn>
                  <a:cxn ang="0">
                    <a:pos x="T4" y="T5"/>
                  </a:cxn>
                  <a:cxn ang="0">
                    <a:pos x="T6" y="T7"/>
                  </a:cxn>
                  <a:cxn ang="0">
                    <a:pos x="T8" y="T9"/>
                  </a:cxn>
                </a:cxnLst>
                <a:rect b="b" l="0" r="r" t="0"/>
                <a:pathLst>
                  <a:path h="88" w="173">
                    <a:moveTo>
                      <a:pt x="12" y="88"/>
                    </a:moveTo>
                    <a:lnTo>
                      <a:pt x="173" y="54"/>
                    </a:lnTo>
                    <a:lnTo>
                      <a:pt x="161" y="0"/>
                    </a:lnTo>
                    <a:lnTo>
                      <a:pt x="0" y="31"/>
                    </a:lnTo>
                    <a:lnTo>
                      <a:pt x="12" y="88"/>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6" name="íṩľîdé">
                <a:extLst>
                  <a:ext uri="{FF2B5EF4-FFF2-40B4-BE49-F238E27FC236}">
                    <a16:creationId xmlns:a16="http://schemas.microsoft.com/office/drawing/2014/main" id="{CF03183B-2D9D-405C-9FC2-59608BEFA573}"/>
                  </a:ext>
                </a:extLst>
              </p:cNvPr>
              <p:cNvSpPr/>
              <p:nvPr/>
            </p:nvSpPr>
            <p:spPr bwMode="auto">
              <a:xfrm>
                <a:off x="2491" y="2027"/>
                <a:ext cx="158" cy="171"/>
              </a:xfrm>
              <a:custGeom>
                <a:gdLst>
                  <a:gd fmla="*/ 4 w 67" name="T0"/>
                  <a:gd fmla="*/ 42 h 72" name="T1"/>
                  <a:gd fmla="*/ 40 w 67" name="T2"/>
                  <a:gd fmla="*/ 69 h 72" name="T3"/>
                  <a:gd fmla="*/ 63 w 67" name="T4"/>
                  <a:gd fmla="*/ 30 h 72" name="T5"/>
                  <a:gd fmla="*/ 27 w 67" name="T6"/>
                  <a:gd fmla="*/ 3 h 72" name="T7"/>
                  <a:gd fmla="*/ 4 w 67" name="T8"/>
                  <a:gd fmla="*/ 42 h 72" name="T9"/>
                </a:gdLst>
                <a:cxnLst>
                  <a:cxn ang="0">
                    <a:pos x="T0" y="T1"/>
                  </a:cxn>
                  <a:cxn ang="0">
                    <a:pos x="T2" y="T3"/>
                  </a:cxn>
                  <a:cxn ang="0">
                    <a:pos x="T4" y="T5"/>
                  </a:cxn>
                  <a:cxn ang="0">
                    <a:pos x="T6" y="T7"/>
                  </a:cxn>
                  <a:cxn ang="0">
                    <a:pos x="T8" y="T9"/>
                  </a:cxn>
                </a:cxnLst>
                <a:rect b="b" l="0" r="r" t="0"/>
                <a:pathLst>
                  <a:path h="72" w="67">
                    <a:moveTo>
                      <a:pt x="4" y="42"/>
                    </a:moveTo>
                    <a:cubicBezTo>
                      <a:pt x="7" y="60"/>
                      <a:pt x="24" y="72"/>
                      <a:pt x="40" y="69"/>
                    </a:cubicBezTo>
                    <a:cubicBezTo>
                      <a:pt x="56" y="65"/>
                      <a:pt x="67" y="48"/>
                      <a:pt x="63" y="30"/>
                    </a:cubicBezTo>
                    <a:cubicBezTo>
                      <a:pt x="60" y="12"/>
                      <a:pt x="43" y="0"/>
                      <a:pt x="27" y="3"/>
                    </a:cubicBezTo>
                    <a:cubicBezTo>
                      <a:pt x="10" y="6"/>
                      <a:pt x="0" y="24"/>
                      <a:pt x="4" y="42"/>
                    </a:cubicBezTo>
                  </a:path>
                </a:pathLst>
              </a:custGeom>
              <a:solidFill>
                <a:srgbClr val="A7A9A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7" name="ïṩlîḓé">
                <a:extLst>
                  <a:ext uri="{FF2B5EF4-FFF2-40B4-BE49-F238E27FC236}">
                    <a16:creationId xmlns:a16="http://schemas.microsoft.com/office/drawing/2014/main" id="{5C6872BC-506C-4AA3-AFC3-7672466706C0}"/>
                  </a:ext>
                </a:extLst>
              </p:cNvPr>
              <p:cNvSpPr/>
              <p:nvPr/>
            </p:nvSpPr>
            <p:spPr bwMode="auto">
              <a:xfrm>
                <a:off x="2498" y="2034"/>
                <a:ext cx="144" cy="157"/>
              </a:xfrm>
              <a:custGeom>
                <a:gdLst>
                  <a:gd fmla="*/ 3 w 61" name="T0"/>
                  <a:gd fmla="*/ 38 h 66" name="T1"/>
                  <a:gd fmla="*/ 36 w 61" name="T2"/>
                  <a:gd fmla="*/ 63 h 66" name="T3"/>
                  <a:gd fmla="*/ 58 w 61" name="T4"/>
                  <a:gd fmla="*/ 27 h 66" name="T5"/>
                  <a:gd fmla="*/ 24 w 61" name="T6"/>
                  <a:gd fmla="*/ 3 h 66" name="T7"/>
                  <a:gd fmla="*/ 3 w 61" name="T8"/>
                  <a:gd fmla="*/ 38 h 66" name="T9"/>
                </a:gdLst>
                <a:cxnLst>
                  <a:cxn ang="0">
                    <a:pos x="T0" y="T1"/>
                  </a:cxn>
                  <a:cxn ang="0">
                    <a:pos x="T2" y="T3"/>
                  </a:cxn>
                  <a:cxn ang="0">
                    <a:pos x="T4" y="T5"/>
                  </a:cxn>
                  <a:cxn ang="0">
                    <a:pos x="T6" y="T7"/>
                  </a:cxn>
                  <a:cxn ang="0">
                    <a:pos x="T8" y="T9"/>
                  </a:cxn>
                </a:cxnLst>
                <a:rect b="b" l="0" r="r" t="0"/>
                <a:pathLst>
                  <a:path h="66" w="61">
                    <a:moveTo>
                      <a:pt x="3" y="38"/>
                    </a:moveTo>
                    <a:cubicBezTo>
                      <a:pt x="6" y="55"/>
                      <a:pt x="21" y="66"/>
                      <a:pt x="36" y="63"/>
                    </a:cubicBezTo>
                    <a:cubicBezTo>
                      <a:pt x="52" y="60"/>
                      <a:pt x="61" y="44"/>
                      <a:pt x="58" y="27"/>
                    </a:cubicBezTo>
                    <a:cubicBezTo>
                      <a:pt x="54" y="11"/>
                      <a:pt x="39" y="0"/>
                      <a:pt x="24" y="3"/>
                    </a:cubicBezTo>
                    <a:cubicBezTo>
                      <a:pt x="9" y="6"/>
                      <a:pt x="0" y="22"/>
                      <a:pt x="3" y="38"/>
                    </a:cubicBezTo>
                  </a:path>
                </a:pathLst>
              </a:custGeom>
              <a:solidFill>
                <a:srgbClr val="D1D3D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8" name="iš1iḋé">
                <a:extLst>
                  <a:ext uri="{FF2B5EF4-FFF2-40B4-BE49-F238E27FC236}">
                    <a16:creationId xmlns:a16="http://schemas.microsoft.com/office/drawing/2014/main" id="{67CDBAFB-D766-4C43-8C99-931BEFE63A7B}"/>
                  </a:ext>
                </a:extLst>
              </p:cNvPr>
              <p:cNvSpPr/>
              <p:nvPr/>
            </p:nvSpPr>
            <p:spPr bwMode="auto">
              <a:xfrm>
                <a:off x="2500" y="2037"/>
                <a:ext cx="140" cy="151"/>
              </a:xfrm>
              <a:custGeom>
                <a:gdLst>
                  <a:gd fmla="*/ 3 w 59" name="T0"/>
                  <a:gd fmla="*/ 37 h 64" name="T1"/>
                  <a:gd fmla="*/ 35 w 59" name="T2"/>
                  <a:gd fmla="*/ 61 h 64" name="T3"/>
                  <a:gd fmla="*/ 55 w 59" name="T4"/>
                  <a:gd fmla="*/ 27 h 64" name="T5"/>
                  <a:gd fmla="*/ 24 w 59" name="T6"/>
                  <a:gd fmla="*/ 3 h 64" name="T7"/>
                  <a:gd fmla="*/ 3 w 59" name="T8"/>
                  <a:gd fmla="*/ 37 h 64" name="T9"/>
                </a:gdLst>
                <a:cxnLst>
                  <a:cxn ang="0">
                    <a:pos x="T0" y="T1"/>
                  </a:cxn>
                  <a:cxn ang="0">
                    <a:pos x="T2" y="T3"/>
                  </a:cxn>
                  <a:cxn ang="0">
                    <a:pos x="T4" y="T5"/>
                  </a:cxn>
                  <a:cxn ang="0">
                    <a:pos x="T6" y="T7"/>
                  </a:cxn>
                  <a:cxn ang="0">
                    <a:pos x="T8" y="T9"/>
                  </a:cxn>
                </a:cxnLst>
                <a:rect b="b" l="0" r="r" t="0"/>
                <a:pathLst>
                  <a:path h="64" w="59">
                    <a:moveTo>
                      <a:pt x="3" y="37"/>
                    </a:moveTo>
                    <a:cubicBezTo>
                      <a:pt x="6" y="53"/>
                      <a:pt x="21" y="64"/>
                      <a:pt x="35" y="61"/>
                    </a:cubicBezTo>
                    <a:cubicBezTo>
                      <a:pt x="50" y="58"/>
                      <a:pt x="59" y="42"/>
                      <a:pt x="55" y="27"/>
                    </a:cubicBezTo>
                    <a:cubicBezTo>
                      <a:pt x="52" y="11"/>
                      <a:pt x="38" y="0"/>
                      <a:pt x="24" y="3"/>
                    </a:cubicBezTo>
                    <a:cubicBezTo>
                      <a:pt x="9" y="6"/>
                      <a:pt x="0" y="21"/>
                      <a:pt x="3" y="37"/>
                    </a:cubicBezTo>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9" name="iśļíḓé">
                <a:extLst>
                  <a:ext uri="{FF2B5EF4-FFF2-40B4-BE49-F238E27FC236}">
                    <a16:creationId xmlns:a16="http://schemas.microsoft.com/office/drawing/2014/main" id="{C77E0AB8-2E8C-4741-A12D-A94472F7FCE8}"/>
                  </a:ext>
                </a:extLst>
              </p:cNvPr>
              <p:cNvSpPr/>
              <p:nvPr/>
            </p:nvSpPr>
            <p:spPr bwMode="auto">
              <a:xfrm>
                <a:off x="2507" y="2046"/>
                <a:ext cx="123" cy="133"/>
              </a:xfrm>
              <a:custGeom>
                <a:gdLst>
                  <a:gd fmla="*/ 3 w 52" name="T0"/>
                  <a:gd fmla="*/ 32 h 56" name="T1"/>
                  <a:gd fmla="*/ 32 w 52" name="T2"/>
                  <a:gd fmla="*/ 53 h 56" name="T3"/>
                  <a:gd fmla="*/ 50 w 52" name="T4"/>
                  <a:gd fmla="*/ 23 h 56" name="T5"/>
                  <a:gd fmla="*/ 21 w 52" name="T6"/>
                  <a:gd fmla="*/ 2 h 56" name="T7"/>
                  <a:gd fmla="*/ 3 w 52" name="T8"/>
                  <a:gd fmla="*/ 32 h 56" name="T9"/>
                </a:gdLst>
                <a:cxnLst>
                  <a:cxn ang="0">
                    <a:pos x="T0" y="T1"/>
                  </a:cxn>
                  <a:cxn ang="0">
                    <a:pos x="T2" y="T3"/>
                  </a:cxn>
                  <a:cxn ang="0">
                    <a:pos x="T4" y="T5"/>
                  </a:cxn>
                  <a:cxn ang="0">
                    <a:pos x="T6" y="T7"/>
                  </a:cxn>
                  <a:cxn ang="0">
                    <a:pos x="T8" y="T9"/>
                  </a:cxn>
                </a:cxnLst>
                <a:rect b="b" l="0" r="r" t="0"/>
                <a:pathLst>
                  <a:path h="56" w="52">
                    <a:moveTo>
                      <a:pt x="3" y="32"/>
                    </a:moveTo>
                    <a:cubicBezTo>
                      <a:pt x="6" y="47"/>
                      <a:pt x="19" y="56"/>
                      <a:pt x="32" y="53"/>
                    </a:cubicBezTo>
                    <a:cubicBezTo>
                      <a:pt x="44" y="51"/>
                      <a:pt x="52" y="37"/>
                      <a:pt x="50" y="23"/>
                    </a:cubicBezTo>
                    <a:cubicBezTo>
                      <a:pt x="47" y="9"/>
                      <a:pt x="34" y="0"/>
                      <a:pt x="21" y="2"/>
                    </a:cubicBezTo>
                    <a:cubicBezTo>
                      <a:pt x="8" y="5"/>
                      <a:pt x="0" y="18"/>
                      <a:pt x="3" y="32"/>
                    </a:cubicBezTo>
                  </a:path>
                </a:pathLst>
              </a:custGeom>
              <a:solidFill>
                <a:srgbClr val="F7931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0" name="íṣļiḋè">
                <a:extLst>
                  <a:ext uri="{FF2B5EF4-FFF2-40B4-BE49-F238E27FC236}">
                    <a16:creationId xmlns:a16="http://schemas.microsoft.com/office/drawing/2014/main" id="{2E729482-BFFE-426A-841B-F2DA807E8916}"/>
                  </a:ext>
                </a:extLst>
              </p:cNvPr>
              <p:cNvSpPr/>
              <p:nvPr/>
            </p:nvSpPr>
            <p:spPr bwMode="auto">
              <a:xfrm>
                <a:off x="2545" y="2084"/>
                <a:ext cx="50" cy="55"/>
              </a:xfrm>
              <a:custGeom>
                <a:gdLst>
                  <a:gd fmla="*/ 1 w 21" name="T0"/>
                  <a:gd fmla="*/ 14 h 23" name="T1"/>
                  <a:gd fmla="*/ 12 w 21" name="T2"/>
                  <a:gd fmla="*/ 22 h 23" name="T3"/>
                  <a:gd fmla="*/ 20 w 21" name="T4"/>
                  <a:gd fmla="*/ 10 h 23" name="T5"/>
                  <a:gd fmla="*/ 8 w 21" name="T6"/>
                  <a:gd fmla="*/ 1 h 23" name="T7"/>
                  <a:gd fmla="*/ 1 w 21" name="T8"/>
                  <a:gd fmla="*/ 14 h 23" name="T9"/>
                </a:gdLst>
                <a:cxnLst>
                  <a:cxn ang="0">
                    <a:pos x="T0" y="T1"/>
                  </a:cxn>
                  <a:cxn ang="0">
                    <a:pos x="T2" y="T3"/>
                  </a:cxn>
                  <a:cxn ang="0">
                    <a:pos x="T4" y="T5"/>
                  </a:cxn>
                  <a:cxn ang="0">
                    <a:pos x="T6" y="T7"/>
                  </a:cxn>
                  <a:cxn ang="0">
                    <a:pos x="T8" y="T9"/>
                  </a:cxn>
                </a:cxnLst>
                <a:rect b="b" l="0" r="r" t="0"/>
                <a:pathLst>
                  <a:path h="23" w="21">
                    <a:moveTo>
                      <a:pt x="1" y="14"/>
                    </a:moveTo>
                    <a:cubicBezTo>
                      <a:pt x="2" y="19"/>
                      <a:pt x="7" y="23"/>
                      <a:pt x="12" y="22"/>
                    </a:cubicBezTo>
                    <a:cubicBezTo>
                      <a:pt x="18" y="21"/>
                      <a:pt x="21" y="16"/>
                      <a:pt x="20" y="10"/>
                    </a:cubicBezTo>
                    <a:cubicBezTo>
                      <a:pt x="19" y="4"/>
                      <a:pt x="13" y="0"/>
                      <a:pt x="8" y="1"/>
                    </a:cubicBezTo>
                    <a:cubicBezTo>
                      <a:pt x="3" y="2"/>
                      <a:pt x="0" y="8"/>
                      <a:pt x="1" y="14"/>
                    </a:cubicBezTo>
                  </a:path>
                </a:pathLst>
              </a:custGeom>
              <a:solidFill>
                <a:srgbClr val="F1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1" name="ïšľïďé">
                <a:extLst>
                  <a:ext uri="{FF2B5EF4-FFF2-40B4-BE49-F238E27FC236}">
                    <a16:creationId xmlns:a16="http://schemas.microsoft.com/office/drawing/2014/main" id="{0C08EA74-AF4E-456A-B29B-13D8399B79E4}"/>
                  </a:ext>
                </a:extLst>
              </p:cNvPr>
              <p:cNvSpPr/>
              <p:nvPr/>
            </p:nvSpPr>
            <p:spPr bwMode="auto">
              <a:xfrm>
                <a:off x="2505" y="2143"/>
                <a:ext cx="31" cy="38"/>
              </a:xfrm>
              <a:custGeom>
                <a:gdLst>
                  <a:gd fmla="*/ 0 w 13" name="T0"/>
                  <a:gd fmla="*/ 0 h 16" name="T1"/>
                  <a:gd fmla="*/ 0 w 13" name="T2"/>
                  <a:gd fmla="*/ 0 h 16" name="T3"/>
                  <a:gd fmla="*/ 13 w 13" name="T4"/>
                  <a:gd fmla="*/ 16 h 16" name="T5"/>
                  <a:gd fmla="*/ 13 w 13" name="T6"/>
                  <a:gd fmla="*/ 16 h 16" name="T7"/>
                  <a:gd fmla="*/ 0 w 13" name="T8"/>
                  <a:gd fmla="*/ 0 h 16" name="T9"/>
                </a:gdLst>
                <a:cxnLst>
                  <a:cxn ang="0">
                    <a:pos x="T0" y="T1"/>
                  </a:cxn>
                  <a:cxn ang="0">
                    <a:pos x="T2" y="T3"/>
                  </a:cxn>
                  <a:cxn ang="0">
                    <a:pos x="T4" y="T5"/>
                  </a:cxn>
                  <a:cxn ang="0">
                    <a:pos x="T6" y="T7"/>
                  </a:cxn>
                  <a:cxn ang="0">
                    <a:pos x="T8" y="T9"/>
                  </a:cxn>
                </a:cxnLst>
                <a:rect b="b" l="0" r="r" t="0"/>
                <a:pathLst>
                  <a:path h="16" w="13">
                    <a:moveTo>
                      <a:pt x="0" y="0"/>
                    </a:moveTo>
                    <a:cubicBezTo>
                      <a:pt x="0" y="0"/>
                      <a:pt x="0" y="0"/>
                      <a:pt x="0" y="0"/>
                    </a:cubicBezTo>
                    <a:cubicBezTo>
                      <a:pt x="2" y="7"/>
                      <a:pt x="7" y="12"/>
                      <a:pt x="13" y="16"/>
                    </a:cubicBezTo>
                    <a:cubicBezTo>
                      <a:pt x="13" y="16"/>
                      <a:pt x="13" y="16"/>
                      <a:pt x="13" y="16"/>
                    </a:cubicBezTo>
                    <a:cubicBezTo>
                      <a:pt x="8" y="12"/>
                      <a:pt x="3" y="7"/>
                      <a:pt x="0" y="0"/>
                    </a:cubicBezTo>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2" name="íŝḷïde">
                <a:extLst>
                  <a:ext uri="{FF2B5EF4-FFF2-40B4-BE49-F238E27FC236}">
                    <a16:creationId xmlns:a16="http://schemas.microsoft.com/office/drawing/2014/main" id="{4BF1A707-CCFB-43B8-A8B8-AAA6A008165B}"/>
                  </a:ext>
                </a:extLst>
              </p:cNvPr>
              <p:cNvSpPr/>
              <p:nvPr/>
            </p:nvSpPr>
            <p:spPr bwMode="auto">
              <a:xfrm>
                <a:off x="2536" y="2181"/>
                <a:ext cx="64" cy="12"/>
              </a:xfrm>
              <a:custGeom>
                <a:gdLst>
                  <a:gd fmla="*/ 0 w 27" name="T0"/>
                  <a:gd fmla="*/ 0 h 5" name="T1"/>
                  <a:gd fmla="*/ 0 w 27" name="T2"/>
                  <a:gd fmla="*/ 0 h 5" name="T3"/>
                  <a:gd fmla="*/ 16 w 27" name="T4"/>
                  <a:gd fmla="*/ 5 h 5" name="T5"/>
                  <a:gd fmla="*/ 21 w 27" name="T6"/>
                  <a:gd fmla="*/ 4 h 5" name="T7"/>
                  <a:gd fmla="*/ 27 w 27" name="T8"/>
                  <a:gd fmla="*/ 3 h 5" name="T9"/>
                  <a:gd fmla="*/ 25 w 27" name="T10"/>
                  <a:gd fmla="*/ 3 h 5" name="T11"/>
                  <a:gd fmla="*/ 21 w 27" name="T12"/>
                  <a:gd fmla="*/ 4 h 5" name="T13"/>
                  <a:gd fmla="*/ 16 w 27" name="T14"/>
                  <a:gd fmla="*/ 4 h 5" name="T15"/>
                  <a:gd fmla="*/ 0 w 27" name="T16"/>
                  <a:gd fmla="*/ 0 h 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 w="27">
                    <a:moveTo>
                      <a:pt x="0" y="0"/>
                    </a:moveTo>
                    <a:cubicBezTo>
                      <a:pt x="0" y="0"/>
                      <a:pt x="0" y="0"/>
                      <a:pt x="0" y="0"/>
                    </a:cubicBezTo>
                    <a:cubicBezTo>
                      <a:pt x="4" y="3"/>
                      <a:pt x="10" y="5"/>
                      <a:pt x="16" y="5"/>
                    </a:cubicBezTo>
                    <a:cubicBezTo>
                      <a:pt x="17" y="5"/>
                      <a:pt x="19" y="5"/>
                      <a:pt x="21" y="4"/>
                    </a:cubicBezTo>
                    <a:cubicBezTo>
                      <a:pt x="23" y="4"/>
                      <a:pt x="25" y="3"/>
                      <a:pt x="27" y="3"/>
                    </a:cubicBezTo>
                    <a:cubicBezTo>
                      <a:pt x="26" y="3"/>
                      <a:pt x="25" y="3"/>
                      <a:pt x="25" y="3"/>
                    </a:cubicBezTo>
                    <a:cubicBezTo>
                      <a:pt x="24" y="3"/>
                      <a:pt x="22" y="3"/>
                      <a:pt x="21" y="4"/>
                    </a:cubicBezTo>
                    <a:cubicBezTo>
                      <a:pt x="19" y="4"/>
                      <a:pt x="17" y="4"/>
                      <a:pt x="16" y="4"/>
                    </a:cubicBezTo>
                    <a:cubicBezTo>
                      <a:pt x="10" y="4"/>
                      <a:pt x="5" y="3"/>
                      <a:pt x="0" y="0"/>
                    </a:cubicBezTo>
                  </a:path>
                </a:pathLst>
              </a:custGeom>
              <a:solidFill>
                <a:srgbClr val="D6915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3" name="îṩḻiḋé">
                <a:extLst>
                  <a:ext uri="{FF2B5EF4-FFF2-40B4-BE49-F238E27FC236}">
                    <a16:creationId xmlns:a16="http://schemas.microsoft.com/office/drawing/2014/main" id="{D338DA25-5B7E-4ECD-8B51-44CA478F1C4E}"/>
                  </a:ext>
                </a:extLst>
              </p:cNvPr>
              <p:cNvSpPr/>
              <p:nvPr/>
            </p:nvSpPr>
            <p:spPr bwMode="auto">
              <a:xfrm>
                <a:off x="2498" y="2110"/>
                <a:ext cx="7" cy="33"/>
              </a:xfrm>
              <a:custGeom>
                <a:gdLst>
                  <a:gd fmla="*/ 0 w 3" name="T0"/>
                  <a:gd fmla="*/ 0 h 14" name="T1"/>
                  <a:gd fmla="*/ 1 w 3" name="T2"/>
                  <a:gd fmla="*/ 7 h 14" name="T3"/>
                  <a:gd fmla="*/ 3 w 3" name="T4"/>
                  <a:gd fmla="*/ 14 h 14" name="T5"/>
                  <a:gd fmla="*/ 3 w 3" name="T6"/>
                  <a:gd fmla="*/ 14 h 14" name="T7"/>
                  <a:gd fmla="*/ 1 w 3" name="T8"/>
                  <a:gd fmla="*/ 7 h 14" name="T9"/>
                  <a:gd fmla="*/ 0 w 3" name="T10"/>
                  <a:gd fmla="*/ 0 h 14" name="T11"/>
                </a:gdLst>
                <a:cxnLst>
                  <a:cxn ang="0">
                    <a:pos x="T0" y="T1"/>
                  </a:cxn>
                  <a:cxn ang="0">
                    <a:pos x="T2" y="T3"/>
                  </a:cxn>
                  <a:cxn ang="0">
                    <a:pos x="T4" y="T5"/>
                  </a:cxn>
                  <a:cxn ang="0">
                    <a:pos x="T6" y="T7"/>
                  </a:cxn>
                  <a:cxn ang="0">
                    <a:pos x="T8" y="T9"/>
                  </a:cxn>
                  <a:cxn ang="0">
                    <a:pos x="T10" y="T11"/>
                  </a:cxn>
                </a:cxnLst>
                <a:rect b="b" l="0" r="r" t="0"/>
                <a:pathLst>
                  <a:path h="14" w="3">
                    <a:moveTo>
                      <a:pt x="0" y="0"/>
                    </a:moveTo>
                    <a:cubicBezTo>
                      <a:pt x="0" y="3"/>
                      <a:pt x="0" y="5"/>
                      <a:pt x="1" y="7"/>
                    </a:cubicBezTo>
                    <a:cubicBezTo>
                      <a:pt x="1" y="10"/>
                      <a:pt x="2" y="12"/>
                      <a:pt x="3" y="14"/>
                    </a:cubicBezTo>
                    <a:cubicBezTo>
                      <a:pt x="3" y="14"/>
                      <a:pt x="3" y="14"/>
                      <a:pt x="3" y="14"/>
                    </a:cubicBezTo>
                    <a:cubicBezTo>
                      <a:pt x="2" y="12"/>
                      <a:pt x="1" y="9"/>
                      <a:pt x="1" y="7"/>
                    </a:cubicBezTo>
                    <a:cubicBezTo>
                      <a:pt x="0" y="5"/>
                      <a:pt x="0" y="2"/>
                      <a:pt x="0" y="0"/>
                    </a:cubicBezTo>
                  </a:path>
                </a:pathLst>
              </a:custGeom>
              <a:solidFill>
                <a:srgbClr val="D8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4" name="îŝlíḑé">
                <a:extLst>
                  <a:ext uri="{FF2B5EF4-FFF2-40B4-BE49-F238E27FC236}">
                    <a16:creationId xmlns:a16="http://schemas.microsoft.com/office/drawing/2014/main" id="{BB3D9956-CDEC-449D-9EBE-D985FAD06A24}"/>
                  </a:ext>
                </a:extLst>
              </p:cNvPr>
              <p:cNvSpPr/>
              <p:nvPr/>
            </p:nvSpPr>
            <p:spPr bwMode="auto">
              <a:xfrm>
                <a:off x="2595" y="2151"/>
                <a:ext cx="40" cy="37"/>
              </a:xfrm>
              <a:custGeom>
                <a:gdLst>
                  <a:gd fmla="*/ 17 w 17" name="T0"/>
                  <a:gd fmla="*/ 0 h 16" name="T1"/>
                  <a:gd fmla="*/ 16 w 17" name="T2"/>
                  <a:gd fmla="*/ 0 h 16" name="T3"/>
                  <a:gd fmla="*/ 0 w 17" name="T4"/>
                  <a:gd fmla="*/ 16 h 16" name="T5"/>
                  <a:gd fmla="*/ 2 w 17" name="T6"/>
                  <a:gd fmla="*/ 16 h 16" name="T7"/>
                  <a:gd fmla="*/ 17 w 17" name="T8"/>
                  <a:gd fmla="*/ 0 h 16" name="T9"/>
                </a:gdLst>
                <a:cxnLst>
                  <a:cxn ang="0">
                    <a:pos x="T0" y="T1"/>
                  </a:cxn>
                  <a:cxn ang="0">
                    <a:pos x="T2" y="T3"/>
                  </a:cxn>
                  <a:cxn ang="0">
                    <a:pos x="T4" y="T5"/>
                  </a:cxn>
                  <a:cxn ang="0">
                    <a:pos x="T6" y="T7"/>
                  </a:cxn>
                  <a:cxn ang="0">
                    <a:pos x="T8" y="T9"/>
                  </a:cxn>
                </a:cxnLst>
                <a:rect b="b" l="0" r="r" t="0"/>
                <a:pathLst>
                  <a:path h="16" w="17">
                    <a:moveTo>
                      <a:pt x="17" y="0"/>
                    </a:moveTo>
                    <a:cubicBezTo>
                      <a:pt x="17" y="0"/>
                      <a:pt x="17" y="0"/>
                      <a:pt x="16" y="0"/>
                    </a:cubicBezTo>
                    <a:cubicBezTo>
                      <a:pt x="13" y="8"/>
                      <a:pt x="7" y="13"/>
                      <a:pt x="0" y="16"/>
                    </a:cubicBezTo>
                    <a:cubicBezTo>
                      <a:pt x="0" y="16"/>
                      <a:pt x="1" y="16"/>
                      <a:pt x="2" y="16"/>
                    </a:cubicBezTo>
                    <a:cubicBezTo>
                      <a:pt x="8" y="13"/>
                      <a:pt x="14" y="7"/>
                      <a:pt x="17" y="0"/>
                    </a:cubicBezTo>
                  </a:path>
                </a:pathLst>
              </a:custGeom>
              <a:solidFill>
                <a:srgbClr val="D8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5" name="i$ḷîḍè">
                <a:extLst>
                  <a:ext uri="{FF2B5EF4-FFF2-40B4-BE49-F238E27FC236}">
                    <a16:creationId xmlns:a16="http://schemas.microsoft.com/office/drawing/2014/main" id="{5F79AAD7-8773-4CD7-8A72-28BEF625A645}"/>
                  </a:ext>
                </a:extLst>
              </p:cNvPr>
              <p:cNvSpPr/>
              <p:nvPr/>
            </p:nvSpPr>
            <p:spPr bwMode="auto">
              <a:xfrm>
                <a:off x="2498" y="2037"/>
                <a:ext cx="135" cy="154"/>
              </a:xfrm>
              <a:custGeom>
                <a:gdLst>
                  <a:gd fmla="*/ 20 w 57" name="T0"/>
                  <a:gd fmla="*/ 0 h 65" name="T1"/>
                  <a:gd fmla="*/ 0 w 57" name="T2"/>
                  <a:gd fmla="*/ 31 h 65" name="T3"/>
                  <a:gd fmla="*/ 1 w 57" name="T4"/>
                  <a:gd fmla="*/ 38 h 65" name="T5"/>
                  <a:gd fmla="*/ 3 w 57" name="T6"/>
                  <a:gd fmla="*/ 45 h 65" name="T7"/>
                  <a:gd fmla="*/ 16 w 57" name="T8"/>
                  <a:gd fmla="*/ 61 h 65" name="T9"/>
                  <a:gd fmla="*/ 32 w 57" name="T10"/>
                  <a:gd fmla="*/ 65 h 65" name="T11"/>
                  <a:gd fmla="*/ 37 w 57" name="T12"/>
                  <a:gd fmla="*/ 65 h 65" name="T13"/>
                  <a:gd fmla="*/ 41 w 57" name="T14"/>
                  <a:gd fmla="*/ 64 h 65" name="T15"/>
                  <a:gd fmla="*/ 57 w 57" name="T16"/>
                  <a:gd fmla="*/ 48 h 65" name="T17"/>
                  <a:gd fmla="*/ 54 w 57" name="T18"/>
                  <a:gd fmla="*/ 49 h 65" name="T19"/>
                  <a:gd fmla="*/ 36 w 57" name="T20"/>
                  <a:gd fmla="*/ 62 h 65" name="T21"/>
                  <a:gd fmla="*/ 31 w 57" name="T22"/>
                  <a:gd fmla="*/ 63 h 65" name="T23"/>
                  <a:gd fmla="*/ 3 w 57" name="T24"/>
                  <a:gd fmla="*/ 37 h 65" name="T25"/>
                  <a:gd fmla="*/ 19 w 57" name="T26"/>
                  <a:gd fmla="*/ 3 h 65" name="T27"/>
                  <a:gd fmla="*/ 20 w 57" name="T28"/>
                  <a:gd fmla="*/ 0 h 6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65" w="57">
                    <a:moveTo>
                      <a:pt x="20" y="0"/>
                    </a:moveTo>
                    <a:cubicBezTo>
                      <a:pt x="8" y="5"/>
                      <a:pt x="0" y="17"/>
                      <a:pt x="0" y="31"/>
                    </a:cubicBezTo>
                    <a:cubicBezTo>
                      <a:pt x="0" y="33"/>
                      <a:pt x="0" y="36"/>
                      <a:pt x="1" y="38"/>
                    </a:cubicBezTo>
                    <a:cubicBezTo>
                      <a:pt x="1" y="40"/>
                      <a:pt x="2" y="43"/>
                      <a:pt x="3" y="45"/>
                    </a:cubicBezTo>
                    <a:cubicBezTo>
                      <a:pt x="6" y="52"/>
                      <a:pt x="11" y="57"/>
                      <a:pt x="16" y="61"/>
                    </a:cubicBezTo>
                    <a:cubicBezTo>
                      <a:pt x="21" y="64"/>
                      <a:pt x="26" y="65"/>
                      <a:pt x="32" y="65"/>
                    </a:cubicBezTo>
                    <a:cubicBezTo>
                      <a:pt x="33" y="65"/>
                      <a:pt x="35" y="65"/>
                      <a:pt x="37" y="65"/>
                    </a:cubicBezTo>
                    <a:cubicBezTo>
                      <a:pt x="38" y="64"/>
                      <a:pt x="40" y="64"/>
                      <a:pt x="41" y="64"/>
                    </a:cubicBezTo>
                    <a:cubicBezTo>
                      <a:pt x="48" y="61"/>
                      <a:pt x="54" y="56"/>
                      <a:pt x="57" y="48"/>
                    </a:cubicBezTo>
                    <a:cubicBezTo>
                      <a:pt x="56" y="49"/>
                      <a:pt x="55" y="49"/>
                      <a:pt x="54" y="49"/>
                    </a:cubicBezTo>
                    <a:cubicBezTo>
                      <a:pt x="50" y="56"/>
                      <a:pt x="44" y="61"/>
                      <a:pt x="36" y="62"/>
                    </a:cubicBezTo>
                    <a:cubicBezTo>
                      <a:pt x="35" y="62"/>
                      <a:pt x="33" y="63"/>
                      <a:pt x="31" y="63"/>
                    </a:cubicBezTo>
                    <a:cubicBezTo>
                      <a:pt x="18" y="63"/>
                      <a:pt x="6" y="52"/>
                      <a:pt x="3" y="37"/>
                    </a:cubicBezTo>
                    <a:cubicBezTo>
                      <a:pt x="0" y="23"/>
                      <a:pt x="7" y="9"/>
                      <a:pt x="19" y="3"/>
                    </a:cubicBezTo>
                    <a:cubicBezTo>
                      <a:pt x="19" y="2"/>
                      <a:pt x="19" y="1"/>
                      <a:pt x="20" y="0"/>
                    </a:cubicBezTo>
                  </a:path>
                </a:pathLst>
              </a:custGeom>
              <a:solidFill>
                <a:srgbClr val="96989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6" name="iŝlïḓê">
                <a:extLst>
                  <a:ext uri="{FF2B5EF4-FFF2-40B4-BE49-F238E27FC236}">
                    <a16:creationId xmlns:a16="http://schemas.microsoft.com/office/drawing/2014/main" id="{635A9977-3906-4E45-8484-8A7BECB57208}"/>
                  </a:ext>
                </a:extLst>
              </p:cNvPr>
              <p:cNvSpPr/>
              <p:nvPr/>
            </p:nvSpPr>
            <p:spPr bwMode="auto">
              <a:xfrm>
                <a:off x="2498" y="2044"/>
                <a:ext cx="128" cy="142"/>
              </a:xfrm>
              <a:custGeom>
                <a:gdLst>
                  <a:gd fmla="*/ 19 w 54" name="T0"/>
                  <a:gd fmla="*/ 0 h 60" name="T1"/>
                  <a:gd fmla="*/ 3 w 54" name="T2"/>
                  <a:gd fmla="*/ 34 h 60" name="T3"/>
                  <a:gd fmla="*/ 31 w 54" name="T4"/>
                  <a:gd fmla="*/ 60 h 60" name="T5"/>
                  <a:gd fmla="*/ 36 w 54" name="T6"/>
                  <a:gd fmla="*/ 59 h 60" name="T7"/>
                  <a:gd fmla="*/ 54 w 54" name="T8"/>
                  <a:gd fmla="*/ 46 h 60" name="T9"/>
                  <a:gd fmla="*/ 54 w 54" name="T10"/>
                  <a:gd fmla="*/ 46 h 60" name="T11"/>
                  <a:gd fmla="*/ 52 w 54" name="T12"/>
                  <a:gd fmla="*/ 47 h 60" name="T13"/>
                  <a:gd fmla="*/ 36 w 54" name="T14"/>
                  <a:gd fmla="*/ 58 h 60" name="T15"/>
                  <a:gd fmla="*/ 31 w 54" name="T16"/>
                  <a:gd fmla="*/ 58 h 60" name="T17"/>
                  <a:gd fmla="*/ 4 w 54" name="T18"/>
                  <a:gd fmla="*/ 34 h 60" name="T19"/>
                  <a:gd fmla="*/ 18 w 54" name="T20"/>
                  <a:gd fmla="*/ 2 h 60" name="T21"/>
                  <a:gd fmla="*/ 19 w 54" name="T22"/>
                  <a:gd fmla="*/ 0 h 6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0" w="54">
                    <a:moveTo>
                      <a:pt x="19" y="0"/>
                    </a:moveTo>
                    <a:cubicBezTo>
                      <a:pt x="7" y="6"/>
                      <a:pt x="0" y="20"/>
                      <a:pt x="3" y="34"/>
                    </a:cubicBezTo>
                    <a:cubicBezTo>
                      <a:pt x="6" y="49"/>
                      <a:pt x="18" y="60"/>
                      <a:pt x="31" y="60"/>
                    </a:cubicBezTo>
                    <a:cubicBezTo>
                      <a:pt x="33" y="60"/>
                      <a:pt x="35" y="59"/>
                      <a:pt x="36" y="59"/>
                    </a:cubicBezTo>
                    <a:cubicBezTo>
                      <a:pt x="44" y="58"/>
                      <a:pt x="50" y="53"/>
                      <a:pt x="54" y="46"/>
                    </a:cubicBezTo>
                    <a:cubicBezTo>
                      <a:pt x="54" y="46"/>
                      <a:pt x="54" y="46"/>
                      <a:pt x="54" y="46"/>
                    </a:cubicBezTo>
                    <a:cubicBezTo>
                      <a:pt x="53" y="47"/>
                      <a:pt x="53" y="47"/>
                      <a:pt x="52" y="47"/>
                    </a:cubicBezTo>
                    <a:cubicBezTo>
                      <a:pt x="48" y="52"/>
                      <a:pt x="43" y="56"/>
                      <a:pt x="36" y="58"/>
                    </a:cubicBezTo>
                    <a:cubicBezTo>
                      <a:pt x="35" y="58"/>
                      <a:pt x="33" y="58"/>
                      <a:pt x="31" y="58"/>
                    </a:cubicBezTo>
                    <a:cubicBezTo>
                      <a:pt x="19" y="58"/>
                      <a:pt x="7" y="48"/>
                      <a:pt x="4" y="34"/>
                    </a:cubicBezTo>
                    <a:cubicBezTo>
                      <a:pt x="2" y="21"/>
                      <a:pt x="8" y="8"/>
                      <a:pt x="18" y="2"/>
                    </a:cubicBezTo>
                    <a:cubicBezTo>
                      <a:pt x="18" y="2"/>
                      <a:pt x="18" y="1"/>
                      <a:pt x="19" y="0"/>
                    </a:cubicBezTo>
                  </a:path>
                </a:pathLst>
              </a:custGeom>
              <a:solidFill>
                <a:srgbClr val="BCBD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7" name="í$1íḓé">
                <a:extLst>
                  <a:ext uri="{FF2B5EF4-FFF2-40B4-BE49-F238E27FC236}">
                    <a16:creationId xmlns:a16="http://schemas.microsoft.com/office/drawing/2014/main" id="{AB80E365-B7C9-46CE-8A2A-549EE24554C6}"/>
                  </a:ext>
                </a:extLst>
              </p:cNvPr>
              <p:cNvSpPr/>
              <p:nvPr/>
            </p:nvSpPr>
            <p:spPr bwMode="auto">
              <a:xfrm>
                <a:off x="2503" y="2049"/>
                <a:ext cx="118" cy="132"/>
              </a:xfrm>
              <a:custGeom>
                <a:gdLst>
                  <a:gd fmla="*/ 16 w 50" name="T0"/>
                  <a:gd fmla="*/ 0 h 56" name="T1"/>
                  <a:gd fmla="*/ 2 w 50" name="T2"/>
                  <a:gd fmla="*/ 32 h 56" name="T3"/>
                  <a:gd fmla="*/ 29 w 50" name="T4"/>
                  <a:gd fmla="*/ 56 h 56" name="T5"/>
                  <a:gd fmla="*/ 34 w 50" name="T6"/>
                  <a:gd fmla="*/ 56 h 56" name="T7"/>
                  <a:gd fmla="*/ 50 w 50" name="T8"/>
                  <a:gd fmla="*/ 45 h 56" name="T9"/>
                  <a:gd fmla="*/ 46 w 50" name="T10"/>
                  <a:gd fmla="*/ 45 h 56" name="T11"/>
                  <a:gd fmla="*/ 46 w 50" name="T12"/>
                  <a:gd fmla="*/ 45 h 56" name="T13"/>
                  <a:gd fmla="*/ 34 w 50" name="T14"/>
                  <a:gd fmla="*/ 52 h 56" name="T15"/>
                  <a:gd fmla="*/ 29 w 50" name="T16"/>
                  <a:gd fmla="*/ 53 h 56" name="T17"/>
                  <a:gd fmla="*/ 5 w 50" name="T18"/>
                  <a:gd fmla="*/ 31 h 56" name="T19"/>
                  <a:gd fmla="*/ 15 w 50" name="T20"/>
                  <a:gd fmla="*/ 5 h 56" name="T21"/>
                  <a:gd fmla="*/ 16 w 50" name="T22"/>
                  <a:gd fmla="*/ 0 h 5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6" w="50">
                    <a:moveTo>
                      <a:pt x="16" y="0"/>
                    </a:moveTo>
                    <a:cubicBezTo>
                      <a:pt x="6" y="6"/>
                      <a:pt x="0" y="19"/>
                      <a:pt x="2" y="32"/>
                    </a:cubicBezTo>
                    <a:cubicBezTo>
                      <a:pt x="5" y="46"/>
                      <a:pt x="17" y="56"/>
                      <a:pt x="29" y="56"/>
                    </a:cubicBezTo>
                    <a:cubicBezTo>
                      <a:pt x="31" y="56"/>
                      <a:pt x="33" y="56"/>
                      <a:pt x="34" y="56"/>
                    </a:cubicBezTo>
                    <a:cubicBezTo>
                      <a:pt x="41" y="54"/>
                      <a:pt x="46" y="50"/>
                      <a:pt x="50" y="45"/>
                    </a:cubicBezTo>
                    <a:cubicBezTo>
                      <a:pt x="49" y="45"/>
                      <a:pt x="48" y="45"/>
                      <a:pt x="46" y="45"/>
                    </a:cubicBezTo>
                    <a:cubicBezTo>
                      <a:pt x="46" y="45"/>
                      <a:pt x="46" y="45"/>
                      <a:pt x="46" y="45"/>
                    </a:cubicBezTo>
                    <a:cubicBezTo>
                      <a:pt x="43" y="49"/>
                      <a:pt x="39" y="51"/>
                      <a:pt x="34" y="52"/>
                    </a:cubicBezTo>
                    <a:cubicBezTo>
                      <a:pt x="32" y="53"/>
                      <a:pt x="31" y="53"/>
                      <a:pt x="29" y="53"/>
                    </a:cubicBezTo>
                    <a:cubicBezTo>
                      <a:pt x="18" y="53"/>
                      <a:pt x="8" y="44"/>
                      <a:pt x="5" y="31"/>
                    </a:cubicBezTo>
                    <a:cubicBezTo>
                      <a:pt x="3" y="21"/>
                      <a:pt x="7" y="10"/>
                      <a:pt x="15" y="5"/>
                    </a:cubicBezTo>
                    <a:cubicBezTo>
                      <a:pt x="15" y="3"/>
                      <a:pt x="16" y="2"/>
                      <a:pt x="16" y="0"/>
                    </a:cubicBezTo>
                  </a:path>
                </a:pathLst>
              </a:custGeom>
              <a:solidFill>
                <a:srgbClr val="D8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8" name="ïslíḓe">
                <a:extLst>
                  <a:ext uri="{FF2B5EF4-FFF2-40B4-BE49-F238E27FC236}">
                    <a16:creationId xmlns:a16="http://schemas.microsoft.com/office/drawing/2014/main" id="{A55029AF-EF6F-4E85-A748-2E5BF66725A6}"/>
                  </a:ext>
                </a:extLst>
              </p:cNvPr>
              <p:cNvSpPr/>
              <p:nvPr/>
            </p:nvSpPr>
            <p:spPr bwMode="auto">
              <a:xfrm>
                <a:off x="2510" y="2061"/>
                <a:ext cx="102" cy="113"/>
              </a:xfrm>
              <a:custGeom>
                <a:gdLst>
                  <a:gd fmla="*/ 12 w 43" name="T0"/>
                  <a:gd fmla="*/ 0 h 48" name="T1"/>
                  <a:gd fmla="*/ 2 w 43" name="T2"/>
                  <a:gd fmla="*/ 26 h 48" name="T3"/>
                  <a:gd fmla="*/ 26 w 43" name="T4"/>
                  <a:gd fmla="*/ 48 h 48" name="T5"/>
                  <a:gd fmla="*/ 31 w 43" name="T6"/>
                  <a:gd fmla="*/ 47 h 48" name="T7"/>
                  <a:gd fmla="*/ 43 w 43" name="T8"/>
                  <a:gd fmla="*/ 40 h 48" name="T9"/>
                  <a:gd fmla="*/ 23 w 43" name="T10"/>
                  <a:gd fmla="*/ 32 h 48" name="T11"/>
                  <a:gd fmla="*/ 16 w 43" name="T12"/>
                  <a:gd fmla="*/ 24 h 48" name="T13"/>
                  <a:gd fmla="*/ 16 w 43" name="T14"/>
                  <a:gd fmla="*/ 22 h 48" name="T15"/>
                  <a:gd fmla="*/ 12 w 43" name="T16"/>
                  <a:gd fmla="*/ 12 h 48" name="T17"/>
                  <a:gd fmla="*/ 12 w 43" name="T18"/>
                  <a:gd fmla="*/ 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3">
                    <a:moveTo>
                      <a:pt x="12" y="0"/>
                    </a:moveTo>
                    <a:cubicBezTo>
                      <a:pt x="4" y="5"/>
                      <a:pt x="0" y="16"/>
                      <a:pt x="2" y="26"/>
                    </a:cubicBezTo>
                    <a:cubicBezTo>
                      <a:pt x="5" y="39"/>
                      <a:pt x="15" y="48"/>
                      <a:pt x="26" y="48"/>
                    </a:cubicBezTo>
                    <a:cubicBezTo>
                      <a:pt x="28" y="48"/>
                      <a:pt x="29" y="48"/>
                      <a:pt x="31" y="47"/>
                    </a:cubicBezTo>
                    <a:cubicBezTo>
                      <a:pt x="36" y="46"/>
                      <a:pt x="40" y="44"/>
                      <a:pt x="43" y="40"/>
                    </a:cubicBezTo>
                    <a:cubicBezTo>
                      <a:pt x="36" y="40"/>
                      <a:pt x="29" y="37"/>
                      <a:pt x="23" y="32"/>
                    </a:cubicBezTo>
                    <a:cubicBezTo>
                      <a:pt x="20" y="31"/>
                      <a:pt x="17" y="28"/>
                      <a:pt x="16" y="24"/>
                    </a:cubicBezTo>
                    <a:cubicBezTo>
                      <a:pt x="16" y="23"/>
                      <a:pt x="16" y="23"/>
                      <a:pt x="16" y="22"/>
                    </a:cubicBezTo>
                    <a:cubicBezTo>
                      <a:pt x="14" y="19"/>
                      <a:pt x="13" y="16"/>
                      <a:pt x="12" y="12"/>
                    </a:cubicBezTo>
                    <a:cubicBezTo>
                      <a:pt x="12" y="8"/>
                      <a:pt x="11" y="4"/>
                      <a:pt x="12" y="0"/>
                    </a:cubicBezTo>
                  </a:path>
                </a:pathLst>
              </a:custGeom>
              <a:solidFill>
                <a:srgbClr val="DE841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9" name="î$ľiḍè">
                <a:extLst>
                  <a:ext uri="{FF2B5EF4-FFF2-40B4-BE49-F238E27FC236}">
                    <a16:creationId xmlns:a16="http://schemas.microsoft.com/office/drawing/2014/main" id="{44255E95-90B2-4FD4-8EC0-EEB9B4592E54}"/>
                  </a:ext>
                </a:extLst>
              </p:cNvPr>
              <p:cNvSpPr/>
              <p:nvPr/>
            </p:nvSpPr>
            <p:spPr bwMode="auto">
              <a:xfrm>
                <a:off x="2548" y="2113"/>
                <a:ext cx="16" cy="23"/>
              </a:xfrm>
              <a:custGeom>
                <a:gdLst>
                  <a:gd fmla="*/ 0 w 7" name="T0"/>
                  <a:gd fmla="*/ 0 h 10" name="T1"/>
                  <a:gd fmla="*/ 0 w 7" name="T2"/>
                  <a:gd fmla="*/ 2 h 10" name="T3"/>
                  <a:gd fmla="*/ 7 w 7" name="T4"/>
                  <a:gd fmla="*/ 10 h 10" name="T5"/>
                  <a:gd fmla="*/ 0 w 7" name="T6"/>
                  <a:gd fmla="*/ 0 h 10" name="T7"/>
                </a:gdLst>
                <a:cxnLst>
                  <a:cxn ang="0">
                    <a:pos x="T0" y="T1"/>
                  </a:cxn>
                  <a:cxn ang="0">
                    <a:pos x="T2" y="T3"/>
                  </a:cxn>
                  <a:cxn ang="0">
                    <a:pos x="T4" y="T5"/>
                  </a:cxn>
                  <a:cxn ang="0">
                    <a:pos x="T6" y="T7"/>
                  </a:cxn>
                </a:cxnLst>
                <a:rect b="b" l="0" r="r" t="0"/>
                <a:pathLst>
                  <a:path h="10" w="7">
                    <a:moveTo>
                      <a:pt x="0" y="0"/>
                    </a:moveTo>
                    <a:cubicBezTo>
                      <a:pt x="0" y="1"/>
                      <a:pt x="0" y="1"/>
                      <a:pt x="0" y="2"/>
                    </a:cubicBezTo>
                    <a:cubicBezTo>
                      <a:pt x="1" y="6"/>
                      <a:pt x="4" y="9"/>
                      <a:pt x="7" y="10"/>
                    </a:cubicBezTo>
                    <a:cubicBezTo>
                      <a:pt x="4" y="7"/>
                      <a:pt x="2" y="4"/>
                      <a:pt x="0" y="0"/>
                    </a:cubicBezTo>
                  </a:path>
                </a:pathLst>
              </a:custGeom>
              <a:solidFill>
                <a:srgbClr val="D8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0" name="íṣlîďé">
                <a:extLst>
                  <a:ext uri="{FF2B5EF4-FFF2-40B4-BE49-F238E27FC236}">
                    <a16:creationId xmlns:a16="http://schemas.microsoft.com/office/drawing/2014/main" id="{CDCE226E-9C70-4709-A6A9-7C001180B9BF}"/>
                  </a:ext>
                </a:extLst>
              </p:cNvPr>
              <p:cNvSpPr/>
              <p:nvPr/>
            </p:nvSpPr>
            <p:spPr bwMode="auto">
              <a:xfrm>
                <a:off x="2290" y="2139"/>
                <a:ext cx="173" cy="57"/>
              </a:xfrm>
              <a:custGeom>
                <a:gdLst>
                  <a:gd fmla="*/ 0 w 173" name="T0"/>
                  <a:gd fmla="*/ 0 h 57" name="T1"/>
                  <a:gd fmla="*/ 0 w 173" name="T2"/>
                  <a:gd fmla="*/ 0 h 57" name="T3"/>
                  <a:gd fmla="*/ 12 w 173" name="T4"/>
                  <a:gd fmla="*/ 57 h 57" name="T5"/>
                  <a:gd fmla="*/ 173 w 173" name="T6"/>
                  <a:gd fmla="*/ 23 h 57" name="T7"/>
                  <a:gd fmla="*/ 0 w 173" name="T8"/>
                  <a:gd fmla="*/ 0 h 57" name="T9"/>
                </a:gdLst>
                <a:cxnLst>
                  <a:cxn ang="0">
                    <a:pos x="T0" y="T1"/>
                  </a:cxn>
                  <a:cxn ang="0">
                    <a:pos x="T2" y="T3"/>
                  </a:cxn>
                  <a:cxn ang="0">
                    <a:pos x="T4" y="T5"/>
                  </a:cxn>
                  <a:cxn ang="0">
                    <a:pos x="T6" y="T7"/>
                  </a:cxn>
                  <a:cxn ang="0">
                    <a:pos x="T8" y="T9"/>
                  </a:cxn>
                </a:cxnLst>
                <a:rect b="b" l="0" r="r" t="0"/>
                <a:pathLst>
                  <a:path h="57" w="173">
                    <a:moveTo>
                      <a:pt x="0" y="0"/>
                    </a:moveTo>
                    <a:lnTo>
                      <a:pt x="0" y="0"/>
                    </a:lnTo>
                    <a:lnTo>
                      <a:pt x="12" y="57"/>
                    </a:lnTo>
                    <a:lnTo>
                      <a:pt x="173" y="23"/>
                    </a:lnTo>
                    <a:lnTo>
                      <a:pt x="0" y="0"/>
                    </a:lnTo>
                    <a:close/>
                  </a:path>
                </a:pathLst>
              </a:custGeom>
              <a:solidFill>
                <a:srgbClr val="D8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1" name="ïŝľíďè">
                <a:extLst>
                  <a:ext uri="{FF2B5EF4-FFF2-40B4-BE49-F238E27FC236}">
                    <a16:creationId xmlns:a16="http://schemas.microsoft.com/office/drawing/2014/main" id="{6CFA48E0-61C6-4D9E-A67B-4FD74BAA8284}"/>
                  </a:ext>
                </a:extLst>
              </p:cNvPr>
              <p:cNvSpPr/>
              <p:nvPr/>
            </p:nvSpPr>
            <p:spPr bwMode="auto">
              <a:xfrm>
                <a:off x="2290" y="2139"/>
                <a:ext cx="173" cy="57"/>
              </a:xfrm>
              <a:custGeom>
                <a:gdLst>
                  <a:gd fmla="*/ 0 w 173" name="T0"/>
                  <a:gd fmla="*/ 0 h 57" name="T1"/>
                  <a:gd fmla="*/ 0 w 173" name="T2"/>
                  <a:gd fmla="*/ 0 h 57" name="T3"/>
                  <a:gd fmla="*/ 12 w 173" name="T4"/>
                  <a:gd fmla="*/ 57 h 57" name="T5"/>
                  <a:gd fmla="*/ 173 w 173" name="T6"/>
                  <a:gd fmla="*/ 23 h 57" name="T7"/>
                  <a:gd fmla="*/ 0 w 173" name="T8"/>
                  <a:gd fmla="*/ 0 h 57" name="T9"/>
                </a:gdLst>
                <a:cxnLst>
                  <a:cxn ang="0">
                    <a:pos x="T0" y="T1"/>
                  </a:cxn>
                  <a:cxn ang="0">
                    <a:pos x="T2" y="T3"/>
                  </a:cxn>
                  <a:cxn ang="0">
                    <a:pos x="T4" y="T5"/>
                  </a:cxn>
                  <a:cxn ang="0">
                    <a:pos x="T6" y="T7"/>
                  </a:cxn>
                  <a:cxn ang="0">
                    <a:pos x="T8" y="T9"/>
                  </a:cxn>
                </a:cxnLst>
                <a:rect b="b" l="0" r="r" t="0"/>
                <a:pathLst>
                  <a:path h="57" w="173">
                    <a:moveTo>
                      <a:pt x="0" y="0"/>
                    </a:moveTo>
                    <a:lnTo>
                      <a:pt x="0" y="0"/>
                    </a:lnTo>
                    <a:lnTo>
                      <a:pt x="12" y="57"/>
                    </a:lnTo>
                    <a:lnTo>
                      <a:pt x="173" y="23"/>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2" name="ïšḷiḓê">
                <a:extLst>
                  <a:ext uri="{FF2B5EF4-FFF2-40B4-BE49-F238E27FC236}">
                    <a16:creationId xmlns:a16="http://schemas.microsoft.com/office/drawing/2014/main" id="{DF0B6612-3951-4B4F-BF78-1D05DCA8006E}"/>
                  </a:ext>
                </a:extLst>
              </p:cNvPr>
              <p:cNvSpPr/>
              <p:nvPr/>
            </p:nvSpPr>
            <p:spPr bwMode="auto">
              <a:xfrm>
                <a:off x="4851" y="1961"/>
                <a:ext cx="144" cy="216"/>
              </a:xfrm>
              <a:custGeom>
                <a:gdLst>
                  <a:gd fmla="*/ 132 w 144" name="T0"/>
                  <a:gd fmla="*/ 216 h 216" name="T1"/>
                  <a:gd fmla="*/ 9 w 144" name="T2"/>
                  <a:gd fmla="*/ 216 h 216" name="T3"/>
                  <a:gd fmla="*/ 0 w 144" name="T4"/>
                  <a:gd fmla="*/ 0 h 216" name="T5"/>
                  <a:gd fmla="*/ 144 w 144" name="T6"/>
                  <a:gd fmla="*/ 0 h 216" name="T7"/>
                  <a:gd fmla="*/ 132 w 144" name="T8"/>
                  <a:gd fmla="*/ 216 h 216" name="T9"/>
                </a:gdLst>
                <a:cxnLst>
                  <a:cxn ang="0">
                    <a:pos x="T0" y="T1"/>
                  </a:cxn>
                  <a:cxn ang="0">
                    <a:pos x="T2" y="T3"/>
                  </a:cxn>
                  <a:cxn ang="0">
                    <a:pos x="T4" y="T5"/>
                  </a:cxn>
                  <a:cxn ang="0">
                    <a:pos x="T6" y="T7"/>
                  </a:cxn>
                  <a:cxn ang="0">
                    <a:pos x="T8" y="T9"/>
                  </a:cxn>
                </a:cxnLst>
                <a:rect b="b" l="0" r="r" t="0"/>
                <a:pathLst>
                  <a:path h="216" w="144">
                    <a:moveTo>
                      <a:pt x="132" y="216"/>
                    </a:moveTo>
                    <a:lnTo>
                      <a:pt x="9" y="216"/>
                    </a:lnTo>
                    <a:lnTo>
                      <a:pt x="0" y="0"/>
                    </a:lnTo>
                    <a:lnTo>
                      <a:pt x="144" y="0"/>
                    </a:lnTo>
                    <a:lnTo>
                      <a:pt x="132" y="21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3" name="íś1îḋé">
                <a:extLst>
                  <a:ext uri="{FF2B5EF4-FFF2-40B4-BE49-F238E27FC236}">
                    <a16:creationId xmlns:a16="http://schemas.microsoft.com/office/drawing/2014/main" id="{FC9B86CD-5FA4-4B77-AFE4-A55641CB48DE}"/>
                  </a:ext>
                </a:extLst>
              </p:cNvPr>
              <p:cNvSpPr/>
              <p:nvPr/>
            </p:nvSpPr>
            <p:spPr bwMode="auto">
              <a:xfrm>
                <a:off x="4851" y="1961"/>
                <a:ext cx="144" cy="216"/>
              </a:xfrm>
              <a:custGeom>
                <a:gdLst>
                  <a:gd fmla="*/ 132 w 144" name="T0"/>
                  <a:gd fmla="*/ 216 h 216" name="T1"/>
                  <a:gd fmla="*/ 9 w 144" name="T2"/>
                  <a:gd fmla="*/ 216 h 216" name="T3"/>
                  <a:gd fmla="*/ 0 w 144" name="T4"/>
                  <a:gd fmla="*/ 0 h 216" name="T5"/>
                  <a:gd fmla="*/ 144 w 144" name="T6"/>
                  <a:gd fmla="*/ 0 h 216" name="T7"/>
                  <a:gd fmla="*/ 132 w 144" name="T8"/>
                  <a:gd fmla="*/ 216 h 216" name="T9"/>
                </a:gdLst>
                <a:cxnLst>
                  <a:cxn ang="0">
                    <a:pos x="T0" y="T1"/>
                  </a:cxn>
                  <a:cxn ang="0">
                    <a:pos x="T2" y="T3"/>
                  </a:cxn>
                  <a:cxn ang="0">
                    <a:pos x="T4" y="T5"/>
                  </a:cxn>
                  <a:cxn ang="0">
                    <a:pos x="T6" y="T7"/>
                  </a:cxn>
                  <a:cxn ang="0">
                    <a:pos x="T8" y="T9"/>
                  </a:cxn>
                </a:cxnLst>
                <a:rect b="b" l="0" r="r" t="0"/>
                <a:pathLst>
                  <a:path h="216" w="144">
                    <a:moveTo>
                      <a:pt x="132" y="216"/>
                    </a:moveTo>
                    <a:lnTo>
                      <a:pt x="9" y="216"/>
                    </a:lnTo>
                    <a:lnTo>
                      <a:pt x="0" y="0"/>
                    </a:lnTo>
                    <a:lnTo>
                      <a:pt x="144" y="0"/>
                    </a:lnTo>
                    <a:lnTo>
                      <a:pt x="132" y="21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4" name="íṣļîďe">
                <a:extLst>
                  <a:ext uri="{FF2B5EF4-FFF2-40B4-BE49-F238E27FC236}">
                    <a16:creationId xmlns:a16="http://schemas.microsoft.com/office/drawing/2014/main" id="{8A1FFEFC-ED3B-4C5F-B468-C1AF26A621E8}"/>
                  </a:ext>
                </a:extLst>
              </p:cNvPr>
              <p:cNvSpPr/>
              <p:nvPr/>
            </p:nvSpPr>
            <p:spPr bwMode="auto">
              <a:xfrm>
                <a:off x="4839" y="1926"/>
                <a:ext cx="168" cy="35"/>
              </a:xfrm>
              <a:custGeom>
                <a:gdLst>
                  <a:gd fmla="*/ 163 w 168" name="T0"/>
                  <a:gd fmla="*/ 0 h 35" name="T1"/>
                  <a:gd fmla="*/ 3 w 168" name="T2"/>
                  <a:gd fmla="*/ 0 h 35" name="T3"/>
                  <a:gd fmla="*/ 0 w 168" name="T4"/>
                  <a:gd fmla="*/ 35 h 35" name="T5"/>
                  <a:gd fmla="*/ 168 w 168" name="T6"/>
                  <a:gd fmla="*/ 35 h 35" name="T7"/>
                  <a:gd fmla="*/ 163 w 168" name="T8"/>
                  <a:gd fmla="*/ 0 h 35" name="T9"/>
                </a:gdLst>
                <a:cxnLst>
                  <a:cxn ang="0">
                    <a:pos x="T0" y="T1"/>
                  </a:cxn>
                  <a:cxn ang="0">
                    <a:pos x="T2" y="T3"/>
                  </a:cxn>
                  <a:cxn ang="0">
                    <a:pos x="T4" y="T5"/>
                  </a:cxn>
                  <a:cxn ang="0">
                    <a:pos x="T6" y="T7"/>
                  </a:cxn>
                  <a:cxn ang="0">
                    <a:pos x="T8" y="T9"/>
                  </a:cxn>
                </a:cxnLst>
                <a:rect b="b" l="0" r="r" t="0"/>
                <a:pathLst>
                  <a:path h="35" w="168">
                    <a:moveTo>
                      <a:pt x="163" y="0"/>
                    </a:moveTo>
                    <a:lnTo>
                      <a:pt x="3" y="0"/>
                    </a:lnTo>
                    <a:lnTo>
                      <a:pt x="0" y="35"/>
                    </a:lnTo>
                    <a:lnTo>
                      <a:pt x="168" y="35"/>
                    </a:lnTo>
                    <a:lnTo>
                      <a:pt x="163" y="0"/>
                    </a:lnTo>
                    <a:close/>
                  </a:path>
                </a:pathLst>
              </a:custGeom>
              <a:solidFill>
                <a:srgbClr val="8C623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5" name="ïSlïḑe">
                <a:extLst>
                  <a:ext uri="{FF2B5EF4-FFF2-40B4-BE49-F238E27FC236}">
                    <a16:creationId xmlns:a16="http://schemas.microsoft.com/office/drawing/2014/main" id="{0473679D-87A0-4838-8008-052010307B96}"/>
                  </a:ext>
                </a:extLst>
              </p:cNvPr>
              <p:cNvSpPr/>
              <p:nvPr/>
            </p:nvSpPr>
            <p:spPr bwMode="auto">
              <a:xfrm>
                <a:off x="4839" y="1926"/>
                <a:ext cx="168" cy="35"/>
              </a:xfrm>
              <a:custGeom>
                <a:gdLst>
                  <a:gd fmla="*/ 163 w 168" name="T0"/>
                  <a:gd fmla="*/ 0 h 35" name="T1"/>
                  <a:gd fmla="*/ 3 w 168" name="T2"/>
                  <a:gd fmla="*/ 0 h 35" name="T3"/>
                  <a:gd fmla="*/ 0 w 168" name="T4"/>
                  <a:gd fmla="*/ 35 h 35" name="T5"/>
                  <a:gd fmla="*/ 168 w 168" name="T6"/>
                  <a:gd fmla="*/ 35 h 35" name="T7"/>
                  <a:gd fmla="*/ 163 w 168" name="T8"/>
                  <a:gd fmla="*/ 0 h 35" name="T9"/>
                </a:gdLst>
                <a:cxnLst>
                  <a:cxn ang="0">
                    <a:pos x="T0" y="T1"/>
                  </a:cxn>
                  <a:cxn ang="0">
                    <a:pos x="T2" y="T3"/>
                  </a:cxn>
                  <a:cxn ang="0">
                    <a:pos x="T4" y="T5"/>
                  </a:cxn>
                  <a:cxn ang="0">
                    <a:pos x="T6" y="T7"/>
                  </a:cxn>
                  <a:cxn ang="0">
                    <a:pos x="T8" y="T9"/>
                  </a:cxn>
                </a:cxnLst>
                <a:rect b="b" l="0" r="r" t="0"/>
                <a:pathLst>
                  <a:path h="35" w="168">
                    <a:moveTo>
                      <a:pt x="163" y="0"/>
                    </a:moveTo>
                    <a:lnTo>
                      <a:pt x="3" y="0"/>
                    </a:lnTo>
                    <a:lnTo>
                      <a:pt x="0" y="35"/>
                    </a:lnTo>
                    <a:lnTo>
                      <a:pt x="168" y="35"/>
                    </a:lnTo>
                    <a:lnTo>
                      <a:pt x="16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6" name="îṣľíḍe">
                <a:extLst>
                  <a:ext uri="{FF2B5EF4-FFF2-40B4-BE49-F238E27FC236}">
                    <a16:creationId xmlns:a16="http://schemas.microsoft.com/office/drawing/2014/main" id="{BD4DF1C4-EB4B-4230-B4D7-2A7ABB79F63C}"/>
                  </a:ext>
                </a:extLst>
              </p:cNvPr>
              <p:cNvSpPr/>
              <p:nvPr/>
            </p:nvSpPr>
            <p:spPr bwMode="auto">
              <a:xfrm>
                <a:off x="4851" y="1904"/>
                <a:ext cx="144" cy="22"/>
              </a:xfrm>
              <a:prstGeom prst="rect">
                <a:avLst/>
              </a:prstGeom>
              <a:solidFill>
                <a:srgbClr val="8C6239"/>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grpSp>
        <p:sp>
          <p:nvSpPr>
            <p:cNvPr id="6" name="iŝlïḓê">
              <a:extLst>
                <a:ext uri="{FF2B5EF4-FFF2-40B4-BE49-F238E27FC236}">
                  <a16:creationId xmlns:a16="http://schemas.microsoft.com/office/drawing/2014/main" id="{E30C20F3-4510-4F05-8DBC-D076CCB15131}"/>
                </a:ext>
              </a:extLst>
            </p:cNvPr>
            <p:cNvSpPr/>
            <p:nvPr/>
          </p:nvSpPr>
          <p:spPr bwMode="auto">
            <a:xfrm>
              <a:off x="7460324" y="1948332"/>
              <a:ext cx="85034" cy="129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 name="íṣľîḑe">
              <a:extLst>
                <a:ext uri="{FF2B5EF4-FFF2-40B4-BE49-F238E27FC236}">
                  <a16:creationId xmlns:a16="http://schemas.microsoft.com/office/drawing/2014/main" id="{8E5ABF7A-DA96-4531-A8F1-270318BC6332}"/>
                </a:ext>
              </a:extLst>
            </p:cNvPr>
            <p:cNvSpPr/>
            <p:nvPr/>
          </p:nvSpPr>
          <p:spPr bwMode="auto">
            <a:xfrm>
              <a:off x="7460324" y="2019783"/>
              <a:ext cx="85034" cy="49012"/>
            </a:xfrm>
            <a:custGeom>
              <a:gdLst>
                <a:gd fmla="*/ 0 w 144" name="T0"/>
                <a:gd fmla="*/ 0 h 83" name="T1"/>
                <a:gd fmla="*/ 2 w 144" name="T2"/>
                <a:gd fmla="*/ 83 h 83" name="T3"/>
                <a:gd fmla="*/ 140 w 144" name="T4"/>
                <a:gd fmla="*/ 83 h 83" name="T5"/>
                <a:gd fmla="*/ 144 w 144" name="T6"/>
                <a:gd fmla="*/ 0 h 83" name="T7"/>
                <a:gd fmla="*/ 0 w 144" name="T8"/>
                <a:gd fmla="*/ 0 h 83" name="T9"/>
              </a:gdLst>
              <a:cxnLst>
                <a:cxn ang="0">
                  <a:pos x="T0" y="T1"/>
                </a:cxn>
                <a:cxn ang="0">
                  <a:pos x="T2" y="T3"/>
                </a:cxn>
                <a:cxn ang="0">
                  <a:pos x="T4" y="T5"/>
                </a:cxn>
                <a:cxn ang="0">
                  <a:pos x="T6" y="T7"/>
                </a:cxn>
                <a:cxn ang="0">
                  <a:pos x="T8" y="T9"/>
                </a:cxn>
              </a:cxnLst>
              <a:rect b="b" l="0" r="r" t="0"/>
              <a:pathLst>
                <a:path h="83" w="144">
                  <a:moveTo>
                    <a:pt x="0" y="0"/>
                  </a:moveTo>
                  <a:lnTo>
                    <a:pt x="2" y="83"/>
                  </a:lnTo>
                  <a:lnTo>
                    <a:pt x="140" y="83"/>
                  </a:lnTo>
                  <a:lnTo>
                    <a:pt x="144" y="0"/>
                  </a:lnTo>
                  <a:lnTo>
                    <a:pt x="0" y="0"/>
                  </a:lnTo>
                  <a:close/>
                </a:path>
              </a:pathLst>
            </a:custGeom>
            <a:solidFill>
              <a:srgbClr val="8C623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 name="íṥlîḋè">
              <a:extLst>
                <a:ext uri="{FF2B5EF4-FFF2-40B4-BE49-F238E27FC236}">
                  <a16:creationId xmlns:a16="http://schemas.microsoft.com/office/drawing/2014/main" id="{101E235E-4D11-4B7F-A14B-B76FCA8DD0DC}"/>
                </a:ext>
              </a:extLst>
            </p:cNvPr>
            <p:cNvSpPr/>
            <p:nvPr/>
          </p:nvSpPr>
          <p:spPr bwMode="auto">
            <a:xfrm>
              <a:off x="7460324" y="2019783"/>
              <a:ext cx="85034" cy="49012"/>
            </a:xfrm>
            <a:custGeom>
              <a:gdLst>
                <a:gd fmla="*/ 0 w 144" name="T0"/>
                <a:gd fmla="*/ 0 h 83" name="T1"/>
                <a:gd fmla="*/ 2 w 144" name="T2"/>
                <a:gd fmla="*/ 83 h 83" name="T3"/>
                <a:gd fmla="*/ 140 w 144" name="T4"/>
                <a:gd fmla="*/ 83 h 83" name="T5"/>
                <a:gd fmla="*/ 144 w 144" name="T6"/>
                <a:gd fmla="*/ 0 h 83" name="T7"/>
                <a:gd fmla="*/ 0 w 144" name="T8"/>
                <a:gd fmla="*/ 0 h 83" name="T9"/>
              </a:gdLst>
              <a:cxnLst>
                <a:cxn ang="0">
                  <a:pos x="T0" y="T1"/>
                </a:cxn>
                <a:cxn ang="0">
                  <a:pos x="T2" y="T3"/>
                </a:cxn>
                <a:cxn ang="0">
                  <a:pos x="T4" y="T5"/>
                </a:cxn>
                <a:cxn ang="0">
                  <a:pos x="T6" y="T7"/>
                </a:cxn>
                <a:cxn ang="0">
                  <a:pos x="T8" y="T9"/>
                </a:cxn>
              </a:cxnLst>
              <a:rect b="b" l="0" r="r" t="0"/>
              <a:pathLst>
                <a:path h="83" w="144">
                  <a:moveTo>
                    <a:pt x="0" y="0"/>
                  </a:moveTo>
                  <a:lnTo>
                    <a:pt x="2" y="83"/>
                  </a:lnTo>
                  <a:lnTo>
                    <a:pt x="140" y="83"/>
                  </a:lnTo>
                  <a:lnTo>
                    <a:pt x="144" y="0"/>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 name="iṩḷiḍê">
              <a:extLst>
                <a:ext uri="{FF2B5EF4-FFF2-40B4-BE49-F238E27FC236}">
                  <a16:creationId xmlns:a16="http://schemas.microsoft.com/office/drawing/2014/main" id="{9B463979-EFDA-47E0-A160-EC2513E177C3}"/>
                </a:ext>
              </a:extLst>
            </p:cNvPr>
            <p:cNvSpPr/>
            <p:nvPr/>
          </p:nvSpPr>
          <p:spPr bwMode="auto">
            <a:xfrm>
              <a:off x="7489850" y="2035137"/>
              <a:ext cx="24802" cy="25392"/>
            </a:xfrm>
            <a:custGeom>
              <a:gdLst>
                <a:gd fmla="*/ 12 w 18" name="T0"/>
                <a:gd fmla="*/ 8 h 18" name="T1"/>
                <a:gd fmla="*/ 3 w 18" name="T2"/>
                <a:gd fmla="*/ 0 h 18" name="T3"/>
                <a:gd fmla="*/ 1 w 18" name="T4"/>
                <a:gd fmla="*/ 1 h 18" name="T5"/>
                <a:gd fmla="*/ 5 w 18" name="T6"/>
                <a:gd fmla="*/ 13 h 18" name="T7"/>
                <a:gd fmla="*/ 18 w 18" name="T8"/>
                <a:gd fmla="*/ 17 h 18" name="T9"/>
                <a:gd fmla="*/ 18 w 18" name="T10"/>
                <a:gd fmla="*/ 16 h 18" name="T11"/>
                <a:gd fmla="*/ 12 w 18" name="T12"/>
                <a:gd fmla="*/ 8 h 18" name="T13"/>
              </a:gdLst>
              <a:cxnLst>
                <a:cxn ang="0">
                  <a:pos x="T0" y="T1"/>
                </a:cxn>
                <a:cxn ang="0">
                  <a:pos x="T2" y="T3"/>
                </a:cxn>
                <a:cxn ang="0">
                  <a:pos x="T4" y="T5"/>
                </a:cxn>
                <a:cxn ang="0">
                  <a:pos x="T6" y="T7"/>
                </a:cxn>
                <a:cxn ang="0">
                  <a:pos x="T8" y="T9"/>
                </a:cxn>
                <a:cxn ang="0">
                  <a:pos x="T10" y="T11"/>
                </a:cxn>
                <a:cxn ang="0">
                  <a:pos x="T12" y="T13"/>
                </a:cxn>
              </a:cxnLst>
              <a:rect b="b" l="0" r="r" t="0"/>
              <a:pathLst>
                <a:path h="18" w="18">
                  <a:moveTo>
                    <a:pt x="12" y="8"/>
                  </a:moveTo>
                  <a:cubicBezTo>
                    <a:pt x="10" y="3"/>
                    <a:pt x="6" y="2"/>
                    <a:pt x="3" y="0"/>
                  </a:cubicBezTo>
                  <a:cubicBezTo>
                    <a:pt x="2" y="0"/>
                    <a:pt x="1" y="0"/>
                    <a:pt x="1" y="1"/>
                  </a:cubicBezTo>
                  <a:cubicBezTo>
                    <a:pt x="0" y="4"/>
                    <a:pt x="1" y="9"/>
                    <a:pt x="5" y="13"/>
                  </a:cubicBezTo>
                  <a:cubicBezTo>
                    <a:pt x="9" y="17"/>
                    <a:pt x="14" y="18"/>
                    <a:pt x="18" y="17"/>
                  </a:cubicBezTo>
                  <a:cubicBezTo>
                    <a:pt x="18" y="16"/>
                    <a:pt x="18" y="16"/>
                    <a:pt x="18" y="16"/>
                  </a:cubicBezTo>
                  <a:cubicBezTo>
                    <a:pt x="15" y="13"/>
                    <a:pt x="12" y="10"/>
                    <a:pt x="12" y="8"/>
                  </a:cubicBezTo>
                </a:path>
              </a:pathLst>
            </a:custGeom>
            <a:solidFill>
              <a:srgbClr val="F5D4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0" name="işľîḍe">
              <a:extLst>
                <a:ext uri="{FF2B5EF4-FFF2-40B4-BE49-F238E27FC236}">
                  <a16:creationId xmlns:a16="http://schemas.microsoft.com/office/drawing/2014/main" id="{F9D501F7-062A-4EBB-9DDB-13FCA3946C61}"/>
                </a:ext>
              </a:extLst>
            </p:cNvPr>
            <p:cNvSpPr/>
            <p:nvPr/>
          </p:nvSpPr>
          <p:spPr bwMode="auto">
            <a:xfrm>
              <a:off x="7493983" y="2029822"/>
              <a:ext cx="26573" cy="26573"/>
            </a:xfrm>
            <a:custGeom>
              <a:gdLst>
                <a:gd fmla="*/ 14 w 19" name="T0"/>
                <a:gd fmla="*/ 5 h 19" name="T1"/>
                <a:gd fmla="*/ 1 w 19" name="T2"/>
                <a:gd fmla="*/ 2 h 19" name="T3"/>
                <a:gd fmla="*/ 1 w 19" name="T4"/>
                <a:gd fmla="*/ 3 h 19" name="T5"/>
                <a:gd fmla="*/ 10 w 19" name="T6"/>
                <a:gd fmla="*/ 11 h 19" name="T7"/>
                <a:gd fmla="*/ 16 w 19" name="T8"/>
                <a:gd fmla="*/ 19 h 19" name="T9"/>
                <a:gd fmla="*/ 16 w 19" name="T10"/>
                <a:gd fmla="*/ 19 h 19" name="T11"/>
                <a:gd fmla="*/ 17 w 19" name="T12"/>
                <a:gd fmla="*/ 19 h 19" name="T13"/>
                <a:gd fmla="*/ 14 w 19" name="T14"/>
                <a:gd fmla="*/ 5 h 1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 w="19">
                  <a:moveTo>
                    <a:pt x="14" y="5"/>
                  </a:moveTo>
                  <a:cubicBezTo>
                    <a:pt x="10" y="1"/>
                    <a:pt x="5" y="0"/>
                    <a:pt x="1" y="2"/>
                  </a:cubicBezTo>
                  <a:cubicBezTo>
                    <a:pt x="1" y="2"/>
                    <a:pt x="0" y="2"/>
                    <a:pt x="1" y="3"/>
                  </a:cubicBezTo>
                  <a:cubicBezTo>
                    <a:pt x="4" y="4"/>
                    <a:pt x="8" y="7"/>
                    <a:pt x="10" y="11"/>
                  </a:cubicBezTo>
                  <a:cubicBezTo>
                    <a:pt x="11" y="13"/>
                    <a:pt x="13" y="16"/>
                    <a:pt x="16" y="19"/>
                  </a:cubicBezTo>
                  <a:cubicBezTo>
                    <a:pt x="16" y="19"/>
                    <a:pt x="16" y="19"/>
                    <a:pt x="16" y="19"/>
                  </a:cubicBezTo>
                  <a:cubicBezTo>
                    <a:pt x="17" y="19"/>
                    <a:pt x="17" y="19"/>
                    <a:pt x="17" y="19"/>
                  </a:cubicBezTo>
                  <a:cubicBezTo>
                    <a:pt x="19" y="15"/>
                    <a:pt x="18" y="9"/>
                    <a:pt x="14" y="5"/>
                  </a:cubicBezTo>
                </a:path>
              </a:pathLst>
            </a:custGeom>
            <a:solidFill>
              <a:srgbClr val="F5D4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1" name="îsḻiḑé">
              <a:extLst>
                <a:ext uri="{FF2B5EF4-FFF2-40B4-BE49-F238E27FC236}">
                  <a16:creationId xmlns:a16="http://schemas.microsoft.com/office/drawing/2014/main" id="{BD8004C8-1E0E-4B63-AFE3-754F5A8E9D0C}"/>
                </a:ext>
              </a:extLst>
            </p:cNvPr>
            <p:cNvSpPr/>
            <p:nvPr/>
          </p:nvSpPr>
          <p:spPr bwMode="auto">
            <a:xfrm>
              <a:off x="7520556" y="1948332"/>
              <a:ext cx="31888" cy="71452"/>
            </a:xfrm>
            <a:custGeom>
              <a:gdLst>
                <a:gd fmla="*/ 18 w 23" name="T0"/>
                <a:gd fmla="*/ 51 h 51" name="T1"/>
                <a:gd fmla="*/ 16 w 23" name="T2"/>
                <a:gd fmla="*/ 51 h 51" name="T3"/>
                <a:gd fmla="*/ 16 w 23" name="T4"/>
                <a:gd fmla="*/ 51 h 51" name="T5"/>
                <a:gd fmla="*/ 18 w 23" name="T6"/>
                <a:gd fmla="*/ 51 h 51" name="T7"/>
                <a:gd fmla="*/ 18 w 23" name="T8"/>
                <a:gd fmla="*/ 51 h 51" name="T9"/>
                <a:gd fmla="*/ 18 w 23" name="T10"/>
                <a:gd fmla="*/ 0 h 51" name="T11"/>
                <a:gd fmla="*/ 8 w 23" name="T12"/>
                <a:gd fmla="*/ 0 h 51" name="T13"/>
                <a:gd fmla="*/ 8 w 23" name="T14"/>
                <a:gd fmla="*/ 0 h 51" name="T15"/>
                <a:gd fmla="*/ 18 w 23" name="T16"/>
                <a:gd fmla="*/ 0 h 51" name="T17"/>
                <a:gd fmla="*/ 18 w 23" name="T18"/>
                <a:gd fmla="*/ 9 h 51" name="T19"/>
                <a:gd fmla="*/ 0 w 23" name="T20"/>
                <a:gd fmla="*/ 9 h 51" name="T21"/>
                <a:gd fmla="*/ 0 w 23" name="T22"/>
                <a:gd fmla="*/ 9 h 51" name="T23"/>
                <a:gd fmla="*/ 21 w 23" name="T24"/>
                <a:gd fmla="*/ 9 h 51" name="T25"/>
                <a:gd fmla="*/ 23 w 23" name="T26"/>
                <a:gd fmla="*/ 23 h 51" name="T27"/>
                <a:gd fmla="*/ 23 w 23" name="T28"/>
                <a:gd fmla="*/ 23 h 51" name="T29"/>
                <a:gd fmla="*/ 21 w 23" name="T30"/>
                <a:gd fmla="*/ 9 h 51" name="T31"/>
                <a:gd fmla="*/ 18 w 23" name="T32"/>
                <a:gd fmla="*/ 9 h 51" name="T33"/>
                <a:gd fmla="*/ 18 w 23" name="T34"/>
                <a:gd fmla="*/ 0 h 5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1" w="23">
                  <a:moveTo>
                    <a:pt x="18" y="51"/>
                  </a:moveTo>
                  <a:cubicBezTo>
                    <a:pt x="16" y="51"/>
                    <a:pt x="16" y="51"/>
                    <a:pt x="16" y="51"/>
                  </a:cubicBezTo>
                  <a:cubicBezTo>
                    <a:pt x="16" y="51"/>
                    <a:pt x="16" y="51"/>
                    <a:pt x="16" y="51"/>
                  </a:cubicBezTo>
                  <a:cubicBezTo>
                    <a:pt x="18" y="51"/>
                    <a:pt x="18" y="51"/>
                    <a:pt x="18" y="51"/>
                  </a:cubicBezTo>
                  <a:cubicBezTo>
                    <a:pt x="18" y="51"/>
                    <a:pt x="18" y="51"/>
                    <a:pt x="18" y="51"/>
                  </a:cubicBezTo>
                  <a:moveTo>
                    <a:pt x="18" y="0"/>
                  </a:moveTo>
                  <a:cubicBezTo>
                    <a:pt x="8" y="0"/>
                    <a:pt x="8" y="0"/>
                    <a:pt x="8" y="0"/>
                  </a:cubicBezTo>
                  <a:cubicBezTo>
                    <a:pt x="8" y="0"/>
                    <a:pt x="8" y="0"/>
                    <a:pt x="8" y="0"/>
                  </a:cubicBezTo>
                  <a:cubicBezTo>
                    <a:pt x="18" y="0"/>
                    <a:pt x="18" y="0"/>
                    <a:pt x="18" y="0"/>
                  </a:cubicBezTo>
                  <a:cubicBezTo>
                    <a:pt x="18" y="9"/>
                    <a:pt x="18" y="9"/>
                    <a:pt x="18" y="9"/>
                  </a:cubicBezTo>
                  <a:cubicBezTo>
                    <a:pt x="0" y="9"/>
                    <a:pt x="0" y="9"/>
                    <a:pt x="0" y="9"/>
                  </a:cubicBezTo>
                  <a:cubicBezTo>
                    <a:pt x="0" y="9"/>
                    <a:pt x="0" y="9"/>
                    <a:pt x="0" y="9"/>
                  </a:cubicBezTo>
                  <a:cubicBezTo>
                    <a:pt x="21" y="9"/>
                    <a:pt x="21" y="9"/>
                    <a:pt x="21" y="9"/>
                  </a:cubicBezTo>
                  <a:cubicBezTo>
                    <a:pt x="23" y="23"/>
                    <a:pt x="23" y="23"/>
                    <a:pt x="23" y="23"/>
                  </a:cubicBezTo>
                  <a:cubicBezTo>
                    <a:pt x="23" y="23"/>
                    <a:pt x="23" y="23"/>
                    <a:pt x="23" y="23"/>
                  </a:cubicBezTo>
                  <a:cubicBezTo>
                    <a:pt x="21" y="9"/>
                    <a:pt x="21" y="9"/>
                    <a:pt x="21" y="9"/>
                  </a:cubicBezTo>
                  <a:cubicBezTo>
                    <a:pt x="18" y="9"/>
                    <a:pt x="18" y="9"/>
                    <a:pt x="18" y="9"/>
                  </a:cubicBezTo>
                  <a:cubicBezTo>
                    <a:pt x="18" y="0"/>
                    <a:pt x="18" y="0"/>
                    <a:pt x="18" y="0"/>
                  </a:cubicBezTo>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2" name="iṥḻîdè">
              <a:extLst>
                <a:ext uri="{FF2B5EF4-FFF2-40B4-BE49-F238E27FC236}">
                  <a16:creationId xmlns:a16="http://schemas.microsoft.com/office/drawing/2014/main" id="{AF83334D-A9D0-4EE0-89B5-37A48D8CCD38}"/>
                </a:ext>
              </a:extLst>
            </p:cNvPr>
            <p:cNvSpPr/>
            <p:nvPr/>
          </p:nvSpPr>
          <p:spPr bwMode="auto">
            <a:xfrm>
              <a:off x="7464458" y="1981991"/>
              <a:ext cx="80900" cy="127550"/>
            </a:xfrm>
            <a:custGeom>
              <a:gdLst>
                <a:gd fmla="*/ 54 w 58" name="T0"/>
                <a:gd fmla="*/ 62 h 91" name="T1"/>
                <a:gd fmla="*/ 18 w 58" name="T2"/>
                <a:gd fmla="*/ 62 h 91" name="T3"/>
                <a:gd fmla="*/ 0 w 58" name="T4"/>
                <a:gd fmla="*/ 77 h 91" name="T5"/>
                <a:gd fmla="*/ 1 w 58" name="T6"/>
                <a:gd fmla="*/ 91 h 91" name="T7"/>
                <a:gd fmla="*/ 53 w 58" name="T8"/>
                <a:gd fmla="*/ 91 h 91" name="T9"/>
                <a:gd fmla="*/ 54 w 58" name="T10"/>
                <a:gd fmla="*/ 62 h 91" name="T11"/>
                <a:gd fmla="*/ 58 w 58" name="T12"/>
                <a:gd fmla="*/ 0 h 91" name="T13"/>
                <a:gd fmla="*/ 46 w 58" name="T14"/>
                <a:gd fmla="*/ 0 h 91" name="T15"/>
                <a:gd fmla="*/ 39 w 58" name="T16"/>
                <a:gd fmla="*/ 27 h 91" name="T17"/>
                <a:gd fmla="*/ 31 w 58" name="T18"/>
                <a:gd fmla="*/ 27 h 91" name="T19"/>
                <a:gd fmla="*/ 31 w 58" name="T20"/>
                <a:gd fmla="*/ 27 h 91" name="T21"/>
                <a:gd fmla="*/ 56 w 58" name="T22"/>
                <a:gd fmla="*/ 27 h 91" name="T23"/>
                <a:gd fmla="*/ 56 w 58" name="T24"/>
                <a:gd fmla="*/ 27 h 91" name="T25"/>
                <a:gd fmla="*/ 56 w 58" name="T26"/>
                <a:gd fmla="*/ 27 h 91" name="T27"/>
                <a:gd fmla="*/ 58 w 58" name="T28"/>
                <a:gd fmla="*/ 0 h 9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1" w="57">
                  <a:moveTo>
                    <a:pt x="54" y="62"/>
                  </a:moveTo>
                  <a:cubicBezTo>
                    <a:pt x="18" y="62"/>
                    <a:pt x="18" y="62"/>
                    <a:pt x="18" y="62"/>
                  </a:cubicBezTo>
                  <a:cubicBezTo>
                    <a:pt x="13" y="67"/>
                    <a:pt x="7" y="72"/>
                    <a:pt x="0" y="77"/>
                  </a:cubicBezTo>
                  <a:cubicBezTo>
                    <a:pt x="1" y="91"/>
                    <a:pt x="1" y="91"/>
                    <a:pt x="1" y="91"/>
                  </a:cubicBezTo>
                  <a:cubicBezTo>
                    <a:pt x="53" y="91"/>
                    <a:pt x="53" y="91"/>
                    <a:pt x="53" y="91"/>
                  </a:cubicBezTo>
                  <a:cubicBezTo>
                    <a:pt x="54" y="62"/>
                    <a:pt x="54" y="62"/>
                    <a:pt x="54" y="62"/>
                  </a:cubicBezTo>
                  <a:moveTo>
                    <a:pt x="58" y="0"/>
                  </a:moveTo>
                  <a:cubicBezTo>
                    <a:pt x="46" y="0"/>
                    <a:pt x="46" y="0"/>
                    <a:pt x="46" y="0"/>
                  </a:cubicBezTo>
                  <a:cubicBezTo>
                    <a:pt x="45" y="8"/>
                    <a:pt x="43" y="17"/>
                    <a:pt x="39" y="27"/>
                  </a:cubicBezTo>
                  <a:cubicBezTo>
                    <a:pt x="31" y="27"/>
                    <a:pt x="31" y="27"/>
                    <a:pt x="31" y="27"/>
                  </a:cubicBezTo>
                  <a:cubicBezTo>
                    <a:pt x="31" y="27"/>
                    <a:pt x="31" y="27"/>
                    <a:pt x="31" y="27"/>
                  </a:cubicBezTo>
                  <a:cubicBezTo>
                    <a:pt x="56" y="27"/>
                    <a:pt x="56" y="27"/>
                    <a:pt x="56" y="27"/>
                  </a:cubicBezTo>
                  <a:cubicBezTo>
                    <a:pt x="56" y="27"/>
                    <a:pt x="56" y="27"/>
                    <a:pt x="56" y="27"/>
                  </a:cubicBezTo>
                  <a:cubicBezTo>
                    <a:pt x="56" y="27"/>
                    <a:pt x="56" y="27"/>
                    <a:pt x="56" y="27"/>
                  </a:cubicBezTo>
                  <a:cubicBezTo>
                    <a:pt x="58" y="0"/>
                    <a:pt x="58" y="0"/>
                    <a:pt x="58" y="0"/>
                  </a:cubicBezTo>
                </a:path>
              </a:pathLst>
            </a:custGeom>
            <a:solidFill>
              <a:srgbClr val="E5E5E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3" name="îṡľiḍê">
              <a:extLst>
                <a:ext uri="{FF2B5EF4-FFF2-40B4-BE49-F238E27FC236}">
                  <a16:creationId xmlns:a16="http://schemas.microsoft.com/office/drawing/2014/main" id="{5596E464-1208-4574-AEF5-F81621C0EE87}"/>
                </a:ext>
              </a:extLst>
            </p:cNvPr>
            <p:cNvSpPr/>
            <p:nvPr/>
          </p:nvSpPr>
          <p:spPr bwMode="auto">
            <a:xfrm>
              <a:off x="7517603" y="1961323"/>
              <a:ext cx="34840" cy="20668"/>
            </a:xfrm>
            <a:custGeom>
              <a:gdLst>
                <a:gd fmla="*/ 23 w 25" name="T0"/>
                <a:gd fmla="*/ 0 h 15" name="T1"/>
                <a:gd fmla="*/ 2 w 25" name="T2"/>
                <a:gd fmla="*/ 0 h 15" name="T3"/>
                <a:gd fmla="*/ 0 w 25" name="T4"/>
                <a:gd fmla="*/ 14 h 15" name="T5"/>
                <a:gd fmla="*/ 8 w 25" name="T6"/>
                <a:gd fmla="*/ 14 h 15" name="T7"/>
                <a:gd fmla="*/ 8 w 25" name="T8"/>
                <a:gd fmla="*/ 15 h 15" name="T9"/>
                <a:gd fmla="*/ 20 w 25" name="T10"/>
                <a:gd fmla="*/ 15 h 15" name="T11"/>
                <a:gd fmla="*/ 20 w 25" name="T12"/>
                <a:gd fmla="*/ 14 h 15" name="T13"/>
                <a:gd fmla="*/ 25 w 25" name="T14"/>
                <a:gd fmla="*/ 14 h 15" name="T15"/>
                <a:gd fmla="*/ 23 w 25"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25">
                  <a:moveTo>
                    <a:pt x="23" y="0"/>
                  </a:moveTo>
                  <a:cubicBezTo>
                    <a:pt x="2" y="0"/>
                    <a:pt x="2" y="0"/>
                    <a:pt x="2" y="0"/>
                  </a:cubicBezTo>
                  <a:cubicBezTo>
                    <a:pt x="2" y="5"/>
                    <a:pt x="1" y="9"/>
                    <a:pt x="0" y="14"/>
                  </a:cubicBezTo>
                  <a:cubicBezTo>
                    <a:pt x="8" y="14"/>
                    <a:pt x="8" y="14"/>
                    <a:pt x="8" y="14"/>
                  </a:cubicBezTo>
                  <a:cubicBezTo>
                    <a:pt x="8" y="15"/>
                    <a:pt x="8" y="15"/>
                    <a:pt x="8" y="15"/>
                  </a:cubicBezTo>
                  <a:cubicBezTo>
                    <a:pt x="20" y="15"/>
                    <a:pt x="20" y="15"/>
                    <a:pt x="20" y="15"/>
                  </a:cubicBezTo>
                  <a:cubicBezTo>
                    <a:pt x="20" y="14"/>
                    <a:pt x="20" y="14"/>
                    <a:pt x="20" y="14"/>
                  </a:cubicBezTo>
                  <a:cubicBezTo>
                    <a:pt x="25" y="14"/>
                    <a:pt x="25" y="14"/>
                    <a:pt x="25" y="14"/>
                  </a:cubicBezTo>
                  <a:cubicBezTo>
                    <a:pt x="23" y="0"/>
                    <a:pt x="23" y="0"/>
                    <a:pt x="23" y="0"/>
                  </a:cubicBezTo>
                </a:path>
              </a:pathLst>
            </a:custGeom>
            <a:solidFill>
              <a:srgbClr val="7E58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4" name="ïşľiḋê">
              <a:extLst>
                <a:ext uri="{FF2B5EF4-FFF2-40B4-BE49-F238E27FC236}">
                  <a16:creationId xmlns:a16="http://schemas.microsoft.com/office/drawing/2014/main" id="{8E7B615E-AA26-4A5F-9B1D-A9E728CCB8EE}"/>
                </a:ext>
              </a:extLst>
            </p:cNvPr>
            <p:cNvSpPr/>
            <p:nvPr/>
          </p:nvSpPr>
          <p:spPr bwMode="auto">
            <a:xfrm>
              <a:off x="7520556" y="1948332"/>
              <a:ext cx="24802" cy="12991"/>
            </a:xfrm>
            <a:custGeom>
              <a:gdLst>
                <a:gd fmla="*/ 18 w 18" name="T0"/>
                <a:gd fmla="*/ 0 h 9" name="T1"/>
                <a:gd fmla="*/ 8 w 18" name="T2"/>
                <a:gd fmla="*/ 0 h 9" name="T3"/>
                <a:gd fmla="*/ 8 w 18" name="T4"/>
                <a:gd fmla="*/ 9 h 9" name="T5"/>
                <a:gd fmla="*/ 0 w 18" name="T6"/>
                <a:gd fmla="*/ 9 h 9" name="T7"/>
                <a:gd fmla="*/ 0 w 18" name="T8"/>
                <a:gd fmla="*/ 9 h 9" name="T9"/>
                <a:gd fmla="*/ 18 w 18" name="T10"/>
                <a:gd fmla="*/ 9 h 9" name="T11"/>
                <a:gd fmla="*/ 18 w 18" name="T12"/>
                <a:gd fmla="*/ 0 h 9" name="T13"/>
              </a:gdLst>
              <a:cxnLst>
                <a:cxn ang="0">
                  <a:pos x="T0" y="T1"/>
                </a:cxn>
                <a:cxn ang="0">
                  <a:pos x="T2" y="T3"/>
                </a:cxn>
                <a:cxn ang="0">
                  <a:pos x="T4" y="T5"/>
                </a:cxn>
                <a:cxn ang="0">
                  <a:pos x="T6" y="T7"/>
                </a:cxn>
                <a:cxn ang="0">
                  <a:pos x="T8" y="T9"/>
                </a:cxn>
                <a:cxn ang="0">
                  <a:pos x="T10" y="T11"/>
                </a:cxn>
                <a:cxn ang="0">
                  <a:pos x="T12" y="T13"/>
                </a:cxn>
              </a:cxnLst>
              <a:rect b="b" l="0" r="r" t="0"/>
              <a:pathLst>
                <a:path h="9" w="18">
                  <a:moveTo>
                    <a:pt x="18" y="0"/>
                  </a:moveTo>
                  <a:cubicBezTo>
                    <a:pt x="8" y="0"/>
                    <a:pt x="8" y="0"/>
                    <a:pt x="8" y="0"/>
                  </a:cubicBezTo>
                  <a:cubicBezTo>
                    <a:pt x="8" y="2"/>
                    <a:pt x="8" y="6"/>
                    <a:pt x="8" y="9"/>
                  </a:cubicBezTo>
                  <a:cubicBezTo>
                    <a:pt x="0" y="9"/>
                    <a:pt x="0" y="9"/>
                    <a:pt x="0" y="9"/>
                  </a:cubicBezTo>
                  <a:cubicBezTo>
                    <a:pt x="0" y="9"/>
                    <a:pt x="0" y="9"/>
                    <a:pt x="0" y="9"/>
                  </a:cubicBezTo>
                  <a:cubicBezTo>
                    <a:pt x="18" y="9"/>
                    <a:pt x="18" y="9"/>
                    <a:pt x="18" y="9"/>
                  </a:cubicBezTo>
                  <a:cubicBezTo>
                    <a:pt x="18" y="0"/>
                    <a:pt x="18" y="0"/>
                    <a:pt x="18" y="0"/>
                  </a:cubicBezTo>
                </a:path>
              </a:pathLst>
            </a:custGeom>
            <a:solidFill>
              <a:srgbClr val="7E58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5" name="íşľíḓê">
              <a:extLst>
                <a:ext uri="{FF2B5EF4-FFF2-40B4-BE49-F238E27FC236}">
                  <a16:creationId xmlns:a16="http://schemas.microsoft.com/office/drawing/2014/main" id="{E039A947-863A-4B72-9FFE-82A23D04D1FF}"/>
                </a:ext>
              </a:extLst>
            </p:cNvPr>
            <p:cNvSpPr/>
            <p:nvPr/>
          </p:nvSpPr>
          <p:spPr bwMode="auto">
            <a:xfrm>
              <a:off x="7478630" y="2019783"/>
              <a:ext cx="66728" cy="49012"/>
            </a:xfrm>
            <a:custGeom>
              <a:gdLst>
                <a:gd fmla="*/ 48 w 48" name="T0"/>
                <a:gd fmla="*/ 0 h 35" name="T1"/>
                <a:gd fmla="*/ 46 w 48" name="T2"/>
                <a:gd fmla="*/ 0 h 35" name="T3"/>
                <a:gd fmla="*/ 21 w 48" name="T4"/>
                <a:gd fmla="*/ 0 h 35" name="T5"/>
                <a:gd fmla="*/ 18 w 48" name="T6"/>
                <a:gd fmla="*/ 8 h 35" name="T7"/>
                <a:gd fmla="*/ 25 w 48" name="T8"/>
                <a:gd fmla="*/ 12 h 35" name="T9"/>
                <a:gd fmla="*/ 28 w 48" name="T10"/>
                <a:gd fmla="*/ 26 h 35" name="T11"/>
                <a:gd fmla="*/ 27 w 48" name="T12"/>
                <a:gd fmla="*/ 26 h 35" name="T13"/>
                <a:gd fmla="*/ 27 w 48" name="T14"/>
                <a:gd fmla="*/ 26 h 35" name="T15"/>
                <a:gd fmla="*/ 21 w 48" name="T16"/>
                <a:gd fmla="*/ 18 h 35" name="T17"/>
                <a:gd fmla="*/ 16 w 48" name="T18"/>
                <a:gd fmla="*/ 12 h 35" name="T19"/>
                <a:gd fmla="*/ 15 w 48" name="T20"/>
                <a:gd fmla="*/ 13 h 35" name="T21"/>
                <a:gd fmla="*/ 20 w 48" name="T22"/>
                <a:gd fmla="*/ 19 h 35" name="T23"/>
                <a:gd fmla="*/ 26 w 48" name="T24"/>
                <a:gd fmla="*/ 27 h 35" name="T25"/>
                <a:gd fmla="*/ 26 w 48" name="T26"/>
                <a:gd fmla="*/ 28 h 35" name="T27"/>
                <a:gd fmla="*/ 23 w 48" name="T28"/>
                <a:gd fmla="*/ 28 h 35" name="T29"/>
                <a:gd fmla="*/ 13 w 48" name="T30"/>
                <a:gd fmla="*/ 24 h 35" name="T31"/>
                <a:gd fmla="*/ 10 w 48" name="T32"/>
                <a:gd fmla="*/ 21 h 35" name="T33"/>
                <a:gd fmla="*/ 0 w 48" name="T34"/>
                <a:gd fmla="*/ 35 h 35" name="T35"/>
                <a:gd fmla="*/ 8 w 48" name="T36"/>
                <a:gd fmla="*/ 35 h 35" name="T37"/>
                <a:gd fmla="*/ 8 w 48" name="T38"/>
                <a:gd fmla="*/ 35 h 35" name="T39"/>
                <a:gd fmla="*/ 44 w 48" name="T40"/>
                <a:gd fmla="*/ 35 h 35" name="T41"/>
                <a:gd fmla="*/ 44 w 48" name="T42"/>
                <a:gd fmla="*/ 35 h 35" name="T43"/>
                <a:gd fmla="*/ 46 w 48" name="T44"/>
                <a:gd fmla="*/ 35 h 35" name="T45"/>
                <a:gd fmla="*/ 48 w 48" name="T46"/>
                <a:gd fmla="*/ 0 h 35"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35" w="48">
                  <a:moveTo>
                    <a:pt x="48" y="0"/>
                  </a:moveTo>
                  <a:cubicBezTo>
                    <a:pt x="46" y="0"/>
                    <a:pt x="46" y="0"/>
                    <a:pt x="46" y="0"/>
                  </a:cubicBezTo>
                  <a:cubicBezTo>
                    <a:pt x="21" y="0"/>
                    <a:pt x="21" y="0"/>
                    <a:pt x="21" y="0"/>
                  </a:cubicBezTo>
                  <a:cubicBezTo>
                    <a:pt x="20" y="3"/>
                    <a:pt x="19" y="5"/>
                    <a:pt x="18" y="8"/>
                  </a:cubicBezTo>
                  <a:cubicBezTo>
                    <a:pt x="20" y="9"/>
                    <a:pt x="23" y="10"/>
                    <a:pt x="25" y="12"/>
                  </a:cubicBezTo>
                  <a:cubicBezTo>
                    <a:pt x="29" y="16"/>
                    <a:pt x="30" y="22"/>
                    <a:pt x="28" y="26"/>
                  </a:cubicBezTo>
                  <a:cubicBezTo>
                    <a:pt x="27" y="26"/>
                    <a:pt x="27" y="26"/>
                    <a:pt x="27" y="26"/>
                  </a:cubicBezTo>
                  <a:cubicBezTo>
                    <a:pt x="27" y="26"/>
                    <a:pt x="27" y="26"/>
                    <a:pt x="27" y="26"/>
                  </a:cubicBezTo>
                  <a:cubicBezTo>
                    <a:pt x="24" y="23"/>
                    <a:pt x="22" y="20"/>
                    <a:pt x="21" y="18"/>
                  </a:cubicBezTo>
                  <a:cubicBezTo>
                    <a:pt x="20" y="15"/>
                    <a:pt x="18" y="13"/>
                    <a:pt x="16" y="12"/>
                  </a:cubicBezTo>
                  <a:cubicBezTo>
                    <a:pt x="15" y="12"/>
                    <a:pt x="15" y="13"/>
                    <a:pt x="15" y="13"/>
                  </a:cubicBezTo>
                  <a:cubicBezTo>
                    <a:pt x="17" y="15"/>
                    <a:pt x="18" y="16"/>
                    <a:pt x="20" y="19"/>
                  </a:cubicBezTo>
                  <a:cubicBezTo>
                    <a:pt x="20" y="21"/>
                    <a:pt x="23" y="24"/>
                    <a:pt x="26" y="27"/>
                  </a:cubicBezTo>
                  <a:cubicBezTo>
                    <a:pt x="26" y="28"/>
                    <a:pt x="26" y="28"/>
                    <a:pt x="26" y="28"/>
                  </a:cubicBezTo>
                  <a:cubicBezTo>
                    <a:pt x="25" y="28"/>
                    <a:pt x="24" y="28"/>
                    <a:pt x="23" y="28"/>
                  </a:cubicBezTo>
                  <a:cubicBezTo>
                    <a:pt x="19" y="28"/>
                    <a:pt x="16" y="27"/>
                    <a:pt x="13" y="24"/>
                  </a:cubicBezTo>
                  <a:cubicBezTo>
                    <a:pt x="12" y="23"/>
                    <a:pt x="11" y="22"/>
                    <a:pt x="10" y="21"/>
                  </a:cubicBezTo>
                  <a:cubicBezTo>
                    <a:pt x="7" y="26"/>
                    <a:pt x="4" y="30"/>
                    <a:pt x="0" y="35"/>
                  </a:cubicBezTo>
                  <a:cubicBezTo>
                    <a:pt x="8" y="35"/>
                    <a:pt x="8" y="35"/>
                    <a:pt x="8" y="35"/>
                  </a:cubicBezTo>
                  <a:cubicBezTo>
                    <a:pt x="8" y="35"/>
                    <a:pt x="8" y="35"/>
                    <a:pt x="8" y="35"/>
                  </a:cubicBezTo>
                  <a:cubicBezTo>
                    <a:pt x="44" y="35"/>
                    <a:pt x="44" y="35"/>
                    <a:pt x="44" y="35"/>
                  </a:cubicBezTo>
                  <a:cubicBezTo>
                    <a:pt x="44" y="35"/>
                    <a:pt x="44" y="35"/>
                    <a:pt x="44" y="35"/>
                  </a:cubicBezTo>
                  <a:cubicBezTo>
                    <a:pt x="46" y="35"/>
                    <a:pt x="46" y="35"/>
                    <a:pt x="46" y="35"/>
                  </a:cubicBezTo>
                  <a:cubicBezTo>
                    <a:pt x="48" y="0"/>
                    <a:pt x="48" y="0"/>
                    <a:pt x="48" y="0"/>
                  </a:cubicBezTo>
                </a:path>
              </a:pathLst>
            </a:custGeom>
            <a:solidFill>
              <a:srgbClr val="7E58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6" name="íšlíďè">
              <a:extLst>
                <a:ext uri="{FF2B5EF4-FFF2-40B4-BE49-F238E27FC236}">
                  <a16:creationId xmlns:a16="http://schemas.microsoft.com/office/drawing/2014/main" id="{20EE54D3-AE0D-4551-AAA0-256CDAB270DC}"/>
                </a:ext>
              </a:extLst>
            </p:cNvPr>
            <p:cNvSpPr/>
            <p:nvPr/>
          </p:nvSpPr>
          <p:spPr bwMode="auto">
            <a:xfrm>
              <a:off x="7492211" y="2038089"/>
              <a:ext cx="22439" cy="20668"/>
            </a:xfrm>
            <a:custGeom>
              <a:gdLst>
                <a:gd fmla="*/ 5 w 16" name="T0"/>
                <a:gd fmla="*/ 0 h 15" name="T1"/>
                <a:gd fmla="*/ 0 w 16" name="T2"/>
                <a:gd fmla="*/ 8 h 15" name="T3"/>
                <a:gd fmla="*/ 3 w 16" name="T4"/>
                <a:gd fmla="*/ 11 h 15" name="T5"/>
                <a:gd fmla="*/ 13 w 16" name="T6"/>
                <a:gd fmla="*/ 15 h 15" name="T7"/>
                <a:gd fmla="*/ 16 w 16" name="T8"/>
                <a:gd fmla="*/ 15 h 15" name="T9"/>
                <a:gd fmla="*/ 16 w 16" name="T10"/>
                <a:gd fmla="*/ 14 h 15" name="T11"/>
                <a:gd fmla="*/ 10 w 16" name="T12"/>
                <a:gd fmla="*/ 6 h 15" name="T13"/>
                <a:gd fmla="*/ 5 w 16" name="T14"/>
                <a:gd fmla="*/ 0 h 1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 w="16">
                  <a:moveTo>
                    <a:pt x="5" y="0"/>
                  </a:moveTo>
                  <a:cubicBezTo>
                    <a:pt x="3" y="3"/>
                    <a:pt x="2" y="5"/>
                    <a:pt x="0" y="8"/>
                  </a:cubicBezTo>
                  <a:cubicBezTo>
                    <a:pt x="1" y="9"/>
                    <a:pt x="2" y="10"/>
                    <a:pt x="3" y="11"/>
                  </a:cubicBezTo>
                  <a:cubicBezTo>
                    <a:pt x="6" y="14"/>
                    <a:pt x="9" y="15"/>
                    <a:pt x="13" y="15"/>
                  </a:cubicBezTo>
                  <a:cubicBezTo>
                    <a:pt x="14" y="15"/>
                    <a:pt x="15" y="15"/>
                    <a:pt x="16" y="15"/>
                  </a:cubicBezTo>
                  <a:cubicBezTo>
                    <a:pt x="16" y="14"/>
                    <a:pt x="16" y="14"/>
                    <a:pt x="16" y="14"/>
                  </a:cubicBezTo>
                  <a:cubicBezTo>
                    <a:pt x="13" y="11"/>
                    <a:pt x="10" y="8"/>
                    <a:pt x="10" y="6"/>
                  </a:cubicBezTo>
                  <a:cubicBezTo>
                    <a:pt x="8" y="3"/>
                    <a:pt x="7" y="2"/>
                    <a:pt x="5" y="0"/>
                  </a:cubicBezTo>
                </a:path>
              </a:pathLst>
            </a:custGeom>
            <a:solidFill>
              <a:srgbClr val="DCBE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7" name="iṡḻîḍê">
              <a:extLst>
                <a:ext uri="{FF2B5EF4-FFF2-40B4-BE49-F238E27FC236}">
                  <a16:creationId xmlns:a16="http://schemas.microsoft.com/office/drawing/2014/main" id="{7D8AE244-0EC1-446D-8CA5-159FD0620F8F}"/>
                </a:ext>
              </a:extLst>
            </p:cNvPr>
            <p:cNvSpPr/>
            <p:nvPr/>
          </p:nvSpPr>
          <p:spPr bwMode="auto">
            <a:xfrm>
              <a:off x="7501070" y="2031003"/>
              <a:ext cx="19487" cy="25392"/>
            </a:xfrm>
            <a:custGeom>
              <a:gdLst>
                <a:gd fmla="*/ 2 w 14" name="T0"/>
                <a:gd fmla="*/ 0 h 18" name="T1"/>
                <a:gd fmla="*/ 0 w 14" name="T2"/>
                <a:gd fmla="*/ 4 h 18" name="T3"/>
                <a:gd fmla="*/ 5 w 14" name="T4"/>
                <a:gd fmla="*/ 10 h 18" name="T5"/>
                <a:gd fmla="*/ 11 w 14" name="T6"/>
                <a:gd fmla="*/ 18 h 18" name="T7"/>
                <a:gd fmla="*/ 11 w 14" name="T8"/>
                <a:gd fmla="*/ 18 h 18" name="T9"/>
                <a:gd fmla="*/ 12 w 14" name="T10"/>
                <a:gd fmla="*/ 18 h 18" name="T11"/>
                <a:gd fmla="*/ 9 w 14" name="T12"/>
                <a:gd fmla="*/ 4 h 18" name="T13"/>
                <a:gd fmla="*/ 2 w 14" name="T14"/>
                <a:gd fmla="*/ 0 h 1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 w="14">
                  <a:moveTo>
                    <a:pt x="2" y="0"/>
                  </a:moveTo>
                  <a:cubicBezTo>
                    <a:pt x="1" y="1"/>
                    <a:pt x="0" y="3"/>
                    <a:pt x="0" y="4"/>
                  </a:cubicBezTo>
                  <a:cubicBezTo>
                    <a:pt x="2" y="5"/>
                    <a:pt x="4" y="7"/>
                    <a:pt x="5" y="10"/>
                  </a:cubicBezTo>
                  <a:cubicBezTo>
                    <a:pt x="6" y="12"/>
                    <a:pt x="8" y="15"/>
                    <a:pt x="11" y="18"/>
                  </a:cubicBezTo>
                  <a:cubicBezTo>
                    <a:pt x="11" y="18"/>
                    <a:pt x="11" y="18"/>
                    <a:pt x="11" y="18"/>
                  </a:cubicBezTo>
                  <a:cubicBezTo>
                    <a:pt x="12" y="18"/>
                    <a:pt x="12" y="18"/>
                    <a:pt x="12" y="18"/>
                  </a:cubicBezTo>
                  <a:cubicBezTo>
                    <a:pt x="14" y="14"/>
                    <a:pt x="13" y="8"/>
                    <a:pt x="9" y="4"/>
                  </a:cubicBezTo>
                  <a:cubicBezTo>
                    <a:pt x="7" y="2"/>
                    <a:pt x="4" y="1"/>
                    <a:pt x="2" y="0"/>
                  </a:cubicBezTo>
                </a:path>
              </a:pathLst>
            </a:custGeom>
            <a:solidFill>
              <a:srgbClr val="DCBE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8" name="íṩľíḍê">
              <a:extLst>
                <a:ext uri="{FF2B5EF4-FFF2-40B4-BE49-F238E27FC236}">
                  <a16:creationId xmlns:a16="http://schemas.microsoft.com/office/drawing/2014/main" id="{EDD8EE28-B0DC-4136-A0CC-B7BBE651E09A}"/>
                </a:ext>
              </a:extLst>
            </p:cNvPr>
            <p:cNvSpPr/>
            <p:nvPr/>
          </p:nvSpPr>
          <p:spPr bwMode="auto">
            <a:xfrm>
              <a:off x="8243930" y="1853260"/>
              <a:ext cx="21849" cy="19486"/>
            </a:xfrm>
            <a:custGeom>
              <a:gdLst>
                <a:gd fmla="*/ 0 w 16" name="T0"/>
                <a:gd fmla="*/ 8 h 14" name="T1"/>
                <a:gd fmla="*/ 0 w 16" name="T2"/>
                <a:gd fmla="*/ 14 h 14" name="T3"/>
                <a:gd fmla="*/ 16 w 16" name="T4"/>
                <a:gd fmla="*/ 12 h 14" name="T5"/>
                <a:gd fmla="*/ 15 w 16" name="T6"/>
                <a:gd fmla="*/ 7 h 14" name="T7"/>
                <a:gd fmla="*/ 7 w 16" name="T8"/>
                <a:gd fmla="*/ 0 h 14" name="T9"/>
                <a:gd fmla="*/ 7 w 16" name="T10"/>
                <a:gd fmla="*/ 0 h 14" name="T11"/>
                <a:gd fmla="*/ 7 w 16" name="T12"/>
                <a:gd fmla="*/ 0 h 14" name="T13"/>
                <a:gd fmla="*/ 7 w 16" name="T14"/>
                <a:gd fmla="*/ 1 h 14" name="T15"/>
                <a:gd fmla="*/ 0 w 16" name="T16"/>
                <a:gd fmla="*/ 8 h 1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 w="16">
                  <a:moveTo>
                    <a:pt x="0" y="8"/>
                  </a:moveTo>
                  <a:cubicBezTo>
                    <a:pt x="0" y="14"/>
                    <a:pt x="0" y="14"/>
                    <a:pt x="0" y="14"/>
                  </a:cubicBezTo>
                  <a:cubicBezTo>
                    <a:pt x="16" y="12"/>
                    <a:pt x="16" y="12"/>
                    <a:pt x="16" y="12"/>
                  </a:cubicBezTo>
                  <a:cubicBezTo>
                    <a:pt x="15" y="7"/>
                    <a:pt x="15" y="7"/>
                    <a:pt x="15" y="7"/>
                  </a:cubicBezTo>
                  <a:cubicBezTo>
                    <a:pt x="15" y="7"/>
                    <a:pt x="14" y="0"/>
                    <a:pt x="7" y="0"/>
                  </a:cubicBezTo>
                  <a:cubicBezTo>
                    <a:pt x="7" y="0"/>
                    <a:pt x="7" y="0"/>
                    <a:pt x="7" y="0"/>
                  </a:cubicBezTo>
                  <a:cubicBezTo>
                    <a:pt x="7" y="0"/>
                    <a:pt x="7" y="0"/>
                    <a:pt x="7" y="0"/>
                  </a:cubicBezTo>
                  <a:cubicBezTo>
                    <a:pt x="7" y="1"/>
                    <a:pt x="7" y="1"/>
                    <a:pt x="7" y="1"/>
                  </a:cubicBezTo>
                  <a:cubicBezTo>
                    <a:pt x="0" y="1"/>
                    <a:pt x="0" y="8"/>
                    <a:pt x="0" y="8"/>
                  </a:cubicBezTo>
                  <a:close/>
                </a:path>
              </a:pathLst>
            </a:custGeom>
            <a:solidFill>
              <a:srgbClr val="F094B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9" name="íSľíďè">
              <a:extLst>
                <a:ext uri="{FF2B5EF4-FFF2-40B4-BE49-F238E27FC236}">
                  <a16:creationId xmlns:a16="http://schemas.microsoft.com/office/drawing/2014/main" id="{CE95CB2D-D6D3-40FC-99C0-5FD5C08E4487}"/>
                </a:ext>
              </a:extLst>
            </p:cNvPr>
            <p:cNvSpPr/>
            <p:nvPr/>
          </p:nvSpPr>
          <p:spPr bwMode="auto">
            <a:xfrm>
              <a:off x="8243930" y="1870385"/>
              <a:ext cx="23621" cy="13582"/>
            </a:xfrm>
            <a:custGeom>
              <a:gdLst>
                <a:gd fmla="*/ 2 w 40" name="T0"/>
                <a:gd fmla="*/ 23 h 23" name="T1"/>
                <a:gd fmla="*/ 40 w 40" name="T2"/>
                <a:gd fmla="*/ 18 h 23" name="T3"/>
                <a:gd fmla="*/ 37 w 40" name="T4"/>
                <a:gd fmla="*/ 0 h 23" name="T5"/>
                <a:gd fmla="*/ 19 w 40" name="T6"/>
                <a:gd fmla="*/ 2 h 23" name="T7"/>
                <a:gd fmla="*/ 19 w 40" name="T8"/>
                <a:gd fmla="*/ 2 h 23" name="T9"/>
                <a:gd fmla="*/ 0 w 40" name="T10"/>
                <a:gd fmla="*/ 4 h 23" name="T11"/>
                <a:gd fmla="*/ 2 w 40" name="T12"/>
                <a:gd fmla="*/ 23 h 23" name="T13"/>
              </a:gdLst>
              <a:cxnLst>
                <a:cxn ang="0">
                  <a:pos x="T0" y="T1"/>
                </a:cxn>
                <a:cxn ang="0">
                  <a:pos x="T2" y="T3"/>
                </a:cxn>
                <a:cxn ang="0">
                  <a:pos x="T4" y="T5"/>
                </a:cxn>
                <a:cxn ang="0">
                  <a:pos x="T6" y="T7"/>
                </a:cxn>
                <a:cxn ang="0">
                  <a:pos x="T8" y="T9"/>
                </a:cxn>
                <a:cxn ang="0">
                  <a:pos x="T10" y="T11"/>
                </a:cxn>
                <a:cxn ang="0">
                  <a:pos x="T12" y="T13"/>
                </a:cxn>
              </a:cxnLst>
              <a:rect b="b" l="0" r="r" t="0"/>
              <a:pathLst>
                <a:path h="23" w="40">
                  <a:moveTo>
                    <a:pt x="2" y="23"/>
                  </a:moveTo>
                  <a:lnTo>
                    <a:pt x="40" y="18"/>
                  </a:lnTo>
                  <a:lnTo>
                    <a:pt x="37" y="0"/>
                  </a:lnTo>
                  <a:lnTo>
                    <a:pt x="19" y="2"/>
                  </a:lnTo>
                  <a:lnTo>
                    <a:pt x="19" y="2"/>
                  </a:lnTo>
                  <a:lnTo>
                    <a:pt x="0" y="4"/>
                  </a:lnTo>
                  <a:lnTo>
                    <a:pt x="2" y="23"/>
                  </a:lnTo>
                  <a:close/>
                </a:path>
              </a:pathLst>
            </a:custGeom>
            <a:solidFill>
              <a:srgbClr val="FFE9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0" name="ïṥḻiḓé">
              <a:extLst>
                <a:ext uri="{FF2B5EF4-FFF2-40B4-BE49-F238E27FC236}">
                  <a16:creationId xmlns:a16="http://schemas.microsoft.com/office/drawing/2014/main" id="{902A82D9-E491-4A5E-BD8B-0277A57618A2}"/>
                </a:ext>
              </a:extLst>
            </p:cNvPr>
            <p:cNvSpPr/>
            <p:nvPr/>
          </p:nvSpPr>
          <p:spPr bwMode="auto">
            <a:xfrm>
              <a:off x="8261646" y="2031003"/>
              <a:ext cx="21258" cy="22439"/>
            </a:xfrm>
            <a:custGeom>
              <a:gdLst>
                <a:gd fmla="*/ 6 w 15" name="T0"/>
                <a:gd fmla="*/ 16 h 16" name="T1"/>
                <a:gd fmla="*/ 0 w 15" name="T2"/>
                <a:gd fmla="*/ 5 h 16" name="T3"/>
                <a:gd fmla="*/ 15 w 15" name="T4"/>
                <a:gd fmla="*/ 3 h 16" name="T5"/>
                <a:gd fmla="*/ 12 w 15" name="T6"/>
                <a:gd fmla="*/ 15 h 16" name="T7"/>
                <a:gd fmla="*/ 12 w 15" name="T8"/>
                <a:gd fmla="*/ 15 h 16" name="T9"/>
                <a:gd fmla="*/ 9 w 15" name="T10"/>
                <a:gd fmla="*/ 15 h 16" name="T11"/>
                <a:gd fmla="*/ 6 w 15" name="T12"/>
                <a:gd fmla="*/ 16 h 16" name="T13"/>
              </a:gdLst>
              <a:cxnLst>
                <a:cxn ang="0">
                  <a:pos x="T0" y="T1"/>
                </a:cxn>
                <a:cxn ang="0">
                  <a:pos x="T2" y="T3"/>
                </a:cxn>
                <a:cxn ang="0">
                  <a:pos x="T4" y="T5"/>
                </a:cxn>
                <a:cxn ang="0">
                  <a:pos x="T6" y="T7"/>
                </a:cxn>
                <a:cxn ang="0">
                  <a:pos x="T8" y="T9"/>
                </a:cxn>
                <a:cxn ang="0">
                  <a:pos x="T10" y="T11"/>
                </a:cxn>
                <a:cxn ang="0">
                  <a:pos x="T12" y="T13"/>
                </a:cxn>
              </a:cxnLst>
              <a:rect b="b" l="0" r="r" t="0"/>
              <a:pathLst>
                <a:path h="16" w="15">
                  <a:moveTo>
                    <a:pt x="6" y="16"/>
                  </a:moveTo>
                  <a:cubicBezTo>
                    <a:pt x="0" y="5"/>
                    <a:pt x="0" y="5"/>
                    <a:pt x="0" y="5"/>
                  </a:cubicBezTo>
                  <a:cubicBezTo>
                    <a:pt x="7" y="0"/>
                    <a:pt x="14" y="3"/>
                    <a:pt x="15" y="3"/>
                  </a:cubicBezTo>
                  <a:cubicBezTo>
                    <a:pt x="12" y="15"/>
                    <a:pt x="12" y="15"/>
                    <a:pt x="12" y="15"/>
                  </a:cubicBezTo>
                  <a:cubicBezTo>
                    <a:pt x="12" y="15"/>
                    <a:pt x="12" y="15"/>
                    <a:pt x="12" y="15"/>
                  </a:cubicBezTo>
                  <a:cubicBezTo>
                    <a:pt x="11" y="15"/>
                    <a:pt x="10" y="15"/>
                    <a:pt x="9" y="15"/>
                  </a:cubicBezTo>
                  <a:cubicBezTo>
                    <a:pt x="8" y="15"/>
                    <a:pt x="7" y="15"/>
                    <a:pt x="6" y="16"/>
                  </a:cubicBezTo>
                  <a:close/>
                </a:path>
              </a:pathLst>
            </a:custGeom>
            <a:solidFill>
              <a:srgbClr val="FCDB9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1" name="íṧḷiḋe">
              <a:extLst>
                <a:ext uri="{FF2B5EF4-FFF2-40B4-BE49-F238E27FC236}">
                  <a16:creationId xmlns:a16="http://schemas.microsoft.com/office/drawing/2014/main" id="{6C796F31-DDB1-4E21-905E-BF355CA2E22C}"/>
                </a:ext>
              </a:extLst>
            </p:cNvPr>
            <p:cNvSpPr/>
            <p:nvPr/>
          </p:nvSpPr>
          <p:spPr bwMode="auto">
            <a:xfrm>
              <a:off x="8270504" y="2050490"/>
              <a:ext cx="8267" cy="10039"/>
            </a:xfrm>
            <a:custGeom>
              <a:gdLst>
                <a:gd fmla="*/ 0 w 6" name="T0"/>
                <a:gd fmla="*/ 2 h 7" name="T1"/>
                <a:gd fmla="*/ 6 w 6" name="T2"/>
                <a:gd fmla="*/ 1 h 7" name="T3"/>
                <a:gd fmla="*/ 4 w 6" name="T4"/>
                <a:gd fmla="*/ 7 h 7" name="T5"/>
                <a:gd fmla="*/ 0 w 6" name="T6"/>
                <a:gd fmla="*/ 2 h 7" name="T7"/>
              </a:gdLst>
              <a:cxnLst>
                <a:cxn ang="0">
                  <a:pos x="T0" y="T1"/>
                </a:cxn>
                <a:cxn ang="0">
                  <a:pos x="T2" y="T3"/>
                </a:cxn>
                <a:cxn ang="0">
                  <a:pos x="T4" y="T5"/>
                </a:cxn>
                <a:cxn ang="0">
                  <a:pos x="T6" y="T7"/>
                </a:cxn>
              </a:cxnLst>
              <a:rect b="b" l="0" r="r" t="0"/>
              <a:pathLst>
                <a:path h="7" w="6">
                  <a:moveTo>
                    <a:pt x="0" y="2"/>
                  </a:moveTo>
                  <a:cubicBezTo>
                    <a:pt x="3" y="0"/>
                    <a:pt x="5" y="1"/>
                    <a:pt x="6" y="1"/>
                  </a:cubicBezTo>
                  <a:cubicBezTo>
                    <a:pt x="4" y="7"/>
                    <a:pt x="4" y="7"/>
                    <a:pt x="4" y="7"/>
                  </a:cubicBezTo>
                  <a:lnTo>
                    <a:pt x="0" y="2"/>
                  </a:lnTo>
                  <a:close/>
                </a:path>
              </a:pathLst>
            </a:custGeom>
            <a:solidFill>
              <a:srgbClr val="83929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2" name="iṩľiďe">
              <a:extLst>
                <a:ext uri="{FF2B5EF4-FFF2-40B4-BE49-F238E27FC236}">
                  <a16:creationId xmlns:a16="http://schemas.microsoft.com/office/drawing/2014/main" id="{D72B4E08-DCD3-4482-8F81-65317883EC79}"/>
                </a:ext>
              </a:extLst>
            </p:cNvPr>
            <p:cNvSpPr/>
            <p:nvPr/>
          </p:nvSpPr>
          <p:spPr bwMode="auto">
            <a:xfrm>
              <a:off x="8245112" y="1881014"/>
              <a:ext cx="37793" cy="157075"/>
            </a:xfrm>
            <a:custGeom>
              <a:gdLst>
                <a:gd fmla="*/ 12 w 27" name="T0"/>
                <a:gd fmla="*/ 112 h 112" name="T1"/>
                <a:gd fmla="*/ 16 w 27" name="T2"/>
                <a:gd fmla="*/ 110 h 112" name="T3"/>
                <a:gd fmla="*/ 19 w 27" name="T4"/>
                <a:gd fmla="*/ 109 h 112" name="T5"/>
                <a:gd fmla="*/ 23 w 27" name="T6"/>
                <a:gd fmla="*/ 109 h 112" name="T7"/>
                <a:gd fmla="*/ 27 w 27" name="T8"/>
                <a:gd fmla="*/ 110 h 112" name="T9"/>
                <a:gd fmla="*/ 16 w 27" name="T10"/>
                <a:gd fmla="*/ 0 h 112" name="T11"/>
                <a:gd fmla="*/ 11 w 27" name="T12"/>
                <a:gd fmla="*/ 1 h 112" name="T13"/>
                <a:gd fmla="*/ 8 w 27" name="T14"/>
                <a:gd fmla="*/ 1 h 112" name="T15"/>
                <a:gd fmla="*/ 8 w 27" name="T16"/>
                <a:gd fmla="*/ 1 h 112" name="T17"/>
                <a:gd fmla="*/ 4 w 27" name="T18"/>
                <a:gd fmla="*/ 2 h 112" name="T19"/>
                <a:gd fmla="*/ 0 w 27" name="T20"/>
                <a:gd fmla="*/ 2 h 112" name="T21"/>
                <a:gd fmla="*/ 12 w 27" name="T22"/>
                <a:gd fmla="*/ 112 h 11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2" w="27">
                  <a:moveTo>
                    <a:pt x="12" y="112"/>
                  </a:moveTo>
                  <a:cubicBezTo>
                    <a:pt x="13" y="111"/>
                    <a:pt x="15" y="110"/>
                    <a:pt x="16" y="110"/>
                  </a:cubicBezTo>
                  <a:cubicBezTo>
                    <a:pt x="17" y="110"/>
                    <a:pt x="18" y="110"/>
                    <a:pt x="19" y="109"/>
                  </a:cubicBezTo>
                  <a:cubicBezTo>
                    <a:pt x="20" y="109"/>
                    <a:pt x="22" y="109"/>
                    <a:pt x="23" y="109"/>
                  </a:cubicBezTo>
                  <a:cubicBezTo>
                    <a:pt x="25" y="110"/>
                    <a:pt x="27" y="110"/>
                    <a:pt x="27" y="110"/>
                  </a:cubicBezTo>
                  <a:cubicBezTo>
                    <a:pt x="16" y="0"/>
                    <a:pt x="16" y="0"/>
                    <a:pt x="16" y="0"/>
                  </a:cubicBezTo>
                  <a:cubicBezTo>
                    <a:pt x="11" y="1"/>
                    <a:pt x="11" y="1"/>
                    <a:pt x="11" y="1"/>
                  </a:cubicBezTo>
                  <a:cubicBezTo>
                    <a:pt x="8" y="1"/>
                    <a:pt x="8" y="1"/>
                    <a:pt x="8" y="1"/>
                  </a:cubicBezTo>
                  <a:cubicBezTo>
                    <a:pt x="8" y="1"/>
                    <a:pt x="8" y="1"/>
                    <a:pt x="8" y="1"/>
                  </a:cubicBezTo>
                  <a:cubicBezTo>
                    <a:pt x="4" y="2"/>
                    <a:pt x="4" y="2"/>
                    <a:pt x="4" y="2"/>
                  </a:cubicBezTo>
                  <a:cubicBezTo>
                    <a:pt x="0" y="2"/>
                    <a:pt x="0" y="2"/>
                    <a:pt x="0" y="2"/>
                  </a:cubicBezTo>
                  <a:lnTo>
                    <a:pt x="12" y="112"/>
                  </a:lnTo>
                  <a:close/>
                </a:path>
              </a:pathLst>
            </a:custGeom>
            <a:solidFill>
              <a:srgbClr val="149E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3" name="iSļîḓê">
              <a:extLst>
                <a:ext uri="{FF2B5EF4-FFF2-40B4-BE49-F238E27FC236}">
                  <a16:creationId xmlns:a16="http://schemas.microsoft.com/office/drawing/2014/main" id="{9124DC93-7697-4DC1-8749-C239437910B5}"/>
                </a:ext>
              </a:extLst>
            </p:cNvPr>
            <p:cNvSpPr/>
            <p:nvPr/>
          </p:nvSpPr>
          <p:spPr bwMode="auto">
            <a:xfrm>
              <a:off x="8337231" y="1846174"/>
              <a:ext cx="14172" cy="41926"/>
            </a:xfrm>
            <a:custGeom>
              <a:gdLst>
                <a:gd fmla="*/ 10 w 10" name="T0"/>
                <a:gd fmla="*/ 25 h 30" name="T1"/>
                <a:gd fmla="*/ 5 w 10" name="T2"/>
                <a:gd fmla="*/ 30 h 30" name="T3"/>
                <a:gd fmla="*/ 0 w 10" name="T4"/>
                <a:gd fmla="*/ 25 h 30" name="T5"/>
                <a:gd fmla="*/ 0 w 10" name="T6"/>
                <a:gd fmla="*/ 6 h 30" name="T7"/>
                <a:gd fmla="*/ 5 w 10" name="T8"/>
                <a:gd fmla="*/ 0 h 30" name="T9"/>
                <a:gd fmla="*/ 10 w 10" name="T10"/>
                <a:gd fmla="*/ 6 h 30" name="T11"/>
                <a:gd fmla="*/ 10 w 10" name="T12"/>
                <a:gd fmla="*/ 25 h 30" name="T13"/>
              </a:gdLst>
              <a:cxnLst>
                <a:cxn ang="0">
                  <a:pos x="T0" y="T1"/>
                </a:cxn>
                <a:cxn ang="0">
                  <a:pos x="T2" y="T3"/>
                </a:cxn>
                <a:cxn ang="0">
                  <a:pos x="T4" y="T5"/>
                </a:cxn>
                <a:cxn ang="0">
                  <a:pos x="T6" y="T7"/>
                </a:cxn>
                <a:cxn ang="0">
                  <a:pos x="T8" y="T9"/>
                </a:cxn>
                <a:cxn ang="0">
                  <a:pos x="T10" y="T11"/>
                </a:cxn>
                <a:cxn ang="0">
                  <a:pos x="T12" y="T13"/>
                </a:cxn>
              </a:cxnLst>
              <a:rect b="b" l="0" r="r" t="0"/>
              <a:pathLst>
                <a:path h="30" w="10">
                  <a:moveTo>
                    <a:pt x="10" y="25"/>
                  </a:moveTo>
                  <a:cubicBezTo>
                    <a:pt x="10" y="28"/>
                    <a:pt x="8" y="30"/>
                    <a:pt x="5" y="30"/>
                  </a:cubicBezTo>
                  <a:cubicBezTo>
                    <a:pt x="2" y="30"/>
                    <a:pt x="0" y="28"/>
                    <a:pt x="0" y="25"/>
                  </a:cubicBezTo>
                  <a:cubicBezTo>
                    <a:pt x="0" y="6"/>
                    <a:pt x="0" y="6"/>
                    <a:pt x="0" y="6"/>
                  </a:cubicBezTo>
                  <a:cubicBezTo>
                    <a:pt x="0" y="3"/>
                    <a:pt x="2" y="0"/>
                    <a:pt x="5" y="0"/>
                  </a:cubicBezTo>
                  <a:cubicBezTo>
                    <a:pt x="8" y="0"/>
                    <a:pt x="10" y="3"/>
                    <a:pt x="10" y="6"/>
                  </a:cubicBezTo>
                  <a:lnTo>
                    <a:pt x="10" y="25"/>
                  </a:lnTo>
                  <a:close/>
                </a:path>
              </a:pathLst>
            </a:custGeom>
            <a:solidFill>
              <a:srgbClr val="8E8A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4" name="íşľídê">
              <a:extLst>
                <a:ext uri="{FF2B5EF4-FFF2-40B4-BE49-F238E27FC236}">
                  <a16:creationId xmlns:a16="http://schemas.microsoft.com/office/drawing/2014/main" id="{1BCDFBD0-42C0-42B1-99E1-26B93D93DD94}"/>
                </a:ext>
              </a:extLst>
            </p:cNvPr>
            <p:cNvSpPr/>
            <p:nvPr/>
          </p:nvSpPr>
          <p:spPr bwMode="auto">
            <a:xfrm>
              <a:off x="8313611" y="1879833"/>
              <a:ext cx="61413" cy="61413"/>
            </a:xfrm>
            <a:custGeom>
              <a:gdLst>
                <a:gd fmla="*/ 22 w 44" name="T0"/>
                <a:gd fmla="*/ 1 h 44" name="T1"/>
                <a:gd fmla="*/ 0 w 44" name="T2"/>
                <a:gd fmla="*/ 23 h 44" name="T3"/>
                <a:gd fmla="*/ 22 w 44" name="T4"/>
                <a:gd fmla="*/ 44 h 44" name="T5"/>
                <a:gd fmla="*/ 44 w 44" name="T6"/>
                <a:gd fmla="*/ 22 h 44" name="T7"/>
                <a:gd fmla="*/ 22 w 44" name="T8"/>
                <a:gd fmla="*/ 1 h 44" name="T9"/>
                <a:gd fmla="*/ 22 w 44" name="T10"/>
                <a:gd fmla="*/ 39 h 44" name="T11"/>
                <a:gd fmla="*/ 6 w 44" name="T12"/>
                <a:gd fmla="*/ 23 h 44" name="T13"/>
                <a:gd fmla="*/ 22 w 44" name="T14"/>
                <a:gd fmla="*/ 7 h 44" name="T15"/>
                <a:gd fmla="*/ 38 w 44" name="T16"/>
                <a:gd fmla="*/ 23 h 44" name="T17"/>
                <a:gd fmla="*/ 22 w 44" name="T18"/>
                <a:gd fmla="*/ 39 h 4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4" w="44">
                  <a:moveTo>
                    <a:pt x="22" y="1"/>
                  </a:moveTo>
                  <a:cubicBezTo>
                    <a:pt x="10" y="1"/>
                    <a:pt x="0" y="11"/>
                    <a:pt x="0" y="23"/>
                  </a:cubicBezTo>
                  <a:cubicBezTo>
                    <a:pt x="0" y="35"/>
                    <a:pt x="10" y="44"/>
                    <a:pt x="22" y="44"/>
                  </a:cubicBezTo>
                  <a:cubicBezTo>
                    <a:pt x="34" y="44"/>
                    <a:pt x="44" y="34"/>
                    <a:pt x="44" y="22"/>
                  </a:cubicBezTo>
                  <a:cubicBezTo>
                    <a:pt x="44" y="10"/>
                    <a:pt x="34" y="0"/>
                    <a:pt x="22" y="1"/>
                  </a:cubicBezTo>
                  <a:close/>
                  <a:moveTo>
                    <a:pt x="22" y="39"/>
                  </a:moveTo>
                  <a:cubicBezTo>
                    <a:pt x="13" y="39"/>
                    <a:pt x="6" y="32"/>
                    <a:pt x="6" y="23"/>
                  </a:cubicBezTo>
                  <a:cubicBezTo>
                    <a:pt x="6" y="14"/>
                    <a:pt x="13" y="7"/>
                    <a:pt x="22" y="7"/>
                  </a:cubicBezTo>
                  <a:cubicBezTo>
                    <a:pt x="31" y="7"/>
                    <a:pt x="38" y="14"/>
                    <a:pt x="38" y="23"/>
                  </a:cubicBezTo>
                  <a:cubicBezTo>
                    <a:pt x="38" y="32"/>
                    <a:pt x="31" y="39"/>
                    <a:pt x="22" y="39"/>
                  </a:cubicBezTo>
                  <a:close/>
                </a:path>
              </a:pathLst>
            </a:custGeom>
            <a:solidFill>
              <a:srgbClr val="7766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5" name="ísḻïḍè">
              <a:extLst>
                <a:ext uri="{FF2B5EF4-FFF2-40B4-BE49-F238E27FC236}">
                  <a16:creationId xmlns:a16="http://schemas.microsoft.com/office/drawing/2014/main" id="{731C009F-01AA-4A4B-9B07-D9FE60C08D8C}"/>
                </a:ext>
              </a:extLst>
            </p:cNvPr>
            <p:cNvSpPr/>
            <p:nvPr/>
          </p:nvSpPr>
          <p:spPr bwMode="auto">
            <a:xfrm>
              <a:off x="8336050" y="1924711"/>
              <a:ext cx="19487" cy="20668"/>
            </a:xfrm>
            <a:custGeom>
              <a:gdLst>
                <a:gd fmla="*/ 7 w 14" name="T0"/>
                <a:gd fmla="*/ 0 h 15" name="T1"/>
                <a:gd fmla="*/ 0 w 14" name="T2"/>
                <a:gd fmla="*/ 8 h 15" name="T3"/>
                <a:gd fmla="*/ 7 w 14" name="T4"/>
                <a:gd fmla="*/ 15 h 15" name="T5"/>
                <a:gd fmla="*/ 14 w 14" name="T6"/>
                <a:gd fmla="*/ 7 h 15" name="T7"/>
                <a:gd fmla="*/ 7 w 14" name="T8"/>
                <a:gd fmla="*/ 0 h 15" name="T9"/>
                <a:gd fmla="*/ 7 w 14" name="T10"/>
                <a:gd fmla="*/ 13 h 15" name="T11"/>
                <a:gd fmla="*/ 1 w 14" name="T12"/>
                <a:gd fmla="*/ 8 h 15" name="T13"/>
                <a:gd fmla="*/ 7 w 14" name="T14"/>
                <a:gd fmla="*/ 3 h 15" name="T15"/>
                <a:gd fmla="*/ 12 w 14" name="T16"/>
                <a:gd fmla="*/ 8 h 15" name="T17"/>
                <a:gd fmla="*/ 7 w 14" name="T18"/>
                <a:gd fmla="*/ 13 h 1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 w="14">
                  <a:moveTo>
                    <a:pt x="7" y="0"/>
                  </a:moveTo>
                  <a:cubicBezTo>
                    <a:pt x="3" y="1"/>
                    <a:pt x="0" y="4"/>
                    <a:pt x="0" y="8"/>
                  </a:cubicBezTo>
                  <a:cubicBezTo>
                    <a:pt x="0" y="11"/>
                    <a:pt x="3" y="15"/>
                    <a:pt x="7" y="15"/>
                  </a:cubicBezTo>
                  <a:cubicBezTo>
                    <a:pt x="11" y="15"/>
                    <a:pt x="14" y="11"/>
                    <a:pt x="14" y="7"/>
                  </a:cubicBezTo>
                  <a:cubicBezTo>
                    <a:pt x="14" y="4"/>
                    <a:pt x="11" y="0"/>
                    <a:pt x="7" y="0"/>
                  </a:cubicBezTo>
                  <a:close/>
                  <a:moveTo>
                    <a:pt x="7" y="13"/>
                  </a:moveTo>
                  <a:cubicBezTo>
                    <a:pt x="4" y="13"/>
                    <a:pt x="1" y="11"/>
                    <a:pt x="1" y="8"/>
                  </a:cubicBezTo>
                  <a:cubicBezTo>
                    <a:pt x="1" y="5"/>
                    <a:pt x="4" y="3"/>
                    <a:pt x="7" y="3"/>
                  </a:cubicBezTo>
                  <a:cubicBezTo>
                    <a:pt x="10" y="3"/>
                    <a:pt x="12" y="5"/>
                    <a:pt x="12" y="8"/>
                  </a:cubicBezTo>
                  <a:cubicBezTo>
                    <a:pt x="12" y="11"/>
                    <a:pt x="10" y="13"/>
                    <a:pt x="7" y="13"/>
                  </a:cubicBezTo>
                  <a:close/>
                </a:path>
              </a:pathLst>
            </a:custGeom>
            <a:solidFill>
              <a:srgbClr val="E306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6" name="îsļíḍé">
              <a:extLst>
                <a:ext uri="{FF2B5EF4-FFF2-40B4-BE49-F238E27FC236}">
                  <a16:creationId xmlns:a16="http://schemas.microsoft.com/office/drawing/2014/main" id="{81B261C1-3334-45AA-9AC4-0B0B5B57D26F}"/>
                </a:ext>
              </a:extLst>
            </p:cNvPr>
            <p:cNvSpPr/>
            <p:nvPr/>
          </p:nvSpPr>
          <p:spPr bwMode="auto">
            <a:xfrm>
              <a:off x="8310658" y="1938884"/>
              <a:ext cx="34840" cy="124007"/>
            </a:xfrm>
            <a:custGeom>
              <a:gdLst>
                <a:gd fmla="*/ 43 w 59" name="T0"/>
                <a:gd fmla="*/ 0 h 210" name="T1"/>
                <a:gd fmla="*/ 5 w 59" name="T2"/>
                <a:gd fmla="*/ 101 h 210" name="T3"/>
                <a:gd fmla="*/ 0 w 59" name="T4"/>
                <a:gd fmla="*/ 184 h 210" name="T5"/>
                <a:gd fmla="*/ 14 w 59" name="T6"/>
                <a:gd fmla="*/ 210 h 210" name="T7"/>
                <a:gd fmla="*/ 12 w 59" name="T8"/>
                <a:gd fmla="*/ 184 h 210" name="T9"/>
                <a:gd fmla="*/ 17 w 59" name="T10"/>
                <a:gd fmla="*/ 106 h 210" name="T11"/>
                <a:gd fmla="*/ 59 w 59" name="T12"/>
                <a:gd fmla="*/ 11 h 210" name="T13"/>
                <a:gd fmla="*/ 43 w 59" name="T14"/>
                <a:gd fmla="*/ 0 h 21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0" w="59">
                  <a:moveTo>
                    <a:pt x="43" y="0"/>
                  </a:moveTo>
                  <a:lnTo>
                    <a:pt x="5" y="101"/>
                  </a:lnTo>
                  <a:lnTo>
                    <a:pt x="0" y="184"/>
                  </a:lnTo>
                  <a:lnTo>
                    <a:pt x="14" y="210"/>
                  </a:lnTo>
                  <a:lnTo>
                    <a:pt x="12" y="184"/>
                  </a:lnTo>
                  <a:lnTo>
                    <a:pt x="17" y="106"/>
                  </a:lnTo>
                  <a:lnTo>
                    <a:pt x="59" y="11"/>
                  </a:lnTo>
                  <a:lnTo>
                    <a:pt x="43" y="0"/>
                  </a:lnTo>
                  <a:close/>
                </a:path>
              </a:pathLst>
            </a:custGeom>
            <a:solidFill>
              <a:srgbClr val="E306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7" name="i$líde">
              <a:extLst>
                <a:ext uri="{FF2B5EF4-FFF2-40B4-BE49-F238E27FC236}">
                  <a16:creationId xmlns:a16="http://schemas.microsoft.com/office/drawing/2014/main" id="{DA36304A-0425-4D11-8E07-E54AFDE80248}"/>
                </a:ext>
              </a:extLst>
            </p:cNvPr>
            <p:cNvSpPr/>
            <p:nvPr/>
          </p:nvSpPr>
          <p:spPr bwMode="auto">
            <a:xfrm>
              <a:off x="8344317" y="1938884"/>
              <a:ext cx="36021" cy="124007"/>
            </a:xfrm>
            <a:custGeom>
              <a:gdLst>
                <a:gd fmla="*/ 16 w 61" name="T0"/>
                <a:gd fmla="*/ 0 h 210" name="T1"/>
                <a:gd fmla="*/ 54 w 61" name="T2"/>
                <a:gd fmla="*/ 101 h 210" name="T3"/>
                <a:gd fmla="*/ 61 w 61" name="T4"/>
                <a:gd fmla="*/ 182 h 210" name="T5"/>
                <a:gd fmla="*/ 47 w 61" name="T6"/>
                <a:gd fmla="*/ 210 h 210" name="T7"/>
                <a:gd fmla="*/ 50 w 61" name="T8"/>
                <a:gd fmla="*/ 184 h 210" name="T9"/>
                <a:gd fmla="*/ 42 w 61" name="T10"/>
                <a:gd fmla="*/ 104 h 210" name="T11"/>
                <a:gd fmla="*/ 0 w 61" name="T12"/>
                <a:gd fmla="*/ 11 h 210" name="T13"/>
                <a:gd fmla="*/ 16 w 61" name="T14"/>
                <a:gd fmla="*/ 0 h 21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0" w="61">
                  <a:moveTo>
                    <a:pt x="16" y="0"/>
                  </a:moveTo>
                  <a:lnTo>
                    <a:pt x="54" y="101"/>
                  </a:lnTo>
                  <a:lnTo>
                    <a:pt x="61" y="182"/>
                  </a:lnTo>
                  <a:lnTo>
                    <a:pt x="47" y="210"/>
                  </a:lnTo>
                  <a:lnTo>
                    <a:pt x="50" y="184"/>
                  </a:lnTo>
                  <a:lnTo>
                    <a:pt x="42" y="104"/>
                  </a:lnTo>
                  <a:lnTo>
                    <a:pt x="0" y="11"/>
                  </a:lnTo>
                  <a:lnTo>
                    <a:pt x="16" y="0"/>
                  </a:lnTo>
                  <a:close/>
                </a:path>
              </a:pathLst>
            </a:custGeom>
            <a:solidFill>
              <a:srgbClr val="E306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8" name="îś1íḍê">
              <a:extLst>
                <a:ext uri="{FF2B5EF4-FFF2-40B4-BE49-F238E27FC236}">
                  <a16:creationId xmlns:a16="http://schemas.microsoft.com/office/drawing/2014/main" id="{8E3A7239-16CE-4F8E-BE73-0AF4559AE909}"/>
                </a:ext>
              </a:extLst>
            </p:cNvPr>
            <p:cNvSpPr/>
            <p:nvPr/>
          </p:nvSpPr>
          <p:spPr bwMode="auto">
            <a:xfrm>
              <a:off x="8228577" y="1948332"/>
              <a:ext cx="26573" cy="25392"/>
            </a:xfrm>
            <a:custGeom>
              <a:gdLst>
                <a:gd fmla="*/ 37 w 45" name="T0"/>
                <a:gd fmla="*/ 0 h 43" name="T1"/>
                <a:gd fmla="*/ 45 w 45" name="T2"/>
                <a:gd fmla="*/ 33 h 43" name="T3"/>
                <a:gd fmla="*/ 42 w 45" name="T4"/>
                <a:gd fmla="*/ 33 h 43" name="T5"/>
                <a:gd fmla="*/ 42 w 45" name="T6"/>
                <a:gd fmla="*/ 33 h 43" name="T7"/>
                <a:gd fmla="*/ 11 w 45" name="T8"/>
                <a:gd fmla="*/ 40 h 43" name="T9"/>
                <a:gd fmla="*/ 11 w 45" name="T10"/>
                <a:gd fmla="*/ 40 h 43" name="T11"/>
                <a:gd fmla="*/ 7 w 45" name="T12"/>
                <a:gd fmla="*/ 43 h 43" name="T13"/>
                <a:gd fmla="*/ 0 w 45" name="T14"/>
                <a:gd fmla="*/ 10 h 43" name="T15"/>
                <a:gd fmla="*/ 37 w 45" name="T16"/>
                <a:gd fmla="*/ 0 h 4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 w="45">
                  <a:moveTo>
                    <a:pt x="37" y="0"/>
                  </a:moveTo>
                  <a:lnTo>
                    <a:pt x="45" y="33"/>
                  </a:lnTo>
                  <a:lnTo>
                    <a:pt x="42" y="33"/>
                  </a:lnTo>
                  <a:lnTo>
                    <a:pt x="42" y="33"/>
                  </a:lnTo>
                  <a:lnTo>
                    <a:pt x="11" y="40"/>
                  </a:lnTo>
                  <a:lnTo>
                    <a:pt x="11" y="40"/>
                  </a:lnTo>
                  <a:lnTo>
                    <a:pt x="7" y="43"/>
                  </a:lnTo>
                  <a:lnTo>
                    <a:pt x="0" y="10"/>
                  </a:lnTo>
                  <a:lnTo>
                    <a:pt x="37" y="0"/>
                  </a:lnTo>
                  <a:close/>
                </a:path>
              </a:pathLst>
            </a:custGeom>
            <a:solidFill>
              <a:srgbClr val="FFE9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29" name="ï$ḻiḓê">
              <a:extLst>
                <a:ext uri="{FF2B5EF4-FFF2-40B4-BE49-F238E27FC236}">
                  <a16:creationId xmlns:a16="http://schemas.microsoft.com/office/drawing/2014/main" id="{8479A384-5218-4D31-9219-501E0150ADBF}"/>
                </a:ext>
              </a:extLst>
            </p:cNvPr>
            <p:cNvSpPr/>
            <p:nvPr/>
          </p:nvSpPr>
          <p:spPr bwMode="auto">
            <a:xfrm>
              <a:off x="8215586" y="1886919"/>
              <a:ext cx="34840" cy="67318"/>
            </a:xfrm>
            <a:custGeom>
              <a:gdLst>
                <a:gd fmla="*/ 16 w 25" name="T0"/>
                <a:gd fmla="*/ 8 h 48" name="T1"/>
                <a:gd fmla="*/ 25 w 25" name="T2"/>
                <a:gd fmla="*/ 44 h 48" name="T3"/>
                <a:gd fmla="*/ 9 w 25" name="T4"/>
                <a:gd fmla="*/ 48 h 48" name="T5"/>
                <a:gd fmla="*/ 1 w 25" name="T6"/>
                <a:gd fmla="*/ 12 h 48" name="T7"/>
                <a:gd fmla="*/ 2 w 25" name="T8"/>
                <a:gd fmla="*/ 3 h 48" name="T9"/>
                <a:gd fmla="*/ 6 w 25" name="T10"/>
                <a:gd fmla="*/ 1 h 48" name="T11"/>
                <a:gd fmla="*/ 6 w 25" name="T12"/>
                <a:gd fmla="*/ 1 h 48" name="T13"/>
                <a:gd fmla="*/ 6 w 25" name="T14"/>
                <a:gd fmla="*/ 1 h 48" name="T15"/>
                <a:gd fmla="*/ 6 w 25" name="T16"/>
                <a:gd fmla="*/ 1 h 48" name="T17"/>
                <a:gd fmla="*/ 6 w 25" name="T18"/>
                <a:gd fmla="*/ 1 h 48" name="T19"/>
                <a:gd fmla="*/ 6 w 25" name="T20"/>
                <a:gd fmla="*/ 1 h 48" name="T21"/>
                <a:gd fmla="*/ 12 w 25" name="T22"/>
                <a:gd fmla="*/ 1 h 48" name="T23"/>
                <a:gd fmla="*/ 16 w 25" name="T24"/>
                <a:gd fmla="*/ 8 h 4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8" w="25">
                  <a:moveTo>
                    <a:pt x="16" y="8"/>
                  </a:moveTo>
                  <a:cubicBezTo>
                    <a:pt x="25" y="44"/>
                    <a:pt x="25" y="44"/>
                    <a:pt x="25" y="44"/>
                  </a:cubicBezTo>
                  <a:cubicBezTo>
                    <a:pt x="9" y="48"/>
                    <a:pt x="9" y="48"/>
                    <a:pt x="9" y="48"/>
                  </a:cubicBezTo>
                  <a:cubicBezTo>
                    <a:pt x="1" y="12"/>
                    <a:pt x="1" y="12"/>
                    <a:pt x="1" y="12"/>
                  </a:cubicBezTo>
                  <a:cubicBezTo>
                    <a:pt x="0" y="8"/>
                    <a:pt x="0" y="5"/>
                    <a:pt x="2" y="3"/>
                  </a:cubicBezTo>
                  <a:cubicBezTo>
                    <a:pt x="3" y="1"/>
                    <a:pt x="6" y="1"/>
                    <a:pt x="6" y="1"/>
                  </a:cubicBezTo>
                  <a:cubicBezTo>
                    <a:pt x="6" y="1"/>
                    <a:pt x="6" y="1"/>
                    <a:pt x="6" y="1"/>
                  </a:cubicBezTo>
                  <a:cubicBezTo>
                    <a:pt x="6" y="1"/>
                    <a:pt x="6" y="1"/>
                    <a:pt x="6" y="1"/>
                  </a:cubicBezTo>
                  <a:cubicBezTo>
                    <a:pt x="6" y="1"/>
                    <a:pt x="6" y="1"/>
                    <a:pt x="6" y="1"/>
                  </a:cubicBezTo>
                  <a:cubicBezTo>
                    <a:pt x="6" y="1"/>
                    <a:pt x="6" y="1"/>
                    <a:pt x="6" y="1"/>
                  </a:cubicBezTo>
                  <a:cubicBezTo>
                    <a:pt x="6" y="1"/>
                    <a:pt x="6" y="1"/>
                    <a:pt x="6" y="1"/>
                  </a:cubicBezTo>
                  <a:cubicBezTo>
                    <a:pt x="7" y="1"/>
                    <a:pt x="9" y="0"/>
                    <a:pt x="12" y="1"/>
                  </a:cubicBezTo>
                  <a:cubicBezTo>
                    <a:pt x="14" y="2"/>
                    <a:pt x="15" y="4"/>
                    <a:pt x="16" y="8"/>
                  </a:cubicBezTo>
                  <a:close/>
                </a:path>
              </a:pathLst>
            </a:custGeom>
            <a:solidFill>
              <a:srgbClr val="1640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0" name="işḷïďe">
              <a:extLst>
                <a:ext uri="{FF2B5EF4-FFF2-40B4-BE49-F238E27FC236}">
                  <a16:creationId xmlns:a16="http://schemas.microsoft.com/office/drawing/2014/main" id="{DCD8495A-4FCE-42CE-87AF-F9BDF4F10BCC}"/>
                </a:ext>
              </a:extLst>
            </p:cNvPr>
            <p:cNvSpPr/>
            <p:nvPr/>
          </p:nvSpPr>
          <p:spPr bwMode="auto">
            <a:xfrm>
              <a:off x="8253379" y="2041042"/>
              <a:ext cx="22439" cy="30706"/>
            </a:xfrm>
            <a:custGeom>
              <a:gdLst>
                <a:gd fmla="*/ 11 w 16" name="T0"/>
                <a:gd fmla="*/ 0 h 22" name="T1"/>
                <a:gd fmla="*/ 16 w 16" name="T2"/>
                <a:gd fmla="*/ 19 h 22" name="T3"/>
                <a:gd fmla="*/ 4 w 16" name="T4"/>
                <a:gd fmla="*/ 22 h 22" name="T5"/>
                <a:gd fmla="*/ 0 w 16" name="T6"/>
                <a:gd fmla="*/ 2 h 22" name="T7"/>
                <a:gd fmla="*/ 0 w 16" name="T8"/>
                <a:gd fmla="*/ 2 h 22" name="T9"/>
                <a:gd fmla="*/ 11 w 16" name="T10"/>
                <a:gd fmla="*/ 0 h 22" name="T11"/>
              </a:gdLst>
              <a:cxnLst>
                <a:cxn ang="0">
                  <a:pos x="T0" y="T1"/>
                </a:cxn>
                <a:cxn ang="0">
                  <a:pos x="T2" y="T3"/>
                </a:cxn>
                <a:cxn ang="0">
                  <a:pos x="T4" y="T5"/>
                </a:cxn>
                <a:cxn ang="0">
                  <a:pos x="T6" y="T7"/>
                </a:cxn>
                <a:cxn ang="0">
                  <a:pos x="T8" y="T9"/>
                </a:cxn>
                <a:cxn ang="0">
                  <a:pos x="T10" y="T11"/>
                </a:cxn>
              </a:cxnLst>
              <a:rect b="b" l="0" r="r" t="0"/>
              <a:pathLst>
                <a:path h="22" w="16">
                  <a:moveTo>
                    <a:pt x="11" y="0"/>
                  </a:moveTo>
                  <a:cubicBezTo>
                    <a:pt x="16" y="19"/>
                    <a:pt x="16" y="19"/>
                    <a:pt x="16" y="19"/>
                  </a:cubicBezTo>
                  <a:cubicBezTo>
                    <a:pt x="9" y="16"/>
                    <a:pt x="5" y="21"/>
                    <a:pt x="4" y="22"/>
                  </a:cubicBezTo>
                  <a:cubicBezTo>
                    <a:pt x="0" y="2"/>
                    <a:pt x="0" y="2"/>
                    <a:pt x="0" y="2"/>
                  </a:cubicBezTo>
                  <a:cubicBezTo>
                    <a:pt x="0" y="2"/>
                    <a:pt x="0" y="2"/>
                    <a:pt x="0" y="2"/>
                  </a:cubicBezTo>
                  <a:cubicBezTo>
                    <a:pt x="11" y="0"/>
                    <a:pt x="11" y="0"/>
                    <a:pt x="11" y="0"/>
                  </a:cubicBezTo>
                  <a:close/>
                </a:path>
              </a:pathLst>
            </a:custGeom>
            <a:solidFill>
              <a:srgbClr val="83929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1" name="iṩḻiḍê">
              <a:extLst>
                <a:ext uri="{FF2B5EF4-FFF2-40B4-BE49-F238E27FC236}">
                  <a16:creationId xmlns:a16="http://schemas.microsoft.com/office/drawing/2014/main" id="{97AF611D-0C65-44B4-A546-2DC8CBDD92A1}"/>
                </a:ext>
              </a:extLst>
            </p:cNvPr>
            <p:cNvSpPr/>
            <p:nvPr/>
          </p:nvSpPr>
          <p:spPr bwMode="auto">
            <a:xfrm>
              <a:off x="8259284" y="2062890"/>
              <a:ext cx="19487" cy="35431"/>
            </a:xfrm>
            <a:custGeom>
              <a:gdLst>
                <a:gd fmla="*/ 12 w 14" name="T0"/>
                <a:gd fmla="*/ 3 h 25" name="T1"/>
                <a:gd fmla="*/ 14 w 14" name="T2"/>
                <a:gd fmla="*/ 14 h 25" name="T3"/>
                <a:gd fmla="*/ 11 w 14" name="T4"/>
                <a:gd fmla="*/ 25 h 25" name="T5"/>
                <a:gd fmla="*/ 3 w 14" name="T6"/>
                <a:gd fmla="*/ 17 h 25" name="T7"/>
                <a:gd fmla="*/ 0 w 14" name="T8"/>
                <a:gd fmla="*/ 6 h 25" name="T9"/>
                <a:gd fmla="*/ 12 w 14" name="T10"/>
                <a:gd fmla="*/ 3 h 25" name="T11"/>
                <a:gd fmla="*/ 9 w 14" name="T12"/>
                <a:gd fmla="*/ 14 h 25" name="T13"/>
                <a:gd fmla="*/ 10 w 14" name="T14"/>
                <a:gd fmla="*/ 12 h 25" name="T15"/>
                <a:gd fmla="*/ 8 w 14" name="T16"/>
                <a:gd fmla="*/ 11 h 25" name="T17"/>
                <a:gd fmla="*/ 6 w 14" name="T18"/>
                <a:gd fmla="*/ 13 h 25" name="T19"/>
                <a:gd fmla="*/ 9 w 14" name="T20"/>
                <a:gd fmla="*/ 14 h 2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5" w="14">
                  <a:moveTo>
                    <a:pt x="12" y="3"/>
                  </a:moveTo>
                  <a:cubicBezTo>
                    <a:pt x="14" y="14"/>
                    <a:pt x="14" y="14"/>
                    <a:pt x="14" y="14"/>
                  </a:cubicBezTo>
                  <a:cubicBezTo>
                    <a:pt x="14" y="15"/>
                    <a:pt x="10" y="17"/>
                    <a:pt x="11" y="25"/>
                  </a:cubicBezTo>
                  <a:cubicBezTo>
                    <a:pt x="8" y="17"/>
                    <a:pt x="4" y="17"/>
                    <a:pt x="3" y="17"/>
                  </a:cubicBezTo>
                  <a:cubicBezTo>
                    <a:pt x="0" y="6"/>
                    <a:pt x="0" y="6"/>
                    <a:pt x="0" y="6"/>
                  </a:cubicBezTo>
                  <a:cubicBezTo>
                    <a:pt x="1" y="5"/>
                    <a:pt x="5" y="0"/>
                    <a:pt x="12" y="3"/>
                  </a:cubicBezTo>
                  <a:close/>
                  <a:moveTo>
                    <a:pt x="9" y="14"/>
                  </a:moveTo>
                  <a:cubicBezTo>
                    <a:pt x="10" y="14"/>
                    <a:pt x="10" y="13"/>
                    <a:pt x="10" y="12"/>
                  </a:cubicBezTo>
                  <a:cubicBezTo>
                    <a:pt x="10" y="11"/>
                    <a:pt x="9" y="11"/>
                    <a:pt x="8" y="11"/>
                  </a:cubicBezTo>
                  <a:cubicBezTo>
                    <a:pt x="7" y="12"/>
                    <a:pt x="6" y="12"/>
                    <a:pt x="6" y="13"/>
                  </a:cubicBezTo>
                  <a:cubicBezTo>
                    <a:pt x="6" y="14"/>
                    <a:pt x="7" y="14"/>
                    <a:pt x="9" y="14"/>
                  </a:cubicBezTo>
                  <a:close/>
                </a:path>
              </a:pathLst>
            </a:custGeom>
            <a:solidFill>
              <a:srgbClr val="FFE9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2" name="íŝḷïḑè">
              <a:extLst>
                <a:ext uri="{FF2B5EF4-FFF2-40B4-BE49-F238E27FC236}">
                  <a16:creationId xmlns:a16="http://schemas.microsoft.com/office/drawing/2014/main" id="{93631046-35CC-46C4-A132-E250C788BBEB}"/>
                </a:ext>
              </a:extLst>
            </p:cNvPr>
            <p:cNvSpPr/>
            <p:nvPr/>
          </p:nvSpPr>
          <p:spPr bwMode="auto">
            <a:xfrm>
              <a:off x="8250426" y="2033955"/>
              <a:ext cx="18306" cy="9448"/>
            </a:xfrm>
            <a:custGeom>
              <a:gdLst>
                <a:gd fmla="*/ 5 w 31" name="T0"/>
                <a:gd fmla="*/ 16 h 16" name="T1"/>
                <a:gd fmla="*/ 5 w 31" name="T2"/>
                <a:gd fmla="*/ 16 h 16" name="T3"/>
                <a:gd fmla="*/ 31 w 31" name="T4"/>
                <a:gd fmla="*/ 12 h 16" name="T5"/>
                <a:gd fmla="*/ 31 w 31" name="T6"/>
                <a:gd fmla="*/ 12 h 16" name="T7"/>
                <a:gd fmla="*/ 31 w 31" name="T8"/>
                <a:gd fmla="*/ 12 h 16" name="T9"/>
                <a:gd fmla="*/ 29 w 31" name="T10"/>
                <a:gd fmla="*/ 0 h 16" name="T11"/>
                <a:gd fmla="*/ 0 w 31" name="T12"/>
                <a:gd fmla="*/ 7 h 16" name="T13"/>
                <a:gd fmla="*/ 5 w 31" name="T14"/>
                <a:gd fmla="*/ 16 h 16" name="T15"/>
                <a:gd fmla="*/ 5 w 31" name="T16"/>
                <a:gd fmla="*/ 16 h 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 w="31">
                  <a:moveTo>
                    <a:pt x="5" y="16"/>
                  </a:moveTo>
                  <a:lnTo>
                    <a:pt x="5" y="16"/>
                  </a:lnTo>
                  <a:lnTo>
                    <a:pt x="31" y="12"/>
                  </a:lnTo>
                  <a:lnTo>
                    <a:pt x="31" y="12"/>
                  </a:lnTo>
                  <a:lnTo>
                    <a:pt x="31" y="12"/>
                  </a:lnTo>
                  <a:lnTo>
                    <a:pt x="29" y="0"/>
                  </a:lnTo>
                  <a:lnTo>
                    <a:pt x="0" y="7"/>
                  </a:lnTo>
                  <a:lnTo>
                    <a:pt x="5" y="16"/>
                  </a:lnTo>
                  <a:lnTo>
                    <a:pt x="5" y="16"/>
                  </a:lnTo>
                  <a:close/>
                </a:path>
              </a:pathLst>
            </a:custGeom>
            <a:solidFill>
              <a:srgbClr val="FFE9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3" name="ísḷíďê">
              <a:extLst>
                <a:ext uri="{FF2B5EF4-FFF2-40B4-BE49-F238E27FC236}">
                  <a16:creationId xmlns:a16="http://schemas.microsoft.com/office/drawing/2014/main" id="{39AF2437-953A-485D-8D86-D6D75B7B7EBF}"/>
                </a:ext>
              </a:extLst>
            </p:cNvPr>
            <p:cNvSpPr/>
            <p:nvPr/>
          </p:nvSpPr>
          <p:spPr bwMode="auto">
            <a:xfrm>
              <a:off x="8235073" y="1967819"/>
              <a:ext cx="32478" cy="70270"/>
            </a:xfrm>
            <a:custGeom>
              <a:gdLst>
                <a:gd fmla="*/ 29 w 55" name="T0"/>
                <a:gd fmla="*/ 119 h 119" name="T1"/>
                <a:gd fmla="*/ 55 w 55" name="T2"/>
                <a:gd fmla="*/ 112 h 119" name="T3"/>
                <a:gd fmla="*/ 31 w 55" name="T4"/>
                <a:gd fmla="*/ 0 h 119" name="T5"/>
                <a:gd fmla="*/ 0 w 55" name="T6"/>
                <a:gd fmla="*/ 7 h 119" name="T7"/>
                <a:gd fmla="*/ 26 w 55" name="T8"/>
                <a:gd fmla="*/ 119 h 119" name="T9"/>
                <a:gd fmla="*/ 29 w 55" name="T10"/>
                <a:gd fmla="*/ 119 h 119" name="T11"/>
                <a:gd fmla="*/ 29 w 55" name="T12"/>
                <a:gd fmla="*/ 119 h 119" name="T13"/>
              </a:gdLst>
              <a:cxnLst>
                <a:cxn ang="0">
                  <a:pos x="T0" y="T1"/>
                </a:cxn>
                <a:cxn ang="0">
                  <a:pos x="T2" y="T3"/>
                </a:cxn>
                <a:cxn ang="0">
                  <a:pos x="T4" y="T5"/>
                </a:cxn>
                <a:cxn ang="0">
                  <a:pos x="T6" y="T7"/>
                </a:cxn>
                <a:cxn ang="0">
                  <a:pos x="T8" y="T9"/>
                </a:cxn>
                <a:cxn ang="0">
                  <a:pos x="T10" y="T11"/>
                </a:cxn>
                <a:cxn ang="0">
                  <a:pos x="T12" y="T13"/>
                </a:cxn>
              </a:cxnLst>
              <a:rect b="b" l="0" r="r" t="0"/>
              <a:pathLst>
                <a:path h="119" w="55">
                  <a:moveTo>
                    <a:pt x="29" y="119"/>
                  </a:moveTo>
                  <a:lnTo>
                    <a:pt x="55" y="112"/>
                  </a:lnTo>
                  <a:lnTo>
                    <a:pt x="31" y="0"/>
                  </a:lnTo>
                  <a:lnTo>
                    <a:pt x="0" y="7"/>
                  </a:lnTo>
                  <a:lnTo>
                    <a:pt x="26" y="119"/>
                  </a:lnTo>
                  <a:lnTo>
                    <a:pt x="29" y="119"/>
                  </a:lnTo>
                  <a:lnTo>
                    <a:pt x="29" y="119"/>
                  </a:lnTo>
                  <a:close/>
                </a:path>
              </a:pathLst>
            </a:custGeom>
            <a:solidFill>
              <a:srgbClr val="1640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4" name="îṧḷiďè">
              <a:extLst>
                <a:ext uri="{FF2B5EF4-FFF2-40B4-BE49-F238E27FC236}">
                  <a16:creationId xmlns:a16="http://schemas.microsoft.com/office/drawing/2014/main" id="{4397E561-7585-4FC8-8FA7-31E1AE740923}"/>
                </a:ext>
              </a:extLst>
            </p:cNvPr>
            <p:cNvSpPr/>
            <p:nvPr/>
          </p:nvSpPr>
          <p:spPr bwMode="auto">
            <a:xfrm>
              <a:off x="8272865" y="1847946"/>
              <a:ext cx="37793" cy="252738"/>
            </a:xfrm>
            <a:custGeom>
              <a:gdLst>
                <a:gd fmla="*/ 64 w 64" name="T0"/>
                <a:gd fmla="*/ 0 h 428" name="T1"/>
                <a:gd fmla="*/ 59 w 64" name="T2"/>
                <a:gd fmla="*/ 428 h 428" name="T3"/>
                <a:gd fmla="*/ 0 w 64" name="T4"/>
                <a:gd fmla="*/ 428 h 428" name="T5"/>
                <a:gd fmla="*/ 5 w 64" name="T6"/>
                <a:gd fmla="*/ 0 h 428" name="T7"/>
                <a:gd fmla="*/ 64 w 64" name="T8"/>
                <a:gd fmla="*/ 0 h 428" name="T9"/>
              </a:gdLst>
              <a:cxnLst>
                <a:cxn ang="0">
                  <a:pos x="T0" y="T1"/>
                </a:cxn>
                <a:cxn ang="0">
                  <a:pos x="T2" y="T3"/>
                </a:cxn>
                <a:cxn ang="0">
                  <a:pos x="T4" y="T5"/>
                </a:cxn>
                <a:cxn ang="0">
                  <a:pos x="T6" y="T7"/>
                </a:cxn>
                <a:cxn ang="0">
                  <a:pos x="T8" y="T9"/>
                </a:cxn>
              </a:cxnLst>
              <a:rect b="b" l="0" r="r" t="0"/>
              <a:pathLst>
                <a:path h="428" w="64">
                  <a:moveTo>
                    <a:pt x="64" y="0"/>
                  </a:moveTo>
                  <a:lnTo>
                    <a:pt x="59" y="428"/>
                  </a:lnTo>
                  <a:lnTo>
                    <a:pt x="0" y="428"/>
                  </a:lnTo>
                  <a:lnTo>
                    <a:pt x="5" y="0"/>
                  </a:lnTo>
                  <a:lnTo>
                    <a:pt x="64" y="0"/>
                  </a:lnTo>
                  <a:close/>
                </a:path>
              </a:pathLst>
            </a:custGeom>
            <a:solidFill>
              <a:srgbClr val="FFED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5" name="îṡľïdè">
              <a:extLst>
                <a:ext uri="{FF2B5EF4-FFF2-40B4-BE49-F238E27FC236}">
                  <a16:creationId xmlns:a16="http://schemas.microsoft.com/office/drawing/2014/main" id="{F75FA14B-E0DA-4B65-8DAC-3F070C73C19B}"/>
                </a:ext>
              </a:extLst>
            </p:cNvPr>
            <p:cNvSpPr/>
            <p:nvPr/>
          </p:nvSpPr>
          <p:spPr bwMode="auto">
            <a:xfrm>
              <a:off x="8272865" y="2096550"/>
              <a:ext cx="8267" cy="177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6" name="ïsľidé">
              <a:extLst>
                <a:ext uri="{FF2B5EF4-FFF2-40B4-BE49-F238E27FC236}">
                  <a16:creationId xmlns:a16="http://schemas.microsoft.com/office/drawing/2014/main" id="{7AA76FFB-6591-450C-9C49-B3D5C00A0ABF}"/>
                </a:ext>
              </a:extLst>
            </p:cNvPr>
            <p:cNvSpPr/>
            <p:nvPr/>
          </p:nvSpPr>
          <p:spPr bwMode="auto">
            <a:xfrm>
              <a:off x="8272865" y="2088282"/>
              <a:ext cx="5905"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7" name="iṩḷídé">
              <a:extLst>
                <a:ext uri="{FF2B5EF4-FFF2-40B4-BE49-F238E27FC236}">
                  <a16:creationId xmlns:a16="http://schemas.microsoft.com/office/drawing/2014/main" id="{A4AA409B-AE77-4017-BE54-E4FFDE092AD6}"/>
                </a:ext>
              </a:extLst>
            </p:cNvPr>
            <p:cNvSpPr/>
            <p:nvPr/>
          </p:nvSpPr>
          <p:spPr bwMode="auto">
            <a:xfrm>
              <a:off x="8272865" y="2072929"/>
              <a:ext cx="5905"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8" name="iSļíḓé">
              <a:extLst>
                <a:ext uri="{FF2B5EF4-FFF2-40B4-BE49-F238E27FC236}">
                  <a16:creationId xmlns:a16="http://schemas.microsoft.com/office/drawing/2014/main" id="{32387F76-D7BE-43E1-9EBA-AE66D54F2208}"/>
                </a:ext>
              </a:extLst>
            </p:cNvPr>
            <p:cNvSpPr/>
            <p:nvPr/>
          </p:nvSpPr>
          <p:spPr bwMode="auto">
            <a:xfrm>
              <a:off x="8272865" y="2056395"/>
              <a:ext cx="5905"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39" name="iŝ1ïḋe">
              <a:extLst>
                <a:ext uri="{FF2B5EF4-FFF2-40B4-BE49-F238E27FC236}">
                  <a16:creationId xmlns:a16="http://schemas.microsoft.com/office/drawing/2014/main" id="{D40E0D09-64D5-4C81-8896-C00B13509F99}"/>
                </a:ext>
              </a:extLst>
            </p:cNvPr>
            <p:cNvSpPr/>
            <p:nvPr/>
          </p:nvSpPr>
          <p:spPr bwMode="auto">
            <a:xfrm>
              <a:off x="8272865" y="2039271"/>
              <a:ext cx="5905" cy="177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0" name="íSļîḍe">
              <a:extLst>
                <a:ext uri="{FF2B5EF4-FFF2-40B4-BE49-F238E27FC236}">
                  <a16:creationId xmlns:a16="http://schemas.microsoft.com/office/drawing/2014/main" id="{7173FC8E-533F-43D3-AC2E-005F26A79B09}"/>
                </a:ext>
              </a:extLst>
            </p:cNvPr>
            <p:cNvSpPr/>
            <p:nvPr/>
          </p:nvSpPr>
          <p:spPr bwMode="auto">
            <a:xfrm>
              <a:off x="8272865" y="2022736"/>
              <a:ext cx="5905"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1" name="íṥļiďè">
              <a:extLst>
                <a:ext uri="{FF2B5EF4-FFF2-40B4-BE49-F238E27FC236}">
                  <a16:creationId xmlns:a16="http://schemas.microsoft.com/office/drawing/2014/main" id="{A1F650AD-B205-4B9F-BA09-7F9794C7127D}"/>
                </a:ext>
              </a:extLst>
            </p:cNvPr>
            <p:cNvSpPr/>
            <p:nvPr/>
          </p:nvSpPr>
          <p:spPr bwMode="auto">
            <a:xfrm>
              <a:off x="8274637" y="2007383"/>
              <a:ext cx="4133"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2" name="i$1iḍè">
              <a:extLst>
                <a:ext uri="{FF2B5EF4-FFF2-40B4-BE49-F238E27FC236}">
                  <a16:creationId xmlns:a16="http://schemas.microsoft.com/office/drawing/2014/main" id="{6EBB53E3-0D06-46C6-AAA7-79A810002D69}"/>
                </a:ext>
              </a:extLst>
            </p:cNvPr>
            <p:cNvSpPr/>
            <p:nvPr/>
          </p:nvSpPr>
          <p:spPr bwMode="auto">
            <a:xfrm>
              <a:off x="8274637" y="1990258"/>
              <a:ext cx="4133"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3" name="ïśḷidê">
              <a:extLst>
                <a:ext uri="{FF2B5EF4-FFF2-40B4-BE49-F238E27FC236}">
                  <a16:creationId xmlns:a16="http://schemas.microsoft.com/office/drawing/2014/main" id="{977028D1-B017-4924-8CD9-0DAA53002AC1}"/>
                </a:ext>
              </a:extLst>
            </p:cNvPr>
            <p:cNvSpPr/>
            <p:nvPr/>
          </p:nvSpPr>
          <p:spPr bwMode="auto">
            <a:xfrm>
              <a:off x="8274637" y="1973724"/>
              <a:ext cx="4133"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4" name="î$ḷïďè">
              <a:extLst>
                <a:ext uri="{FF2B5EF4-FFF2-40B4-BE49-F238E27FC236}">
                  <a16:creationId xmlns:a16="http://schemas.microsoft.com/office/drawing/2014/main" id="{62C7F04B-A25B-4E66-AA06-69F984F27542}"/>
                </a:ext>
              </a:extLst>
            </p:cNvPr>
            <p:cNvSpPr/>
            <p:nvPr/>
          </p:nvSpPr>
          <p:spPr bwMode="auto">
            <a:xfrm>
              <a:off x="8274637" y="1956599"/>
              <a:ext cx="5315" cy="177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5" name="íSḷíďe">
              <a:extLst>
                <a:ext uri="{FF2B5EF4-FFF2-40B4-BE49-F238E27FC236}">
                  <a16:creationId xmlns:a16="http://schemas.microsoft.com/office/drawing/2014/main" id="{558FFCDA-2E65-4D15-BE44-F59CC9C5AB70}"/>
                </a:ext>
              </a:extLst>
            </p:cNvPr>
            <p:cNvSpPr/>
            <p:nvPr/>
          </p:nvSpPr>
          <p:spPr bwMode="auto">
            <a:xfrm>
              <a:off x="8274637" y="1941246"/>
              <a:ext cx="5315"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6" name="iṡ1îdé">
              <a:extLst>
                <a:ext uri="{FF2B5EF4-FFF2-40B4-BE49-F238E27FC236}">
                  <a16:creationId xmlns:a16="http://schemas.microsoft.com/office/drawing/2014/main" id="{3E04C19C-2DB8-469C-A938-F1CC5388E8F7}"/>
                </a:ext>
              </a:extLst>
            </p:cNvPr>
            <p:cNvSpPr/>
            <p:nvPr/>
          </p:nvSpPr>
          <p:spPr bwMode="auto">
            <a:xfrm>
              <a:off x="8274637" y="1924711"/>
              <a:ext cx="5315"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7" name="išliḍè">
              <a:extLst>
                <a:ext uri="{FF2B5EF4-FFF2-40B4-BE49-F238E27FC236}">
                  <a16:creationId xmlns:a16="http://schemas.microsoft.com/office/drawing/2014/main" id="{11D65FBE-708A-4D61-9015-0FD44BCF4C3F}"/>
                </a:ext>
              </a:extLst>
            </p:cNvPr>
            <p:cNvSpPr/>
            <p:nvPr/>
          </p:nvSpPr>
          <p:spPr bwMode="auto">
            <a:xfrm>
              <a:off x="8274637" y="1907586"/>
              <a:ext cx="5315" cy="177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8" name="íšlîďe">
              <a:extLst>
                <a:ext uri="{FF2B5EF4-FFF2-40B4-BE49-F238E27FC236}">
                  <a16:creationId xmlns:a16="http://schemas.microsoft.com/office/drawing/2014/main" id="{29BF8AF7-9C6A-44AB-9D88-2B52778226C9}"/>
                </a:ext>
              </a:extLst>
            </p:cNvPr>
            <p:cNvSpPr/>
            <p:nvPr/>
          </p:nvSpPr>
          <p:spPr bwMode="auto">
            <a:xfrm>
              <a:off x="8274637" y="1891053"/>
              <a:ext cx="5315"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49" name="ís1îdè">
              <a:extLst>
                <a:ext uri="{FF2B5EF4-FFF2-40B4-BE49-F238E27FC236}">
                  <a16:creationId xmlns:a16="http://schemas.microsoft.com/office/drawing/2014/main" id="{C4666818-B5E0-4911-B2BF-41B08D41A443}"/>
                </a:ext>
              </a:extLst>
            </p:cNvPr>
            <p:cNvSpPr/>
            <p:nvPr/>
          </p:nvSpPr>
          <p:spPr bwMode="auto">
            <a:xfrm>
              <a:off x="8275818" y="1875699"/>
              <a:ext cx="4133"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0" name="íṩḷiḓê">
              <a:extLst>
                <a:ext uri="{FF2B5EF4-FFF2-40B4-BE49-F238E27FC236}">
                  <a16:creationId xmlns:a16="http://schemas.microsoft.com/office/drawing/2014/main" id="{389C9E83-11A5-473B-9F25-CC4716755E04}"/>
                </a:ext>
              </a:extLst>
            </p:cNvPr>
            <p:cNvSpPr/>
            <p:nvPr/>
          </p:nvSpPr>
          <p:spPr bwMode="auto">
            <a:xfrm>
              <a:off x="8275818" y="1859165"/>
              <a:ext cx="4133"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1" name="îŝliďe">
              <a:extLst>
                <a:ext uri="{FF2B5EF4-FFF2-40B4-BE49-F238E27FC236}">
                  <a16:creationId xmlns:a16="http://schemas.microsoft.com/office/drawing/2014/main" id="{A0AF8609-A6FF-46C5-BA9C-9532CB2975BE}"/>
                </a:ext>
              </a:extLst>
            </p:cNvPr>
            <p:cNvSpPr/>
            <p:nvPr/>
          </p:nvSpPr>
          <p:spPr bwMode="auto">
            <a:xfrm>
              <a:off x="8272865" y="2081196"/>
              <a:ext cx="8267"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2" name="í$lide">
              <a:extLst>
                <a:ext uri="{FF2B5EF4-FFF2-40B4-BE49-F238E27FC236}">
                  <a16:creationId xmlns:a16="http://schemas.microsoft.com/office/drawing/2014/main" id="{6CED4CBB-C45E-4B19-A4BA-F0316999508A}"/>
                </a:ext>
              </a:extLst>
            </p:cNvPr>
            <p:cNvSpPr/>
            <p:nvPr/>
          </p:nvSpPr>
          <p:spPr bwMode="auto">
            <a:xfrm>
              <a:off x="8272865" y="2064662"/>
              <a:ext cx="10039"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3" name="îṩḷíḍê">
              <a:extLst>
                <a:ext uri="{FF2B5EF4-FFF2-40B4-BE49-F238E27FC236}">
                  <a16:creationId xmlns:a16="http://schemas.microsoft.com/office/drawing/2014/main" id="{05739F45-5344-4847-A69A-3898757C3BCE}"/>
                </a:ext>
              </a:extLst>
            </p:cNvPr>
            <p:cNvSpPr/>
            <p:nvPr/>
          </p:nvSpPr>
          <p:spPr bwMode="auto">
            <a:xfrm>
              <a:off x="8272865" y="2047537"/>
              <a:ext cx="10039" cy="1771"/>
            </a:xfrm>
            <a:custGeom>
              <a:gdLst>
                <a:gd fmla="*/ 17 w 17" name="T0"/>
                <a:gd fmla="*/ 0 h 3" name="T1"/>
                <a:gd fmla="*/ 17 w 17" name="T2"/>
                <a:gd fmla="*/ 3 h 3" name="T3"/>
                <a:gd fmla="*/ 0 w 17" name="T4"/>
                <a:gd fmla="*/ 0 h 3" name="T5"/>
                <a:gd fmla="*/ 0 w 17" name="T6"/>
                <a:gd fmla="*/ 0 h 3" name="T7"/>
                <a:gd fmla="*/ 17 w 17" name="T8"/>
                <a:gd fmla="*/ 0 h 3" name="T9"/>
              </a:gdLst>
              <a:cxnLst>
                <a:cxn ang="0">
                  <a:pos x="T0" y="T1"/>
                </a:cxn>
                <a:cxn ang="0">
                  <a:pos x="T2" y="T3"/>
                </a:cxn>
                <a:cxn ang="0">
                  <a:pos x="T4" y="T5"/>
                </a:cxn>
                <a:cxn ang="0">
                  <a:pos x="T6" y="T7"/>
                </a:cxn>
                <a:cxn ang="0">
                  <a:pos x="T8" y="T9"/>
                </a:cxn>
              </a:cxnLst>
              <a:rect b="b" l="0" r="r" t="0"/>
              <a:pathLst>
                <a:path h="3" w="17">
                  <a:moveTo>
                    <a:pt x="17" y="0"/>
                  </a:moveTo>
                  <a:lnTo>
                    <a:pt x="17" y="3"/>
                  </a:lnTo>
                  <a:lnTo>
                    <a:pt x="0" y="0"/>
                  </a:lnTo>
                  <a:lnTo>
                    <a:pt x="0" y="0"/>
                  </a:lnTo>
                  <a:lnTo>
                    <a:pt x="17" y="0"/>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4" name="iŝ1ïdê">
              <a:extLst>
                <a:ext uri="{FF2B5EF4-FFF2-40B4-BE49-F238E27FC236}">
                  <a16:creationId xmlns:a16="http://schemas.microsoft.com/office/drawing/2014/main" id="{A2C760AD-060A-48B6-887D-F6115115B982}"/>
                </a:ext>
              </a:extLst>
            </p:cNvPr>
            <p:cNvSpPr/>
            <p:nvPr/>
          </p:nvSpPr>
          <p:spPr bwMode="auto">
            <a:xfrm>
              <a:off x="8272865" y="2031003"/>
              <a:ext cx="10039"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5" name="ïṩlïḍé">
              <a:extLst>
                <a:ext uri="{FF2B5EF4-FFF2-40B4-BE49-F238E27FC236}">
                  <a16:creationId xmlns:a16="http://schemas.microsoft.com/office/drawing/2014/main" id="{EB334619-151E-4254-A1D6-1DD3F6C1873B}"/>
                </a:ext>
              </a:extLst>
            </p:cNvPr>
            <p:cNvSpPr/>
            <p:nvPr/>
          </p:nvSpPr>
          <p:spPr bwMode="auto">
            <a:xfrm>
              <a:off x="8274637" y="2015650"/>
              <a:ext cx="8267"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6" name="ïş1íḑé">
              <a:extLst>
                <a:ext uri="{FF2B5EF4-FFF2-40B4-BE49-F238E27FC236}">
                  <a16:creationId xmlns:a16="http://schemas.microsoft.com/office/drawing/2014/main" id="{45616AB8-D866-45D1-A82A-71190AB310C3}"/>
                </a:ext>
              </a:extLst>
            </p:cNvPr>
            <p:cNvSpPr/>
            <p:nvPr/>
          </p:nvSpPr>
          <p:spPr bwMode="auto">
            <a:xfrm>
              <a:off x="8274637" y="1998525"/>
              <a:ext cx="8267"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7" name="iṩḻiḍê">
              <a:extLst>
                <a:ext uri="{FF2B5EF4-FFF2-40B4-BE49-F238E27FC236}">
                  <a16:creationId xmlns:a16="http://schemas.microsoft.com/office/drawing/2014/main" id="{44D95F18-AD54-4C36-9E22-4BC983DB5C27}"/>
                </a:ext>
              </a:extLst>
            </p:cNvPr>
            <p:cNvSpPr/>
            <p:nvPr/>
          </p:nvSpPr>
          <p:spPr bwMode="auto">
            <a:xfrm>
              <a:off x="8274637" y="1981991"/>
              <a:ext cx="8267" cy="1181"/>
            </a:xfrm>
            <a:custGeom>
              <a:gdLst>
                <a:gd fmla="*/ 14 w 14" name="T0"/>
                <a:gd fmla="*/ 0 h 2" name="T1"/>
                <a:gd fmla="*/ 14 w 14" name="T2"/>
                <a:gd fmla="*/ 2 h 2" name="T3"/>
                <a:gd fmla="*/ 0 w 14" name="T4"/>
                <a:gd fmla="*/ 0 h 2" name="T5"/>
                <a:gd fmla="*/ 0 w 14" name="T6"/>
                <a:gd fmla="*/ 0 h 2" name="T7"/>
                <a:gd fmla="*/ 14 w 14" name="T8"/>
                <a:gd fmla="*/ 0 h 2" name="T9"/>
              </a:gdLst>
              <a:cxnLst>
                <a:cxn ang="0">
                  <a:pos x="T0" y="T1"/>
                </a:cxn>
                <a:cxn ang="0">
                  <a:pos x="T2" y="T3"/>
                </a:cxn>
                <a:cxn ang="0">
                  <a:pos x="T4" y="T5"/>
                </a:cxn>
                <a:cxn ang="0">
                  <a:pos x="T6" y="T7"/>
                </a:cxn>
                <a:cxn ang="0">
                  <a:pos x="T8" y="T9"/>
                </a:cxn>
              </a:cxnLst>
              <a:rect b="b" l="0" r="r" t="0"/>
              <a:pathLst>
                <a:path h="2" w="14">
                  <a:moveTo>
                    <a:pt x="14" y="0"/>
                  </a:moveTo>
                  <a:lnTo>
                    <a:pt x="14" y="2"/>
                  </a:lnTo>
                  <a:lnTo>
                    <a:pt x="0" y="0"/>
                  </a:lnTo>
                  <a:lnTo>
                    <a:pt x="0" y="0"/>
                  </a:lnTo>
                  <a:lnTo>
                    <a:pt x="14" y="0"/>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8" name="îs1ïdé">
              <a:extLst>
                <a:ext uri="{FF2B5EF4-FFF2-40B4-BE49-F238E27FC236}">
                  <a16:creationId xmlns:a16="http://schemas.microsoft.com/office/drawing/2014/main" id="{227E99B3-EEEE-4206-B100-EEF1B15630A8}"/>
                </a:ext>
              </a:extLst>
            </p:cNvPr>
            <p:cNvSpPr/>
            <p:nvPr/>
          </p:nvSpPr>
          <p:spPr bwMode="auto">
            <a:xfrm>
              <a:off x="8274637" y="1965456"/>
              <a:ext cx="8267" cy="118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59" name="ís1îďe">
              <a:extLst>
                <a:ext uri="{FF2B5EF4-FFF2-40B4-BE49-F238E27FC236}">
                  <a16:creationId xmlns:a16="http://schemas.microsoft.com/office/drawing/2014/main" id="{B904B0E4-A21E-466A-A620-05AA90C019A1}"/>
                </a:ext>
              </a:extLst>
            </p:cNvPr>
            <p:cNvSpPr/>
            <p:nvPr/>
          </p:nvSpPr>
          <p:spPr bwMode="auto">
            <a:xfrm>
              <a:off x="8274637" y="1948332"/>
              <a:ext cx="8267" cy="1771"/>
            </a:xfrm>
            <a:custGeom>
              <a:gdLst>
                <a:gd fmla="*/ 14 w 14" name="T0"/>
                <a:gd fmla="*/ 3 h 3" name="T1"/>
                <a:gd fmla="*/ 14 w 14" name="T2"/>
                <a:gd fmla="*/ 3 h 3" name="T3"/>
                <a:gd fmla="*/ 0 w 14" name="T4"/>
                <a:gd fmla="*/ 3 h 3" name="T5"/>
                <a:gd fmla="*/ 0 w 14" name="T6"/>
                <a:gd fmla="*/ 0 h 3" name="T7"/>
                <a:gd fmla="*/ 14 w 14" name="T8"/>
                <a:gd fmla="*/ 3 h 3" name="T9"/>
              </a:gdLst>
              <a:cxnLst>
                <a:cxn ang="0">
                  <a:pos x="T0" y="T1"/>
                </a:cxn>
                <a:cxn ang="0">
                  <a:pos x="T2" y="T3"/>
                </a:cxn>
                <a:cxn ang="0">
                  <a:pos x="T4" y="T5"/>
                </a:cxn>
                <a:cxn ang="0">
                  <a:pos x="T6" y="T7"/>
                </a:cxn>
                <a:cxn ang="0">
                  <a:pos x="T8" y="T9"/>
                </a:cxn>
              </a:cxnLst>
              <a:rect b="b" l="0" r="r" t="0"/>
              <a:pathLst>
                <a:path h="3" w="14">
                  <a:moveTo>
                    <a:pt x="14" y="3"/>
                  </a:moveTo>
                  <a:lnTo>
                    <a:pt x="14" y="3"/>
                  </a:lnTo>
                  <a:lnTo>
                    <a:pt x="0" y="3"/>
                  </a:lnTo>
                  <a:lnTo>
                    <a:pt x="0" y="0"/>
                  </a:lnTo>
                  <a:lnTo>
                    <a:pt x="14" y="3"/>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0" name="îṧļídé">
              <a:extLst>
                <a:ext uri="{FF2B5EF4-FFF2-40B4-BE49-F238E27FC236}">
                  <a16:creationId xmlns:a16="http://schemas.microsoft.com/office/drawing/2014/main" id="{885A4EB1-C145-4184-A184-3392CF82C6EA}"/>
                </a:ext>
              </a:extLst>
            </p:cNvPr>
            <p:cNvSpPr/>
            <p:nvPr/>
          </p:nvSpPr>
          <p:spPr bwMode="auto">
            <a:xfrm>
              <a:off x="8274637" y="1932978"/>
              <a:ext cx="8267"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1" name="ïṥḻîḋe">
              <a:extLst>
                <a:ext uri="{FF2B5EF4-FFF2-40B4-BE49-F238E27FC236}">
                  <a16:creationId xmlns:a16="http://schemas.microsoft.com/office/drawing/2014/main" id="{ED4C3B9A-D5C7-4F2D-9429-F844FD773E91}"/>
                </a:ext>
              </a:extLst>
            </p:cNvPr>
            <p:cNvSpPr/>
            <p:nvPr/>
          </p:nvSpPr>
          <p:spPr bwMode="auto">
            <a:xfrm>
              <a:off x="8274637" y="1916445"/>
              <a:ext cx="9449" cy="1181"/>
            </a:xfrm>
            <a:custGeom>
              <a:gdLst>
                <a:gd fmla="*/ 16 w 16" name="T0"/>
                <a:gd fmla="*/ 0 h 2" name="T1"/>
                <a:gd fmla="*/ 16 w 16" name="T2"/>
                <a:gd fmla="*/ 2 h 2" name="T3"/>
                <a:gd fmla="*/ 0 w 16" name="T4"/>
                <a:gd fmla="*/ 0 h 2" name="T5"/>
                <a:gd fmla="*/ 0 w 16" name="T6"/>
                <a:gd fmla="*/ 0 h 2" name="T7"/>
                <a:gd fmla="*/ 16 w 16" name="T8"/>
                <a:gd fmla="*/ 0 h 2" name="T9"/>
              </a:gdLst>
              <a:cxnLst>
                <a:cxn ang="0">
                  <a:pos x="T0" y="T1"/>
                </a:cxn>
                <a:cxn ang="0">
                  <a:pos x="T2" y="T3"/>
                </a:cxn>
                <a:cxn ang="0">
                  <a:pos x="T4" y="T5"/>
                </a:cxn>
                <a:cxn ang="0">
                  <a:pos x="T6" y="T7"/>
                </a:cxn>
                <a:cxn ang="0">
                  <a:pos x="T8" y="T9"/>
                </a:cxn>
              </a:cxnLst>
              <a:rect b="b" l="0" r="r" t="0"/>
              <a:pathLst>
                <a:path h="2" w="16">
                  <a:moveTo>
                    <a:pt x="16" y="0"/>
                  </a:moveTo>
                  <a:lnTo>
                    <a:pt x="16" y="2"/>
                  </a:lnTo>
                  <a:lnTo>
                    <a:pt x="0" y="0"/>
                  </a:lnTo>
                  <a:lnTo>
                    <a:pt x="0" y="0"/>
                  </a:lnTo>
                  <a:lnTo>
                    <a:pt x="16" y="0"/>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2" name="i$ḷidê">
              <a:extLst>
                <a:ext uri="{FF2B5EF4-FFF2-40B4-BE49-F238E27FC236}">
                  <a16:creationId xmlns:a16="http://schemas.microsoft.com/office/drawing/2014/main" id="{4E80C5C8-7CE7-4538-982E-31A8DFB14CC8}"/>
                </a:ext>
              </a:extLst>
            </p:cNvPr>
            <p:cNvSpPr/>
            <p:nvPr/>
          </p:nvSpPr>
          <p:spPr bwMode="auto">
            <a:xfrm>
              <a:off x="8274637" y="1899320"/>
              <a:ext cx="9449" cy="1771"/>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3" name="ïşľídê">
              <a:extLst>
                <a:ext uri="{FF2B5EF4-FFF2-40B4-BE49-F238E27FC236}">
                  <a16:creationId xmlns:a16="http://schemas.microsoft.com/office/drawing/2014/main" id="{5E95A424-BB9E-4708-9352-6A448FB88564}"/>
                </a:ext>
              </a:extLst>
            </p:cNvPr>
            <p:cNvSpPr/>
            <p:nvPr/>
          </p:nvSpPr>
          <p:spPr bwMode="auto">
            <a:xfrm>
              <a:off x="8275818" y="1882785"/>
              <a:ext cx="8267" cy="1181"/>
            </a:xfrm>
            <a:custGeom>
              <a:gdLst>
                <a:gd fmla="*/ 14 w 14" name="T0"/>
                <a:gd fmla="*/ 2 h 2" name="T1"/>
                <a:gd fmla="*/ 14 w 14" name="T2"/>
                <a:gd fmla="*/ 2 h 2" name="T3"/>
                <a:gd fmla="*/ 0 w 14" name="T4"/>
                <a:gd fmla="*/ 2 h 2" name="T5"/>
                <a:gd fmla="*/ 0 w 14" name="T6"/>
                <a:gd fmla="*/ 0 h 2" name="T7"/>
                <a:gd fmla="*/ 14 w 14" name="T8"/>
                <a:gd fmla="*/ 2 h 2" name="T9"/>
              </a:gdLst>
              <a:cxnLst>
                <a:cxn ang="0">
                  <a:pos x="T0" y="T1"/>
                </a:cxn>
                <a:cxn ang="0">
                  <a:pos x="T2" y="T3"/>
                </a:cxn>
                <a:cxn ang="0">
                  <a:pos x="T4" y="T5"/>
                </a:cxn>
                <a:cxn ang="0">
                  <a:pos x="T6" y="T7"/>
                </a:cxn>
                <a:cxn ang="0">
                  <a:pos x="T8" y="T9"/>
                </a:cxn>
              </a:cxnLst>
              <a:rect b="b" l="0" r="r" t="0"/>
              <a:pathLst>
                <a:path h="2" w="14">
                  <a:moveTo>
                    <a:pt x="14" y="2"/>
                  </a:moveTo>
                  <a:lnTo>
                    <a:pt x="14" y="2"/>
                  </a:lnTo>
                  <a:lnTo>
                    <a:pt x="0" y="2"/>
                  </a:lnTo>
                  <a:lnTo>
                    <a:pt x="0" y="0"/>
                  </a:lnTo>
                  <a:lnTo>
                    <a:pt x="14" y="2"/>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4" name="îSľîḍè">
              <a:extLst>
                <a:ext uri="{FF2B5EF4-FFF2-40B4-BE49-F238E27FC236}">
                  <a16:creationId xmlns:a16="http://schemas.microsoft.com/office/drawing/2014/main" id="{CC656666-3D11-4DB9-A433-522429B2ABEB}"/>
                </a:ext>
              </a:extLst>
            </p:cNvPr>
            <p:cNvSpPr/>
            <p:nvPr/>
          </p:nvSpPr>
          <p:spPr bwMode="auto">
            <a:xfrm>
              <a:off x="8275818" y="1867432"/>
              <a:ext cx="8267" cy="590"/>
            </a:xfrm>
            <a:prstGeom prst="rect">
              <a:avLst/>
            </a:prstGeom>
            <a:solidFill>
              <a:srgbClr val="0202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5" name="ís1iḓê">
              <a:extLst>
                <a:ext uri="{FF2B5EF4-FFF2-40B4-BE49-F238E27FC236}">
                  <a16:creationId xmlns:a16="http://schemas.microsoft.com/office/drawing/2014/main" id="{50C31678-8998-4C2F-B494-C490DB71948F}"/>
                </a:ext>
              </a:extLst>
            </p:cNvPr>
            <p:cNvSpPr/>
            <p:nvPr/>
          </p:nvSpPr>
          <p:spPr bwMode="auto">
            <a:xfrm>
              <a:off x="8275818" y="1850307"/>
              <a:ext cx="8267" cy="1771"/>
            </a:xfrm>
            <a:custGeom>
              <a:gdLst>
                <a:gd fmla="*/ 14 w 14" name="T0"/>
                <a:gd fmla="*/ 0 h 3" name="T1"/>
                <a:gd fmla="*/ 14 w 14" name="T2"/>
                <a:gd fmla="*/ 3 h 3" name="T3"/>
                <a:gd fmla="*/ 0 w 14" name="T4"/>
                <a:gd fmla="*/ 0 h 3" name="T5"/>
                <a:gd fmla="*/ 0 w 14" name="T6"/>
                <a:gd fmla="*/ 0 h 3" name="T7"/>
                <a:gd fmla="*/ 14 w 14" name="T8"/>
                <a:gd fmla="*/ 0 h 3" name="T9"/>
              </a:gdLst>
              <a:cxnLst>
                <a:cxn ang="0">
                  <a:pos x="T0" y="T1"/>
                </a:cxn>
                <a:cxn ang="0">
                  <a:pos x="T2" y="T3"/>
                </a:cxn>
                <a:cxn ang="0">
                  <a:pos x="T4" y="T5"/>
                </a:cxn>
                <a:cxn ang="0">
                  <a:pos x="T6" y="T7"/>
                </a:cxn>
                <a:cxn ang="0">
                  <a:pos x="T8" y="T9"/>
                </a:cxn>
              </a:cxnLst>
              <a:rect b="b" l="0" r="r" t="0"/>
              <a:pathLst>
                <a:path h="3" w="14">
                  <a:moveTo>
                    <a:pt x="14" y="0"/>
                  </a:moveTo>
                  <a:lnTo>
                    <a:pt x="14" y="3"/>
                  </a:lnTo>
                  <a:lnTo>
                    <a:pt x="0" y="0"/>
                  </a:lnTo>
                  <a:lnTo>
                    <a:pt x="0" y="0"/>
                  </a:lnTo>
                  <a:lnTo>
                    <a:pt x="14" y="0"/>
                  </a:lnTo>
                  <a:close/>
                </a:path>
              </a:pathLst>
            </a:custGeom>
            <a:solidFill>
              <a:srgbClr val="02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6" name="iṧľíḍê">
              <a:extLst>
                <a:ext uri="{FF2B5EF4-FFF2-40B4-BE49-F238E27FC236}">
                  <a16:creationId xmlns:a16="http://schemas.microsoft.com/office/drawing/2014/main" id="{5A9F2F3E-FF43-486F-BC86-EA5E5B4FB0CB}"/>
                </a:ext>
              </a:extLst>
            </p:cNvPr>
            <p:cNvSpPr/>
            <p:nvPr/>
          </p:nvSpPr>
          <p:spPr bwMode="auto">
            <a:xfrm>
              <a:off x="8287037" y="1860346"/>
              <a:ext cx="11220" cy="229117"/>
            </a:xfrm>
            <a:custGeom>
              <a:gdLst>
                <a:gd fmla="*/ 5 w 8" name="T0"/>
                <a:gd fmla="*/ 0 h 164" name="T1"/>
                <a:gd fmla="*/ 8 w 8" name="T2"/>
                <a:gd fmla="*/ 3 h 164" name="T3"/>
                <a:gd fmla="*/ 6 w 8" name="T4"/>
                <a:gd fmla="*/ 161 h 164" name="T5"/>
                <a:gd fmla="*/ 3 w 8" name="T6"/>
                <a:gd fmla="*/ 164 h 164" name="T7"/>
                <a:gd fmla="*/ 0 w 8" name="T8"/>
                <a:gd fmla="*/ 161 h 164" name="T9"/>
                <a:gd fmla="*/ 1 w 8" name="T10"/>
                <a:gd fmla="*/ 3 h 164" name="T11"/>
                <a:gd fmla="*/ 5 w 8" name="T12"/>
                <a:gd fmla="*/ 0 h 164" name="T13"/>
              </a:gdLst>
              <a:cxnLst>
                <a:cxn ang="0">
                  <a:pos x="T0" y="T1"/>
                </a:cxn>
                <a:cxn ang="0">
                  <a:pos x="T2" y="T3"/>
                </a:cxn>
                <a:cxn ang="0">
                  <a:pos x="T4" y="T5"/>
                </a:cxn>
                <a:cxn ang="0">
                  <a:pos x="T6" y="T7"/>
                </a:cxn>
                <a:cxn ang="0">
                  <a:pos x="T8" y="T9"/>
                </a:cxn>
                <a:cxn ang="0">
                  <a:pos x="T10" y="T11"/>
                </a:cxn>
                <a:cxn ang="0">
                  <a:pos x="T12" y="T13"/>
                </a:cxn>
              </a:cxnLst>
              <a:rect b="b" l="0" r="r" t="0"/>
              <a:pathLst>
                <a:path h="164" w="8">
                  <a:moveTo>
                    <a:pt x="5" y="0"/>
                  </a:moveTo>
                  <a:cubicBezTo>
                    <a:pt x="6" y="0"/>
                    <a:pt x="8" y="2"/>
                    <a:pt x="8" y="3"/>
                  </a:cubicBezTo>
                  <a:cubicBezTo>
                    <a:pt x="6" y="161"/>
                    <a:pt x="6" y="161"/>
                    <a:pt x="6" y="161"/>
                  </a:cubicBezTo>
                  <a:cubicBezTo>
                    <a:pt x="6" y="163"/>
                    <a:pt x="5" y="164"/>
                    <a:pt x="3" y="164"/>
                  </a:cubicBezTo>
                  <a:cubicBezTo>
                    <a:pt x="1" y="164"/>
                    <a:pt x="0" y="163"/>
                    <a:pt x="0" y="161"/>
                  </a:cubicBezTo>
                  <a:cubicBezTo>
                    <a:pt x="1" y="3"/>
                    <a:pt x="1" y="3"/>
                    <a:pt x="1" y="3"/>
                  </a:cubicBezTo>
                  <a:cubicBezTo>
                    <a:pt x="1" y="2"/>
                    <a:pt x="3" y="0"/>
                    <a:pt x="5" y="0"/>
                  </a:cubicBezTo>
                  <a:close/>
                </a:path>
              </a:pathLst>
            </a:custGeom>
            <a:solidFill>
              <a:srgbClr val="FFF48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7" name="ïşḷiďê">
              <a:extLst>
                <a:ext uri="{FF2B5EF4-FFF2-40B4-BE49-F238E27FC236}">
                  <a16:creationId xmlns:a16="http://schemas.microsoft.com/office/drawing/2014/main" id="{AEA7B9D2-5FA0-4FB7-B3A9-9144DC6D0E21}"/>
                </a:ext>
              </a:extLst>
            </p:cNvPr>
            <p:cNvSpPr/>
            <p:nvPr/>
          </p:nvSpPr>
          <p:spPr bwMode="auto">
            <a:xfrm>
              <a:off x="8225624" y="1955418"/>
              <a:ext cx="122826" cy="8267"/>
            </a:xfrm>
            <a:prstGeom prst="rect">
              <a:avLst/>
            </a:prstGeom>
            <a:solidFill>
              <a:srgbClr val="F6A00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8" name="ïś1iḓe">
              <a:extLst>
                <a:ext uri="{FF2B5EF4-FFF2-40B4-BE49-F238E27FC236}">
                  <a16:creationId xmlns:a16="http://schemas.microsoft.com/office/drawing/2014/main" id="{297C1E11-0A67-4B57-9625-8535639AAB2E}"/>
                </a:ext>
              </a:extLst>
            </p:cNvPr>
            <p:cNvSpPr/>
            <p:nvPr/>
          </p:nvSpPr>
          <p:spPr bwMode="auto">
            <a:xfrm>
              <a:off x="8239797" y="2099502"/>
              <a:ext cx="94481" cy="8267"/>
            </a:xfrm>
            <a:prstGeom prst="rect">
              <a:avLst/>
            </a:prstGeom>
            <a:solidFill>
              <a:srgbClr val="D37E0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69" name="îṡḷîḓe">
              <a:extLst>
                <a:ext uri="{FF2B5EF4-FFF2-40B4-BE49-F238E27FC236}">
                  <a16:creationId xmlns:a16="http://schemas.microsoft.com/office/drawing/2014/main" id="{98937F95-B8C4-4BB3-A346-A969FD6102C9}"/>
                </a:ext>
              </a:extLst>
            </p:cNvPr>
            <p:cNvSpPr/>
            <p:nvPr/>
          </p:nvSpPr>
          <p:spPr bwMode="auto">
            <a:xfrm>
              <a:off x="8225624" y="1963685"/>
              <a:ext cx="122826" cy="11220"/>
            </a:xfrm>
            <a:custGeom>
              <a:gdLst>
                <a:gd fmla="*/ 203 w 208" name="T0"/>
                <a:gd fmla="*/ 19 h 19" name="T1"/>
                <a:gd fmla="*/ 2 w 208" name="T2"/>
                <a:gd fmla="*/ 19 h 19" name="T3"/>
                <a:gd fmla="*/ 0 w 208" name="T4"/>
                <a:gd fmla="*/ 0 h 19" name="T5"/>
                <a:gd fmla="*/ 208 w 208" name="T6"/>
                <a:gd fmla="*/ 0 h 19" name="T7"/>
                <a:gd fmla="*/ 203 w 208" name="T8"/>
                <a:gd fmla="*/ 19 h 19" name="T9"/>
              </a:gdLst>
              <a:cxnLst>
                <a:cxn ang="0">
                  <a:pos x="T0" y="T1"/>
                </a:cxn>
                <a:cxn ang="0">
                  <a:pos x="T2" y="T3"/>
                </a:cxn>
                <a:cxn ang="0">
                  <a:pos x="T4" y="T5"/>
                </a:cxn>
                <a:cxn ang="0">
                  <a:pos x="T6" y="T7"/>
                </a:cxn>
                <a:cxn ang="0">
                  <a:pos x="T8" y="T9"/>
                </a:cxn>
              </a:cxnLst>
              <a:rect b="b" l="0" r="r" t="0"/>
              <a:pathLst>
                <a:path h="19" w="208">
                  <a:moveTo>
                    <a:pt x="203" y="19"/>
                  </a:moveTo>
                  <a:lnTo>
                    <a:pt x="2" y="19"/>
                  </a:lnTo>
                  <a:lnTo>
                    <a:pt x="0" y="0"/>
                  </a:lnTo>
                  <a:lnTo>
                    <a:pt x="208" y="0"/>
                  </a:lnTo>
                  <a:lnTo>
                    <a:pt x="203" y="19"/>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0" name="islîḋe">
              <a:extLst>
                <a:ext uri="{FF2B5EF4-FFF2-40B4-BE49-F238E27FC236}">
                  <a16:creationId xmlns:a16="http://schemas.microsoft.com/office/drawing/2014/main" id="{55CE647E-4CAC-4AEA-B83E-EB4BFDA4FD87}"/>
                </a:ext>
              </a:extLst>
            </p:cNvPr>
            <p:cNvSpPr/>
            <p:nvPr/>
          </p:nvSpPr>
          <p:spPr bwMode="auto">
            <a:xfrm>
              <a:off x="8226806" y="1974905"/>
              <a:ext cx="14172" cy="124597"/>
            </a:xfrm>
            <a:custGeom>
              <a:gdLst>
                <a:gd fmla="*/ 22 w 24" name="T0"/>
                <a:gd fmla="*/ 211 h 211" name="T1"/>
                <a:gd fmla="*/ 0 w 24" name="T2"/>
                <a:gd fmla="*/ 0 h 211" name="T3"/>
                <a:gd fmla="*/ 5 w 24" name="T4"/>
                <a:gd fmla="*/ 0 h 211" name="T5"/>
                <a:gd fmla="*/ 24 w 24" name="T6"/>
                <a:gd fmla="*/ 211 h 211" name="T7"/>
                <a:gd fmla="*/ 22 w 24" name="T8"/>
                <a:gd fmla="*/ 211 h 211" name="T9"/>
              </a:gdLst>
              <a:cxnLst>
                <a:cxn ang="0">
                  <a:pos x="T0" y="T1"/>
                </a:cxn>
                <a:cxn ang="0">
                  <a:pos x="T2" y="T3"/>
                </a:cxn>
                <a:cxn ang="0">
                  <a:pos x="T4" y="T5"/>
                </a:cxn>
                <a:cxn ang="0">
                  <a:pos x="T6" y="T7"/>
                </a:cxn>
                <a:cxn ang="0">
                  <a:pos x="T8" y="T9"/>
                </a:cxn>
              </a:cxnLst>
              <a:rect b="b" l="0" r="r" t="0"/>
              <a:pathLst>
                <a:path h="211" w="24">
                  <a:moveTo>
                    <a:pt x="22" y="211"/>
                  </a:moveTo>
                  <a:lnTo>
                    <a:pt x="0" y="0"/>
                  </a:lnTo>
                  <a:lnTo>
                    <a:pt x="5" y="0"/>
                  </a:lnTo>
                  <a:lnTo>
                    <a:pt x="24" y="211"/>
                  </a:lnTo>
                  <a:lnTo>
                    <a:pt x="22" y="211"/>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1" name="işļïdè">
              <a:extLst>
                <a:ext uri="{FF2B5EF4-FFF2-40B4-BE49-F238E27FC236}">
                  <a16:creationId xmlns:a16="http://schemas.microsoft.com/office/drawing/2014/main" id="{533E1CAA-67F5-46F9-8EDC-8714272ECA61}"/>
                </a:ext>
              </a:extLst>
            </p:cNvPr>
            <p:cNvSpPr/>
            <p:nvPr/>
          </p:nvSpPr>
          <p:spPr bwMode="auto">
            <a:xfrm>
              <a:off x="8331917" y="1974905"/>
              <a:ext cx="13582" cy="125779"/>
            </a:xfrm>
            <a:custGeom>
              <a:gdLst>
                <a:gd fmla="*/ 4 w 23" name="T0"/>
                <a:gd fmla="*/ 213 h 213" name="T1"/>
                <a:gd fmla="*/ 0 w 23" name="T2"/>
                <a:gd fmla="*/ 211 h 213" name="T3"/>
                <a:gd fmla="*/ 21 w 23" name="T4"/>
                <a:gd fmla="*/ 0 h 213" name="T5"/>
                <a:gd fmla="*/ 23 w 23" name="T6"/>
                <a:gd fmla="*/ 0 h 213" name="T7"/>
                <a:gd fmla="*/ 4 w 23" name="T8"/>
                <a:gd fmla="*/ 213 h 213" name="T9"/>
              </a:gdLst>
              <a:cxnLst>
                <a:cxn ang="0">
                  <a:pos x="T0" y="T1"/>
                </a:cxn>
                <a:cxn ang="0">
                  <a:pos x="T2" y="T3"/>
                </a:cxn>
                <a:cxn ang="0">
                  <a:pos x="T4" y="T5"/>
                </a:cxn>
                <a:cxn ang="0">
                  <a:pos x="T6" y="T7"/>
                </a:cxn>
                <a:cxn ang="0">
                  <a:pos x="T8" y="T9"/>
                </a:cxn>
              </a:cxnLst>
              <a:rect b="b" l="0" r="r" t="0"/>
              <a:pathLst>
                <a:path h="213" w="23">
                  <a:moveTo>
                    <a:pt x="4" y="213"/>
                  </a:moveTo>
                  <a:lnTo>
                    <a:pt x="0" y="211"/>
                  </a:lnTo>
                  <a:lnTo>
                    <a:pt x="21" y="0"/>
                  </a:lnTo>
                  <a:lnTo>
                    <a:pt x="23" y="0"/>
                  </a:lnTo>
                  <a:lnTo>
                    <a:pt x="4" y="21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2" name="íṩļîḍe">
              <a:extLst>
                <a:ext uri="{FF2B5EF4-FFF2-40B4-BE49-F238E27FC236}">
                  <a16:creationId xmlns:a16="http://schemas.microsoft.com/office/drawing/2014/main" id="{B11FD411-F163-4FD8-8B98-76EB62FAEB02}"/>
                </a:ext>
              </a:extLst>
            </p:cNvPr>
            <p:cNvSpPr/>
            <p:nvPr/>
          </p:nvSpPr>
          <p:spPr bwMode="auto">
            <a:xfrm>
              <a:off x="8230940" y="1971952"/>
              <a:ext cx="24211" cy="36611"/>
            </a:xfrm>
            <a:custGeom>
              <a:gdLst>
                <a:gd fmla="*/ 0 w 41" name="T0"/>
                <a:gd fmla="*/ 62 h 62" name="T1"/>
                <a:gd fmla="*/ 0 w 41" name="T2"/>
                <a:gd fmla="*/ 60 h 62" name="T3"/>
                <a:gd fmla="*/ 38 w 41" name="T4"/>
                <a:gd fmla="*/ 0 h 62" name="T5"/>
                <a:gd fmla="*/ 41 w 41" name="T6"/>
                <a:gd fmla="*/ 3 h 62" name="T7"/>
                <a:gd fmla="*/ 0 w 41" name="T8"/>
                <a:gd fmla="*/ 62 h 62" name="T9"/>
              </a:gdLst>
              <a:cxnLst>
                <a:cxn ang="0">
                  <a:pos x="T0" y="T1"/>
                </a:cxn>
                <a:cxn ang="0">
                  <a:pos x="T2" y="T3"/>
                </a:cxn>
                <a:cxn ang="0">
                  <a:pos x="T4" y="T5"/>
                </a:cxn>
                <a:cxn ang="0">
                  <a:pos x="T6" y="T7"/>
                </a:cxn>
                <a:cxn ang="0">
                  <a:pos x="T8" y="T9"/>
                </a:cxn>
              </a:cxnLst>
              <a:rect b="b" l="0" r="r" t="0"/>
              <a:pathLst>
                <a:path h="62" w="41">
                  <a:moveTo>
                    <a:pt x="0" y="62"/>
                  </a:moveTo>
                  <a:lnTo>
                    <a:pt x="0" y="60"/>
                  </a:lnTo>
                  <a:lnTo>
                    <a:pt x="38" y="0"/>
                  </a:lnTo>
                  <a:lnTo>
                    <a:pt x="41" y="3"/>
                  </a:lnTo>
                  <a:lnTo>
                    <a:pt x="0" y="62"/>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3" name="iṣ1îďe">
              <a:extLst>
                <a:ext uri="{FF2B5EF4-FFF2-40B4-BE49-F238E27FC236}">
                  <a16:creationId xmlns:a16="http://schemas.microsoft.com/office/drawing/2014/main" id="{F4A61A8C-65B3-480C-8101-E0C0D9D7F35C}"/>
                </a:ext>
              </a:extLst>
            </p:cNvPr>
            <p:cNvSpPr/>
            <p:nvPr/>
          </p:nvSpPr>
          <p:spPr bwMode="auto">
            <a:xfrm>
              <a:off x="8232711" y="1971952"/>
              <a:ext cx="38974" cy="59051"/>
            </a:xfrm>
            <a:custGeom>
              <a:gdLst>
                <a:gd fmla="*/ 2 w 66" name="T0"/>
                <a:gd fmla="*/ 100 h 100" name="T1"/>
                <a:gd fmla="*/ 0 w 66" name="T2"/>
                <a:gd fmla="*/ 95 h 100" name="T3"/>
                <a:gd fmla="*/ 64 w 66" name="T4"/>
                <a:gd fmla="*/ 0 h 100" name="T5"/>
                <a:gd fmla="*/ 66 w 66" name="T6"/>
                <a:gd fmla="*/ 3 h 100" name="T7"/>
                <a:gd fmla="*/ 2 w 66" name="T8"/>
                <a:gd fmla="*/ 100 h 100" name="T9"/>
              </a:gdLst>
              <a:cxnLst>
                <a:cxn ang="0">
                  <a:pos x="T0" y="T1"/>
                </a:cxn>
                <a:cxn ang="0">
                  <a:pos x="T2" y="T3"/>
                </a:cxn>
                <a:cxn ang="0">
                  <a:pos x="T4" y="T5"/>
                </a:cxn>
                <a:cxn ang="0">
                  <a:pos x="T6" y="T7"/>
                </a:cxn>
                <a:cxn ang="0">
                  <a:pos x="T8" y="T9"/>
                </a:cxn>
              </a:cxnLst>
              <a:rect b="b" l="0" r="r" t="0"/>
              <a:pathLst>
                <a:path h="100" w="66">
                  <a:moveTo>
                    <a:pt x="2" y="100"/>
                  </a:moveTo>
                  <a:lnTo>
                    <a:pt x="0" y="95"/>
                  </a:lnTo>
                  <a:lnTo>
                    <a:pt x="64" y="0"/>
                  </a:lnTo>
                  <a:lnTo>
                    <a:pt x="66" y="3"/>
                  </a:lnTo>
                  <a:lnTo>
                    <a:pt x="2" y="100"/>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4" name="iśľiḍè">
              <a:extLst>
                <a:ext uri="{FF2B5EF4-FFF2-40B4-BE49-F238E27FC236}">
                  <a16:creationId xmlns:a16="http://schemas.microsoft.com/office/drawing/2014/main" id="{451B75FC-D414-4279-8206-286C148128C7}"/>
                </a:ext>
              </a:extLst>
            </p:cNvPr>
            <p:cNvSpPr/>
            <p:nvPr/>
          </p:nvSpPr>
          <p:spPr bwMode="auto">
            <a:xfrm>
              <a:off x="8235073" y="1971952"/>
              <a:ext cx="54917" cy="81490"/>
            </a:xfrm>
            <a:custGeom>
              <a:gdLst>
                <a:gd fmla="*/ 0 w 93" name="T0"/>
                <a:gd fmla="*/ 138 h 138" name="T1"/>
                <a:gd fmla="*/ 0 w 93" name="T2"/>
                <a:gd fmla="*/ 133 h 138" name="T3"/>
                <a:gd fmla="*/ 90 w 93" name="T4"/>
                <a:gd fmla="*/ 0 h 138" name="T5"/>
                <a:gd fmla="*/ 93 w 93" name="T6"/>
                <a:gd fmla="*/ 3 h 138" name="T7"/>
                <a:gd fmla="*/ 0 w 93" name="T8"/>
                <a:gd fmla="*/ 138 h 138" name="T9"/>
              </a:gdLst>
              <a:cxnLst>
                <a:cxn ang="0">
                  <a:pos x="T0" y="T1"/>
                </a:cxn>
                <a:cxn ang="0">
                  <a:pos x="T2" y="T3"/>
                </a:cxn>
                <a:cxn ang="0">
                  <a:pos x="T4" y="T5"/>
                </a:cxn>
                <a:cxn ang="0">
                  <a:pos x="T6" y="T7"/>
                </a:cxn>
                <a:cxn ang="0">
                  <a:pos x="T8" y="T9"/>
                </a:cxn>
              </a:cxnLst>
              <a:rect b="b" l="0" r="r" t="0"/>
              <a:pathLst>
                <a:path h="138" w="93">
                  <a:moveTo>
                    <a:pt x="0" y="138"/>
                  </a:moveTo>
                  <a:lnTo>
                    <a:pt x="0" y="133"/>
                  </a:lnTo>
                  <a:lnTo>
                    <a:pt x="90" y="0"/>
                  </a:lnTo>
                  <a:lnTo>
                    <a:pt x="93" y="3"/>
                  </a:lnTo>
                  <a:lnTo>
                    <a:pt x="0" y="138"/>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5" name="iṩ1íḋè">
              <a:extLst>
                <a:ext uri="{FF2B5EF4-FFF2-40B4-BE49-F238E27FC236}">
                  <a16:creationId xmlns:a16="http://schemas.microsoft.com/office/drawing/2014/main" id="{E0D53C43-36C0-4164-A9D5-A5196198DFE6}"/>
                </a:ext>
              </a:extLst>
            </p:cNvPr>
            <p:cNvSpPr/>
            <p:nvPr/>
          </p:nvSpPr>
          <p:spPr bwMode="auto">
            <a:xfrm>
              <a:off x="8236844" y="1971952"/>
              <a:ext cx="68499" cy="108063"/>
            </a:xfrm>
            <a:custGeom>
              <a:gdLst>
                <a:gd fmla="*/ 2 w 116" name="T0"/>
                <a:gd fmla="*/ 183 h 183" name="T1"/>
                <a:gd fmla="*/ 0 w 116" name="T2"/>
                <a:gd fmla="*/ 178 h 183" name="T3"/>
                <a:gd fmla="*/ 113 w 116" name="T4"/>
                <a:gd fmla="*/ 0 h 183" name="T5"/>
                <a:gd fmla="*/ 116 w 116" name="T6"/>
                <a:gd fmla="*/ 3 h 183" name="T7"/>
                <a:gd fmla="*/ 2 w 116" name="T8"/>
                <a:gd fmla="*/ 183 h 183" name="T9"/>
              </a:gdLst>
              <a:cxnLst>
                <a:cxn ang="0">
                  <a:pos x="T0" y="T1"/>
                </a:cxn>
                <a:cxn ang="0">
                  <a:pos x="T2" y="T3"/>
                </a:cxn>
                <a:cxn ang="0">
                  <a:pos x="T4" y="T5"/>
                </a:cxn>
                <a:cxn ang="0">
                  <a:pos x="T6" y="T7"/>
                </a:cxn>
                <a:cxn ang="0">
                  <a:pos x="T8" y="T9"/>
                </a:cxn>
              </a:cxnLst>
              <a:rect b="b" l="0" r="r" t="0"/>
              <a:pathLst>
                <a:path h="183" w="115">
                  <a:moveTo>
                    <a:pt x="2" y="183"/>
                  </a:moveTo>
                  <a:lnTo>
                    <a:pt x="0" y="178"/>
                  </a:lnTo>
                  <a:lnTo>
                    <a:pt x="113" y="0"/>
                  </a:lnTo>
                  <a:lnTo>
                    <a:pt x="116" y="3"/>
                  </a:lnTo>
                  <a:lnTo>
                    <a:pt x="2" y="18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6" name="îṡḷîdê">
              <a:extLst>
                <a:ext uri="{FF2B5EF4-FFF2-40B4-BE49-F238E27FC236}">
                  <a16:creationId xmlns:a16="http://schemas.microsoft.com/office/drawing/2014/main" id="{44061B4D-890A-46A1-A344-2525A1ADF3CF}"/>
                </a:ext>
              </a:extLst>
            </p:cNvPr>
            <p:cNvSpPr/>
            <p:nvPr/>
          </p:nvSpPr>
          <p:spPr bwMode="auto">
            <a:xfrm>
              <a:off x="8240978" y="1971952"/>
              <a:ext cx="85034" cy="128731"/>
            </a:xfrm>
            <a:custGeom>
              <a:gdLst>
                <a:gd fmla="*/ 5 w 144" name="T0"/>
                <a:gd fmla="*/ 218 h 218" name="T1"/>
                <a:gd fmla="*/ 0 w 144" name="T2"/>
                <a:gd fmla="*/ 216 h 218" name="T3"/>
                <a:gd fmla="*/ 142 w 144" name="T4"/>
                <a:gd fmla="*/ 0 h 218" name="T5"/>
                <a:gd fmla="*/ 144 w 144" name="T6"/>
                <a:gd fmla="*/ 3 h 218" name="T7"/>
                <a:gd fmla="*/ 5 w 144" name="T8"/>
                <a:gd fmla="*/ 218 h 218" name="T9"/>
              </a:gdLst>
              <a:cxnLst>
                <a:cxn ang="0">
                  <a:pos x="T0" y="T1"/>
                </a:cxn>
                <a:cxn ang="0">
                  <a:pos x="T2" y="T3"/>
                </a:cxn>
                <a:cxn ang="0">
                  <a:pos x="T4" y="T5"/>
                </a:cxn>
                <a:cxn ang="0">
                  <a:pos x="T6" y="T7"/>
                </a:cxn>
                <a:cxn ang="0">
                  <a:pos x="T8" y="T9"/>
                </a:cxn>
              </a:cxnLst>
              <a:rect b="b" l="0" r="r" t="0"/>
              <a:pathLst>
                <a:path h="218" w="144">
                  <a:moveTo>
                    <a:pt x="5" y="218"/>
                  </a:moveTo>
                  <a:lnTo>
                    <a:pt x="0" y="216"/>
                  </a:lnTo>
                  <a:lnTo>
                    <a:pt x="142" y="0"/>
                  </a:lnTo>
                  <a:lnTo>
                    <a:pt x="144" y="3"/>
                  </a:lnTo>
                  <a:lnTo>
                    <a:pt x="5" y="218"/>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7" name="íšlïḑè">
              <a:extLst>
                <a:ext uri="{FF2B5EF4-FFF2-40B4-BE49-F238E27FC236}">
                  <a16:creationId xmlns:a16="http://schemas.microsoft.com/office/drawing/2014/main" id="{DC2D0CC1-F3AD-40B5-BD9C-6A865959C242}"/>
                </a:ext>
              </a:extLst>
            </p:cNvPr>
            <p:cNvSpPr/>
            <p:nvPr/>
          </p:nvSpPr>
          <p:spPr bwMode="auto">
            <a:xfrm>
              <a:off x="8257512" y="1971952"/>
              <a:ext cx="85624" cy="131683"/>
            </a:xfrm>
            <a:custGeom>
              <a:gdLst>
                <a:gd fmla="*/ 5 w 145" name="T0"/>
                <a:gd fmla="*/ 223 h 223" name="T1"/>
                <a:gd fmla="*/ 0 w 145" name="T2"/>
                <a:gd fmla="*/ 221 h 223" name="T3"/>
                <a:gd fmla="*/ 142 w 145" name="T4"/>
                <a:gd fmla="*/ 0 h 223" name="T5"/>
                <a:gd fmla="*/ 145 w 145" name="T6"/>
                <a:gd fmla="*/ 3 h 223" name="T7"/>
                <a:gd fmla="*/ 5 w 145" name="T8"/>
                <a:gd fmla="*/ 223 h 223" name="T9"/>
              </a:gdLst>
              <a:cxnLst>
                <a:cxn ang="0">
                  <a:pos x="T0" y="T1"/>
                </a:cxn>
                <a:cxn ang="0">
                  <a:pos x="T2" y="T3"/>
                </a:cxn>
                <a:cxn ang="0">
                  <a:pos x="T4" y="T5"/>
                </a:cxn>
                <a:cxn ang="0">
                  <a:pos x="T6" y="T7"/>
                </a:cxn>
                <a:cxn ang="0">
                  <a:pos x="T8" y="T9"/>
                </a:cxn>
              </a:cxnLst>
              <a:rect b="b" l="0" r="r" t="0"/>
              <a:pathLst>
                <a:path h="223" w="145">
                  <a:moveTo>
                    <a:pt x="5" y="223"/>
                  </a:moveTo>
                  <a:lnTo>
                    <a:pt x="0" y="221"/>
                  </a:lnTo>
                  <a:lnTo>
                    <a:pt x="142" y="0"/>
                  </a:lnTo>
                  <a:lnTo>
                    <a:pt x="145" y="3"/>
                  </a:lnTo>
                  <a:lnTo>
                    <a:pt x="5" y="22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8" name="íSḻîḍe">
              <a:extLst>
                <a:ext uri="{FF2B5EF4-FFF2-40B4-BE49-F238E27FC236}">
                  <a16:creationId xmlns:a16="http://schemas.microsoft.com/office/drawing/2014/main" id="{C2C6CCA6-14AD-4851-8104-97FB7C5E6473}"/>
                </a:ext>
              </a:extLst>
            </p:cNvPr>
            <p:cNvSpPr/>
            <p:nvPr/>
          </p:nvSpPr>
          <p:spPr bwMode="auto">
            <a:xfrm>
              <a:off x="8278771" y="1996163"/>
              <a:ext cx="64366" cy="110425"/>
            </a:xfrm>
            <a:custGeom>
              <a:gdLst>
                <a:gd fmla="*/ 2 w 109" name="T0"/>
                <a:gd fmla="*/ 187 h 187" name="T1"/>
                <a:gd fmla="*/ 0 w 109" name="T2"/>
                <a:gd fmla="*/ 185 h 187" name="T3"/>
                <a:gd fmla="*/ 109 w 109" name="T4"/>
                <a:gd fmla="*/ 0 h 187" name="T5"/>
                <a:gd fmla="*/ 109 w 109" name="T6"/>
                <a:gd fmla="*/ 9 h 187" name="T7"/>
                <a:gd fmla="*/ 2 w 109" name="T8"/>
                <a:gd fmla="*/ 187 h 187" name="T9"/>
              </a:gdLst>
              <a:cxnLst>
                <a:cxn ang="0">
                  <a:pos x="T0" y="T1"/>
                </a:cxn>
                <a:cxn ang="0">
                  <a:pos x="T2" y="T3"/>
                </a:cxn>
                <a:cxn ang="0">
                  <a:pos x="T4" y="T5"/>
                </a:cxn>
                <a:cxn ang="0">
                  <a:pos x="T6" y="T7"/>
                </a:cxn>
                <a:cxn ang="0">
                  <a:pos x="T8" y="T9"/>
                </a:cxn>
              </a:cxnLst>
              <a:rect b="b" l="0" r="r" t="0"/>
              <a:pathLst>
                <a:path h="187" w="109">
                  <a:moveTo>
                    <a:pt x="2" y="187"/>
                  </a:moveTo>
                  <a:lnTo>
                    <a:pt x="0" y="185"/>
                  </a:lnTo>
                  <a:lnTo>
                    <a:pt x="109" y="0"/>
                  </a:lnTo>
                  <a:lnTo>
                    <a:pt x="109" y="9"/>
                  </a:lnTo>
                  <a:lnTo>
                    <a:pt x="2" y="187"/>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79" name="ïṣliḍê">
              <a:extLst>
                <a:ext uri="{FF2B5EF4-FFF2-40B4-BE49-F238E27FC236}">
                  <a16:creationId xmlns:a16="http://schemas.microsoft.com/office/drawing/2014/main" id="{064BBAAA-D43A-4F2D-92D9-A43D22FA9648}"/>
                </a:ext>
              </a:extLst>
            </p:cNvPr>
            <p:cNvSpPr/>
            <p:nvPr/>
          </p:nvSpPr>
          <p:spPr bwMode="auto">
            <a:xfrm>
              <a:off x="8294124" y="2026869"/>
              <a:ext cx="46060" cy="79719"/>
            </a:xfrm>
            <a:custGeom>
              <a:gdLst>
                <a:gd fmla="*/ 2 w 78" name="T0"/>
                <a:gd fmla="*/ 135 h 135" name="T1"/>
                <a:gd fmla="*/ 0 w 78" name="T2"/>
                <a:gd fmla="*/ 133 h 135" name="T3"/>
                <a:gd fmla="*/ 78 w 78" name="T4"/>
                <a:gd fmla="*/ 0 h 135" name="T5"/>
                <a:gd fmla="*/ 78 w 78" name="T6"/>
                <a:gd fmla="*/ 7 h 135" name="T7"/>
                <a:gd fmla="*/ 2 w 78" name="T8"/>
                <a:gd fmla="*/ 135 h 135" name="T9"/>
              </a:gdLst>
              <a:cxnLst>
                <a:cxn ang="0">
                  <a:pos x="T0" y="T1"/>
                </a:cxn>
                <a:cxn ang="0">
                  <a:pos x="T2" y="T3"/>
                </a:cxn>
                <a:cxn ang="0">
                  <a:pos x="T4" y="T5"/>
                </a:cxn>
                <a:cxn ang="0">
                  <a:pos x="T6" y="T7"/>
                </a:cxn>
                <a:cxn ang="0">
                  <a:pos x="T8" y="T9"/>
                </a:cxn>
              </a:cxnLst>
              <a:rect b="b" l="0" r="r" t="0"/>
              <a:pathLst>
                <a:path h="135" w="78">
                  <a:moveTo>
                    <a:pt x="2" y="135"/>
                  </a:moveTo>
                  <a:lnTo>
                    <a:pt x="0" y="133"/>
                  </a:lnTo>
                  <a:lnTo>
                    <a:pt x="78" y="0"/>
                  </a:lnTo>
                  <a:lnTo>
                    <a:pt x="78" y="7"/>
                  </a:lnTo>
                  <a:lnTo>
                    <a:pt x="2" y="135"/>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0" name="ïşļiḓé">
              <a:extLst>
                <a:ext uri="{FF2B5EF4-FFF2-40B4-BE49-F238E27FC236}">
                  <a16:creationId xmlns:a16="http://schemas.microsoft.com/office/drawing/2014/main" id="{D0FEB9CE-FF6E-4664-B051-979121A920ED}"/>
                </a:ext>
              </a:extLst>
            </p:cNvPr>
            <p:cNvSpPr/>
            <p:nvPr/>
          </p:nvSpPr>
          <p:spPr bwMode="auto">
            <a:xfrm>
              <a:off x="8314792" y="2069977"/>
              <a:ext cx="22439" cy="35431"/>
            </a:xfrm>
            <a:custGeom>
              <a:gdLst>
                <a:gd fmla="*/ 5 w 38" name="T0"/>
                <a:gd fmla="*/ 60 h 60" name="T1"/>
                <a:gd fmla="*/ 0 w 38" name="T2"/>
                <a:gd fmla="*/ 57 h 60" name="T3"/>
                <a:gd fmla="*/ 36 w 38" name="T4"/>
                <a:gd fmla="*/ 0 h 60" name="T5"/>
                <a:gd fmla="*/ 38 w 38" name="T6"/>
                <a:gd fmla="*/ 5 h 60" name="T7"/>
                <a:gd fmla="*/ 5 w 38" name="T8"/>
                <a:gd fmla="*/ 60 h 60" name="T9"/>
              </a:gdLst>
              <a:cxnLst>
                <a:cxn ang="0">
                  <a:pos x="T0" y="T1"/>
                </a:cxn>
                <a:cxn ang="0">
                  <a:pos x="T2" y="T3"/>
                </a:cxn>
                <a:cxn ang="0">
                  <a:pos x="T4" y="T5"/>
                </a:cxn>
                <a:cxn ang="0">
                  <a:pos x="T6" y="T7"/>
                </a:cxn>
                <a:cxn ang="0">
                  <a:pos x="T8" y="T9"/>
                </a:cxn>
              </a:cxnLst>
              <a:rect b="b" l="0" r="r" t="0"/>
              <a:pathLst>
                <a:path h="60" w="38">
                  <a:moveTo>
                    <a:pt x="5" y="60"/>
                  </a:moveTo>
                  <a:lnTo>
                    <a:pt x="0" y="57"/>
                  </a:lnTo>
                  <a:lnTo>
                    <a:pt x="36" y="0"/>
                  </a:lnTo>
                  <a:lnTo>
                    <a:pt x="38" y="5"/>
                  </a:lnTo>
                  <a:lnTo>
                    <a:pt x="5" y="60"/>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1" name="iSlíde">
              <a:extLst>
                <a:ext uri="{FF2B5EF4-FFF2-40B4-BE49-F238E27FC236}">
                  <a16:creationId xmlns:a16="http://schemas.microsoft.com/office/drawing/2014/main" id="{F28ABF1D-CD10-4FCD-BDA7-F9F9C15291C1}"/>
                </a:ext>
              </a:extLst>
            </p:cNvPr>
            <p:cNvSpPr/>
            <p:nvPr/>
          </p:nvSpPr>
          <p:spPr bwMode="auto">
            <a:xfrm>
              <a:off x="8242159" y="1969590"/>
              <a:ext cx="96253" cy="68499"/>
            </a:xfrm>
            <a:custGeom>
              <a:gdLst>
                <a:gd fmla="*/ 163 w 163" name="T0"/>
                <a:gd fmla="*/ 116 h 116" name="T1"/>
                <a:gd fmla="*/ 0 w 163" name="T2"/>
                <a:gd fmla="*/ 4 h 116" name="T3"/>
                <a:gd fmla="*/ 0 w 163" name="T4"/>
                <a:gd fmla="*/ 0 h 116" name="T5"/>
                <a:gd fmla="*/ 163 w 163" name="T6"/>
                <a:gd fmla="*/ 111 h 116" name="T7"/>
                <a:gd fmla="*/ 163 w 163" name="T8"/>
                <a:gd fmla="*/ 116 h 116" name="T9"/>
              </a:gdLst>
              <a:cxnLst>
                <a:cxn ang="0">
                  <a:pos x="T0" y="T1"/>
                </a:cxn>
                <a:cxn ang="0">
                  <a:pos x="T2" y="T3"/>
                </a:cxn>
                <a:cxn ang="0">
                  <a:pos x="T4" y="T5"/>
                </a:cxn>
                <a:cxn ang="0">
                  <a:pos x="T6" y="T7"/>
                </a:cxn>
                <a:cxn ang="0">
                  <a:pos x="T8" y="T9"/>
                </a:cxn>
              </a:cxnLst>
              <a:rect b="b" l="0" r="r" t="0"/>
              <a:pathLst>
                <a:path h="115" w="163">
                  <a:moveTo>
                    <a:pt x="163" y="116"/>
                  </a:moveTo>
                  <a:lnTo>
                    <a:pt x="0" y="4"/>
                  </a:lnTo>
                  <a:lnTo>
                    <a:pt x="0" y="0"/>
                  </a:lnTo>
                  <a:lnTo>
                    <a:pt x="163" y="111"/>
                  </a:lnTo>
                  <a:lnTo>
                    <a:pt x="163" y="116"/>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2" name="íṩļiḋê">
              <a:extLst>
                <a:ext uri="{FF2B5EF4-FFF2-40B4-BE49-F238E27FC236}">
                  <a16:creationId xmlns:a16="http://schemas.microsoft.com/office/drawing/2014/main" id="{CF266D90-DCA9-4F47-B532-E1374D00E286}"/>
                </a:ext>
              </a:extLst>
            </p:cNvPr>
            <p:cNvSpPr/>
            <p:nvPr/>
          </p:nvSpPr>
          <p:spPr bwMode="auto">
            <a:xfrm>
              <a:off x="8275818" y="1969590"/>
              <a:ext cx="65546" cy="46060"/>
            </a:xfrm>
            <a:custGeom>
              <a:gdLst>
                <a:gd fmla="*/ 111 w 111" name="T0"/>
                <a:gd fmla="*/ 78 h 78" name="T1"/>
                <a:gd fmla="*/ 0 w 111" name="T2"/>
                <a:gd fmla="*/ 4 h 78" name="T3"/>
                <a:gd fmla="*/ 2 w 111" name="T4"/>
                <a:gd fmla="*/ 0 h 78" name="T5"/>
                <a:gd fmla="*/ 111 w 111" name="T6"/>
                <a:gd fmla="*/ 73 h 78" name="T7"/>
                <a:gd fmla="*/ 111 w 111" name="T8"/>
                <a:gd fmla="*/ 78 h 78" name="T9"/>
              </a:gdLst>
              <a:cxnLst>
                <a:cxn ang="0">
                  <a:pos x="T0" y="T1"/>
                </a:cxn>
                <a:cxn ang="0">
                  <a:pos x="T2" y="T3"/>
                </a:cxn>
                <a:cxn ang="0">
                  <a:pos x="T4" y="T5"/>
                </a:cxn>
                <a:cxn ang="0">
                  <a:pos x="T6" y="T7"/>
                </a:cxn>
                <a:cxn ang="0">
                  <a:pos x="T8" y="T9"/>
                </a:cxn>
              </a:cxnLst>
              <a:rect b="b" l="0" r="r" t="0"/>
              <a:pathLst>
                <a:path h="78" w="110">
                  <a:moveTo>
                    <a:pt x="111" y="78"/>
                  </a:moveTo>
                  <a:lnTo>
                    <a:pt x="0" y="4"/>
                  </a:lnTo>
                  <a:lnTo>
                    <a:pt x="2" y="0"/>
                  </a:lnTo>
                  <a:lnTo>
                    <a:pt x="111" y="73"/>
                  </a:lnTo>
                  <a:lnTo>
                    <a:pt x="111" y="78"/>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3" name="ïṩļiḑè">
              <a:extLst>
                <a:ext uri="{FF2B5EF4-FFF2-40B4-BE49-F238E27FC236}">
                  <a16:creationId xmlns:a16="http://schemas.microsoft.com/office/drawing/2014/main" id="{E4D32F8F-B1A0-4EA3-9BC3-0B08016CB08D}"/>
                </a:ext>
              </a:extLst>
            </p:cNvPr>
            <p:cNvSpPr/>
            <p:nvPr/>
          </p:nvSpPr>
          <p:spPr bwMode="auto">
            <a:xfrm>
              <a:off x="8313611" y="1967819"/>
              <a:ext cx="30707" cy="25392"/>
            </a:xfrm>
            <a:custGeom>
              <a:gdLst>
                <a:gd fmla="*/ 50 w 52" name="T0"/>
                <a:gd fmla="*/ 43 h 43" name="T1"/>
                <a:gd fmla="*/ 0 w 52" name="T2"/>
                <a:gd fmla="*/ 5 h 43" name="T3"/>
                <a:gd fmla="*/ 2 w 52" name="T4"/>
                <a:gd fmla="*/ 0 h 43" name="T5"/>
                <a:gd fmla="*/ 52 w 52" name="T6"/>
                <a:gd fmla="*/ 38 h 43" name="T7"/>
                <a:gd fmla="*/ 50 w 52" name="T8"/>
                <a:gd fmla="*/ 43 h 43" name="T9"/>
              </a:gdLst>
              <a:cxnLst>
                <a:cxn ang="0">
                  <a:pos x="T0" y="T1"/>
                </a:cxn>
                <a:cxn ang="0">
                  <a:pos x="T2" y="T3"/>
                </a:cxn>
                <a:cxn ang="0">
                  <a:pos x="T4" y="T5"/>
                </a:cxn>
                <a:cxn ang="0">
                  <a:pos x="T6" y="T7"/>
                </a:cxn>
                <a:cxn ang="0">
                  <a:pos x="T8" y="T9"/>
                </a:cxn>
              </a:cxnLst>
              <a:rect b="b" l="0" r="r" t="0"/>
              <a:pathLst>
                <a:path h="43" w="52">
                  <a:moveTo>
                    <a:pt x="50" y="43"/>
                  </a:moveTo>
                  <a:lnTo>
                    <a:pt x="0" y="5"/>
                  </a:lnTo>
                  <a:lnTo>
                    <a:pt x="2" y="0"/>
                  </a:lnTo>
                  <a:lnTo>
                    <a:pt x="52" y="38"/>
                  </a:lnTo>
                  <a:lnTo>
                    <a:pt x="50" y="4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4" name="íṣḻiḑé">
              <a:extLst>
                <a:ext uri="{FF2B5EF4-FFF2-40B4-BE49-F238E27FC236}">
                  <a16:creationId xmlns:a16="http://schemas.microsoft.com/office/drawing/2014/main" id="{72817E52-8766-4E58-A595-649CE4DA99EE}"/>
                </a:ext>
              </a:extLst>
            </p:cNvPr>
            <p:cNvSpPr/>
            <p:nvPr/>
          </p:nvSpPr>
          <p:spPr bwMode="auto">
            <a:xfrm>
              <a:off x="8228577" y="1977858"/>
              <a:ext cx="108654" cy="76766"/>
            </a:xfrm>
            <a:custGeom>
              <a:gdLst>
                <a:gd fmla="*/ 184 w 184" name="T0"/>
                <a:gd fmla="*/ 130 h 130" name="T1"/>
                <a:gd fmla="*/ 0 w 184" name="T2"/>
                <a:gd fmla="*/ 2 h 130" name="T3"/>
                <a:gd fmla="*/ 0 w 184" name="T4"/>
                <a:gd fmla="*/ 0 h 130" name="T5"/>
                <a:gd fmla="*/ 184 w 184" name="T6"/>
                <a:gd fmla="*/ 126 h 130" name="T7"/>
                <a:gd fmla="*/ 184 w 184" name="T8"/>
                <a:gd fmla="*/ 130 h 130" name="T9"/>
              </a:gdLst>
              <a:cxnLst>
                <a:cxn ang="0">
                  <a:pos x="T0" y="T1"/>
                </a:cxn>
                <a:cxn ang="0">
                  <a:pos x="T2" y="T3"/>
                </a:cxn>
                <a:cxn ang="0">
                  <a:pos x="T4" y="T5"/>
                </a:cxn>
                <a:cxn ang="0">
                  <a:pos x="T6" y="T7"/>
                </a:cxn>
                <a:cxn ang="0">
                  <a:pos x="T8" y="T9"/>
                </a:cxn>
              </a:cxnLst>
              <a:rect b="b" l="0" r="r" t="0"/>
              <a:pathLst>
                <a:path h="130" w="184">
                  <a:moveTo>
                    <a:pt x="184" y="130"/>
                  </a:moveTo>
                  <a:lnTo>
                    <a:pt x="0" y="2"/>
                  </a:lnTo>
                  <a:lnTo>
                    <a:pt x="0" y="0"/>
                  </a:lnTo>
                  <a:lnTo>
                    <a:pt x="184" y="126"/>
                  </a:lnTo>
                  <a:lnTo>
                    <a:pt x="184" y="130"/>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5" name="iṩ1ïďe">
              <a:extLst>
                <a:ext uri="{FF2B5EF4-FFF2-40B4-BE49-F238E27FC236}">
                  <a16:creationId xmlns:a16="http://schemas.microsoft.com/office/drawing/2014/main" id="{4D17F5FE-9BAE-4886-8E22-FC9A00DC3A80}"/>
                </a:ext>
              </a:extLst>
            </p:cNvPr>
            <p:cNvSpPr/>
            <p:nvPr/>
          </p:nvSpPr>
          <p:spPr bwMode="auto">
            <a:xfrm>
              <a:off x="8229758" y="2000297"/>
              <a:ext cx="106292" cy="78538"/>
            </a:xfrm>
            <a:custGeom>
              <a:gdLst>
                <a:gd fmla="*/ 180 w 180" name="T0"/>
                <a:gd fmla="*/ 133 h 133" name="T1"/>
                <a:gd fmla="*/ 0 w 180" name="T2"/>
                <a:gd fmla="*/ 5 h 133" name="T3"/>
                <a:gd fmla="*/ 2 w 180" name="T4"/>
                <a:gd fmla="*/ 0 h 133" name="T5"/>
                <a:gd fmla="*/ 180 w 180" name="T6"/>
                <a:gd fmla="*/ 128 h 133" name="T7"/>
                <a:gd fmla="*/ 180 w 180" name="T8"/>
                <a:gd fmla="*/ 133 h 133" name="T9"/>
              </a:gdLst>
              <a:cxnLst>
                <a:cxn ang="0">
                  <a:pos x="T0" y="T1"/>
                </a:cxn>
                <a:cxn ang="0">
                  <a:pos x="T2" y="T3"/>
                </a:cxn>
                <a:cxn ang="0">
                  <a:pos x="T4" y="T5"/>
                </a:cxn>
                <a:cxn ang="0">
                  <a:pos x="T6" y="T7"/>
                </a:cxn>
                <a:cxn ang="0">
                  <a:pos x="T8" y="T9"/>
                </a:cxn>
              </a:cxnLst>
              <a:rect b="b" l="0" r="r" t="0"/>
              <a:pathLst>
                <a:path h="133" w="180">
                  <a:moveTo>
                    <a:pt x="180" y="133"/>
                  </a:moveTo>
                  <a:lnTo>
                    <a:pt x="0" y="5"/>
                  </a:lnTo>
                  <a:lnTo>
                    <a:pt x="2" y="0"/>
                  </a:lnTo>
                  <a:lnTo>
                    <a:pt x="180" y="128"/>
                  </a:lnTo>
                  <a:lnTo>
                    <a:pt x="180" y="13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6" name="ís1îḑé">
              <a:extLst>
                <a:ext uri="{FF2B5EF4-FFF2-40B4-BE49-F238E27FC236}">
                  <a16:creationId xmlns:a16="http://schemas.microsoft.com/office/drawing/2014/main" id="{FD6E0C45-A9F9-4E0B-82C4-C4F306C54D2A}"/>
                </a:ext>
              </a:extLst>
            </p:cNvPr>
            <p:cNvSpPr/>
            <p:nvPr/>
          </p:nvSpPr>
          <p:spPr bwMode="auto">
            <a:xfrm>
              <a:off x="8232711" y="2025098"/>
              <a:ext cx="100387" cy="77356"/>
            </a:xfrm>
            <a:custGeom>
              <a:gdLst>
                <a:gd fmla="*/ 168 w 170" name="T0"/>
                <a:gd fmla="*/ 131 h 131" name="T1"/>
                <a:gd fmla="*/ 0 w 170" name="T2"/>
                <a:gd fmla="*/ 5 h 131" name="T3"/>
                <a:gd fmla="*/ 0 w 170" name="T4"/>
                <a:gd fmla="*/ 0 h 131" name="T5"/>
                <a:gd fmla="*/ 170 w 170" name="T6"/>
                <a:gd fmla="*/ 126 h 131" name="T7"/>
                <a:gd fmla="*/ 168 w 170" name="T8"/>
                <a:gd fmla="*/ 131 h 131" name="T9"/>
              </a:gdLst>
              <a:cxnLst>
                <a:cxn ang="0">
                  <a:pos x="T0" y="T1"/>
                </a:cxn>
                <a:cxn ang="0">
                  <a:pos x="T2" y="T3"/>
                </a:cxn>
                <a:cxn ang="0">
                  <a:pos x="T4" y="T5"/>
                </a:cxn>
                <a:cxn ang="0">
                  <a:pos x="T6" y="T7"/>
                </a:cxn>
                <a:cxn ang="0">
                  <a:pos x="T8" y="T9"/>
                </a:cxn>
              </a:cxnLst>
              <a:rect b="b" l="0" r="r" t="0"/>
              <a:pathLst>
                <a:path h="131" w="170">
                  <a:moveTo>
                    <a:pt x="168" y="131"/>
                  </a:moveTo>
                  <a:lnTo>
                    <a:pt x="0" y="5"/>
                  </a:lnTo>
                  <a:lnTo>
                    <a:pt x="0" y="0"/>
                  </a:lnTo>
                  <a:lnTo>
                    <a:pt x="170" y="126"/>
                  </a:lnTo>
                  <a:lnTo>
                    <a:pt x="168" y="131"/>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7" name="is1ïḋê">
              <a:extLst>
                <a:ext uri="{FF2B5EF4-FFF2-40B4-BE49-F238E27FC236}">
                  <a16:creationId xmlns:a16="http://schemas.microsoft.com/office/drawing/2014/main" id="{CE426D79-ACDB-44C8-9530-CEA426475D29}"/>
                </a:ext>
              </a:extLst>
            </p:cNvPr>
            <p:cNvSpPr/>
            <p:nvPr/>
          </p:nvSpPr>
          <p:spPr bwMode="auto">
            <a:xfrm>
              <a:off x="8235073" y="2056395"/>
              <a:ext cx="74405" cy="49012"/>
            </a:xfrm>
            <a:custGeom>
              <a:gdLst>
                <a:gd fmla="*/ 126 w 126" name="T0"/>
                <a:gd fmla="*/ 83 h 83" name="T1"/>
                <a:gd fmla="*/ 0 w 126" name="T2"/>
                <a:gd fmla="*/ 4 h 83" name="T3"/>
                <a:gd fmla="*/ 0 w 126" name="T4"/>
                <a:gd fmla="*/ 0 h 83" name="T5"/>
                <a:gd fmla="*/ 126 w 126" name="T6"/>
                <a:gd fmla="*/ 78 h 83" name="T7"/>
                <a:gd fmla="*/ 126 w 126" name="T8"/>
                <a:gd fmla="*/ 83 h 83" name="T9"/>
              </a:gdLst>
              <a:cxnLst>
                <a:cxn ang="0">
                  <a:pos x="T0" y="T1"/>
                </a:cxn>
                <a:cxn ang="0">
                  <a:pos x="T2" y="T3"/>
                </a:cxn>
                <a:cxn ang="0">
                  <a:pos x="T4" y="T5"/>
                </a:cxn>
                <a:cxn ang="0">
                  <a:pos x="T6" y="T7"/>
                </a:cxn>
                <a:cxn ang="0">
                  <a:pos x="T8" y="T9"/>
                </a:cxn>
              </a:cxnLst>
              <a:rect b="b" l="0" r="r" t="0"/>
              <a:pathLst>
                <a:path h="83" w="125">
                  <a:moveTo>
                    <a:pt x="126" y="83"/>
                  </a:moveTo>
                  <a:lnTo>
                    <a:pt x="0" y="4"/>
                  </a:lnTo>
                  <a:lnTo>
                    <a:pt x="0" y="0"/>
                  </a:lnTo>
                  <a:lnTo>
                    <a:pt x="126" y="78"/>
                  </a:lnTo>
                  <a:lnTo>
                    <a:pt x="126" y="83"/>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8" name="íŝľíḋê">
              <a:extLst>
                <a:ext uri="{FF2B5EF4-FFF2-40B4-BE49-F238E27FC236}">
                  <a16:creationId xmlns:a16="http://schemas.microsoft.com/office/drawing/2014/main" id="{A9BA5366-D77D-4BAA-BA64-875BECDFB255}"/>
                </a:ext>
              </a:extLst>
            </p:cNvPr>
            <p:cNvSpPr/>
            <p:nvPr/>
          </p:nvSpPr>
          <p:spPr bwMode="auto">
            <a:xfrm>
              <a:off x="8238026" y="2082968"/>
              <a:ext cx="32478" cy="22439"/>
            </a:xfrm>
            <a:custGeom>
              <a:gdLst>
                <a:gd fmla="*/ 52 w 55" name="T0"/>
                <a:gd fmla="*/ 38 h 38" name="T1"/>
                <a:gd fmla="*/ 0 w 55" name="T2"/>
                <a:gd fmla="*/ 4 h 38" name="T3"/>
                <a:gd fmla="*/ 0 w 55" name="T4"/>
                <a:gd fmla="*/ 0 h 38" name="T5"/>
                <a:gd fmla="*/ 55 w 55" name="T6"/>
                <a:gd fmla="*/ 33 h 38" name="T7"/>
                <a:gd fmla="*/ 52 w 55" name="T8"/>
                <a:gd fmla="*/ 38 h 38" name="T9"/>
              </a:gdLst>
              <a:cxnLst>
                <a:cxn ang="0">
                  <a:pos x="T0" y="T1"/>
                </a:cxn>
                <a:cxn ang="0">
                  <a:pos x="T2" y="T3"/>
                </a:cxn>
                <a:cxn ang="0">
                  <a:pos x="T4" y="T5"/>
                </a:cxn>
                <a:cxn ang="0">
                  <a:pos x="T6" y="T7"/>
                </a:cxn>
                <a:cxn ang="0">
                  <a:pos x="T8" y="T9"/>
                </a:cxn>
              </a:cxnLst>
              <a:rect b="b" l="0" r="r" t="0"/>
              <a:pathLst>
                <a:path h="38" w="55">
                  <a:moveTo>
                    <a:pt x="52" y="38"/>
                  </a:moveTo>
                  <a:lnTo>
                    <a:pt x="0" y="4"/>
                  </a:lnTo>
                  <a:lnTo>
                    <a:pt x="0" y="0"/>
                  </a:lnTo>
                  <a:lnTo>
                    <a:pt x="55" y="33"/>
                  </a:lnTo>
                  <a:lnTo>
                    <a:pt x="52" y="38"/>
                  </a:lnTo>
                  <a:close/>
                </a:path>
              </a:pathLst>
            </a:custGeom>
            <a:solidFill>
              <a:srgbClr val="D37E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89" name="íŝľiḓe">
              <a:extLst>
                <a:ext uri="{FF2B5EF4-FFF2-40B4-BE49-F238E27FC236}">
                  <a16:creationId xmlns:a16="http://schemas.microsoft.com/office/drawing/2014/main" id="{8011D8D6-4FA7-46DA-B283-5621502AA56A}"/>
                </a:ext>
              </a:extLst>
            </p:cNvPr>
            <p:cNvSpPr/>
            <p:nvPr/>
          </p:nvSpPr>
          <p:spPr bwMode="auto">
            <a:xfrm>
              <a:off x="6637744" y="2096550"/>
              <a:ext cx="393870" cy="8857"/>
            </a:xfrm>
            <a:prstGeom prst="rect">
              <a:avLst/>
            </a:prstGeom>
            <a:solidFill>
              <a:srgbClr val="1D772A"/>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0" name="îSļîḋé">
              <a:extLst>
                <a:ext uri="{FF2B5EF4-FFF2-40B4-BE49-F238E27FC236}">
                  <a16:creationId xmlns:a16="http://schemas.microsoft.com/office/drawing/2014/main" id="{E63D2D33-1A94-404E-98CC-60F0CB916B51}"/>
                </a:ext>
              </a:extLst>
            </p:cNvPr>
            <p:cNvSpPr/>
            <p:nvPr/>
          </p:nvSpPr>
          <p:spPr bwMode="auto">
            <a:xfrm>
              <a:off x="6644831" y="2071749"/>
              <a:ext cx="375564" cy="24802"/>
            </a:xfrm>
            <a:prstGeom prst="rect">
              <a:avLst/>
            </a:prstGeom>
            <a:solidFill>
              <a:srgbClr val="F9EAB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1" name="iṥļíḓe">
              <a:extLst>
                <a:ext uri="{FF2B5EF4-FFF2-40B4-BE49-F238E27FC236}">
                  <a16:creationId xmlns:a16="http://schemas.microsoft.com/office/drawing/2014/main" id="{DCF28E12-2BCC-4F45-B6C1-FE9A6EBE7629}"/>
                </a:ext>
              </a:extLst>
            </p:cNvPr>
            <p:cNvSpPr/>
            <p:nvPr/>
          </p:nvSpPr>
          <p:spPr bwMode="auto">
            <a:xfrm>
              <a:off x="6644831" y="2075882"/>
              <a:ext cx="153533" cy="1181"/>
            </a:xfrm>
            <a:prstGeom prst="rect">
              <a:avLst/>
            </a:prstGeom>
            <a:solidFill>
              <a:srgbClr val="AA9A7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2" name="ï$ḷidè">
              <a:extLst>
                <a:ext uri="{FF2B5EF4-FFF2-40B4-BE49-F238E27FC236}">
                  <a16:creationId xmlns:a16="http://schemas.microsoft.com/office/drawing/2014/main" id="{42D4D39D-86D0-4458-818D-7C70A02C5308}"/>
                </a:ext>
              </a:extLst>
            </p:cNvPr>
            <p:cNvSpPr/>
            <p:nvPr/>
          </p:nvSpPr>
          <p:spPr bwMode="auto">
            <a:xfrm>
              <a:off x="6813716" y="2082968"/>
              <a:ext cx="153533" cy="1181"/>
            </a:xfrm>
            <a:prstGeom prst="rect">
              <a:avLst/>
            </a:prstGeom>
            <a:solidFill>
              <a:srgbClr val="AA9A7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3" name="íṩľiḑê">
              <a:extLst>
                <a:ext uri="{FF2B5EF4-FFF2-40B4-BE49-F238E27FC236}">
                  <a16:creationId xmlns:a16="http://schemas.microsoft.com/office/drawing/2014/main" id="{7F8821D4-C1CC-4A99-A0AF-5BC5BE7673B8}"/>
                </a:ext>
              </a:extLst>
            </p:cNvPr>
            <p:cNvSpPr/>
            <p:nvPr/>
          </p:nvSpPr>
          <p:spPr bwMode="auto">
            <a:xfrm>
              <a:off x="6951896" y="2072929"/>
              <a:ext cx="61413" cy="1181"/>
            </a:xfrm>
            <a:prstGeom prst="rect">
              <a:avLst/>
            </a:prstGeom>
            <a:solidFill>
              <a:srgbClr val="AA9A7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4" name="iṧ1iḑe">
              <a:extLst>
                <a:ext uri="{FF2B5EF4-FFF2-40B4-BE49-F238E27FC236}">
                  <a16:creationId xmlns:a16="http://schemas.microsoft.com/office/drawing/2014/main" id="{484F6283-0A78-48DE-9411-808712A6FE90}"/>
                </a:ext>
              </a:extLst>
            </p:cNvPr>
            <p:cNvSpPr/>
            <p:nvPr/>
          </p:nvSpPr>
          <p:spPr bwMode="auto">
            <a:xfrm>
              <a:off x="6651917" y="2091235"/>
              <a:ext cx="66728" cy="1181"/>
            </a:xfrm>
            <a:prstGeom prst="rect">
              <a:avLst/>
            </a:prstGeom>
            <a:solidFill>
              <a:srgbClr val="AA9A7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5" name="îslïďé">
              <a:extLst>
                <a:ext uri="{FF2B5EF4-FFF2-40B4-BE49-F238E27FC236}">
                  <a16:creationId xmlns:a16="http://schemas.microsoft.com/office/drawing/2014/main" id="{45D76BE2-0C59-461B-B377-9B529B1BFFFE}"/>
                </a:ext>
              </a:extLst>
            </p:cNvPr>
            <p:cNvSpPr/>
            <p:nvPr/>
          </p:nvSpPr>
          <p:spPr bwMode="auto">
            <a:xfrm>
              <a:off x="6866862" y="2092416"/>
              <a:ext cx="153533" cy="1771"/>
            </a:xfrm>
            <a:prstGeom prst="rect">
              <a:avLst/>
            </a:prstGeom>
            <a:solidFill>
              <a:srgbClr val="AA9A7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6" name="iṩḻíďé">
              <a:extLst>
                <a:ext uri="{FF2B5EF4-FFF2-40B4-BE49-F238E27FC236}">
                  <a16:creationId xmlns:a16="http://schemas.microsoft.com/office/drawing/2014/main" id="{A6EA0C71-5EA7-4D72-B3A4-882D3FE44466}"/>
                </a:ext>
              </a:extLst>
            </p:cNvPr>
            <p:cNvSpPr/>
            <p:nvPr/>
          </p:nvSpPr>
          <p:spPr bwMode="auto">
            <a:xfrm>
              <a:off x="6678489" y="2074110"/>
              <a:ext cx="46060" cy="31297"/>
            </a:xfrm>
            <a:prstGeom prst="rect">
              <a:avLst/>
            </a:prstGeom>
            <a:solidFill>
              <a:srgbClr val="E3061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7" name="íşḻíḍe">
              <a:extLst>
                <a:ext uri="{FF2B5EF4-FFF2-40B4-BE49-F238E27FC236}">
                  <a16:creationId xmlns:a16="http://schemas.microsoft.com/office/drawing/2014/main" id="{99669F81-4513-4BB9-BE59-9FA529B12D08}"/>
                </a:ext>
              </a:extLst>
            </p:cNvPr>
            <p:cNvSpPr/>
            <p:nvPr/>
          </p:nvSpPr>
          <p:spPr bwMode="auto">
            <a:xfrm>
              <a:off x="6751122" y="2080015"/>
              <a:ext cx="47241" cy="25392"/>
            </a:xfrm>
            <a:prstGeom prst="rect">
              <a:avLst/>
            </a:prstGeom>
            <a:solidFill>
              <a:srgbClr val="FFED0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8" name="i$ļïďè">
              <a:extLst>
                <a:ext uri="{FF2B5EF4-FFF2-40B4-BE49-F238E27FC236}">
                  <a16:creationId xmlns:a16="http://schemas.microsoft.com/office/drawing/2014/main" id="{DD6197A2-6700-4F8C-8D81-DA41FE5F2B2C}"/>
                </a:ext>
              </a:extLst>
            </p:cNvPr>
            <p:cNvSpPr/>
            <p:nvPr/>
          </p:nvSpPr>
          <p:spPr bwMode="auto">
            <a:xfrm>
              <a:off x="6830250" y="2085330"/>
              <a:ext cx="47831" cy="20077"/>
            </a:xfrm>
            <a:prstGeom prst="rect">
              <a:avLst/>
            </a:prstGeom>
            <a:solidFill>
              <a:srgbClr val="EC7B2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99" name="ïṣľîḍè">
              <a:extLst>
                <a:ext uri="{FF2B5EF4-FFF2-40B4-BE49-F238E27FC236}">
                  <a16:creationId xmlns:a16="http://schemas.microsoft.com/office/drawing/2014/main" id="{BF81DD2F-E8D1-4E05-8BBE-B7A89DB04A6C}"/>
                </a:ext>
              </a:extLst>
            </p:cNvPr>
            <p:cNvSpPr/>
            <p:nvPr/>
          </p:nvSpPr>
          <p:spPr bwMode="auto">
            <a:xfrm>
              <a:off x="6907607" y="2091235"/>
              <a:ext cx="46060" cy="14172"/>
            </a:xfrm>
            <a:prstGeom prst="rect">
              <a:avLst/>
            </a:prstGeom>
            <a:solidFill>
              <a:srgbClr val="009FE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00" name="íş1íḓé">
              <a:extLst>
                <a:ext uri="{FF2B5EF4-FFF2-40B4-BE49-F238E27FC236}">
                  <a16:creationId xmlns:a16="http://schemas.microsoft.com/office/drawing/2014/main" id="{40BA856A-D6D5-41C7-8383-F93348411DFF}"/>
                </a:ext>
              </a:extLst>
            </p:cNvPr>
            <p:cNvSpPr/>
            <p:nvPr/>
          </p:nvSpPr>
          <p:spPr bwMode="auto">
            <a:xfrm>
              <a:off x="6644831" y="2064662"/>
              <a:ext cx="375564" cy="7086"/>
            </a:xfrm>
            <a:custGeom>
              <a:gdLst>
                <a:gd fmla="*/ 620 w 636" name="T0"/>
                <a:gd fmla="*/ 12 h 12" name="T1"/>
                <a:gd fmla="*/ 24 w 636" name="T2"/>
                <a:gd fmla="*/ 12 h 12" name="T3"/>
                <a:gd fmla="*/ 0 w 636" name="T4"/>
                <a:gd fmla="*/ 0 h 12" name="T5"/>
                <a:gd fmla="*/ 636 w 636" name="T6"/>
                <a:gd fmla="*/ 0 h 12" name="T7"/>
                <a:gd fmla="*/ 620 w 636" name="T8"/>
                <a:gd fmla="*/ 12 h 12" name="T9"/>
              </a:gdLst>
              <a:cxnLst>
                <a:cxn ang="0">
                  <a:pos x="T0" y="T1"/>
                </a:cxn>
                <a:cxn ang="0">
                  <a:pos x="T2" y="T3"/>
                </a:cxn>
                <a:cxn ang="0">
                  <a:pos x="T4" y="T5"/>
                </a:cxn>
                <a:cxn ang="0">
                  <a:pos x="T6" y="T7"/>
                </a:cxn>
                <a:cxn ang="0">
                  <a:pos x="T8" y="T9"/>
                </a:cxn>
              </a:cxnLst>
              <a:rect b="b" l="0" r="r" t="0"/>
              <a:pathLst>
                <a:path h="12" w="636">
                  <a:moveTo>
                    <a:pt x="620" y="12"/>
                  </a:moveTo>
                  <a:lnTo>
                    <a:pt x="24" y="12"/>
                  </a:lnTo>
                  <a:lnTo>
                    <a:pt x="0" y="0"/>
                  </a:lnTo>
                  <a:lnTo>
                    <a:pt x="636" y="0"/>
                  </a:lnTo>
                  <a:lnTo>
                    <a:pt x="620" y="12"/>
                  </a:lnTo>
                  <a:close/>
                </a:path>
              </a:pathLst>
            </a:custGeom>
            <a:solidFill>
              <a:srgbClr val="CCB98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lang="id-ID"/>
            </a:p>
          </p:txBody>
        </p:sp>
        <p:sp>
          <p:nvSpPr>
            <p:cNvPr id="101" name="ïšlídé">
              <a:extLst>
                <a:ext uri="{FF2B5EF4-FFF2-40B4-BE49-F238E27FC236}">
                  <a16:creationId xmlns:a16="http://schemas.microsoft.com/office/drawing/2014/main" id="{FCA49C4C-DAD6-4C0A-9CEC-5C4CFC62F662}"/>
                </a:ext>
              </a:extLst>
            </p:cNvPr>
            <p:cNvSpPr/>
            <p:nvPr/>
          </p:nvSpPr>
          <p:spPr bwMode="auto">
            <a:xfrm>
              <a:off x="6644831" y="2062890"/>
              <a:ext cx="375564" cy="1771"/>
            </a:xfrm>
            <a:prstGeom prst="rect">
              <a:avLst/>
            </a:prstGeom>
            <a:solidFill>
              <a:srgbClr val="F9EAB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lang="id-ID"/>
            </a:p>
          </p:txBody>
        </p:sp>
      </p:grpSp>
      <p:grpSp>
        <p:nvGrpSpPr>
          <p:cNvPr id="102" name="íśḷîḍé">
            <a:extLst>
              <a:ext uri="{FF2B5EF4-FFF2-40B4-BE49-F238E27FC236}">
                <a16:creationId xmlns:a16="http://schemas.microsoft.com/office/drawing/2014/main" id="{54F20F5B-EF11-402D-A2C4-F4331F07720E}"/>
              </a:ext>
            </a:extLst>
          </p:cNvPr>
          <p:cNvGrpSpPr/>
          <p:nvPr/>
        </p:nvGrpSpPr>
        <p:grpSpPr>
          <a:xfrm>
            <a:off x="498214" y="3256369"/>
            <a:ext cx="2322258" cy="1888719"/>
            <a:chOff x="664285" y="3625333"/>
            <a:chExt cx="3096344" cy="2518292"/>
          </a:xfrm>
        </p:grpSpPr>
        <p:sp>
          <p:nvSpPr>
            <p:cNvPr id="114" name="îşļïḑé">
              <a:extLst>
                <a:ext uri="{FF2B5EF4-FFF2-40B4-BE49-F238E27FC236}">
                  <a16:creationId xmlns:a16="http://schemas.microsoft.com/office/drawing/2014/main" id="{7A834293-1218-43DD-9F7C-939255264D4A}"/>
                </a:ext>
              </a:extLst>
            </p:cNvPr>
            <p:cNvSpPr txBox="1"/>
            <p:nvPr/>
          </p:nvSpPr>
          <p:spPr>
            <a:xfrm>
              <a:off x="664285" y="4599341"/>
              <a:ext cx="3096344" cy="1544284"/>
            </a:xfrm>
            <a:prstGeom prst="rect">
              <a:avLst/>
            </a:prstGeom>
            <a:noFill/>
          </p:spPr>
          <p:txBody>
            <a:bodyPr bIns="46800" lIns="90000" rIns="90000" rtlCol="0" tIns="46800" wrap="square">
              <a:normAutofit/>
            </a:bodyPr>
            <a:lstStyle>
              <a:defPPr>
                <a:defRPr lang="zh-CN"/>
              </a:defPPr>
              <a:lvl1pPr algn="just">
                <a:lnSpc>
                  <a:spcPct val="150000"/>
                </a:lnSpc>
                <a:defRPr sz="1000"/>
              </a:lvl1pPr>
            </a:lstStyle>
            <a:p>
              <a:pPr indent="-171450" marL="171450">
                <a:lnSpc>
                  <a:spcPct val="130000"/>
                </a:lnSpc>
                <a:buFont charset="0" panose="020b0604020202020204" pitchFamily="34" typeface="Arial"/>
                <a:buChar char="•"/>
                <a:tabLst>
                  <a:tab pos="228594"/>
                </a:tabLst>
                <a:defRPr/>
              </a:pPr>
              <a:r>
                <a:rPr altLang="en-US" lang="zh-CN" sz="800"/>
                <a:t>您的内容打在这里，或者通过复制您的文本后，在此框中选择粘贴，并选择只保留文字</a:t>
              </a:r>
            </a:p>
          </p:txBody>
        </p:sp>
        <p:sp>
          <p:nvSpPr>
            <p:cNvPr id="115" name="ïšľidè">
              <a:extLst>
                <a:ext uri="{FF2B5EF4-FFF2-40B4-BE49-F238E27FC236}">
                  <a16:creationId xmlns:a16="http://schemas.microsoft.com/office/drawing/2014/main" id="{1DE4231A-D7E8-455A-AE20-7121CCDFCA75}"/>
                </a:ext>
              </a:extLst>
            </p:cNvPr>
            <p:cNvSpPr txBox="1"/>
            <p:nvPr/>
          </p:nvSpPr>
          <p:spPr>
            <a:xfrm>
              <a:off x="664285" y="4233966"/>
              <a:ext cx="3096344" cy="365375"/>
            </a:xfrm>
            <a:prstGeom prst="rect">
              <a:avLst/>
            </a:prstGeom>
            <a:noFill/>
          </p:spPr>
          <p:txBody>
            <a:bodyPr anchor="ctr" rtlCol="0" wrap="none">
              <a:normAutofit fontScale="92500" lnSpcReduction="10000"/>
            </a:bodyPr>
            <a:lstStyle/>
            <a:p>
              <a:r>
                <a:rPr altLang="en-US" b="1" lang="zh-CN">
                  <a:solidFill>
                    <a:schemeClr val="accent1"/>
                  </a:solidFill>
                </a:rPr>
                <a:t>点击输入标题</a:t>
              </a:r>
            </a:p>
          </p:txBody>
        </p:sp>
        <p:sp>
          <p:nvSpPr>
            <p:cNvPr id="116" name="îŝlïḋè">
              <a:extLst>
                <a:ext uri="{FF2B5EF4-FFF2-40B4-BE49-F238E27FC236}">
                  <a16:creationId xmlns:a16="http://schemas.microsoft.com/office/drawing/2014/main" id="{B0B90CBC-C2C4-4FE0-B022-A1A4CCC79085}"/>
                </a:ext>
              </a:extLst>
            </p:cNvPr>
            <p:cNvSpPr/>
            <p:nvPr/>
          </p:nvSpPr>
          <p:spPr bwMode="auto">
            <a:xfrm>
              <a:off x="778585" y="3625333"/>
              <a:ext cx="461080" cy="365375"/>
            </a:xfrm>
            <a:custGeom>
              <a:gdLst>
                <a:gd fmla="*/ 511657 w 606157" name="connsiteX0"/>
                <a:gd fmla="*/ 343654 h 480339" name="connsiteY0"/>
                <a:gd fmla="*/ 521432 w 606157" name="connsiteX1"/>
                <a:gd fmla="*/ 353421 h 480339" name="connsiteY1"/>
                <a:gd fmla="*/ 521432 w 606157" name="connsiteX2"/>
                <a:gd fmla="*/ 376178 h 480339" name="connsiteY2"/>
                <a:gd fmla="*/ 544305 w 606157" name="connsiteX3"/>
                <a:gd fmla="*/ 376178 h 480339" name="connsiteY3"/>
                <a:gd fmla="*/ 554080 w 606157" name="connsiteX4"/>
                <a:gd fmla="*/ 385945 h 480339" name="connsiteY4"/>
                <a:gd fmla="*/ 544305 w 606157" name="connsiteX5"/>
                <a:gd fmla="*/ 395712 h 480339" name="connsiteY5"/>
                <a:gd fmla="*/ 521432 w 606157" name="connsiteX6"/>
                <a:gd fmla="*/ 395712 h 480339" name="connsiteY6"/>
                <a:gd fmla="*/ 521432 w 606157" name="connsiteX7"/>
                <a:gd fmla="*/ 418566 h 480339" name="connsiteY7"/>
                <a:gd fmla="*/ 511657 w 606157" name="connsiteX8"/>
                <a:gd fmla="*/ 428333 h 480339" name="connsiteY8"/>
                <a:gd fmla="*/ 501882 w 606157" name="connsiteX9"/>
                <a:gd fmla="*/ 418566 h 480339" name="connsiteY9"/>
                <a:gd fmla="*/ 501882 w 606157" name="connsiteX10"/>
                <a:gd fmla="*/ 395712 h 480339" name="connsiteY10"/>
                <a:gd fmla="*/ 479106 w 606157" name="connsiteX11"/>
                <a:gd fmla="*/ 395712 h 480339" name="connsiteY11"/>
                <a:gd fmla="*/ 469331 w 606157" name="connsiteX12"/>
                <a:gd fmla="*/ 385945 h 480339" name="connsiteY12"/>
                <a:gd fmla="*/ 479106 w 606157" name="connsiteX13"/>
                <a:gd fmla="*/ 376178 h 480339" name="connsiteY13"/>
                <a:gd fmla="*/ 501882 w 606157" name="connsiteX14"/>
                <a:gd fmla="*/ 376178 h 480339" name="connsiteY14"/>
                <a:gd fmla="*/ 501882 w 606157" name="connsiteX15"/>
                <a:gd fmla="*/ 353421 h 480339" name="connsiteY15"/>
                <a:gd fmla="*/ 511657 w 606157" name="connsiteX16"/>
                <a:gd fmla="*/ 343654 h 480339" name="connsiteY16"/>
                <a:gd fmla="*/ 511621 w 606157" name="connsiteX17"/>
                <a:gd fmla="*/ 311170 h 480339" name="connsiteY17"/>
                <a:gd fmla="*/ 436735 w 606157" name="connsiteX18"/>
                <a:gd fmla="*/ 385944 h 480339" name="connsiteY18"/>
                <a:gd fmla="*/ 511621 w 606157" name="connsiteX19"/>
                <a:gd fmla="*/ 460816 h 480339" name="connsiteY19"/>
                <a:gd fmla="*/ 586605 w 606157" name="connsiteX20"/>
                <a:gd fmla="*/ 385944 h 480339" name="connsiteY20"/>
                <a:gd fmla="*/ 511621 w 606157" name="connsiteX21"/>
                <a:gd fmla="*/ 311170 h 480339" name="connsiteY21"/>
                <a:gd fmla="*/ 511621 w 606157" name="connsiteX22"/>
                <a:gd fmla="*/ 291647 h 480339" name="connsiteY22"/>
                <a:gd fmla="*/ 606157 w 606157" name="connsiteX23"/>
                <a:gd fmla="*/ 385944 h 480339" name="connsiteY23"/>
                <a:gd fmla="*/ 511621 w 606157" name="connsiteX24"/>
                <a:gd fmla="*/ 480339 h 480339" name="connsiteY24"/>
                <a:gd fmla="*/ 417183 w 606157" name="connsiteX25"/>
                <a:gd fmla="*/ 385944 h 480339" name="connsiteY25"/>
                <a:gd fmla="*/ 511621 w 606157" name="connsiteX26"/>
                <a:gd fmla="*/ 291647 h 480339" name="connsiteY26"/>
                <a:gd fmla="*/ 368279 w 606157" name="connsiteX27"/>
                <a:gd fmla="*/ 200476 h 480339" name="connsiteY27"/>
                <a:gd fmla="*/ 489505 w 606157" name="connsiteX28"/>
                <a:gd fmla="*/ 259991 h 480339" name="connsiteY28"/>
                <a:gd fmla="*/ 487746 w 606157" name="connsiteX29"/>
                <a:gd fmla="*/ 273650 h 480339" name="connsiteY29"/>
                <a:gd fmla="*/ 481782 w 606157" name="connsiteX30"/>
                <a:gd fmla="*/ 275699 h 480339" name="connsiteY30"/>
                <a:gd fmla="*/ 474059 w 606157" name="connsiteX31"/>
                <a:gd fmla="*/ 271894 h 480339" name="connsiteY31"/>
                <a:gd fmla="*/ 368279 w 606157" name="connsiteX32"/>
                <a:gd fmla="*/ 219989 h 480339" name="connsiteY32"/>
                <a:gd fmla="*/ 293588 w 606157" name="connsiteX33"/>
                <a:gd fmla="*/ 242819 h 480339" name="connsiteY33"/>
                <a:gd fmla="*/ 279999 w 606157" name="connsiteX34"/>
                <a:gd fmla="*/ 240185 h 480339" name="connsiteY34"/>
                <a:gd fmla="*/ 282639 w 606157" name="connsiteX35"/>
                <a:gd fmla="*/ 226623 h 480339" name="connsiteY35"/>
                <a:gd fmla="*/ 368279 w 606157" name="connsiteX36"/>
                <a:gd fmla="*/ 200476 h 480339" name="connsiteY36"/>
                <a:gd fmla="*/ 153211 w 606157" name="connsiteX37"/>
                <a:gd fmla="*/ 200476 h 480339" name="connsiteY37"/>
                <a:gd fmla="*/ 306325 w 606157" name="connsiteX38"/>
                <a:gd fmla="*/ 353439 h 480339" name="connsiteY38"/>
                <a:gd fmla="*/ 296547 w 606157" name="connsiteX39"/>
                <a:gd fmla="*/ 363200 h 480339" name="connsiteY39"/>
                <a:gd fmla="*/ 286770 w 606157" name="connsiteX40"/>
                <a:gd fmla="*/ 353439 h 480339" name="connsiteY40"/>
                <a:gd fmla="*/ 153211 w 606157" name="connsiteX41"/>
                <a:gd fmla="*/ 219999 h 480339" name="connsiteY41"/>
                <a:gd fmla="*/ 19554 w 606157" name="connsiteX42"/>
                <a:gd fmla="*/ 353439 h 480339" name="connsiteY42"/>
                <a:gd fmla="*/ 9777 w 606157" name="connsiteX43"/>
                <a:gd fmla="*/ 363200 h 480339" name="connsiteY43"/>
                <a:gd fmla="*/ 0 w 606157" name="connsiteX44"/>
                <a:gd fmla="*/ 353439 h 480339" name="connsiteY44"/>
                <a:gd fmla="*/ 153211 w 606157" name="connsiteX45"/>
                <a:gd fmla="*/ 200476 h 480339" name="connsiteY45"/>
                <a:gd fmla="*/ 368295 w 606157" name="connsiteX46"/>
                <a:gd fmla="*/ 19531 h 480339" name="connsiteY46"/>
                <a:gd fmla="*/ 306326 w 606157" name="connsiteX47"/>
                <a:gd fmla="*/ 81348 h 480339" name="connsiteY47"/>
                <a:gd fmla="*/ 368295 w 606157" name="connsiteX48"/>
                <a:gd fmla="*/ 143262 h 480339" name="connsiteY48"/>
                <a:gd fmla="*/ 430165 w 606157" name="connsiteX49"/>
                <a:gd fmla="*/ 81348 h 480339" name="connsiteY49"/>
                <a:gd fmla="*/ 368295 w 606157" name="connsiteX50"/>
                <a:gd fmla="*/ 19531 h 480339" name="connsiteY50"/>
                <a:gd fmla="*/ 153211 w 606157" name="connsiteX51"/>
                <a:gd fmla="*/ 19531 h 480339" name="connsiteY51"/>
                <a:gd fmla="*/ 91242 w 606157" name="connsiteX52"/>
                <a:gd fmla="*/ 81348 h 480339" name="connsiteY52"/>
                <a:gd fmla="*/ 153211 w 606157" name="connsiteX53"/>
                <a:gd fmla="*/ 143262 h 480339" name="connsiteY53"/>
                <a:gd fmla="*/ 215081 w 606157" name="connsiteX54"/>
                <a:gd fmla="*/ 81348 h 480339" name="connsiteY54"/>
                <a:gd fmla="*/ 153211 w 606157" name="connsiteX55"/>
                <a:gd fmla="*/ 19531 h 480339" name="connsiteY55"/>
                <a:gd fmla="*/ 368295 w 606157" name="connsiteX56"/>
                <a:gd fmla="*/ 0 h 480339" name="connsiteY56"/>
                <a:gd fmla="*/ 449714 w 606157" name="connsiteX57"/>
                <a:gd fmla="*/ 81348 h 480339" name="connsiteY57"/>
                <a:gd fmla="*/ 368295 w 606157" name="connsiteX58"/>
                <a:gd fmla="*/ 162794 h 480339" name="connsiteY58"/>
                <a:gd fmla="*/ 286778 w 606157" name="connsiteX59"/>
                <a:gd fmla="*/ 81348 h 480339" name="connsiteY59"/>
                <a:gd fmla="*/ 368295 w 606157" name="connsiteX60"/>
                <a:gd fmla="*/ 0 h 480339" name="connsiteY60"/>
                <a:gd fmla="*/ 153211 w 606157" name="connsiteX61"/>
                <a:gd fmla="*/ 0 h 480339" name="connsiteY61"/>
                <a:gd fmla="*/ 234630 w 606157" name="connsiteX62"/>
                <a:gd fmla="*/ 81348 h 480339" name="connsiteY62"/>
                <a:gd fmla="*/ 153211 w 606157" name="connsiteX63"/>
                <a:gd fmla="*/ 162794 h 480339" name="connsiteY63"/>
                <a:gd fmla="*/ 71694 w 606157" name="connsiteX64"/>
                <a:gd fmla="*/ 81348 h 480339" name="connsiteY64"/>
                <a:gd fmla="*/ 153211 w 606157" name="connsiteX65"/>
                <a:gd fmla="*/ 0 h 480339" name="connsiteY6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b="b" l="l" r="r" t="t"/>
              <a:pathLst>
                <a:path h="480339" w="606157">
                  <a:moveTo>
                    <a:pt x="511657" y="343654"/>
                  </a:moveTo>
                  <a:cubicBezTo>
                    <a:pt x="517131" y="343654"/>
                    <a:pt x="521432" y="348049"/>
                    <a:pt x="521432" y="353421"/>
                  </a:cubicBezTo>
                  <a:lnTo>
                    <a:pt x="521432" y="376178"/>
                  </a:lnTo>
                  <a:lnTo>
                    <a:pt x="544305" y="376178"/>
                  </a:lnTo>
                  <a:cubicBezTo>
                    <a:pt x="549682" y="376178"/>
                    <a:pt x="554080" y="380573"/>
                    <a:pt x="554080" y="385945"/>
                  </a:cubicBezTo>
                  <a:cubicBezTo>
                    <a:pt x="554080" y="391414"/>
                    <a:pt x="549682" y="395712"/>
                    <a:pt x="544305" y="395712"/>
                  </a:cubicBezTo>
                  <a:lnTo>
                    <a:pt x="521432" y="395712"/>
                  </a:lnTo>
                  <a:lnTo>
                    <a:pt x="521432" y="418566"/>
                  </a:lnTo>
                  <a:cubicBezTo>
                    <a:pt x="521432" y="423938"/>
                    <a:pt x="517131" y="428333"/>
                    <a:pt x="511657" y="428333"/>
                  </a:cubicBezTo>
                  <a:cubicBezTo>
                    <a:pt x="506281" y="428333"/>
                    <a:pt x="501882" y="423938"/>
                    <a:pt x="501882" y="418566"/>
                  </a:cubicBezTo>
                  <a:lnTo>
                    <a:pt x="501882" y="395712"/>
                  </a:lnTo>
                  <a:lnTo>
                    <a:pt x="479106" y="395712"/>
                  </a:lnTo>
                  <a:cubicBezTo>
                    <a:pt x="473730" y="395712"/>
                    <a:pt x="469331" y="391414"/>
                    <a:pt x="469331" y="385945"/>
                  </a:cubicBezTo>
                  <a:cubicBezTo>
                    <a:pt x="469331" y="380573"/>
                    <a:pt x="473730" y="376178"/>
                    <a:pt x="479106" y="376178"/>
                  </a:cubicBezTo>
                  <a:lnTo>
                    <a:pt x="501882" y="376178"/>
                  </a:lnTo>
                  <a:lnTo>
                    <a:pt x="501882" y="353421"/>
                  </a:lnTo>
                  <a:cubicBezTo>
                    <a:pt x="501882" y="348049"/>
                    <a:pt x="506281" y="343654"/>
                    <a:pt x="511657" y="343654"/>
                  </a:cubicBezTo>
                  <a:close/>
                  <a:moveTo>
                    <a:pt x="511621" y="311170"/>
                  </a:moveTo>
                  <a:cubicBezTo>
                    <a:pt x="470366" y="311170"/>
                    <a:pt x="436735" y="344750"/>
                    <a:pt x="436735" y="385944"/>
                  </a:cubicBezTo>
                  <a:cubicBezTo>
                    <a:pt x="436735" y="427236"/>
                    <a:pt x="470366" y="460816"/>
                    <a:pt x="511621" y="460816"/>
                  </a:cubicBezTo>
                  <a:cubicBezTo>
                    <a:pt x="552975" y="460816"/>
                    <a:pt x="586605" y="427236"/>
                    <a:pt x="586605" y="385944"/>
                  </a:cubicBezTo>
                  <a:cubicBezTo>
                    <a:pt x="586605" y="344750"/>
                    <a:pt x="552975" y="311170"/>
                    <a:pt x="511621" y="311170"/>
                  </a:cubicBezTo>
                  <a:close/>
                  <a:moveTo>
                    <a:pt x="511621" y="291647"/>
                  </a:moveTo>
                  <a:cubicBezTo>
                    <a:pt x="563729" y="291647"/>
                    <a:pt x="606157" y="333915"/>
                    <a:pt x="606157" y="385944"/>
                  </a:cubicBezTo>
                  <a:cubicBezTo>
                    <a:pt x="606157" y="437974"/>
                    <a:pt x="563729" y="480339"/>
                    <a:pt x="511621" y="480339"/>
                  </a:cubicBezTo>
                  <a:cubicBezTo>
                    <a:pt x="459514" y="480339"/>
                    <a:pt x="417183" y="437974"/>
                    <a:pt x="417183" y="385944"/>
                  </a:cubicBezTo>
                  <a:cubicBezTo>
                    <a:pt x="417183" y="333915"/>
                    <a:pt x="459514" y="291647"/>
                    <a:pt x="511621" y="291647"/>
                  </a:cubicBezTo>
                  <a:close/>
                  <a:moveTo>
                    <a:pt x="368279" y="200476"/>
                  </a:moveTo>
                  <a:cubicBezTo>
                    <a:pt x="416085" y="200476"/>
                    <a:pt x="460274" y="222135"/>
                    <a:pt x="489505" y="259991"/>
                  </a:cubicBezTo>
                  <a:cubicBezTo>
                    <a:pt x="492829" y="264284"/>
                    <a:pt x="492047" y="270333"/>
                    <a:pt x="487746" y="273650"/>
                  </a:cubicBezTo>
                  <a:cubicBezTo>
                    <a:pt x="485986" y="275016"/>
                    <a:pt x="483835" y="275699"/>
                    <a:pt x="481782" y="275699"/>
                  </a:cubicBezTo>
                  <a:cubicBezTo>
                    <a:pt x="478849" y="275699"/>
                    <a:pt x="475916" y="274430"/>
                    <a:pt x="474059" y="271894"/>
                  </a:cubicBezTo>
                  <a:cubicBezTo>
                    <a:pt x="448542" y="238917"/>
                    <a:pt x="409926" y="219989"/>
                    <a:pt x="368279" y="219989"/>
                  </a:cubicBezTo>
                  <a:cubicBezTo>
                    <a:pt x="341492" y="219989"/>
                    <a:pt x="315683" y="227892"/>
                    <a:pt x="293588" y="242819"/>
                  </a:cubicBezTo>
                  <a:cubicBezTo>
                    <a:pt x="289091" y="245844"/>
                    <a:pt x="283030" y="244673"/>
                    <a:pt x="279999" y="240185"/>
                  </a:cubicBezTo>
                  <a:cubicBezTo>
                    <a:pt x="276969" y="235697"/>
                    <a:pt x="278142" y="229648"/>
                    <a:pt x="282639" y="226623"/>
                  </a:cubicBezTo>
                  <a:cubicBezTo>
                    <a:pt x="307960" y="209549"/>
                    <a:pt x="337582" y="200476"/>
                    <a:pt x="368279" y="200476"/>
                  </a:cubicBezTo>
                  <a:close/>
                  <a:moveTo>
                    <a:pt x="153211" y="200476"/>
                  </a:moveTo>
                  <a:cubicBezTo>
                    <a:pt x="237688" y="200476"/>
                    <a:pt x="306325" y="269099"/>
                    <a:pt x="306325" y="353439"/>
                  </a:cubicBezTo>
                  <a:cubicBezTo>
                    <a:pt x="306325" y="358808"/>
                    <a:pt x="302023" y="363200"/>
                    <a:pt x="296547" y="363200"/>
                  </a:cubicBezTo>
                  <a:cubicBezTo>
                    <a:pt x="291170" y="363200"/>
                    <a:pt x="286770" y="358808"/>
                    <a:pt x="286770" y="353439"/>
                  </a:cubicBezTo>
                  <a:cubicBezTo>
                    <a:pt x="286770" y="279837"/>
                    <a:pt x="226835" y="219999"/>
                    <a:pt x="153211" y="219999"/>
                  </a:cubicBezTo>
                  <a:cubicBezTo>
                    <a:pt x="79490" y="219999"/>
                    <a:pt x="19554" y="279837"/>
                    <a:pt x="19554" y="353439"/>
                  </a:cubicBezTo>
                  <a:cubicBezTo>
                    <a:pt x="19554" y="358808"/>
                    <a:pt x="15155" y="363200"/>
                    <a:pt x="9777" y="363200"/>
                  </a:cubicBezTo>
                  <a:cubicBezTo>
                    <a:pt x="4400" y="363200"/>
                    <a:pt x="0" y="358808"/>
                    <a:pt x="0" y="353439"/>
                  </a:cubicBezTo>
                  <a:cubicBezTo>
                    <a:pt x="0" y="269099"/>
                    <a:pt x="68735" y="200476"/>
                    <a:pt x="153211" y="200476"/>
                  </a:cubicBezTo>
                  <a:close/>
                  <a:moveTo>
                    <a:pt x="368295" y="19531"/>
                  </a:moveTo>
                  <a:cubicBezTo>
                    <a:pt x="334085" y="19531"/>
                    <a:pt x="306326" y="47266"/>
                    <a:pt x="306326" y="81348"/>
                  </a:cubicBezTo>
                  <a:cubicBezTo>
                    <a:pt x="306326" y="115528"/>
                    <a:pt x="334085" y="143262"/>
                    <a:pt x="368295" y="143262"/>
                  </a:cubicBezTo>
                  <a:cubicBezTo>
                    <a:pt x="402407" y="143262"/>
                    <a:pt x="430165" y="115528"/>
                    <a:pt x="430165" y="81348"/>
                  </a:cubicBezTo>
                  <a:cubicBezTo>
                    <a:pt x="430165" y="47266"/>
                    <a:pt x="402407" y="19531"/>
                    <a:pt x="368295" y="19531"/>
                  </a:cubicBezTo>
                  <a:close/>
                  <a:moveTo>
                    <a:pt x="153211" y="19531"/>
                  </a:moveTo>
                  <a:cubicBezTo>
                    <a:pt x="119001" y="19531"/>
                    <a:pt x="91242" y="47266"/>
                    <a:pt x="91242" y="81348"/>
                  </a:cubicBezTo>
                  <a:cubicBezTo>
                    <a:pt x="91242" y="115528"/>
                    <a:pt x="119001" y="143262"/>
                    <a:pt x="153211" y="143262"/>
                  </a:cubicBezTo>
                  <a:cubicBezTo>
                    <a:pt x="187323" y="143262"/>
                    <a:pt x="215081" y="115528"/>
                    <a:pt x="215081" y="81348"/>
                  </a:cubicBezTo>
                  <a:cubicBezTo>
                    <a:pt x="215081" y="47266"/>
                    <a:pt x="187323" y="19531"/>
                    <a:pt x="153211" y="19531"/>
                  </a:cubicBezTo>
                  <a:close/>
                  <a:moveTo>
                    <a:pt x="368295" y="0"/>
                  </a:moveTo>
                  <a:cubicBezTo>
                    <a:pt x="413158" y="0"/>
                    <a:pt x="449714" y="36523"/>
                    <a:pt x="449714" y="81348"/>
                  </a:cubicBezTo>
                  <a:cubicBezTo>
                    <a:pt x="449714" y="126270"/>
                    <a:pt x="413158" y="162794"/>
                    <a:pt x="368295" y="162794"/>
                  </a:cubicBezTo>
                  <a:cubicBezTo>
                    <a:pt x="323333" y="162794"/>
                    <a:pt x="286778" y="126270"/>
                    <a:pt x="286778" y="81348"/>
                  </a:cubicBezTo>
                  <a:cubicBezTo>
                    <a:pt x="286778" y="36523"/>
                    <a:pt x="323333" y="0"/>
                    <a:pt x="368295" y="0"/>
                  </a:cubicBezTo>
                  <a:close/>
                  <a:moveTo>
                    <a:pt x="153211" y="0"/>
                  </a:moveTo>
                  <a:cubicBezTo>
                    <a:pt x="198074" y="0"/>
                    <a:pt x="234630" y="36523"/>
                    <a:pt x="234630" y="81348"/>
                  </a:cubicBezTo>
                  <a:cubicBezTo>
                    <a:pt x="234630" y="126270"/>
                    <a:pt x="198074" y="162794"/>
                    <a:pt x="153211" y="162794"/>
                  </a:cubicBezTo>
                  <a:cubicBezTo>
                    <a:pt x="108249" y="162794"/>
                    <a:pt x="71694" y="126270"/>
                    <a:pt x="71694" y="81348"/>
                  </a:cubicBezTo>
                  <a:cubicBezTo>
                    <a:pt x="71694" y="36523"/>
                    <a:pt x="108249" y="0"/>
                    <a:pt x="153211" y="0"/>
                  </a:cubicBezTo>
                  <a:close/>
                </a:path>
              </a:pathLst>
            </a:custGeom>
            <a:solidFill>
              <a:schemeClr val="accent1"/>
            </a:solidFill>
            <a:ln>
              <a:noFill/>
            </a:ln>
            <a:extLst/>
          </p:spPr>
          <p:txBody>
            <a:bodyPr anchor="ctr"/>
            <a:lstStyle/>
            <a:p>
              <a:pPr algn="ctr"/>
              <a:endParaRPr/>
            </a:p>
          </p:txBody>
        </p:sp>
      </p:grpSp>
      <p:sp>
        <p:nvSpPr>
          <p:cNvPr id="104" name="iṡ1ídê">
            <a:extLst>
              <a:ext uri="{FF2B5EF4-FFF2-40B4-BE49-F238E27FC236}">
                <a16:creationId xmlns:a16="http://schemas.microsoft.com/office/drawing/2014/main" id="{30786DBC-801E-4A22-A76F-E4F4AF05FAAE}"/>
              </a:ext>
            </a:extLst>
          </p:cNvPr>
          <p:cNvSpPr txBox="1"/>
          <p:nvPr/>
        </p:nvSpPr>
        <p:spPr>
          <a:xfrm>
            <a:off x="493353" y="1640029"/>
            <a:ext cx="4027414" cy="1157455"/>
          </a:xfrm>
          <a:prstGeom prst="rect">
            <a:avLst/>
          </a:prstGeom>
          <a:noFill/>
        </p:spPr>
        <p:txBody>
          <a:bodyPr bIns="46800" lIns="90000" rIns="90000" rtlCol="0" tIns="46800" wrap="square">
            <a:normAutofit/>
          </a:bodyPr>
          <a:lstStyle/>
          <a:p>
            <a:pPr>
              <a:lnSpc>
                <a:spcPct val="150000"/>
              </a:lnSpc>
            </a:pPr>
            <a:r>
              <a:rPr altLang="en-US" lang="zh-CN" sz="1100"/>
              <a:t>您的内容打在这里，或者通过复制您的文本后，在此框中选择粘贴，并选择只保留文字</a:t>
            </a:r>
          </a:p>
        </p:txBody>
      </p:sp>
      <p:grpSp>
        <p:nvGrpSpPr>
          <p:cNvPr id="105" name="iṧliďé">
            <a:extLst>
              <a:ext uri="{FF2B5EF4-FFF2-40B4-BE49-F238E27FC236}">
                <a16:creationId xmlns:a16="http://schemas.microsoft.com/office/drawing/2014/main" id="{14FD5675-5466-44EC-A591-FA6B7238080F}"/>
              </a:ext>
            </a:extLst>
          </p:cNvPr>
          <p:cNvGrpSpPr/>
          <p:nvPr/>
        </p:nvGrpSpPr>
        <p:grpSpPr>
          <a:xfrm>
            <a:off x="3409427" y="3256369"/>
            <a:ext cx="2322258" cy="1888719"/>
            <a:chOff x="664285" y="3625333"/>
            <a:chExt cx="3096344" cy="2518292"/>
          </a:xfrm>
        </p:grpSpPr>
        <p:sp>
          <p:nvSpPr>
            <p:cNvPr id="111" name="îS1iḍè">
              <a:extLst>
                <a:ext uri="{FF2B5EF4-FFF2-40B4-BE49-F238E27FC236}">
                  <a16:creationId xmlns:a16="http://schemas.microsoft.com/office/drawing/2014/main" id="{7B4E9070-9748-4453-BAFE-2D76C1E7FA50}"/>
                </a:ext>
              </a:extLst>
            </p:cNvPr>
            <p:cNvSpPr txBox="1"/>
            <p:nvPr/>
          </p:nvSpPr>
          <p:spPr>
            <a:xfrm>
              <a:off x="664285" y="4599341"/>
              <a:ext cx="3096344" cy="1544284"/>
            </a:xfrm>
            <a:prstGeom prst="rect">
              <a:avLst/>
            </a:prstGeom>
            <a:noFill/>
          </p:spPr>
          <p:txBody>
            <a:bodyPr bIns="46800" lIns="90000" rIns="90000" rtlCol="0" tIns="46800" wrap="square">
              <a:normAutofit/>
            </a:bodyPr>
            <a:lstStyle>
              <a:defPPr>
                <a:defRPr lang="zh-CN"/>
              </a:defPPr>
              <a:lvl1pPr algn="just">
                <a:lnSpc>
                  <a:spcPct val="150000"/>
                </a:lnSpc>
                <a:defRPr sz="1000"/>
              </a:lvl1pPr>
            </a:lstStyle>
            <a:p>
              <a:pPr indent="-171450" marL="171450">
                <a:lnSpc>
                  <a:spcPct val="130000"/>
                </a:lnSpc>
                <a:buFont charset="0" panose="020b0604020202020204" pitchFamily="34" typeface="Arial"/>
                <a:buChar char="•"/>
                <a:tabLst>
                  <a:tab pos="228594"/>
                </a:tabLst>
                <a:defRPr/>
              </a:pPr>
              <a:r>
                <a:rPr altLang="en-US" lang="zh-CN" sz="800"/>
                <a:t>您的内容打在这里，或者通过复制您的文本后，在此框中选择粘贴，并选择只保留文字</a:t>
              </a:r>
            </a:p>
          </p:txBody>
        </p:sp>
        <p:sp>
          <p:nvSpPr>
            <p:cNvPr id="112" name="ïṧ1iḍê">
              <a:extLst>
                <a:ext uri="{FF2B5EF4-FFF2-40B4-BE49-F238E27FC236}">
                  <a16:creationId xmlns:a16="http://schemas.microsoft.com/office/drawing/2014/main" id="{84E14D77-55A5-4820-AA06-8A1915DDA26B}"/>
                </a:ext>
              </a:extLst>
            </p:cNvPr>
            <p:cNvSpPr txBox="1"/>
            <p:nvPr/>
          </p:nvSpPr>
          <p:spPr>
            <a:xfrm>
              <a:off x="664285" y="4233966"/>
              <a:ext cx="3096344" cy="365375"/>
            </a:xfrm>
            <a:prstGeom prst="rect">
              <a:avLst/>
            </a:prstGeom>
            <a:noFill/>
          </p:spPr>
          <p:txBody>
            <a:bodyPr anchor="ctr" rtlCol="0" wrap="none">
              <a:normAutofit fontScale="92500" lnSpcReduction="10000"/>
            </a:bodyPr>
            <a:lstStyle/>
            <a:p>
              <a:r>
                <a:rPr altLang="en-US" b="1" lang="zh-CN">
                  <a:solidFill>
                    <a:schemeClr val="accent1"/>
                  </a:solidFill>
                </a:rPr>
                <a:t>点击输入标题</a:t>
              </a:r>
            </a:p>
          </p:txBody>
        </p:sp>
        <p:sp>
          <p:nvSpPr>
            <p:cNvPr id="113" name="ïşḻïḑè">
              <a:extLst>
                <a:ext uri="{FF2B5EF4-FFF2-40B4-BE49-F238E27FC236}">
                  <a16:creationId xmlns:a16="http://schemas.microsoft.com/office/drawing/2014/main" id="{61A8A6FF-3E7E-4993-B336-B7A9C0D7F56F}"/>
                </a:ext>
              </a:extLst>
            </p:cNvPr>
            <p:cNvSpPr/>
            <p:nvPr/>
          </p:nvSpPr>
          <p:spPr bwMode="auto">
            <a:xfrm>
              <a:off x="778585" y="3625333"/>
              <a:ext cx="461080" cy="365375"/>
            </a:xfrm>
            <a:custGeom>
              <a:gdLst>
                <a:gd fmla="*/ 511657 w 606157" name="connsiteX0"/>
                <a:gd fmla="*/ 343654 h 480339" name="connsiteY0"/>
                <a:gd fmla="*/ 521432 w 606157" name="connsiteX1"/>
                <a:gd fmla="*/ 353421 h 480339" name="connsiteY1"/>
                <a:gd fmla="*/ 521432 w 606157" name="connsiteX2"/>
                <a:gd fmla="*/ 376178 h 480339" name="connsiteY2"/>
                <a:gd fmla="*/ 544305 w 606157" name="connsiteX3"/>
                <a:gd fmla="*/ 376178 h 480339" name="connsiteY3"/>
                <a:gd fmla="*/ 554080 w 606157" name="connsiteX4"/>
                <a:gd fmla="*/ 385945 h 480339" name="connsiteY4"/>
                <a:gd fmla="*/ 544305 w 606157" name="connsiteX5"/>
                <a:gd fmla="*/ 395712 h 480339" name="connsiteY5"/>
                <a:gd fmla="*/ 521432 w 606157" name="connsiteX6"/>
                <a:gd fmla="*/ 395712 h 480339" name="connsiteY6"/>
                <a:gd fmla="*/ 521432 w 606157" name="connsiteX7"/>
                <a:gd fmla="*/ 418566 h 480339" name="connsiteY7"/>
                <a:gd fmla="*/ 511657 w 606157" name="connsiteX8"/>
                <a:gd fmla="*/ 428333 h 480339" name="connsiteY8"/>
                <a:gd fmla="*/ 501882 w 606157" name="connsiteX9"/>
                <a:gd fmla="*/ 418566 h 480339" name="connsiteY9"/>
                <a:gd fmla="*/ 501882 w 606157" name="connsiteX10"/>
                <a:gd fmla="*/ 395712 h 480339" name="connsiteY10"/>
                <a:gd fmla="*/ 479106 w 606157" name="connsiteX11"/>
                <a:gd fmla="*/ 395712 h 480339" name="connsiteY11"/>
                <a:gd fmla="*/ 469331 w 606157" name="connsiteX12"/>
                <a:gd fmla="*/ 385945 h 480339" name="connsiteY12"/>
                <a:gd fmla="*/ 479106 w 606157" name="connsiteX13"/>
                <a:gd fmla="*/ 376178 h 480339" name="connsiteY13"/>
                <a:gd fmla="*/ 501882 w 606157" name="connsiteX14"/>
                <a:gd fmla="*/ 376178 h 480339" name="connsiteY14"/>
                <a:gd fmla="*/ 501882 w 606157" name="connsiteX15"/>
                <a:gd fmla="*/ 353421 h 480339" name="connsiteY15"/>
                <a:gd fmla="*/ 511657 w 606157" name="connsiteX16"/>
                <a:gd fmla="*/ 343654 h 480339" name="connsiteY16"/>
                <a:gd fmla="*/ 511621 w 606157" name="connsiteX17"/>
                <a:gd fmla="*/ 311170 h 480339" name="connsiteY17"/>
                <a:gd fmla="*/ 436735 w 606157" name="connsiteX18"/>
                <a:gd fmla="*/ 385944 h 480339" name="connsiteY18"/>
                <a:gd fmla="*/ 511621 w 606157" name="connsiteX19"/>
                <a:gd fmla="*/ 460816 h 480339" name="connsiteY19"/>
                <a:gd fmla="*/ 586605 w 606157" name="connsiteX20"/>
                <a:gd fmla="*/ 385944 h 480339" name="connsiteY20"/>
                <a:gd fmla="*/ 511621 w 606157" name="connsiteX21"/>
                <a:gd fmla="*/ 311170 h 480339" name="connsiteY21"/>
                <a:gd fmla="*/ 511621 w 606157" name="connsiteX22"/>
                <a:gd fmla="*/ 291647 h 480339" name="connsiteY22"/>
                <a:gd fmla="*/ 606157 w 606157" name="connsiteX23"/>
                <a:gd fmla="*/ 385944 h 480339" name="connsiteY23"/>
                <a:gd fmla="*/ 511621 w 606157" name="connsiteX24"/>
                <a:gd fmla="*/ 480339 h 480339" name="connsiteY24"/>
                <a:gd fmla="*/ 417183 w 606157" name="connsiteX25"/>
                <a:gd fmla="*/ 385944 h 480339" name="connsiteY25"/>
                <a:gd fmla="*/ 511621 w 606157" name="connsiteX26"/>
                <a:gd fmla="*/ 291647 h 480339" name="connsiteY26"/>
                <a:gd fmla="*/ 368279 w 606157" name="connsiteX27"/>
                <a:gd fmla="*/ 200476 h 480339" name="connsiteY27"/>
                <a:gd fmla="*/ 489505 w 606157" name="connsiteX28"/>
                <a:gd fmla="*/ 259991 h 480339" name="connsiteY28"/>
                <a:gd fmla="*/ 487746 w 606157" name="connsiteX29"/>
                <a:gd fmla="*/ 273650 h 480339" name="connsiteY29"/>
                <a:gd fmla="*/ 481782 w 606157" name="connsiteX30"/>
                <a:gd fmla="*/ 275699 h 480339" name="connsiteY30"/>
                <a:gd fmla="*/ 474059 w 606157" name="connsiteX31"/>
                <a:gd fmla="*/ 271894 h 480339" name="connsiteY31"/>
                <a:gd fmla="*/ 368279 w 606157" name="connsiteX32"/>
                <a:gd fmla="*/ 219989 h 480339" name="connsiteY32"/>
                <a:gd fmla="*/ 293588 w 606157" name="connsiteX33"/>
                <a:gd fmla="*/ 242819 h 480339" name="connsiteY33"/>
                <a:gd fmla="*/ 279999 w 606157" name="connsiteX34"/>
                <a:gd fmla="*/ 240185 h 480339" name="connsiteY34"/>
                <a:gd fmla="*/ 282639 w 606157" name="connsiteX35"/>
                <a:gd fmla="*/ 226623 h 480339" name="connsiteY35"/>
                <a:gd fmla="*/ 368279 w 606157" name="connsiteX36"/>
                <a:gd fmla="*/ 200476 h 480339" name="connsiteY36"/>
                <a:gd fmla="*/ 153211 w 606157" name="connsiteX37"/>
                <a:gd fmla="*/ 200476 h 480339" name="connsiteY37"/>
                <a:gd fmla="*/ 306325 w 606157" name="connsiteX38"/>
                <a:gd fmla="*/ 353439 h 480339" name="connsiteY38"/>
                <a:gd fmla="*/ 296547 w 606157" name="connsiteX39"/>
                <a:gd fmla="*/ 363200 h 480339" name="connsiteY39"/>
                <a:gd fmla="*/ 286770 w 606157" name="connsiteX40"/>
                <a:gd fmla="*/ 353439 h 480339" name="connsiteY40"/>
                <a:gd fmla="*/ 153211 w 606157" name="connsiteX41"/>
                <a:gd fmla="*/ 219999 h 480339" name="connsiteY41"/>
                <a:gd fmla="*/ 19554 w 606157" name="connsiteX42"/>
                <a:gd fmla="*/ 353439 h 480339" name="connsiteY42"/>
                <a:gd fmla="*/ 9777 w 606157" name="connsiteX43"/>
                <a:gd fmla="*/ 363200 h 480339" name="connsiteY43"/>
                <a:gd fmla="*/ 0 w 606157" name="connsiteX44"/>
                <a:gd fmla="*/ 353439 h 480339" name="connsiteY44"/>
                <a:gd fmla="*/ 153211 w 606157" name="connsiteX45"/>
                <a:gd fmla="*/ 200476 h 480339" name="connsiteY45"/>
                <a:gd fmla="*/ 368295 w 606157" name="connsiteX46"/>
                <a:gd fmla="*/ 19531 h 480339" name="connsiteY46"/>
                <a:gd fmla="*/ 306326 w 606157" name="connsiteX47"/>
                <a:gd fmla="*/ 81348 h 480339" name="connsiteY47"/>
                <a:gd fmla="*/ 368295 w 606157" name="connsiteX48"/>
                <a:gd fmla="*/ 143262 h 480339" name="connsiteY48"/>
                <a:gd fmla="*/ 430165 w 606157" name="connsiteX49"/>
                <a:gd fmla="*/ 81348 h 480339" name="connsiteY49"/>
                <a:gd fmla="*/ 368295 w 606157" name="connsiteX50"/>
                <a:gd fmla="*/ 19531 h 480339" name="connsiteY50"/>
                <a:gd fmla="*/ 153211 w 606157" name="connsiteX51"/>
                <a:gd fmla="*/ 19531 h 480339" name="connsiteY51"/>
                <a:gd fmla="*/ 91242 w 606157" name="connsiteX52"/>
                <a:gd fmla="*/ 81348 h 480339" name="connsiteY52"/>
                <a:gd fmla="*/ 153211 w 606157" name="connsiteX53"/>
                <a:gd fmla="*/ 143262 h 480339" name="connsiteY53"/>
                <a:gd fmla="*/ 215081 w 606157" name="connsiteX54"/>
                <a:gd fmla="*/ 81348 h 480339" name="connsiteY54"/>
                <a:gd fmla="*/ 153211 w 606157" name="connsiteX55"/>
                <a:gd fmla="*/ 19531 h 480339" name="connsiteY55"/>
                <a:gd fmla="*/ 368295 w 606157" name="connsiteX56"/>
                <a:gd fmla="*/ 0 h 480339" name="connsiteY56"/>
                <a:gd fmla="*/ 449714 w 606157" name="connsiteX57"/>
                <a:gd fmla="*/ 81348 h 480339" name="connsiteY57"/>
                <a:gd fmla="*/ 368295 w 606157" name="connsiteX58"/>
                <a:gd fmla="*/ 162794 h 480339" name="connsiteY58"/>
                <a:gd fmla="*/ 286778 w 606157" name="connsiteX59"/>
                <a:gd fmla="*/ 81348 h 480339" name="connsiteY59"/>
                <a:gd fmla="*/ 368295 w 606157" name="connsiteX60"/>
                <a:gd fmla="*/ 0 h 480339" name="connsiteY60"/>
                <a:gd fmla="*/ 153211 w 606157" name="connsiteX61"/>
                <a:gd fmla="*/ 0 h 480339" name="connsiteY61"/>
                <a:gd fmla="*/ 234630 w 606157" name="connsiteX62"/>
                <a:gd fmla="*/ 81348 h 480339" name="connsiteY62"/>
                <a:gd fmla="*/ 153211 w 606157" name="connsiteX63"/>
                <a:gd fmla="*/ 162794 h 480339" name="connsiteY63"/>
                <a:gd fmla="*/ 71694 w 606157" name="connsiteX64"/>
                <a:gd fmla="*/ 81348 h 480339" name="connsiteY64"/>
                <a:gd fmla="*/ 153211 w 606157" name="connsiteX65"/>
                <a:gd fmla="*/ 0 h 480339" name="connsiteY6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b="b" l="l" r="r" t="t"/>
              <a:pathLst>
                <a:path h="480339" w="606157">
                  <a:moveTo>
                    <a:pt x="511657" y="343654"/>
                  </a:moveTo>
                  <a:cubicBezTo>
                    <a:pt x="517131" y="343654"/>
                    <a:pt x="521432" y="348049"/>
                    <a:pt x="521432" y="353421"/>
                  </a:cubicBezTo>
                  <a:lnTo>
                    <a:pt x="521432" y="376178"/>
                  </a:lnTo>
                  <a:lnTo>
                    <a:pt x="544305" y="376178"/>
                  </a:lnTo>
                  <a:cubicBezTo>
                    <a:pt x="549682" y="376178"/>
                    <a:pt x="554080" y="380573"/>
                    <a:pt x="554080" y="385945"/>
                  </a:cubicBezTo>
                  <a:cubicBezTo>
                    <a:pt x="554080" y="391414"/>
                    <a:pt x="549682" y="395712"/>
                    <a:pt x="544305" y="395712"/>
                  </a:cubicBezTo>
                  <a:lnTo>
                    <a:pt x="521432" y="395712"/>
                  </a:lnTo>
                  <a:lnTo>
                    <a:pt x="521432" y="418566"/>
                  </a:lnTo>
                  <a:cubicBezTo>
                    <a:pt x="521432" y="423938"/>
                    <a:pt x="517131" y="428333"/>
                    <a:pt x="511657" y="428333"/>
                  </a:cubicBezTo>
                  <a:cubicBezTo>
                    <a:pt x="506281" y="428333"/>
                    <a:pt x="501882" y="423938"/>
                    <a:pt x="501882" y="418566"/>
                  </a:cubicBezTo>
                  <a:lnTo>
                    <a:pt x="501882" y="395712"/>
                  </a:lnTo>
                  <a:lnTo>
                    <a:pt x="479106" y="395712"/>
                  </a:lnTo>
                  <a:cubicBezTo>
                    <a:pt x="473730" y="395712"/>
                    <a:pt x="469331" y="391414"/>
                    <a:pt x="469331" y="385945"/>
                  </a:cubicBezTo>
                  <a:cubicBezTo>
                    <a:pt x="469331" y="380573"/>
                    <a:pt x="473730" y="376178"/>
                    <a:pt x="479106" y="376178"/>
                  </a:cubicBezTo>
                  <a:lnTo>
                    <a:pt x="501882" y="376178"/>
                  </a:lnTo>
                  <a:lnTo>
                    <a:pt x="501882" y="353421"/>
                  </a:lnTo>
                  <a:cubicBezTo>
                    <a:pt x="501882" y="348049"/>
                    <a:pt x="506281" y="343654"/>
                    <a:pt x="511657" y="343654"/>
                  </a:cubicBezTo>
                  <a:close/>
                  <a:moveTo>
                    <a:pt x="511621" y="311170"/>
                  </a:moveTo>
                  <a:cubicBezTo>
                    <a:pt x="470366" y="311170"/>
                    <a:pt x="436735" y="344750"/>
                    <a:pt x="436735" y="385944"/>
                  </a:cubicBezTo>
                  <a:cubicBezTo>
                    <a:pt x="436735" y="427236"/>
                    <a:pt x="470366" y="460816"/>
                    <a:pt x="511621" y="460816"/>
                  </a:cubicBezTo>
                  <a:cubicBezTo>
                    <a:pt x="552975" y="460816"/>
                    <a:pt x="586605" y="427236"/>
                    <a:pt x="586605" y="385944"/>
                  </a:cubicBezTo>
                  <a:cubicBezTo>
                    <a:pt x="586605" y="344750"/>
                    <a:pt x="552975" y="311170"/>
                    <a:pt x="511621" y="311170"/>
                  </a:cubicBezTo>
                  <a:close/>
                  <a:moveTo>
                    <a:pt x="511621" y="291647"/>
                  </a:moveTo>
                  <a:cubicBezTo>
                    <a:pt x="563729" y="291647"/>
                    <a:pt x="606157" y="333915"/>
                    <a:pt x="606157" y="385944"/>
                  </a:cubicBezTo>
                  <a:cubicBezTo>
                    <a:pt x="606157" y="437974"/>
                    <a:pt x="563729" y="480339"/>
                    <a:pt x="511621" y="480339"/>
                  </a:cubicBezTo>
                  <a:cubicBezTo>
                    <a:pt x="459514" y="480339"/>
                    <a:pt x="417183" y="437974"/>
                    <a:pt x="417183" y="385944"/>
                  </a:cubicBezTo>
                  <a:cubicBezTo>
                    <a:pt x="417183" y="333915"/>
                    <a:pt x="459514" y="291647"/>
                    <a:pt x="511621" y="291647"/>
                  </a:cubicBezTo>
                  <a:close/>
                  <a:moveTo>
                    <a:pt x="368279" y="200476"/>
                  </a:moveTo>
                  <a:cubicBezTo>
                    <a:pt x="416085" y="200476"/>
                    <a:pt x="460274" y="222135"/>
                    <a:pt x="489505" y="259991"/>
                  </a:cubicBezTo>
                  <a:cubicBezTo>
                    <a:pt x="492829" y="264284"/>
                    <a:pt x="492047" y="270333"/>
                    <a:pt x="487746" y="273650"/>
                  </a:cubicBezTo>
                  <a:cubicBezTo>
                    <a:pt x="485986" y="275016"/>
                    <a:pt x="483835" y="275699"/>
                    <a:pt x="481782" y="275699"/>
                  </a:cubicBezTo>
                  <a:cubicBezTo>
                    <a:pt x="478849" y="275699"/>
                    <a:pt x="475916" y="274430"/>
                    <a:pt x="474059" y="271894"/>
                  </a:cubicBezTo>
                  <a:cubicBezTo>
                    <a:pt x="448542" y="238917"/>
                    <a:pt x="409926" y="219989"/>
                    <a:pt x="368279" y="219989"/>
                  </a:cubicBezTo>
                  <a:cubicBezTo>
                    <a:pt x="341492" y="219989"/>
                    <a:pt x="315683" y="227892"/>
                    <a:pt x="293588" y="242819"/>
                  </a:cubicBezTo>
                  <a:cubicBezTo>
                    <a:pt x="289091" y="245844"/>
                    <a:pt x="283030" y="244673"/>
                    <a:pt x="279999" y="240185"/>
                  </a:cubicBezTo>
                  <a:cubicBezTo>
                    <a:pt x="276969" y="235697"/>
                    <a:pt x="278142" y="229648"/>
                    <a:pt x="282639" y="226623"/>
                  </a:cubicBezTo>
                  <a:cubicBezTo>
                    <a:pt x="307960" y="209549"/>
                    <a:pt x="337582" y="200476"/>
                    <a:pt x="368279" y="200476"/>
                  </a:cubicBezTo>
                  <a:close/>
                  <a:moveTo>
                    <a:pt x="153211" y="200476"/>
                  </a:moveTo>
                  <a:cubicBezTo>
                    <a:pt x="237688" y="200476"/>
                    <a:pt x="306325" y="269099"/>
                    <a:pt x="306325" y="353439"/>
                  </a:cubicBezTo>
                  <a:cubicBezTo>
                    <a:pt x="306325" y="358808"/>
                    <a:pt x="302023" y="363200"/>
                    <a:pt x="296547" y="363200"/>
                  </a:cubicBezTo>
                  <a:cubicBezTo>
                    <a:pt x="291170" y="363200"/>
                    <a:pt x="286770" y="358808"/>
                    <a:pt x="286770" y="353439"/>
                  </a:cubicBezTo>
                  <a:cubicBezTo>
                    <a:pt x="286770" y="279837"/>
                    <a:pt x="226835" y="219999"/>
                    <a:pt x="153211" y="219999"/>
                  </a:cubicBezTo>
                  <a:cubicBezTo>
                    <a:pt x="79490" y="219999"/>
                    <a:pt x="19554" y="279837"/>
                    <a:pt x="19554" y="353439"/>
                  </a:cubicBezTo>
                  <a:cubicBezTo>
                    <a:pt x="19554" y="358808"/>
                    <a:pt x="15155" y="363200"/>
                    <a:pt x="9777" y="363200"/>
                  </a:cubicBezTo>
                  <a:cubicBezTo>
                    <a:pt x="4400" y="363200"/>
                    <a:pt x="0" y="358808"/>
                    <a:pt x="0" y="353439"/>
                  </a:cubicBezTo>
                  <a:cubicBezTo>
                    <a:pt x="0" y="269099"/>
                    <a:pt x="68735" y="200476"/>
                    <a:pt x="153211" y="200476"/>
                  </a:cubicBezTo>
                  <a:close/>
                  <a:moveTo>
                    <a:pt x="368295" y="19531"/>
                  </a:moveTo>
                  <a:cubicBezTo>
                    <a:pt x="334085" y="19531"/>
                    <a:pt x="306326" y="47266"/>
                    <a:pt x="306326" y="81348"/>
                  </a:cubicBezTo>
                  <a:cubicBezTo>
                    <a:pt x="306326" y="115528"/>
                    <a:pt x="334085" y="143262"/>
                    <a:pt x="368295" y="143262"/>
                  </a:cubicBezTo>
                  <a:cubicBezTo>
                    <a:pt x="402407" y="143262"/>
                    <a:pt x="430165" y="115528"/>
                    <a:pt x="430165" y="81348"/>
                  </a:cubicBezTo>
                  <a:cubicBezTo>
                    <a:pt x="430165" y="47266"/>
                    <a:pt x="402407" y="19531"/>
                    <a:pt x="368295" y="19531"/>
                  </a:cubicBezTo>
                  <a:close/>
                  <a:moveTo>
                    <a:pt x="153211" y="19531"/>
                  </a:moveTo>
                  <a:cubicBezTo>
                    <a:pt x="119001" y="19531"/>
                    <a:pt x="91242" y="47266"/>
                    <a:pt x="91242" y="81348"/>
                  </a:cubicBezTo>
                  <a:cubicBezTo>
                    <a:pt x="91242" y="115528"/>
                    <a:pt x="119001" y="143262"/>
                    <a:pt x="153211" y="143262"/>
                  </a:cubicBezTo>
                  <a:cubicBezTo>
                    <a:pt x="187323" y="143262"/>
                    <a:pt x="215081" y="115528"/>
                    <a:pt x="215081" y="81348"/>
                  </a:cubicBezTo>
                  <a:cubicBezTo>
                    <a:pt x="215081" y="47266"/>
                    <a:pt x="187323" y="19531"/>
                    <a:pt x="153211" y="19531"/>
                  </a:cubicBezTo>
                  <a:close/>
                  <a:moveTo>
                    <a:pt x="368295" y="0"/>
                  </a:moveTo>
                  <a:cubicBezTo>
                    <a:pt x="413158" y="0"/>
                    <a:pt x="449714" y="36523"/>
                    <a:pt x="449714" y="81348"/>
                  </a:cubicBezTo>
                  <a:cubicBezTo>
                    <a:pt x="449714" y="126270"/>
                    <a:pt x="413158" y="162794"/>
                    <a:pt x="368295" y="162794"/>
                  </a:cubicBezTo>
                  <a:cubicBezTo>
                    <a:pt x="323333" y="162794"/>
                    <a:pt x="286778" y="126270"/>
                    <a:pt x="286778" y="81348"/>
                  </a:cubicBezTo>
                  <a:cubicBezTo>
                    <a:pt x="286778" y="36523"/>
                    <a:pt x="323333" y="0"/>
                    <a:pt x="368295" y="0"/>
                  </a:cubicBezTo>
                  <a:close/>
                  <a:moveTo>
                    <a:pt x="153211" y="0"/>
                  </a:moveTo>
                  <a:cubicBezTo>
                    <a:pt x="198074" y="0"/>
                    <a:pt x="234630" y="36523"/>
                    <a:pt x="234630" y="81348"/>
                  </a:cubicBezTo>
                  <a:cubicBezTo>
                    <a:pt x="234630" y="126270"/>
                    <a:pt x="198074" y="162794"/>
                    <a:pt x="153211" y="162794"/>
                  </a:cubicBezTo>
                  <a:cubicBezTo>
                    <a:pt x="108249" y="162794"/>
                    <a:pt x="71694" y="126270"/>
                    <a:pt x="71694" y="81348"/>
                  </a:cubicBezTo>
                  <a:cubicBezTo>
                    <a:pt x="71694" y="36523"/>
                    <a:pt x="108249" y="0"/>
                    <a:pt x="153211" y="0"/>
                  </a:cubicBezTo>
                  <a:close/>
                </a:path>
              </a:pathLst>
            </a:custGeom>
            <a:solidFill>
              <a:schemeClr val="accent1"/>
            </a:solidFill>
            <a:ln>
              <a:noFill/>
            </a:ln>
            <a:extLst/>
          </p:spPr>
          <p:txBody>
            <a:bodyPr anchor="ctr"/>
            <a:lstStyle/>
            <a:p>
              <a:pPr algn="ctr"/>
              <a:endParaRPr/>
            </a:p>
          </p:txBody>
        </p:sp>
      </p:grpSp>
      <p:grpSp>
        <p:nvGrpSpPr>
          <p:cNvPr id="107" name="îSļîḓè">
            <a:extLst>
              <a:ext uri="{FF2B5EF4-FFF2-40B4-BE49-F238E27FC236}">
                <a16:creationId xmlns:a16="http://schemas.microsoft.com/office/drawing/2014/main" id="{F4095FAE-024A-46D9-B43E-648B0BE3BCA7}"/>
              </a:ext>
            </a:extLst>
          </p:cNvPr>
          <p:cNvGrpSpPr/>
          <p:nvPr/>
        </p:nvGrpSpPr>
        <p:grpSpPr>
          <a:xfrm>
            <a:off x="6320640" y="3256369"/>
            <a:ext cx="2322258" cy="1888719"/>
            <a:chOff x="664285" y="3625333"/>
            <a:chExt cx="3096344" cy="2518292"/>
          </a:xfrm>
        </p:grpSpPr>
        <p:sp>
          <p:nvSpPr>
            <p:cNvPr id="108" name="iṡḻîḓe">
              <a:extLst>
                <a:ext uri="{FF2B5EF4-FFF2-40B4-BE49-F238E27FC236}">
                  <a16:creationId xmlns:a16="http://schemas.microsoft.com/office/drawing/2014/main" id="{F1747D0E-33EE-4D1B-9286-73A5B428A0F4}"/>
                </a:ext>
              </a:extLst>
            </p:cNvPr>
            <p:cNvSpPr txBox="1"/>
            <p:nvPr/>
          </p:nvSpPr>
          <p:spPr>
            <a:xfrm>
              <a:off x="664285" y="4599341"/>
              <a:ext cx="3096344" cy="1544284"/>
            </a:xfrm>
            <a:prstGeom prst="rect">
              <a:avLst/>
            </a:prstGeom>
            <a:noFill/>
          </p:spPr>
          <p:txBody>
            <a:bodyPr bIns="46800" lIns="90000" rIns="90000" rtlCol="0" tIns="46800" wrap="square">
              <a:normAutofit/>
            </a:bodyPr>
            <a:lstStyle>
              <a:defPPr>
                <a:defRPr lang="zh-CN"/>
              </a:defPPr>
              <a:lvl1pPr algn="just">
                <a:lnSpc>
                  <a:spcPct val="150000"/>
                </a:lnSpc>
                <a:defRPr sz="1000"/>
              </a:lvl1pPr>
            </a:lstStyle>
            <a:p>
              <a:pPr indent="-171450" marL="171450">
                <a:lnSpc>
                  <a:spcPct val="130000"/>
                </a:lnSpc>
                <a:buFont charset="0" panose="020b0604020202020204" pitchFamily="34" typeface="Arial"/>
                <a:buChar char="•"/>
                <a:tabLst>
                  <a:tab pos="228594"/>
                </a:tabLst>
                <a:defRPr/>
              </a:pPr>
              <a:r>
                <a:rPr altLang="en-US" lang="zh-CN" sz="800"/>
                <a:t>您的内容打在这里，或者通过复制您的文本后，在此框中选择粘贴，并选择只保留文字</a:t>
              </a:r>
            </a:p>
          </p:txBody>
        </p:sp>
        <p:sp>
          <p:nvSpPr>
            <p:cNvPr id="109" name="íşḷïdé">
              <a:extLst>
                <a:ext uri="{FF2B5EF4-FFF2-40B4-BE49-F238E27FC236}">
                  <a16:creationId xmlns:a16="http://schemas.microsoft.com/office/drawing/2014/main" id="{C8CA45DD-69A4-48DB-9A46-9C70AB50B690}"/>
                </a:ext>
              </a:extLst>
            </p:cNvPr>
            <p:cNvSpPr txBox="1"/>
            <p:nvPr/>
          </p:nvSpPr>
          <p:spPr>
            <a:xfrm>
              <a:off x="664285" y="4233966"/>
              <a:ext cx="3096344" cy="365375"/>
            </a:xfrm>
            <a:prstGeom prst="rect">
              <a:avLst/>
            </a:prstGeom>
            <a:noFill/>
          </p:spPr>
          <p:txBody>
            <a:bodyPr anchor="ctr" rtlCol="0" wrap="none">
              <a:normAutofit fontScale="92500" lnSpcReduction="10000"/>
            </a:bodyPr>
            <a:lstStyle/>
            <a:p>
              <a:r>
                <a:rPr altLang="en-US" b="1" lang="zh-CN">
                  <a:solidFill>
                    <a:schemeClr val="accent1"/>
                  </a:solidFill>
                </a:rPr>
                <a:t>点击输入标题</a:t>
              </a:r>
            </a:p>
          </p:txBody>
        </p:sp>
        <p:sp>
          <p:nvSpPr>
            <p:cNvPr id="110" name="ísḻîḋé">
              <a:extLst>
                <a:ext uri="{FF2B5EF4-FFF2-40B4-BE49-F238E27FC236}">
                  <a16:creationId xmlns:a16="http://schemas.microsoft.com/office/drawing/2014/main" id="{90DE8EAC-E04D-4B12-BD6F-774597250241}"/>
                </a:ext>
              </a:extLst>
            </p:cNvPr>
            <p:cNvSpPr/>
            <p:nvPr/>
          </p:nvSpPr>
          <p:spPr bwMode="auto">
            <a:xfrm>
              <a:off x="778585" y="3625333"/>
              <a:ext cx="461080" cy="365375"/>
            </a:xfrm>
            <a:custGeom>
              <a:gdLst>
                <a:gd fmla="*/ 511657 w 606157" name="connsiteX0"/>
                <a:gd fmla="*/ 343654 h 480339" name="connsiteY0"/>
                <a:gd fmla="*/ 521432 w 606157" name="connsiteX1"/>
                <a:gd fmla="*/ 353421 h 480339" name="connsiteY1"/>
                <a:gd fmla="*/ 521432 w 606157" name="connsiteX2"/>
                <a:gd fmla="*/ 376178 h 480339" name="connsiteY2"/>
                <a:gd fmla="*/ 544305 w 606157" name="connsiteX3"/>
                <a:gd fmla="*/ 376178 h 480339" name="connsiteY3"/>
                <a:gd fmla="*/ 554080 w 606157" name="connsiteX4"/>
                <a:gd fmla="*/ 385945 h 480339" name="connsiteY4"/>
                <a:gd fmla="*/ 544305 w 606157" name="connsiteX5"/>
                <a:gd fmla="*/ 395712 h 480339" name="connsiteY5"/>
                <a:gd fmla="*/ 521432 w 606157" name="connsiteX6"/>
                <a:gd fmla="*/ 395712 h 480339" name="connsiteY6"/>
                <a:gd fmla="*/ 521432 w 606157" name="connsiteX7"/>
                <a:gd fmla="*/ 418566 h 480339" name="connsiteY7"/>
                <a:gd fmla="*/ 511657 w 606157" name="connsiteX8"/>
                <a:gd fmla="*/ 428333 h 480339" name="connsiteY8"/>
                <a:gd fmla="*/ 501882 w 606157" name="connsiteX9"/>
                <a:gd fmla="*/ 418566 h 480339" name="connsiteY9"/>
                <a:gd fmla="*/ 501882 w 606157" name="connsiteX10"/>
                <a:gd fmla="*/ 395712 h 480339" name="connsiteY10"/>
                <a:gd fmla="*/ 479106 w 606157" name="connsiteX11"/>
                <a:gd fmla="*/ 395712 h 480339" name="connsiteY11"/>
                <a:gd fmla="*/ 469331 w 606157" name="connsiteX12"/>
                <a:gd fmla="*/ 385945 h 480339" name="connsiteY12"/>
                <a:gd fmla="*/ 479106 w 606157" name="connsiteX13"/>
                <a:gd fmla="*/ 376178 h 480339" name="connsiteY13"/>
                <a:gd fmla="*/ 501882 w 606157" name="connsiteX14"/>
                <a:gd fmla="*/ 376178 h 480339" name="connsiteY14"/>
                <a:gd fmla="*/ 501882 w 606157" name="connsiteX15"/>
                <a:gd fmla="*/ 353421 h 480339" name="connsiteY15"/>
                <a:gd fmla="*/ 511657 w 606157" name="connsiteX16"/>
                <a:gd fmla="*/ 343654 h 480339" name="connsiteY16"/>
                <a:gd fmla="*/ 511621 w 606157" name="connsiteX17"/>
                <a:gd fmla="*/ 311170 h 480339" name="connsiteY17"/>
                <a:gd fmla="*/ 436735 w 606157" name="connsiteX18"/>
                <a:gd fmla="*/ 385944 h 480339" name="connsiteY18"/>
                <a:gd fmla="*/ 511621 w 606157" name="connsiteX19"/>
                <a:gd fmla="*/ 460816 h 480339" name="connsiteY19"/>
                <a:gd fmla="*/ 586605 w 606157" name="connsiteX20"/>
                <a:gd fmla="*/ 385944 h 480339" name="connsiteY20"/>
                <a:gd fmla="*/ 511621 w 606157" name="connsiteX21"/>
                <a:gd fmla="*/ 311170 h 480339" name="connsiteY21"/>
                <a:gd fmla="*/ 511621 w 606157" name="connsiteX22"/>
                <a:gd fmla="*/ 291647 h 480339" name="connsiteY22"/>
                <a:gd fmla="*/ 606157 w 606157" name="connsiteX23"/>
                <a:gd fmla="*/ 385944 h 480339" name="connsiteY23"/>
                <a:gd fmla="*/ 511621 w 606157" name="connsiteX24"/>
                <a:gd fmla="*/ 480339 h 480339" name="connsiteY24"/>
                <a:gd fmla="*/ 417183 w 606157" name="connsiteX25"/>
                <a:gd fmla="*/ 385944 h 480339" name="connsiteY25"/>
                <a:gd fmla="*/ 511621 w 606157" name="connsiteX26"/>
                <a:gd fmla="*/ 291647 h 480339" name="connsiteY26"/>
                <a:gd fmla="*/ 368279 w 606157" name="connsiteX27"/>
                <a:gd fmla="*/ 200476 h 480339" name="connsiteY27"/>
                <a:gd fmla="*/ 489505 w 606157" name="connsiteX28"/>
                <a:gd fmla="*/ 259991 h 480339" name="connsiteY28"/>
                <a:gd fmla="*/ 487746 w 606157" name="connsiteX29"/>
                <a:gd fmla="*/ 273650 h 480339" name="connsiteY29"/>
                <a:gd fmla="*/ 481782 w 606157" name="connsiteX30"/>
                <a:gd fmla="*/ 275699 h 480339" name="connsiteY30"/>
                <a:gd fmla="*/ 474059 w 606157" name="connsiteX31"/>
                <a:gd fmla="*/ 271894 h 480339" name="connsiteY31"/>
                <a:gd fmla="*/ 368279 w 606157" name="connsiteX32"/>
                <a:gd fmla="*/ 219989 h 480339" name="connsiteY32"/>
                <a:gd fmla="*/ 293588 w 606157" name="connsiteX33"/>
                <a:gd fmla="*/ 242819 h 480339" name="connsiteY33"/>
                <a:gd fmla="*/ 279999 w 606157" name="connsiteX34"/>
                <a:gd fmla="*/ 240185 h 480339" name="connsiteY34"/>
                <a:gd fmla="*/ 282639 w 606157" name="connsiteX35"/>
                <a:gd fmla="*/ 226623 h 480339" name="connsiteY35"/>
                <a:gd fmla="*/ 368279 w 606157" name="connsiteX36"/>
                <a:gd fmla="*/ 200476 h 480339" name="connsiteY36"/>
                <a:gd fmla="*/ 153211 w 606157" name="connsiteX37"/>
                <a:gd fmla="*/ 200476 h 480339" name="connsiteY37"/>
                <a:gd fmla="*/ 306325 w 606157" name="connsiteX38"/>
                <a:gd fmla="*/ 353439 h 480339" name="connsiteY38"/>
                <a:gd fmla="*/ 296547 w 606157" name="connsiteX39"/>
                <a:gd fmla="*/ 363200 h 480339" name="connsiteY39"/>
                <a:gd fmla="*/ 286770 w 606157" name="connsiteX40"/>
                <a:gd fmla="*/ 353439 h 480339" name="connsiteY40"/>
                <a:gd fmla="*/ 153211 w 606157" name="connsiteX41"/>
                <a:gd fmla="*/ 219999 h 480339" name="connsiteY41"/>
                <a:gd fmla="*/ 19554 w 606157" name="connsiteX42"/>
                <a:gd fmla="*/ 353439 h 480339" name="connsiteY42"/>
                <a:gd fmla="*/ 9777 w 606157" name="connsiteX43"/>
                <a:gd fmla="*/ 363200 h 480339" name="connsiteY43"/>
                <a:gd fmla="*/ 0 w 606157" name="connsiteX44"/>
                <a:gd fmla="*/ 353439 h 480339" name="connsiteY44"/>
                <a:gd fmla="*/ 153211 w 606157" name="connsiteX45"/>
                <a:gd fmla="*/ 200476 h 480339" name="connsiteY45"/>
                <a:gd fmla="*/ 368295 w 606157" name="connsiteX46"/>
                <a:gd fmla="*/ 19531 h 480339" name="connsiteY46"/>
                <a:gd fmla="*/ 306326 w 606157" name="connsiteX47"/>
                <a:gd fmla="*/ 81348 h 480339" name="connsiteY47"/>
                <a:gd fmla="*/ 368295 w 606157" name="connsiteX48"/>
                <a:gd fmla="*/ 143262 h 480339" name="connsiteY48"/>
                <a:gd fmla="*/ 430165 w 606157" name="connsiteX49"/>
                <a:gd fmla="*/ 81348 h 480339" name="connsiteY49"/>
                <a:gd fmla="*/ 368295 w 606157" name="connsiteX50"/>
                <a:gd fmla="*/ 19531 h 480339" name="connsiteY50"/>
                <a:gd fmla="*/ 153211 w 606157" name="connsiteX51"/>
                <a:gd fmla="*/ 19531 h 480339" name="connsiteY51"/>
                <a:gd fmla="*/ 91242 w 606157" name="connsiteX52"/>
                <a:gd fmla="*/ 81348 h 480339" name="connsiteY52"/>
                <a:gd fmla="*/ 153211 w 606157" name="connsiteX53"/>
                <a:gd fmla="*/ 143262 h 480339" name="connsiteY53"/>
                <a:gd fmla="*/ 215081 w 606157" name="connsiteX54"/>
                <a:gd fmla="*/ 81348 h 480339" name="connsiteY54"/>
                <a:gd fmla="*/ 153211 w 606157" name="connsiteX55"/>
                <a:gd fmla="*/ 19531 h 480339" name="connsiteY55"/>
                <a:gd fmla="*/ 368295 w 606157" name="connsiteX56"/>
                <a:gd fmla="*/ 0 h 480339" name="connsiteY56"/>
                <a:gd fmla="*/ 449714 w 606157" name="connsiteX57"/>
                <a:gd fmla="*/ 81348 h 480339" name="connsiteY57"/>
                <a:gd fmla="*/ 368295 w 606157" name="connsiteX58"/>
                <a:gd fmla="*/ 162794 h 480339" name="connsiteY58"/>
                <a:gd fmla="*/ 286778 w 606157" name="connsiteX59"/>
                <a:gd fmla="*/ 81348 h 480339" name="connsiteY59"/>
                <a:gd fmla="*/ 368295 w 606157" name="connsiteX60"/>
                <a:gd fmla="*/ 0 h 480339" name="connsiteY60"/>
                <a:gd fmla="*/ 153211 w 606157" name="connsiteX61"/>
                <a:gd fmla="*/ 0 h 480339" name="connsiteY61"/>
                <a:gd fmla="*/ 234630 w 606157" name="connsiteX62"/>
                <a:gd fmla="*/ 81348 h 480339" name="connsiteY62"/>
                <a:gd fmla="*/ 153211 w 606157" name="connsiteX63"/>
                <a:gd fmla="*/ 162794 h 480339" name="connsiteY63"/>
                <a:gd fmla="*/ 71694 w 606157" name="connsiteX64"/>
                <a:gd fmla="*/ 81348 h 480339" name="connsiteY64"/>
                <a:gd fmla="*/ 153211 w 606157" name="connsiteX65"/>
                <a:gd fmla="*/ 0 h 480339" name="connsiteY6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b="b" l="l" r="r" t="t"/>
              <a:pathLst>
                <a:path h="480339" w="606157">
                  <a:moveTo>
                    <a:pt x="511657" y="343654"/>
                  </a:moveTo>
                  <a:cubicBezTo>
                    <a:pt x="517131" y="343654"/>
                    <a:pt x="521432" y="348049"/>
                    <a:pt x="521432" y="353421"/>
                  </a:cubicBezTo>
                  <a:lnTo>
                    <a:pt x="521432" y="376178"/>
                  </a:lnTo>
                  <a:lnTo>
                    <a:pt x="544305" y="376178"/>
                  </a:lnTo>
                  <a:cubicBezTo>
                    <a:pt x="549682" y="376178"/>
                    <a:pt x="554080" y="380573"/>
                    <a:pt x="554080" y="385945"/>
                  </a:cubicBezTo>
                  <a:cubicBezTo>
                    <a:pt x="554080" y="391414"/>
                    <a:pt x="549682" y="395712"/>
                    <a:pt x="544305" y="395712"/>
                  </a:cubicBezTo>
                  <a:lnTo>
                    <a:pt x="521432" y="395712"/>
                  </a:lnTo>
                  <a:lnTo>
                    <a:pt x="521432" y="418566"/>
                  </a:lnTo>
                  <a:cubicBezTo>
                    <a:pt x="521432" y="423938"/>
                    <a:pt x="517131" y="428333"/>
                    <a:pt x="511657" y="428333"/>
                  </a:cubicBezTo>
                  <a:cubicBezTo>
                    <a:pt x="506281" y="428333"/>
                    <a:pt x="501882" y="423938"/>
                    <a:pt x="501882" y="418566"/>
                  </a:cubicBezTo>
                  <a:lnTo>
                    <a:pt x="501882" y="395712"/>
                  </a:lnTo>
                  <a:lnTo>
                    <a:pt x="479106" y="395712"/>
                  </a:lnTo>
                  <a:cubicBezTo>
                    <a:pt x="473730" y="395712"/>
                    <a:pt x="469331" y="391414"/>
                    <a:pt x="469331" y="385945"/>
                  </a:cubicBezTo>
                  <a:cubicBezTo>
                    <a:pt x="469331" y="380573"/>
                    <a:pt x="473730" y="376178"/>
                    <a:pt x="479106" y="376178"/>
                  </a:cubicBezTo>
                  <a:lnTo>
                    <a:pt x="501882" y="376178"/>
                  </a:lnTo>
                  <a:lnTo>
                    <a:pt x="501882" y="353421"/>
                  </a:lnTo>
                  <a:cubicBezTo>
                    <a:pt x="501882" y="348049"/>
                    <a:pt x="506281" y="343654"/>
                    <a:pt x="511657" y="343654"/>
                  </a:cubicBezTo>
                  <a:close/>
                  <a:moveTo>
                    <a:pt x="511621" y="311170"/>
                  </a:moveTo>
                  <a:cubicBezTo>
                    <a:pt x="470366" y="311170"/>
                    <a:pt x="436735" y="344750"/>
                    <a:pt x="436735" y="385944"/>
                  </a:cubicBezTo>
                  <a:cubicBezTo>
                    <a:pt x="436735" y="427236"/>
                    <a:pt x="470366" y="460816"/>
                    <a:pt x="511621" y="460816"/>
                  </a:cubicBezTo>
                  <a:cubicBezTo>
                    <a:pt x="552975" y="460816"/>
                    <a:pt x="586605" y="427236"/>
                    <a:pt x="586605" y="385944"/>
                  </a:cubicBezTo>
                  <a:cubicBezTo>
                    <a:pt x="586605" y="344750"/>
                    <a:pt x="552975" y="311170"/>
                    <a:pt x="511621" y="311170"/>
                  </a:cubicBezTo>
                  <a:close/>
                  <a:moveTo>
                    <a:pt x="511621" y="291647"/>
                  </a:moveTo>
                  <a:cubicBezTo>
                    <a:pt x="563729" y="291647"/>
                    <a:pt x="606157" y="333915"/>
                    <a:pt x="606157" y="385944"/>
                  </a:cubicBezTo>
                  <a:cubicBezTo>
                    <a:pt x="606157" y="437974"/>
                    <a:pt x="563729" y="480339"/>
                    <a:pt x="511621" y="480339"/>
                  </a:cubicBezTo>
                  <a:cubicBezTo>
                    <a:pt x="459514" y="480339"/>
                    <a:pt x="417183" y="437974"/>
                    <a:pt x="417183" y="385944"/>
                  </a:cubicBezTo>
                  <a:cubicBezTo>
                    <a:pt x="417183" y="333915"/>
                    <a:pt x="459514" y="291647"/>
                    <a:pt x="511621" y="291647"/>
                  </a:cubicBezTo>
                  <a:close/>
                  <a:moveTo>
                    <a:pt x="368279" y="200476"/>
                  </a:moveTo>
                  <a:cubicBezTo>
                    <a:pt x="416085" y="200476"/>
                    <a:pt x="460274" y="222135"/>
                    <a:pt x="489505" y="259991"/>
                  </a:cubicBezTo>
                  <a:cubicBezTo>
                    <a:pt x="492829" y="264284"/>
                    <a:pt x="492047" y="270333"/>
                    <a:pt x="487746" y="273650"/>
                  </a:cubicBezTo>
                  <a:cubicBezTo>
                    <a:pt x="485986" y="275016"/>
                    <a:pt x="483835" y="275699"/>
                    <a:pt x="481782" y="275699"/>
                  </a:cubicBezTo>
                  <a:cubicBezTo>
                    <a:pt x="478849" y="275699"/>
                    <a:pt x="475916" y="274430"/>
                    <a:pt x="474059" y="271894"/>
                  </a:cubicBezTo>
                  <a:cubicBezTo>
                    <a:pt x="448542" y="238917"/>
                    <a:pt x="409926" y="219989"/>
                    <a:pt x="368279" y="219989"/>
                  </a:cubicBezTo>
                  <a:cubicBezTo>
                    <a:pt x="341492" y="219989"/>
                    <a:pt x="315683" y="227892"/>
                    <a:pt x="293588" y="242819"/>
                  </a:cubicBezTo>
                  <a:cubicBezTo>
                    <a:pt x="289091" y="245844"/>
                    <a:pt x="283030" y="244673"/>
                    <a:pt x="279999" y="240185"/>
                  </a:cubicBezTo>
                  <a:cubicBezTo>
                    <a:pt x="276969" y="235697"/>
                    <a:pt x="278142" y="229648"/>
                    <a:pt x="282639" y="226623"/>
                  </a:cubicBezTo>
                  <a:cubicBezTo>
                    <a:pt x="307960" y="209549"/>
                    <a:pt x="337582" y="200476"/>
                    <a:pt x="368279" y="200476"/>
                  </a:cubicBezTo>
                  <a:close/>
                  <a:moveTo>
                    <a:pt x="153211" y="200476"/>
                  </a:moveTo>
                  <a:cubicBezTo>
                    <a:pt x="237688" y="200476"/>
                    <a:pt x="306325" y="269099"/>
                    <a:pt x="306325" y="353439"/>
                  </a:cubicBezTo>
                  <a:cubicBezTo>
                    <a:pt x="306325" y="358808"/>
                    <a:pt x="302023" y="363200"/>
                    <a:pt x="296547" y="363200"/>
                  </a:cubicBezTo>
                  <a:cubicBezTo>
                    <a:pt x="291170" y="363200"/>
                    <a:pt x="286770" y="358808"/>
                    <a:pt x="286770" y="353439"/>
                  </a:cubicBezTo>
                  <a:cubicBezTo>
                    <a:pt x="286770" y="279837"/>
                    <a:pt x="226835" y="219999"/>
                    <a:pt x="153211" y="219999"/>
                  </a:cubicBezTo>
                  <a:cubicBezTo>
                    <a:pt x="79490" y="219999"/>
                    <a:pt x="19554" y="279837"/>
                    <a:pt x="19554" y="353439"/>
                  </a:cubicBezTo>
                  <a:cubicBezTo>
                    <a:pt x="19554" y="358808"/>
                    <a:pt x="15155" y="363200"/>
                    <a:pt x="9777" y="363200"/>
                  </a:cubicBezTo>
                  <a:cubicBezTo>
                    <a:pt x="4400" y="363200"/>
                    <a:pt x="0" y="358808"/>
                    <a:pt x="0" y="353439"/>
                  </a:cubicBezTo>
                  <a:cubicBezTo>
                    <a:pt x="0" y="269099"/>
                    <a:pt x="68735" y="200476"/>
                    <a:pt x="153211" y="200476"/>
                  </a:cubicBezTo>
                  <a:close/>
                  <a:moveTo>
                    <a:pt x="368295" y="19531"/>
                  </a:moveTo>
                  <a:cubicBezTo>
                    <a:pt x="334085" y="19531"/>
                    <a:pt x="306326" y="47266"/>
                    <a:pt x="306326" y="81348"/>
                  </a:cubicBezTo>
                  <a:cubicBezTo>
                    <a:pt x="306326" y="115528"/>
                    <a:pt x="334085" y="143262"/>
                    <a:pt x="368295" y="143262"/>
                  </a:cubicBezTo>
                  <a:cubicBezTo>
                    <a:pt x="402407" y="143262"/>
                    <a:pt x="430165" y="115528"/>
                    <a:pt x="430165" y="81348"/>
                  </a:cubicBezTo>
                  <a:cubicBezTo>
                    <a:pt x="430165" y="47266"/>
                    <a:pt x="402407" y="19531"/>
                    <a:pt x="368295" y="19531"/>
                  </a:cubicBezTo>
                  <a:close/>
                  <a:moveTo>
                    <a:pt x="153211" y="19531"/>
                  </a:moveTo>
                  <a:cubicBezTo>
                    <a:pt x="119001" y="19531"/>
                    <a:pt x="91242" y="47266"/>
                    <a:pt x="91242" y="81348"/>
                  </a:cubicBezTo>
                  <a:cubicBezTo>
                    <a:pt x="91242" y="115528"/>
                    <a:pt x="119001" y="143262"/>
                    <a:pt x="153211" y="143262"/>
                  </a:cubicBezTo>
                  <a:cubicBezTo>
                    <a:pt x="187323" y="143262"/>
                    <a:pt x="215081" y="115528"/>
                    <a:pt x="215081" y="81348"/>
                  </a:cubicBezTo>
                  <a:cubicBezTo>
                    <a:pt x="215081" y="47266"/>
                    <a:pt x="187323" y="19531"/>
                    <a:pt x="153211" y="19531"/>
                  </a:cubicBezTo>
                  <a:close/>
                  <a:moveTo>
                    <a:pt x="368295" y="0"/>
                  </a:moveTo>
                  <a:cubicBezTo>
                    <a:pt x="413158" y="0"/>
                    <a:pt x="449714" y="36523"/>
                    <a:pt x="449714" y="81348"/>
                  </a:cubicBezTo>
                  <a:cubicBezTo>
                    <a:pt x="449714" y="126270"/>
                    <a:pt x="413158" y="162794"/>
                    <a:pt x="368295" y="162794"/>
                  </a:cubicBezTo>
                  <a:cubicBezTo>
                    <a:pt x="323333" y="162794"/>
                    <a:pt x="286778" y="126270"/>
                    <a:pt x="286778" y="81348"/>
                  </a:cubicBezTo>
                  <a:cubicBezTo>
                    <a:pt x="286778" y="36523"/>
                    <a:pt x="323333" y="0"/>
                    <a:pt x="368295" y="0"/>
                  </a:cubicBezTo>
                  <a:close/>
                  <a:moveTo>
                    <a:pt x="153211" y="0"/>
                  </a:moveTo>
                  <a:cubicBezTo>
                    <a:pt x="198074" y="0"/>
                    <a:pt x="234630" y="36523"/>
                    <a:pt x="234630" y="81348"/>
                  </a:cubicBezTo>
                  <a:cubicBezTo>
                    <a:pt x="234630" y="126270"/>
                    <a:pt x="198074" y="162794"/>
                    <a:pt x="153211" y="162794"/>
                  </a:cubicBezTo>
                  <a:cubicBezTo>
                    <a:pt x="108249" y="162794"/>
                    <a:pt x="71694" y="126270"/>
                    <a:pt x="71694" y="81348"/>
                  </a:cubicBezTo>
                  <a:cubicBezTo>
                    <a:pt x="71694" y="36523"/>
                    <a:pt x="108249" y="0"/>
                    <a:pt x="153211" y="0"/>
                  </a:cubicBezTo>
                  <a:close/>
                </a:path>
              </a:pathLst>
            </a:custGeom>
            <a:solidFill>
              <a:schemeClr val="accent1"/>
            </a:solidFill>
            <a:ln>
              <a:noFill/>
            </a:ln>
            <a:extLst/>
          </p:spPr>
          <p:txBody>
            <a:bodyPr anchor="ctr"/>
            <a:lstStyle/>
            <a:p>
              <a:pPr algn="ctr"/>
              <a:endParaRPr/>
            </a:p>
          </p:txBody>
        </p:sp>
      </p:grpSp>
      <p:sp>
        <p:nvSpPr>
          <p:cNvPr id="517" name="等腰三角形 51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518" name="文本框 517"/>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责任源于职责</a:t>
            </a:r>
          </a:p>
        </p:txBody>
      </p:sp>
      <p:cxnSp>
        <p:nvCxnSpPr>
          <p:cNvPr id="519" name="直接连接符 51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509414537"/>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517"/>
                                        </p:tgtEl>
                                        <p:attrNameLst>
                                          <p:attrName>style.visibility</p:attrName>
                                        </p:attrNameLst>
                                      </p:cBhvr>
                                      <p:to>
                                        <p:strVal val="visible"/>
                                      </p:to>
                                    </p:set>
                                    <p:animEffect filter="fade" transition="in">
                                      <p:cBhvr>
                                        <p:cTn dur="1000" id="7"/>
                                        <p:tgtEl>
                                          <p:spTgt spid="517"/>
                                        </p:tgtEl>
                                      </p:cBhvr>
                                    </p:animEffect>
                                    <p:anim calcmode="lin" valueType="num">
                                      <p:cBhvr>
                                        <p:cTn dur="1000" fill="hold" id="8"/>
                                        <p:tgtEl>
                                          <p:spTgt spid="517"/>
                                        </p:tgtEl>
                                        <p:attrNameLst>
                                          <p:attrName>ppt_x</p:attrName>
                                        </p:attrNameLst>
                                      </p:cBhvr>
                                      <p:tavLst>
                                        <p:tav tm="0">
                                          <p:val>
                                            <p:strVal val="#ppt_x"/>
                                          </p:val>
                                        </p:tav>
                                        <p:tav tm="100000">
                                          <p:val>
                                            <p:strVal val="#ppt_x"/>
                                          </p:val>
                                        </p:tav>
                                      </p:tavLst>
                                    </p:anim>
                                    <p:anim calcmode="lin" valueType="num">
                                      <p:cBhvr>
                                        <p:cTn dur="1000" fill="hold" id="9"/>
                                        <p:tgtEl>
                                          <p:spTgt spid="51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518"/>
                                        </p:tgtEl>
                                        <p:attrNameLst>
                                          <p:attrName>style.visibility</p:attrName>
                                        </p:attrNameLst>
                                      </p:cBhvr>
                                      <p:to>
                                        <p:strVal val="visible"/>
                                      </p:to>
                                    </p:set>
                                    <p:anim calcmode="lin" valueType="num">
                                      <p:cBhvr>
                                        <p:cTn dur="500" fill="hold" id="14"/>
                                        <p:tgtEl>
                                          <p:spTgt spid="518"/>
                                        </p:tgtEl>
                                        <p:attrNameLst>
                                          <p:attrName>ppt_w</p:attrName>
                                        </p:attrNameLst>
                                      </p:cBhvr>
                                      <p:tavLst>
                                        <p:tav tm="0">
                                          <p:val>
                                            <p:fltVal val="0"/>
                                          </p:val>
                                        </p:tav>
                                        <p:tav tm="100000">
                                          <p:val>
                                            <p:strVal val="#ppt_w"/>
                                          </p:val>
                                        </p:tav>
                                      </p:tavLst>
                                    </p:anim>
                                    <p:anim calcmode="lin" valueType="num">
                                      <p:cBhvr>
                                        <p:cTn dur="500" fill="hold" id="15"/>
                                        <p:tgtEl>
                                          <p:spTgt spid="518"/>
                                        </p:tgtEl>
                                        <p:attrNameLst>
                                          <p:attrName>ppt_h</p:attrName>
                                        </p:attrNameLst>
                                      </p:cBhvr>
                                      <p:tavLst>
                                        <p:tav tm="0">
                                          <p:val>
                                            <p:fltVal val="0"/>
                                          </p:val>
                                        </p:tav>
                                        <p:tav tm="100000">
                                          <p:val>
                                            <p:strVal val="#ppt_h"/>
                                          </p:val>
                                        </p:tav>
                                      </p:tavLst>
                                    </p:anim>
                                    <p:animEffect filter="fade" transition="in">
                                      <p:cBhvr>
                                        <p:cTn dur="500" id="16"/>
                                        <p:tgtEl>
                                          <p:spTgt spid="518"/>
                                        </p:tgtEl>
                                      </p:cBhvr>
                                    </p:animEffect>
                                  </p:childTnLst>
                                </p:cTn>
                              </p:par>
                              <p:par>
                                <p:cTn fill="hold" id="17" nodeType="withEffect" presetClass="entr" presetID="53" presetSubtype="0">
                                  <p:stCondLst>
                                    <p:cond delay="0"/>
                                  </p:stCondLst>
                                  <p:childTnLst>
                                    <p:set>
                                      <p:cBhvr>
                                        <p:cTn dur="1" fill="hold" id="18">
                                          <p:stCondLst>
                                            <p:cond delay="0"/>
                                          </p:stCondLst>
                                        </p:cTn>
                                        <p:tgtEl>
                                          <p:spTgt spid="519"/>
                                        </p:tgtEl>
                                        <p:attrNameLst>
                                          <p:attrName>style.visibility</p:attrName>
                                        </p:attrNameLst>
                                      </p:cBhvr>
                                      <p:to>
                                        <p:strVal val="visible"/>
                                      </p:to>
                                    </p:set>
                                    <p:anim calcmode="lin" valueType="num">
                                      <p:cBhvr>
                                        <p:cTn dur="500" fill="hold" id="19"/>
                                        <p:tgtEl>
                                          <p:spTgt spid="519"/>
                                        </p:tgtEl>
                                        <p:attrNameLst>
                                          <p:attrName>ppt_w</p:attrName>
                                        </p:attrNameLst>
                                      </p:cBhvr>
                                      <p:tavLst>
                                        <p:tav tm="0">
                                          <p:val>
                                            <p:fltVal val="0"/>
                                          </p:val>
                                        </p:tav>
                                        <p:tav tm="100000">
                                          <p:val>
                                            <p:strVal val="#ppt_w"/>
                                          </p:val>
                                        </p:tav>
                                      </p:tavLst>
                                    </p:anim>
                                    <p:anim calcmode="lin" valueType="num">
                                      <p:cBhvr>
                                        <p:cTn dur="500" fill="hold" id="20"/>
                                        <p:tgtEl>
                                          <p:spTgt spid="519"/>
                                        </p:tgtEl>
                                        <p:attrNameLst>
                                          <p:attrName>ppt_h</p:attrName>
                                        </p:attrNameLst>
                                      </p:cBhvr>
                                      <p:tavLst>
                                        <p:tav tm="0">
                                          <p:val>
                                            <p:fltVal val="0"/>
                                          </p:val>
                                        </p:tav>
                                        <p:tav tm="100000">
                                          <p:val>
                                            <p:strVal val="#ppt_h"/>
                                          </p:val>
                                        </p:tav>
                                      </p:tavLst>
                                    </p:anim>
                                    <p:animEffect filter="fade" transition="in">
                                      <p:cBhvr>
                                        <p:cTn dur="500" id="21"/>
                                        <p:tgtEl>
                                          <p:spTgt spid="519"/>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55" presetSubtype="0">
                                  <p:stCondLst>
                                    <p:cond delay="0"/>
                                  </p:stCondLst>
                                  <p:childTnLst>
                                    <p:set>
                                      <p:cBhvr>
                                        <p:cTn dur="1" fill="hold" id="25">
                                          <p:stCondLst>
                                            <p:cond delay="0"/>
                                          </p:stCondLst>
                                        </p:cTn>
                                        <p:tgtEl>
                                          <p:spTgt spid="520"/>
                                        </p:tgtEl>
                                        <p:attrNameLst>
                                          <p:attrName>style.visibility</p:attrName>
                                        </p:attrNameLst>
                                      </p:cBhvr>
                                      <p:to>
                                        <p:strVal val="visible"/>
                                      </p:to>
                                    </p:set>
                                    <p:anim calcmode="lin" valueType="num">
                                      <p:cBhvr>
                                        <p:cTn dur="1000" fill="hold" id="26"/>
                                        <p:tgtEl>
                                          <p:spTgt spid="520"/>
                                        </p:tgtEl>
                                        <p:attrNameLst>
                                          <p:attrName>ppt_w</p:attrName>
                                        </p:attrNameLst>
                                      </p:cBhvr>
                                      <p:tavLst>
                                        <p:tav tm="0">
                                          <p:val>
                                            <p:strVal val="#ppt_w*0.70"/>
                                          </p:val>
                                        </p:tav>
                                        <p:tav tm="100000">
                                          <p:val>
                                            <p:strVal val="#ppt_w"/>
                                          </p:val>
                                        </p:tav>
                                      </p:tavLst>
                                    </p:anim>
                                    <p:anim calcmode="lin" valueType="num">
                                      <p:cBhvr>
                                        <p:cTn dur="1000" fill="hold" id="27"/>
                                        <p:tgtEl>
                                          <p:spTgt spid="520"/>
                                        </p:tgtEl>
                                        <p:attrNameLst>
                                          <p:attrName>ppt_h</p:attrName>
                                        </p:attrNameLst>
                                      </p:cBhvr>
                                      <p:tavLst>
                                        <p:tav tm="0">
                                          <p:val>
                                            <p:strVal val="#ppt_h"/>
                                          </p:val>
                                        </p:tav>
                                        <p:tav tm="100000">
                                          <p:val>
                                            <p:strVal val="#ppt_h"/>
                                          </p:val>
                                        </p:tav>
                                      </p:tavLst>
                                    </p:anim>
                                    <p:animEffect filter="fade" transition="in">
                                      <p:cBhvr>
                                        <p:cTn dur="1000" id="28"/>
                                        <p:tgtEl>
                                          <p:spTgt spid="520"/>
                                        </p:tgtEl>
                                      </p:cBhvr>
                                    </p:animEffect>
                                  </p:childTnLst>
                                </p:cTn>
                              </p:par>
                            </p:childTnLst>
                          </p:cTn>
                        </p:par>
                      </p:childTnLst>
                    </p:cTn>
                  </p:par>
                  <p:par>
                    <p:cTn fill="hold" id="29" nodeType="clickPar">
                      <p:stCondLst>
                        <p:cond delay="indefinite"/>
                      </p:stCondLst>
                      <p:childTnLst>
                        <p:par>
                          <p:cTn fill="hold" id="30" nodeType="afterGroup">
                            <p:stCondLst>
                              <p:cond delay="0"/>
                            </p:stCondLst>
                            <p:childTnLst>
                              <p:par>
                                <p:cTn fill="hold" id="31" nodeType="clickEffect" presetClass="entr" presetID="37" presetSubtype="0">
                                  <p:stCondLst>
                                    <p:cond delay="0"/>
                                  </p:stCondLst>
                                  <p:childTnLst>
                                    <p:set>
                                      <p:cBhvr>
                                        <p:cTn dur="1" fill="hold" id="32">
                                          <p:stCondLst>
                                            <p:cond delay="0"/>
                                          </p:stCondLst>
                                        </p:cTn>
                                        <p:tgtEl>
                                          <p:spTgt spid="102"/>
                                        </p:tgtEl>
                                        <p:attrNameLst>
                                          <p:attrName>style.visibility</p:attrName>
                                        </p:attrNameLst>
                                      </p:cBhvr>
                                      <p:to>
                                        <p:strVal val="visible"/>
                                      </p:to>
                                    </p:set>
                                    <p:animEffect filter="fade" transition="in">
                                      <p:cBhvr>
                                        <p:cTn dur="1000" id="33"/>
                                        <p:tgtEl>
                                          <p:spTgt spid="102"/>
                                        </p:tgtEl>
                                      </p:cBhvr>
                                    </p:animEffect>
                                    <p:anim calcmode="lin" valueType="num">
                                      <p:cBhvr>
                                        <p:cTn dur="1000" fill="hold" id="34"/>
                                        <p:tgtEl>
                                          <p:spTgt spid="102"/>
                                        </p:tgtEl>
                                        <p:attrNameLst>
                                          <p:attrName>ppt_x</p:attrName>
                                        </p:attrNameLst>
                                      </p:cBhvr>
                                      <p:tavLst>
                                        <p:tav tm="0">
                                          <p:val>
                                            <p:strVal val="#ppt_x"/>
                                          </p:val>
                                        </p:tav>
                                        <p:tav tm="100000">
                                          <p:val>
                                            <p:strVal val="#ppt_x"/>
                                          </p:val>
                                        </p:tav>
                                      </p:tavLst>
                                    </p:anim>
                                    <p:anim calcmode="lin" valueType="num">
                                      <p:cBhvr>
                                        <p:cTn decel="100000" dur="900" fill="hold" id="35"/>
                                        <p:tgtEl>
                                          <p:spTgt spid="102"/>
                                        </p:tgtEl>
                                        <p:attrNameLst>
                                          <p:attrName>ppt_y</p:attrName>
                                        </p:attrNameLst>
                                      </p:cBhvr>
                                      <p:tavLst>
                                        <p:tav tm="0">
                                          <p:val>
                                            <p:strVal val="#ppt_y+1"/>
                                          </p:val>
                                        </p:tav>
                                        <p:tav tm="100000">
                                          <p:val>
                                            <p:strVal val="#ppt_y-.03"/>
                                          </p:val>
                                        </p:tav>
                                      </p:tavLst>
                                    </p:anim>
                                    <p:anim calcmode="lin" valueType="num">
                                      <p:cBhvr>
                                        <p:cTn accel="100000" dur="100" fill="hold" id="36">
                                          <p:stCondLst>
                                            <p:cond delay="900"/>
                                          </p:stCondLst>
                                        </p:cTn>
                                        <p:tgtEl>
                                          <p:spTgt spid="102"/>
                                        </p:tgtEl>
                                        <p:attrNameLst>
                                          <p:attrName>ppt_y</p:attrName>
                                        </p:attrNameLst>
                                      </p:cBhvr>
                                      <p:tavLst>
                                        <p:tav tm="0">
                                          <p:val>
                                            <p:strVal val="#ppt_y-.03"/>
                                          </p:val>
                                        </p:tav>
                                        <p:tav tm="100000">
                                          <p:val>
                                            <p:strVal val="#ppt_y"/>
                                          </p:val>
                                        </p:tav>
                                      </p:tavLst>
                                    </p:anim>
                                  </p:childTnLst>
                                </p:cTn>
                              </p:par>
                            </p:childTnLst>
                          </p:cTn>
                        </p:par>
                      </p:childTnLst>
                    </p:cTn>
                  </p:par>
                  <p:par>
                    <p:cTn fill="hold" id="37" nodeType="clickPar">
                      <p:stCondLst>
                        <p:cond delay="indefinite"/>
                      </p:stCondLst>
                      <p:childTnLst>
                        <p:par>
                          <p:cTn fill="hold" id="38" nodeType="afterGroup">
                            <p:stCondLst>
                              <p:cond delay="0"/>
                            </p:stCondLst>
                            <p:childTnLst>
                              <p:par>
                                <p:cTn fill="hold" id="39" nodeType="clickEffect" presetClass="entr" presetID="37" presetSubtype="0">
                                  <p:stCondLst>
                                    <p:cond delay="0"/>
                                  </p:stCondLst>
                                  <p:childTnLst>
                                    <p:set>
                                      <p:cBhvr>
                                        <p:cTn dur="1" fill="hold" id="40">
                                          <p:stCondLst>
                                            <p:cond delay="0"/>
                                          </p:stCondLst>
                                        </p:cTn>
                                        <p:tgtEl>
                                          <p:spTgt spid="105"/>
                                        </p:tgtEl>
                                        <p:attrNameLst>
                                          <p:attrName>style.visibility</p:attrName>
                                        </p:attrNameLst>
                                      </p:cBhvr>
                                      <p:to>
                                        <p:strVal val="visible"/>
                                      </p:to>
                                    </p:set>
                                    <p:animEffect filter="fade" transition="in">
                                      <p:cBhvr>
                                        <p:cTn dur="1000" id="41"/>
                                        <p:tgtEl>
                                          <p:spTgt spid="105"/>
                                        </p:tgtEl>
                                      </p:cBhvr>
                                    </p:animEffect>
                                    <p:anim calcmode="lin" valueType="num">
                                      <p:cBhvr>
                                        <p:cTn dur="1000" fill="hold" id="42"/>
                                        <p:tgtEl>
                                          <p:spTgt spid="105"/>
                                        </p:tgtEl>
                                        <p:attrNameLst>
                                          <p:attrName>ppt_x</p:attrName>
                                        </p:attrNameLst>
                                      </p:cBhvr>
                                      <p:tavLst>
                                        <p:tav tm="0">
                                          <p:val>
                                            <p:strVal val="#ppt_x"/>
                                          </p:val>
                                        </p:tav>
                                        <p:tav tm="100000">
                                          <p:val>
                                            <p:strVal val="#ppt_x"/>
                                          </p:val>
                                        </p:tav>
                                      </p:tavLst>
                                    </p:anim>
                                    <p:anim calcmode="lin" valueType="num">
                                      <p:cBhvr>
                                        <p:cTn decel="100000" dur="900" fill="hold" id="43"/>
                                        <p:tgtEl>
                                          <p:spTgt spid="105"/>
                                        </p:tgtEl>
                                        <p:attrNameLst>
                                          <p:attrName>ppt_y</p:attrName>
                                        </p:attrNameLst>
                                      </p:cBhvr>
                                      <p:tavLst>
                                        <p:tav tm="0">
                                          <p:val>
                                            <p:strVal val="#ppt_y+1"/>
                                          </p:val>
                                        </p:tav>
                                        <p:tav tm="100000">
                                          <p:val>
                                            <p:strVal val="#ppt_y-.03"/>
                                          </p:val>
                                        </p:tav>
                                      </p:tavLst>
                                    </p:anim>
                                    <p:anim calcmode="lin" valueType="num">
                                      <p:cBhvr>
                                        <p:cTn accel="100000" dur="100" fill="hold" id="44">
                                          <p:stCondLst>
                                            <p:cond delay="900"/>
                                          </p:stCondLst>
                                        </p:cTn>
                                        <p:tgtEl>
                                          <p:spTgt spid="105"/>
                                        </p:tgtEl>
                                        <p:attrNameLst>
                                          <p:attrName>ppt_y</p:attrName>
                                        </p:attrNameLst>
                                      </p:cBhvr>
                                      <p:tavLst>
                                        <p:tav tm="0">
                                          <p:val>
                                            <p:strVal val="#ppt_y-.03"/>
                                          </p:val>
                                        </p:tav>
                                        <p:tav tm="100000">
                                          <p:val>
                                            <p:strVal val="#ppt_y"/>
                                          </p:val>
                                        </p:tav>
                                      </p:tavLst>
                                    </p:anim>
                                  </p:childTnLst>
                                </p:cTn>
                              </p:par>
                            </p:childTnLst>
                          </p:cTn>
                        </p:par>
                      </p:childTnLst>
                    </p:cTn>
                  </p:par>
                  <p:par>
                    <p:cTn fill="hold" id="45" nodeType="clickPar">
                      <p:stCondLst>
                        <p:cond delay="indefinite"/>
                      </p:stCondLst>
                      <p:childTnLst>
                        <p:par>
                          <p:cTn fill="hold" id="46" nodeType="afterGroup">
                            <p:stCondLst>
                              <p:cond delay="0"/>
                            </p:stCondLst>
                            <p:childTnLst>
                              <p:par>
                                <p:cTn fill="hold" id="47" nodeType="clickEffect" presetClass="entr" presetID="37" presetSubtype="0">
                                  <p:stCondLst>
                                    <p:cond delay="0"/>
                                  </p:stCondLst>
                                  <p:childTnLst>
                                    <p:set>
                                      <p:cBhvr>
                                        <p:cTn dur="1" fill="hold" id="48">
                                          <p:stCondLst>
                                            <p:cond delay="0"/>
                                          </p:stCondLst>
                                        </p:cTn>
                                        <p:tgtEl>
                                          <p:spTgt spid="107"/>
                                        </p:tgtEl>
                                        <p:attrNameLst>
                                          <p:attrName>style.visibility</p:attrName>
                                        </p:attrNameLst>
                                      </p:cBhvr>
                                      <p:to>
                                        <p:strVal val="visible"/>
                                      </p:to>
                                    </p:set>
                                    <p:animEffect filter="fade" transition="in">
                                      <p:cBhvr>
                                        <p:cTn dur="1000" id="49"/>
                                        <p:tgtEl>
                                          <p:spTgt spid="107"/>
                                        </p:tgtEl>
                                      </p:cBhvr>
                                    </p:animEffect>
                                    <p:anim calcmode="lin" valueType="num">
                                      <p:cBhvr>
                                        <p:cTn dur="1000" fill="hold" id="50"/>
                                        <p:tgtEl>
                                          <p:spTgt spid="107"/>
                                        </p:tgtEl>
                                        <p:attrNameLst>
                                          <p:attrName>ppt_x</p:attrName>
                                        </p:attrNameLst>
                                      </p:cBhvr>
                                      <p:tavLst>
                                        <p:tav tm="0">
                                          <p:val>
                                            <p:strVal val="#ppt_x"/>
                                          </p:val>
                                        </p:tav>
                                        <p:tav tm="100000">
                                          <p:val>
                                            <p:strVal val="#ppt_x"/>
                                          </p:val>
                                        </p:tav>
                                      </p:tavLst>
                                    </p:anim>
                                    <p:anim calcmode="lin" valueType="num">
                                      <p:cBhvr>
                                        <p:cTn decel="100000" dur="900" fill="hold" id="51"/>
                                        <p:tgtEl>
                                          <p:spTgt spid="107"/>
                                        </p:tgtEl>
                                        <p:attrNameLst>
                                          <p:attrName>ppt_y</p:attrName>
                                        </p:attrNameLst>
                                      </p:cBhvr>
                                      <p:tavLst>
                                        <p:tav tm="0">
                                          <p:val>
                                            <p:strVal val="#ppt_y+1"/>
                                          </p:val>
                                        </p:tav>
                                        <p:tav tm="100000">
                                          <p:val>
                                            <p:strVal val="#ppt_y-.03"/>
                                          </p:val>
                                        </p:tav>
                                      </p:tavLst>
                                    </p:anim>
                                    <p:anim calcmode="lin" valueType="num">
                                      <p:cBhvr>
                                        <p:cTn accel="100000" dur="100" fill="hold" id="52">
                                          <p:stCondLst>
                                            <p:cond delay="900"/>
                                          </p:stCondLst>
                                        </p:cTn>
                                        <p:tgtEl>
                                          <p:spTgt spid="107"/>
                                        </p:tgtEl>
                                        <p:attrNameLst>
                                          <p:attrName>ppt_y</p:attrName>
                                        </p:attrNameLst>
                                      </p:cBhvr>
                                      <p:tavLst>
                                        <p:tav tm="0">
                                          <p:val>
                                            <p:strVal val="#ppt_y-.03"/>
                                          </p:val>
                                        </p:tav>
                                        <p:tav tm="100000">
                                          <p:val>
                                            <p:strVal val="#ppt_y"/>
                                          </p:val>
                                        </p:tav>
                                      </p:tavLst>
                                    </p:anim>
                                  </p:childTnLst>
                                </p:cTn>
                              </p:par>
                            </p:childTnLst>
                          </p:cTn>
                        </p:par>
                      </p:childTnLst>
                    </p:cTn>
                  </p:par>
                  <p:par>
                    <p:cTn fill="hold" id="53" nodeType="clickPar">
                      <p:stCondLst>
                        <p:cond delay="indefinite"/>
                      </p:stCondLst>
                      <p:childTnLst>
                        <p:par>
                          <p:cTn fill="hold" id="54" nodeType="afterGroup">
                            <p:stCondLst>
                              <p:cond delay="0"/>
                            </p:stCondLst>
                            <p:childTnLst>
                              <p:par>
                                <p:cTn fill="hold" grpId="0" id="55" nodeType="clickEffect" presetClass="entr" presetID="41" presetSubtype="0">
                                  <p:stCondLst>
                                    <p:cond delay="0"/>
                                  </p:stCondLst>
                                  <p:iterate type="lt">
                                    <p:tmPct val="10000"/>
                                  </p:iterate>
                                  <p:childTnLst>
                                    <p:set>
                                      <p:cBhvr>
                                        <p:cTn dur="1" fill="hold" id="56">
                                          <p:stCondLst>
                                            <p:cond delay="0"/>
                                          </p:stCondLst>
                                        </p:cTn>
                                        <p:tgtEl>
                                          <p:spTgt spid="104"/>
                                        </p:tgtEl>
                                        <p:attrNameLst>
                                          <p:attrName>style.visibility</p:attrName>
                                        </p:attrNameLst>
                                      </p:cBhvr>
                                      <p:to>
                                        <p:strVal val="visible"/>
                                      </p:to>
                                    </p:set>
                                    <p:anim calcmode="lin" valueType="num">
                                      <p:cBhvr>
                                        <p:cTn dur="500" fill="hold" id="57"/>
                                        <p:tgtEl>
                                          <p:spTgt spid="10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58"/>
                                        <p:tgtEl>
                                          <p:spTgt spid="104"/>
                                        </p:tgtEl>
                                        <p:attrNameLst>
                                          <p:attrName>ppt_y</p:attrName>
                                        </p:attrNameLst>
                                      </p:cBhvr>
                                      <p:tavLst>
                                        <p:tav tm="0">
                                          <p:val>
                                            <p:strVal val="#ppt_y"/>
                                          </p:val>
                                        </p:tav>
                                        <p:tav tm="100000">
                                          <p:val>
                                            <p:strVal val="#ppt_y"/>
                                          </p:val>
                                        </p:tav>
                                      </p:tavLst>
                                    </p:anim>
                                    <p:anim calcmode="lin" valueType="num">
                                      <p:cBhvr>
                                        <p:cTn dur="500" fill="hold" id="59"/>
                                        <p:tgtEl>
                                          <p:spTgt spid="10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60"/>
                                        <p:tgtEl>
                                          <p:spTgt spid="10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61" tmFilter="0,0; .5, 1; 1, 1"/>
                                        <p:tgtEl>
                                          <p:spTgt spid="10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4"/>
      <p:bldP grpId="0" spid="517"/>
      <p:bldP grpId="0" spid="518"/>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9" name="TextBox 17"/>
          <p:cNvSpPr txBox="1"/>
          <p:nvPr/>
        </p:nvSpPr>
        <p:spPr>
          <a:xfrm>
            <a:off x="4101812" y="2564545"/>
            <a:ext cx="935618" cy="82296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lang="zh-CN" sz="2700">
                <a:solidFill>
                  <a:schemeClr val="tx1">
                    <a:lumMod val="75000"/>
                    <a:lumOff val="25000"/>
                  </a:schemeClr>
                </a:solidFill>
              </a:rPr>
              <a:t>添加标题</a:t>
            </a:r>
          </a:p>
        </p:txBody>
      </p:sp>
      <p:sp>
        <p:nvSpPr>
          <p:cNvPr id="140" name="TextBox 18"/>
          <p:cNvSpPr txBox="1"/>
          <p:nvPr/>
        </p:nvSpPr>
        <p:spPr>
          <a:xfrm>
            <a:off x="1208094" y="1599880"/>
            <a:ext cx="1933625" cy="2468881"/>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50000"/>
              </a:lnSpc>
            </a:pPr>
            <a:r>
              <a:rPr altLang="en-US" lang="zh-CN" sz="1800">
                <a:solidFill>
                  <a:schemeClr val="tx1">
                    <a:lumMod val="85000"/>
                    <a:lumOff val="15000"/>
                  </a:schemeClr>
                </a:solidFill>
              </a:rPr>
              <a:t>添加标题内容</a:t>
            </a:r>
          </a:p>
          <a:p>
            <a:pPr>
              <a:lnSpc>
                <a:spcPct val="150000"/>
              </a:lnSpc>
            </a:pPr>
            <a:r>
              <a:rPr altLang="en-US" lang="zh-CN" sz="1800">
                <a:solidFill>
                  <a:schemeClr val="tx1">
                    <a:lumMod val="85000"/>
                    <a:lumOff val="15000"/>
                  </a:schemeClr>
                </a:solidFill>
              </a:rPr>
              <a:t>点击输入理论综述简要文字内容文字内容需概括精炼，标题将每个具体意义概括提出观点。</a:t>
            </a:r>
          </a:p>
        </p:txBody>
      </p:sp>
      <p:sp>
        <p:nvSpPr>
          <p:cNvPr id="141" name="TextBox 19"/>
          <p:cNvSpPr txBox="1"/>
          <p:nvPr/>
        </p:nvSpPr>
        <p:spPr>
          <a:xfrm>
            <a:off x="5962600" y="1534448"/>
            <a:ext cx="1933625" cy="2468881"/>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50000"/>
              </a:lnSpc>
            </a:pPr>
            <a:r>
              <a:rPr altLang="en-US" lang="zh-CN" sz="1800">
                <a:solidFill>
                  <a:schemeClr val="tx1">
                    <a:lumMod val="85000"/>
                    <a:lumOff val="15000"/>
                  </a:schemeClr>
                </a:solidFill>
              </a:rPr>
              <a:t>添加标题内容</a:t>
            </a:r>
          </a:p>
          <a:p>
            <a:pPr>
              <a:lnSpc>
                <a:spcPct val="150000"/>
              </a:lnSpc>
            </a:pPr>
            <a:r>
              <a:rPr altLang="en-US" lang="zh-CN" sz="1800">
                <a:solidFill>
                  <a:schemeClr val="tx1">
                    <a:lumMod val="85000"/>
                    <a:lumOff val="15000"/>
                  </a:schemeClr>
                </a:solidFill>
              </a:rPr>
              <a:t>点击输入理论综述简要文字内容文字内容需概括精炼，标题将每个具体意义概括提出观点。</a:t>
            </a:r>
          </a:p>
        </p:txBody>
      </p:sp>
      <p:sp>
        <p:nvSpPr>
          <p:cNvPr id="142" name="TextBox 20"/>
          <p:cNvSpPr txBox="1"/>
          <p:nvPr/>
        </p:nvSpPr>
        <p:spPr>
          <a:xfrm>
            <a:off x="1208094" y="3472714"/>
            <a:ext cx="1933625" cy="2468881"/>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50000"/>
              </a:lnSpc>
            </a:pPr>
            <a:r>
              <a:rPr altLang="en-US" lang="zh-CN" sz="1800">
                <a:solidFill>
                  <a:schemeClr val="tx1">
                    <a:lumMod val="85000"/>
                    <a:lumOff val="15000"/>
                  </a:schemeClr>
                </a:solidFill>
              </a:rPr>
              <a:t>添加标题内容</a:t>
            </a:r>
          </a:p>
          <a:p>
            <a:pPr>
              <a:lnSpc>
                <a:spcPct val="150000"/>
              </a:lnSpc>
            </a:pPr>
            <a:r>
              <a:rPr altLang="en-US" lang="zh-CN" sz="1800">
                <a:solidFill>
                  <a:schemeClr val="tx1">
                    <a:lumMod val="85000"/>
                    <a:lumOff val="15000"/>
                  </a:schemeClr>
                </a:solidFill>
              </a:rPr>
              <a:t>点击输入理论综述简要文字内容文字内容需概括精炼，标题将每个具体意义概括提出观点。</a:t>
            </a:r>
          </a:p>
        </p:txBody>
      </p:sp>
      <p:sp>
        <p:nvSpPr>
          <p:cNvPr id="143" name="TextBox 21"/>
          <p:cNvSpPr txBox="1"/>
          <p:nvPr/>
        </p:nvSpPr>
        <p:spPr>
          <a:xfrm>
            <a:off x="5962600" y="3538147"/>
            <a:ext cx="1933625" cy="2468881"/>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50000"/>
              </a:lnSpc>
            </a:pPr>
            <a:r>
              <a:rPr altLang="en-US" lang="zh-CN" sz="1800">
                <a:solidFill>
                  <a:schemeClr val="tx1">
                    <a:lumMod val="85000"/>
                    <a:lumOff val="15000"/>
                  </a:schemeClr>
                </a:solidFill>
              </a:rPr>
              <a:t>添加标题内容</a:t>
            </a:r>
          </a:p>
          <a:p>
            <a:pPr>
              <a:lnSpc>
                <a:spcPct val="150000"/>
              </a:lnSpc>
            </a:pPr>
            <a:r>
              <a:rPr altLang="en-US" lang="zh-CN" sz="1800">
                <a:solidFill>
                  <a:schemeClr val="tx1">
                    <a:lumMod val="85000"/>
                    <a:lumOff val="15000"/>
                  </a:schemeClr>
                </a:solidFill>
              </a:rPr>
              <a:t>点击输入理论综述简要文字内容文字内容需概括精炼，标题将每个具体意义概括提出观点。</a:t>
            </a:r>
          </a:p>
        </p:txBody>
      </p:sp>
      <p:grpSp>
        <p:nvGrpSpPr>
          <p:cNvPr id="144" name="组合 143"/>
          <p:cNvGrpSpPr/>
          <p:nvPr/>
        </p:nvGrpSpPr>
        <p:grpSpPr>
          <a:xfrm>
            <a:off x="3324082" y="1730232"/>
            <a:ext cx="2491077" cy="2500598"/>
            <a:chOff x="3325813" y="1973262"/>
            <a:chExt cx="2492375" cy="2501901"/>
          </a:xfrm>
        </p:grpSpPr>
        <p:sp>
          <p:nvSpPr>
            <p:cNvPr id="145" name="Freeform 5"/>
            <p:cNvSpPr/>
            <p:nvPr/>
          </p:nvSpPr>
          <p:spPr bwMode="auto">
            <a:xfrm>
              <a:off x="3325813" y="3276600"/>
              <a:ext cx="1193800" cy="1198563"/>
            </a:xfrm>
            <a:custGeom>
              <a:gdLst>
                <a:gd fmla="*/ 1809 w 4497" name="T0"/>
                <a:gd fmla="*/ 3511 h 4497" name="T1"/>
                <a:gd fmla="*/ 986 w 4497" name="T2"/>
                <a:gd fmla="*/ 3511 h 4497" name="T3"/>
                <a:gd fmla="*/ 986 w 4497" name="T4"/>
                <a:gd fmla="*/ 2687 h 4497" name="T5"/>
                <a:gd fmla="*/ 0 w 4497" name="T6"/>
                <a:gd fmla="*/ 0 h 4497" name="T7"/>
                <a:gd fmla="*/ 1873 w 4497" name="T8"/>
                <a:gd fmla="*/ 0 h 4497" name="T9"/>
                <a:gd fmla="*/ 2721 w 4497" name="T10"/>
                <a:gd fmla="*/ 1776 h 4497" name="T11"/>
                <a:gd fmla="*/ 4497 w 4497" name="T12"/>
                <a:gd fmla="*/ 2624 h 4497" name="T13"/>
                <a:gd fmla="*/ 4497 w 4497" name="T14"/>
                <a:gd fmla="*/ 4497 h 4497" name="T15"/>
                <a:gd fmla="*/ 1809 w 4497" name="T16"/>
                <a:gd fmla="*/ 3511 h 44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97" w="4497">
                  <a:moveTo>
                    <a:pt x="1809" y="3511"/>
                  </a:moveTo>
                  <a:lnTo>
                    <a:pt x="986" y="3511"/>
                  </a:lnTo>
                  <a:lnTo>
                    <a:pt x="986" y="2687"/>
                  </a:lnTo>
                  <a:cubicBezTo>
                    <a:pt x="369" y="1896"/>
                    <a:pt x="40" y="953"/>
                    <a:pt x="0" y="0"/>
                  </a:cubicBezTo>
                  <a:lnTo>
                    <a:pt x="1873" y="0"/>
                  </a:lnTo>
                  <a:cubicBezTo>
                    <a:pt x="1938" y="644"/>
                    <a:pt x="2222" y="1276"/>
                    <a:pt x="2721" y="1776"/>
                  </a:cubicBezTo>
                  <a:cubicBezTo>
                    <a:pt x="3221" y="2275"/>
                    <a:pt x="3853" y="2558"/>
                    <a:pt x="4497" y="2624"/>
                  </a:cubicBezTo>
                  <a:lnTo>
                    <a:pt x="4497" y="4497"/>
                  </a:lnTo>
                  <a:cubicBezTo>
                    <a:pt x="3544" y="4457"/>
                    <a:pt x="2601" y="4128"/>
                    <a:pt x="1809" y="3511"/>
                  </a:cubicBezTo>
                  <a:close/>
                </a:path>
              </a:pathLst>
            </a:custGeom>
            <a:solidFill>
              <a:schemeClr val="accent4"/>
            </a:solidFill>
            <a:ln>
              <a:noFill/>
            </a:ln>
          </p:spPr>
          <p:txBody>
            <a:bodyPr anchor="t" anchorCtr="0" bIns="45696" compatLnSpc="1" lIns="91392" numCol="1" rIns="91392" tIns="45696" vert="horz" wrap="square">
              <a:prstTxWarp prst="textNoShape">
                <a:avLst/>
              </a:prstTxWarp>
            </a:bodyPr>
            <a:lstStyle/>
            <a:p>
              <a:endParaRPr altLang="en-US" lang="zh-CN" sz="1865">
                <a:solidFill>
                  <a:schemeClr val="bg1"/>
                </a:solidFill>
                <a:latin charset="-122" panose="020b0503020204020204" pitchFamily="34" typeface="微软雅黑"/>
                <a:ea charset="-122" panose="020b0503020204020204" pitchFamily="34" typeface="微软雅黑"/>
              </a:endParaRPr>
            </a:p>
          </p:txBody>
        </p:sp>
        <p:sp>
          <p:nvSpPr>
            <p:cNvPr id="146" name="Freeform 6"/>
            <p:cNvSpPr/>
            <p:nvPr/>
          </p:nvSpPr>
          <p:spPr bwMode="auto">
            <a:xfrm>
              <a:off x="3325814" y="1973262"/>
              <a:ext cx="1193800" cy="1196975"/>
            </a:xfrm>
            <a:custGeom>
              <a:gdLst>
                <a:gd fmla="*/ 986 w 4497" name="T0"/>
                <a:gd fmla="*/ 1809 h 4497" name="T1"/>
                <a:gd fmla="*/ 986 w 4497" name="T2"/>
                <a:gd fmla="*/ 986 h 4497" name="T3"/>
                <a:gd fmla="*/ 1809 w 4497" name="T4"/>
                <a:gd fmla="*/ 986 h 4497" name="T5"/>
                <a:gd fmla="*/ 4497 w 4497" name="T6"/>
                <a:gd fmla="*/ 0 h 4497" name="T7"/>
                <a:gd fmla="*/ 4497 w 4497" name="T8"/>
                <a:gd fmla="*/ 1861 h 4497" name="T9"/>
                <a:gd fmla="*/ 2659 w 4497" name="T10"/>
                <a:gd fmla="*/ 2659 h 4497" name="T11"/>
                <a:gd fmla="*/ 1861 w 4497" name="T12"/>
                <a:gd fmla="*/ 4497 h 4497" name="T13"/>
                <a:gd fmla="*/ 0 w 4497" name="T14"/>
                <a:gd fmla="*/ 4497 h 4497" name="T15"/>
                <a:gd fmla="*/ 986 w 4497" name="T16"/>
                <a:gd fmla="*/ 1809 h 44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97" w="4497">
                  <a:moveTo>
                    <a:pt x="986" y="1809"/>
                  </a:moveTo>
                  <a:lnTo>
                    <a:pt x="986" y="986"/>
                  </a:lnTo>
                  <a:lnTo>
                    <a:pt x="1809" y="986"/>
                  </a:lnTo>
                  <a:cubicBezTo>
                    <a:pt x="2601" y="369"/>
                    <a:pt x="3544" y="40"/>
                    <a:pt x="4497" y="0"/>
                  </a:cubicBezTo>
                  <a:lnTo>
                    <a:pt x="4497" y="1861"/>
                  </a:lnTo>
                  <a:cubicBezTo>
                    <a:pt x="3824" y="1887"/>
                    <a:pt x="3165" y="2152"/>
                    <a:pt x="2659" y="2659"/>
                  </a:cubicBezTo>
                  <a:cubicBezTo>
                    <a:pt x="2152" y="3165"/>
                    <a:pt x="1887" y="3824"/>
                    <a:pt x="1861" y="4497"/>
                  </a:cubicBezTo>
                  <a:lnTo>
                    <a:pt x="0" y="4497"/>
                  </a:lnTo>
                  <a:cubicBezTo>
                    <a:pt x="40" y="3544"/>
                    <a:pt x="369" y="2601"/>
                    <a:pt x="986" y="1809"/>
                  </a:cubicBezTo>
                  <a:close/>
                </a:path>
              </a:pathLst>
            </a:custGeom>
            <a:solidFill>
              <a:schemeClr val="accent2"/>
            </a:solidFill>
            <a:ln>
              <a:noFill/>
            </a:ln>
          </p:spPr>
          <p:txBody>
            <a:bodyPr anchor="t" anchorCtr="0" bIns="45696" compatLnSpc="1" lIns="91392" numCol="1" rIns="91392" tIns="45696" vert="horz" wrap="square">
              <a:prstTxWarp prst="textNoShape">
                <a:avLst/>
              </a:prstTxWarp>
            </a:bodyPr>
            <a:lstStyle/>
            <a:p>
              <a:endParaRPr altLang="en-US" lang="zh-CN" sz="1865">
                <a:solidFill>
                  <a:schemeClr val="bg1"/>
                </a:solidFill>
                <a:latin charset="-122" panose="020b0503020204020204" pitchFamily="34" typeface="微软雅黑"/>
                <a:ea charset="-122" panose="020b0503020204020204" pitchFamily="34" typeface="微软雅黑"/>
              </a:endParaRPr>
            </a:p>
          </p:txBody>
        </p:sp>
        <p:sp>
          <p:nvSpPr>
            <p:cNvPr id="147" name="Freeform 7"/>
            <p:cNvSpPr/>
            <p:nvPr/>
          </p:nvSpPr>
          <p:spPr bwMode="auto">
            <a:xfrm>
              <a:off x="4624388" y="3276600"/>
              <a:ext cx="1193800" cy="1198563"/>
            </a:xfrm>
            <a:custGeom>
              <a:gdLst>
                <a:gd fmla="*/ 3511 w 4497" name="T0"/>
                <a:gd fmla="*/ 3511 h 4497" name="T1"/>
                <a:gd fmla="*/ 2687 w 4497" name="T2"/>
                <a:gd fmla="*/ 3511 h 4497" name="T3"/>
                <a:gd fmla="*/ 0 w 4497" name="T4"/>
                <a:gd fmla="*/ 4497 h 4497" name="T5"/>
                <a:gd fmla="*/ 0 w 4497" name="T6"/>
                <a:gd fmla="*/ 2636 h 4497" name="T7"/>
                <a:gd fmla="*/ 1838 w 4497" name="T8"/>
                <a:gd fmla="*/ 1838 h 4497" name="T9"/>
                <a:gd fmla="*/ 2636 w 4497" name="T10"/>
                <a:gd fmla="*/ 0 h 4497" name="T11"/>
                <a:gd fmla="*/ 4497 w 4497" name="T12"/>
                <a:gd fmla="*/ 0 h 4497" name="T13"/>
                <a:gd fmla="*/ 3511 w 4497" name="T14"/>
                <a:gd fmla="*/ 2687 h 4497" name="T15"/>
                <a:gd fmla="*/ 3511 w 4497" name="T16"/>
                <a:gd fmla="*/ 3511 h 44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97" w="4497">
                  <a:moveTo>
                    <a:pt x="3511" y="3511"/>
                  </a:moveTo>
                  <a:lnTo>
                    <a:pt x="2687" y="3511"/>
                  </a:lnTo>
                  <a:cubicBezTo>
                    <a:pt x="1896" y="4128"/>
                    <a:pt x="953" y="4457"/>
                    <a:pt x="0" y="4497"/>
                  </a:cubicBezTo>
                  <a:lnTo>
                    <a:pt x="0" y="2636"/>
                  </a:lnTo>
                  <a:cubicBezTo>
                    <a:pt x="673" y="2610"/>
                    <a:pt x="1332" y="2345"/>
                    <a:pt x="1838" y="1838"/>
                  </a:cubicBezTo>
                  <a:cubicBezTo>
                    <a:pt x="2345" y="1332"/>
                    <a:pt x="2610" y="673"/>
                    <a:pt x="2636" y="0"/>
                  </a:cubicBezTo>
                  <a:lnTo>
                    <a:pt x="4497" y="0"/>
                  </a:lnTo>
                  <a:cubicBezTo>
                    <a:pt x="4457" y="953"/>
                    <a:pt x="4128" y="1896"/>
                    <a:pt x="3511" y="2687"/>
                  </a:cubicBezTo>
                  <a:lnTo>
                    <a:pt x="3511" y="3511"/>
                  </a:lnTo>
                  <a:close/>
                </a:path>
              </a:pathLst>
            </a:custGeom>
            <a:solidFill>
              <a:schemeClr val="accent3"/>
            </a:solidFill>
            <a:ln>
              <a:noFill/>
            </a:ln>
          </p:spPr>
          <p:txBody>
            <a:bodyPr anchor="t" anchorCtr="0" bIns="45696" compatLnSpc="1" lIns="91392" numCol="1" rIns="91392" tIns="45696" vert="horz" wrap="square">
              <a:prstTxWarp prst="textNoShape">
                <a:avLst/>
              </a:prstTxWarp>
            </a:bodyPr>
            <a:lstStyle/>
            <a:p>
              <a:endParaRPr altLang="en-US" lang="zh-CN" sz="1865">
                <a:solidFill>
                  <a:schemeClr val="bg1"/>
                </a:solidFill>
                <a:latin charset="-122" panose="020b0503020204020204" pitchFamily="34" typeface="微软雅黑"/>
                <a:ea charset="-122" panose="020b0503020204020204" pitchFamily="34" typeface="微软雅黑"/>
              </a:endParaRPr>
            </a:p>
          </p:txBody>
        </p:sp>
        <p:sp>
          <p:nvSpPr>
            <p:cNvPr id="148" name="Freeform 8"/>
            <p:cNvSpPr/>
            <p:nvPr/>
          </p:nvSpPr>
          <p:spPr bwMode="auto">
            <a:xfrm>
              <a:off x="4624388" y="1973262"/>
              <a:ext cx="1193800" cy="1196975"/>
            </a:xfrm>
            <a:custGeom>
              <a:gdLst>
                <a:gd fmla="*/ 3511 w 4497" name="T0"/>
                <a:gd fmla="*/ 1809 h 4497" name="T1"/>
                <a:gd fmla="*/ 4497 w 4497" name="T2"/>
                <a:gd fmla="*/ 4497 h 4497" name="T3"/>
                <a:gd fmla="*/ 2624 w 4497" name="T4"/>
                <a:gd fmla="*/ 4497 h 4497" name="T5"/>
                <a:gd fmla="*/ 1776 w 4497" name="T6"/>
                <a:gd fmla="*/ 2721 h 4497" name="T7"/>
                <a:gd fmla="*/ 0 w 4497" name="T8"/>
                <a:gd fmla="*/ 1873 h 4497" name="T9"/>
                <a:gd fmla="*/ 0 w 4497" name="T10"/>
                <a:gd fmla="*/ 0 h 4497" name="T11"/>
                <a:gd fmla="*/ 2687 w 4497" name="T12"/>
                <a:gd fmla="*/ 986 h 4497" name="T13"/>
                <a:gd fmla="*/ 3511 w 4497" name="T14"/>
                <a:gd fmla="*/ 986 h 4497" name="T15"/>
                <a:gd fmla="*/ 3511 w 4497" name="T16"/>
                <a:gd fmla="*/ 1809 h 44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97" w="4497">
                  <a:moveTo>
                    <a:pt x="3511" y="1809"/>
                  </a:moveTo>
                  <a:cubicBezTo>
                    <a:pt x="4128" y="2601"/>
                    <a:pt x="4457" y="3544"/>
                    <a:pt x="4497" y="4497"/>
                  </a:cubicBezTo>
                  <a:lnTo>
                    <a:pt x="2624" y="4497"/>
                  </a:lnTo>
                  <a:cubicBezTo>
                    <a:pt x="2558" y="3853"/>
                    <a:pt x="2275" y="3221"/>
                    <a:pt x="1776" y="2721"/>
                  </a:cubicBezTo>
                  <a:cubicBezTo>
                    <a:pt x="1276" y="2222"/>
                    <a:pt x="644" y="1938"/>
                    <a:pt x="0" y="1873"/>
                  </a:cubicBezTo>
                  <a:lnTo>
                    <a:pt x="0" y="0"/>
                  </a:lnTo>
                  <a:cubicBezTo>
                    <a:pt x="953" y="40"/>
                    <a:pt x="1896" y="369"/>
                    <a:pt x="2687" y="986"/>
                  </a:cubicBezTo>
                  <a:lnTo>
                    <a:pt x="3511" y="986"/>
                  </a:lnTo>
                  <a:lnTo>
                    <a:pt x="3511" y="1809"/>
                  </a:lnTo>
                  <a:close/>
                </a:path>
              </a:pathLst>
            </a:custGeom>
            <a:solidFill>
              <a:schemeClr val="accent1"/>
            </a:solidFill>
            <a:ln>
              <a:noFill/>
            </a:ln>
          </p:spPr>
          <p:txBody>
            <a:bodyPr anchor="t" anchorCtr="0" bIns="45696" compatLnSpc="1" lIns="91392" numCol="1" rIns="91392" tIns="45696" vert="horz" wrap="square">
              <a:prstTxWarp prst="textNoShape">
                <a:avLst/>
              </a:prstTxWarp>
            </a:bodyPr>
            <a:lstStyle/>
            <a:p>
              <a:endParaRPr altLang="en-US" lang="zh-CN" sz="1865">
                <a:solidFill>
                  <a:schemeClr val="bg1"/>
                </a:solidFill>
                <a:latin charset="-122" panose="020b0503020204020204" pitchFamily="34" typeface="微软雅黑"/>
                <a:ea charset="-122" panose="020b0503020204020204" pitchFamily="34" typeface="微软雅黑"/>
              </a:endParaRPr>
            </a:p>
          </p:txBody>
        </p:sp>
        <p:sp>
          <p:nvSpPr>
            <p:cNvPr id="149" name="TextBox 50"/>
            <p:cNvSpPr txBox="1"/>
            <p:nvPr/>
          </p:nvSpPr>
          <p:spPr>
            <a:xfrm>
              <a:off x="3786882" y="2348629"/>
              <a:ext cx="144016" cy="335455"/>
            </a:xfrm>
            <a:prstGeom prst="rect">
              <a:avLst/>
            </a:prstGeom>
            <a:noFill/>
          </p:spPr>
          <p:txBody>
            <a:bodyPr bIns="0" lIns="0" rIns="0" rtlCol="0" tIns="0" wrap="square">
              <a:spAutoFit/>
            </a:bodyPr>
            <a:lstStyle/>
            <a:p>
              <a:pPr algn="ctr"/>
              <a:r>
                <a:rPr altLang="zh-CN" lang="en-US" sz="2200">
                  <a:solidFill>
                    <a:schemeClr val="bg1"/>
                  </a:solidFill>
                  <a:latin charset="-122" panose="020b0503020204020204" pitchFamily="34" typeface="微软雅黑"/>
                  <a:ea charset="-122" panose="020b0503020204020204" pitchFamily="34" typeface="微软雅黑"/>
                </a:rPr>
                <a:t>1</a:t>
              </a:r>
            </a:p>
          </p:txBody>
        </p:sp>
        <p:sp>
          <p:nvSpPr>
            <p:cNvPr id="150" name="TextBox 36"/>
            <p:cNvSpPr txBox="1"/>
            <p:nvPr/>
          </p:nvSpPr>
          <p:spPr>
            <a:xfrm>
              <a:off x="5251579" y="2348629"/>
              <a:ext cx="144016" cy="335455"/>
            </a:xfrm>
            <a:prstGeom prst="rect">
              <a:avLst/>
            </a:prstGeom>
            <a:noFill/>
          </p:spPr>
          <p:txBody>
            <a:bodyPr bIns="0" lIns="0" rIns="0" rtlCol="0" tIns="0" wrap="square">
              <a:spAutoFit/>
            </a:bodyPr>
            <a:lstStyle/>
            <a:p>
              <a:pPr algn="ctr"/>
              <a:r>
                <a:rPr altLang="zh-CN" lang="en-US" sz="2200">
                  <a:solidFill>
                    <a:schemeClr val="bg1"/>
                  </a:solidFill>
                  <a:latin charset="-122" panose="020b0503020204020204" pitchFamily="34" typeface="微软雅黑"/>
                  <a:ea charset="-122" panose="020b0503020204020204" pitchFamily="34" typeface="微软雅黑"/>
                </a:rPr>
                <a:t>2</a:t>
              </a:r>
            </a:p>
          </p:txBody>
        </p:sp>
        <p:sp>
          <p:nvSpPr>
            <p:cNvPr id="151" name="TextBox 34"/>
            <p:cNvSpPr txBox="1"/>
            <p:nvPr/>
          </p:nvSpPr>
          <p:spPr>
            <a:xfrm>
              <a:off x="3786882" y="3767794"/>
              <a:ext cx="144016" cy="335455"/>
            </a:xfrm>
            <a:prstGeom prst="rect">
              <a:avLst/>
            </a:prstGeom>
            <a:noFill/>
          </p:spPr>
          <p:txBody>
            <a:bodyPr bIns="0" lIns="0" rIns="0" rtlCol="0" tIns="0" wrap="square">
              <a:spAutoFit/>
            </a:bodyPr>
            <a:lstStyle/>
            <a:p>
              <a:pPr algn="ctr"/>
              <a:r>
                <a:rPr altLang="zh-CN" lang="en-US" sz="2200">
                  <a:solidFill>
                    <a:schemeClr val="bg1"/>
                  </a:solidFill>
                  <a:latin charset="-122" panose="020b0503020204020204" pitchFamily="34" typeface="微软雅黑"/>
                  <a:ea charset="-122" panose="020b0503020204020204" pitchFamily="34" typeface="微软雅黑"/>
                </a:rPr>
                <a:t>4</a:t>
              </a:r>
            </a:p>
          </p:txBody>
        </p:sp>
        <p:sp>
          <p:nvSpPr>
            <p:cNvPr id="152" name="TextBox 32"/>
            <p:cNvSpPr txBox="1"/>
            <p:nvPr/>
          </p:nvSpPr>
          <p:spPr>
            <a:xfrm>
              <a:off x="5251579" y="3767794"/>
              <a:ext cx="144016" cy="335455"/>
            </a:xfrm>
            <a:prstGeom prst="rect">
              <a:avLst/>
            </a:prstGeom>
            <a:noFill/>
          </p:spPr>
          <p:txBody>
            <a:bodyPr bIns="0" lIns="0" rIns="0" rtlCol="0" tIns="0" wrap="square">
              <a:spAutoFit/>
            </a:bodyPr>
            <a:lstStyle/>
            <a:p>
              <a:pPr algn="ctr"/>
              <a:r>
                <a:rPr altLang="zh-CN" lang="en-US" sz="2200">
                  <a:solidFill>
                    <a:schemeClr val="bg1"/>
                  </a:solidFill>
                  <a:latin charset="-122" panose="020b0503020204020204" pitchFamily="34" typeface="微软雅黑"/>
                  <a:ea charset="-122" panose="020b0503020204020204" pitchFamily="34" typeface="微软雅黑"/>
                </a:rPr>
                <a:t>3</a:t>
              </a:r>
            </a:p>
          </p:txBody>
        </p:sp>
      </p:grpSp>
      <p:sp>
        <p:nvSpPr>
          <p:cNvPr id="19" name="等腰三角形 18"/>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20" name="文本框 19"/>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责任源于职责</a:t>
            </a:r>
          </a:p>
        </p:txBody>
      </p:sp>
      <p:cxnSp>
        <p:nvCxnSpPr>
          <p:cNvPr id="21" name="直接连接符 20"/>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286776600"/>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9"/>
                                        </p:tgtEl>
                                        <p:attrNameLst>
                                          <p:attrName>style.visibility</p:attrName>
                                        </p:attrNameLst>
                                      </p:cBhvr>
                                      <p:to>
                                        <p:strVal val="visible"/>
                                      </p:to>
                                    </p:set>
                                    <p:animEffect filter="fade" transition="in">
                                      <p:cBhvr>
                                        <p:cTn dur="1000" id="7"/>
                                        <p:tgtEl>
                                          <p:spTgt spid="19"/>
                                        </p:tgtEl>
                                      </p:cBhvr>
                                    </p:animEffect>
                                    <p:anim calcmode="lin" valueType="num">
                                      <p:cBhvr>
                                        <p:cTn dur="1000" fill="hold" id="8"/>
                                        <p:tgtEl>
                                          <p:spTgt spid="19"/>
                                        </p:tgtEl>
                                        <p:attrNameLst>
                                          <p:attrName>ppt_x</p:attrName>
                                        </p:attrNameLst>
                                      </p:cBhvr>
                                      <p:tavLst>
                                        <p:tav tm="0">
                                          <p:val>
                                            <p:strVal val="#ppt_x"/>
                                          </p:val>
                                        </p:tav>
                                        <p:tav tm="100000">
                                          <p:val>
                                            <p:strVal val="#ppt_x"/>
                                          </p:val>
                                        </p:tav>
                                      </p:tavLst>
                                    </p:anim>
                                    <p:anim calcmode="lin" valueType="num">
                                      <p:cBhvr>
                                        <p:cTn dur="1000" fill="hold" id="9"/>
                                        <p:tgtEl>
                                          <p:spTgt spid="19"/>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20"/>
                                        </p:tgtEl>
                                        <p:attrNameLst>
                                          <p:attrName>style.visibility</p:attrName>
                                        </p:attrNameLst>
                                      </p:cBhvr>
                                      <p:to>
                                        <p:strVal val="visible"/>
                                      </p:to>
                                    </p:set>
                                    <p:anim calcmode="lin" valueType="num">
                                      <p:cBhvr>
                                        <p:cTn dur="500" fill="hold" id="14"/>
                                        <p:tgtEl>
                                          <p:spTgt spid="20"/>
                                        </p:tgtEl>
                                        <p:attrNameLst>
                                          <p:attrName>ppt_w</p:attrName>
                                        </p:attrNameLst>
                                      </p:cBhvr>
                                      <p:tavLst>
                                        <p:tav tm="0">
                                          <p:val>
                                            <p:fltVal val="0"/>
                                          </p:val>
                                        </p:tav>
                                        <p:tav tm="100000">
                                          <p:val>
                                            <p:strVal val="#ppt_w"/>
                                          </p:val>
                                        </p:tav>
                                      </p:tavLst>
                                    </p:anim>
                                    <p:anim calcmode="lin" valueType="num">
                                      <p:cBhvr>
                                        <p:cTn dur="500" fill="hold" id="15"/>
                                        <p:tgtEl>
                                          <p:spTgt spid="20"/>
                                        </p:tgtEl>
                                        <p:attrNameLst>
                                          <p:attrName>ppt_h</p:attrName>
                                        </p:attrNameLst>
                                      </p:cBhvr>
                                      <p:tavLst>
                                        <p:tav tm="0">
                                          <p:val>
                                            <p:fltVal val="0"/>
                                          </p:val>
                                        </p:tav>
                                        <p:tav tm="100000">
                                          <p:val>
                                            <p:strVal val="#ppt_h"/>
                                          </p:val>
                                        </p:tav>
                                      </p:tavLst>
                                    </p:anim>
                                    <p:animEffect filter="fade" transition="in">
                                      <p:cBhvr>
                                        <p:cTn dur="500" id="16"/>
                                        <p:tgtEl>
                                          <p:spTgt spid="20"/>
                                        </p:tgtEl>
                                      </p:cBhvr>
                                    </p:animEffect>
                                  </p:childTnLst>
                                </p:cTn>
                              </p:par>
                              <p:par>
                                <p:cTn fill="hold" id="17" nodeType="withEffect" presetClass="entr" presetID="53" presetSubtype="0">
                                  <p:stCondLst>
                                    <p:cond delay="0"/>
                                  </p:stCondLst>
                                  <p:childTnLst>
                                    <p:set>
                                      <p:cBhvr>
                                        <p:cTn dur="1" fill="hold" id="18">
                                          <p:stCondLst>
                                            <p:cond delay="0"/>
                                          </p:stCondLst>
                                        </p:cTn>
                                        <p:tgtEl>
                                          <p:spTgt spid="21"/>
                                        </p:tgtEl>
                                        <p:attrNameLst>
                                          <p:attrName>style.visibility</p:attrName>
                                        </p:attrNameLst>
                                      </p:cBhvr>
                                      <p:to>
                                        <p:strVal val="visible"/>
                                      </p:to>
                                    </p:set>
                                    <p:anim calcmode="lin" valueType="num">
                                      <p:cBhvr>
                                        <p:cTn dur="500" fill="hold" id="19"/>
                                        <p:tgtEl>
                                          <p:spTgt spid="21"/>
                                        </p:tgtEl>
                                        <p:attrNameLst>
                                          <p:attrName>ppt_w</p:attrName>
                                        </p:attrNameLst>
                                      </p:cBhvr>
                                      <p:tavLst>
                                        <p:tav tm="0">
                                          <p:val>
                                            <p:fltVal val="0"/>
                                          </p:val>
                                        </p:tav>
                                        <p:tav tm="100000">
                                          <p:val>
                                            <p:strVal val="#ppt_w"/>
                                          </p:val>
                                        </p:tav>
                                      </p:tavLst>
                                    </p:anim>
                                    <p:anim calcmode="lin" valueType="num">
                                      <p:cBhvr>
                                        <p:cTn dur="500" fill="hold" id="20"/>
                                        <p:tgtEl>
                                          <p:spTgt spid="21"/>
                                        </p:tgtEl>
                                        <p:attrNameLst>
                                          <p:attrName>ppt_h</p:attrName>
                                        </p:attrNameLst>
                                      </p:cBhvr>
                                      <p:tavLst>
                                        <p:tav tm="0">
                                          <p:val>
                                            <p:fltVal val="0"/>
                                          </p:val>
                                        </p:tav>
                                        <p:tav tm="100000">
                                          <p:val>
                                            <p:strVal val="#ppt_h"/>
                                          </p:val>
                                        </p:tav>
                                      </p:tavLst>
                                    </p:anim>
                                    <p:animEffect filter="fade" transition="in">
                                      <p:cBhvr>
                                        <p:cTn dur="500" id="21"/>
                                        <p:tgtEl>
                                          <p:spTgt spid="21"/>
                                        </p:tgtEl>
                                      </p:cBhvr>
                                    </p:animEffect>
                                  </p:childTnLst>
                                </p:cTn>
                              </p:par>
                            </p:childTnLst>
                          </p:cTn>
                        </p:par>
                        <p:par>
                          <p:cTn fill="hold" id="22" nodeType="afterGroup">
                            <p:stCondLst>
                              <p:cond delay="500"/>
                            </p:stCondLst>
                            <p:childTnLst>
                              <p:par>
                                <p:cTn fill="hold" grpId="0" id="23" nodeType="afterEffect" presetClass="entr" presetID="53" presetSubtype="0">
                                  <p:stCondLst>
                                    <p:cond delay="0"/>
                                  </p:stCondLst>
                                  <p:childTnLst>
                                    <p:set>
                                      <p:cBhvr>
                                        <p:cTn dur="1" fill="hold" id="24">
                                          <p:stCondLst>
                                            <p:cond delay="0"/>
                                          </p:stCondLst>
                                        </p:cTn>
                                        <p:tgtEl>
                                          <p:spTgt spid="139"/>
                                        </p:tgtEl>
                                        <p:attrNameLst>
                                          <p:attrName>style.visibility</p:attrName>
                                        </p:attrNameLst>
                                      </p:cBhvr>
                                      <p:to>
                                        <p:strVal val="visible"/>
                                      </p:to>
                                    </p:set>
                                    <p:anim calcmode="lin" valueType="num">
                                      <p:cBhvr>
                                        <p:cTn dur="500" fill="hold" id="25"/>
                                        <p:tgtEl>
                                          <p:spTgt spid="139"/>
                                        </p:tgtEl>
                                        <p:attrNameLst>
                                          <p:attrName>ppt_w</p:attrName>
                                        </p:attrNameLst>
                                      </p:cBhvr>
                                      <p:tavLst>
                                        <p:tav tm="0">
                                          <p:val>
                                            <p:fltVal val="0"/>
                                          </p:val>
                                        </p:tav>
                                        <p:tav tm="100000">
                                          <p:val>
                                            <p:strVal val="#ppt_w"/>
                                          </p:val>
                                        </p:tav>
                                      </p:tavLst>
                                    </p:anim>
                                    <p:anim calcmode="lin" valueType="num">
                                      <p:cBhvr>
                                        <p:cTn dur="500" fill="hold" id="26"/>
                                        <p:tgtEl>
                                          <p:spTgt spid="139"/>
                                        </p:tgtEl>
                                        <p:attrNameLst>
                                          <p:attrName>ppt_h</p:attrName>
                                        </p:attrNameLst>
                                      </p:cBhvr>
                                      <p:tavLst>
                                        <p:tav tm="0">
                                          <p:val>
                                            <p:fltVal val="0"/>
                                          </p:val>
                                        </p:tav>
                                        <p:tav tm="100000">
                                          <p:val>
                                            <p:strVal val="#ppt_h"/>
                                          </p:val>
                                        </p:tav>
                                      </p:tavLst>
                                    </p:anim>
                                    <p:animEffect filter="fade" transition="in">
                                      <p:cBhvr>
                                        <p:cTn dur="500" id="27"/>
                                        <p:tgtEl>
                                          <p:spTgt spid="139"/>
                                        </p:tgtEl>
                                      </p:cBhvr>
                                    </p:animEffect>
                                  </p:childTnLst>
                                </p:cTn>
                              </p:par>
                            </p:childTnLst>
                          </p:cTn>
                        </p:par>
                        <p:par>
                          <p:cTn fill="hold" id="28" nodeType="afterGroup">
                            <p:stCondLst>
                              <p:cond delay="1000"/>
                            </p:stCondLst>
                            <p:childTnLst>
                              <p:par>
                                <p:cTn fill="hold" id="29" nodeType="afterEffect" presetClass="entr" presetID="53" presetSubtype="0">
                                  <p:stCondLst>
                                    <p:cond delay="0"/>
                                  </p:stCondLst>
                                  <p:childTnLst>
                                    <p:set>
                                      <p:cBhvr>
                                        <p:cTn dur="1" fill="hold" id="30">
                                          <p:stCondLst>
                                            <p:cond delay="0"/>
                                          </p:stCondLst>
                                        </p:cTn>
                                        <p:tgtEl>
                                          <p:spTgt spid="144"/>
                                        </p:tgtEl>
                                        <p:attrNameLst>
                                          <p:attrName>style.visibility</p:attrName>
                                        </p:attrNameLst>
                                      </p:cBhvr>
                                      <p:to>
                                        <p:strVal val="visible"/>
                                      </p:to>
                                    </p:set>
                                    <p:anim calcmode="lin" valueType="num">
                                      <p:cBhvr>
                                        <p:cTn dur="1000" fill="hold" id="31"/>
                                        <p:tgtEl>
                                          <p:spTgt spid="144"/>
                                        </p:tgtEl>
                                        <p:attrNameLst>
                                          <p:attrName>ppt_w</p:attrName>
                                        </p:attrNameLst>
                                      </p:cBhvr>
                                      <p:tavLst>
                                        <p:tav tm="0">
                                          <p:val>
                                            <p:fltVal val="0"/>
                                          </p:val>
                                        </p:tav>
                                        <p:tav tm="100000">
                                          <p:val>
                                            <p:strVal val="#ppt_w"/>
                                          </p:val>
                                        </p:tav>
                                      </p:tavLst>
                                    </p:anim>
                                    <p:anim calcmode="lin" valueType="num">
                                      <p:cBhvr>
                                        <p:cTn dur="1000" fill="hold" id="32"/>
                                        <p:tgtEl>
                                          <p:spTgt spid="144"/>
                                        </p:tgtEl>
                                        <p:attrNameLst>
                                          <p:attrName>ppt_h</p:attrName>
                                        </p:attrNameLst>
                                      </p:cBhvr>
                                      <p:tavLst>
                                        <p:tav tm="0">
                                          <p:val>
                                            <p:fltVal val="0"/>
                                          </p:val>
                                        </p:tav>
                                        <p:tav tm="100000">
                                          <p:val>
                                            <p:strVal val="#ppt_h"/>
                                          </p:val>
                                        </p:tav>
                                      </p:tavLst>
                                    </p:anim>
                                    <p:animEffect filter="fade" transition="in">
                                      <p:cBhvr>
                                        <p:cTn dur="1000" id="33"/>
                                        <p:tgtEl>
                                          <p:spTgt spid="144"/>
                                        </p:tgtEl>
                                      </p:cBhvr>
                                    </p:animEffect>
                                  </p:childTnLst>
                                </p:cTn>
                              </p:par>
                              <p:par>
                                <p:cTn fill="hold" id="34" nodeType="withEffect" presetClass="emph" presetID="8" presetSubtype="0">
                                  <p:stCondLst>
                                    <p:cond delay="0"/>
                                  </p:stCondLst>
                                  <p:childTnLst>
                                    <p:animRot by="21600000">
                                      <p:cBhvr>
                                        <p:cTn dur="1000" fill="hold" id="35"/>
                                        <p:tgtEl>
                                          <p:spTgt spid="144"/>
                                        </p:tgtEl>
                                        <p:attrNameLst>
                                          <p:attrName>r</p:attrName>
                                        </p:attrNameLst>
                                      </p:cBhvr>
                                    </p:animRot>
                                  </p:childTnLst>
                                </p:cTn>
                              </p:par>
                            </p:childTnLst>
                          </p:cTn>
                        </p:par>
                        <p:par>
                          <p:cTn fill="hold" id="36" nodeType="afterGroup">
                            <p:stCondLst>
                              <p:cond delay="2000"/>
                            </p:stCondLst>
                            <p:childTnLst>
                              <p:par>
                                <p:cTn fill="hold" grpId="0" id="37" nodeType="afterEffect" presetClass="entr" presetID="22" presetSubtype="2">
                                  <p:stCondLst>
                                    <p:cond delay="0"/>
                                  </p:stCondLst>
                                  <p:childTnLst>
                                    <p:set>
                                      <p:cBhvr>
                                        <p:cTn dur="1" fill="hold" id="38">
                                          <p:stCondLst>
                                            <p:cond delay="0"/>
                                          </p:stCondLst>
                                        </p:cTn>
                                        <p:tgtEl>
                                          <p:spTgt spid="140"/>
                                        </p:tgtEl>
                                        <p:attrNameLst>
                                          <p:attrName>style.visibility</p:attrName>
                                        </p:attrNameLst>
                                      </p:cBhvr>
                                      <p:to>
                                        <p:strVal val="visible"/>
                                      </p:to>
                                    </p:set>
                                    <p:animEffect filter="wipe(right)" transition="in">
                                      <p:cBhvr>
                                        <p:cTn dur="500" id="39"/>
                                        <p:tgtEl>
                                          <p:spTgt spid="140"/>
                                        </p:tgtEl>
                                      </p:cBhvr>
                                    </p:animEffect>
                                  </p:childTnLst>
                                </p:cTn>
                              </p:par>
                              <p:par>
                                <p:cTn fill="hold" grpId="0" id="40" nodeType="withEffect" presetClass="entr" presetID="22" presetSubtype="8">
                                  <p:stCondLst>
                                    <p:cond delay="0"/>
                                  </p:stCondLst>
                                  <p:childTnLst>
                                    <p:set>
                                      <p:cBhvr>
                                        <p:cTn dur="1" fill="hold" id="41">
                                          <p:stCondLst>
                                            <p:cond delay="0"/>
                                          </p:stCondLst>
                                        </p:cTn>
                                        <p:tgtEl>
                                          <p:spTgt spid="141"/>
                                        </p:tgtEl>
                                        <p:attrNameLst>
                                          <p:attrName>style.visibility</p:attrName>
                                        </p:attrNameLst>
                                      </p:cBhvr>
                                      <p:to>
                                        <p:strVal val="visible"/>
                                      </p:to>
                                    </p:set>
                                    <p:animEffect filter="wipe(left)" transition="in">
                                      <p:cBhvr>
                                        <p:cTn dur="500" id="42"/>
                                        <p:tgtEl>
                                          <p:spTgt spid="141"/>
                                        </p:tgtEl>
                                      </p:cBhvr>
                                    </p:animEffect>
                                  </p:childTnLst>
                                </p:cTn>
                              </p:par>
                              <p:par>
                                <p:cTn fill="hold" grpId="0" id="43" nodeType="withEffect" presetClass="entr" presetID="22" presetSubtype="2">
                                  <p:stCondLst>
                                    <p:cond delay="0"/>
                                  </p:stCondLst>
                                  <p:childTnLst>
                                    <p:set>
                                      <p:cBhvr>
                                        <p:cTn dur="1" fill="hold" id="44">
                                          <p:stCondLst>
                                            <p:cond delay="0"/>
                                          </p:stCondLst>
                                        </p:cTn>
                                        <p:tgtEl>
                                          <p:spTgt spid="142"/>
                                        </p:tgtEl>
                                        <p:attrNameLst>
                                          <p:attrName>style.visibility</p:attrName>
                                        </p:attrNameLst>
                                      </p:cBhvr>
                                      <p:to>
                                        <p:strVal val="visible"/>
                                      </p:to>
                                    </p:set>
                                    <p:animEffect filter="wipe(right)" transition="in">
                                      <p:cBhvr>
                                        <p:cTn dur="500" id="45"/>
                                        <p:tgtEl>
                                          <p:spTgt spid="142"/>
                                        </p:tgtEl>
                                      </p:cBhvr>
                                    </p:animEffect>
                                  </p:childTnLst>
                                </p:cTn>
                              </p:par>
                              <p:par>
                                <p:cTn fill="hold" grpId="0" id="46" nodeType="withEffect" presetClass="entr" presetID="22" presetSubtype="8">
                                  <p:stCondLst>
                                    <p:cond delay="0"/>
                                  </p:stCondLst>
                                  <p:childTnLst>
                                    <p:set>
                                      <p:cBhvr>
                                        <p:cTn dur="1" fill="hold" id="47">
                                          <p:stCondLst>
                                            <p:cond delay="0"/>
                                          </p:stCondLst>
                                        </p:cTn>
                                        <p:tgtEl>
                                          <p:spTgt spid="143"/>
                                        </p:tgtEl>
                                        <p:attrNameLst>
                                          <p:attrName>style.visibility</p:attrName>
                                        </p:attrNameLst>
                                      </p:cBhvr>
                                      <p:to>
                                        <p:strVal val="visible"/>
                                      </p:to>
                                    </p:set>
                                    <p:animEffect filter="wipe(left)" transition="in">
                                      <p:cBhvr>
                                        <p:cTn dur="500" id="48"/>
                                        <p:tgtEl>
                                          <p:spTgt spid="14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9"/>
      <p:bldP grpId="0" spid="140"/>
      <p:bldP grpId="0" spid="141"/>
      <p:bldP grpId="0" spid="142"/>
      <p:bldP grpId="0" spid="143"/>
      <p:bldP grpId="0" spid="19"/>
      <p:bldP grpId="0" spid="2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6" name="矩形 5"/>
          <p:cNvSpPr/>
          <p:nvPr/>
        </p:nvSpPr>
        <p:spPr>
          <a:xfrm>
            <a:off x="0" y="0"/>
            <a:ext cx="9144000" cy="5143500"/>
          </a:xfrm>
          <a:prstGeom prst="rect">
            <a:avLst/>
          </a:prstGeom>
          <a:solidFill>
            <a:srgbClr val="32A9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cs typeface="+mn-ea"/>
              <a:sym typeface="+mn-lt"/>
            </a:endParaRPr>
          </a:p>
        </p:txBody>
      </p:sp>
      <p:sp>
        <p:nvSpPr>
          <p:cNvPr id="7" name="Freeform 5"/>
          <p:cNvSpPr/>
          <p:nvPr/>
        </p:nvSpPr>
        <p:spPr bwMode="auto">
          <a:xfrm rot="19003564">
            <a:off x="4494630" y="2584925"/>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sp>
        <p:nvSpPr>
          <p:cNvPr id="8" name="Freeform 5"/>
          <p:cNvSpPr/>
          <p:nvPr/>
        </p:nvSpPr>
        <p:spPr bwMode="auto">
          <a:xfrm rot="19967724">
            <a:off x="-800021" y="2376806"/>
            <a:ext cx="5676901" cy="4487863"/>
          </a:xfrm>
          <a:custGeom>
            <a:gdLst>
              <a:gd fmla="*/ 261 w 1339" name="T0"/>
              <a:gd fmla="*/ 64 h 1057" name="T1"/>
              <a:gd fmla="*/ 345 w 1339" name="T2"/>
              <a:gd fmla="*/ 140 h 1057" name="T3"/>
              <a:gd fmla="*/ 577 w 1339" name="T4"/>
              <a:gd fmla="*/ 75 h 1057" name="T5"/>
              <a:gd fmla="*/ 642 w 1339" name="T6"/>
              <a:gd fmla="*/ 224 h 1057" name="T7"/>
              <a:gd fmla="*/ 734 w 1339" name="T8"/>
              <a:gd fmla="*/ 293 h 1057" name="T9"/>
              <a:gd fmla="*/ 942 w 1339" name="T10"/>
              <a:gd fmla="*/ 280 h 1057" name="T11"/>
              <a:gd fmla="*/ 1033 w 1339" name="T12"/>
              <a:gd fmla="*/ 424 h 1057" name="T13"/>
              <a:gd fmla="*/ 1145 w 1339" name="T14"/>
              <a:gd fmla="*/ 397 h 1057" name="T15"/>
              <a:gd fmla="*/ 1182 w 1339" name="T16"/>
              <a:gd fmla="*/ 483 h 1057" name="T17"/>
              <a:gd fmla="*/ 1339 w 1339" name="T18"/>
              <a:gd fmla="*/ 726 h 1057" name="T19"/>
              <a:gd fmla="*/ 1062 w 1339" name="T20"/>
              <a:gd fmla="*/ 977 h 1057" name="T21"/>
              <a:gd fmla="*/ 86 w 1339" name="T22"/>
              <a:gd fmla="*/ 875 h 1057" name="T23"/>
              <a:gd fmla="*/ 261 w 1339" name="T24"/>
              <a:gd fmla="*/ 64 h 105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7" w="1339">
                <a:moveTo>
                  <a:pt x="261" y="64"/>
                </a:moveTo>
                <a:cubicBezTo>
                  <a:pt x="261" y="64"/>
                  <a:pt x="330" y="94"/>
                  <a:pt x="345" y="140"/>
                </a:cubicBezTo>
                <a:cubicBezTo>
                  <a:pt x="345" y="140"/>
                  <a:pt x="451" y="0"/>
                  <a:pt x="577" y="75"/>
                </a:cubicBezTo>
                <a:cubicBezTo>
                  <a:pt x="702" y="149"/>
                  <a:pt x="642" y="224"/>
                  <a:pt x="642" y="224"/>
                </a:cubicBezTo>
                <a:cubicBezTo>
                  <a:pt x="642" y="224"/>
                  <a:pt x="753" y="184"/>
                  <a:pt x="734" y="293"/>
                </a:cubicBezTo>
                <a:cubicBezTo>
                  <a:pt x="734" y="293"/>
                  <a:pt x="846" y="235"/>
                  <a:pt x="942" y="280"/>
                </a:cubicBezTo>
                <a:cubicBezTo>
                  <a:pt x="1038" y="325"/>
                  <a:pt x="1033" y="424"/>
                  <a:pt x="1033" y="424"/>
                </a:cubicBezTo>
                <a:cubicBezTo>
                  <a:pt x="1033" y="424"/>
                  <a:pt x="1094" y="365"/>
                  <a:pt x="1145" y="397"/>
                </a:cubicBezTo>
                <a:cubicBezTo>
                  <a:pt x="1196" y="429"/>
                  <a:pt x="1182" y="483"/>
                  <a:pt x="1182" y="483"/>
                </a:cubicBezTo>
                <a:cubicBezTo>
                  <a:pt x="1182" y="483"/>
                  <a:pt x="1339" y="558"/>
                  <a:pt x="1339" y="726"/>
                </a:cubicBezTo>
                <a:cubicBezTo>
                  <a:pt x="1339" y="894"/>
                  <a:pt x="1267" y="942"/>
                  <a:pt x="1062" y="977"/>
                </a:cubicBezTo>
                <a:cubicBezTo>
                  <a:pt x="856" y="1011"/>
                  <a:pt x="172" y="1057"/>
                  <a:pt x="86" y="875"/>
                </a:cubicBezTo>
                <a:cubicBezTo>
                  <a:pt x="0" y="694"/>
                  <a:pt x="51" y="56"/>
                  <a:pt x="261" y="64"/>
                </a:cubicBezTo>
              </a:path>
            </a:pathLst>
          </a:custGeom>
          <a:solidFill>
            <a:srgbClr val="B0DEE6"/>
          </a:solidFill>
          <a:ln>
            <a:noFill/>
          </a:ln>
        </p:spPr>
        <p:txBody>
          <a:bodyPr anchor="t" anchorCtr="0" bIns="45720" compatLnSpc="1" lIns="91440" numCol="1" rIns="91440" tIns="45720" vert="horz" wrap="square">
            <a:prstTxWarp prst="textNoShape">
              <a:avLst/>
            </a:prstTxWarp>
          </a:bodyPr>
          <a:lstStyle/>
          <a:p>
            <a:endParaRPr altLang="en-US" b="1" lang="zh-CN"/>
          </a:p>
        </p:txBody>
      </p:sp>
      <p:grpSp>
        <p:nvGrpSpPr>
          <p:cNvPr id="9" name="组合 8"/>
          <p:cNvGrpSpPr/>
          <p:nvPr/>
        </p:nvGrpSpPr>
        <p:grpSpPr>
          <a:xfrm>
            <a:off x="0" y="1590307"/>
            <a:ext cx="3708401" cy="4664812"/>
            <a:chOff x="-74096" y="786148"/>
            <a:chExt cx="3951118" cy="4970127"/>
          </a:xfrm>
        </p:grpSpPr>
        <p:pic>
          <p:nvPicPr>
            <p:cNvPr id="10" name="图片 9"/>
            <p:cNvPicPr>
              <a:picLocks noChangeAspect="1"/>
            </p:cNvPicPr>
            <p:nvPr/>
          </p:nvPicPr>
          <p:blipFill>
            <a:blip r:embed="rId4"/>
            <a:stretch>
              <a:fillRect/>
            </a:stretch>
          </p:blipFill>
          <p:spPr>
            <a:xfrm>
              <a:off x="-74096" y="3032012"/>
              <a:ext cx="3176743" cy="2724263"/>
            </a:xfrm>
            <a:prstGeom prst="rect">
              <a:avLst/>
            </a:prstGeom>
          </p:spPr>
        </p:pic>
        <p:pic>
          <p:nvPicPr>
            <p:cNvPr id="11" name="图片 10"/>
            <p:cNvPicPr>
              <a:picLocks noChangeAspect="1"/>
            </p:cNvPicPr>
            <p:nvPr/>
          </p:nvPicPr>
          <p:blipFill>
            <a:blip r:embed="rId5"/>
            <a:stretch>
              <a:fillRect/>
            </a:stretch>
          </p:blipFill>
          <p:spPr>
            <a:xfrm>
              <a:off x="380043" y="786148"/>
              <a:ext cx="3496979" cy="3136565"/>
            </a:xfrm>
            <a:prstGeom prst="rect">
              <a:avLst/>
            </a:prstGeom>
          </p:spPr>
        </p:pic>
      </p:grpSp>
      <p:grpSp>
        <p:nvGrpSpPr>
          <p:cNvPr id="12" name="组合 11"/>
          <p:cNvGrpSpPr/>
          <p:nvPr/>
        </p:nvGrpSpPr>
        <p:grpSpPr>
          <a:xfrm>
            <a:off x="-328678" y="2904316"/>
            <a:ext cx="11303589" cy="5257102"/>
            <a:chOff x="-328678" y="2904316"/>
            <a:chExt cx="11303589" cy="5257102"/>
          </a:xfrm>
        </p:grpSpPr>
        <p:pic>
          <p:nvPicPr>
            <p:cNvPr id="13" name="图片 12"/>
            <p:cNvPicPr>
              <a:picLocks noChangeAspect="1"/>
            </p:cNvPicPr>
            <p:nvPr/>
          </p:nvPicPr>
          <p:blipFill>
            <a:blip r:embed="rId6"/>
            <a:stretch>
              <a:fillRect/>
            </a:stretch>
          </p:blipFill>
          <p:spPr>
            <a:xfrm rot="2069809">
              <a:off x="5795223" y="2904316"/>
              <a:ext cx="5179688" cy="4339598"/>
            </a:xfrm>
            <a:prstGeom prst="rect">
              <a:avLst/>
            </a:prstGeom>
          </p:spPr>
        </p:pic>
        <p:pic>
          <p:nvPicPr>
            <p:cNvPr id="14" name="图片 13"/>
            <p:cNvPicPr>
              <a:picLocks noChangeAspect="1"/>
            </p:cNvPicPr>
            <p:nvPr/>
          </p:nvPicPr>
          <p:blipFill>
            <a:blip r:embed="rId6"/>
            <a:stretch>
              <a:fillRect/>
            </a:stretch>
          </p:blipFill>
          <p:spPr>
            <a:xfrm flipH="1" rot="18778744">
              <a:off x="-748723" y="3401775"/>
              <a:ext cx="5179688" cy="4339598"/>
            </a:xfrm>
            <a:prstGeom prst="rect">
              <a:avLst/>
            </a:prstGeom>
          </p:spPr>
        </p:pic>
      </p:grpSp>
      <p:sp>
        <p:nvSpPr>
          <p:cNvPr id="15" name="文本框 14"/>
          <p:cNvSpPr txBox="1"/>
          <p:nvPr/>
        </p:nvSpPr>
        <p:spPr>
          <a:xfrm>
            <a:off x="4938364" y="1536059"/>
            <a:ext cx="2926080" cy="640080"/>
          </a:xfrm>
          <a:prstGeom prst="rect">
            <a:avLst/>
          </a:prstGeom>
          <a:noFill/>
        </p:spPr>
        <p:txBody>
          <a:bodyPr rtlCol="0" wrap="none">
            <a:spAutoFit/>
          </a:bodyPr>
          <a:lstStyle/>
          <a:p>
            <a:pPr algn="ctr"/>
            <a:r>
              <a:rPr altLang="en-US" lang="zh-CN" sz="3600">
                <a:solidFill>
                  <a:schemeClr val="bg1"/>
                </a:solidFill>
                <a:latin charset="-122" panose="02000000000000000000" pitchFamily="2" typeface="方正正黑简体"/>
                <a:ea charset="-122" panose="02000000000000000000" pitchFamily="2" typeface="方正正黑简体"/>
              </a:rPr>
              <a:t>细节提现系统</a:t>
            </a:r>
          </a:p>
        </p:txBody>
      </p:sp>
      <p:sp>
        <p:nvSpPr>
          <p:cNvPr id="16" name="Shape 285"/>
          <p:cNvSpPr txBox="1"/>
          <p:nvPr/>
        </p:nvSpPr>
        <p:spPr>
          <a:xfrm>
            <a:off x="4943126" y="2174509"/>
            <a:ext cx="2908489" cy="931126"/>
          </a:xfrm>
          <a:prstGeom prst="rect">
            <a:avLst/>
          </a:prstGeom>
          <a:noFill/>
          <a:ln>
            <a:noFill/>
          </a:ln>
        </p:spPr>
        <p:txBody>
          <a:bodyPr anchor="t" anchorCtr="0" bIns="34275" lIns="68560" rIns="68560" tIns="34275">
            <a:noAutofit/>
          </a:bodyPr>
          <a:lstStyle/>
          <a:p>
            <a:pPr>
              <a:lnSpc>
                <a:spcPct val="130000"/>
              </a:lnSpc>
            </a:pPr>
            <a:r>
              <a:rPr altLang="en-US" lang="zh-CN" sz="1200">
                <a:solidFill>
                  <a:schemeClr val="bg1"/>
                </a:solidFill>
                <a:latin charset="-122" panose="020b0503020204020204" pitchFamily="34" typeface="微软雅黑"/>
                <a:ea charset="-122" panose="020b0503020204020204" pitchFamily="34" typeface="微软雅黑"/>
              </a:rPr>
              <a:t>本模版具备基本构架，合理美观的编排好了现成的图文位置，结合本企业的具体情况更换即可</a:t>
            </a:r>
          </a:p>
        </p:txBody>
      </p:sp>
      <p:sp>
        <p:nvSpPr>
          <p:cNvPr id="17" name="文本框 16"/>
          <p:cNvSpPr txBox="1"/>
          <p:nvPr/>
        </p:nvSpPr>
        <p:spPr>
          <a:xfrm>
            <a:off x="5889046" y="790196"/>
            <a:ext cx="811530" cy="845820"/>
          </a:xfrm>
          <a:prstGeom prst="rect">
            <a:avLst/>
          </a:prstGeom>
          <a:noFill/>
        </p:spPr>
        <p:txBody>
          <a:bodyPr rtlCol="0" wrap="none">
            <a:spAutoFit/>
          </a:bodyPr>
          <a:lstStyle/>
          <a:p>
            <a:r>
              <a:rPr altLang="zh-CN" lang="en-US" sz="4950">
                <a:solidFill>
                  <a:schemeClr val="bg1"/>
                </a:solidFill>
                <a:latin charset="-122" panose="02000500000000000000" pitchFamily="2" typeface="锐字巅峰粗黑简1.0"/>
                <a:ea charset="-122" panose="02000500000000000000" pitchFamily="2" typeface="锐字巅峰粗黑简1.0"/>
              </a:rPr>
              <a:t>02</a:t>
            </a:r>
          </a:p>
        </p:txBody>
      </p:sp>
    </p:spTree>
    <p:extLst>
      <p:ext uri="{BB962C8B-B14F-4D97-AF65-F5344CB8AC3E}">
        <p14:creationId val="196671249"/>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7"/>
                                        </p:tgtEl>
                                        <p:attrNameLst>
                                          <p:attrName>style.visibility</p:attrName>
                                        </p:attrNameLst>
                                      </p:cBhvr>
                                      <p:to>
                                        <p:strVal val="visible"/>
                                      </p:to>
                                    </p:set>
                                    <p:animEffect filter="fade" transition="in">
                                      <p:cBhvr>
                                        <p:cTn dur="1000" id="7"/>
                                        <p:tgtEl>
                                          <p:spTgt spid="7"/>
                                        </p:tgtEl>
                                      </p:cBhvr>
                                    </p:animEffect>
                                    <p:anim calcmode="lin" valueType="num">
                                      <p:cBhvr>
                                        <p:cTn dur="1000" fill="hold" id="8"/>
                                        <p:tgtEl>
                                          <p:spTgt spid="7"/>
                                        </p:tgtEl>
                                        <p:attrNameLst>
                                          <p:attrName>ppt_x</p:attrName>
                                        </p:attrNameLst>
                                      </p:cBhvr>
                                      <p:tavLst>
                                        <p:tav tm="0">
                                          <p:val>
                                            <p:strVal val="#ppt_x"/>
                                          </p:val>
                                        </p:tav>
                                        <p:tav tm="100000">
                                          <p:val>
                                            <p:strVal val="#ppt_x"/>
                                          </p:val>
                                        </p:tav>
                                      </p:tavLst>
                                    </p:anim>
                                    <p:anim calcmode="lin" valueType="num">
                                      <p:cBhvr>
                                        <p:cTn dur="1000" fill="hold" id="9"/>
                                        <p:tgtEl>
                                          <p:spTgt spid="7"/>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8"/>
                                        </p:tgtEl>
                                        <p:attrNameLst>
                                          <p:attrName>style.visibility</p:attrName>
                                        </p:attrNameLst>
                                      </p:cBhvr>
                                      <p:to>
                                        <p:strVal val="visible"/>
                                      </p:to>
                                    </p:set>
                                    <p:animEffect filter="fade" transition="in">
                                      <p:cBhvr>
                                        <p:cTn dur="1000" id="12"/>
                                        <p:tgtEl>
                                          <p:spTgt spid="8"/>
                                        </p:tgtEl>
                                      </p:cBhvr>
                                    </p:animEffect>
                                    <p:anim calcmode="lin" valueType="num">
                                      <p:cBhvr>
                                        <p:cTn dur="1000" fill="hold" id="13"/>
                                        <p:tgtEl>
                                          <p:spTgt spid="8"/>
                                        </p:tgtEl>
                                        <p:attrNameLst>
                                          <p:attrName>ppt_x</p:attrName>
                                        </p:attrNameLst>
                                      </p:cBhvr>
                                      <p:tavLst>
                                        <p:tav tm="0">
                                          <p:val>
                                            <p:strVal val="#ppt_x"/>
                                          </p:val>
                                        </p:tav>
                                        <p:tav tm="100000">
                                          <p:val>
                                            <p:strVal val="#ppt_x"/>
                                          </p:val>
                                        </p:tav>
                                      </p:tavLst>
                                    </p:anim>
                                    <p:anim calcmode="lin" valueType="num">
                                      <p:cBhvr>
                                        <p:cTn dur="1000" fill="hold" id="14"/>
                                        <p:tgtEl>
                                          <p:spTgt spid="8"/>
                                        </p:tgtEl>
                                        <p:attrNameLst>
                                          <p:attrName>ppt_y</p:attrName>
                                        </p:attrNameLst>
                                      </p:cBhvr>
                                      <p:tavLst>
                                        <p:tav tm="0">
                                          <p:val>
                                            <p:strVal val="#ppt_y+.1"/>
                                          </p:val>
                                        </p:tav>
                                        <p:tav tm="100000">
                                          <p:val>
                                            <p:strVal val="#ppt_y"/>
                                          </p:val>
                                        </p:tav>
                                      </p:tavLst>
                                    </p:anim>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2" presetSubtype="8">
                                  <p:stCondLst>
                                    <p:cond delay="0"/>
                                  </p:stCondLst>
                                  <p:childTnLst>
                                    <p:set>
                                      <p:cBhvr>
                                        <p:cTn dur="1" fill="hold" id="18">
                                          <p:stCondLst>
                                            <p:cond delay="0"/>
                                          </p:stCondLst>
                                        </p:cTn>
                                        <p:tgtEl>
                                          <p:spTgt spid="9"/>
                                        </p:tgtEl>
                                        <p:attrNameLst>
                                          <p:attrName>style.visibility</p:attrName>
                                        </p:attrNameLst>
                                      </p:cBhvr>
                                      <p:to>
                                        <p:strVal val="visible"/>
                                      </p:to>
                                    </p:set>
                                    <p:anim calcmode="lin" valueType="num">
                                      <p:cBhvr additive="base">
                                        <p:cTn dur="500" fill="hold" id="19"/>
                                        <p:tgtEl>
                                          <p:spTgt spid="9"/>
                                        </p:tgtEl>
                                        <p:attrNameLst>
                                          <p:attrName>ppt_x</p:attrName>
                                        </p:attrNameLst>
                                      </p:cBhvr>
                                      <p:tavLst>
                                        <p:tav tm="0">
                                          <p:val>
                                            <p:strVal val="0-#ppt_w/2"/>
                                          </p:val>
                                        </p:tav>
                                        <p:tav tm="100000">
                                          <p:val>
                                            <p:strVal val="#ppt_x"/>
                                          </p:val>
                                        </p:tav>
                                      </p:tavLst>
                                    </p:anim>
                                    <p:anim calcmode="lin" valueType="num">
                                      <p:cBhvr additive="base">
                                        <p:cTn dur="500" fill="hold" id="20"/>
                                        <p:tgtEl>
                                          <p:spTgt spid="9"/>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22" presetSubtype="2">
                                  <p:stCondLst>
                                    <p:cond delay="0"/>
                                  </p:stCondLst>
                                  <p:childTnLst>
                                    <p:set>
                                      <p:cBhvr>
                                        <p:cTn dur="1" fill="hold" id="24">
                                          <p:stCondLst>
                                            <p:cond delay="0"/>
                                          </p:stCondLst>
                                        </p:cTn>
                                        <p:tgtEl>
                                          <p:spTgt spid="12"/>
                                        </p:tgtEl>
                                        <p:attrNameLst>
                                          <p:attrName>style.visibility</p:attrName>
                                        </p:attrNameLst>
                                      </p:cBhvr>
                                      <p:to>
                                        <p:strVal val="visible"/>
                                      </p:to>
                                    </p:set>
                                    <p:animEffect filter="wipe(right)" transition="in">
                                      <p:cBhvr>
                                        <p:cTn dur="500" id="25"/>
                                        <p:tgtEl>
                                          <p:spTgt spid="12"/>
                                        </p:tgtEl>
                                      </p:cBhvr>
                                    </p:animEffect>
                                  </p:childTnLst>
                                </p:cTn>
                              </p:par>
                            </p:childTnLst>
                          </p:cTn>
                        </p:par>
                        <p:par>
                          <p:cTn fill="hold" id="26" nodeType="afterGroup">
                            <p:stCondLst>
                              <p:cond delay="500"/>
                            </p:stCondLst>
                            <p:childTnLst>
                              <p:par>
                                <p:cTn fill="hold" grpId="0" id="27" nodeType="afterEffect" presetClass="entr" presetID="53" presetSubtype="0">
                                  <p:stCondLst>
                                    <p:cond delay="0"/>
                                  </p:stCondLst>
                                  <p:childTnLst>
                                    <p:set>
                                      <p:cBhvr>
                                        <p:cTn dur="1" fill="hold" id="28">
                                          <p:stCondLst>
                                            <p:cond delay="0"/>
                                          </p:stCondLst>
                                        </p:cTn>
                                        <p:tgtEl>
                                          <p:spTgt spid="17"/>
                                        </p:tgtEl>
                                        <p:attrNameLst>
                                          <p:attrName>style.visibility</p:attrName>
                                        </p:attrNameLst>
                                      </p:cBhvr>
                                      <p:to>
                                        <p:strVal val="visible"/>
                                      </p:to>
                                    </p:set>
                                    <p:anim calcmode="lin" valueType="num">
                                      <p:cBhvr>
                                        <p:cTn dur="500" fill="hold" id="29"/>
                                        <p:tgtEl>
                                          <p:spTgt spid="17"/>
                                        </p:tgtEl>
                                        <p:attrNameLst>
                                          <p:attrName>ppt_w</p:attrName>
                                        </p:attrNameLst>
                                      </p:cBhvr>
                                      <p:tavLst>
                                        <p:tav tm="0">
                                          <p:val>
                                            <p:fltVal val="0"/>
                                          </p:val>
                                        </p:tav>
                                        <p:tav tm="100000">
                                          <p:val>
                                            <p:strVal val="#ppt_w"/>
                                          </p:val>
                                        </p:tav>
                                      </p:tavLst>
                                    </p:anim>
                                    <p:anim calcmode="lin" valueType="num">
                                      <p:cBhvr>
                                        <p:cTn dur="500" fill="hold" id="30"/>
                                        <p:tgtEl>
                                          <p:spTgt spid="17"/>
                                        </p:tgtEl>
                                        <p:attrNameLst>
                                          <p:attrName>ppt_h</p:attrName>
                                        </p:attrNameLst>
                                      </p:cBhvr>
                                      <p:tavLst>
                                        <p:tav tm="0">
                                          <p:val>
                                            <p:fltVal val="0"/>
                                          </p:val>
                                        </p:tav>
                                        <p:tav tm="100000">
                                          <p:val>
                                            <p:strVal val="#ppt_h"/>
                                          </p:val>
                                        </p:tav>
                                      </p:tavLst>
                                    </p:anim>
                                    <p:animEffect filter="fade" transition="in">
                                      <p:cBhvr>
                                        <p:cTn dur="500" id="31"/>
                                        <p:tgtEl>
                                          <p:spTgt spid="17"/>
                                        </p:tgtEl>
                                      </p:cBhvr>
                                    </p:animEffect>
                                  </p:childTnLst>
                                </p:cTn>
                              </p:par>
                            </p:childTnLst>
                          </p:cTn>
                        </p:par>
                        <p:par>
                          <p:cTn fill="hold" id="32" nodeType="afterGroup">
                            <p:stCondLst>
                              <p:cond delay="1000"/>
                            </p:stCondLst>
                            <p:childTnLst>
                              <p:par>
                                <p:cTn fill="hold" grpId="0" id="33" nodeType="afterEffect" presetClass="entr" presetID="22" presetSubtype="8">
                                  <p:stCondLst>
                                    <p:cond delay="0"/>
                                  </p:stCondLst>
                                  <p:childTnLst>
                                    <p:set>
                                      <p:cBhvr>
                                        <p:cTn dur="1" fill="hold" id="34">
                                          <p:stCondLst>
                                            <p:cond delay="0"/>
                                          </p:stCondLst>
                                        </p:cTn>
                                        <p:tgtEl>
                                          <p:spTgt spid="15"/>
                                        </p:tgtEl>
                                        <p:attrNameLst>
                                          <p:attrName>style.visibility</p:attrName>
                                        </p:attrNameLst>
                                      </p:cBhvr>
                                      <p:to>
                                        <p:strVal val="visible"/>
                                      </p:to>
                                    </p:set>
                                    <p:animEffect filter="wipe(left)" transition="in">
                                      <p:cBhvr>
                                        <p:cTn dur="500" id="35"/>
                                        <p:tgtEl>
                                          <p:spTgt spid="15"/>
                                        </p:tgtEl>
                                      </p:cBhvr>
                                    </p:animEffect>
                                  </p:childTnLst>
                                </p:cTn>
                              </p:par>
                            </p:childTnLst>
                          </p:cTn>
                        </p:par>
                        <p:par>
                          <p:cTn fill="hold" id="36" nodeType="afterGroup">
                            <p:stCondLst>
                              <p:cond delay="1500"/>
                            </p:stCondLst>
                            <p:childTnLst>
                              <p:par>
                                <p:cTn fill="hold" grpId="0" id="37" nodeType="afterEffect" presetClass="entr" presetID="53" presetSubtype="0">
                                  <p:stCondLst>
                                    <p:cond delay="0"/>
                                  </p:stCondLst>
                                  <p:iterate type="lt">
                                    <p:tmPct val="5000"/>
                                  </p:iterate>
                                  <p:childTnLst>
                                    <p:set>
                                      <p:cBhvr>
                                        <p:cTn dur="1" fill="hold" id="38">
                                          <p:stCondLst>
                                            <p:cond delay="0"/>
                                          </p:stCondLst>
                                        </p:cTn>
                                        <p:tgtEl>
                                          <p:spTgt spid="16"/>
                                        </p:tgtEl>
                                        <p:attrNameLst>
                                          <p:attrName>style.visibility</p:attrName>
                                        </p:attrNameLst>
                                      </p:cBhvr>
                                      <p:to>
                                        <p:strVal val="visible"/>
                                      </p:to>
                                    </p:set>
                                    <p:anim calcmode="lin" valueType="num">
                                      <p:cBhvr>
                                        <p:cTn dur="500" fill="hold" id="39"/>
                                        <p:tgtEl>
                                          <p:spTgt spid="16"/>
                                        </p:tgtEl>
                                        <p:attrNameLst>
                                          <p:attrName>ppt_w</p:attrName>
                                        </p:attrNameLst>
                                      </p:cBhvr>
                                      <p:tavLst>
                                        <p:tav tm="0">
                                          <p:val>
                                            <p:fltVal val="0"/>
                                          </p:val>
                                        </p:tav>
                                        <p:tav tm="100000">
                                          <p:val>
                                            <p:strVal val="#ppt_w"/>
                                          </p:val>
                                        </p:tav>
                                      </p:tavLst>
                                    </p:anim>
                                    <p:anim calcmode="lin" valueType="num">
                                      <p:cBhvr>
                                        <p:cTn dur="500" fill="hold" id="40"/>
                                        <p:tgtEl>
                                          <p:spTgt spid="16"/>
                                        </p:tgtEl>
                                        <p:attrNameLst>
                                          <p:attrName>ppt_h</p:attrName>
                                        </p:attrNameLst>
                                      </p:cBhvr>
                                      <p:tavLst>
                                        <p:tav tm="0">
                                          <p:val>
                                            <p:fltVal val="0"/>
                                          </p:val>
                                        </p:tav>
                                        <p:tav tm="100000">
                                          <p:val>
                                            <p:strVal val="#ppt_h"/>
                                          </p:val>
                                        </p:tav>
                                      </p:tavLst>
                                    </p:anim>
                                    <p:animEffect filter="fade" transition="in">
                                      <p:cBhvr>
                                        <p:cTn dur="500" id="41"/>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15"/>
      <p:bldP grpId="0" spid="16"/>
      <p:bldP grpId="0" spid="17"/>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4" name="isḷîḍé" title="iSlide™ 版权声明  COPYRIGHT NOTICE">
            <a:extLst>
              <a:ext uri="{FF2B5EF4-FFF2-40B4-BE49-F238E27FC236}">
                <a16:creationId xmlns:a16="http://schemas.microsoft.com/office/drawing/2014/main" id="{F4FC97F5-25BC-4879-8DE6-70B56E952AC4}"/>
              </a:ext>
            </a:extLst>
          </p:cNvPr>
          <p:cNvGrpSpPr/>
          <p:nvPr/>
        </p:nvGrpSpPr>
        <p:grpSpPr>
          <a:xfrm>
            <a:off x="724500" y="1494210"/>
            <a:ext cx="2441237" cy="2733108"/>
            <a:chOff x="3840951" y="1086739"/>
            <a:chExt cx="4510086" cy="5049303"/>
          </a:xfrm>
        </p:grpSpPr>
        <p:grpSp>
          <p:nvGrpSpPr>
            <p:cNvPr id="16" name="iṥļïďe">
              <a:extLst>
                <a:ext uri="{FF2B5EF4-FFF2-40B4-BE49-F238E27FC236}">
                  <a16:creationId xmlns:a16="http://schemas.microsoft.com/office/drawing/2014/main" id="{B03ABD28-EDAB-497F-ABF8-1F01BD1CAE18}"/>
                </a:ext>
              </a:extLst>
            </p:cNvPr>
            <p:cNvGrpSpPr/>
            <p:nvPr/>
          </p:nvGrpSpPr>
          <p:grpSpPr>
            <a:xfrm>
              <a:off x="3840951" y="1086739"/>
              <a:ext cx="4510086" cy="5049303"/>
              <a:chOff x="1911" y="-23"/>
              <a:chExt cx="3881" cy="4345"/>
            </a:xfrm>
          </p:grpSpPr>
          <p:sp>
            <p:nvSpPr>
              <p:cNvPr id="118" name="iṥlíďê">
                <a:extLst>
                  <a:ext uri="{FF2B5EF4-FFF2-40B4-BE49-F238E27FC236}">
                    <a16:creationId xmlns:a16="http://schemas.microsoft.com/office/drawing/2014/main" id="{8923073C-A2EE-435A-ADBD-4934262916D5}"/>
                  </a:ext>
                </a:extLst>
              </p:cNvPr>
              <p:cNvSpPr/>
              <p:nvPr/>
            </p:nvSpPr>
            <p:spPr bwMode="auto">
              <a:xfrm>
                <a:off x="4439" y="284"/>
                <a:ext cx="112" cy="124"/>
              </a:xfrm>
              <a:custGeom>
                <a:gdLst>
                  <a:gd fmla="*/ 51 w 62" name="T0"/>
                  <a:gd fmla="*/ 50 h 69" name="T1"/>
                  <a:gd fmla="*/ 12 w 62" name="T2"/>
                  <a:gd fmla="*/ 51 h 69" name="T3"/>
                  <a:gd fmla="*/ 11 w 62" name="T4"/>
                  <a:gd fmla="*/ 11 h 69" name="T5"/>
                  <a:gd fmla="*/ 51 w 62" name="T6"/>
                  <a:gd fmla="*/ 13 h 69" name="T7"/>
                  <a:gd fmla="*/ 51 w 62" name="T8"/>
                  <a:gd fmla="*/ 50 h 69" name="T9"/>
                </a:gdLst>
                <a:cxnLst>
                  <a:cxn ang="0">
                    <a:pos x="T0" y="T1"/>
                  </a:cxn>
                  <a:cxn ang="0">
                    <a:pos x="T2" y="T3"/>
                  </a:cxn>
                  <a:cxn ang="0">
                    <a:pos x="T4" y="T5"/>
                  </a:cxn>
                  <a:cxn ang="0">
                    <a:pos x="T6" y="T7"/>
                  </a:cxn>
                  <a:cxn ang="0">
                    <a:pos x="T8" y="T9"/>
                  </a:cxn>
                </a:cxnLst>
                <a:rect b="b" l="0" r="r" t="0"/>
                <a:pathLst>
                  <a:path h="69" w="62">
                    <a:moveTo>
                      <a:pt x="51" y="50"/>
                    </a:moveTo>
                    <a:cubicBezTo>
                      <a:pt x="38" y="69"/>
                      <a:pt x="23" y="62"/>
                      <a:pt x="12" y="51"/>
                    </a:cubicBezTo>
                    <a:cubicBezTo>
                      <a:pt x="0" y="39"/>
                      <a:pt x="0" y="21"/>
                      <a:pt x="11" y="11"/>
                    </a:cubicBezTo>
                    <a:cubicBezTo>
                      <a:pt x="21" y="0"/>
                      <a:pt x="39" y="1"/>
                      <a:pt x="51" y="13"/>
                    </a:cubicBezTo>
                    <a:cubicBezTo>
                      <a:pt x="62" y="25"/>
                      <a:pt x="59" y="37"/>
                      <a:pt x="51" y="50"/>
                    </a:cubicBezTo>
                    <a:close/>
                  </a:path>
                </a:pathLst>
              </a:custGeom>
              <a:solidFill>
                <a:srgbClr val="F48F4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9" name="iśḻiḍé">
                <a:extLst>
                  <a:ext uri="{FF2B5EF4-FFF2-40B4-BE49-F238E27FC236}">
                    <a16:creationId xmlns:a16="http://schemas.microsoft.com/office/drawing/2014/main" id="{00CBE7A7-5AD1-4760-B183-5AAA6C443817}"/>
                  </a:ext>
                </a:extLst>
              </p:cNvPr>
              <p:cNvSpPr/>
              <p:nvPr/>
            </p:nvSpPr>
            <p:spPr bwMode="auto">
              <a:xfrm>
                <a:off x="4506" y="290"/>
                <a:ext cx="57" cy="57"/>
              </a:xfrm>
              <a:custGeom>
                <a:gdLst>
                  <a:gd fmla="*/ 24 w 32" name="T0"/>
                  <a:gd fmla="*/ 24 h 32" name="T1"/>
                  <a:gd fmla="*/ 4 w 32" name="T2"/>
                  <a:gd fmla="*/ 27 h 32" name="T3"/>
                  <a:gd fmla="*/ 8 w 32" name="T4"/>
                  <a:gd fmla="*/ 8 h 32" name="T5"/>
                  <a:gd fmla="*/ 27 w 32" name="T6"/>
                  <a:gd fmla="*/ 5 h 32" name="T7"/>
                  <a:gd fmla="*/ 24 w 32" name="T8"/>
                  <a:gd fmla="*/ 24 h 32" name="T9"/>
                </a:gdLst>
                <a:cxnLst>
                  <a:cxn ang="0">
                    <a:pos x="T0" y="T1"/>
                  </a:cxn>
                  <a:cxn ang="0">
                    <a:pos x="T2" y="T3"/>
                  </a:cxn>
                  <a:cxn ang="0">
                    <a:pos x="T4" y="T5"/>
                  </a:cxn>
                  <a:cxn ang="0">
                    <a:pos x="T6" y="T7"/>
                  </a:cxn>
                  <a:cxn ang="0">
                    <a:pos x="T8" y="T9"/>
                  </a:cxn>
                </a:cxnLst>
                <a:rect b="b" l="0" r="r" t="0"/>
                <a:pathLst>
                  <a:path h="32" w="32">
                    <a:moveTo>
                      <a:pt x="24" y="24"/>
                    </a:moveTo>
                    <a:cubicBezTo>
                      <a:pt x="17" y="31"/>
                      <a:pt x="9" y="32"/>
                      <a:pt x="4" y="27"/>
                    </a:cubicBezTo>
                    <a:cubicBezTo>
                      <a:pt x="0" y="23"/>
                      <a:pt x="1" y="14"/>
                      <a:pt x="8" y="8"/>
                    </a:cubicBezTo>
                    <a:cubicBezTo>
                      <a:pt x="14" y="2"/>
                      <a:pt x="23" y="0"/>
                      <a:pt x="27" y="5"/>
                    </a:cubicBezTo>
                    <a:cubicBezTo>
                      <a:pt x="32" y="10"/>
                      <a:pt x="30" y="18"/>
                      <a:pt x="24" y="24"/>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0" name="îSļïḍè">
                <a:extLst>
                  <a:ext uri="{FF2B5EF4-FFF2-40B4-BE49-F238E27FC236}">
                    <a16:creationId xmlns:a16="http://schemas.microsoft.com/office/drawing/2014/main" id="{D3C41086-94B0-45A2-8B91-98876D26D4BA}"/>
                  </a:ext>
                </a:extLst>
              </p:cNvPr>
              <p:cNvSpPr/>
              <p:nvPr/>
            </p:nvSpPr>
            <p:spPr bwMode="auto">
              <a:xfrm>
                <a:off x="4454" y="261"/>
                <a:ext cx="111" cy="75"/>
              </a:xfrm>
              <a:custGeom>
                <a:gdLst>
                  <a:gd fmla="*/ 1 w 62" name="T0"/>
                  <a:gd fmla="*/ 42 h 42" name="T1"/>
                  <a:gd fmla="*/ 47 w 62" name="T2"/>
                  <a:gd fmla="*/ 12 h 42" name="T3"/>
                  <a:gd fmla="*/ 25 w 62" name="T4"/>
                  <a:gd fmla="*/ 34 h 42" name="T5"/>
                  <a:gd fmla="*/ 29 w 62" name="T6"/>
                  <a:gd fmla="*/ 17 h 42" name="T7"/>
                </a:gdLst>
                <a:cxnLst>
                  <a:cxn ang="0">
                    <a:pos x="T0" y="T1"/>
                  </a:cxn>
                  <a:cxn ang="0">
                    <a:pos x="T2" y="T3"/>
                  </a:cxn>
                  <a:cxn ang="0">
                    <a:pos x="T4" y="T5"/>
                  </a:cxn>
                  <a:cxn ang="0">
                    <a:pos x="T6" y="T7"/>
                  </a:cxn>
                </a:cxnLst>
                <a:rect b="b" l="0" r="r" t="0"/>
                <a:pathLst>
                  <a:path h="42" w="62">
                    <a:moveTo>
                      <a:pt x="1" y="42"/>
                    </a:moveTo>
                    <a:cubicBezTo>
                      <a:pt x="0" y="23"/>
                      <a:pt x="33" y="0"/>
                      <a:pt x="47" y="12"/>
                    </a:cubicBezTo>
                    <a:cubicBezTo>
                      <a:pt x="62" y="23"/>
                      <a:pt x="35" y="42"/>
                      <a:pt x="25" y="34"/>
                    </a:cubicBezTo>
                    <a:cubicBezTo>
                      <a:pt x="17" y="27"/>
                      <a:pt x="29" y="17"/>
                      <a:pt x="29" y="17"/>
                    </a:cubicBezTo>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1" name="íṣ1íḓe">
                <a:extLst>
                  <a:ext uri="{FF2B5EF4-FFF2-40B4-BE49-F238E27FC236}">
                    <a16:creationId xmlns:a16="http://schemas.microsoft.com/office/drawing/2014/main" id="{43ED9E66-B2E6-4850-AEF7-797D576849BB}"/>
                  </a:ext>
                </a:extLst>
              </p:cNvPr>
              <p:cNvSpPr/>
              <p:nvPr/>
            </p:nvSpPr>
            <p:spPr bwMode="auto">
              <a:xfrm>
                <a:off x="4466" y="279"/>
                <a:ext cx="54" cy="45"/>
              </a:xfrm>
              <a:custGeom>
                <a:gdLst>
                  <a:gd fmla="*/ 21 w 30" name="T0"/>
                  <a:gd fmla="*/ 25 h 25" name="T1"/>
                  <a:gd fmla="*/ 26 w 30" name="T2"/>
                  <a:gd fmla="*/ 12 h 25" name="T3"/>
                  <a:gd fmla="*/ 17 w 30" name="T4"/>
                  <a:gd fmla="*/ 3 h 25" name="T5"/>
                  <a:gd fmla="*/ 0 w 30" name="T6"/>
                  <a:gd fmla="*/ 22 h 25" name="T7"/>
                  <a:gd fmla="*/ 21 w 30" name="T8"/>
                  <a:gd fmla="*/ 25 h 25" name="T9"/>
                </a:gdLst>
                <a:cxnLst>
                  <a:cxn ang="0">
                    <a:pos x="T0" y="T1"/>
                  </a:cxn>
                  <a:cxn ang="0">
                    <a:pos x="T2" y="T3"/>
                  </a:cxn>
                  <a:cxn ang="0">
                    <a:pos x="T4" y="T5"/>
                  </a:cxn>
                  <a:cxn ang="0">
                    <a:pos x="T6" y="T7"/>
                  </a:cxn>
                  <a:cxn ang="0">
                    <a:pos x="T8" y="T9"/>
                  </a:cxn>
                </a:cxnLst>
                <a:rect b="b" l="0" r="r" t="0"/>
                <a:pathLst>
                  <a:path h="25" w="30">
                    <a:moveTo>
                      <a:pt x="21" y="25"/>
                    </a:moveTo>
                    <a:cubicBezTo>
                      <a:pt x="16" y="22"/>
                      <a:pt x="21" y="16"/>
                      <a:pt x="26" y="12"/>
                    </a:cubicBezTo>
                    <a:cubicBezTo>
                      <a:pt x="30" y="8"/>
                      <a:pt x="26" y="0"/>
                      <a:pt x="17" y="3"/>
                    </a:cubicBezTo>
                    <a:cubicBezTo>
                      <a:pt x="7" y="6"/>
                      <a:pt x="0" y="22"/>
                      <a:pt x="0" y="22"/>
                    </a:cubicBezTo>
                    <a:lnTo>
                      <a:pt x="21" y="25"/>
                    </a:lnTo>
                    <a:close/>
                  </a:path>
                </a:pathLst>
              </a:custGeom>
              <a:solidFill>
                <a:srgbClr val="F48F4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2" name="îṥlíḑe">
                <a:extLst>
                  <a:ext uri="{FF2B5EF4-FFF2-40B4-BE49-F238E27FC236}">
                    <a16:creationId xmlns:a16="http://schemas.microsoft.com/office/drawing/2014/main" id="{FFC05A1C-9B48-4A1E-B596-48B6F81037D7}"/>
                  </a:ext>
                </a:extLst>
              </p:cNvPr>
              <p:cNvSpPr/>
              <p:nvPr/>
            </p:nvSpPr>
            <p:spPr bwMode="auto">
              <a:xfrm>
                <a:off x="4422" y="268"/>
                <a:ext cx="105" cy="134"/>
              </a:xfrm>
              <a:custGeom>
                <a:gdLst>
                  <a:gd fmla="*/ 46 w 59" name="T0"/>
                  <a:gd fmla="*/ 7 h 75" name="T1"/>
                  <a:gd fmla="*/ 13 w 59" name="T2"/>
                  <a:gd fmla="*/ 53 h 75" name="T3"/>
                  <a:gd fmla="*/ 34 w 59" name="T4"/>
                  <a:gd fmla="*/ 28 h 75" name="T5"/>
                  <a:gd fmla="*/ 46 w 59" name="T6"/>
                  <a:gd fmla="*/ 7 h 75" name="T7"/>
                </a:gdLst>
                <a:cxnLst>
                  <a:cxn ang="0">
                    <a:pos x="T0" y="T1"/>
                  </a:cxn>
                  <a:cxn ang="0">
                    <a:pos x="T2" y="T3"/>
                  </a:cxn>
                  <a:cxn ang="0">
                    <a:pos x="T4" y="T5"/>
                  </a:cxn>
                  <a:cxn ang="0">
                    <a:pos x="T6" y="T7"/>
                  </a:cxn>
                </a:cxnLst>
                <a:rect b="b" l="0" r="r" t="0"/>
                <a:pathLst>
                  <a:path h="75" w="59">
                    <a:moveTo>
                      <a:pt x="46" y="7"/>
                    </a:moveTo>
                    <a:cubicBezTo>
                      <a:pt x="38" y="0"/>
                      <a:pt x="0" y="27"/>
                      <a:pt x="13" y="53"/>
                    </a:cubicBezTo>
                    <a:cubicBezTo>
                      <a:pt x="23" y="75"/>
                      <a:pt x="59" y="38"/>
                      <a:pt x="34" y="28"/>
                    </a:cubicBezTo>
                    <a:cubicBezTo>
                      <a:pt x="34" y="28"/>
                      <a:pt x="53" y="13"/>
                      <a:pt x="46" y="7"/>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3" name="iṩḷîḑê">
                <a:extLst>
                  <a:ext uri="{FF2B5EF4-FFF2-40B4-BE49-F238E27FC236}">
                    <a16:creationId xmlns:a16="http://schemas.microsoft.com/office/drawing/2014/main" id="{8CE0C5C0-05BB-4CA8-85EC-AA932F137FCB}"/>
                  </a:ext>
                </a:extLst>
              </p:cNvPr>
              <p:cNvSpPr/>
              <p:nvPr/>
            </p:nvSpPr>
            <p:spPr bwMode="auto">
              <a:xfrm>
                <a:off x="4515" y="315"/>
                <a:ext cx="55" cy="46"/>
              </a:xfrm>
              <a:custGeom>
                <a:gdLst>
                  <a:gd fmla="*/ 20 w 31" name="T0"/>
                  <a:gd fmla="*/ 23 h 26" name="T1"/>
                  <a:gd fmla="*/ 3 w 31" name="T2"/>
                  <a:gd fmla="*/ 20 h 26" name="T3"/>
                  <a:gd fmla="*/ 11 w 31" name="T4"/>
                  <a:gd fmla="*/ 4 h 26" name="T5"/>
                  <a:gd fmla="*/ 29 w 31" name="T6"/>
                  <a:gd fmla="*/ 7 h 26" name="T7"/>
                  <a:gd fmla="*/ 20 w 31" name="T8"/>
                  <a:gd fmla="*/ 23 h 26" name="T9"/>
                </a:gdLst>
                <a:cxnLst>
                  <a:cxn ang="0">
                    <a:pos x="T0" y="T1"/>
                  </a:cxn>
                  <a:cxn ang="0">
                    <a:pos x="T2" y="T3"/>
                  </a:cxn>
                  <a:cxn ang="0">
                    <a:pos x="T4" y="T5"/>
                  </a:cxn>
                  <a:cxn ang="0">
                    <a:pos x="T6" y="T7"/>
                  </a:cxn>
                  <a:cxn ang="0">
                    <a:pos x="T8" y="T9"/>
                  </a:cxn>
                </a:cxnLst>
                <a:rect b="b" l="0" r="r" t="0"/>
                <a:pathLst>
                  <a:path h="26" w="31">
                    <a:moveTo>
                      <a:pt x="20" y="23"/>
                    </a:moveTo>
                    <a:cubicBezTo>
                      <a:pt x="13" y="26"/>
                      <a:pt x="5" y="25"/>
                      <a:pt x="3" y="20"/>
                    </a:cubicBezTo>
                    <a:cubicBezTo>
                      <a:pt x="0" y="14"/>
                      <a:pt x="4" y="7"/>
                      <a:pt x="11" y="4"/>
                    </a:cubicBezTo>
                    <a:cubicBezTo>
                      <a:pt x="19" y="0"/>
                      <a:pt x="27" y="2"/>
                      <a:pt x="29" y="7"/>
                    </a:cubicBezTo>
                    <a:cubicBezTo>
                      <a:pt x="31" y="13"/>
                      <a:pt x="28" y="20"/>
                      <a:pt x="20" y="23"/>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4" name="îşḷïḋê">
                <a:extLst>
                  <a:ext uri="{FF2B5EF4-FFF2-40B4-BE49-F238E27FC236}">
                    <a16:creationId xmlns:a16="http://schemas.microsoft.com/office/drawing/2014/main" id="{609484E9-C3FB-48DB-B3B6-4BA419FE4DB3}"/>
                  </a:ext>
                </a:extLst>
              </p:cNvPr>
              <p:cNvSpPr/>
              <p:nvPr/>
            </p:nvSpPr>
            <p:spPr bwMode="auto">
              <a:xfrm>
                <a:off x="4524" y="338"/>
                <a:ext cx="48" cy="39"/>
              </a:xfrm>
              <a:custGeom>
                <a:gdLst>
                  <a:gd fmla="*/ 17 w 27" name="T0"/>
                  <a:gd fmla="*/ 19 h 22" name="T1"/>
                  <a:gd fmla="*/ 2 w 27" name="T2"/>
                  <a:gd fmla="*/ 16 h 22" name="T3"/>
                  <a:gd fmla="*/ 10 w 27" name="T4"/>
                  <a:gd fmla="*/ 3 h 22" name="T5"/>
                  <a:gd fmla="*/ 25 w 27" name="T6"/>
                  <a:gd fmla="*/ 6 h 22" name="T7"/>
                  <a:gd fmla="*/ 17 w 27" name="T8"/>
                  <a:gd fmla="*/ 19 h 22" name="T9"/>
                </a:gdLst>
                <a:cxnLst>
                  <a:cxn ang="0">
                    <a:pos x="T0" y="T1"/>
                  </a:cxn>
                  <a:cxn ang="0">
                    <a:pos x="T2" y="T3"/>
                  </a:cxn>
                  <a:cxn ang="0">
                    <a:pos x="T4" y="T5"/>
                  </a:cxn>
                  <a:cxn ang="0">
                    <a:pos x="T6" y="T7"/>
                  </a:cxn>
                  <a:cxn ang="0">
                    <a:pos x="T8" y="T9"/>
                  </a:cxn>
                </a:cxnLst>
                <a:rect b="b" l="0" r="r" t="0"/>
                <a:pathLst>
                  <a:path h="22" w="27">
                    <a:moveTo>
                      <a:pt x="17" y="19"/>
                    </a:moveTo>
                    <a:cubicBezTo>
                      <a:pt x="11" y="22"/>
                      <a:pt x="4" y="20"/>
                      <a:pt x="2" y="16"/>
                    </a:cubicBezTo>
                    <a:cubicBezTo>
                      <a:pt x="0" y="11"/>
                      <a:pt x="4" y="6"/>
                      <a:pt x="10" y="3"/>
                    </a:cubicBezTo>
                    <a:cubicBezTo>
                      <a:pt x="16" y="0"/>
                      <a:pt x="23" y="1"/>
                      <a:pt x="25" y="6"/>
                    </a:cubicBezTo>
                    <a:cubicBezTo>
                      <a:pt x="27" y="10"/>
                      <a:pt x="23" y="16"/>
                      <a:pt x="17" y="19"/>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5" name="îšļïďè">
                <a:extLst>
                  <a:ext uri="{FF2B5EF4-FFF2-40B4-BE49-F238E27FC236}">
                    <a16:creationId xmlns:a16="http://schemas.microsoft.com/office/drawing/2014/main" id="{D20AED13-5647-4A94-89F8-0A4ABC843E70}"/>
                  </a:ext>
                </a:extLst>
              </p:cNvPr>
              <p:cNvSpPr/>
              <p:nvPr/>
            </p:nvSpPr>
            <p:spPr bwMode="auto">
              <a:xfrm>
                <a:off x="4411" y="315"/>
                <a:ext cx="77" cy="102"/>
              </a:xfrm>
              <a:custGeom>
                <a:gdLst>
                  <a:gd fmla="*/ 39 w 77" name="T0"/>
                  <a:gd fmla="*/ 102 h 102" name="T1"/>
                  <a:gd fmla="*/ 0 w 77" name="T2"/>
                  <a:gd fmla="*/ 18 h 102" name="T3"/>
                  <a:gd fmla="*/ 37 w 77" name="T4"/>
                  <a:gd fmla="*/ 0 h 102" name="T5"/>
                  <a:gd fmla="*/ 77 w 77" name="T6"/>
                  <a:gd fmla="*/ 84 h 102" name="T7"/>
                  <a:gd fmla="*/ 39 w 77" name="T8"/>
                  <a:gd fmla="*/ 102 h 102" name="T9"/>
                </a:gdLst>
                <a:cxnLst>
                  <a:cxn ang="0">
                    <a:pos x="T0" y="T1"/>
                  </a:cxn>
                  <a:cxn ang="0">
                    <a:pos x="T2" y="T3"/>
                  </a:cxn>
                  <a:cxn ang="0">
                    <a:pos x="T4" y="T5"/>
                  </a:cxn>
                  <a:cxn ang="0">
                    <a:pos x="T6" y="T7"/>
                  </a:cxn>
                  <a:cxn ang="0">
                    <a:pos x="T8" y="T9"/>
                  </a:cxn>
                </a:cxnLst>
                <a:rect b="b" l="0" r="r" t="0"/>
                <a:pathLst>
                  <a:path h="102" w="77">
                    <a:moveTo>
                      <a:pt x="39" y="102"/>
                    </a:moveTo>
                    <a:lnTo>
                      <a:pt x="0" y="18"/>
                    </a:lnTo>
                    <a:lnTo>
                      <a:pt x="37" y="0"/>
                    </a:lnTo>
                    <a:lnTo>
                      <a:pt x="77" y="84"/>
                    </a:lnTo>
                    <a:lnTo>
                      <a:pt x="39" y="10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6" name="ïśľîḓé">
                <a:extLst>
                  <a:ext uri="{FF2B5EF4-FFF2-40B4-BE49-F238E27FC236}">
                    <a16:creationId xmlns:a16="http://schemas.microsoft.com/office/drawing/2014/main" id="{DCFF12F1-784B-49C7-8512-653B7D4371F7}"/>
                  </a:ext>
                </a:extLst>
              </p:cNvPr>
              <p:cNvSpPr/>
              <p:nvPr/>
            </p:nvSpPr>
            <p:spPr bwMode="auto">
              <a:xfrm>
                <a:off x="3300" y="265"/>
                <a:ext cx="116" cy="127"/>
              </a:xfrm>
              <a:custGeom>
                <a:gdLst>
                  <a:gd fmla="*/ 10 w 65" name="T0"/>
                  <a:gd fmla="*/ 50 h 71" name="T1"/>
                  <a:gd fmla="*/ 52 w 65" name="T2"/>
                  <a:gd fmla="*/ 53 h 71" name="T3"/>
                  <a:gd fmla="*/ 54 w 65" name="T4"/>
                  <a:gd fmla="*/ 11 h 71" name="T5"/>
                  <a:gd fmla="*/ 12 w 65" name="T6"/>
                  <a:gd fmla="*/ 12 h 71" name="T7"/>
                  <a:gd fmla="*/ 10 w 65" name="T8"/>
                  <a:gd fmla="*/ 50 h 71" name="T9"/>
                </a:gdLst>
                <a:cxnLst>
                  <a:cxn ang="0">
                    <a:pos x="T0" y="T1"/>
                  </a:cxn>
                  <a:cxn ang="0">
                    <a:pos x="T2" y="T3"/>
                  </a:cxn>
                  <a:cxn ang="0">
                    <a:pos x="T4" y="T5"/>
                  </a:cxn>
                  <a:cxn ang="0">
                    <a:pos x="T6" y="T7"/>
                  </a:cxn>
                  <a:cxn ang="0">
                    <a:pos x="T8" y="T9"/>
                  </a:cxn>
                </a:cxnLst>
                <a:rect b="b" l="0" r="r" t="0"/>
                <a:pathLst>
                  <a:path h="71" w="65">
                    <a:moveTo>
                      <a:pt x="10" y="50"/>
                    </a:moveTo>
                    <a:cubicBezTo>
                      <a:pt x="23" y="71"/>
                      <a:pt x="39" y="64"/>
                      <a:pt x="52" y="53"/>
                    </a:cubicBezTo>
                    <a:cubicBezTo>
                      <a:pt x="64" y="41"/>
                      <a:pt x="65" y="22"/>
                      <a:pt x="54" y="11"/>
                    </a:cubicBezTo>
                    <a:cubicBezTo>
                      <a:pt x="43" y="0"/>
                      <a:pt x="25" y="0"/>
                      <a:pt x="12" y="12"/>
                    </a:cubicBezTo>
                    <a:cubicBezTo>
                      <a:pt x="0" y="24"/>
                      <a:pt x="2" y="37"/>
                      <a:pt x="10" y="50"/>
                    </a:cubicBezTo>
                    <a:close/>
                  </a:path>
                </a:pathLst>
              </a:custGeom>
              <a:solidFill>
                <a:srgbClr val="F48F4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7" name="ïŝḷiḑè">
                <a:extLst>
                  <a:ext uri="{FF2B5EF4-FFF2-40B4-BE49-F238E27FC236}">
                    <a16:creationId xmlns:a16="http://schemas.microsoft.com/office/drawing/2014/main" id="{CB05558F-F1C7-4FFA-9F48-F0A197D7CC8E}"/>
                  </a:ext>
                </a:extLst>
              </p:cNvPr>
              <p:cNvSpPr/>
              <p:nvPr/>
            </p:nvSpPr>
            <p:spPr bwMode="auto">
              <a:xfrm>
                <a:off x="3287" y="266"/>
                <a:ext cx="59" cy="61"/>
              </a:xfrm>
              <a:custGeom>
                <a:gdLst>
                  <a:gd fmla="*/ 8 w 33" name="T0"/>
                  <a:gd fmla="*/ 26 h 34" name="T1"/>
                  <a:gd fmla="*/ 28 w 33" name="T2"/>
                  <a:gd fmla="*/ 29 h 34" name="T3"/>
                  <a:gd fmla="*/ 26 w 33" name="T4"/>
                  <a:gd fmla="*/ 9 h 34" name="T5"/>
                  <a:gd fmla="*/ 5 w 33" name="T6"/>
                  <a:gd fmla="*/ 5 h 34" name="T7"/>
                  <a:gd fmla="*/ 8 w 33" name="T8"/>
                  <a:gd fmla="*/ 26 h 34" name="T9"/>
                </a:gdLst>
                <a:cxnLst>
                  <a:cxn ang="0">
                    <a:pos x="T0" y="T1"/>
                  </a:cxn>
                  <a:cxn ang="0">
                    <a:pos x="T2" y="T3"/>
                  </a:cxn>
                  <a:cxn ang="0">
                    <a:pos x="T4" y="T5"/>
                  </a:cxn>
                  <a:cxn ang="0">
                    <a:pos x="T6" y="T7"/>
                  </a:cxn>
                  <a:cxn ang="0">
                    <a:pos x="T8" y="T9"/>
                  </a:cxn>
                </a:cxnLst>
                <a:rect b="b" l="0" r="r" t="0"/>
                <a:pathLst>
                  <a:path h="34" w="33">
                    <a:moveTo>
                      <a:pt x="8" y="26"/>
                    </a:moveTo>
                    <a:cubicBezTo>
                      <a:pt x="14" y="32"/>
                      <a:pt x="24" y="34"/>
                      <a:pt x="28" y="29"/>
                    </a:cubicBezTo>
                    <a:cubicBezTo>
                      <a:pt x="33" y="25"/>
                      <a:pt x="32" y="15"/>
                      <a:pt x="26" y="9"/>
                    </a:cubicBezTo>
                    <a:cubicBezTo>
                      <a:pt x="19" y="2"/>
                      <a:pt x="10" y="0"/>
                      <a:pt x="5" y="5"/>
                    </a:cubicBezTo>
                    <a:cubicBezTo>
                      <a:pt x="0" y="10"/>
                      <a:pt x="2" y="19"/>
                      <a:pt x="8" y="26"/>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8" name="îṣḷïďê">
                <a:extLst>
                  <a:ext uri="{FF2B5EF4-FFF2-40B4-BE49-F238E27FC236}">
                    <a16:creationId xmlns:a16="http://schemas.microsoft.com/office/drawing/2014/main" id="{D7441EA0-642C-4409-B8F1-7ABAE81DC165}"/>
                  </a:ext>
                </a:extLst>
              </p:cNvPr>
              <p:cNvSpPr/>
              <p:nvPr/>
            </p:nvSpPr>
            <p:spPr bwMode="auto">
              <a:xfrm>
                <a:off x="3287" y="238"/>
                <a:ext cx="115" cy="80"/>
              </a:xfrm>
              <a:custGeom>
                <a:gdLst>
                  <a:gd fmla="*/ 62 w 64" name="T0"/>
                  <a:gd fmla="*/ 45 h 45" name="T1"/>
                  <a:gd fmla="*/ 15 w 64" name="T2"/>
                  <a:gd fmla="*/ 12 h 45" name="T3"/>
                  <a:gd fmla="*/ 38 w 64" name="T4"/>
                  <a:gd fmla="*/ 35 h 45" name="T5"/>
                  <a:gd fmla="*/ 33 w 64" name="T6"/>
                  <a:gd fmla="*/ 18 h 45" name="T7"/>
                </a:gdLst>
                <a:cxnLst>
                  <a:cxn ang="0">
                    <a:pos x="T0" y="T1"/>
                  </a:cxn>
                  <a:cxn ang="0">
                    <a:pos x="T2" y="T3"/>
                  </a:cxn>
                  <a:cxn ang="0">
                    <a:pos x="T4" y="T5"/>
                  </a:cxn>
                  <a:cxn ang="0">
                    <a:pos x="T6" y="T7"/>
                  </a:cxn>
                </a:cxnLst>
                <a:rect b="b" l="0" r="r" t="0"/>
                <a:pathLst>
                  <a:path h="45" w="64">
                    <a:moveTo>
                      <a:pt x="62" y="45"/>
                    </a:moveTo>
                    <a:cubicBezTo>
                      <a:pt x="64" y="25"/>
                      <a:pt x="30" y="0"/>
                      <a:pt x="15" y="12"/>
                    </a:cubicBezTo>
                    <a:cubicBezTo>
                      <a:pt x="0" y="23"/>
                      <a:pt x="27" y="44"/>
                      <a:pt x="38" y="35"/>
                    </a:cubicBezTo>
                    <a:cubicBezTo>
                      <a:pt x="47" y="28"/>
                      <a:pt x="33" y="18"/>
                      <a:pt x="33" y="18"/>
                    </a:cubicBezTo>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9" name="ïSľîḍé">
                <a:extLst>
                  <a:ext uri="{FF2B5EF4-FFF2-40B4-BE49-F238E27FC236}">
                    <a16:creationId xmlns:a16="http://schemas.microsoft.com/office/drawing/2014/main" id="{ED2B81FF-70A9-46D9-99DC-0FEB6FE3A4CD}"/>
                  </a:ext>
                </a:extLst>
              </p:cNvPr>
              <p:cNvSpPr/>
              <p:nvPr/>
            </p:nvSpPr>
            <p:spPr bwMode="auto">
              <a:xfrm>
                <a:off x="3334" y="240"/>
                <a:ext cx="115" cy="146"/>
              </a:xfrm>
              <a:custGeom>
                <a:gdLst>
                  <a:gd fmla="*/ 9 w 64" name="T0"/>
                  <a:gd fmla="*/ 9 h 82" name="T1"/>
                  <a:gd fmla="*/ 45 w 64" name="T2"/>
                  <a:gd fmla="*/ 64 h 82" name="T3"/>
                  <a:gd fmla="*/ 18 w 64" name="T4"/>
                  <a:gd fmla="*/ 34 h 82" name="T5"/>
                  <a:gd fmla="*/ 9 w 64" name="T6"/>
                  <a:gd fmla="*/ 9 h 82" name="T7"/>
                </a:gdLst>
                <a:cxnLst>
                  <a:cxn ang="0">
                    <a:pos x="T0" y="T1"/>
                  </a:cxn>
                  <a:cxn ang="0">
                    <a:pos x="T2" y="T3"/>
                  </a:cxn>
                  <a:cxn ang="0">
                    <a:pos x="T4" y="T5"/>
                  </a:cxn>
                  <a:cxn ang="0">
                    <a:pos x="T6" y="T7"/>
                  </a:cxn>
                </a:cxnLst>
                <a:rect b="b" l="0" r="r" t="0"/>
                <a:pathLst>
                  <a:path h="82" w="64">
                    <a:moveTo>
                      <a:pt x="9" y="9"/>
                    </a:moveTo>
                    <a:cubicBezTo>
                      <a:pt x="26" y="0"/>
                      <a:pt x="64" y="47"/>
                      <a:pt x="45" y="64"/>
                    </a:cubicBezTo>
                    <a:cubicBezTo>
                      <a:pt x="25" y="82"/>
                      <a:pt x="2" y="49"/>
                      <a:pt x="18" y="34"/>
                    </a:cubicBezTo>
                    <a:cubicBezTo>
                      <a:pt x="18" y="34"/>
                      <a:pt x="0" y="14"/>
                      <a:pt x="9" y="9"/>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0" name="íŝliḓê">
                <a:extLst>
                  <a:ext uri="{FF2B5EF4-FFF2-40B4-BE49-F238E27FC236}">
                    <a16:creationId xmlns:a16="http://schemas.microsoft.com/office/drawing/2014/main" id="{242FBE31-0F36-47CC-AB26-51CC3DF02833}"/>
                  </a:ext>
                </a:extLst>
              </p:cNvPr>
              <p:cNvSpPr/>
              <p:nvPr/>
            </p:nvSpPr>
            <p:spPr bwMode="auto">
              <a:xfrm>
                <a:off x="3278" y="293"/>
                <a:ext cx="58" cy="49"/>
              </a:xfrm>
              <a:custGeom>
                <a:gdLst>
                  <a:gd fmla="*/ 11 w 32" name="T0"/>
                  <a:gd fmla="*/ 24 h 27" name="T1"/>
                  <a:gd fmla="*/ 30 w 32" name="T2"/>
                  <a:gd fmla="*/ 21 h 27" name="T3"/>
                  <a:gd fmla="*/ 21 w 32" name="T4"/>
                  <a:gd fmla="*/ 4 h 27" name="T5"/>
                  <a:gd fmla="*/ 3 w 32" name="T6"/>
                  <a:gd fmla="*/ 7 h 27" name="T7"/>
                  <a:gd fmla="*/ 11 w 32" name="T8"/>
                  <a:gd fmla="*/ 24 h 27" name="T9"/>
                </a:gdLst>
                <a:cxnLst>
                  <a:cxn ang="0">
                    <a:pos x="T0" y="T1"/>
                  </a:cxn>
                  <a:cxn ang="0">
                    <a:pos x="T2" y="T3"/>
                  </a:cxn>
                  <a:cxn ang="0">
                    <a:pos x="T4" y="T5"/>
                  </a:cxn>
                  <a:cxn ang="0">
                    <a:pos x="T6" y="T7"/>
                  </a:cxn>
                  <a:cxn ang="0">
                    <a:pos x="T8" y="T9"/>
                  </a:cxn>
                </a:cxnLst>
                <a:rect b="b" l="0" r="r" t="0"/>
                <a:pathLst>
                  <a:path h="27" w="32">
                    <a:moveTo>
                      <a:pt x="11" y="24"/>
                    </a:moveTo>
                    <a:cubicBezTo>
                      <a:pt x="19" y="27"/>
                      <a:pt x="27" y="26"/>
                      <a:pt x="30" y="21"/>
                    </a:cubicBezTo>
                    <a:cubicBezTo>
                      <a:pt x="32" y="15"/>
                      <a:pt x="29" y="8"/>
                      <a:pt x="21" y="4"/>
                    </a:cubicBezTo>
                    <a:cubicBezTo>
                      <a:pt x="14" y="0"/>
                      <a:pt x="5" y="1"/>
                      <a:pt x="3" y="7"/>
                    </a:cubicBezTo>
                    <a:cubicBezTo>
                      <a:pt x="0" y="12"/>
                      <a:pt x="4" y="20"/>
                      <a:pt x="11" y="24"/>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1" name="íšļïḑè">
                <a:extLst>
                  <a:ext uri="{FF2B5EF4-FFF2-40B4-BE49-F238E27FC236}">
                    <a16:creationId xmlns:a16="http://schemas.microsoft.com/office/drawing/2014/main" id="{19AC977E-6E5F-4BAF-8A6B-2F6D7153C52C}"/>
                  </a:ext>
                </a:extLst>
              </p:cNvPr>
              <p:cNvSpPr/>
              <p:nvPr/>
            </p:nvSpPr>
            <p:spPr bwMode="auto">
              <a:xfrm>
                <a:off x="3276" y="317"/>
                <a:ext cx="51" cy="41"/>
              </a:xfrm>
              <a:custGeom>
                <a:gdLst>
                  <a:gd fmla="*/ 10 w 28" name="T0"/>
                  <a:gd fmla="*/ 20 h 23" name="T1"/>
                  <a:gd fmla="*/ 25 w 28" name="T2"/>
                  <a:gd fmla="*/ 17 h 23" name="T3"/>
                  <a:gd fmla="*/ 18 w 28" name="T4"/>
                  <a:gd fmla="*/ 3 h 23" name="T5"/>
                  <a:gd fmla="*/ 2 w 28" name="T6"/>
                  <a:gd fmla="*/ 6 h 23" name="T7"/>
                  <a:gd fmla="*/ 10 w 28" name="T8"/>
                  <a:gd fmla="*/ 20 h 23" name="T9"/>
                </a:gdLst>
                <a:cxnLst>
                  <a:cxn ang="0">
                    <a:pos x="T0" y="T1"/>
                  </a:cxn>
                  <a:cxn ang="0">
                    <a:pos x="T2" y="T3"/>
                  </a:cxn>
                  <a:cxn ang="0">
                    <a:pos x="T4" y="T5"/>
                  </a:cxn>
                  <a:cxn ang="0">
                    <a:pos x="T6" y="T7"/>
                  </a:cxn>
                  <a:cxn ang="0">
                    <a:pos x="T8" y="T9"/>
                  </a:cxn>
                </a:cxnLst>
                <a:rect b="b" l="0" r="r" t="0"/>
                <a:pathLst>
                  <a:path h="23" w="28">
                    <a:moveTo>
                      <a:pt x="10" y="20"/>
                    </a:moveTo>
                    <a:cubicBezTo>
                      <a:pt x="16" y="23"/>
                      <a:pt x="23" y="22"/>
                      <a:pt x="25" y="17"/>
                    </a:cubicBezTo>
                    <a:cubicBezTo>
                      <a:pt x="28" y="13"/>
                      <a:pt x="24" y="6"/>
                      <a:pt x="18" y="3"/>
                    </a:cubicBezTo>
                    <a:cubicBezTo>
                      <a:pt x="12" y="0"/>
                      <a:pt x="5" y="1"/>
                      <a:pt x="2" y="6"/>
                    </a:cubicBezTo>
                    <a:cubicBezTo>
                      <a:pt x="0" y="10"/>
                      <a:pt x="3" y="17"/>
                      <a:pt x="10" y="20"/>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2" name="îṣḷiďê">
                <a:extLst>
                  <a:ext uri="{FF2B5EF4-FFF2-40B4-BE49-F238E27FC236}">
                    <a16:creationId xmlns:a16="http://schemas.microsoft.com/office/drawing/2014/main" id="{1CA30F8C-A6E7-4DAA-9CF8-C9DF4DC6DFB3}"/>
                  </a:ext>
                </a:extLst>
              </p:cNvPr>
              <p:cNvSpPr/>
              <p:nvPr/>
            </p:nvSpPr>
            <p:spPr bwMode="auto">
              <a:xfrm>
                <a:off x="3362" y="297"/>
                <a:ext cx="85" cy="105"/>
              </a:xfrm>
              <a:custGeom>
                <a:gdLst>
                  <a:gd fmla="*/ 38 w 85" name="T0"/>
                  <a:gd fmla="*/ 105 h 105" name="T1"/>
                  <a:gd fmla="*/ 85 w 85" name="T2"/>
                  <a:gd fmla="*/ 20 h 105" name="T3"/>
                  <a:gd fmla="*/ 45 w 85" name="T4"/>
                  <a:gd fmla="*/ 0 h 105" name="T5"/>
                  <a:gd fmla="*/ 0 w 85" name="T6"/>
                  <a:gd fmla="*/ 86 h 105" name="T7"/>
                  <a:gd fmla="*/ 38 w 85" name="T8"/>
                  <a:gd fmla="*/ 105 h 105" name="T9"/>
                </a:gdLst>
                <a:cxnLst>
                  <a:cxn ang="0">
                    <a:pos x="T0" y="T1"/>
                  </a:cxn>
                  <a:cxn ang="0">
                    <a:pos x="T2" y="T3"/>
                  </a:cxn>
                  <a:cxn ang="0">
                    <a:pos x="T4" y="T5"/>
                  </a:cxn>
                  <a:cxn ang="0">
                    <a:pos x="T6" y="T7"/>
                  </a:cxn>
                  <a:cxn ang="0">
                    <a:pos x="T8" y="T9"/>
                  </a:cxn>
                </a:cxnLst>
                <a:rect b="b" l="0" r="r" t="0"/>
                <a:pathLst>
                  <a:path h="105" w="85">
                    <a:moveTo>
                      <a:pt x="38" y="105"/>
                    </a:moveTo>
                    <a:lnTo>
                      <a:pt x="85" y="20"/>
                    </a:lnTo>
                    <a:lnTo>
                      <a:pt x="45" y="0"/>
                    </a:lnTo>
                    <a:lnTo>
                      <a:pt x="0" y="86"/>
                    </a:lnTo>
                    <a:lnTo>
                      <a:pt x="38" y="10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3" name="iṩlídé">
                <a:extLst>
                  <a:ext uri="{FF2B5EF4-FFF2-40B4-BE49-F238E27FC236}">
                    <a16:creationId xmlns:a16="http://schemas.microsoft.com/office/drawing/2014/main" id="{93E10849-64D8-4961-B21F-79C59EC10AE9}"/>
                  </a:ext>
                </a:extLst>
              </p:cNvPr>
              <p:cNvSpPr/>
              <p:nvPr/>
            </p:nvSpPr>
            <p:spPr bwMode="auto">
              <a:xfrm>
                <a:off x="3384" y="302"/>
                <a:ext cx="1084" cy="351"/>
              </a:xfrm>
              <a:custGeom>
                <a:gdLst>
                  <a:gd fmla="*/ 1084 w 1084" name="T0"/>
                  <a:gd fmla="*/ 120 h 351" name="T1"/>
                  <a:gd fmla="*/ 754 w 1084" name="T2"/>
                  <a:gd fmla="*/ 261 h 351" name="T3"/>
                  <a:gd fmla="*/ 695 w 1084" name="T4"/>
                  <a:gd fmla="*/ 286 h 351" name="T5"/>
                  <a:gd fmla="*/ 548 w 1084" name="T6"/>
                  <a:gd fmla="*/ 349 h 351" name="T7"/>
                  <a:gd fmla="*/ 547 w 1084" name="T8"/>
                  <a:gd fmla="*/ 351 h 351" name="T9"/>
                  <a:gd fmla="*/ 545 w 1084" name="T10"/>
                  <a:gd fmla="*/ 351 h 351" name="T11"/>
                  <a:gd fmla="*/ 545 w 1084" name="T12"/>
                  <a:gd fmla="*/ 351 h 351" name="T13"/>
                  <a:gd fmla="*/ 543 w 1084" name="T14"/>
                  <a:gd fmla="*/ 349 h 351" name="T15"/>
                  <a:gd fmla="*/ 0 w 1084" name="T16"/>
                  <a:gd fmla="*/ 100 h 351" name="T17"/>
                  <a:gd fmla="*/ 52 w 1084" name="T18"/>
                  <a:gd fmla="*/ 0 h 351" name="T19"/>
                  <a:gd fmla="*/ 550 w 1084" name="T20"/>
                  <a:gd fmla="*/ 190 h 351" name="T21"/>
                  <a:gd fmla="*/ 1038 w 1084" name="T22"/>
                  <a:gd fmla="*/ 18 h 351" name="T23"/>
                  <a:gd fmla="*/ 1084 w 1084" name="T24"/>
                  <a:gd fmla="*/ 120 h 35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51" w="1084">
                    <a:moveTo>
                      <a:pt x="1084" y="120"/>
                    </a:moveTo>
                    <a:lnTo>
                      <a:pt x="754" y="261"/>
                    </a:lnTo>
                    <a:lnTo>
                      <a:pt x="695" y="286"/>
                    </a:lnTo>
                    <a:lnTo>
                      <a:pt x="548" y="349"/>
                    </a:lnTo>
                    <a:lnTo>
                      <a:pt x="547" y="351"/>
                    </a:lnTo>
                    <a:lnTo>
                      <a:pt x="545" y="351"/>
                    </a:lnTo>
                    <a:lnTo>
                      <a:pt x="545" y="351"/>
                    </a:lnTo>
                    <a:lnTo>
                      <a:pt x="543" y="349"/>
                    </a:lnTo>
                    <a:lnTo>
                      <a:pt x="0" y="100"/>
                    </a:lnTo>
                    <a:lnTo>
                      <a:pt x="52" y="0"/>
                    </a:lnTo>
                    <a:lnTo>
                      <a:pt x="550" y="190"/>
                    </a:lnTo>
                    <a:lnTo>
                      <a:pt x="1038" y="18"/>
                    </a:lnTo>
                    <a:lnTo>
                      <a:pt x="1084" y="120"/>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4" name="iṧḻîďê">
                <a:extLst>
                  <a:ext uri="{FF2B5EF4-FFF2-40B4-BE49-F238E27FC236}">
                    <a16:creationId xmlns:a16="http://schemas.microsoft.com/office/drawing/2014/main" id="{638C1571-F6CB-49B0-96FB-4A613D7B91BF}"/>
                  </a:ext>
                </a:extLst>
              </p:cNvPr>
              <p:cNvSpPr/>
              <p:nvPr/>
            </p:nvSpPr>
            <p:spPr bwMode="auto">
              <a:xfrm>
                <a:off x="4015" y="1345"/>
                <a:ext cx="104" cy="91"/>
              </a:xfrm>
              <a:custGeom>
                <a:gdLst>
                  <a:gd fmla="*/ 47 w 58" name="T0"/>
                  <a:gd fmla="*/ 0 h 51" name="T1"/>
                  <a:gd fmla="*/ 10 w 58" name="T2"/>
                  <a:gd fmla="*/ 0 h 51" name="T3"/>
                  <a:gd fmla="*/ 0 w 58" name="T4"/>
                  <a:gd fmla="*/ 9 h 51" name="T5"/>
                  <a:gd fmla="*/ 1 w 58" name="T6"/>
                  <a:gd fmla="*/ 41 h 51" name="T7"/>
                  <a:gd fmla="*/ 10 w 58" name="T8"/>
                  <a:gd fmla="*/ 51 h 51" name="T9"/>
                  <a:gd fmla="*/ 48 w 58" name="T10"/>
                  <a:gd fmla="*/ 51 h 51" name="T11"/>
                  <a:gd fmla="*/ 58 w 58" name="T12"/>
                  <a:gd fmla="*/ 41 h 51" name="T13"/>
                  <a:gd fmla="*/ 56 w 58" name="T14"/>
                  <a:gd fmla="*/ 9 h 51" name="T15"/>
                  <a:gd fmla="*/ 47 w 58"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57">
                    <a:moveTo>
                      <a:pt x="47" y="0"/>
                    </a:moveTo>
                    <a:cubicBezTo>
                      <a:pt x="10" y="0"/>
                      <a:pt x="10" y="0"/>
                      <a:pt x="10" y="0"/>
                    </a:cubicBezTo>
                    <a:cubicBezTo>
                      <a:pt x="5" y="0"/>
                      <a:pt x="0" y="3"/>
                      <a:pt x="0" y="9"/>
                    </a:cubicBezTo>
                    <a:cubicBezTo>
                      <a:pt x="1" y="41"/>
                      <a:pt x="1" y="41"/>
                      <a:pt x="1" y="41"/>
                    </a:cubicBezTo>
                    <a:cubicBezTo>
                      <a:pt x="1" y="47"/>
                      <a:pt x="5" y="51"/>
                      <a:pt x="10" y="51"/>
                    </a:cubicBezTo>
                    <a:cubicBezTo>
                      <a:pt x="48" y="51"/>
                      <a:pt x="48" y="51"/>
                      <a:pt x="48" y="51"/>
                    </a:cubicBezTo>
                    <a:cubicBezTo>
                      <a:pt x="54" y="51"/>
                      <a:pt x="58" y="47"/>
                      <a:pt x="58" y="41"/>
                    </a:cubicBezTo>
                    <a:cubicBezTo>
                      <a:pt x="56" y="9"/>
                      <a:pt x="56" y="9"/>
                      <a:pt x="56" y="9"/>
                    </a:cubicBezTo>
                    <a:cubicBezTo>
                      <a:pt x="56" y="3"/>
                      <a:pt x="52" y="0"/>
                      <a:pt x="47"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5" name="ïsḻïde">
                <a:extLst>
                  <a:ext uri="{FF2B5EF4-FFF2-40B4-BE49-F238E27FC236}">
                    <a16:creationId xmlns:a16="http://schemas.microsoft.com/office/drawing/2014/main" id="{8AC98A18-9A32-4571-8C36-FA80AE69A879}"/>
                  </a:ext>
                </a:extLst>
              </p:cNvPr>
              <p:cNvSpPr/>
              <p:nvPr/>
            </p:nvSpPr>
            <p:spPr bwMode="auto">
              <a:xfrm>
                <a:off x="4027" y="1406"/>
                <a:ext cx="162" cy="27"/>
              </a:xfrm>
              <a:custGeom>
                <a:gdLst>
                  <a:gd fmla="*/ 7 w 90" name="T0"/>
                  <a:gd fmla="*/ 0 h 15" name="T1"/>
                  <a:gd fmla="*/ 83 w 90" name="T2"/>
                  <a:gd fmla="*/ 0 h 15" name="T3"/>
                  <a:gd fmla="*/ 90 w 90" name="T4"/>
                  <a:gd fmla="*/ 7 h 15" name="T5"/>
                  <a:gd fmla="*/ 90 w 90" name="T6"/>
                  <a:gd fmla="*/ 8 h 15" name="T7"/>
                  <a:gd fmla="*/ 83 w 90" name="T8"/>
                  <a:gd fmla="*/ 15 h 15" name="T9"/>
                  <a:gd fmla="*/ 7 w 90" name="T10"/>
                  <a:gd fmla="*/ 15 h 15" name="T11"/>
                  <a:gd fmla="*/ 0 w 90" name="T12"/>
                  <a:gd fmla="*/ 8 h 15" name="T13"/>
                  <a:gd fmla="*/ 0 w 90" name="T14"/>
                  <a:gd fmla="*/ 7 h 15" name="T15"/>
                  <a:gd fmla="*/ 7 w 90"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0">
                    <a:moveTo>
                      <a:pt x="7" y="0"/>
                    </a:moveTo>
                    <a:cubicBezTo>
                      <a:pt x="83" y="0"/>
                      <a:pt x="83" y="0"/>
                      <a:pt x="83" y="0"/>
                    </a:cubicBezTo>
                    <a:cubicBezTo>
                      <a:pt x="87" y="0"/>
                      <a:pt x="90" y="3"/>
                      <a:pt x="90" y="7"/>
                    </a:cubicBezTo>
                    <a:cubicBezTo>
                      <a:pt x="90" y="8"/>
                      <a:pt x="90" y="8"/>
                      <a:pt x="90" y="8"/>
                    </a:cubicBezTo>
                    <a:cubicBezTo>
                      <a:pt x="90" y="12"/>
                      <a:pt x="87" y="15"/>
                      <a:pt x="83" y="15"/>
                    </a:cubicBezTo>
                    <a:cubicBezTo>
                      <a:pt x="7" y="15"/>
                      <a:pt x="7" y="15"/>
                      <a:pt x="7" y="15"/>
                    </a:cubicBezTo>
                    <a:cubicBezTo>
                      <a:pt x="3" y="15"/>
                      <a:pt x="0" y="12"/>
                      <a:pt x="0" y="8"/>
                    </a:cubicBezTo>
                    <a:cubicBezTo>
                      <a:pt x="0" y="7"/>
                      <a:pt x="0" y="7"/>
                      <a:pt x="0" y="7"/>
                    </a:cubicBezTo>
                    <a:cubicBezTo>
                      <a:pt x="0" y="3"/>
                      <a:pt x="3" y="0"/>
                      <a:pt x="7"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6" name="íṣḻïḑé">
                <a:extLst>
                  <a:ext uri="{FF2B5EF4-FFF2-40B4-BE49-F238E27FC236}">
                    <a16:creationId xmlns:a16="http://schemas.microsoft.com/office/drawing/2014/main" id="{69F91FB7-6ECD-489B-A684-03E61B954D4A}"/>
                  </a:ext>
                </a:extLst>
              </p:cNvPr>
              <p:cNvSpPr/>
              <p:nvPr/>
            </p:nvSpPr>
            <p:spPr bwMode="auto">
              <a:xfrm>
                <a:off x="4058" y="1356"/>
                <a:ext cx="132" cy="64"/>
              </a:xfrm>
              <a:custGeom>
                <a:gdLst>
                  <a:gd fmla="*/ 74 w 74" name="T0"/>
                  <a:gd fmla="*/ 36 h 36" name="T1"/>
                  <a:gd fmla="*/ 74 w 74" name="T2"/>
                  <a:gd fmla="*/ 34 h 36" name="T3"/>
                  <a:gd fmla="*/ 41 w 74" name="T4"/>
                  <a:gd fmla="*/ 0 h 36" name="T5"/>
                  <a:gd fmla="*/ 33 w 74" name="T6"/>
                  <a:gd fmla="*/ 0 h 36" name="T7"/>
                  <a:gd fmla="*/ 0 w 74" name="T8"/>
                  <a:gd fmla="*/ 34 h 36" name="T9"/>
                  <a:gd fmla="*/ 0 w 74" name="T10"/>
                  <a:gd fmla="*/ 36 h 36" name="T11"/>
                  <a:gd fmla="*/ 74 w 74" name="T12"/>
                  <a:gd fmla="*/ 36 h 36" name="T13"/>
                </a:gdLst>
                <a:cxnLst>
                  <a:cxn ang="0">
                    <a:pos x="T0" y="T1"/>
                  </a:cxn>
                  <a:cxn ang="0">
                    <a:pos x="T2" y="T3"/>
                  </a:cxn>
                  <a:cxn ang="0">
                    <a:pos x="T4" y="T5"/>
                  </a:cxn>
                  <a:cxn ang="0">
                    <a:pos x="T6" y="T7"/>
                  </a:cxn>
                  <a:cxn ang="0">
                    <a:pos x="T8" y="T9"/>
                  </a:cxn>
                  <a:cxn ang="0">
                    <a:pos x="T10" y="T11"/>
                  </a:cxn>
                  <a:cxn ang="0">
                    <a:pos x="T12" y="T13"/>
                  </a:cxn>
                </a:cxnLst>
                <a:rect b="b" l="0" r="r" t="0"/>
                <a:pathLst>
                  <a:path h="36" w="74">
                    <a:moveTo>
                      <a:pt x="74" y="36"/>
                    </a:moveTo>
                    <a:cubicBezTo>
                      <a:pt x="74" y="34"/>
                      <a:pt x="74" y="34"/>
                      <a:pt x="74" y="34"/>
                    </a:cubicBezTo>
                    <a:cubicBezTo>
                      <a:pt x="74" y="15"/>
                      <a:pt x="59" y="0"/>
                      <a:pt x="41" y="0"/>
                    </a:cubicBezTo>
                    <a:cubicBezTo>
                      <a:pt x="33" y="0"/>
                      <a:pt x="33" y="0"/>
                      <a:pt x="33" y="0"/>
                    </a:cubicBezTo>
                    <a:cubicBezTo>
                      <a:pt x="15" y="0"/>
                      <a:pt x="0" y="15"/>
                      <a:pt x="0" y="34"/>
                    </a:cubicBezTo>
                    <a:cubicBezTo>
                      <a:pt x="0" y="36"/>
                      <a:pt x="0" y="36"/>
                      <a:pt x="0" y="36"/>
                    </a:cubicBezTo>
                    <a:lnTo>
                      <a:pt x="74" y="36"/>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7" name="ïŝ1îdè">
                <a:extLst>
                  <a:ext uri="{FF2B5EF4-FFF2-40B4-BE49-F238E27FC236}">
                    <a16:creationId xmlns:a16="http://schemas.microsoft.com/office/drawing/2014/main" id="{28BF3927-DC98-4CDD-8248-8D1CC9EB7BBC}"/>
                  </a:ext>
                </a:extLst>
              </p:cNvPr>
              <p:cNvSpPr/>
              <p:nvPr/>
            </p:nvSpPr>
            <p:spPr bwMode="auto">
              <a:xfrm>
                <a:off x="4081" y="1359"/>
                <a:ext cx="90" cy="47"/>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8" name="iṧ1îḍê">
                <a:extLst>
                  <a:ext uri="{FF2B5EF4-FFF2-40B4-BE49-F238E27FC236}">
                    <a16:creationId xmlns:a16="http://schemas.microsoft.com/office/drawing/2014/main" id="{7B415BDE-EB63-49AE-A658-05DC673ECCE3}"/>
                  </a:ext>
                </a:extLst>
              </p:cNvPr>
              <p:cNvSpPr/>
              <p:nvPr/>
            </p:nvSpPr>
            <p:spPr bwMode="auto">
              <a:xfrm>
                <a:off x="4149" y="1374"/>
                <a:ext cx="11" cy="5"/>
              </a:xfrm>
              <a:custGeom>
                <a:gdLst>
                  <a:gd fmla="*/ 6 w 6" name="T0"/>
                  <a:gd fmla="*/ 3 h 3" name="T1"/>
                  <a:gd fmla="*/ 0 w 6" name="T2"/>
                  <a:gd fmla="*/ 0 h 3" name="T3"/>
                </a:gdLst>
                <a:cxnLst>
                  <a:cxn ang="0">
                    <a:pos x="T0" y="T1"/>
                  </a:cxn>
                  <a:cxn ang="0">
                    <a:pos x="T2" y="T3"/>
                  </a:cxn>
                </a:cxnLst>
                <a:rect b="b" l="0" r="r" t="0"/>
                <a:pathLst>
                  <a:path h="3" w="6">
                    <a:moveTo>
                      <a:pt x="6" y="3"/>
                    </a:moveTo>
                    <a:cubicBezTo>
                      <a:pt x="5" y="2"/>
                      <a:pt x="3" y="1"/>
                      <a:pt x="0" y="0"/>
                    </a:cubicBezTo>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9" name="isļîdê">
                <a:extLst>
                  <a:ext uri="{FF2B5EF4-FFF2-40B4-BE49-F238E27FC236}">
                    <a16:creationId xmlns:a16="http://schemas.microsoft.com/office/drawing/2014/main" id="{171F0C46-FD3F-4CC5-9B46-0F953D51EAF5}"/>
                  </a:ext>
                </a:extLst>
              </p:cNvPr>
              <p:cNvSpPr/>
              <p:nvPr/>
            </p:nvSpPr>
            <p:spPr bwMode="auto">
              <a:xfrm>
                <a:off x="4142" y="1367"/>
                <a:ext cx="23" cy="18"/>
              </a:xfrm>
              <a:custGeom>
                <a:gdLst>
                  <a:gd fmla="*/ 12 w 13" name="T0"/>
                  <a:gd fmla="*/ 6 h 10" name="T1"/>
                  <a:gd fmla="*/ 6 w 13" name="T2"/>
                  <a:gd fmla="*/ 2 h 10" name="T3"/>
                  <a:gd fmla="*/ 3 w 13" name="T4"/>
                  <a:gd fmla="*/ 6 h 10" name="T5"/>
                  <a:gd fmla="*/ 9 w 13" name="T6"/>
                  <a:gd fmla="*/ 9 h 10" name="T7"/>
                  <a:gd fmla="*/ 12 w 13" name="T8"/>
                  <a:gd fmla="*/ 9 h 10" name="T9"/>
                  <a:gd fmla="*/ 12 w 13" name="T10"/>
                  <a:gd fmla="*/ 6 h 10" name="T11"/>
                </a:gdLst>
                <a:cxnLst>
                  <a:cxn ang="0">
                    <a:pos x="T0" y="T1"/>
                  </a:cxn>
                  <a:cxn ang="0">
                    <a:pos x="T2" y="T3"/>
                  </a:cxn>
                  <a:cxn ang="0">
                    <a:pos x="T4" y="T5"/>
                  </a:cxn>
                  <a:cxn ang="0">
                    <a:pos x="T6" y="T7"/>
                  </a:cxn>
                  <a:cxn ang="0">
                    <a:pos x="T8" y="T9"/>
                  </a:cxn>
                  <a:cxn ang="0">
                    <a:pos x="T10" y="T11"/>
                  </a:cxn>
                </a:cxnLst>
                <a:rect b="b" l="0" r="r" t="0"/>
                <a:pathLst>
                  <a:path h="10" w="13">
                    <a:moveTo>
                      <a:pt x="12" y="6"/>
                    </a:moveTo>
                    <a:cubicBezTo>
                      <a:pt x="10" y="4"/>
                      <a:pt x="8" y="3"/>
                      <a:pt x="6" y="2"/>
                    </a:cubicBezTo>
                    <a:cubicBezTo>
                      <a:pt x="3" y="0"/>
                      <a:pt x="0" y="5"/>
                      <a:pt x="3" y="6"/>
                    </a:cubicBezTo>
                    <a:cubicBezTo>
                      <a:pt x="5" y="7"/>
                      <a:pt x="7" y="8"/>
                      <a:pt x="9" y="9"/>
                    </a:cubicBezTo>
                    <a:cubicBezTo>
                      <a:pt x="10" y="10"/>
                      <a:pt x="11" y="10"/>
                      <a:pt x="12" y="9"/>
                    </a:cubicBezTo>
                    <a:cubicBezTo>
                      <a:pt x="13" y="8"/>
                      <a:pt x="13" y="7"/>
                      <a:pt x="12" y="6"/>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0" name="ïŝ1îdé">
                <a:extLst>
                  <a:ext uri="{FF2B5EF4-FFF2-40B4-BE49-F238E27FC236}">
                    <a16:creationId xmlns:a16="http://schemas.microsoft.com/office/drawing/2014/main" id="{1007139F-9BC5-406E-B984-48DD786EF253}"/>
                  </a:ext>
                </a:extLst>
              </p:cNvPr>
              <p:cNvSpPr/>
              <p:nvPr/>
            </p:nvSpPr>
            <p:spPr bwMode="auto">
              <a:xfrm>
                <a:off x="4015" y="1420"/>
                <a:ext cx="175" cy="16"/>
              </a:xfrm>
              <a:custGeom>
                <a:gdLst>
                  <a:gd fmla="*/ 1 w 98" name="T0"/>
                  <a:gd fmla="*/ 9 h 9" name="T1"/>
                  <a:gd fmla="*/ 96 w 98" name="T2"/>
                  <a:gd fmla="*/ 9 h 9" name="T3"/>
                  <a:gd fmla="*/ 98 w 98" name="T4"/>
                  <a:gd fmla="*/ 7 h 9" name="T5"/>
                  <a:gd fmla="*/ 98 w 98" name="T6"/>
                  <a:gd fmla="*/ 2 h 9" name="T7"/>
                  <a:gd fmla="*/ 96 w 98" name="T8"/>
                  <a:gd fmla="*/ 0 h 9" name="T9"/>
                  <a:gd fmla="*/ 1 w 98" name="T10"/>
                  <a:gd fmla="*/ 0 h 9" name="T11"/>
                  <a:gd fmla="*/ 0 w 98" name="T12"/>
                  <a:gd fmla="*/ 2 h 9" name="T13"/>
                  <a:gd fmla="*/ 0 w 98" name="T14"/>
                  <a:gd fmla="*/ 7 h 9" name="T15"/>
                  <a:gd fmla="*/ 1 w 98"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8">
                    <a:moveTo>
                      <a:pt x="1" y="9"/>
                    </a:moveTo>
                    <a:cubicBezTo>
                      <a:pt x="96" y="9"/>
                      <a:pt x="96" y="9"/>
                      <a:pt x="96" y="9"/>
                    </a:cubicBezTo>
                    <a:cubicBezTo>
                      <a:pt x="97" y="9"/>
                      <a:pt x="98" y="8"/>
                      <a:pt x="98" y="7"/>
                    </a:cubicBezTo>
                    <a:cubicBezTo>
                      <a:pt x="98" y="2"/>
                      <a:pt x="98" y="2"/>
                      <a:pt x="98" y="2"/>
                    </a:cubicBezTo>
                    <a:cubicBezTo>
                      <a:pt x="98" y="0"/>
                      <a:pt x="97" y="0"/>
                      <a:pt x="96" y="0"/>
                    </a:cubicBezTo>
                    <a:cubicBezTo>
                      <a:pt x="1" y="0"/>
                      <a:pt x="1" y="0"/>
                      <a:pt x="1" y="0"/>
                    </a:cubicBezTo>
                    <a:cubicBezTo>
                      <a:pt x="0" y="0"/>
                      <a:pt x="0" y="0"/>
                      <a:pt x="0" y="2"/>
                    </a:cubicBezTo>
                    <a:cubicBezTo>
                      <a:pt x="0" y="7"/>
                      <a:pt x="0" y="7"/>
                      <a:pt x="0" y="7"/>
                    </a:cubicBezTo>
                    <a:cubicBezTo>
                      <a:pt x="0" y="8"/>
                      <a:pt x="0" y="9"/>
                      <a:pt x="1" y="9"/>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1" name="íšľîḓè">
                <a:extLst>
                  <a:ext uri="{FF2B5EF4-FFF2-40B4-BE49-F238E27FC236}">
                    <a16:creationId xmlns:a16="http://schemas.microsoft.com/office/drawing/2014/main" id="{3985B6C4-5A3B-47F2-A456-71EF07179168}"/>
                  </a:ext>
                </a:extLst>
              </p:cNvPr>
              <p:cNvSpPr/>
              <p:nvPr/>
            </p:nvSpPr>
            <p:spPr bwMode="auto">
              <a:xfrm>
                <a:off x="3746" y="1345"/>
                <a:ext cx="102" cy="91"/>
              </a:xfrm>
              <a:custGeom>
                <a:gdLst>
                  <a:gd fmla="*/ 10 w 57" name="T0"/>
                  <a:gd fmla="*/ 0 h 51" name="T1"/>
                  <a:gd fmla="*/ 48 w 57" name="T2"/>
                  <a:gd fmla="*/ 0 h 51" name="T3"/>
                  <a:gd fmla="*/ 57 w 57" name="T4"/>
                  <a:gd fmla="*/ 9 h 51" name="T5"/>
                  <a:gd fmla="*/ 57 w 57" name="T6"/>
                  <a:gd fmla="*/ 41 h 51" name="T7"/>
                  <a:gd fmla="*/ 47 w 57" name="T8"/>
                  <a:gd fmla="*/ 51 h 51" name="T9"/>
                  <a:gd fmla="*/ 9 w 57" name="T10"/>
                  <a:gd fmla="*/ 51 h 51" name="T11"/>
                  <a:gd fmla="*/ 0 w 57" name="T12"/>
                  <a:gd fmla="*/ 41 h 51" name="T13"/>
                  <a:gd fmla="*/ 1 w 57" name="T14"/>
                  <a:gd fmla="*/ 9 h 51" name="T15"/>
                  <a:gd fmla="*/ 10 w 57"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57">
                    <a:moveTo>
                      <a:pt x="10" y="0"/>
                    </a:moveTo>
                    <a:cubicBezTo>
                      <a:pt x="48" y="0"/>
                      <a:pt x="48" y="0"/>
                      <a:pt x="48" y="0"/>
                    </a:cubicBezTo>
                    <a:cubicBezTo>
                      <a:pt x="53" y="0"/>
                      <a:pt x="57" y="3"/>
                      <a:pt x="57" y="9"/>
                    </a:cubicBezTo>
                    <a:cubicBezTo>
                      <a:pt x="57" y="41"/>
                      <a:pt x="57" y="41"/>
                      <a:pt x="57" y="41"/>
                    </a:cubicBezTo>
                    <a:cubicBezTo>
                      <a:pt x="57" y="47"/>
                      <a:pt x="53" y="51"/>
                      <a:pt x="47" y="51"/>
                    </a:cubicBezTo>
                    <a:cubicBezTo>
                      <a:pt x="9" y="51"/>
                      <a:pt x="9" y="51"/>
                      <a:pt x="9" y="51"/>
                    </a:cubicBezTo>
                    <a:cubicBezTo>
                      <a:pt x="4" y="51"/>
                      <a:pt x="0" y="47"/>
                      <a:pt x="0" y="41"/>
                    </a:cubicBezTo>
                    <a:cubicBezTo>
                      <a:pt x="1" y="9"/>
                      <a:pt x="1" y="9"/>
                      <a:pt x="1" y="9"/>
                    </a:cubicBezTo>
                    <a:cubicBezTo>
                      <a:pt x="1" y="3"/>
                      <a:pt x="5" y="0"/>
                      <a:pt x="10"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2" name="ïṡḷîḑè">
                <a:extLst>
                  <a:ext uri="{FF2B5EF4-FFF2-40B4-BE49-F238E27FC236}">
                    <a16:creationId xmlns:a16="http://schemas.microsoft.com/office/drawing/2014/main" id="{57D6A13F-B37D-49C6-809E-8D410C89D2B9}"/>
                  </a:ext>
                </a:extLst>
              </p:cNvPr>
              <p:cNvSpPr/>
              <p:nvPr/>
            </p:nvSpPr>
            <p:spPr bwMode="auto">
              <a:xfrm>
                <a:off x="3676" y="1406"/>
                <a:ext cx="161" cy="27"/>
              </a:xfrm>
              <a:custGeom>
                <a:gdLst>
                  <a:gd fmla="*/ 83 w 90" name="T0"/>
                  <a:gd fmla="*/ 0 h 15" name="T1"/>
                  <a:gd fmla="*/ 7 w 90" name="T2"/>
                  <a:gd fmla="*/ 0 h 15" name="T3"/>
                  <a:gd fmla="*/ 0 w 90" name="T4"/>
                  <a:gd fmla="*/ 7 h 15" name="T5"/>
                  <a:gd fmla="*/ 0 w 90" name="T6"/>
                  <a:gd fmla="*/ 8 h 15" name="T7"/>
                  <a:gd fmla="*/ 7 w 90" name="T8"/>
                  <a:gd fmla="*/ 15 h 15" name="T9"/>
                  <a:gd fmla="*/ 83 w 90" name="T10"/>
                  <a:gd fmla="*/ 15 h 15" name="T11"/>
                  <a:gd fmla="*/ 90 w 90" name="T12"/>
                  <a:gd fmla="*/ 8 h 15" name="T13"/>
                  <a:gd fmla="*/ 90 w 90" name="T14"/>
                  <a:gd fmla="*/ 7 h 15" name="T15"/>
                  <a:gd fmla="*/ 83 w 90"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0">
                    <a:moveTo>
                      <a:pt x="83" y="0"/>
                    </a:moveTo>
                    <a:cubicBezTo>
                      <a:pt x="7" y="0"/>
                      <a:pt x="7" y="0"/>
                      <a:pt x="7" y="0"/>
                    </a:cubicBezTo>
                    <a:cubicBezTo>
                      <a:pt x="3" y="0"/>
                      <a:pt x="0" y="3"/>
                      <a:pt x="0" y="7"/>
                    </a:cubicBezTo>
                    <a:cubicBezTo>
                      <a:pt x="0" y="8"/>
                      <a:pt x="0" y="8"/>
                      <a:pt x="0" y="8"/>
                    </a:cubicBezTo>
                    <a:cubicBezTo>
                      <a:pt x="0" y="12"/>
                      <a:pt x="3" y="15"/>
                      <a:pt x="7" y="15"/>
                    </a:cubicBezTo>
                    <a:cubicBezTo>
                      <a:pt x="83" y="15"/>
                      <a:pt x="83" y="15"/>
                      <a:pt x="83" y="15"/>
                    </a:cubicBezTo>
                    <a:cubicBezTo>
                      <a:pt x="87" y="15"/>
                      <a:pt x="90" y="12"/>
                      <a:pt x="90" y="8"/>
                    </a:cubicBezTo>
                    <a:cubicBezTo>
                      <a:pt x="90" y="7"/>
                      <a:pt x="90" y="7"/>
                      <a:pt x="90" y="7"/>
                    </a:cubicBezTo>
                    <a:cubicBezTo>
                      <a:pt x="90" y="3"/>
                      <a:pt x="87" y="0"/>
                      <a:pt x="83"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3" name="îṣḷîḑe">
                <a:extLst>
                  <a:ext uri="{FF2B5EF4-FFF2-40B4-BE49-F238E27FC236}">
                    <a16:creationId xmlns:a16="http://schemas.microsoft.com/office/drawing/2014/main" id="{B4723795-5AF3-4460-99D1-7F1390EA6B01}"/>
                  </a:ext>
                </a:extLst>
              </p:cNvPr>
              <p:cNvSpPr/>
              <p:nvPr/>
            </p:nvSpPr>
            <p:spPr bwMode="auto">
              <a:xfrm>
                <a:off x="3672" y="1356"/>
                <a:ext cx="135" cy="64"/>
              </a:xfrm>
              <a:custGeom>
                <a:gdLst>
                  <a:gd fmla="*/ 0 w 75" name="T0"/>
                  <a:gd fmla="*/ 36 h 36" name="T1"/>
                  <a:gd fmla="*/ 0 w 75" name="T2"/>
                  <a:gd fmla="*/ 34 h 36" name="T3"/>
                  <a:gd fmla="*/ 34 w 75" name="T4"/>
                  <a:gd fmla="*/ 0 h 36" name="T5"/>
                  <a:gd fmla="*/ 42 w 75" name="T6"/>
                  <a:gd fmla="*/ 0 h 36" name="T7"/>
                  <a:gd fmla="*/ 75 w 75" name="T8"/>
                  <a:gd fmla="*/ 34 h 36" name="T9"/>
                  <a:gd fmla="*/ 75 w 75" name="T10"/>
                  <a:gd fmla="*/ 36 h 36" name="T11"/>
                  <a:gd fmla="*/ 0 w 75" name="T12"/>
                  <a:gd fmla="*/ 36 h 36" name="T13"/>
                </a:gdLst>
                <a:cxnLst>
                  <a:cxn ang="0">
                    <a:pos x="T0" y="T1"/>
                  </a:cxn>
                  <a:cxn ang="0">
                    <a:pos x="T2" y="T3"/>
                  </a:cxn>
                  <a:cxn ang="0">
                    <a:pos x="T4" y="T5"/>
                  </a:cxn>
                  <a:cxn ang="0">
                    <a:pos x="T6" y="T7"/>
                  </a:cxn>
                  <a:cxn ang="0">
                    <a:pos x="T8" y="T9"/>
                  </a:cxn>
                  <a:cxn ang="0">
                    <a:pos x="T10" y="T11"/>
                  </a:cxn>
                  <a:cxn ang="0">
                    <a:pos x="T12" y="T13"/>
                  </a:cxn>
                </a:cxnLst>
                <a:rect b="b" l="0" r="r" t="0"/>
                <a:pathLst>
                  <a:path h="36" w="75">
                    <a:moveTo>
                      <a:pt x="0" y="36"/>
                    </a:moveTo>
                    <a:cubicBezTo>
                      <a:pt x="0" y="34"/>
                      <a:pt x="0" y="34"/>
                      <a:pt x="0" y="34"/>
                    </a:cubicBezTo>
                    <a:cubicBezTo>
                      <a:pt x="0" y="15"/>
                      <a:pt x="15" y="0"/>
                      <a:pt x="34" y="0"/>
                    </a:cubicBezTo>
                    <a:cubicBezTo>
                      <a:pt x="42" y="0"/>
                      <a:pt x="42" y="0"/>
                      <a:pt x="42" y="0"/>
                    </a:cubicBezTo>
                    <a:cubicBezTo>
                      <a:pt x="60" y="0"/>
                      <a:pt x="75" y="15"/>
                      <a:pt x="75" y="34"/>
                    </a:cubicBezTo>
                    <a:cubicBezTo>
                      <a:pt x="75" y="36"/>
                      <a:pt x="75" y="36"/>
                      <a:pt x="75" y="36"/>
                    </a:cubicBezTo>
                    <a:lnTo>
                      <a:pt x="0" y="36"/>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4" name="î$ḷïḑe">
                <a:extLst>
                  <a:ext uri="{FF2B5EF4-FFF2-40B4-BE49-F238E27FC236}">
                    <a16:creationId xmlns:a16="http://schemas.microsoft.com/office/drawing/2014/main" id="{9BDD0DF9-C8EC-40CD-86BD-3BFD52EBCFA7}"/>
                  </a:ext>
                </a:extLst>
              </p:cNvPr>
              <p:cNvSpPr/>
              <p:nvPr/>
            </p:nvSpPr>
            <p:spPr bwMode="auto">
              <a:xfrm>
                <a:off x="3692" y="1359"/>
                <a:ext cx="92" cy="47"/>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5" name="íŝļiďê">
                <a:extLst>
                  <a:ext uri="{FF2B5EF4-FFF2-40B4-BE49-F238E27FC236}">
                    <a16:creationId xmlns:a16="http://schemas.microsoft.com/office/drawing/2014/main" id="{262A36B5-5B9B-4EAB-9753-EE6ABE9BD76D}"/>
                  </a:ext>
                </a:extLst>
              </p:cNvPr>
              <p:cNvSpPr/>
              <p:nvPr/>
            </p:nvSpPr>
            <p:spPr bwMode="auto">
              <a:xfrm>
                <a:off x="3703" y="1374"/>
                <a:ext cx="11" cy="5"/>
              </a:xfrm>
              <a:custGeom>
                <a:gdLst>
                  <a:gd fmla="*/ 0 w 6" name="T0"/>
                  <a:gd fmla="*/ 3 h 3" name="T1"/>
                  <a:gd fmla="*/ 6 w 6" name="T2"/>
                  <a:gd fmla="*/ 0 h 3" name="T3"/>
                </a:gdLst>
                <a:cxnLst>
                  <a:cxn ang="0">
                    <a:pos x="T0" y="T1"/>
                  </a:cxn>
                  <a:cxn ang="0">
                    <a:pos x="T2" y="T3"/>
                  </a:cxn>
                </a:cxnLst>
                <a:rect b="b" l="0" r="r" t="0"/>
                <a:pathLst>
                  <a:path h="3" w="6">
                    <a:moveTo>
                      <a:pt x="0" y="3"/>
                    </a:moveTo>
                    <a:cubicBezTo>
                      <a:pt x="2" y="2"/>
                      <a:pt x="4" y="1"/>
                      <a:pt x="6" y="0"/>
                    </a:cubicBezTo>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6" name="îsļîde">
                <a:extLst>
                  <a:ext uri="{FF2B5EF4-FFF2-40B4-BE49-F238E27FC236}">
                    <a16:creationId xmlns:a16="http://schemas.microsoft.com/office/drawing/2014/main" id="{989510E2-D0F4-41A6-8386-B7C98A760833}"/>
                  </a:ext>
                </a:extLst>
              </p:cNvPr>
              <p:cNvSpPr/>
              <p:nvPr/>
            </p:nvSpPr>
            <p:spPr bwMode="auto">
              <a:xfrm>
                <a:off x="3698" y="1367"/>
                <a:ext cx="23" cy="18"/>
              </a:xfrm>
              <a:custGeom>
                <a:gdLst>
                  <a:gd fmla="*/ 5 w 13" name="T0"/>
                  <a:gd fmla="*/ 9 h 10" name="T1"/>
                  <a:gd fmla="*/ 10 w 13" name="T2"/>
                  <a:gd fmla="*/ 6 h 10" name="T3"/>
                  <a:gd fmla="*/ 8 w 13" name="T4"/>
                  <a:gd fmla="*/ 2 h 10" name="T5"/>
                  <a:gd fmla="*/ 1 w 13" name="T6"/>
                  <a:gd fmla="*/ 6 h 10" name="T7"/>
                  <a:gd fmla="*/ 1 w 13" name="T8"/>
                  <a:gd fmla="*/ 9 h 10" name="T9"/>
                  <a:gd fmla="*/ 5 w 13" name="T10"/>
                  <a:gd fmla="*/ 9 h 10" name="T11"/>
                </a:gdLst>
                <a:cxnLst>
                  <a:cxn ang="0">
                    <a:pos x="T0" y="T1"/>
                  </a:cxn>
                  <a:cxn ang="0">
                    <a:pos x="T2" y="T3"/>
                  </a:cxn>
                  <a:cxn ang="0">
                    <a:pos x="T4" y="T5"/>
                  </a:cxn>
                  <a:cxn ang="0">
                    <a:pos x="T6" y="T7"/>
                  </a:cxn>
                  <a:cxn ang="0">
                    <a:pos x="T8" y="T9"/>
                  </a:cxn>
                  <a:cxn ang="0">
                    <a:pos x="T10" y="T11"/>
                  </a:cxn>
                </a:cxnLst>
                <a:rect b="b" l="0" r="r" t="0"/>
                <a:pathLst>
                  <a:path h="10" w="13">
                    <a:moveTo>
                      <a:pt x="5" y="9"/>
                    </a:moveTo>
                    <a:cubicBezTo>
                      <a:pt x="7" y="8"/>
                      <a:pt x="8" y="7"/>
                      <a:pt x="10" y="6"/>
                    </a:cubicBezTo>
                    <a:cubicBezTo>
                      <a:pt x="13" y="5"/>
                      <a:pt x="11" y="0"/>
                      <a:pt x="8" y="2"/>
                    </a:cubicBezTo>
                    <a:cubicBezTo>
                      <a:pt x="5" y="3"/>
                      <a:pt x="3" y="4"/>
                      <a:pt x="1" y="6"/>
                    </a:cubicBezTo>
                    <a:cubicBezTo>
                      <a:pt x="0" y="7"/>
                      <a:pt x="0" y="8"/>
                      <a:pt x="1" y="9"/>
                    </a:cubicBezTo>
                    <a:cubicBezTo>
                      <a:pt x="2" y="10"/>
                      <a:pt x="4" y="10"/>
                      <a:pt x="5" y="9"/>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7" name="ïṩ1ïḓe">
                <a:extLst>
                  <a:ext uri="{FF2B5EF4-FFF2-40B4-BE49-F238E27FC236}">
                    <a16:creationId xmlns:a16="http://schemas.microsoft.com/office/drawing/2014/main" id="{46E31B3F-B035-47DA-BB67-2D707E2FE1D0}"/>
                  </a:ext>
                </a:extLst>
              </p:cNvPr>
              <p:cNvSpPr/>
              <p:nvPr/>
            </p:nvSpPr>
            <p:spPr bwMode="auto">
              <a:xfrm>
                <a:off x="3672" y="1420"/>
                <a:ext cx="178" cy="16"/>
              </a:xfrm>
              <a:custGeom>
                <a:gdLst>
                  <a:gd fmla="*/ 97 w 99" name="T0"/>
                  <a:gd fmla="*/ 9 h 9" name="T1"/>
                  <a:gd fmla="*/ 2 w 99" name="T2"/>
                  <a:gd fmla="*/ 9 h 9" name="T3"/>
                  <a:gd fmla="*/ 0 w 99" name="T4"/>
                  <a:gd fmla="*/ 7 h 9" name="T5"/>
                  <a:gd fmla="*/ 0 w 99" name="T6"/>
                  <a:gd fmla="*/ 2 h 9" name="T7"/>
                  <a:gd fmla="*/ 2 w 99" name="T8"/>
                  <a:gd fmla="*/ 0 h 9" name="T9"/>
                  <a:gd fmla="*/ 97 w 99" name="T10"/>
                  <a:gd fmla="*/ 0 h 9" name="T11"/>
                  <a:gd fmla="*/ 99 w 99" name="T12"/>
                  <a:gd fmla="*/ 2 h 9" name="T13"/>
                  <a:gd fmla="*/ 99 w 99" name="T14"/>
                  <a:gd fmla="*/ 7 h 9" name="T15"/>
                  <a:gd fmla="*/ 97 w 99"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9">
                    <a:moveTo>
                      <a:pt x="97" y="9"/>
                    </a:moveTo>
                    <a:cubicBezTo>
                      <a:pt x="2" y="9"/>
                      <a:pt x="2" y="9"/>
                      <a:pt x="2" y="9"/>
                    </a:cubicBezTo>
                    <a:cubicBezTo>
                      <a:pt x="1" y="9"/>
                      <a:pt x="0" y="8"/>
                      <a:pt x="0" y="7"/>
                    </a:cubicBezTo>
                    <a:cubicBezTo>
                      <a:pt x="0" y="2"/>
                      <a:pt x="0" y="2"/>
                      <a:pt x="0" y="2"/>
                    </a:cubicBezTo>
                    <a:cubicBezTo>
                      <a:pt x="0" y="0"/>
                      <a:pt x="1" y="0"/>
                      <a:pt x="2" y="0"/>
                    </a:cubicBezTo>
                    <a:cubicBezTo>
                      <a:pt x="97" y="0"/>
                      <a:pt x="97" y="0"/>
                      <a:pt x="97" y="0"/>
                    </a:cubicBezTo>
                    <a:cubicBezTo>
                      <a:pt x="98" y="0"/>
                      <a:pt x="99" y="0"/>
                      <a:pt x="99" y="2"/>
                    </a:cubicBezTo>
                    <a:cubicBezTo>
                      <a:pt x="99" y="7"/>
                      <a:pt x="99" y="7"/>
                      <a:pt x="99" y="7"/>
                    </a:cubicBezTo>
                    <a:cubicBezTo>
                      <a:pt x="99" y="8"/>
                      <a:pt x="98" y="9"/>
                      <a:pt x="97" y="9"/>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8" name="iṣļidé">
                <a:extLst>
                  <a:ext uri="{FF2B5EF4-FFF2-40B4-BE49-F238E27FC236}">
                    <a16:creationId xmlns:a16="http://schemas.microsoft.com/office/drawing/2014/main" id="{E7085D8A-C767-42F7-A7D8-B6AF903C9772}"/>
                  </a:ext>
                </a:extLst>
              </p:cNvPr>
              <p:cNvSpPr/>
              <p:nvPr/>
            </p:nvSpPr>
            <p:spPr bwMode="auto">
              <a:xfrm>
                <a:off x="4015" y="1345"/>
                <a:ext cx="104" cy="91"/>
              </a:xfrm>
              <a:custGeom>
                <a:gdLst>
                  <a:gd fmla="*/ 47 w 58" name="T0"/>
                  <a:gd fmla="*/ 0 h 51" name="T1"/>
                  <a:gd fmla="*/ 10 w 58" name="T2"/>
                  <a:gd fmla="*/ 0 h 51" name="T3"/>
                  <a:gd fmla="*/ 0 w 58" name="T4"/>
                  <a:gd fmla="*/ 9 h 51" name="T5"/>
                  <a:gd fmla="*/ 1 w 58" name="T6"/>
                  <a:gd fmla="*/ 41 h 51" name="T7"/>
                  <a:gd fmla="*/ 10 w 58" name="T8"/>
                  <a:gd fmla="*/ 51 h 51" name="T9"/>
                  <a:gd fmla="*/ 48 w 58" name="T10"/>
                  <a:gd fmla="*/ 51 h 51" name="T11"/>
                  <a:gd fmla="*/ 58 w 58" name="T12"/>
                  <a:gd fmla="*/ 41 h 51" name="T13"/>
                  <a:gd fmla="*/ 56 w 58" name="T14"/>
                  <a:gd fmla="*/ 9 h 51" name="T15"/>
                  <a:gd fmla="*/ 47 w 58"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57">
                    <a:moveTo>
                      <a:pt x="47" y="0"/>
                    </a:moveTo>
                    <a:cubicBezTo>
                      <a:pt x="10" y="0"/>
                      <a:pt x="10" y="0"/>
                      <a:pt x="10" y="0"/>
                    </a:cubicBezTo>
                    <a:cubicBezTo>
                      <a:pt x="5" y="0"/>
                      <a:pt x="0" y="3"/>
                      <a:pt x="0" y="9"/>
                    </a:cubicBezTo>
                    <a:cubicBezTo>
                      <a:pt x="1" y="41"/>
                      <a:pt x="1" y="41"/>
                      <a:pt x="1" y="41"/>
                    </a:cubicBezTo>
                    <a:cubicBezTo>
                      <a:pt x="1" y="47"/>
                      <a:pt x="5" y="51"/>
                      <a:pt x="10" y="51"/>
                    </a:cubicBezTo>
                    <a:cubicBezTo>
                      <a:pt x="48" y="51"/>
                      <a:pt x="48" y="51"/>
                      <a:pt x="48" y="51"/>
                    </a:cubicBezTo>
                    <a:cubicBezTo>
                      <a:pt x="54" y="51"/>
                      <a:pt x="58" y="47"/>
                      <a:pt x="58" y="41"/>
                    </a:cubicBezTo>
                    <a:cubicBezTo>
                      <a:pt x="56" y="9"/>
                      <a:pt x="56" y="9"/>
                      <a:pt x="56" y="9"/>
                    </a:cubicBezTo>
                    <a:cubicBezTo>
                      <a:pt x="56" y="3"/>
                      <a:pt x="52" y="0"/>
                      <a:pt x="47" y="0"/>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9" name="iślïďê">
                <a:extLst>
                  <a:ext uri="{FF2B5EF4-FFF2-40B4-BE49-F238E27FC236}">
                    <a16:creationId xmlns:a16="http://schemas.microsoft.com/office/drawing/2014/main" id="{9FC84FF1-7205-4BF1-98D5-EDEF350E9DF1}"/>
                  </a:ext>
                </a:extLst>
              </p:cNvPr>
              <p:cNvSpPr/>
              <p:nvPr/>
            </p:nvSpPr>
            <p:spPr bwMode="auto">
              <a:xfrm>
                <a:off x="4027" y="1406"/>
                <a:ext cx="162" cy="27"/>
              </a:xfrm>
              <a:custGeom>
                <a:gdLst>
                  <a:gd fmla="*/ 7 w 90" name="T0"/>
                  <a:gd fmla="*/ 0 h 15" name="T1"/>
                  <a:gd fmla="*/ 83 w 90" name="T2"/>
                  <a:gd fmla="*/ 0 h 15" name="T3"/>
                  <a:gd fmla="*/ 90 w 90" name="T4"/>
                  <a:gd fmla="*/ 7 h 15" name="T5"/>
                  <a:gd fmla="*/ 90 w 90" name="T6"/>
                  <a:gd fmla="*/ 8 h 15" name="T7"/>
                  <a:gd fmla="*/ 83 w 90" name="T8"/>
                  <a:gd fmla="*/ 15 h 15" name="T9"/>
                  <a:gd fmla="*/ 7 w 90" name="T10"/>
                  <a:gd fmla="*/ 15 h 15" name="T11"/>
                  <a:gd fmla="*/ 0 w 90" name="T12"/>
                  <a:gd fmla="*/ 8 h 15" name="T13"/>
                  <a:gd fmla="*/ 0 w 90" name="T14"/>
                  <a:gd fmla="*/ 7 h 15" name="T15"/>
                  <a:gd fmla="*/ 7 w 90"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0">
                    <a:moveTo>
                      <a:pt x="7" y="0"/>
                    </a:moveTo>
                    <a:cubicBezTo>
                      <a:pt x="83" y="0"/>
                      <a:pt x="83" y="0"/>
                      <a:pt x="83" y="0"/>
                    </a:cubicBezTo>
                    <a:cubicBezTo>
                      <a:pt x="87" y="0"/>
                      <a:pt x="90" y="3"/>
                      <a:pt x="90" y="7"/>
                    </a:cubicBezTo>
                    <a:cubicBezTo>
                      <a:pt x="90" y="8"/>
                      <a:pt x="90" y="8"/>
                      <a:pt x="90" y="8"/>
                    </a:cubicBezTo>
                    <a:cubicBezTo>
                      <a:pt x="90" y="12"/>
                      <a:pt x="87" y="15"/>
                      <a:pt x="83" y="15"/>
                    </a:cubicBezTo>
                    <a:cubicBezTo>
                      <a:pt x="7" y="15"/>
                      <a:pt x="7" y="15"/>
                      <a:pt x="7" y="15"/>
                    </a:cubicBezTo>
                    <a:cubicBezTo>
                      <a:pt x="3" y="15"/>
                      <a:pt x="0" y="12"/>
                      <a:pt x="0" y="8"/>
                    </a:cubicBezTo>
                    <a:cubicBezTo>
                      <a:pt x="0" y="7"/>
                      <a:pt x="0" y="7"/>
                      <a:pt x="0" y="7"/>
                    </a:cubicBezTo>
                    <a:cubicBezTo>
                      <a:pt x="0" y="3"/>
                      <a:pt x="3" y="0"/>
                      <a:pt x="7" y="0"/>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0" name="ïṩlíḋe">
                <a:extLst>
                  <a:ext uri="{FF2B5EF4-FFF2-40B4-BE49-F238E27FC236}">
                    <a16:creationId xmlns:a16="http://schemas.microsoft.com/office/drawing/2014/main" id="{F19AAC3B-E036-4E31-AAA9-6C3A9681F087}"/>
                  </a:ext>
                </a:extLst>
              </p:cNvPr>
              <p:cNvSpPr/>
              <p:nvPr/>
            </p:nvSpPr>
            <p:spPr bwMode="auto">
              <a:xfrm>
                <a:off x="4058" y="1356"/>
                <a:ext cx="132" cy="64"/>
              </a:xfrm>
              <a:custGeom>
                <a:gdLst>
                  <a:gd fmla="*/ 74 w 74" name="T0"/>
                  <a:gd fmla="*/ 36 h 36" name="T1"/>
                  <a:gd fmla="*/ 74 w 74" name="T2"/>
                  <a:gd fmla="*/ 34 h 36" name="T3"/>
                  <a:gd fmla="*/ 41 w 74" name="T4"/>
                  <a:gd fmla="*/ 0 h 36" name="T5"/>
                  <a:gd fmla="*/ 33 w 74" name="T6"/>
                  <a:gd fmla="*/ 0 h 36" name="T7"/>
                  <a:gd fmla="*/ 0 w 74" name="T8"/>
                  <a:gd fmla="*/ 34 h 36" name="T9"/>
                  <a:gd fmla="*/ 0 w 74" name="T10"/>
                  <a:gd fmla="*/ 36 h 36" name="T11"/>
                  <a:gd fmla="*/ 74 w 74" name="T12"/>
                  <a:gd fmla="*/ 36 h 36" name="T13"/>
                </a:gdLst>
                <a:cxnLst>
                  <a:cxn ang="0">
                    <a:pos x="T0" y="T1"/>
                  </a:cxn>
                  <a:cxn ang="0">
                    <a:pos x="T2" y="T3"/>
                  </a:cxn>
                  <a:cxn ang="0">
                    <a:pos x="T4" y="T5"/>
                  </a:cxn>
                  <a:cxn ang="0">
                    <a:pos x="T6" y="T7"/>
                  </a:cxn>
                  <a:cxn ang="0">
                    <a:pos x="T8" y="T9"/>
                  </a:cxn>
                  <a:cxn ang="0">
                    <a:pos x="T10" y="T11"/>
                  </a:cxn>
                  <a:cxn ang="0">
                    <a:pos x="T12" y="T13"/>
                  </a:cxn>
                </a:cxnLst>
                <a:rect b="b" l="0" r="r" t="0"/>
                <a:pathLst>
                  <a:path h="36" w="74">
                    <a:moveTo>
                      <a:pt x="74" y="36"/>
                    </a:moveTo>
                    <a:cubicBezTo>
                      <a:pt x="74" y="34"/>
                      <a:pt x="74" y="34"/>
                      <a:pt x="74" y="34"/>
                    </a:cubicBezTo>
                    <a:cubicBezTo>
                      <a:pt x="74" y="15"/>
                      <a:pt x="59" y="0"/>
                      <a:pt x="41" y="0"/>
                    </a:cubicBezTo>
                    <a:cubicBezTo>
                      <a:pt x="33" y="0"/>
                      <a:pt x="33" y="0"/>
                      <a:pt x="33" y="0"/>
                    </a:cubicBezTo>
                    <a:cubicBezTo>
                      <a:pt x="15" y="0"/>
                      <a:pt x="0" y="15"/>
                      <a:pt x="0" y="34"/>
                    </a:cubicBezTo>
                    <a:cubicBezTo>
                      <a:pt x="0" y="36"/>
                      <a:pt x="0" y="36"/>
                      <a:pt x="0" y="36"/>
                    </a:cubicBezTo>
                    <a:lnTo>
                      <a:pt x="74" y="36"/>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1" name="ïšľïďè">
                <a:extLst>
                  <a:ext uri="{FF2B5EF4-FFF2-40B4-BE49-F238E27FC236}">
                    <a16:creationId xmlns:a16="http://schemas.microsoft.com/office/drawing/2014/main" id="{8A2865E9-3542-4783-961E-919EBC89A889}"/>
                  </a:ext>
                </a:extLst>
              </p:cNvPr>
              <p:cNvSpPr/>
              <p:nvPr/>
            </p:nvSpPr>
            <p:spPr bwMode="auto">
              <a:xfrm>
                <a:off x="4081" y="1359"/>
                <a:ext cx="90" cy="47"/>
              </a:xfrm>
              <a:prstGeom prst="ellipse">
                <a:avLst/>
              </a:pr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2" name="ïsľîḓe">
                <a:extLst>
                  <a:ext uri="{FF2B5EF4-FFF2-40B4-BE49-F238E27FC236}">
                    <a16:creationId xmlns:a16="http://schemas.microsoft.com/office/drawing/2014/main" id="{3E916A1A-7080-4DDC-AF22-7B2F30B8B3FD}"/>
                  </a:ext>
                </a:extLst>
              </p:cNvPr>
              <p:cNvSpPr/>
              <p:nvPr/>
            </p:nvSpPr>
            <p:spPr bwMode="auto">
              <a:xfrm>
                <a:off x="4149" y="1374"/>
                <a:ext cx="11" cy="5"/>
              </a:xfrm>
              <a:custGeom>
                <a:gdLst>
                  <a:gd fmla="*/ 6 w 6" name="T0"/>
                  <a:gd fmla="*/ 3 h 3" name="T1"/>
                  <a:gd fmla="*/ 0 w 6" name="T2"/>
                  <a:gd fmla="*/ 0 h 3" name="T3"/>
                </a:gdLst>
                <a:cxnLst>
                  <a:cxn ang="0">
                    <a:pos x="T0" y="T1"/>
                  </a:cxn>
                  <a:cxn ang="0">
                    <a:pos x="T2" y="T3"/>
                  </a:cxn>
                </a:cxnLst>
                <a:rect b="b" l="0" r="r" t="0"/>
                <a:pathLst>
                  <a:path h="3" w="6">
                    <a:moveTo>
                      <a:pt x="6" y="3"/>
                    </a:moveTo>
                    <a:cubicBezTo>
                      <a:pt x="5" y="2"/>
                      <a:pt x="3" y="1"/>
                      <a:pt x="0" y="0"/>
                    </a:cubicBezTo>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3" name="išľîḓe">
                <a:extLst>
                  <a:ext uri="{FF2B5EF4-FFF2-40B4-BE49-F238E27FC236}">
                    <a16:creationId xmlns:a16="http://schemas.microsoft.com/office/drawing/2014/main" id="{2F5CF625-AE5E-4FB2-9DC6-07643D6127ED}"/>
                  </a:ext>
                </a:extLst>
              </p:cNvPr>
              <p:cNvSpPr/>
              <p:nvPr/>
            </p:nvSpPr>
            <p:spPr bwMode="auto">
              <a:xfrm>
                <a:off x="4142" y="1367"/>
                <a:ext cx="23" cy="18"/>
              </a:xfrm>
              <a:custGeom>
                <a:gdLst>
                  <a:gd fmla="*/ 12 w 13" name="T0"/>
                  <a:gd fmla="*/ 6 h 10" name="T1"/>
                  <a:gd fmla="*/ 6 w 13" name="T2"/>
                  <a:gd fmla="*/ 2 h 10" name="T3"/>
                  <a:gd fmla="*/ 3 w 13" name="T4"/>
                  <a:gd fmla="*/ 6 h 10" name="T5"/>
                  <a:gd fmla="*/ 9 w 13" name="T6"/>
                  <a:gd fmla="*/ 9 h 10" name="T7"/>
                  <a:gd fmla="*/ 12 w 13" name="T8"/>
                  <a:gd fmla="*/ 9 h 10" name="T9"/>
                  <a:gd fmla="*/ 12 w 13" name="T10"/>
                  <a:gd fmla="*/ 6 h 10" name="T11"/>
                </a:gdLst>
                <a:cxnLst>
                  <a:cxn ang="0">
                    <a:pos x="T0" y="T1"/>
                  </a:cxn>
                  <a:cxn ang="0">
                    <a:pos x="T2" y="T3"/>
                  </a:cxn>
                  <a:cxn ang="0">
                    <a:pos x="T4" y="T5"/>
                  </a:cxn>
                  <a:cxn ang="0">
                    <a:pos x="T6" y="T7"/>
                  </a:cxn>
                  <a:cxn ang="0">
                    <a:pos x="T8" y="T9"/>
                  </a:cxn>
                  <a:cxn ang="0">
                    <a:pos x="T10" y="T11"/>
                  </a:cxn>
                </a:cxnLst>
                <a:rect b="b" l="0" r="r" t="0"/>
                <a:pathLst>
                  <a:path h="10" w="13">
                    <a:moveTo>
                      <a:pt x="12" y="6"/>
                    </a:moveTo>
                    <a:cubicBezTo>
                      <a:pt x="10" y="4"/>
                      <a:pt x="8" y="3"/>
                      <a:pt x="6" y="2"/>
                    </a:cubicBezTo>
                    <a:cubicBezTo>
                      <a:pt x="3" y="0"/>
                      <a:pt x="0" y="5"/>
                      <a:pt x="3" y="6"/>
                    </a:cubicBezTo>
                    <a:cubicBezTo>
                      <a:pt x="5" y="7"/>
                      <a:pt x="7" y="8"/>
                      <a:pt x="9" y="9"/>
                    </a:cubicBezTo>
                    <a:cubicBezTo>
                      <a:pt x="10" y="10"/>
                      <a:pt x="11" y="10"/>
                      <a:pt x="12" y="9"/>
                    </a:cubicBezTo>
                    <a:cubicBezTo>
                      <a:pt x="13" y="8"/>
                      <a:pt x="13" y="7"/>
                      <a:pt x="12" y="6"/>
                    </a:cubicBezTo>
                    <a:close/>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4" name="íṩļiďé">
                <a:extLst>
                  <a:ext uri="{FF2B5EF4-FFF2-40B4-BE49-F238E27FC236}">
                    <a16:creationId xmlns:a16="http://schemas.microsoft.com/office/drawing/2014/main" id="{72CB7A10-42B8-4CDB-8B33-0713B7D22859}"/>
                  </a:ext>
                </a:extLst>
              </p:cNvPr>
              <p:cNvSpPr/>
              <p:nvPr/>
            </p:nvSpPr>
            <p:spPr bwMode="auto">
              <a:xfrm>
                <a:off x="4015" y="1420"/>
                <a:ext cx="175" cy="16"/>
              </a:xfrm>
              <a:custGeom>
                <a:gdLst>
                  <a:gd fmla="*/ 1 w 98" name="T0"/>
                  <a:gd fmla="*/ 9 h 9" name="T1"/>
                  <a:gd fmla="*/ 96 w 98" name="T2"/>
                  <a:gd fmla="*/ 9 h 9" name="T3"/>
                  <a:gd fmla="*/ 98 w 98" name="T4"/>
                  <a:gd fmla="*/ 7 h 9" name="T5"/>
                  <a:gd fmla="*/ 98 w 98" name="T6"/>
                  <a:gd fmla="*/ 2 h 9" name="T7"/>
                  <a:gd fmla="*/ 96 w 98" name="T8"/>
                  <a:gd fmla="*/ 0 h 9" name="T9"/>
                  <a:gd fmla="*/ 1 w 98" name="T10"/>
                  <a:gd fmla="*/ 0 h 9" name="T11"/>
                  <a:gd fmla="*/ 0 w 98" name="T12"/>
                  <a:gd fmla="*/ 2 h 9" name="T13"/>
                  <a:gd fmla="*/ 0 w 98" name="T14"/>
                  <a:gd fmla="*/ 7 h 9" name="T15"/>
                  <a:gd fmla="*/ 1 w 98"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8">
                    <a:moveTo>
                      <a:pt x="1" y="9"/>
                    </a:moveTo>
                    <a:cubicBezTo>
                      <a:pt x="96" y="9"/>
                      <a:pt x="96" y="9"/>
                      <a:pt x="96" y="9"/>
                    </a:cubicBezTo>
                    <a:cubicBezTo>
                      <a:pt x="97" y="9"/>
                      <a:pt x="98" y="8"/>
                      <a:pt x="98" y="7"/>
                    </a:cubicBezTo>
                    <a:cubicBezTo>
                      <a:pt x="98" y="2"/>
                      <a:pt x="98" y="2"/>
                      <a:pt x="98" y="2"/>
                    </a:cubicBezTo>
                    <a:cubicBezTo>
                      <a:pt x="98" y="0"/>
                      <a:pt x="97" y="0"/>
                      <a:pt x="96" y="0"/>
                    </a:cubicBezTo>
                    <a:cubicBezTo>
                      <a:pt x="1" y="0"/>
                      <a:pt x="1" y="0"/>
                      <a:pt x="1" y="0"/>
                    </a:cubicBezTo>
                    <a:cubicBezTo>
                      <a:pt x="0" y="0"/>
                      <a:pt x="0" y="0"/>
                      <a:pt x="0" y="2"/>
                    </a:cubicBezTo>
                    <a:cubicBezTo>
                      <a:pt x="0" y="7"/>
                      <a:pt x="0" y="7"/>
                      <a:pt x="0" y="7"/>
                    </a:cubicBezTo>
                    <a:cubicBezTo>
                      <a:pt x="0" y="8"/>
                      <a:pt x="0" y="9"/>
                      <a:pt x="1" y="9"/>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5" name="îṧlïḓé">
                <a:extLst>
                  <a:ext uri="{FF2B5EF4-FFF2-40B4-BE49-F238E27FC236}">
                    <a16:creationId xmlns:a16="http://schemas.microsoft.com/office/drawing/2014/main" id="{B2FE0E46-0F78-4522-8536-67C2EA3A9961}"/>
                  </a:ext>
                </a:extLst>
              </p:cNvPr>
              <p:cNvSpPr/>
              <p:nvPr/>
            </p:nvSpPr>
            <p:spPr bwMode="auto">
              <a:xfrm>
                <a:off x="3746" y="1345"/>
                <a:ext cx="102" cy="91"/>
              </a:xfrm>
              <a:custGeom>
                <a:gdLst>
                  <a:gd fmla="*/ 10 w 57" name="T0"/>
                  <a:gd fmla="*/ 0 h 51" name="T1"/>
                  <a:gd fmla="*/ 48 w 57" name="T2"/>
                  <a:gd fmla="*/ 0 h 51" name="T3"/>
                  <a:gd fmla="*/ 57 w 57" name="T4"/>
                  <a:gd fmla="*/ 9 h 51" name="T5"/>
                  <a:gd fmla="*/ 57 w 57" name="T6"/>
                  <a:gd fmla="*/ 41 h 51" name="T7"/>
                  <a:gd fmla="*/ 47 w 57" name="T8"/>
                  <a:gd fmla="*/ 51 h 51" name="T9"/>
                  <a:gd fmla="*/ 9 w 57" name="T10"/>
                  <a:gd fmla="*/ 51 h 51" name="T11"/>
                  <a:gd fmla="*/ 0 w 57" name="T12"/>
                  <a:gd fmla="*/ 41 h 51" name="T13"/>
                  <a:gd fmla="*/ 1 w 57" name="T14"/>
                  <a:gd fmla="*/ 9 h 51" name="T15"/>
                  <a:gd fmla="*/ 10 w 57"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57">
                    <a:moveTo>
                      <a:pt x="10" y="0"/>
                    </a:moveTo>
                    <a:cubicBezTo>
                      <a:pt x="48" y="0"/>
                      <a:pt x="48" y="0"/>
                      <a:pt x="48" y="0"/>
                    </a:cubicBezTo>
                    <a:cubicBezTo>
                      <a:pt x="53" y="0"/>
                      <a:pt x="57" y="3"/>
                      <a:pt x="57" y="9"/>
                    </a:cubicBezTo>
                    <a:cubicBezTo>
                      <a:pt x="57" y="41"/>
                      <a:pt x="57" y="41"/>
                      <a:pt x="57" y="41"/>
                    </a:cubicBezTo>
                    <a:cubicBezTo>
                      <a:pt x="57" y="47"/>
                      <a:pt x="53" y="51"/>
                      <a:pt x="47" y="51"/>
                    </a:cubicBezTo>
                    <a:cubicBezTo>
                      <a:pt x="9" y="51"/>
                      <a:pt x="9" y="51"/>
                      <a:pt x="9" y="51"/>
                    </a:cubicBezTo>
                    <a:cubicBezTo>
                      <a:pt x="4" y="51"/>
                      <a:pt x="0" y="47"/>
                      <a:pt x="0" y="41"/>
                    </a:cubicBezTo>
                    <a:cubicBezTo>
                      <a:pt x="1" y="9"/>
                      <a:pt x="1" y="9"/>
                      <a:pt x="1" y="9"/>
                    </a:cubicBezTo>
                    <a:cubicBezTo>
                      <a:pt x="1" y="3"/>
                      <a:pt x="5" y="0"/>
                      <a:pt x="10" y="0"/>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6" name="iṡlïdê">
                <a:extLst>
                  <a:ext uri="{FF2B5EF4-FFF2-40B4-BE49-F238E27FC236}">
                    <a16:creationId xmlns:a16="http://schemas.microsoft.com/office/drawing/2014/main" id="{252E4BDF-6020-4A85-BBB5-D517086F1DAD}"/>
                  </a:ext>
                </a:extLst>
              </p:cNvPr>
              <p:cNvSpPr/>
              <p:nvPr/>
            </p:nvSpPr>
            <p:spPr bwMode="auto">
              <a:xfrm>
                <a:off x="3676" y="1406"/>
                <a:ext cx="161" cy="27"/>
              </a:xfrm>
              <a:custGeom>
                <a:gdLst>
                  <a:gd fmla="*/ 83 w 90" name="T0"/>
                  <a:gd fmla="*/ 0 h 15" name="T1"/>
                  <a:gd fmla="*/ 7 w 90" name="T2"/>
                  <a:gd fmla="*/ 0 h 15" name="T3"/>
                  <a:gd fmla="*/ 0 w 90" name="T4"/>
                  <a:gd fmla="*/ 7 h 15" name="T5"/>
                  <a:gd fmla="*/ 0 w 90" name="T6"/>
                  <a:gd fmla="*/ 8 h 15" name="T7"/>
                  <a:gd fmla="*/ 7 w 90" name="T8"/>
                  <a:gd fmla="*/ 15 h 15" name="T9"/>
                  <a:gd fmla="*/ 83 w 90" name="T10"/>
                  <a:gd fmla="*/ 15 h 15" name="T11"/>
                  <a:gd fmla="*/ 90 w 90" name="T12"/>
                  <a:gd fmla="*/ 8 h 15" name="T13"/>
                  <a:gd fmla="*/ 90 w 90" name="T14"/>
                  <a:gd fmla="*/ 7 h 15" name="T15"/>
                  <a:gd fmla="*/ 83 w 90"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0">
                    <a:moveTo>
                      <a:pt x="83" y="0"/>
                    </a:moveTo>
                    <a:cubicBezTo>
                      <a:pt x="7" y="0"/>
                      <a:pt x="7" y="0"/>
                      <a:pt x="7" y="0"/>
                    </a:cubicBezTo>
                    <a:cubicBezTo>
                      <a:pt x="3" y="0"/>
                      <a:pt x="0" y="3"/>
                      <a:pt x="0" y="7"/>
                    </a:cubicBezTo>
                    <a:cubicBezTo>
                      <a:pt x="0" y="8"/>
                      <a:pt x="0" y="8"/>
                      <a:pt x="0" y="8"/>
                    </a:cubicBezTo>
                    <a:cubicBezTo>
                      <a:pt x="0" y="12"/>
                      <a:pt x="3" y="15"/>
                      <a:pt x="7" y="15"/>
                    </a:cubicBezTo>
                    <a:cubicBezTo>
                      <a:pt x="83" y="15"/>
                      <a:pt x="83" y="15"/>
                      <a:pt x="83" y="15"/>
                    </a:cubicBezTo>
                    <a:cubicBezTo>
                      <a:pt x="87" y="15"/>
                      <a:pt x="90" y="12"/>
                      <a:pt x="90" y="8"/>
                    </a:cubicBezTo>
                    <a:cubicBezTo>
                      <a:pt x="90" y="7"/>
                      <a:pt x="90" y="7"/>
                      <a:pt x="90" y="7"/>
                    </a:cubicBezTo>
                    <a:cubicBezTo>
                      <a:pt x="90" y="3"/>
                      <a:pt x="87" y="0"/>
                      <a:pt x="83" y="0"/>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7" name="î$ḷiḋê">
                <a:extLst>
                  <a:ext uri="{FF2B5EF4-FFF2-40B4-BE49-F238E27FC236}">
                    <a16:creationId xmlns:a16="http://schemas.microsoft.com/office/drawing/2014/main" id="{4C6FD8EE-E510-4079-B61A-233A186B27C4}"/>
                  </a:ext>
                </a:extLst>
              </p:cNvPr>
              <p:cNvSpPr/>
              <p:nvPr/>
            </p:nvSpPr>
            <p:spPr bwMode="auto">
              <a:xfrm>
                <a:off x="3672" y="1356"/>
                <a:ext cx="135" cy="64"/>
              </a:xfrm>
              <a:custGeom>
                <a:gdLst>
                  <a:gd fmla="*/ 0 w 75" name="T0"/>
                  <a:gd fmla="*/ 36 h 36" name="T1"/>
                  <a:gd fmla="*/ 0 w 75" name="T2"/>
                  <a:gd fmla="*/ 34 h 36" name="T3"/>
                  <a:gd fmla="*/ 34 w 75" name="T4"/>
                  <a:gd fmla="*/ 0 h 36" name="T5"/>
                  <a:gd fmla="*/ 42 w 75" name="T6"/>
                  <a:gd fmla="*/ 0 h 36" name="T7"/>
                  <a:gd fmla="*/ 75 w 75" name="T8"/>
                  <a:gd fmla="*/ 34 h 36" name="T9"/>
                  <a:gd fmla="*/ 75 w 75" name="T10"/>
                  <a:gd fmla="*/ 36 h 36" name="T11"/>
                  <a:gd fmla="*/ 0 w 75" name="T12"/>
                  <a:gd fmla="*/ 36 h 36" name="T13"/>
                </a:gdLst>
                <a:cxnLst>
                  <a:cxn ang="0">
                    <a:pos x="T0" y="T1"/>
                  </a:cxn>
                  <a:cxn ang="0">
                    <a:pos x="T2" y="T3"/>
                  </a:cxn>
                  <a:cxn ang="0">
                    <a:pos x="T4" y="T5"/>
                  </a:cxn>
                  <a:cxn ang="0">
                    <a:pos x="T6" y="T7"/>
                  </a:cxn>
                  <a:cxn ang="0">
                    <a:pos x="T8" y="T9"/>
                  </a:cxn>
                  <a:cxn ang="0">
                    <a:pos x="T10" y="T11"/>
                  </a:cxn>
                  <a:cxn ang="0">
                    <a:pos x="T12" y="T13"/>
                  </a:cxn>
                </a:cxnLst>
                <a:rect b="b" l="0" r="r" t="0"/>
                <a:pathLst>
                  <a:path h="36" w="75">
                    <a:moveTo>
                      <a:pt x="0" y="36"/>
                    </a:moveTo>
                    <a:cubicBezTo>
                      <a:pt x="0" y="34"/>
                      <a:pt x="0" y="34"/>
                      <a:pt x="0" y="34"/>
                    </a:cubicBezTo>
                    <a:cubicBezTo>
                      <a:pt x="0" y="15"/>
                      <a:pt x="15" y="0"/>
                      <a:pt x="34" y="0"/>
                    </a:cubicBezTo>
                    <a:cubicBezTo>
                      <a:pt x="42" y="0"/>
                      <a:pt x="42" y="0"/>
                      <a:pt x="42" y="0"/>
                    </a:cubicBezTo>
                    <a:cubicBezTo>
                      <a:pt x="60" y="0"/>
                      <a:pt x="75" y="15"/>
                      <a:pt x="75" y="34"/>
                    </a:cubicBezTo>
                    <a:cubicBezTo>
                      <a:pt x="75" y="36"/>
                      <a:pt x="75" y="36"/>
                      <a:pt x="75" y="36"/>
                    </a:cubicBezTo>
                    <a:lnTo>
                      <a:pt x="0" y="36"/>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8" name="iṣļiďe">
                <a:extLst>
                  <a:ext uri="{FF2B5EF4-FFF2-40B4-BE49-F238E27FC236}">
                    <a16:creationId xmlns:a16="http://schemas.microsoft.com/office/drawing/2014/main" id="{BD73EADD-9F42-459A-AD04-37370D502574}"/>
                  </a:ext>
                </a:extLst>
              </p:cNvPr>
              <p:cNvSpPr/>
              <p:nvPr/>
            </p:nvSpPr>
            <p:spPr bwMode="auto">
              <a:xfrm>
                <a:off x="3692" y="1359"/>
                <a:ext cx="92" cy="47"/>
              </a:xfrm>
              <a:prstGeom prst="ellipse">
                <a:avLst/>
              </a:pr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9" name="ísḷiďê">
                <a:extLst>
                  <a:ext uri="{FF2B5EF4-FFF2-40B4-BE49-F238E27FC236}">
                    <a16:creationId xmlns:a16="http://schemas.microsoft.com/office/drawing/2014/main" id="{3DF54B17-DD78-45C1-88EC-D162C199231A}"/>
                  </a:ext>
                </a:extLst>
              </p:cNvPr>
              <p:cNvSpPr/>
              <p:nvPr/>
            </p:nvSpPr>
            <p:spPr bwMode="auto">
              <a:xfrm>
                <a:off x="3703" y="1374"/>
                <a:ext cx="11" cy="5"/>
              </a:xfrm>
              <a:custGeom>
                <a:gdLst>
                  <a:gd fmla="*/ 0 w 6" name="T0"/>
                  <a:gd fmla="*/ 3 h 3" name="T1"/>
                  <a:gd fmla="*/ 6 w 6" name="T2"/>
                  <a:gd fmla="*/ 0 h 3" name="T3"/>
                </a:gdLst>
                <a:cxnLst>
                  <a:cxn ang="0">
                    <a:pos x="T0" y="T1"/>
                  </a:cxn>
                  <a:cxn ang="0">
                    <a:pos x="T2" y="T3"/>
                  </a:cxn>
                </a:cxnLst>
                <a:rect b="b" l="0" r="r" t="0"/>
                <a:pathLst>
                  <a:path h="3" w="6">
                    <a:moveTo>
                      <a:pt x="0" y="3"/>
                    </a:moveTo>
                    <a:cubicBezTo>
                      <a:pt x="2" y="2"/>
                      <a:pt x="4" y="1"/>
                      <a:pt x="6" y="0"/>
                    </a:cubicBezTo>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0" name="íŝ1ïḋe">
                <a:extLst>
                  <a:ext uri="{FF2B5EF4-FFF2-40B4-BE49-F238E27FC236}">
                    <a16:creationId xmlns:a16="http://schemas.microsoft.com/office/drawing/2014/main" id="{9296023D-60B2-40BB-8090-900F9BEEA93C}"/>
                  </a:ext>
                </a:extLst>
              </p:cNvPr>
              <p:cNvSpPr/>
              <p:nvPr/>
            </p:nvSpPr>
            <p:spPr bwMode="auto">
              <a:xfrm>
                <a:off x="3698" y="1367"/>
                <a:ext cx="23" cy="18"/>
              </a:xfrm>
              <a:custGeom>
                <a:gdLst>
                  <a:gd fmla="*/ 5 w 13" name="T0"/>
                  <a:gd fmla="*/ 9 h 10" name="T1"/>
                  <a:gd fmla="*/ 10 w 13" name="T2"/>
                  <a:gd fmla="*/ 6 h 10" name="T3"/>
                  <a:gd fmla="*/ 8 w 13" name="T4"/>
                  <a:gd fmla="*/ 2 h 10" name="T5"/>
                  <a:gd fmla="*/ 1 w 13" name="T6"/>
                  <a:gd fmla="*/ 6 h 10" name="T7"/>
                  <a:gd fmla="*/ 1 w 13" name="T8"/>
                  <a:gd fmla="*/ 9 h 10" name="T9"/>
                  <a:gd fmla="*/ 5 w 13" name="T10"/>
                  <a:gd fmla="*/ 9 h 10" name="T11"/>
                </a:gdLst>
                <a:cxnLst>
                  <a:cxn ang="0">
                    <a:pos x="T0" y="T1"/>
                  </a:cxn>
                  <a:cxn ang="0">
                    <a:pos x="T2" y="T3"/>
                  </a:cxn>
                  <a:cxn ang="0">
                    <a:pos x="T4" y="T5"/>
                  </a:cxn>
                  <a:cxn ang="0">
                    <a:pos x="T6" y="T7"/>
                  </a:cxn>
                  <a:cxn ang="0">
                    <a:pos x="T8" y="T9"/>
                  </a:cxn>
                  <a:cxn ang="0">
                    <a:pos x="T10" y="T11"/>
                  </a:cxn>
                </a:cxnLst>
                <a:rect b="b" l="0" r="r" t="0"/>
                <a:pathLst>
                  <a:path h="10" w="13">
                    <a:moveTo>
                      <a:pt x="5" y="9"/>
                    </a:moveTo>
                    <a:cubicBezTo>
                      <a:pt x="7" y="8"/>
                      <a:pt x="8" y="7"/>
                      <a:pt x="10" y="6"/>
                    </a:cubicBezTo>
                    <a:cubicBezTo>
                      <a:pt x="13" y="5"/>
                      <a:pt x="11" y="0"/>
                      <a:pt x="8" y="2"/>
                    </a:cubicBezTo>
                    <a:cubicBezTo>
                      <a:pt x="5" y="3"/>
                      <a:pt x="3" y="4"/>
                      <a:pt x="1" y="6"/>
                    </a:cubicBezTo>
                    <a:cubicBezTo>
                      <a:pt x="0" y="7"/>
                      <a:pt x="0" y="8"/>
                      <a:pt x="1" y="9"/>
                    </a:cubicBezTo>
                    <a:cubicBezTo>
                      <a:pt x="2" y="10"/>
                      <a:pt x="4" y="10"/>
                      <a:pt x="5" y="9"/>
                    </a:cubicBezTo>
                    <a:close/>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1" name="isľïḑè">
                <a:extLst>
                  <a:ext uri="{FF2B5EF4-FFF2-40B4-BE49-F238E27FC236}">
                    <a16:creationId xmlns:a16="http://schemas.microsoft.com/office/drawing/2014/main" id="{6D510500-DA55-4BD8-8D3F-3CD078810EB0}"/>
                  </a:ext>
                </a:extLst>
              </p:cNvPr>
              <p:cNvSpPr/>
              <p:nvPr/>
            </p:nvSpPr>
            <p:spPr bwMode="auto">
              <a:xfrm>
                <a:off x="3672" y="1420"/>
                <a:ext cx="178" cy="16"/>
              </a:xfrm>
              <a:custGeom>
                <a:gdLst>
                  <a:gd fmla="*/ 97 w 99" name="T0"/>
                  <a:gd fmla="*/ 9 h 9" name="T1"/>
                  <a:gd fmla="*/ 2 w 99" name="T2"/>
                  <a:gd fmla="*/ 9 h 9" name="T3"/>
                  <a:gd fmla="*/ 0 w 99" name="T4"/>
                  <a:gd fmla="*/ 7 h 9" name="T5"/>
                  <a:gd fmla="*/ 0 w 99" name="T6"/>
                  <a:gd fmla="*/ 2 h 9" name="T7"/>
                  <a:gd fmla="*/ 2 w 99" name="T8"/>
                  <a:gd fmla="*/ 0 h 9" name="T9"/>
                  <a:gd fmla="*/ 97 w 99" name="T10"/>
                  <a:gd fmla="*/ 0 h 9" name="T11"/>
                  <a:gd fmla="*/ 99 w 99" name="T12"/>
                  <a:gd fmla="*/ 2 h 9" name="T13"/>
                  <a:gd fmla="*/ 99 w 99" name="T14"/>
                  <a:gd fmla="*/ 7 h 9" name="T15"/>
                  <a:gd fmla="*/ 97 w 99"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9">
                    <a:moveTo>
                      <a:pt x="97" y="9"/>
                    </a:moveTo>
                    <a:cubicBezTo>
                      <a:pt x="2" y="9"/>
                      <a:pt x="2" y="9"/>
                      <a:pt x="2" y="9"/>
                    </a:cubicBezTo>
                    <a:cubicBezTo>
                      <a:pt x="1" y="9"/>
                      <a:pt x="0" y="8"/>
                      <a:pt x="0" y="7"/>
                    </a:cubicBezTo>
                    <a:cubicBezTo>
                      <a:pt x="0" y="2"/>
                      <a:pt x="0" y="2"/>
                      <a:pt x="0" y="2"/>
                    </a:cubicBezTo>
                    <a:cubicBezTo>
                      <a:pt x="0" y="0"/>
                      <a:pt x="1" y="0"/>
                      <a:pt x="2" y="0"/>
                    </a:cubicBezTo>
                    <a:cubicBezTo>
                      <a:pt x="97" y="0"/>
                      <a:pt x="97" y="0"/>
                      <a:pt x="97" y="0"/>
                    </a:cubicBezTo>
                    <a:cubicBezTo>
                      <a:pt x="98" y="0"/>
                      <a:pt x="99" y="0"/>
                      <a:pt x="99" y="2"/>
                    </a:cubicBezTo>
                    <a:cubicBezTo>
                      <a:pt x="99" y="7"/>
                      <a:pt x="99" y="7"/>
                      <a:pt x="99" y="7"/>
                    </a:cubicBezTo>
                    <a:cubicBezTo>
                      <a:pt x="99" y="8"/>
                      <a:pt x="98" y="9"/>
                      <a:pt x="97" y="9"/>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2" name="ïsḷîďé">
                <a:extLst>
                  <a:ext uri="{FF2B5EF4-FFF2-40B4-BE49-F238E27FC236}">
                    <a16:creationId xmlns:a16="http://schemas.microsoft.com/office/drawing/2014/main" id="{89D80529-E6F7-4ADC-88BB-95A314FD7B35}"/>
                  </a:ext>
                </a:extLst>
              </p:cNvPr>
              <p:cNvSpPr/>
              <p:nvPr/>
            </p:nvSpPr>
            <p:spPr bwMode="auto">
              <a:xfrm>
                <a:off x="3807" y="427"/>
                <a:ext cx="247" cy="110"/>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3" name="íślîďe">
                <a:extLst>
                  <a:ext uri="{FF2B5EF4-FFF2-40B4-BE49-F238E27FC236}">
                    <a16:creationId xmlns:a16="http://schemas.microsoft.com/office/drawing/2014/main" id="{59C3E5DE-6A27-4062-924B-23CF0B1F25EC}"/>
                  </a:ext>
                </a:extLst>
              </p:cNvPr>
              <p:cNvSpPr/>
              <p:nvPr/>
            </p:nvSpPr>
            <p:spPr bwMode="auto">
              <a:xfrm>
                <a:off x="3742" y="714"/>
                <a:ext cx="380" cy="649"/>
              </a:xfrm>
              <a:custGeom>
                <a:gdLst>
                  <a:gd fmla="*/ 65 w 212" name="T0"/>
                  <a:gd fmla="*/ 354 h 363" name="T1"/>
                  <a:gd fmla="*/ 91 w 212" name="T2"/>
                  <a:gd fmla="*/ 61 h 363" name="T3"/>
                  <a:gd fmla="*/ 119 w 212" name="T4"/>
                  <a:gd fmla="*/ 61 h 363" name="T5"/>
                  <a:gd fmla="*/ 146 w 212" name="T6"/>
                  <a:gd fmla="*/ 354 h 363" name="T7"/>
                  <a:gd fmla="*/ 153 w 212" name="T8"/>
                  <a:gd fmla="*/ 356 h 363" name="T9"/>
                  <a:gd fmla="*/ 211 w 212" name="T10"/>
                  <a:gd fmla="*/ 353 h 363" name="T11"/>
                  <a:gd fmla="*/ 212 w 212" name="T12"/>
                  <a:gd fmla="*/ 353 h 363" name="T13"/>
                  <a:gd fmla="*/ 174 w 212" name="T14"/>
                  <a:gd fmla="*/ 0 h 363" name="T15"/>
                  <a:gd fmla="*/ 36 w 212" name="T16"/>
                  <a:gd fmla="*/ 0 h 363" name="T17"/>
                  <a:gd fmla="*/ 0 w 212" name="T18"/>
                  <a:gd fmla="*/ 353 h 363" name="T19"/>
                  <a:gd fmla="*/ 0 w 212" name="T20"/>
                  <a:gd fmla="*/ 353 h 363" name="T21"/>
                  <a:gd fmla="*/ 61 w 212" name="T22"/>
                  <a:gd fmla="*/ 355 h 363" name="T23"/>
                  <a:gd fmla="*/ 65 w 212" name="T24"/>
                  <a:gd fmla="*/ 354 h 36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63" w="211">
                    <a:moveTo>
                      <a:pt x="65" y="354"/>
                    </a:moveTo>
                    <a:cubicBezTo>
                      <a:pt x="91" y="61"/>
                      <a:pt x="91" y="61"/>
                      <a:pt x="91" y="61"/>
                    </a:cubicBezTo>
                    <a:cubicBezTo>
                      <a:pt x="119" y="61"/>
                      <a:pt x="119" y="61"/>
                      <a:pt x="119" y="61"/>
                    </a:cubicBezTo>
                    <a:cubicBezTo>
                      <a:pt x="146" y="354"/>
                      <a:pt x="146" y="354"/>
                      <a:pt x="146" y="354"/>
                    </a:cubicBezTo>
                    <a:cubicBezTo>
                      <a:pt x="153" y="356"/>
                      <a:pt x="153" y="356"/>
                      <a:pt x="153" y="356"/>
                    </a:cubicBezTo>
                    <a:cubicBezTo>
                      <a:pt x="172" y="363"/>
                      <a:pt x="193" y="362"/>
                      <a:pt x="211" y="353"/>
                    </a:cubicBezTo>
                    <a:cubicBezTo>
                      <a:pt x="212" y="353"/>
                      <a:pt x="212" y="353"/>
                      <a:pt x="212" y="353"/>
                    </a:cubicBezTo>
                    <a:cubicBezTo>
                      <a:pt x="174" y="0"/>
                      <a:pt x="174" y="0"/>
                      <a:pt x="174" y="0"/>
                    </a:cubicBezTo>
                    <a:cubicBezTo>
                      <a:pt x="36" y="0"/>
                      <a:pt x="36" y="0"/>
                      <a:pt x="36" y="0"/>
                    </a:cubicBezTo>
                    <a:cubicBezTo>
                      <a:pt x="0" y="353"/>
                      <a:pt x="0" y="353"/>
                      <a:pt x="0" y="353"/>
                    </a:cubicBezTo>
                    <a:cubicBezTo>
                      <a:pt x="0" y="353"/>
                      <a:pt x="0" y="353"/>
                      <a:pt x="0" y="353"/>
                    </a:cubicBezTo>
                    <a:cubicBezTo>
                      <a:pt x="20" y="361"/>
                      <a:pt x="41" y="362"/>
                      <a:pt x="61" y="355"/>
                    </a:cubicBezTo>
                    <a:lnTo>
                      <a:pt x="65" y="354"/>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4" name="iṣḻiḍé">
                <a:extLst>
                  <a:ext uri="{FF2B5EF4-FFF2-40B4-BE49-F238E27FC236}">
                    <a16:creationId xmlns:a16="http://schemas.microsoft.com/office/drawing/2014/main" id="{4860537F-7C9C-4E0A-8C0E-237C87ADB1BE}"/>
                  </a:ext>
                </a:extLst>
              </p:cNvPr>
              <p:cNvSpPr/>
              <p:nvPr/>
            </p:nvSpPr>
            <p:spPr bwMode="auto">
              <a:xfrm>
                <a:off x="3782" y="728"/>
                <a:ext cx="299" cy="295"/>
              </a:xfrm>
              <a:custGeom>
                <a:gdLst>
                  <a:gd fmla="*/ 25 w 299" name="T0"/>
                  <a:gd fmla="*/ 0 h 295" name="T1"/>
                  <a:gd fmla="*/ 272 w 299" name="T2"/>
                  <a:gd fmla="*/ 0 h 295" name="T3"/>
                  <a:gd fmla="*/ 299 w 299" name="T4"/>
                  <a:gd fmla="*/ 233 h 295" name="T5"/>
                  <a:gd fmla="*/ 192 w 299" name="T6"/>
                  <a:gd fmla="*/ 295 h 295" name="T7"/>
                  <a:gd fmla="*/ 188 w 299" name="T8"/>
                  <a:gd fmla="*/ 256 h 295" name="T9"/>
                  <a:gd fmla="*/ 109 w 299" name="T10"/>
                  <a:gd fmla="*/ 256 h 295" name="T11"/>
                  <a:gd fmla="*/ 106 w 299" name="T12"/>
                  <a:gd fmla="*/ 293 h 295" name="T13"/>
                  <a:gd fmla="*/ 0 w 299" name="T14"/>
                  <a:gd fmla="*/ 231 h 295" name="T15"/>
                  <a:gd fmla="*/ 25 w 299" name="T16"/>
                  <a:gd fmla="*/ 0 h 29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95" w="299">
                    <a:moveTo>
                      <a:pt x="25" y="0"/>
                    </a:moveTo>
                    <a:lnTo>
                      <a:pt x="272" y="0"/>
                    </a:lnTo>
                    <a:lnTo>
                      <a:pt x="299" y="233"/>
                    </a:lnTo>
                    <a:lnTo>
                      <a:pt x="192" y="295"/>
                    </a:lnTo>
                    <a:lnTo>
                      <a:pt x="188" y="256"/>
                    </a:lnTo>
                    <a:lnTo>
                      <a:pt x="109" y="256"/>
                    </a:lnTo>
                    <a:lnTo>
                      <a:pt x="106" y="293"/>
                    </a:lnTo>
                    <a:lnTo>
                      <a:pt x="0" y="231"/>
                    </a:lnTo>
                    <a:lnTo>
                      <a:pt x="25" y="0"/>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5" name="ïṧľíḑè">
                <a:extLst>
                  <a:ext uri="{FF2B5EF4-FFF2-40B4-BE49-F238E27FC236}">
                    <a16:creationId xmlns:a16="http://schemas.microsoft.com/office/drawing/2014/main" id="{37037472-1796-454E-AEA6-4FDC4BC1A446}"/>
                  </a:ext>
                </a:extLst>
              </p:cNvPr>
              <p:cNvSpPr/>
              <p:nvPr/>
            </p:nvSpPr>
            <p:spPr bwMode="auto">
              <a:xfrm>
                <a:off x="3767" y="417"/>
                <a:ext cx="328" cy="538"/>
              </a:xfrm>
              <a:custGeom>
                <a:gdLst>
                  <a:gd fmla="*/ 94 w 183" name="T0"/>
                  <a:gd fmla="*/ 0 h 301" name="T1"/>
                  <a:gd fmla="*/ 9 w 183" name="T2"/>
                  <a:gd fmla="*/ 61 h 301" name="T3"/>
                  <a:gd fmla="*/ 1 w 183" name="T4"/>
                  <a:gd fmla="*/ 284 h 301" name="T5"/>
                  <a:gd fmla="*/ 2 w 183" name="T6"/>
                  <a:gd fmla="*/ 285 h 301" name="T7"/>
                  <a:gd fmla="*/ 179 w 183" name="T8"/>
                  <a:gd fmla="*/ 285 h 301" name="T9"/>
                  <a:gd fmla="*/ 180 w 183" name="T10"/>
                  <a:gd fmla="*/ 284 h 301" name="T11"/>
                  <a:gd fmla="*/ 173 w 183" name="T12"/>
                  <a:gd fmla="*/ 61 h 301" name="T13"/>
                  <a:gd fmla="*/ 94 w 183" name="T14"/>
                  <a:gd fmla="*/ 0 h 30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01" w="183">
                    <a:moveTo>
                      <a:pt x="94" y="0"/>
                    </a:moveTo>
                    <a:cubicBezTo>
                      <a:pt x="0" y="0"/>
                      <a:pt x="9" y="61"/>
                      <a:pt x="9" y="61"/>
                    </a:cubicBezTo>
                    <a:cubicBezTo>
                      <a:pt x="1" y="284"/>
                      <a:pt x="1" y="284"/>
                      <a:pt x="1" y="284"/>
                    </a:cubicBezTo>
                    <a:cubicBezTo>
                      <a:pt x="2" y="285"/>
                      <a:pt x="2" y="285"/>
                      <a:pt x="2" y="285"/>
                    </a:cubicBezTo>
                    <a:cubicBezTo>
                      <a:pt x="60" y="301"/>
                      <a:pt x="121" y="301"/>
                      <a:pt x="179" y="285"/>
                    </a:cubicBezTo>
                    <a:cubicBezTo>
                      <a:pt x="180" y="284"/>
                      <a:pt x="180" y="284"/>
                      <a:pt x="180" y="284"/>
                    </a:cubicBezTo>
                    <a:cubicBezTo>
                      <a:pt x="173" y="61"/>
                      <a:pt x="173" y="61"/>
                      <a:pt x="173" y="61"/>
                    </a:cubicBezTo>
                    <a:cubicBezTo>
                      <a:pt x="173" y="61"/>
                      <a:pt x="183" y="0"/>
                      <a:pt x="94" y="0"/>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6" name="ïšḻîďe">
                <a:extLst>
                  <a:ext uri="{FF2B5EF4-FFF2-40B4-BE49-F238E27FC236}">
                    <a16:creationId xmlns:a16="http://schemas.microsoft.com/office/drawing/2014/main" id="{ED1BB261-06F0-4F62-A4AD-E09CE5172E41}"/>
                  </a:ext>
                </a:extLst>
              </p:cNvPr>
              <p:cNvSpPr/>
              <p:nvPr/>
            </p:nvSpPr>
            <p:spPr bwMode="auto">
              <a:xfrm>
                <a:off x="3927" y="642"/>
                <a:ext cx="7" cy="304"/>
              </a:xfrm>
              <a:custGeom>
                <a:gdLst>
                  <a:gd fmla="*/ 0 w 4" name="T0"/>
                  <a:gd fmla="*/ 2 h 170" name="T1"/>
                  <a:gd fmla="*/ 0 w 4" name="T2"/>
                  <a:gd fmla="*/ 167 h 170" name="T3"/>
                  <a:gd fmla="*/ 4 w 4" name="T4"/>
                  <a:gd fmla="*/ 167 h 170" name="T5"/>
                  <a:gd fmla="*/ 4 w 4" name="T6"/>
                  <a:gd fmla="*/ 2 h 170" name="T7"/>
                  <a:gd fmla="*/ 0 w 4" name="T8"/>
                  <a:gd fmla="*/ 2 h 170" name="T9"/>
                </a:gdLst>
                <a:cxnLst>
                  <a:cxn ang="0">
                    <a:pos x="T0" y="T1"/>
                  </a:cxn>
                  <a:cxn ang="0">
                    <a:pos x="T2" y="T3"/>
                  </a:cxn>
                  <a:cxn ang="0">
                    <a:pos x="T4" y="T5"/>
                  </a:cxn>
                  <a:cxn ang="0">
                    <a:pos x="T6" y="T7"/>
                  </a:cxn>
                  <a:cxn ang="0">
                    <a:pos x="T8" y="T9"/>
                  </a:cxn>
                </a:cxnLst>
                <a:rect b="b" l="0" r="r" t="0"/>
                <a:pathLst>
                  <a:path h="170" w="4">
                    <a:moveTo>
                      <a:pt x="0" y="2"/>
                    </a:moveTo>
                    <a:cubicBezTo>
                      <a:pt x="0" y="57"/>
                      <a:pt x="0" y="112"/>
                      <a:pt x="0" y="167"/>
                    </a:cubicBezTo>
                    <a:cubicBezTo>
                      <a:pt x="0" y="170"/>
                      <a:pt x="4" y="170"/>
                      <a:pt x="4" y="167"/>
                    </a:cubicBezTo>
                    <a:cubicBezTo>
                      <a:pt x="4" y="112"/>
                      <a:pt x="4" y="57"/>
                      <a:pt x="4" y="2"/>
                    </a:cubicBezTo>
                    <a:cubicBezTo>
                      <a:pt x="4" y="0"/>
                      <a:pt x="0" y="0"/>
                      <a:pt x="0" y="2"/>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7" name="îś1iḋê">
                <a:extLst>
                  <a:ext uri="{FF2B5EF4-FFF2-40B4-BE49-F238E27FC236}">
                    <a16:creationId xmlns:a16="http://schemas.microsoft.com/office/drawing/2014/main" id="{01E516DE-F7AE-464A-9D22-AAA94B20D649}"/>
                  </a:ext>
                </a:extLst>
              </p:cNvPr>
              <p:cNvSpPr/>
              <p:nvPr/>
            </p:nvSpPr>
            <p:spPr bwMode="auto">
              <a:xfrm>
                <a:off x="3855" y="438"/>
                <a:ext cx="151" cy="220"/>
              </a:xfrm>
              <a:custGeom>
                <a:gdLst>
                  <a:gd fmla="*/ 0 w 151" name="T0"/>
                  <a:gd fmla="*/ 0 h 220" name="T1"/>
                  <a:gd fmla="*/ 76 w 151" name="T2"/>
                  <a:gd fmla="*/ 220 h 220" name="T3"/>
                  <a:gd fmla="*/ 151 w 151" name="T4"/>
                  <a:gd fmla="*/ 0 h 220" name="T5"/>
                  <a:gd fmla="*/ 0 w 151" name="T6"/>
                  <a:gd fmla="*/ 0 h 220" name="T7"/>
                </a:gdLst>
                <a:cxnLst>
                  <a:cxn ang="0">
                    <a:pos x="T0" y="T1"/>
                  </a:cxn>
                  <a:cxn ang="0">
                    <a:pos x="T2" y="T3"/>
                  </a:cxn>
                  <a:cxn ang="0">
                    <a:pos x="T4" y="T5"/>
                  </a:cxn>
                  <a:cxn ang="0">
                    <a:pos x="T6" y="T7"/>
                  </a:cxn>
                </a:cxnLst>
                <a:rect b="b" l="0" r="r" t="0"/>
                <a:pathLst>
                  <a:path h="220" w="151">
                    <a:moveTo>
                      <a:pt x="0" y="0"/>
                    </a:moveTo>
                    <a:lnTo>
                      <a:pt x="76" y="220"/>
                    </a:lnTo>
                    <a:lnTo>
                      <a:pt x="151" y="0"/>
                    </a:lnTo>
                    <a:lnTo>
                      <a:pt x="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8" name="íṧ1iďé">
                <a:extLst>
                  <a:ext uri="{FF2B5EF4-FFF2-40B4-BE49-F238E27FC236}">
                    <a16:creationId xmlns:a16="http://schemas.microsoft.com/office/drawing/2014/main" id="{6068A8A1-D143-4D32-AD1D-D3D0CB75A7B9}"/>
                  </a:ext>
                </a:extLst>
              </p:cNvPr>
              <p:cNvSpPr/>
              <p:nvPr/>
            </p:nvSpPr>
            <p:spPr bwMode="auto">
              <a:xfrm>
                <a:off x="3855" y="440"/>
                <a:ext cx="151" cy="82"/>
              </a:xfrm>
              <a:custGeom>
                <a:gdLst>
                  <a:gd fmla="*/ 84 w 84" name="T0"/>
                  <a:gd fmla="*/ 13 h 46" name="T1"/>
                  <a:gd fmla="*/ 84 w 84" name="T2"/>
                  <a:gd fmla="*/ 12 h 46" name="T3"/>
                  <a:gd fmla="*/ 0 w 84" name="T4"/>
                  <a:gd fmla="*/ 12 h 46" name="T5"/>
                  <a:gd fmla="*/ 0 w 84" name="T6"/>
                  <a:gd fmla="*/ 13 h 46" name="T7"/>
                  <a:gd fmla="*/ 12 w 84" name="T8"/>
                  <a:gd fmla="*/ 46 h 46" name="T9"/>
                  <a:gd fmla="*/ 42 w 84" name="T10"/>
                  <a:gd fmla="*/ 24 h 46" name="T11"/>
                  <a:gd fmla="*/ 73 w 84" name="T12"/>
                  <a:gd fmla="*/ 46 h 46" name="T13"/>
                  <a:gd fmla="*/ 84 w 84" name="T14"/>
                  <a:gd fmla="*/ 13 h 4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6" w="84">
                    <a:moveTo>
                      <a:pt x="84" y="13"/>
                    </a:moveTo>
                    <a:cubicBezTo>
                      <a:pt x="84" y="12"/>
                      <a:pt x="84" y="12"/>
                      <a:pt x="84" y="12"/>
                    </a:cubicBezTo>
                    <a:cubicBezTo>
                      <a:pt x="57" y="0"/>
                      <a:pt x="27" y="0"/>
                      <a:pt x="0" y="12"/>
                    </a:cubicBezTo>
                    <a:cubicBezTo>
                      <a:pt x="0" y="13"/>
                      <a:pt x="0" y="13"/>
                      <a:pt x="0" y="13"/>
                    </a:cubicBezTo>
                    <a:cubicBezTo>
                      <a:pt x="12" y="46"/>
                      <a:pt x="12" y="46"/>
                      <a:pt x="12" y="46"/>
                    </a:cubicBezTo>
                    <a:cubicBezTo>
                      <a:pt x="42" y="24"/>
                      <a:pt x="42" y="24"/>
                      <a:pt x="42" y="24"/>
                    </a:cubicBezTo>
                    <a:cubicBezTo>
                      <a:pt x="73" y="46"/>
                      <a:pt x="73" y="46"/>
                      <a:pt x="73" y="46"/>
                    </a:cubicBezTo>
                    <a:lnTo>
                      <a:pt x="84" y="13"/>
                    </a:lnTo>
                    <a:close/>
                  </a:path>
                </a:pathLst>
              </a:custGeom>
              <a:solidFill>
                <a:srgbClr val="AFA2A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9" name="îŝḷïḓé">
                <a:extLst>
                  <a:ext uri="{FF2B5EF4-FFF2-40B4-BE49-F238E27FC236}">
                    <a16:creationId xmlns:a16="http://schemas.microsoft.com/office/drawing/2014/main" id="{164F05C0-E073-40FD-81B0-A2A10D934B21}"/>
                  </a:ext>
                </a:extLst>
              </p:cNvPr>
              <p:cNvSpPr/>
              <p:nvPr/>
            </p:nvSpPr>
            <p:spPr bwMode="auto">
              <a:xfrm>
                <a:off x="3916" y="438"/>
                <a:ext cx="31" cy="220"/>
              </a:xfrm>
              <a:custGeom>
                <a:gdLst>
                  <a:gd fmla="*/ 31 w 31" name="T0"/>
                  <a:gd fmla="*/ 174 h 220" name="T1"/>
                  <a:gd fmla="*/ 15 w 31" name="T2"/>
                  <a:gd fmla="*/ 220 h 220" name="T3"/>
                  <a:gd fmla="*/ 0 w 31" name="T4"/>
                  <a:gd fmla="*/ 174 h 220" name="T5"/>
                  <a:gd fmla="*/ 15 w 31" name="T6"/>
                  <a:gd fmla="*/ 0 h 220" name="T7"/>
                  <a:gd fmla="*/ 31 w 31" name="T8"/>
                  <a:gd fmla="*/ 174 h 220" name="T9"/>
                </a:gdLst>
                <a:cxnLst>
                  <a:cxn ang="0">
                    <a:pos x="T0" y="T1"/>
                  </a:cxn>
                  <a:cxn ang="0">
                    <a:pos x="T2" y="T3"/>
                  </a:cxn>
                  <a:cxn ang="0">
                    <a:pos x="T4" y="T5"/>
                  </a:cxn>
                  <a:cxn ang="0">
                    <a:pos x="T6" y="T7"/>
                  </a:cxn>
                  <a:cxn ang="0">
                    <a:pos x="T8" y="T9"/>
                  </a:cxn>
                </a:cxnLst>
                <a:rect b="b" l="0" r="r" t="0"/>
                <a:pathLst>
                  <a:path h="220" w="31">
                    <a:moveTo>
                      <a:pt x="31" y="174"/>
                    </a:moveTo>
                    <a:lnTo>
                      <a:pt x="15" y="220"/>
                    </a:lnTo>
                    <a:lnTo>
                      <a:pt x="0" y="174"/>
                    </a:lnTo>
                    <a:lnTo>
                      <a:pt x="15" y="0"/>
                    </a:lnTo>
                    <a:lnTo>
                      <a:pt x="31" y="174"/>
                    </a:lnTo>
                    <a:close/>
                  </a:path>
                </a:pathLst>
              </a:custGeom>
              <a:solidFill>
                <a:srgbClr val="EF252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0" name="í$ḷïḓé">
                <a:extLst>
                  <a:ext uri="{FF2B5EF4-FFF2-40B4-BE49-F238E27FC236}">
                    <a16:creationId xmlns:a16="http://schemas.microsoft.com/office/drawing/2014/main" id="{78BE7288-672C-421C-AFE4-5E69F2DE480D}"/>
                  </a:ext>
                </a:extLst>
              </p:cNvPr>
              <p:cNvSpPr/>
              <p:nvPr/>
            </p:nvSpPr>
            <p:spPr bwMode="auto">
              <a:xfrm>
                <a:off x="3902" y="438"/>
                <a:ext cx="57" cy="63"/>
              </a:xfrm>
              <a:custGeom>
                <a:gdLst>
                  <a:gd fmla="*/ 16 w 32" name="T0"/>
                  <a:gd fmla="*/ 35 h 35" name="T1"/>
                  <a:gd fmla="*/ 16 w 32" name="T2"/>
                  <a:gd fmla="*/ 35 h 35" name="T3"/>
                  <a:gd fmla="*/ 25 w 32" name="T4"/>
                  <a:gd fmla="*/ 28 h 35" name="T5"/>
                  <a:gd fmla="*/ 30 w 32" name="T6"/>
                  <a:gd fmla="*/ 12 h 35" name="T7"/>
                  <a:gd fmla="*/ 21 w 32" name="T8"/>
                  <a:gd fmla="*/ 0 h 35" name="T9"/>
                  <a:gd fmla="*/ 11 w 32" name="T10"/>
                  <a:gd fmla="*/ 0 h 35" name="T11"/>
                  <a:gd fmla="*/ 2 w 32" name="T12"/>
                  <a:gd fmla="*/ 12 h 35" name="T13"/>
                  <a:gd fmla="*/ 7 w 32" name="T14"/>
                  <a:gd fmla="*/ 28 h 35" name="T15"/>
                  <a:gd fmla="*/ 16 w 32" name="T16"/>
                  <a:gd fmla="*/ 35 h 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 w="32">
                    <a:moveTo>
                      <a:pt x="16" y="35"/>
                    </a:moveTo>
                    <a:cubicBezTo>
                      <a:pt x="16" y="35"/>
                      <a:pt x="16" y="35"/>
                      <a:pt x="16" y="35"/>
                    </a:cubicBezTo>
                    <a:cubicBezTo>
                      <a:pt x="20" y="35"/>
                      <a:pt x="24" y="32"/>
                      <a:pt x="25" y="28"/>
                    </a:cubicBezTo>
                    <a:cubicBezTo>
                      <a:pt x="30" y="12"/>
                      <a:pt x="30" y="12"/>
                      <a:pt x="30" y="12"/>
                    </a:cubicBezTo>
                    <a:cubicBezTo>
                      <a:pt x="32" y="6"/>
                      <a:pt x="27" y="0"/>
                      <a:pt x="21" y="0"/>
                    </a:cubicBezTo>
                    <a:cubicBezTo>
                      <a:pt x="11" y="0"/>
                      <a:pt x="11" y="0"/>
                      <a:pt x="11" y="0"/>
                    </a:cubicBezTo>
                    <a:cubicBezTo>
                      <a:pt x="5" y="0"/>
                      <a:pt x="0" y="6"/>
                      <a:pt x="2" y="12"/>
                    </a:cubicBezTo>
                    <a:cubicBezTo>
                      <a:pt x="7" y="28"/>
                      <a:pt x="7" y="28"/>
                      <a:pt x="7" y="28"/>
                    </a:cubicBezTo>
                    <a:cubicBezTo>
                      <a:pt x="8" y="32"/>
                      <a:pt x="12" y="35"/>
                      <a:pt x="16" y="35"/>
                    </a:cubicBezTo>
                    <a:close/>
                  </a:path>
                </a:pathLst>
              </a:custGeom>
              <a:solidFill>
                <a:srgbClr val="EF252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1" name="iṩļíḓe">
                <a:extLst>
                  <a:ext uri="{FF2B5EF4-FFF2-40B4-BE49-F238E27FC236}">
                    <a16:creationId xmlns:a16="http://schemas.microsoft.com/office/drawing/2014/main" id="{3AB61247-E2B8-4696-9F69-9D2EC2A15DF8}"/>
                  </a:ext>
                </a:extLst>
              </p:cNvPr>
              <p:cNvSpPr/>
              <p:nvPr/>
            </p:nvSpPr>
            <p:spPr bwMode="auto">
              <a:xfrm>
                <a:off x="3855" y="415"/>
                <a:ext cx="151" cy="84"/>
              </a:xfrm>
              <a:custGeom>
                <a:gdLst>
                  <a:gd fmla="*/ 84 w 84" name="T0"/>
                  <a:gd fmla="*/ 13 h 47" name="T1"/>
                  <a:gd fmla="*/ 84 w 84" name="T2"/>
                  <a:gd fmla="*/ 13 h 47" name="T3"/>
                  <a:gd fmla="*/ 1 w 84" name="T4"/>
                  <a:gd fmla="*/ 13 h 47" name="T5"/>
                  <a:gd fmla="*/ 0 w 84" name="T6"/>
                  <a:gd fmla="*/ 13 h 47" name="T7"/>
                  <a:gd fmla="*/ 12 w 84" name="T8"/>
                  <a:gd fmla="*/ 47 h 47" name="T9"/>
                  <a:gd fmla="*/ 42 w 84" name="T10"/>
                  <a:gd fmla="*/ 26 h 47" name="T11"/>
                  <a:gd fmla="*/ 73 w 84" name="T12"/>
                  <a:gd fmla="*/ 47 h 47" name="T13"/>
                  <a:gd fmla="*/ 84 w 84" name="T14"/>
                  <a:gd fmla="*/ 13 h 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7" w="84">
                    <a:moveTo>
                      <a:pt x="84" y="13"/>
                    </a:moveTo>
                    <a:cubicBezTo>
                      <a:pt x="84" y="13"/>
                      <a:pt x="84" y="13"/>
                      <a:pt x="84" y="13"/>
                    </a:cubicBezTo>
                    <a:cubicBezTo>
                      <a:pt x="58" y="0"/>
                      <a:pt x="27" y="0"/>
                      <a:pt x="1" y="13"/>
                    </a:cubicBezTo>
                    <a:cubicBezTo>
                      <a:pt x="0" y="13"/>
                      <a:pt x="0" y="13"/>
                      <a:pt x="0" y="13"/>
                    </a:cubicBezTo>
                    <a:cubicBezTo>
                      <a:pt x="12" y="47"/>
                      <a:pt x="12" y="47"/>
                      <a:pt x="12" y="47"/>
                    </a:cubicBezTo>
                    <a:cubicBezTo>
                      <a:pt x="42" y="26"/>
                      <a:pt x="42" y="26"/>
                      <a:pt x="42" y="26"/>
                    </a:cubicBezTo>
                    <a:cubicBezTo>
                      <a:pt x="73" y="47"/>
                      <a:pt x="73" y="47"/>
                      <a:pt x="73" y="47"/>
                    </a:cubicBezTo>
                    <a:lnTo>
                      <a:pt x="84" y="1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2" name="îṧľiḋé">
                <a:extLst>
                  <a:ext uri="{FF2B5EF4-FFF2-40B4-BE49-F238E27FC236}">
                    <a16:creationId xmlns:a16="http://schemas.microsoft.com/office/drawing/2014/main" id="{9431E468-C69C-4CF0-A19B-0AAFFF585855}"/>
                  </a:ext>
                </a:extLst>
              </p:cNvPr>
              <p:cNvSpPr/>
              <p:nvPr/>
            </p:nvSpPr>
            <p:spPr bwMode="auto">
              <a:xfrm>
                <a:off x="3929" y="442"/>
                <a:ext cx="131" cy="216"/>
              </a:xfrm>
              <a:custGeom>
                <a:gdLst>
                  <a:gd fmla="*/ 0 w 131" name="T0"/>
                  <a:gd fmla="*/ 216 h 216" name="T1"/>
                  <a:gd fmla="*/ 77 w 131" name="T2"/>
                  <a:gd fmla="*/ 0 h 216" name="T3"/>
                  <a:gd fmla="*/ 131 w 131" name="T4"/>
                  <a:gd fmla="*/ 5 h 216" name="T5"/>
                  <a:gd fmla="*/ 98 w 131" name="T6"/>
                  <a:gd fmla="*/ 66 h 216" name="T7"/>
                  <a:gd fmla="*/ 77 w 131" name="T8"/>
                  <a:gd fmla="*/ 75 h 216" name="T9"/>
                  <a:gd fmla="*/ 86 w 131" name="T10"/>
                  <a:gd fmla="*/ 104 h 216" name="T11"/>
                  <a:gd fmla="*/ 0 w 131" name="T12"/>
                  <a:gd fmla="*/ 216 h 216" name="T13"/>
                </a:gdLst>
                <a:cxnLst>
                  <a:cxn ang="0">
                    <a:pos x="T0" y="T1"/>
                  </a:cxn>
                  <a:cxn ang="0">
                    <a:pos x="T2" y="T3"/>
                  </a:cxn>
                  <a:cxn ang="0">
                    <a:pos x="T4" y="T5"/>
                  </a:cxn>
                  <a:cxn ang="0">
                    <a:pos x="T6" y="T7"/>
                  </a:cxn>
                  <a:cxn ang="0">
                    <a:pos x="T8" y="T9"/>
                  </a:cxn>
                  <a:cxn ang="0">
                    <a:pos x="T10" y="T11"/>
                  </a:cxn>
                  <a:cxn ang="0">
                    <a:pos x="T12" y="T13"/>
                  </a:cxn>
                </a:cxnLst>
                <a:rect b="b" l="0" r="r" t="0"/>
                <a:pathLst>
                  <a:path h="216" w="131">
                    <a:moveTo>
                      <a:pt x="0" y="216"/>
                    </a:moveTo>
                    <a:lnTo>
                      <a:pt x="77" y="0"/>
                    </a:lnTo>
                    <a:lnTo>
                      <a:pt x="131" y="5"/>
                    </a:lnTo>
                    <a:lnTo>
                      <a:pt x="98" y="66"/>
                    </a:lnTo>
                    <a:lnTo>
                      <a:pt x="77" y="75"/>
                    </a:lnTo>
                    <a:lnTo>
                      <a:pt x="86" y="104"/>
                    </a:lnTo>
                    <a:lnTo>
                      <a:pt x="0" y="216"/>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3" name="iSľiḑé">
                <a:extLst>
                  <a:ext uri="{FF2B5EF4-FFF2-40B4-BE49-F238E27FC236}">
                    <a16:creationId xmlns:a16="http://schemas.microsoft.com/office/drawing/2014/main" id="{85A63546-D8F8-4210-9151-7306829701FC}"/>
                  </a:ext>
                </a:extLst>
              </p:cNvPr>
              <p:cNvSpPr/>
              <p:nvPr/>
            </p:nvSpPr>
            <p:spPr bwMode="auto">
              <a:xfrm>
                <a:off x="3803" y="442"/>
                <a:ext cx="126" cy="216"/>
              </a:xfrm>
              <a:custGeom>
                <a:gdLst>
                  <a:gd fmla="*/ 126 w 126" name="T0"/>
                  <a:gd fmla="*/ 216 h 216" name="T1"/>
                  <a:gd fmla="*/ 50 w 126" name="T2"/>
                  <a:gd fmla="*/ 0 h 216" name="T3"/>
                  <a:gd fmla="*/ 0 w 126" name="T4"/>
                  <a:gd fmla="*/ 3 h 216" name="T5"/>
                  <a:gd fmla="*/ 29 w 126" name="T6"/>
                  <a:gd fmla="*/ 66 h 216" name="T7"/>
                  <a:gd fmla="*/ 50 w 126" name="T8"/>
                  <a:gd fmla="*/ 75 h 216" name="T9"/>
                  <a:gd fmla="*/ 42 w 126" name="T10"/>
                  <a:gd fmla="*/ 104 h 216" name="T11"/>
                  <a:gd fmla="*/ 126 w 126" name="T12"/>
                  <a:gd fmla="*/ 216 h 216" name="T13"/>
                </a:gdLst>
                <a:cxnLst>
                  <a:cxn ang="0">
                    <a:pos x="T0" y="T1"/>
                  </a:cxn>
                  <a:cxn ang="0">
                    <a:pos x="T2" y="T3"/>
                  </a:cxn>
                  <a:cxn ang="0">
                    <a:pos x="T4" y="T5"/>
                  </a:cxn>
                  <a:cxn ang="0">
                    <a:pos x="T6" y="T7"/>
                  </a:cxn>
                  <a:cxn ang="0">
                    <a:pos x="T8" y="T9"/>
                  </a:cxn>
                  <a:cxn ang="0">
                    <a:pos x="T10" y="T11"/>
                  </a:cxn>
                  <a:cxn ang="0">
                    <a:pos x="T12" y="T13"/>
                  </a:cxn>
                </a:cxnLst>
                <a:rect b="b" l="0" r="r" t="0"/>
                <a:pathLst>
                  <a:path h="216" w="125">
                    <a:moveTo>
                      <a:pt x="126" y="216"/>
                    </a:moveTo>
                    <a:lnTo>
                      <a:pt x="50" y="0"/>
                    </a:lnTo>
                    <a:lnTo>
                      <a:pt x="0" y="3"/>
                    </a:lnTo>
                    <a:lnTo>
                      <a:pt x="29" y="66"/>
                    </a:lnTo>
                    <a:lnTo>
                      <a:pt x="50" y="75"/>
                    </a:lnTo>
                    <a:lnTo>
                      <a:pt x="42" y="104"/>
                    </a:lnTo>
                    <a:lnTo>
                      <a:pt x="126" y="216"/>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4" name="íṧḻîďê">
                <a:extLst>
                  <a:ext uri="{FF2B5EF4-FFF2-40B4-BE49-F238E27FC236}">
                    <a16:creationId xmlns:a16="http://schemas.microsoft.com/office/drawing/2014/main" id="{371609F5-7B61-4EB1-BA4C-C08A17F9DE1A}"/>
                  </a:ext>
                </a:extLst>
              </p:cNvPr>
              <p:cNvSpPr/>
              <p:nvPr/>
            </p:nvSpPr>
            <p:spPr bwMode="auto">
              <a:xfrm>
                <a:off x="3931" y="424"/>
                <a:ext cx="130" cy="234"/>
              </a:xfrm>
              <a:custGeom>
                <a:gdLst>
                  <a:gd fmla="*/ 0 w 130" name="T0"/>
                  <a:gd fmla="*/ 234 h 234" name="T1"/>
                  <a:gd fmla="*/ 75 w 130" name="T2"/>
                  <a:gd fmla="*/ 0 h 234" name="T3"/>
                  <a:gd fmla="*/ 130 w 130" name="T4"/>
                  <a:gd fmla="*/ 25 h 234" name="T5"/>
                  <a:gd fmla="*/ 96 w 130" name="T6"/>
                  <a:gd fmla="*/ 68 h 234" name="T7"/>
                  <a:gd fmla="*/ 75 w 130" name="T8"/>
                  <a:gd fmla="*/ 77 h 234" name="T9"/>
                  <a:gd fmla="*/ 84 w 130" name="T10"/>
                  <a:gd fmla="*/ 105 h 234" name="T11"/>
                  <a:gd fmla="*/ 0 w 130" name="T12"/>
                  <a:gd fmla="*/ 234 h 234" name="T13"/>
                </a:gdLst>
                <a:cxnLst>
                  <a:cxn ang="0">
                    <a:pos x="T0" y="T1"/>
                  </a:cxn>
                  <a:cxn ang="0">
                    <a:pos x="T2" y="T3"/>
                  </a:cxn>
                  <a:cxn ang="0">
                    <a:pos x="T4" y="T5"/>
                  </a:cxn>
                  <a:cxn ang="0">
                    <a:pos x="T6" y="T7"/>
                  </a:cxn>
                  <a:cxn ang="0">
                    <a:pos x="T8" y="T9"/>
                  </a:cxn>
                  <a:cxn ang="0">
                    <a:pos x="T10" y="T11"/>
                  </a:cxn>
                  <a:cxn ang="0">
                    <a:pos x="T12" y="T13"/>
                  </a:cxn>
                </a:cxnLst>
                <a:rect b="b" l="0" r="r" t="0"/>
                <a:pathLst>
                  <a:path h="234" w="130">
                    <a:moveTo>
                      <a:pt x="0" y="234"/>
                    </a:moveTo>
                    <a:lnTo>
                      <a:pt x="75" y="0"/>
                    </a:lnTo>
                    <a:lnTo>
                      <a:pt x="130" y="25"/>
                    </a:lnTo>
                    <a:lnTo>
                      <a:pt x="96" y="68"/>
                    </a:lnTo>
                    <a:lnTo>
                      <a:pt x="75" y="77"/>
                    </a:lnTo>
                    <a:lnTo>
                      <a:pt x="84" y="105"/>
                    </a:lnTo>
                    <a:lnTo>
                      <a:pt x="0" y="234"/>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5" name="îS1íḋé">
                <a:extLst>
                  <a:ext uri="{FF2B5EF4-FFF2-40B4-BE49-F238E27FC236}">
                    <a16:creationId xmlns:a16="http://schemas.microsoft.com/office/drawing/2014/main" id="{1D4A1AF4-1F6A-4B8B-BE1B-FC636F40EE6A}"/>
                  </a:ext>
                </a:extLst>
              </p:cNvPr>
              <p:cNvSpPr/>
              <p:nvPr/>
            </p:nvSpPr>
            <p:spPr bwMode="auto">
              <a:xfrm>
                <a:off x="3802" y="424"/>
                <a:ext cx="129" cy="234"/>
              </a:xfrm>
              <a:custGeom>
                <a:gdLst>
                  <a:gd fmla="*/ 129 w 129" name="T0"/>
                  <a:gd fmla="*/ 234 h 234" name="T1"/>
                  <a:gd fmla="*/ 53 w 129" name="T2"/>
                  <a:gd fmla="*/ 0 h 234" name="T3"/>
                  <a:gd fmla="*/ 0 w 129" name="T4"/>
                  <a:gd fmla="*/ 21 h 234" name="T5"/>
                  <a:gd fmla="*/ 32 w 129" name="T6"/>
                  <a:gd fmla="*/ 68 h 234" name="T7"/>
                  <a:gd fmla="*/ 53 w 129" name="T8"/>
                  <a:gd fmla="*/ 77 h 234" name="T9"/>
                  <a:gd fmla="*/ 44 w 129" name="T10"/>
                  <a:gd fmla="*/ 105 h 234" name="T11"/>
                  <a:gd fmla="*/ 129 w 129" name="T12"/>
                  <a:gd fmla="*/ 234 h 234" name="T13"/>
                </a:gdLst>
                <a:cxnLst>
                  <a:cxn ang="0">
                    <a:pos x="T0" y="T1"/>
                  </a:cxn>
                  <a:cxn ang="0">
                    <a:pos x="T2" y="T3"/>
                  </a:cxn>
                  <a:cxn ang="0">
                    <a:pos x="T4" y="T5"/>
                  </a:cxn>
                  <a:cxn ang="0">
                    <a:pos x="T6" y="T7"/>
                  </a:cxn>
                  <a:cxn ang="0">
                    <a:pos x="T8" y="T9"/>
                  </a:cxn>
                  <a:cxn ang="0">
                    <a:pos x="T10" y="T11"/>
                  </a:cxn>
                  <a:cxn ang="0">
                    <a:pos x="T12" y="T13"/>
                  </a:cxn>
                </a:cxnLst>
                <a:rect b="b" l="0" r="r" t="0"/>
                <a:pathLst>
                  <a:path h="234" w="129">
                    <a:moveTo>
                      <a:pt x="129" y="234"/>
                    </a:moveTo>
                    <a:lnTo>
                      <a:pt x="53" y="0"/>
                    </a:lnTo>
                    <a:lnTo>
                      <a:pt x="0" y="21"/>
                    </a:lnTo>
                    <a:lnTo>
                      <a:pt x="32" y="68"/>
                    </a:lnTo>
                    <a:lnTo>
                      <a:pt x="53" y="77"/>
                    </a:lnTo>
                    <a:lnTo>
                      <a:pt x="44" y="105"/>
                    </a:lnTo>
                    <a:lnTo>
                      <a:pt x="129" y="234"/>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6" name="íŝľíďé">
                <a:extLst>
                  <a:ext uri="{FF2B5EF4-FFF2-40B4-BE49-F238E27FC236}">
                    <a16:creationId xmlns:a16="http://schemas.microsoft.com/office/drawing/2014/main" id="{2A1DC154-EEED-4F98-8E93-678DA0DA9912}"/>
                  </a:ext>
                </a:extLst>
              </p:cNvPr>
              <p:cNvSpPr/>
              <p:nvPr/>
            </p:nvSpPr>
            <p:spPr bwMode="auto">
              <a:xfrm>
                <a:off x="3646" y="-23"/>
                <a:ext cx="480" cy="357"/>
              </a:xfrm>
              <a:custGeom>
                <a:gdLst>
                  <a:gd fmla="*/ 66 w 268" name="T0"/>
                  <a:gd fmla="*/ 200 h 200" name="T1"/>
                  <a:gd fmla="*/ 66 w 268" name="T2"/>
                  <a:gd fmla="*/ 59 h 200" name="T3"/>
                  <a:gd fmla="*/ 182 w 268" name="T4"/>
                  <a:gd fmla="*/ 20 h 200" name="T5"/>
                  <a:gd fmla="*/ 214 w 268" name="T6"/>
                  <a:gd fmla="*/ 16 h 200" name="T7"/>
                  <a:gd fmla="*/ 221 w 268" name="T8"/>
                  <a:gd fmla="*/ 34 h 200" name="T9"/>
                  <a:gd fmla="*/ 236 w 268" name="T10"/>
                  <a:gd fmla="*/ 14 h 200" name="T11"/>
                  <a:gd fmla="*/ 239 w 268" name="T12"/>
                  <a:gd fmla="*/ 106 h 200" name="T13"/>
                  <a:gd fmla="*/ 66 w 268" name="T14"/>
                  <a:gd fmla="*/ 200 h 20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0" w="268">
                    <a:moveTo>
                      <a:pt x="66" y="200"/>
                    </a:moveTo>
                    <a:cubicBezTo>
                      <a:pt x="66" y="200"/>
                      <a:pt x="0" y="89"/>
                      <a:pt x="66" y="59"/>
                    </a:cubicBezTo>
                    <a:cubicBezTo>
                      <a:pt x="82" y="0"/>
                      <a:pt x="163" y="15"/>
                      <a:pt x="182" y="20"/>
                    </a:cubicBezTo>
                    <a:cubicBezTo>
                      <a:pt x="202" y="26"/>
                      <a:pt x="214" y="16"/>
                      <a:pt x="214" y="16"/>
                    </a:cubicBezTo>
                    <a:cubicBezTo>
                      <a:pt x="220" y="22"/>
                      <a:pt x="221" y="34"/>
                      <a:pt x="221" y="34"/>
                    </a:cubicBezTo>
                    <a:cubicBezTo>
                      <a:pt x="236" y="14"/>
                      <a:pt x="236" y="14"/>
                      <a:pt x="236" y="14"/>
                    </a:cubicBezTo>
                    <a:cubicBezTo>
                      <a:pt x="257" y="27"/>
                      <a:pt x="268" y="59"/>
                      <a:pt x="239" y="106"/>
                    </a:cubicBezTo>
                    <a:lnTo>
                      <a:pt x="66" y="200"/>
                    </a:lnTo>
                    <a:close/>
                  </a:path>
                </a:pathLst>
              </a:custGeom>
              <a:solidFill>
                <a:srgbClr val="591E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7" name="is1ïḑe">
                <a:extLst>
                  <a:ext uri="{FF2B5EF4-FFF2-40B4-BE49-F238E27FC236}">
                    <a16:creationId xmlns:a16="http://schemas.microsoft.com/office/drawing/2014/main" id="{C38F644D-D99D-4D21-BE72-90CB2B1B5409}"/>
                  </a:ext>
                </a:extLst>
              </p:cNvPr>
              <p:cNvSpPr/>
              <p:nvPr/>
            </p:nvSpPr>
            <p:spPr bwMode="auto">
              <a:xfrm>
                <a:off x="3891" y="336"/>
                <a:ext cx="77" cy="124"/>
              </a:xfrm>
              <a:custGeom>
                <a:gdLst>
                  <a:gd fmla="*/ 43 w 43" name="T0"/>
                  <a:gd fmla="*/ 50 h 69" name="T1"/>
                  <a:gd fmla="*/ 24 w 43" name="T2"/>
                  <a:gd fmla="*/ 69 h 69" name="T3"/>
                  <a:gd fmla="*/ 19 w 43" name="T4"/>
                  <a:gd fmla="*/ 69 h 69" name="T5"/>
                  <a:gd fmla="*/ 0 w 43" name="T6"/>
                  <a:gd fmla="*/ 50 h 69" name="T7"/>
                  <a:gd fmla="*/ 0 w 43" name="T8"/>
                  <a:gd fmla="*/ 18 h 69" name="T9"/>
                  <a:gd fmla="*/ 19 w 43" name="T10"/>
                  <a:gd fmla="*/ 0 h 69" name="T11"/>
                  <a:gd fmla="*/ 24 w 43" name="T12"/>
                  <a:gd fmla="*/ 0 h 69" name="T13"/>
                  <a:gd fmla="*/ 43 w 43" name="T14"/>
                  <a:gd fmla="*/ 18 h 69" name="T15"/>
                  <a:gd fmla="*/ 43 w 43" name="T16"/>
                  <a:gd fmla="*/ 50 h 6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9" w="43">
                    <a:moveTo>
                      <a:pt x="43" y="50"/>
                    </a:moveTo>
                    <a:cubicBezTo>
                      <a:pt x="43" y="61"/>
                      <a:pt x="34" y="69"/>
                      <a:pt x="24" y="69"/>
                    </a:cubicBezTo>
                    <a:cubicBezTo>
                      <a:pt x="19" y="69"/>
                      <a:pt x="19" y="69"/>
                      <a:pt x="19" y="69"/>
                    </a:cubicBezTo>
                    <a:cubicBezTo>
                      <a:pt x="9" y="69"/>
                      <a:pt x="0" y="61"/>
                      <a:pt x="0" y="50"/>
                    </a:cubicBezTo>
                    <a:cubicBezTo>
                      <a:pt x="0" y="18"/>
                      <a:pt x="0" y="18"/>
                      <a:pt x="0" y="18"/>
                    </a:cubicBezTo>
                    <a:cubicBezTo>
                      <a:pt x="0" y="8"/>
                      <a:pt x="9" y="0"/>
                      <a:pt x="19" y="0"/>
                    </a:cubicBezTo>
                    <a:cubicBezTo>
                      <a:pt x="24" y="0"/>
                      <a:pt x="24" y="0"/>
                      <a:pt x="24" y="0"/>
                    </a:cubicBezTo>
                    <a:cubicBezTo>
                      <a:pt x="34" y="0"/>
                      <a:pt x="43" y="8"/>
                      <a:pt x="43" y="18"/>
                    </a:cubicBezTo>
                    <a:lnTo>
                      <a:pt x="43" y="50"/>
                    </a:lnTo>
                    <a:close/>
                  </a:path>
                </a:pathLst>
              </a:custGeom>
              <a:solidFill>
                <a:srgbClr val="FF9E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8" name="íṡľiḓé">
                <a:extLst>
                  <a:ext uri="{FF2B5EF4-FFF2-40B4-BE49-F238E27FC236}">
                    <a16:creationId xmlns:a16="http://schemas.microsoft.com/office/drawing/2014/main" id="{76B88CD5-502F-4CD7-96EE-C42B65B58D6F}"/>
                  </a:ext>
                </a:extLst>
              </p:cNvPr>
              <p:cNvSpPr/>
              <p:nvPr/>
            </p:nvSpPr>
            <p:spPr bwMode="auto">
              <a:xfrm>
                <a:off x="3707" y="70"/>
                <a:ext cx="383" cy="370"/>
              </a:xfrm>
              <a:custGeom>
                <a:gdLst>
                  <a:gd fmla="*/ 138 w 214" name="T0"/>
                  <a:gd fmla="*/ 3 h 207" name="T1"/>
                  <a:gd fmla="*/ 84 w 214" name="T2"/>
                  <a:gd fmla="*/ 7 h 207" name="T3"/>
                  <a:gd fmla="*/ 26 w 214" name="T4"/>
                  <a:gd fmla="*/ 78 h 207" name="T5"/>
                  <a:gd fmla="*/ 28 w 214" name="T6"/>
                  <a:gd fmla="*/ 94 h 207" name="T7"/>
                  <a:gd fmla="*/ 27 w 214" name="T8"/>
                  <a:gd fmla="*/ 94 h 207" name="T9"/>
                  <a:gd fmla="*/ 24 w 214" name="T10"/>
                  <a:gd fmla="*/ 94 h 207" name="T11"/>
                  <a:gd fmla="*/ 23 w 214" name="T12"/>
                  <a:gd fmla="*/ 94 h 207" name="T13"/>
                  <a:gd fmla="*/ 1 w 214" name="T14"/>
                  <a:gd fmla="*/ 122 h 207" name="T15"/>
                  <a:gd fmla="*/ 1 w 214" name="T16"/>
                  <a:gd fmla="*/ 123 h 207" name="T17"/>
                  <a:gd fmla="*/ 28 w 214" name="T18"/>
                  <a:gd fmla="*/ 147 h 207" name="T19"/>
                  <a:gd fmla="*/ 28 w 214" name="T20"/>
                  <a:gd fmla="*/ 147 h 207" name="T21"/>
                  <a:gd fmla="*/ 32 w 214" name="T22"/>
                  <a:gd fmla="*/ 146 h 207" name="T23"/>
                  <a:gd fmla="*/ 32 w 214" name="T24"/>
                  <a:gd fmla="*/ 146 h 207" name="T25"/>
                  <a:gd fmla="*/ 100 w 214" name="T26"/>
                  <a:gd fmla="*/ 204 h 207" name="T27"/>
                  <a:gd fmla="*/ 154 w 214" name="T28"/>
                  <a:gd fmla="*/ 200 h 207" name="T29"/>
                  <a:gd fmla="*/ 212 w 214" name="T30"/>
                  <a:gd fmla="*/ 129 h 207" name="T31"/>
                  <a:gd fmla="*/ 206 w 214" name="T32"/>
                  <a:gd fmla="*/ 64 h 207" name="T33"/>
                  <a:gd fmla="*/ 138 w 214" name="T34"/>
                  <a:gd fmla="*/ 3 h 20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06" w="214">
                    <a:moveTo>
                      <a:pt x="138" y="3"/>
                    </a:moveTo>
                    <a:cubicBezTo>
                      <a:pt x="84" y="7"/>
                      <a:pt x="84" y="7"/>
                      <a:pt x="84" y="7"/>
                    </a:cubicBezTo>
                    <a:cubicBezTo>
                      <a:pt x="49" y="10"/>
                      <a:pt x="23" y="42"/>
                      <a:pt x="26" y="78"/>
                    </a:cubicBezTo>
                    <a:cubicBezTo>
                      <a:pt x="28" y="94"/>
                      <a:pt x="28" y="94"/>
                      <a:pt x="28" y="94"/>
                    </a:cubicBezTo>
                    <a:cubicBezTo>
                      <a:pt x="27" y="94"/>
                      <a:pt x="27" y="94"/>
                      <a:pt x="27" y="94"/>
                    </a:cubicBezTo>
                    <a:cubicBezTo>
                      <a:pt x="26" y="94"/>
                      <a:pt x="25" y="94"/>
                      <a:pt x="24" y="94"/>
                    </a:cubicBezTo>
                    <a:cubicBezTo>
                      <a:pt x="23" y="94"/>
                      <a:pt x="23" y="94"/>
                      <a:pt x="23" y="94"/>
                    </a:cubicBezTo>
                    <a:cubicBezTo>
                      <a:pt x="10" y="95"/>
                      <a:pt x="0" y="108"/>
                      <a:pt x="1" y="122"/>
                    </a:cubicBezTo>
                    <a:cubicBezTo>
                      <a:pt x="1" y="123"/>
                      <a:pt x="1" y="123"/>
                      <a:pt x="1" y="123"/>
                    </a:cubicBezTo>
                    <a:cubicBezTo>
                      <a:pt x="2" y="137"/>
                      <a:pt x="14" y="148"/>
                      <a:pt x="28" y="147"/>
                    </a:cubicBezTo>
                    <a:cubicBezTo>
                      <a:pt x="28" y="147"/>
                      <a:pt x="28" y="147"/>
                      <a:pt x="28" y="147"/>
                    </a:cubicBezTo>
                    <a:cubicBezTo>
                      <a:pt x="29" y="147"/>
                      <a:pt x="31" y="146"/>
                      <a:pt x="32" y="146"/>
                    </a:cubicBezTo>
                    <a:cubicBezTo>
                      <a:pt x="32" y="146"/>
                      <a:pt x="32" y="146"/>
                      <a:pt x="32" y="146"/>
                    </a:cubicBezTo>
                    <a:cubicBezTo>
                      <a:pt x="36" y="181"/>
                      <a:pt x="66" y="207"/>
                      <a:pt x="100" y="204"/>
                    </a:cubicBezTo>
                    <a:cubicBezTo>
                      <a:pt x="154" y="200"/>
                      <a:pt x="154" y="200"/>
                      <a:pt x="154" y="200"/>
                    </a:cubicBezTo>
                    <a:cubicBezTo>
                      <a:pt x="189" y="197"/>
                      <a:pt x="214" y="165"/>
                      <a:pt x="212" y="129"/>
                    </a:cubicBezTo>
                    <a:cubicBezTo>
                      <a:pt x="206" y="64"/>
                      <a:pt x="206" y="64"/>
                      <a:pt x="206" y="64"/>
                    </a:cubicBezTo>
                    <a:cubicBezTo>
                      <a:pt x="203" y="27"/>
                      <a:pt x="173" y="0"/>
                      <a:pt x="138" y="3"/>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9" name="i$ļiḍê">
                <a:extLst>
                  <a:ext uri="{FF2B5EF4-FFF2-40B4-BE49-F238E27FC236}">
                    <a16:creationId xmlns:a16="http://schemas.microsoft.com/office/drawing/2014/main" id="{C775992E-2B8D-4050-9096-B1FD9000F796}"/>
                  </a:ext>
                </a:extLst>
              </p:cNvPr>
              <p:cNvSpPr/>
              <p:nvPr/>
            </p:nvSpPr>
            <p:spPr bwMode="auto">
              <a:xfrm>
                <a:off x="3746" y="32"/>
                <a:ext cx="251" cy="270"/>
              </a:xfrm>
              <a:custGeom>
                <a:gdLst>
                  <a:gd fmla="*/ 28 w 140" name="T0"/>
                  <a:gd fmla="*/ 134 h 151" name="T1"/>
                  <a:gd fmla="*/ 42 w 140" name="T2"/>
                  <a:gd fmla="*/ 41 h 151" name="T3"/>
                  <a:gd fmla="*/ 86 w 140" name="T4"/>
                  <a:gd fmla="*/ 27 h 151" name="T5"/>
                  <a:gd fmla="*/ 126 w 140" name="T6"/>
                  <a:gd fmla="*/ 24 h 151" name="T7"/>
                  <a:gd fmla="*/ 124 w 140" name="T8"/>
                  <a:gd fmla="*/ 1 h 151" name="T9"/>
                  <a:gd fmla="*/ 80 w 140" name="T10"/>
                  <a:gd fmla="*/ 4 h 151" name="T11"/>
                  <a:gd fmla="*/ 25 w 140" name="T12"/>
                  <a:gd fmla="*/ 25 h 151" name="T13"/>
                  <a:gd fmla="*/ 2 w 140" name="T14"/>
                  <a:gd fmla="*/ 91 h 151" name="T15"/>
                  <a:gd fmla="*/ 6 w 140" name="T16"/>
                  <a:gd fmla="*/ 136 h 151" name="T17"/>
                  <a:gd fmla="*/ 28 w 140" name="T18"/>
                  <a:gd fmla="*/ 134 h 15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1" w="140">
                    <a:moveTo>
                      <a:pt x="28" y="134"/>
                    </a:moveTo>
                    <a:cubicBezTo>
                      <a:pt x="26" y="103"/>
                      <a:pt x="16" y="65"/>
                      <a:pt x="42" y="41"/>
                    </a:cubicBezTo>
                    <a:cubicBezTo>
                      <a:pt x="55" y="29"/>
                      <a:pt x="70" y="28"/>
                      <a:pt x="86" y="27"/>
                    </a:cubicBezTo>
                    <a:cubicBezTo>
                      <a:pt x="99" y="26"/>
                      <a:pt x="113" y="24"/>
                      <a:pt x="126" y="24"/>
                    </a:cubicBezTo>
                    <a:cubicBezTo>
                      <a:pt x="140" y="23"/>
                      <a:pt x="138" y="0"/>
                      <a:pt x="124" y="1"/>
                    </a:cubicBezTo>
                    <a:cubicBezTo>
                      <a:pt x="109" y="1"/>
                      <a:pt x="95" y="3"/>
                      <a:pt x="80" y="4"/>
                    </a:cubicBezTo>
                    <a:cubicBezTo>
                      <a:pt x="60" y="6"/>
                      <a:pt x="41" y="10"/>
                      <a:pt x="25" y="25"/>
                    </a:cubicBezTo>
                    <a:cubicBezTo>
                      <a:pt x="8" y="42"/>
                      <a:pt x="0" y="66"/>
                      <a:pt x="2" y="91"/>
                    </a:cubicBezTo>
                    <a:cubicBezTo>
                      <a:pt x="4" y="106"/>
                      <a:pt x="5" y="121"/>
                      <a:pt x="6" y="136"/>
                    </a:cubicBezTo>
                    <a:cubicBezTo>
                      <a:pt x="7" y="151"/>
                      <a:pt x="29" y="149"/>
                      <a:pt x="28" y="134"/>
                    </a:cubicBezTo>
                    <a:close/>
                  </a:path>
                </a:pathLst>
              </a:custGeom>
              <a:solidFill>
                <a:srgbClr val="591E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0" name="îṡļïḓé">
                <a:extLst>
                  <a:ext uri="{FF2B5EF4-FFF2-40B4-BE49-F238E27FC236}">
                    <a16:creationId xmlns:a16="http://schemas.microsoft.com/office/drawing/2014/main" id="{8E441F92-8CE0-44A6-9581-9E80593378F8}"/>
                  </a:ext>
                </a:extLst>
              </p:cNvPr>
              <p:cNvSpPr/>
              <p:nvPr/>
            </p:nvSpPr>
            <p:spPr bwMode="auto">
              <a:xfrm>
                <a:off x="3879" y="236"/>
                <a:ext cx="23" cy="32"/>
              </a:xfrm>
              <a:custGeom>
                <a:gdLst>
                  <a:gd fmla="*/ 12 w 13" name="T0"/>
                  <a:gd fmla="*/ 9 h 18" name="T1"/>
                  <a:gd fmla="*/ 7 w 13" name="T2"/>
                  <a:gd fmla="*/ 17 h 18" name="T3"/>
                  <a:gd fmla="*/ 0 w 13" name="T4"/>
                  <a:gd fmla="*/ 9 h 18" name="T5"/>
                  <a:gd fmla="*/ 6 w 13" name="T6"/>
                  <a:gd fmla="*/ 1 h 18" name="T7"/>
                  <a:gd fmla="*/ 12 w 13" name="T8"/>
                  <a:gd fmla="*/ 9 h 18" name="T9"/>
                </a:gdLst>
                <a:cxnLst>
                  <a:cxn ang="0">
                    <a:pos x="T0" y="T1"/>
                  </a:cxn>
                  <a:cxn ang="0">
                    <a:pos x="T2" y="T3"/>
                  </a:cxn>
                  <a:cxn ang="0">
                    <a:pos x="T4" y="T5"/>
                  </a:cxn>
                  <a:cxn ang="0">
                    <a:pos x="T6" y="T7"/>
                  </a:cxn>
                  <a:cxn ang="0">
                    <a:pos x="T8" y="T9"/>
                  </a:cxn>
                </a:cxnLst>
                <a:rect b="b" l="0" r="r" t="0"/>
                <a:pathLst>
                  <a:path h="18" w="13">
                    <a:moveTo>
                      <a:pt x="12" y="9"/>
                    </a:moveTo>
                    <a:cubicBezTo>
                      <a:pt x="13" y="13"/>
                      <a:pt x="10" y="17"/>
                      <a:pt x="7" y="17"/>
                    </a:cubicBezTo>
                    <a:cubicBezTo>
                      <a:pt x="4" y="18"/>
                      <a:pt x="1" y="14"/>
                      <a:pt x="0" y="9"/>
                    </a:cubicBezTo>
                    <a:cubicBezTo>
                      <a:pt x="0" y="5"/>
                      <a:pt x="2" y="1"/>
                      <a:pt x="6" y="1"/>
                    </a:cubicBezTo>
                    <a:cubicBezTo>
                      <a:pt x="9" y="0"/>
                      <a:pt x="12" y="4"/>
                      <a:pt x="12" y="9"/>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1" name="i$ļîḓé">
                <a:extLst>
                  <a:ext uri="{FF2B5EF4-FFF2-40B4-BE49-F238E27FC236}">
                    <a16:creationId xmlns:a16="http://schemas.microsoft.com/office/drawing/2014/main" id="{FD676DDA-3DDD-45C3-847F-8E6D79507E34}"/>
                  </a:ext>
                </a:extLst>
              </p:cNvPr>
              <p:cNvSpPr/>
              <p:nvPr/>
            </p:nvSpPr>
            <p:spPr bwMode="auto">
              <a:xfrm>
                <a:off x="3999" y="227"/>
                <a:ext cx="23" cy="31"/>
              </a:xfrm>
              <a:custGeom>
                <a:gdLst>
                  <a:gd fmla="*/ 13 w 13" name="T0"/>
                  <a:gd fmla="*/ 8 h 17" name="T1"/>
                  <a:gd fmla="*/ 7 w 13" name="T2"/>
                  <a:gd fmla="*/ 17 h 17" name="T3"/>
                  <a:gd fmla="*/ 1 w 13" name="T4"/>
                  <a:gd fmla="*/ 9 h 17" name="T5"/>
                  <a:gd fmla="*/ 6 w 13" name="T6"/>
                  <a:gd fmla="*/ 0 h 17" name="T7"/>
                  <a:gd fmla="*/ 13 w 13" name="T8"/>
                  <a:gd fmla="*/ 8 h 17" name="T9"/>
                </a:gdLst>
                <a:cxnLst>
                  <a:cxn ang="0">
                    <a:pos x="T0" y="T1"/>
                  </a:cxn>
                  <a:cxn ang="0">
                    <a:pos x="T2" y="T3"/>
                  </a:cxn>
                  <a:cxn ang="0">
                    <a:pos x="T4" y="T5"/>
                  </a:cxn>
                  <a:cxn ang="0">
                    <a:pos x="T6" y="T7"/>
                  </a:cxn>
                  <a:cxn ang="0">
                    <a:pos x="T8" y="T9"/>
                  </a:cxn>
                </a:cxnLst>
                <a:rect b="b" l="0" r="r" t="0"/>
                <a:pathLst>
                  <a:path h="17" w="13">
                    <a:moveTo>
                      <a:pt x="13" y="8"/>
                    </a:moveTo>
                    <a:cubicBezTo>
                      <a:pt x="13" y="13"/>
                      <a:pt x="11" y="17"/>
                      <a:pt x="7" y="17"/>
                    </a:cubicBezTo>
                    <a:cubicBezTo>
                      <a:pt x="4" y="17"/>
                      <a:pt x="1" y="14"/>
                      <a:pt x="1" y="9"/>
                    </a:cubicBezTo>
                    <a:cubicBezTo>
                      <a:pt x="0" y="4"/>
                      <a:pt x="3" y="0"/>
                      <a:pt x="6" y="0"/>
                    </a:cubicBezTo>
                    <a:cubicBezTo>
                      <a:pt x="9" y="0"/>
                      <a:pt x="12" y="3"/>
                      <a:pt x="13" y="8"/>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2" name="íṥ1îďé">
                <a:extLst>
                  <a:ext uri="{FF2B5EF4-FFF2-40B4-BE49-F238E27FC236}">
                    <a16:creationId xmlns:a16="http://schemas.microsoft.com/office/drawing/2014/main" id="{7C941016-1A7E-463F-BFD6-BD5E73BA8F47}"/>
                  </a:ext>
                </a:extLst>
              </p:cNvPr>
              <p:cNvSpPr/>
              <p:nvPr/>
            </p:nvSpPr>
            <p:spPr bwMode="auto">
              <a:xfrm>
                <a:off x="3981" y="173"/>
                <a:ext cx="59" cy="31"/>
              </a:xfrm>
              <a:custGeom>
                <a:gdLst>
                  <a:gd fmla="*/ 31 w 33" name="T0"/>
                  <a:gd fmla="*/ 10 h 17" name="T1"/>
                  <a:gd fmla="*/ 2 w 33" name="T2"/>
                  <a:gd fmla="*/ 12 h 17" name="T3"/>
                  <a:gd fmla="*/ 6 w 33" name="T4"/>
                  <a:gd fmla="*/ 15 h 17" name="T5"/>
                  <a:gd fmla="*/ 28 w 33" name="T6"/>
                  <a:gd fmla="*/ 14 h 17" name="T7"/>
                  <a:gd fmla="*/ 31 w 33" name="T8"/>
                  <a:gd fmla="*/ 10 h 17" name="T9"/>
                </a:gdLst>
                <a:cxnLst>
                  <a:cxn ang="0">
                    <a:pos x="T0" y="T1"/>
                  </a:cxn>
                  <a:cxn ang="0">
                    <a:pos x="T2" y="T3"/>
                  </a:cxn>
                  <a:cxn ang="0">
                    <a:pos x="T4" y="T5"/>
                  </a:cxn>
                  <a:cxn ang="0">
                    <a:pos x="T6" y="T7"/>
                  </a:cxn>
                  <a:cxn ang="0">
                    <a:pos x="T8" y="T9"/>
                  </a:cxn>
                </a:cxnLst>
                <a:rect b="b" l="0" r="r" t="0"/>
                <a:pathLst>
                  <a:path h="17" w="33">
                    <a:moveTo>
                      <a:pt x="31" y="10"/>
                    </a:moveTo>
                    <a:cubicBezTo>
                      <a:pt x="22" y="0"/>
                      <a:pt x="9" y="1"/>
                      <a:pt x="2" y="12"/>
                    </a:cubicBezTo>
                    <a:cubicBezTo>
                      <a:pt x="0" y="15"/>
                      <a:pt x="4" y="17"/>
                      <a:pt x="6" y="15"/>
                    </a:cubicBezTo>
                    <a:cubicBezTo>
                      <a:pt x="11" y="6"/>
                      <a:pt x="21" y="6"/>
                      <a:pt x="28" y="14"/>
                    </a:cubicBezTo>
                    <a:cubicBezTo>
                      <a:pt x="30" y="16"/>
                      <a:pt x="33" y="13"/>
                      <a:pt x="31" y="10"/>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3" name="îṩlïḍè">
                <a:extLst>
                  <a:ext uri="{FF2B5EF4-FFF2-40B4-BE49-F238E27FC236}">
                    <a16:creationId xmlns:a16="http://schemas.microsoft.com/office/drawing/2014/main" id="{9948818A-39F4-4960-ACAD-69AD75784D9A}"/>
                  </a:ext>
                </a:extLst>
              </p:cNvPr>
              <p:cNvSpPr/>
              <p:nvPr/>
            </p:nvSpPr>
            <p:spPr bwMode="auto">
              <a:xfrm>
                <a:off x="3861" y="182"/>
                <a:ext cx="59" cy="33"/>
              </a:xfrm>
              <a:custGeom>
                <a:gdLst>
                  <a:gd fmla="*/ 5 w 33" name="T0"/>
                  <a:gd fmla="*/ 16 h 18" name="T1"/>
                  <a:gd fmla="*/ 27 w 33" name="T2"/>
                  <a:gd fmla="*/ 14 h 18" name="T3"/>
                  <a:gd fmla="*/ 31 w 33" name="T4"/>
                  <a:gd fmla="*/ 10 h 18" name="T5"/>
                  <a:gd fmla="*/ 1 w 33" name="T6"/>
                  <a:gd fmla="*/ 13 h 18" name="T7"/>
                  <a:gd fmla="*/ 5 w 33" name="T8"/>
                  <a:gd fmla="*/ 16 h 18" name="T9"/>
                </a:gdLst>
                <a:cxnLst>
                  <a:cxn ang="0">
                    <a:pos x="T0" y="T1"/>
                  </a:cxn>
                  <a:cxn ang="0">
                    <a:pos x="T2" y="T3"/>
                  </a:cxn>
                  <a:cxn ang="0">
                    <a:pos x="T4" y="T5"/>
                  </a:cxn>
                  <a:cxn ang="0">
                    <a:pos x="T6" y="T7"/>
                  </a:cxn>
                  <a:cxn ang="0">
                    <a:pos x="T8" y="T9"/>
                  </a:cxn>
                </a:cxnLst>
                <a:rect b="b" l="0" r="r" t="0"/>
                <a:pathLst>
                  <a:path h="18" w="33">
                    <a:moveTo>
                      <a:pt x="5" y="16"/>
                    </a:moveTo>
                    <a:cubicBezTo>
                      <a:pt x="11" y="7"/>
                      <a:pt x="20" y="6"/>
                      <a:pt x="27" y="14"/>
                    </a:cubicBezTo>
                    <a:cubicBezTo>
                      <a:pt x="29" y="16"/>
                      <a:pt x="33" y="13"/>
                      <a:pt x="31" y="10"/>
                    </a:cubicBezTo>
                    <a:cubicBezTo>
                      <a:pt x="22" y="0"/>
                      <a:pt x="8" y="2"/>
                      <a:pt x="1" y="13"/>
                    </a:cubicBezTo>
                    <a:cubicBezTo>
                      <a:pt x="0" y="16"/>
                      <a:pt x="4" y="18"/>
                      <a:pt x="5" y="16"/>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4" name="íṥlíḋê">
                <a:extLst>
                  <a:ext uri="{FF2B5EF4-FFF2-40B4-BE49-F238E27FC236}">
                    <a16:creationId xmlns:a16="http://schemas.microsoft.com/office/drawing/2014/main" id="{93726E91-0BAF-4A29-B30C-D7F248ED29CB}"/>
                  </a:ext>
                </a:extLst>
              </p:cNvPr>
              <p:cNvSpPr/>
              <p:nvPr/>
            </p:nvSpPr>
            <p:spPr bwMode="auto">
              <a:xfrm>
                <a:off x="3746" y="20"/>
                <a:ext cx="326" cy="214"/>
              </a:xfrm>
              <a:custGeom>
                <a:gdLst>
                  <a:gd fmla="*/ 178 w 182" name="T0"/>
                  <a:gd fmla="*/ 12 h 120" name="T1"/>
                  <a:gd fmla="*/ 112 w 182" name="T2"/>
                  <a:gd fmla="*/ 52 h 120" name="T3"/>
                  <a:gd fmla="*/ 22 w 182" name="T4"/>
                  <a:gd fmla="*/ 120 h 120" name="T5"/>
                  <a:gd fmla="*/ 60 w 182" name="T6"/>
                  <a:gd fmla="*/ 14 h 120" name="T7"/>
                  <a:gd fmla="*/ 178 w 182" name="T8"/>
                  <a:gd fmla="*/ 12 h 120" name="T9"/>
                </a:gdLst>
                <a:cxnLst>
                  <a:cxn ang="0">
                    <a:pos x="T0" y="T1"/>
                  </a:cxn>
                  <a:cxn ang="0">
                    <a:pos x="T2" y="T3"/>
                  </a:cxn>
                  <a:cxn ang="0">
                    <a:pos x="T4" y="T5"/>
                  </a:cxn>
                  <a:cxn ang="0">
                    <a:pos x="T6" y="T7"/>
                  </a:cxn>
                  <a:cxn ang="0">
                    <a:pos x="T8" y="T9"/>
                  </a:cxn>
                </a:cxnLst>
                <a:rect b="b" l="0" r="r" t="0"/>
                <a:pathLst>
                  <a:path h="120" w="182">
                    <a:moveTo>
                      <a:pt x="178" y="12"/>
                    </a:moveTo>
                    <a:cubicBezTo>
                      <a:pt x="178" y="12"/>
                      <a:pt x="182" y="47"/>
                      <a:pt x="112" y="52"/>
                    </a:cubicBezTo>
                    <a:cubicBezTo>
                      <a:pt x="42" y="58"/>
                      <a:pt x="17" y="56"/>
                      <a:pt x="22" y="120"/>
                    </a:cubicBezTo>
                    <a:cubicBezTo>
                      <a:pt x="22" y="120"/>
                      <a:pt x="0" y="28"/>
                      <a:pt x="60" y="14"/>
                    </a:cubicBezTo>
                    <a:cubicBezTo>
                      <a:pt x="121" y="0"/>
                      <a:pt x="145" y="28"/>
                      <a:pt x="178" y="12"/>
                    </a:cubicBezTo>
                    <a:close/>
                  </a:path>
                </a:pathLst>
              </a:custGeom>
              <a:solidFill>
                <a:srgbClr val="591E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5" name="iśľíḓé">
                <a:extLst>
                  <a:ext uri="{FF2B5EF4-FFF2-40B4-BE49-F238E27FC236}">
                    <a16:creationId xmlns:a16="http://schemas.microsoft.com/office/drawing/2014/main" id="{90534AF2-4FDF-4C8F-8A53-A85019B4A3B0}"/>
                  </a:ext>
                </a:extLst>
              </p:cNvPr>
              <p:cNvSpPr/>
              <p:nvPr/>
            </p:nvSpPr>
            <p:spPr bwMode="auto">
              <a:xfrm>
                <a:off x="3902" y="309"/>
                <a:ext cx="113" cy="63"/>
              </a:xfrm>
              <a:custGeom>
                <a:gdLst>
                  <a:gd fmla="*/ 0 w 63" name="T0"/>
                  <a:gd fmla="*/ 5 h 35" name="T1"/>
                  <a:gd fmla="*/ 33 w 63" name="T2"/>
                  <a:gd fmla="*/ 34 h 35" name="T3"/>
                  <a:gd fmla="*/ 61 w 63" name="T4"/>
                  <a:gd fmla="*/ 0 h 35" name="T5"/>
                  <a:gd fmla="*/ 0 w 63" name="T6"/>
                  <a:gd fmla="*/ 5 h 35" name="T7"/>
                </a:gdLst>
                <a:cxnLst>
                  <a:cxn ang="0">
                    <a:pos x="T0" y="T1"/>
                  </a:cxn>
                  <a:cxn ang="0">
                    <a:pos x="T2" y="T3"/>
                  </a:cxn>
                  <a:cxn ang="0">
                    <a:pos x="T4" y="T5"/>
                  </a:cxn>
                  <a:cxn ang="0">
                    <a:pos x="T6" y="T7"/>
                  </a:cxn>
                </a:cxnLst>
                <a:rect b="b" l="0" r="r" t="0"/>
                <a:pathLst>
                  <a:path h="35" w="62">
                    <a:moveTo>
                      <a:pt x="0" y="5"/>
                    </a:moveTo>
                    <a:cubicBezTo>
                      <a:pt x="1" y="22"/>
                      <a:pt x="16" y="35"/>
                      <a:pt x="33" y="34"/>
                    </a:cubicBezTo>
                    <a:cubicBezTo>
                      <a:pt x="50" y="32"/>
                      <a:pt x="63" y="17"/>
                      <a:pt x="61" y="0"/>
                    </a:cubicBezTo>
                    <a:lnTo>
                      <a:pt x="0" y="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6" name="iṩľíďè">
                <a:extLst>
                  <a:ext uri="{FF2B5EF4-FFF2-40B4-BE49-F238E27FC236}">
                    <a16:creationId xmlns:a16="http://schemas.microsoft.com/office/drawing/2014/main" id="{AF73089D-2B51-4DDD-8BA4-45899DBA7BAE}"/>
                  </a:ext>
                </a:extLst>
              </p:cNvPr>
              <p:cNvSpPr/>
              <p:nvPr/>
            </p:nvSpPr>
            <p:spPr bwMode="auto">
              <a:xfrm>
                <a:off x="4077" y="544"/>
                <a:ext cx="61" cy="44"/>
              </a:xfrm>
              <a:custGeom>
                <a:gdLst>
                  <a:gd fmla="*/ 61 w 61" name="T0"/>
                  <a:gd fmla="*/ 19 h 44" name="T1"/>
                  <a:gd fmla="*/ 2 w 61" name="T2"/>
                  <a:gd fmla="*/ 44 h 44" name="T3"/>
                  <a:gd fmla="*/ 2 w 61" name="T4"/>
                  <a:gd fmla="*/ 44 h 44" name="T5"/>
                  <a:gd fmla="*/ 0 w 61" name="T6"/>
                  <a:gd fmla="*/ 0 h 44" name="T7"/>
                  <a:gd fmla="*/ 61 w 61" name="T8"/>
                  <a:gd fmla="*/ 19 h 44" name="T9"/>
                </a:gdLst>
                <a:cxnLst>
                  <a:cxn ang="0">
                    <a:pos x="T0" y="T1"/>
                  </a:cxn>
                  <a:cxn ang="0">
                    <a:pos x="T2" y="T3"/>
                  </a:cxn>
                  <a:cxn ang="0">
                    <a:pos x="T4" y="T5"/>
                  </a:cxn>
                  <a:cxn ang="0">
                    <a:pos x="T6" y="T7"/>
                  </a:cxn>
                  <a:cxn ang="0">
                    <a:pos x="T8" y="T9"/>
                  </a:cxn>
                </a:cxnLst>
                <a:rect b="b" l="0" r="r" t="0"/>
                <a:pathLst>
                  <a:path h="44" w="61">
                    <a:moveTo>
                      <a:pt x="61" y="19"/>
                    </a:moveTo>
                    <a:lnTo>
                      <a:pt x="2" y="44"/>
                    </a:lnTo>
                    <a:lnTo>
                      <a:pt x="2" y="44"/>
                    </a:lnTo>
                    <a:lnTo>
                      <a:pt x="0" y="0"/>
                    </a:lnTo>
                    <a:lnTo>
                      <a:pt x="61" y="19"/>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7" name="íṣļïḓè">
                <a:extLst>
                  <a:ext uri="{FF2B5EF4-FFF2-40B4-BE49-F238E27FC236}">
                    <a16:creationId xmlns:a16="http://schemas.microsoft.com/office/drawing/2014/main" id="{BB23A0C2-6E2F-4222-8662-A1B2D16D507D}"/>
                  </a:ext>
                </a:extLst>
              </p:cNvPr>
              <p:cNvSpPr/>
              <p:nvPr/>
            </p:nvSpPr>
            <p:spPr bwMode="auto">
              <a:xfrm>
                <a:off x="3724" y="538"/>
                <a:ext cx="61" cy="47"/>
              </a:xfrm>
              <a:custGeom>
                <a:gdLst>
                  <a:gd fmla="*/ 0 w 61" name="T0"/>
                  <a:gd fmla="*/ 20 h 47" name="T1"/>
                  <a:gd fmla="*/ 58 w 61" name="T2"/>
                  <a:gd fmla="*/ 47 h 47" name="T3"/>
                  <a:gd fmla="*/ 58 w 61" name="T4"/>
                  <a:gd fmla="*/ 47 h 47" name="T5"/>
                  <a:gd fmla="*/ 61 w 61" name="T6"/>
                  <a:gd fmla="*/ 0 h 47" name="T7"/>
                  <a:gd fmla="*/ 0 w 61" name="T8"/>
                  <a:gd fmla="*/ 20 h 47" name="T9"/>
                </a:gdLst>
                <a:cxnLst>
                  <a:cxn ang="0">
                    <a:pos x="T0" y="T1"/>
                  </a:cxn>
                  <a:cxn ang="0">
                    <a:pos x="T2" y="T3"/>
                  </a:cxn>
                  <a:cxn ang="0">
                    <a:pos x="T4" y="T5"/>
                  </a:cxn>
                  <a:cxn ang="0">
                    <a:pos x="T6" y="T7"/>
                  </a:cxn>
                  <a:cxn ang="0">
                    <a:pos x="T8" y="T9"/>
                  </a:cxn>
                </a:cxnLst>
                <a:rect b="b" l="0" r="r" t="0"/>
                <a:pathLst>
                  <a:path h="47" w="61">
                    <a:moveTo>
                      <a:pt x="0" y="20"/>
                    </a:moveTo>
                    <a:lnTo>
                      <a:pt x="58" y="47"/>
                    </a:lnTo>
                    <a:lnTo>
                      <a:pt x="58" y="47"/>
                    </a:lnTo>
                    <a:lnTo>
                      <a:pt x="61" y="0"/>
                    </a:lnTo>
                    <a:lnTo>
                      <a:pt x="0" y="20"/>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8" name="îṩlïḑê">
                <a:extLst>
                  <a:ext uri="{FF2B5EF4-FFF2-40B4-BE49-F238E27FC236}">
                    <a16:creationId xmlns:a16="http://schemas.microsoft.com/office/drawing/2014/main" id="{31AE9065-4261-45BA-B5A8-01610B672240}"/>
                  </a:ext>
                </a:extLst>
              </p:cNvPr>
              <p:cNvSpPr/>
              <p:nvPr/>
            </p:nvSpPr>
            <p:spPr bwMode="auto">
              <a:xfrm>
                <a:off x="3099" y="1664"/>
                <a:ext cx="473" cy="783"/>
              </a:xfrm>
              <a:custGeom>
                <a:gdLst>
                  <a:gd fmla="*/ 264 w 264" name="T0"/>
                  <a:gd fmla="*/ 370 h 438" name="T1"/>
                  <a:gd fmla="*/ 68 w 264" name="T2"/>
                  <a:gd fmla="*/ 145 h 438" name="T3"/>
                  <a:gd fmla="*/ 68 w 264" name="T4"/>
                  <a:gd fmla="*/ 67 h 438" name="T5"/>
                  <a:gd fmla="*/ 264 w 264" name="T6"/>
                  <a:gd fmla="*/ 67 h 438" name="T7"/>
                  <a:gd fmla="*/ 264 w 264" name="T8"/>
                  <a:gd fmla="*/ 0 h 438" name="T9"/>
                  <a:gd fmla="*/ 0 w 264" name="T10"/>
                  <a:gd fmla="*/ 0 h 438" name="T11"/>
                  <a:gd fmla="*/ 0 w 264" name="T12"/>
                  <a:gd fmla="*/ 145 h 438" name="T13"/>
                  <a:gd fmla="*/ 264 w 264" name="T14"/>
                  <a:gd fmla="*/ 438 h 438" name="T15"/>
                  <a:gd fmla="*/ 264 w 264" name="T16"/>
                  <a:gd fmla="*/ 370 h 4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8" w="264">
                    <a:moveTo>
                      <a:pt x="264" y="370"/>
                    </a:moveTo>
                    <a:cubicBezTo>
                      <a:pt x="154" y="355"/>
                      <a:pt x="68" y="259"/>
                      <a:pt x="68" y="145"/>
                    </a:cubicBezTo>
                    <a:cubicBezTo>
                      <a:pt x="68" y="67"/>
                      <a:pt x="68" y="67"/>
                      <a:pt x="68" y="67"/>
                    </a:cubicBezTo>
                    <a:cubicBezTo>
                      <a:pt x="264" y="67"/>
                      <a:pt x="264" y="67"/>
                      <a:pt x="264" y="67"/>
                    </a:cubicBezTo>
                    <a:cubicBezTo>
                      <a:pt x="264" y="0"/>
                      <a:pt x="264" y="0"/>
                      <a:pt x="264" y="0"/>
                    </a:cubicBezTo>
                    <a:cubicBezTo>
                      <a:pt x="0" y="0"/>
                      <a:pt x="0" y="0"/>
                      <a:pt x="0" y="0"/>
                    </a:cubicBezTo>
                    <a:cubicBezTo>
                      <a:pt x="0" y="145"/>
                      <a:pt x="0" y="145"/>
                      <a:pt x="0" y="145"/>
                    </a:cubicBezTo>
                    <a:cubicBezTo>
                      <a:pt x="0" y="297"/>
                      <a:pt x="116" y="422"/>
                      <a:pt x="264" y="438"/>
                    </a:cubicBezTo>
                    <a:lnTo>
                      <a:pt x="264" y="370"/>
                    </a:ln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9" name="îšḻiḍe">
                <a:extLst>
                  <a:ext uri="{FF2B5EF4-FFF2-40B4-BE49-F238E27FC236}">
                    <a16:creationId xmlns:a16="http://schemas.microsoft.com/office/drawing/2014/main" id="{F8E6D4E3-0FC2-4156-9AA0-02598C822280}"/>
                  </a:ext>
                </a:extLst>
              </p:cNvPr>
              <p:cNvSpPr/>
              <p:nvPr/>
            </p:nvSpPr>
            <p:spPr bwMode="auto">
              <a:xfrm>
                <a:off x="3099" y="1785"/>
                <a:ext cx="473" cy="662"/>
              </a:xfrm>
              <a:custGeom>
                <a:gdLst>
                  <a:gd fmla="*/ 0 w 264" name="T0"/>
                  <a:gd fmla="*/ 0 h 370" name="T1"/>
                  <a:gd fmla="*/ 0 w 264" name="T2"/>
                  <a:gd fmla="*/ 77 h 370" name="T3"/>
                  <a:gd fmla="*/ 264 w 264" name="T4"/>
                  <a:gd fmla="*/ 370 h 370" name="T5"/>
                  <a:gd fmla="*/ 264 w 264" name="T6"/>
                  <a:gd fmla="*/ 302 h 370" name="T7"/>
                  <a:gd fmla="*/ 68 w 264" name="T8"/>
                  <a:gd fmla="*/ 77 h 370" name="T9"/>
                  <a:gd fmla="*/ 68 w 264" name="T10"/>
                  <a:gd fmla="*/ 0 h 370" name="T11"/>
                  <a:gd fmla="*/ 0 w 264" name="T12"/>
                  <a:gd fmla="*/ 0 h 370" name="T13"/>
                </a:gdLst>
                <a:cxnLst>
                  <a:cxn ang="0">
                    <a:pos x="T0" y="T1"/>
                  </a:cxn>
                  <a:cxn ang="0">
                    <a:pos x="T2" y="T3"/>
                  </a:cxn>
                  <a:cxn ang="0">
                    <a:pos x="T4" y="T5"/>
                  </a:cxn>
                  <a:cxn ang="0">
                    <a:pos x="T6" y="T7"/>
                  </a:cxn>
                  <a:cxn ang="0">
                    <a:pos x="T8" y="T9"/>
                  </a:cxn>
                  <a:cxn ang="0">
                    <a:pos x="T10" y="T11"/>
                  </a:cxn>
                  <a:cxn ang="0">
                    <a:pos x="T12" y="T13"/>
                  </a:cxn>
                </a:cxnLst>
                <a:rect b="b" l="0" r="r" t="0"/>
                <a:pathLst>
                  <a:path h="370" w="264">
                    <a:moveTo>
                      <a:pt x="0" y="0"/>
                    </a:moveTo>
                    <a:cubicBezTo>
                      <a:pt x="0" y="77"/>
                      <a:pt x="0" y="77"/>
                      <a:pt x="0" y="77"/>
                    </a:cubicBezTo>
                    <a:cubicBezTo>
                      <a:pt x="0" y="229"/>
                      <a:pt x="116" y="354"/>
                      <a:pt x="264" y="370"/>
                    </a:cubicBezTo>
                    <a:cubicBezTo>
                      <a:pt x="264" y="302"/>
                      <a:pt x="264" y="302"/>
                      <a:pt x="264" y="302"/>
                    </a:cubicBezTo>
                    <a:cubicBezTo>
                      <a:pt x="154" y="287"/>
                      <a:pt x="68" y="191"/>
                      <a:pt x="68" y="77"/>
                    </a:cubicBezTo>
                    <a:cubicBezTo>
                      <a:pt x="68" y="0"/>
                      <a:pt x="68" y="0"/>
                      <a:pt x="68" y="0"/>
                    </a:cubicBezTo>
                    <a:lnTo>
                      <a:pt x="0" y="0"/>
                    </a:lnTo>
                    <a:close/>
                  </a:path>
                </a:pathLst>
              </a:custGeom>
              <a:solidFill>
                <a:srgbClr val="FFA3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0" name="íṣ1îḍè">
                <a:extLst>
                  <a:ext uri="{FF2B5EF4-FFF2-40B4-BE49-F238E27FC236}">
                    <a16:creationId xmlns:a16="http://schemas.microsoft.com/office/drawing/2014/main" id="{54EB0806-1339-48A6-9A57-A635AA8A2CF0}"/>
                  </a:ext>
                </a:extLst>
              </p:cNvPr>
              <p:cNvSpPr/>
              <p:nvPr/>
            </p:nvSpPr>
            <p:spPr bwMode="auto">
              <a:xfrm>
                <a:off x="4280" y="1664"/>
                <a:ext cx="473" cy="783"/>
              </a:xfrm>
              <a:custGeom>
                <a:gdLst>
                  <a:gd fmla="*/ 0 w 264" name="T0"/>
                  <a:gd fmla="*/ 370 h 438" name="T1"/>
                  <a:gd fmla="*/ 197 w 264" name="T2"/>
                  <a:gd fmla="*/ 145 h 438" name="T3"/>
                  <a:gd fmla="*/ 197 w 264" name="T4"/>
                  <a:gd fmla="*/ 67 h 438" name="T5"/>
                  <a:gd fmla="*/ 0 w 264" name="T6"/>
                  <a:gd fmla="*/ 67 h 438" name="T7"/>
                  <a:gd fmla="*/ 0 w 264" name="T8"/>
                  <a:gd fmla="*/ 0 h 438" name="T9"/>
                  <a:gd fmla="*/ 264 w 264" name="T10"/>
                  <a:gd fmla="*/ 0 h 438" name="T11"/>
                  <a:gd fmla="*/ 264 w 264" name="T12"/>
                  <a:gd fmla="*/ 145 h 438" name="T13"/>
                  <a:gd fmla="*/ 0 w 264" name="T14"/>
                  <a:gd fmla="*/ 438 h 438" name="T15"/>
                  <a:gd fmla="*/ 0 w 264" name="T16"/>
                  <a:gd fmla="*/ 370 h 4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8" w="264">
                    <a:moveTo>
                      <a:pt x="0" y="370"/>
                    </a:moveTo>
                    <a:cubicBezTo>
                      <a:pt x="111" y="355"/>
                      <a:pt x="197" y="259"/>
                      <a:pt x="197" y="145"/>
                    </a:cubicBezTo>
                    <a:cubicBezTo>
                      <a:pt x="197" y="67"/>
                      <a:pt x="197" y="67"/>
                      <a:pt x="197" y="67"/>
                    </a:cubicBezTo>
                    <a:cubicBezTo>
                      <a:pt x="0" y="67"/>
                      <a:pt x="0" y="67"/>
                      <a:pt x="0" y="67"/>
                    </a:cubicBezTo>
                    <a:cubicBezTo>
                      <a:pt x="0" y="0"/>
                      <a:pt x="0" y="0"/>
                      <a:pt x="0" y="0"/>
                    </a:cubicBezTo>
                    <a:cubicBezTo>
                      <a:pt x="264" y="0"/>
                      <a:pt x="264" y="0"/>
                      <a:pt x="264" y="0"/>
                    </a:cubicBezTo>
                    <a:cubicBezTo>
                      <a:pt x="264" y="145"/>
                      <a:pt x="264" y="145"/>
                      <a:pt x="264" y="145"/>
                    </a:cubicBezTo>
                    <a:cubicBezTo>
                      <a:pt x="264" y="297"/>
                      <a:pt x="148" y="422"/>
                      <a:pt x="0" y="438"/>
                    </a:cubicBezTo>
                    <a:lnTo>
                      <a:pt x="0" y="370"/>
                    </a:ln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1" name="iṧḷíḓè">
                <a:extLst>
                  <a:ext uri="{FF2B5EF4-FFF2-40B4-BE49-F238E27FC236}">
                    <a16:creationId xmlns:a16="http://schemas.microsoft.com/office/drawing/2014/main" id="{C771E7B0-444E-4E31-8E4A-69762BD4EC5D}"/>
                  </a:ext>
                </a:extLst>
              </p:cNvPr>
              <p:cNvSpPr/>
              <p:nvPr/>
            </p:nvSpPr>
            <p:spPr bwMode="auto">
              <a:xfrm>
                <a:off x="4280" y="1785"/>
                <a:ext cx="473" cy="662"/>
              </a:xfrm>
              <a:custGeom>
                <a:gdLst>
                  <a:gd fmla="*/ 264 w 264" name="T0"/>
                  <a:gd fmla="*/ 0 h 370" name="T1"/>
                  <a:gd fmla="*/ 264 w 264" name="T2"/>
                  <a:gd fmla="*/ 77 h 370" name="T3"/>
                  <a:gd fmla="*/ 0 w 264" name="T4"/>
                  <a:gd fmla="*/ 370 h 370" name="T5"/>
                  <a:gd fmla="*/ 0 w 264" name="T6"/>
                  <a:gd fmla="*/ 302 h 370" name="T7"/>
                  <a:gd fmla="*/ 197 w 264" name="T8"/>
                  <a:gd fmla="*/ 77 h 370" name="T9"/>
                  <a:gd fmla="*/ 197 w 264" name="T10"/>
                  <a:gd fmla="*/ 0 h 370" name="T11"/>
                  <a:gd fmla="*/ 264 w 264" name="T12"/>
                  <a:gd fmla="*/ 0 h 370" name="T13"/>
                </a:gdLst>
                <a:cxnLst>
                  <a:cxn ang="0">
                    <a:pos x="T0" y="T1"/>
                  </a:cxn>
                  <a:cxn ang="0">
                    <a:pos x="T2" y="T3"/>
                  </a:cxn>
                  <a:cxn ang="0">
                    <a:pos x="T4" y="T5"/>
                  </a:cxn>
                  <a:cxn ang="0">
                    <a:pos x="T6" y="T7"/>
                  </a:cxn>
                  <a:cxn ang="0">
                    <a:pos x="T8" y="T9"/>
                  </a:cxn>
                  <a:cxn ang="0">
                    <a:pos x="T10" y="T11"/>
                  </a:cxn>
                  <a:cxn ang="0">
                    <a:pos x="T12" y="T13"/>
                  </a:cxn>
                </a:cxnLst>
                <a:rect b="b" l="0" r="r" t="0"/>
                <a:pathLst>
                  <a:path h="370" w="264">
                    <a:moveTo>
                      <a:pt x="264" y="0"/>
                    </a:moveTo>
                    <a:cubicBezTo>
                      <a:pt x="264" y="77"/>
                      <a:pt x="264" y="77"/>
                      <a:pt x="264" y="77"/>
                    </a:cubicBezTo>
                    <a:cubicBezTo>
                      <a:pt x="264" y="229"/>
                      <a:pt x="148" y="354"/>
                      <a:pt x="0" y="370"/>
                    </a:cubicBezTo>
                    <a:cubicBezTo>
                      <a:pt x="0" y="302"/>
                      <a:pt x="0" y="302"/>
                      <a:pt x="0" y="302"/>
                    </a:cubicBezTo>
                    <a:cubicBezTo>
                      <a:pt x="111" y="287"/>
                      <a:pt x="197" y="191"/>
                      <a:pt x="197" y="77"/>
                    </a:cubicBezTo>
                    <a:cubicBezTo>
                      <a:pt x="197" y="0"/>
                      <a:pt x="197" y="0"/>
                      <a:pt x="197" y="0"/>
                    </a:cubicBezTo>
                    <a:lnTo>
                      <a:pt x="264" y="0"/>
                    </a:lnTo>
                    <a:close/>
                  </a:path>
                </a:pathLst>
              </a:custGeom>
              <a:solidFill>
                <a:srgbClr val="FFA3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2" name="iSļïḍê">
                <a:extLst>
                  <a:ext uri="{FF2B5EF4-FFF2-40B4-BE49-F238E27FC236}">
                    <a16:creationId xmlns:a16="http://schemas.microsoft.com/office/drawing/2014/main" id="{9E2ACC69-3CC1-41F8-823F-83C179047983}"/>
                  </a:ext>
                </a:extLst>
              </p:cNvPr>
              <p:cNvSpPr/>
              <p:nvPr/>
            </p:nvSpPr>
            <p:spPr bwMode="auto">
              <a:xfrm>
                <a:off x="3655" y="2545"/>
                <a:ext cx="541" cy="394"/>
              </a:xfrm>
              <a:custGeom>
                <a:gdLst>
                  <a:gd fmla="*/ 225 w 302" name="T0"/>
                  <a:gd fmla="*/ 133 h 220" name="T1"/>
                  <a:gd fmla="*/ 211 w 302" name="T2"/>
                  <a:gd fmla="*/ 43 h 220" name="T3"/>
                  <a:gd fmla="*/ 214 w 302" name="T4"/>
                  <a:gd fmla="*/ 43 h 220" name="T5"/>
                  <a:gd fmla="*/ 236 w 302" name="T6"/>
                  <a:gd fmla="*/ 21 h 220" name="T7"/>
                  <a:gd fmla="*/ 214 w 302" name="T8"/>
                  <a:gd fmla="*/ 0 h 220" name="T9"/>
                  <a:gd fmla="*/ 88 w 302" name="T10"/>
                  <a:gd fmla="*/ 0 h 220" name="T11"/>
                  <a:gd fmla="*/ 67 w 302" name="T12"/>
                  <a:gd fmla="*/ 21 h 220" name="T13"/>
                  <a:gd fmla="*/ 88 w 302" name="T14"/>
                  <a:gd fmla="*/ 43 h 220" name="T15"/>
                  <a:gd fmla="*/ 91 w 302" name="T16"/>
                  <a:gd fmla="*/ 43 h 220" name="T17"/>
                  <a:gd fmla="*/ 78 w 302" name="T18"/>
                  <a:gd fmla="*/ 133 h 220" name="T19"/>
                  <a:gd fmla="*/ 0 w 302" name="T20"/>
                  <a:gd fmla="*/ 219 h 220" name="T21"/>
                  <a:gd fmla="*/ 0 w 302" name="T22"/>
                  <a:gd fmla="*/ 220 h 220" name="T23"/>
                  <a:gd fmla="*/ 302 w 302" name="T24"/>
                  <a:gd fmla="*/ 220 h 220" name="T25"/>
                  <a:gd fmla="*/ 302 w 302" name="T26"/>
                  <a:gd fmla="*/ 219 h 220" name="T27"/>
                  <a:gd fmla="*/ 225 w 302" name="T28"/>
                  <a:gd fmla="*/ 133 h 22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20" w="302">
                    <a:moveTo>
                      <a:pt x="225" y="133"/>
                    </a:moveTo>
                    <a:cubicBezTo>
                      <a:pt x="211" y="43"/>
                      <a:pt x="211" y="43"/>
                      <a:pt x="211" y="43"/>
                    </a:cubicBezTo>
                    <a:cubicBezTo>
                      <a:pt x="214" y="43"/>
                      <a:pt x="214" y="43"/>
                      <a:pt x="214" y="43"/>
                    </a:cubicBezTo>
                    <a:cubicBezTo>
                      <a:pt x="226" y="43"/>
                      <a:pt x="236" y="33"/>
                      <a:pt x="236" y="21"/>
                    </a:cubicBezTo>
                    <a:cubicBezTo>
                      <a:pt x="236" y="10"/>
                      <a:pt x="226" y="0"/>
                      <a:pt x="214" y="0"/>
                    </a:cubicBezTo>
                    <a:cubicBezTo>
                      <a:pt x="88" y="0"/>
                      <a:pt x="88" y="0"/>
                      <a:pt x="88" y="0"/>
                    </a:cubicBezTo>
                    <a:cubicBezTo>
                      <a:pt x="77" y="0"/>
                      <a:pt x="67" y="10"/>
                      <a:pt x="67" y="21"/>
                    </a:cubicBezTo>
                    <a:cubicBezTo>
                      <a:pt x="67" y="33"/>
                      <a:pt x="77" y="43"/>
                      <a:pt x="88" y="43"/>
                    </a:cubicBezTo>
                    <a:cubicBezTo>
                      <a:pt x="91" y="43"/>
                      <a:pt x="91" y="43"/>
                      <a:pt x="91" y="43"/>
                    </a:cubicBezTo>
                    <a:cubicBezTo>
                      <a:pt x="78" y="133"/>
                      <a:pt x="78" y="133"/>
                      <a:pt x="78" y="133"/>
                    </a:cubicBezTo>
                    <a:cubicBezTo>
                      <a:pt x="34" y="138"/>
                      <a:pt x="0" y="174"/>
                      <a:pt x="0" y="219"/>
                    </a:cubicBezTo>
                    <a:cubicBezTo>
                      <a:pt x="0" y="220"/>
                      <a:pt x="0" y="220"/>
                      <a:pt x="0" y="220"/>
                    </a:cubicBezTo>
                    <a:cubicBezTo>
                      <a:pt x="302" y="220"/>
                      <a:pt x="302" y="220"/>
                      <a:pt x="302" y="220"/>
                    </a:cubicBezTo>
                    <a:cubicBezTo>
                      <a:pt x="302" y="219"/>
                      <a:pt x="302" y="219"/>
                      <a:pt x="302" y="219"/>
                    </a:cubicBezTo>
                    <a:cubicBezTo>
                      <a:pt x="302" y="174"/>
                      <a:pt x="268" y="138"/>
                      <a:pt x="225" y="133"/>
                    </a:cubicBez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3" name="ïṩḷïḓé">
                <a:extLst>
                  <a:ext uri="{FF2B5EF4-FFF2-40B4-BE49-F238E27FC236}">
                    <a16:creationId xmlns:a16="http://schemas.microsoft.com/office/drawing/2014/main" id="{34C28684-11DA-4AFA-B3AF-532B4FBA6AAC}"/>
                  </a:ext>
                </a:extLst>
              </p:cNvPr>
              <p:cNvSpPr/>
              <p:nvPr/>
            </p:nvSpPr>
            <p:spPr bwMode="auto">
              <a:xfrm>
                <a:off x="3336" y="1571"/>
                <a:ext cx="1180" cy="1023"/>
              </a:xfrm>
              <a:custGeom>
                <a:gdLst>
                  <a:gd fmla="*/ 332 w 659" name="T0"/>
                  <a:gd fmla="*/ 572 h 572" name="T1"/>
                  <a:gd fmla="*/ 327 w 659" name="T2"/>
                  <a:gd fmla="*/ 572 h 572" name="T3"/>
                  <a:gd fmla="*/ 37 w 659" name="T4"/>
                  <a:gd fmla="*/ 313 h 572" name="T5"/>
                  <a:gd fmla="*/ 0 w 659" name="T6"/>
                  <a:gd fmla="*/ 3 h 572" name="T7"/>
                  <a:gd fmla="*/ 3 w 659" name="T8"/>
                  <a:gd fmla="*/ 3 h 572" name="T9"/>
                  <a:gd fmla="*/ 655 w 659" name="T10"/>
                  <a:gd fmla="*/ 3 h 572" name="T11"/>
                  <a:gd fmla="*/ 659 w 659" name="T12"/>
                  <a:gd fmla="*/ 3 h 572" name="T13"/>
                  <a:gd fmla="*/ 622 w 659" name="T14"/>
                  <a:gd fmla="*/ 313 h 572" name="T15"/>
                  <a:gd fmla="*/ 332 w 659" name="T16"/>
                  <a:gd fmla="*/ 572 h 57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2" w="659">
                    <a:moveTo>
                      <a:pt x="332" y="572"/>
                    </a:moveTo>
                    <a:cubicBezTo>
                      <a:pt x="327" y="572"/>
                      <a:pt x="327" y="572"/>
                      <a:pt x="327" y="572"/>
                    </a:cubicBezTo>
                    <a:cubicBezTo>
                      <a:pt x="178" y="572"/>
                      <a:pt x="54" y="460"/>
                      <a:pt x="37" y="313"/>
                    </a:cubicBezTo>
                    <a:cubicBezTo>
                      <a:pt x="0" y="3"/>
                      <a:pt x="0" y="3"/>
                      <a:pt x="0" y="3"/>
                    </a:cubicBezTo>
                    <a:cubicBezTo>
                      <a:pt x="3" y="3"/>
                      <a:pt x="3" y="3"/>
                      <a:pt x="3" y="3"/>
                    </a:cubicBezTo>
                    <a:cubicBezTo>
                      <a:pt x="15" y="0"/>
                      <a:pt x="644" y="0"/>
                      <a:pt x="655" y="3"/>
                    </a:cubicBezTo>
                    <a:cubicBezTo>
                      <a:pt x="659" y="3"/>
                      <a:pt x="659" y="3"/>
                      <a:pt x="659" y="3"/>
                    </a:cubicBezTo>
                    <a:cubicBezTo>
                      <a:pt x="622" y="313"/>
                      <a:pt x="622" y="313"/>
                      <a:pt x="622" y="313"/>
                    </a:cubicBezTo>
                    <a:cubicBezTo>
                      <a:pt x="605" y="460"/>
                      <a:pt x="480" y="572"/>
                      <a:pt x="332" y="572"/>
                    </a:cubicBez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4" name="îśḷîḓê">
                <a:extLst>
                  <a:ext uri="{FF2B5EF4-FFF2-40B4-BE49-F238E27FC236}">
                    <a16:creationId xmlns:a16="http://schemas.microsoft.com/office/drawing/2014/main" id="{4AEC0269-8D22-46DE-A568-4124D178F5D5}"/>
                  </a:ext>
                </a:extLst>
              </p:cNvPr>
              <p:cNvSpPr/>
              <p:nvPr/>
            </p:nvSpPr>
            <p:spPr bwMode="auto">
              <a:xfrm>
                <a:off x="3925" y="1572"/>
                <a:ext cx="591" cy="1022"/>
              </a:xfrm>
              <a:custGeom>
                <a:gdLst>
                  <a:gd fmla="*/ 330 w 330" name="T0"/>
                  <a:gd fmla="*/ 2 h 571" name="T1"/>
                  <a:gd fmla="*/ 326 w 330" name="T2"/>
                  <a:gd fmla="*/ 2 h 571" name="T3"/>
                  <a:gd fmla="*/ 0 w 330" name="T4"/>
                  <a:gd fmla="*/ 0 h 571" name="T5"/>
                  <a:gd fmla="*/ 0 w 330" name="T6"/>
                  <a:gd fmla="*/ 571 h 571" name="T7"/>
                  <a:gd fmla="*/ 3 w 330" name="T8"/>
                  <a:gd fmla="*/ 571 h 571" name="T9"/>
                  <a:gd fmla="*/ 77 w 330" name="T10"/>
                  <a:gd fmla="*/ 561 h 571" name="T11"/>
                  <a:gd fmla="*/ 91 w 330" name="T12"/>
                  <a:gd fmla="*/ 557 h 571" name="T13"/>
                  <a:gd fmla="*/ 111 w 330" name="T14"/>
                  <a:gd fmla="*/ 550 h 571" name="T15"/>
                  <a:gd fmla="*/ 293 w 330" name="T16"/>
                  <a:gd fmla="*/ 312 h 571" name="T17"/>
                  <a:gd fmla="*/ 330 w 330" name="T18"/>
                  <a:gd fmla="*/ 2 h 5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71" w="330">
                    <a:moveTo>
                      <a:pt x="330" y="2"/>
                    </a:moveTo>
                    <a:cubicBezTo>
                      <a:pt x="326" y="2"/>
                      <a:pt x="326" y="2"/>
                      <a:pt x="326" y="2"/>
                    </a:cubicBezTo>
                    <a:cubicBezTo>
                      <a:pt x="215" y="2"/>
                      <a:pt x="110" y="0"/>
                      <a:pt x="0" y="0"/>
                    </a:cubicBezTo>
                    <a:cubicBezTo>
                      <a:pt x="0" y="571"/>
                      <a:pt x="0" y="571"/>
                      <a:pt x="0" y="571"/>
                    </a:cubicBezTo>
                    <a:cubicBezTo>
                      <a:pt x="3" y="571"/>
                      <a:pt x="3" y="571"/>
                      <a:pt x="3" y="571"/>
                    </a:cubicBezTo>
                    <a:cubicBezTo>
                      <a:pt x="28" y="571"/>
                      <a:pt x="53" y="567"/>
                      <a:pt x="77" y="561"/>
                    </a:cubicBezTo>
                    <a:cubicBezTo>
                      <a:pt x="82" y="560"/>
                      <a:pt x="86" y="558"/>
                      <a:pt x="91" y="557"/>
                    </a:cubicBezTo>
                    <a:cubicBezTo>
                      <a:pt x="98" y="555"/>
                      <a:pt x="104" y="553"/>
                      <a:pt x="111" y="550"/>
                    </a:cubicBezTo>
                    <a:cubicBezTo>
                      <a:pt x="208" y="511"/>
                      <a:pt x="280" y="422"/>
                      <a:pt x="293" y="312"/>
                    </a:cubicBezTo>
                    <a:lnTo>
                      <a:pt x="330" y="2"/>
                    </a:lnTo>
                    <a:close/>
                  </a:path>
                </a:pathLst>
              </a:custGeom>
              <a:solidFill>
                <a:srgbClr val="FFA3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5" name="îš1idè">
                <a:extLst>
                  <a:ext uri="{FF2B5EF4-FFF2-40B4-BE49-F238E27FC236}">
                    <a16:creationId xmlns:a16="http://schemas.microsoft.com/office/drawing/2014/main" id="{FBB23AFD-8507-46B3-99A0-822D6F19D0FF}"/>
                  </a:ext>
                </a:extLst>
              </p:cNvPr>
              <p:cNvSpPr/>
              <p:nvPr/>
            </p:nvSpPr>
            <p:spPr bwMode="auto">
              <a:xfrm>
                <a:off x="3925" y="2545"/>
                <a:ext cx="271" cy="394"/>
              </a:xfrm>
              <a:custGeom>
                <a:gdLst>
                  <a:gd fmla="*/ 74 w 151" name="T0"/>
                  <a:gd fmla="*/ 133 h 220" name="T1"/>
                  <a:gd fmla="*/ 60 w 151" name="T2"/>
                  <a:gd fmla="*/ 43 h 220" name="T3"/>
                  <a:gd fmla="*/ 63 w 151" name="T4"/>
                  <a:gd fmla="*/ 43 h 220" name="T5"/>
                  <a:gd fmla="*/ 85 w 151" name="T6"/>
                  <a:gd fmla="*/ 21 h 220" name="T7"/>
                  <a:gd fmla="*/ 63 w 151" name="T8"/>
                  <a:gd fmla="*/ 0 h 220" name="T9"/>
                  <a:gd fmla="*/ 0 w 151" name="T10"/>
                  <a:gd fmla="*/ 0 h 220" name="T11"/>
                  <a:gd fmla="*/ 0 w 151" name="T12"/>
                  <a:gd fmla="*/ 220 h 220" name="T13"/>
                  <a:gd fmla="*/ 151 w 151" name="T14"/>
                  <a:gd fmla="*/ 220 h 220" name="T15"/>
                  <a:gd fmla="*/ 151 w 151" name="T16"/>
                  <a:gd fmla="*/ 219 h 220" name="T17"/>
                  <a:gd fmla="*/ 74 w 151" name="T18"/>
                  <a:gd fmla="*/ 133 h 2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0" w="151">
                    <a:moveTo>
                      <a:pt x="74" y="133"/>
                    </a:moveTo>
                    <a:cubicBezTo>
                      <a:pt x="60" y="43"/>
                      <a:pt x="60" y="43"/>
                      <a:pt x="60" y="43"/>
                    </a:cubicBezTo>
                    <a:cubicBezTo>
                      <a:pt x="63" y="43"/>
                      <a:pt x="63" y="43"/>
                      <a:pt x="63" y="43"/>
                    </a:cubicBezTo>
                    <a:cubicBezTo>
                      <a:pt x="75" y="43"/>
                      <a:pt x="85" y="33"/>
                      <a:pt x="85" y="21"/>
                    </a:cubicBezTo>
                    <a:cubicBezTo>
                      <a:pt x="85" y="10"/>
                      <a:pt x="75" y="0"/>
                      <a:pt x="63" y="0"/>
                    </a:cubicBezTo>
                    <a:cubicBezTo>
                      <a:pt x="0" y="0"/>
                      <a:pt x="0" y="0"/>
                      <a:pt x="0" y="0"/>
                    </a:cubicBezTo>
                    <a:cubicBezTo>
                      <a:pt x="0" y="220"/>
                      <a:pt x="0" y="220"/>
                      <a:pt x="0" y="220"/>
                    </a:cubicBezTo>
                    <a:cubicBezTo>
                      <a:pt x="151" y="220"/>
                      <a:pt x="151" y="220"/>
                      <a:pt x="151" y="220"/>
                    </a:cubicBezTo>
                    <a:cubicBezTo>
                      <a:pt x="151" y="219"/>
                      <a:pt x="151" y="219"/>
                      <a:pt x="151" y="219"/>
                    </a:cubicBezTo>
                    <a:cubicBezTo>
                      <a:pt x="151" y="174"/>
                      <a:pt x="117" y="138"/>
                      <a:pt x="74" y="133"/>
                    </a:cubicBezTo>
                    <a:close/>
                  </a:path>
                </a:pathLst>
              </a:custGeom>
              <a:solidFill>
                <a:srgbClr val="FFA3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6" name="íšliḓê">
                <a:extLst>
                  <a:ext uri="{FF2B5EF4-FFF2-40B4-BE49-F238E27FC236}">
                    <a16:creationId xmlns:a16="http://schemas.microsoft.com/office/drawing/2014/main" id="{396FB549-6E6E-4D15-B6D5-6D86A1C19487}"/>
                  </a:ext>
                </a:extLst>
              </p:cNvPr>
              <p:cNvSpPr/>
              <p:nvPr/>
            </p:nvSpPr>
            <p:spPr bwMode="auto">
              <a:xfrm>
                <a:off x="3807" y="2624"/>
                <a:ext cx="238" cy="79"/>
              </a:xfrm>
              <a:custGeom>
                <a:gdLst>
                  <a:gd fmla="*/ 238 w 238" name="T0"/>
                  <a:gd fmla="*/ 79 h 79" name="T1"/>
                  <a:gd fmla="*/ 227 w 238" name="T2"/>
                  <a:gd fmla="*/ 0 h 79" name="T3"/>
                  <a:gd fmla="*/ 11 w 238" name="T4"/>
                  <a:gd fmla="*/ 0 h 79" name="T5"/>
                  <a:gd fmla="*/ 0 w 238" name="T6"/>
                  <a:gd fmla="*/ 79 h 79" name="T7"/>
                  <a:gd fmla="*/ 238 w 238" name="T8"/>
                  <a:gd fmla="*/ 79 h 79" name="T9"/>
                </a:gdLst>
                <a:cxnLst>
                  <a:cxn ang="0">
                    <a:pos x="T0" y="T1"/>
                  </a:cxn>
                  <a:cxn ang="0">
                    <a:pos x="T2" y="T3"/>
                  </a:cxn>
                  <a:cxn ang="0">
                    <a:pos x="T4" y="T5"/>
                  </a:cxn>
                  <a:cxn ang="0">
                    <a:pos x="T6" y="T7"/>
                  </a:cxn>
                  <a:cxn ang="0">
                    <a:pos x="T8" y="T9"/>
                  </a:cxn>
                </a:cxnLst>
                <a:rect b="b" l="0" r="r" t="0"/>
                <a:pathLst>
                  <a:path h="79" w="238">
                    <a:moveTo>
                      <a:pt x="238" y="79"/>
                    </a:moveTo>
                    <a:lnTo>
                      <a:pt x="227" y="0"/>
                    </a:lnTo>
                    <a:lnTo>
                      <a:pt x="11" y="0"/>
                    </a:lnTo>
                    <a:lnTo>
                      <a:pt x="0" y="79"/>
                    </a:lnTo>
                    <a:lnTo>
                      <a:pt x="238" y="79"/>
                    </a:lnTo>
                    <a:close/>
                  </a:path>
                </a:pathLst>
              </a:custGeom>
              <a:solidFill>
                <a:srgbClr val="CC63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7" name="í$ḷïḓé">
                <a:extLst>
                  <a:ext uri="{FF2B5EF4-FFF2-40B4-BE49-F238E27FC236}">
                    <a16:creationId xmlns:a16="http://schemas.microsoft.com/office/drawing/2014/main" id="{1945A81C-D83C-40E2-B5DF-D255421FA6C1}"/>
                  </a:ext>
                </a:extLst>
              </p:cNvPr>
              <p:cNvSpPr/>
              <p:nvPr/>
            </p:nvSpPr>
            <p:spPr bwMode="auto">
              <a:xfrm>
                <a:off x="3432" y="1828"/>
                <a:ext cx="110" cy="444"/>
              </a:xfrm>
              <a:custGeom>
                <a:gdLst>
                  <a:gd fmla="*/ 57 w 61" name="T0"/>
                  <a:gd fmla="*/ 231 h 248" name="T1"/>
                  <a:gd fmla="*/ 28 w 61" name="T2"/>
                  <a:gd fmla="*/ 101 h 248" name="T3"/>
                  <a:gd fmla="*/ 17 w 61" name="T4"/>
                  <a:gd fmla="*/ 10 h 248" name="T5"/>
                  <a:gd fmla="*/ 1 w 61" name="T6"/>
                  <a:gd fmla="*/ 10 h 248" name="T7"/>
                  <a:gd fmla="*/ 13 w 61" name="T8"/>
                  <a:gd fmla="*/ 107 h 248" name="T9"/>
                  <a:gd fmla="*/ 43 w 61" name="T10"/>
                  <a:gd fmla="*/ 239 h 248" name="T11"/>
                  <a:gd fmla="*/ 57 w 61" name="T12"/>
                  <a:gd fmla="*/ 231 h 248" name="T13"/>
                </a:gdLst>
                <a:cxnLst>
                  <a:cxn ang="0">
                    <a:pos x="T0" y="T1"/>
                  </a:cxn>
                  <a:cxn ang="0">
                    <a:pos x="T2" y="T3"/>
                  </a:cxn>
                  <a:cxn ang="0">
                    <a:pos x="T4" y="T5"/>
                  </a:cxn>
                  <a:cxn ang="0">
                    <a:pos x="T6" y="T7"/>
                  </a:cxn>
                  <a:cxn ang="0">
                    <a:pos x="T8" y="T9"/>
                  </a:cxn>
                  <a:cxn ang="0">
                    <a:pos x="T10" y="T11"/>
                  </a:cxn>
                  <a:cxn ang="0">
                    <a:pos x="T12" y="T13"/>
                  </a:cxn>
                </a:cxnLst>
                <a:rect b="b" l="0" r="r" t="0"/>
                <a:pathLst>
                  <a:path h="248" w="61">
                    <a:moveTo>
                      <a:pt x="57" y="231"/>
                    </a:moveTo>
                    <a:cubicBezTo>
                      <a:pt x="38" y="190"/>
                      <a:pt x="33" y="146"/>
                      <a:pt x="28" y="101"/>
                    </a:cubicBezTo>
                    <a:cubicBezTo>
                      <a:pt x="24" y="71"/>
                      <a:pt x="21" y="41"/>
                      <a:pt x="17" y="10"/>
                    </a:cubicBezTo>
                    <a:cubicBezTo>
                      <a:pt x="16" y="1"/>
                      <a:pt x="0" y="0"/>
                      <a:pt x="1" y="10"/>
                    </a:cubicBezTo>
                    <a:cubicBezTo>
                      <a:pt x="5" y="43"/>
                      <a:pt x="9" y="75"/>
                      <a:pt x="13" y="107"/>
                    </a:cubicBezTo>
                    <a:cubicBezTo>
                      <a:pt x="18" y="153"/>
                      <a:pt x="24" y="197"/>
                      <a:pt x="43" y="239"/>
                    </a:cubicBezTo>
                    <a:cubicBezTo>
                      <a:pt x="47" y="248"/>
                      <a:pt x="61" y="241"/>
                      <a:pt x="57" y="231"/>
                    </a:cubicBezTo>
                    <a:close/>
                  </a:path>
                </a:pathLst>
              </a:custGeom>
              <a:solidFill>
                <a:srgbClr val="FFF0A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8" name="íṧľiḍê">
                <a:extLst>
                  <a:ext uri="{FF2B5EF4-FFF2-40B4-BE49-F238E27FC236}">
                    <a16:creationId xmlns:a16="http://schemas.microsoft.com/office/drawing/2014/main" id="{9FAD68F9-08B6-46B1-BE43-77A84C055162}"/>
                  </a:ext>
                </a:extLst>
              </p:cNvPr>
              <p:cNvSpPr/>
              <p:nvPr/>
            </p:nvSpPr>
            <p:spPr bwMode="auto">
              <a:xfrm>
                <a:off x="3551" y="2316"/>
                <a:ext cx="113" cy="119"/>
              </a:xfrm>
              <a:custGeom>
                <a:gdLst>
                  <a:gd fmla="*/ 56 w 63" name="T0"/>
                  <a:gd fmla="*/ 48 h 66" name="T1"/>
                  <a:gd fmla="*/ 20 w 63" name="T2"/>
                  <a:gd fmla="*/ 8 h 66" name="T3"/>
                  <a:gd fmla="*/ 6 w 63" name="T4"/>
                  <a:gd fmla="*/ 16 h 66" name="T5"/>
                  <a:gd fmla="*/ 45 w 63" name="T6"/>
                  <a:gd fmla="*/ 59 h 66" name="T7"/>
                  <a:gd fmla="*/ 56 w 63" name="T8"/>
                  <a:gd fmla="*/ 48 h 66" name="T9"/>
                </a:gdLst>
                <a:cxnLst>
                  <a:cxn ang="0">
                    <a:pos x="T0" y="T1"/>
                  </a:cxn>
                  <a:cxn ang="0">
                    <a:pos x="T2" y="T3"/>
                  </a:cxn>
                  <a:cxn ang="0">
                    <a:pos x="T4" y="T5"/>
                  </a:cxn>
                  <a:cxn ang="0">
                    <a:pos x="T6" y="T7"/>
                  </a:cxn>
                  <a:cxn ang="0">
                    <a:pos x="T8" y="T9"/>
                  </a:cxn>
                </a:cxnLst>
                <a:rect b="b" l="0" r="r" t="0"/>
                <a:pathLst>
                  <a:path h="66" w="62">
                    <a:moveTo>
                      <a:pt x="56" y="48"/>
                    </a:moveTo>
                    <a:cubicBezTo>
                      <a:pt x="42" y="36"/>
                      <a:pt x="30" y="22"/>
                      <a:pt x="20" y="8"/>
                    </a:cubicBezTo>
                    <a:cubicBezTo>
                      <a:pt x="14" y="0"/>
                      <a:pt x="0" y="8"/>
                      <a:pt x="6" y="16"/>
                    </a:cubicBezTo>
                    <a:cubicBezTo>
                      <a:pt x="18" y="31"/>
                      <a:pt x="30" y="46"/>
                      <a:pt x="45" y="59"/>
                    </a:cubicBezTo>
                    <a:cubicBezTo>
                      <a:pt x="52" y="66"/>
                      <a:pt x="63" y="55"/>
                      <a:pt x="56" y="48"/>
                    </a:cubicBezTo>
                    <a:close/>
                  </a:path>
                </a:pathLst>
              </a:custGeom>
              <a:solidFill>
                <a:srgbClr val="FFF0A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9" name="íṩḷíďe">
                <a:extLst>
                  <a:ext uri="{FF2B5EF4-FFF2-40B4-BE49-F238E27FC236}">
                    <a16:creationId xmlns:a16="http://schemas.microsoft.com/office/drawing/2014/main" id="{78E09F30-9E58-4F84-A3A2-57E0528DCE1E}"/>
                  </a:ext>
                </a:extLst>
              </p:cNvPr>
              <p:cNvSpPr/>
              <p:nvPr/>
            </p:nvSpPr>
            <p:spPr bwMode="auto">
              <a:xfrm>
                <a:off x="4060" y="2213"/>
                <a:ext cx="304" cy="300"/>
              </a:xfrm>
              <a:custGeom>
                <a:gdLst>
                  <a:gd fmla="*/ 153 w 170" name="T0"/>
                  <a:gd fmla="*/ 9 h 168" name="T1"/>
                  <a:gd fmla="*/ 10 w 170" name="T2"/>
                  <a:gd fmla="*/ 150 h 168" name="T3"/>
                  <a:gd fmla="*/ 17 w 170" name="T4"/>
                  <a:gd fmla="*/ 164 h 168" name="T5"/>
                  <a:gd fmla="*/ 166 w 170" name="T6"/>
                  <a:gd fmla="*/ 17 h 168" name="T7"/>
                  <a:gd fmla="*/ 153 w 170" name="T8"/>
                  <a:gd fmla="*/ 9 h 168" name="T9"/>
                </a:gdLst>
                <a:cxnLst>
                  <a:cxn ang="0">
                    <a:pos x="T0" y="T1"/>
                  </a:cxn>
                  <a:cxn ang="0">
                    <a:pos x="T2" y="T3"/>
                  </a:cxn>
                  <a:cxn ang="0">
                    <a:pos x="T4" y="T5"/>
                  </a:cxn>
                  <a:cxn ang="0">
                    <a:pos x="T6" y="T7"/>
                  </a:cxn>
                  <a:cxn ang="0">
                    <a:pos x="T8" y="T9"/>
                  </a:cxn>
                </a:cxnLst>
                <a:rect b="b" l="0" r="r" t="0"/>
                <a:pathLst>
                  <a:path h="168" w="170">
                    <a:moveTo>
                      <a:pt x="153" y="9"/>
                    </a:moveTo>
                    <a:cubicBezTo>
                      <a:pt x="123" y="72"/>
                      <a:pt x="73" y="121"/>
                      <a:pt x="10" y="150"/>
                    </a:cubicBezTo>
                    <a:cubicBezTo>
                      <a:pt x="0" y="155"/>
                      <a:pt x="8" y="168"/>
                      <a:pt x="17" y="164"/>
                    </a:cubicBezTo>
                    <a:cubicBezTo>
                      <a:pt x="83" y="134"/>
                      <a:pt x="136" y="82"/>
                      <a:pt x="166" y="17"/>
                    </a:cubicBezTo>
                    <a:cubicBezTo>
                      <a:pt x="170" y="8"/>
                      <a:pt x="157" y="0"/>
                      <a:pt x="153" y="9"/>
                    </a:cubicBez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0" name="îṣ1ïḓê">
                <a:extLst>
                  <a:ext uri="{FF2B5EF4-FFF2-40B4-BE49-F238E27FC236}">
                    <a16:creationId xmlns:a16="http://schemas.microsoft.com/office/drawing/2014/main" id="{FA5AC5AA-9926-4081-B6BA-59D51EA1D17C}"/>
                  </a:ext>
                </a:extLst>
              </p:cNvPr>
              <p:cNvSpPr/>
              <p:nvPr/>
            </p:nvSpPr>
            <p:spPr bwMode="auto">
              <a:xfrm>
                <a:off x="4362" y="2059"/>
                <a:ext cx="43" cy="98"/>
              </a:xfrm>
              <a:custGeom>
                <a:gdLst>
                  <a:gd fmla="*/ 7 w 24" name="T0"/>
                  <a:gd fmla="*/ 10 h 55" name="T1"/>
                  <a:gd fmla="*/ 2 w 24" name="T2"/>
                  <a:gd fmla="*/ 41 h 55" name="T3"/>
                  <a:gd fmla="*/ 17 w 24" name="T4"/>
                  <a:gd fmla="*/ 46 h 55" name="T5"/>
                  <a:gd fmla="*/ 23 w 24" name="T6"/>
                  <a:gd fmla="*/ 10 h 55" name="T7"/>
                  <a:gd fmla="*/ 7 w 24" name="T8"/>
                  <a:gd fmla="*/ 10 h 55" name="T9"/>
                </a:gdLst>
                <a:cxnLst>
                  <a:cxn ang="0">
                    <a:pos x="T0" y="T1"/>
                  </a:cxn>
                  <a:cxn ang="0">
                    <a:pos x="T2" y="T3"/>
                  </a:cxn>
                  <a:cxn ang="0">
                    <a:pos x="T4" y="T5"/>
                  </a:cxn>
                  <a:cxn ang="0">
                    <a:pos x="T6" y="T7"/>
                  </a:cxn>
                  <a:cxn ang="0">
                    <a:pos x="T8" y="T9"/>
                  </a:cxn>
                </a:cxnLst>
                <a:rect b="b" l="0" r="r" t="0"/>
                <a:pathLst>
                  <a:path h="55" w="24">
                    <a:moveTo>
                      <a:pt x="7" y="10"/>
                    </a:moveTo>
                    <a:cubicBezTo>
                      <a:pt x="6" y="20"/>
                      <a:pt x="4" y="31"/>
                      <a:pt x="2" y="41"/>
                    </a:cubicBezTo>
                    <a:cubicBezTo>
                      <a:pt x="0" y="51"/>
                      <a:pt x="15" y="55"/>
                      <a:pt x="17" y="46"/>
                    </a:cubicBezTo>
                    <a:cubicBezTo>
                      <a:pt x="20" y="34"/>
                      <a:pt x="22" y="22"/>
                      <a:pt x="23" y="10"/>
                    </a:cubicBezTo>
                    <a:cubicBezTo>
                      <a:pt x="24" y="0"/>
                      <a:pt x="9" y="0"/>
                      <a:pt x="7" y="10"/>
                    </a:cubicBez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1" name="íş1iḓé">
                <a:extLst>
                  <a:ext uri="{FF2B5EF4-FFF2-40B4-BE49-F238E27FC236}">
                    <a16:creationId xmlns:a16="http://schemas.microsoft.com/office/drawing/2014/main" id="{AD18CF45-BCE7-46EA-AACE-6D13BE9DF96D}"/>
                  </a:ext>
                </a:extLst>
              </p:cNvPr>
              <p:cNvSpPr/>
              <p:nvPr/>
            </p:nvSpPr>
            <p:spPr bwMode="auto">
              <a:xfrm>
                <a:off x="3707" y="2805"/>
                <a:ext cx="91" cy="77"/>
              </a:xfrm>
              <a:custGeom>
                <a:gdLst>
                  <a:gd fmla="*/ 34 w 51" name="T0"/>
                  <a:gd fmla="*/ 5 h 43" name="T1"/>
                  <a:gd fmla="*/ 7 w 51" name="T2"/>
                  <a:gd fmla="*/ 25 h 43" name="T3"/>
                  <a:gd fmla="*/ 18 w 51" name="T4"/>
                  <a:gd fmla="*/ 36 h 43" name="T5"/>
                  <a:gd fmla="*/ 42 w 51" name="T6"/>
                  <a:gd fmla="*/ 18 h 43" name="T7"/>
                  <a:gd fmla="*/ 34 w 51" name="T8"/>
                  <a:gd fmla="*/ 5 h 43" name="T9"/>
                </a:gdLst>
                <a:cxnLst>
                  <a:cxn ang="0">
                    <a:pos x="T0" y="T1"/>
                  </a:cxn>
                  <a:cxn ang="0">
                    <a:pos x="T2" y="T3"/>
                  </a:cxn>
                  <a:cxn ang="0">
                    <a:pos x="T4" y="T5"/>
                  </a:cxn>
                  <a:cxn ang="0">
                    <a:pos x="T6" y="T7"/>
                  </a:cxn>
                  <a:cxn ang="0">
                    <a:pos x="T8" y="T9"/>
                  </a:cxn>
                </a:cxnLst>
                <a:rect b="b" l="0" r="r" t="0"/>
                <a:pathLst>
                  <a:path h="43" w="51">
                    <a:moveTo>
                      <a:pt x="34" y="5"/>
                    </a:moveTo>
                    <a:cubicBezTo>
                      <a:pt x="24" y="10"/>
                      <a:pt x="15" y="17"/>
                      <a:pt x="7" y="25"/>
                    </a:cubicBezTo>
                    <a:cubicBezTo>
                      <a:pt x="0" y="32"/>
                      <a:pt x="11" y="43"/>
                      <a:pt x="18" y="36"/>
                    </a:cubicBezTo>
                    <a:cubicBezTo>
                      <a:pt x="25" y="29"/>
                      <a:pt x="33" y="23"/>
                      <a:pt x="42" y="18"/>
                    </a:cubicBezTo>
                    <a:cubicBezTo>
                      <a:pt x="51" y="14"/>
                      <a:pt x="43" y="0"/>
                      <a:pt x="34" y="5"/>
                    </a:cubicBezTo>
                    <a:close/>
                  </a:path>
                </a:pathLst>
              </a:custGeom>
              <a:solidFill>
                <a:srgbClr val="FFF0A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2" name="îṣḷîḑé">
                <a:extLst>
                  <a:ext uri="{FF2B5EF4-FFF2-40B4-BE49-F238E27FC236}">
                    <a16:creationId xmlns:a16="http://schemas.microsoft.com/office/drawing/2014/main" id="{9E125D09-033C-4EE1-8AA8-9010A9B9C228}"/>
                  </a:ext>
                </a:extLst>
              </p:cNvPr>
              <p:cNvSpPr/>
              <p:nvPr/>
            </p:nvSpPr>
            <p:spPr bwMode="auto">
              <a:xfrm>
                <a:off x="3336" y="1565"/>
                <a:ext cx="1182" cy="63"/>
              </a:xfrm>
              <a:custGeom>
                <a:gdLst>
                  <a:gd fmla="*/ 660 w 660" name="T0"/>
                  <a:gd fmla="*/ 2 h 35" name="T1"/>
                  <a:gd fmla="*/ 657 w 660" name="T2"/>
                  <a:gd fmla="*/ 35 h 35" name="T3"/>
                  <a:gd fmla="*/ 3 w 660" name="T4"/>
                  <a:gd fmla="*/ 35 h 35" name="T5"/>
                  <a:gd fmla="*/ 0 w 660" name="T6"/>
                  <a:gd fmla="*/ 2 h 35" name="T7"/>
                  <a:gd fmla="*/ 3 w 660" name="T8"/>
                  <a:gd fmla="*/ 2 h 35" name="T9"/>
                  <a:gd fmla="*/ 657 w 660" name="T10"/>
                  <a:gd fmla="*/ 2 h 35" name="T11"/>
                  <a:gd fmla="*/ 660 w 660" name="T12"/>
                  <a:gd fmla="*/ 2 h 35" name="T13"/>
                </a:gdLst>
                <a:cxnLst>
                  <a:cxn ang="0">
                    <a:pos x="T0" y="T1"/>
                  </a:cxn>
                  <a:cxn ang="0">
                    <a:pos x="T2" y="T3"/>
                  </a:cxn>
                  <a:cxn ang="0">
                    <a:pos x="T4" y="T5"/>
                  </a:cxn>
                  <a:cxn ang="0">
                    <a:pos x="T6" y="T7"/>
                  </a:cxn>
                  <a:cxn ang="0">
                    <a:pos x="T8" y="T9"/>
                  </a:cxn>
                  <a:cxn ang="0">
                    <a:pos x="T10" y="T11"/>
                  </a:cxn>
                  <a:cxn ang="0">
                    <a:pos x="T12" y="T13"/>
                  </a:cxn>
                </a:cxnLst>
                <a:rect b="b" l="0" r="r" t="0"/>
                <a:pathLst>
                  <a:path h="35" w="660">
                    <a:moveTo>
                      <a:pt x="660" y="2"/>
                    </a:moveTo>
                    <a:cubicBezTo>
                      <a:pt x="657" y="35"/>
                      <a:pt x="657" y="35"/>
                      <a:pt x="657" y="35"/>
                    </a:cubicBezTo>
                    <a:cubicBezTo>
                      <a:pt x="3" y="35"/>
                      <a:pt x="3" y="35"/>
                      <a:pt x="3" y="35"/>
                    </a:cubicBezTo>
                    <a:cubicBezTo>
                      <a:pt x="0" y="2"/>
                      <a:pt x="0" y="2"/>
                      <a:pt x="0" y="2"/>
                    </a:cubicBezTo>
                    <a:cubicBezTo>
                      <a:pt x="3" y="2"/>
                      <a:pt x="3" y="2"/>
                      <a:pt x="3" y="2"/>
                    </a:cubicBezTo>
                    <a:cubicBezTo>
                      <a:pt x="12" y="0"/>
                      <a:pt x="648" y="0"/>
                      <a:pt x="657" y="2"/>
                    </a:cubicBezTo>
                    <a:lnTo>
                      <a:pt x="660" y="2"/>
                    </a:lnTo>
                    <a:close/>
                  </a:path>
                </a:pathLst>
              </a:custGeom>
              <a:solidFill>
                <a:srgbClr val="CC63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3" name="ïṧľiḋê">
                <a:extLst>
                  <a:ext uri="{FF2B5EF4-FFF2-40B4-BE49-F238E27FC236}">
                    <a16:creationId xmlns:a16="http://schemas.microsoft.com/office/drawing/2014/main" id="{63565D45-DF12-4A3E-854C-1BED580F200F}"/>
                  </a:ext>
                </a:extLst>
              </p:cNvPr>
              <p:cNvSpPr/>
              <p:nvPr/>
            </p:nvSpPr>
            <p:spPr bwMode="auto">
              <a:xfrm>
                <a:off x="3253" y="1426"/>
                <a:ext cx="1349" cy="150"/>
              </a:xfrm>
              <a:custGeom>
                <a:gdLst>
                  <a:gd fmla="*/ 711 w 753" name="T0"/>
                  <a:gd fmla="*/ 84 h 84" name="T1"/>
                  <a:gd fmla="*/ 42 w 753" name="T2"/>
                  <a:gd fmla="*/ 84 h 84" name="T3"/>
                  <a:gd fmla="*/ 0 w 753" name="T4"/>
                  <a:gd fmla="*/ 42 h 84" name="T5"/>
                  <a:gd fmla="*/ 42 w 753" name="T6"/>
                  <a:gd fmla="*/ 0 h 84" name="T7"/>
                  <a:gd fmla="*/ 711 w 753" name="T8"/>
                  <a:gd fmla="*/ 0 h 84" name="T9"/>
                  <a:gd fmla="*/ 753 w 753" name="T10"/>
                  <a:gd fmla="*/ 42 h 84" name="T11"/>
                  <a:gd fmla="*/ 711 w 753" name="T12"/>
                  <a:gd fmla="*/ 84 h 84" name="T13"/>
                </a:gdLst>
                <a:cxnLst>
                  <a:cxn ang="0">
                    <a:pos x="T0" y="T1"/>
                  </a:cxn>
                  <a:cxn ang="0">
                    <a:pos x="T2" y="T3"/>
                  </a:cxn>
                  <a:cxn ang="0">
                    <a:pos x="T4" y="T5"/>
                  </a:cxn>
                  <a:cxn ang="0">
                    <a:pos x="T6" y="T7"/>
                  </a:cxn>
                  <a:cxn ang="0">
                    <a:pos x="T8" y="T9"/>
                  </a:cxn>
                  <a:cxn ang="0">
                    <a:pos x="T10" y="T11"/>
                  </a:cxn>
                  <a:cxn ang="0">
                    <a:pos x="T12" y="T13"/>
                  </a:cxn>
                </a:cxnLst>
                <a:rect b="b" l="0" r="r" t="0"/>
                <a:pathLst>
                  <a:path h="84" w="753">
                    <a:moveTo>
                      <a:pt x="711" y="84"/>
                    </a:moveTo>
                    <a:cubicBezTo>
                      <a:pt x="42" y="84"/>
                      <a:pt x="42" y="84"/>
                      <a:pt x="42" y="84"/>
                    </a:cubicBezTo>
                    <a:cubicBezTo>
                      <a:pt x="19" y="84"/>
                      <a:pt x="0" y="66"/>
                      <a:pt x="0" y="42"/>
                    </a:cubicBezTo>
                    <a:cubicBezTo>
                      <a:pt x="0" y="19"/>
                      <a:pt x="19" y="0"/>
                      <a:pt x="42" y="0"/>
                    </a:cubicBezTo>
                    <a:cubicBezTo>
                      <a:pt x="711" y="0"/>
                      <a:pt x="711" y="0"/>
                      <a:pt x="711" y="0"/>
                    </a:cubicBezTo>
                    <a:cubicBezTo>
                      <a:pt x="734" y="0"/>
                      <a:pt x="753" y="19"/>
                      <a:pt x="753" y="42"/>
                    </a:cubicBezTo>
                    <a:cubicBezTo>
                      <a:pt x="753" y="66"/>
                      <a:pt x="734" y="84"/>
                      <a:pt x="711" y="84"/>
                    </a:cubicBezTo>
                    <a:close/>
                  </a:path>
                </a:pathLst>
              </a:custGeom>
              <a:solidFill>
                <a:srgbClr val="FFC20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4" name="íṥļiďé">
                <a:extLst>
                  <a:ext uri="{FF2B5EF4-FFF2-40B4-BE49-F238E27FC236}">
                    <a16:creationId xmlns:a16="http://schemas.microsoft.com/office/drawing/2014/main" id="{FC8419EC-9F36-4A1A-9102-2F0E5B7B3EAF}"/>
                  </a:ext>
                </a:extLst>
              </p:cNvPr>
              <p:cNvSpPr/>
              <p:nvPr/>
            </p:nvSpPr>
            <p:spPr bwMode="auto">
              <a:xfrm>
                <a:off x="3323" y="1461"/>
                <a:ext cx="95" cy="58"/>
              </a:xfrm>
              <a:custGeom>
                <a:gdLst>
                  <a:gd fmla="*/ 37 w 53" name="T0"/>
                  <a:gd fmla="*/ 32 h 32" name="T1"/>
                  <a:gd fmla="*/ 16 w 53" name="T2"/>
                  <a:gd fmla="*/ 32 h 32" name="T3"/>
                  <a:gd fmla="*/ 0 w 53" name="T4"/>
                  <a:gd fmla="*/ 16 h 32" name="T5"/>
                  <a:gd fmla="*/ 16 w 53" name="T6"/>
                  <a:gd fmla="*/ 0 h 32" name="T7"/>
                  <a:gd fmla="*/ 37 w 53" name="T8"/>
                  <a:gd fmla="*/ 0 h 32" name="T9"/>
                  <a:gd fmla="*/ 53 w 53" name="T10"/>
                  <a:gd fmla="*/ 16 h 32" name="T11"/>
                  <a:gd fmla="*/ 37 w 53" name="T12"/>
                  <a:gd fmla="*/ 32 h 32" name="T13"/>
                </a:gdLst>
                <a:cxnLst>
                  <a:cxn ang="0">
                    <a:pos x="T0" y="T1"/>
                  </a:cxn>
                  <a:cxn ang="0">
                    <a:pos x="T2" y="T3"/>
                  </a:cxn>
                  <a:cxn ang="0">
                    <a:pos x="T4" y="T5"/>
                  </a:cxn>
                  <a:cxn ang="0">
                    <a:pos x="T6" y="T7"/>
                  </a:cxn>
                  <a:cxn ang="0">
                    <a:pos x="T8" y="T9"/>
                  </a:cxn>
                  <a:cxn ang="0">
                    <a:pos x="T10" y="T11"/>
                  </a:cxn>
                  <a:cxn ang="0">
                    <a:pos x="T12" y="T13"/>
                  </a:cxn>
                </a:cxnLst>
                <a:rect b="b" l="0" r="r" t="0"/>
                <a:pathLst>
                  <a:path h="32" w="52">
                    <a:moveTo>
                      <a:pt x="37" y="32"/>
                    </a:moveTo>
                    <a:cubicBezTo>
                      <a:pt x="16" y="32"/>
                      <a:pt x="16" y="32"/>
                      <a:pt x="16" y="32"/>
                    </a:cubicBezTo>
                    <a:cubicBezTo>
                      <a:pt x="7" y="32"/>
                      <a:pt x="0" y="25"/>
                      <a:pt x="0" y="16"/>
                    </a:cubicBezTo>
                    <a:cubicBezTo>
                      <a:pt x="0" y="7"/>
                      <a:pt x="7" y="0"/>
                      <a:pt x="16" y="0"/>
                    </a:cubicBezTo>
                    <a:cubicBezTo>
                      <a:pt x="37" y="0"/>
                      <a:pt x="37" y="0"/>
                      <a:pt x="37" y="0"/>
                    </a:cubicBezTo>
                    <a:cubicBezTo>
                      <a:pt x="46" y="0"/>
                      <a:pt x="53" y="7"/>
                      <a:pt x="53" y="16"/>
                    </a:cubicBezTo>
                    <a:cubicBezTo>
                      <a:pt x="53" y="25"/>
                      <a:pt x="46" y="32"/>
                      <a:pt x="37" y="32"/>
                    </a:cubicBezTo>
                    <a:close/>
                  </a:path>
                </a:pathLst>
              </a:custGeom>
              <a:solidFill>
                <a:srgbClr val="FFF2B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5" name="íşḻiḍe">
                <a:extLst>
                  <a:ext uri="{FF2B5EF4-FFF2-40B4-BE49-F238E27FC236}">
                    <a16:creationId xmlns:a16="http://schemas.microsoft.com/office/drawing/2014/main" id="{26572576-65E0-4676-8ADD-C51A42838D76}"/>
                  </a:ext>
                </a:extLst>
              </p:cNvPr>
              <p:cNvSpPr/>
              <p:nvPr/>
            </p:nvSpPr>
            <p:spPr bwMode="auto">
              <a:xfrm>
                <a:off x="3452" y="1461"/>
                <a:ext cx="251" cy="58"/>
              </a:xfrm>
              <a:custGeom>
                <a:gdLst>
                  <a:gd fmla="*/ 125 w 140" name="T0"/>
                  <a:gd fmla="*/ 32 h 32" name="T1"/>
                  <a:gd fmla="*/ 15 w 140" name="T2"/>
                  <a:gd fmla="*/ 32 h 32" name="T3"/>
                  <a:gd fmla="*/ 0 w 140" name="T4"/>
                  <a:gd fmla="*/ 16 h 32" name="T5"/>
                  <a:gd fmla="*/ 15 w 140" name="T6"/>
                  <a:gd fmla="*/ 0 h 32" name="T7"/>
                  <a:gd fmla="*/ 125 w 140" name="T8"/>
                  <a:gd fmla="*/ 0 h 32" name="T9"/>
                  <a:gd fmla="*/ 140 w 140" name="T10"/>
                  <a:gd fmla="*/ 16 h 32" name="T11"/>
                  <a:gd fmla="*/ 125 w 140" name="T12"/>
                  <a:gd fmla="*/ 32 h 32" name="T13"/>
                </a:gdLst>
                <a:cxnLst>
                  <a:cxn ang="0">
                    <a:pos x="T0" y="T1"/>
                  </a:cxn>
                  <a:cxn ang="0">
                    <a:pos x="T2" y="T3"/>
                  </a:cxn>
                  <a:cxn ang="0">
                    <a:pos x="T4" y="T5"/>
                  </a:cxn>
                  <a:cxn ang="0">
                    <a:pos x="T6" y="T7"/>
                  </a:cxn>
                  <a:cxn ang="0">
                    <a:pos x="T8" y="T9"/>
                  </a:cxn>
                  <a:cxn ang="0">
                    <a:pos x="T10" y="T11"/>
                  </a:cxn>
                  <a:cxn ang="0">
                    <a:pos x="T12" y="T13"/>
                  </a:cxn>
                </a:cxnLst>
                <a:rect b="b" l="0" r="r" t="0"/>
                <a:pathLst>
                  <a:path h="32" w="140">
                    <a:moveTo>
                      <a:pt x="125" y="32"/>
                    </a:moveTo>
                    <a:cubicBezTo>
                      <a:pt x="15" y="32"/>
                      <a:pt x="15" y="32"/>
                      <a:pt x="15" y="32"/>
                    </a:cubicBezTo>
                    <a:cubicBezTo>
                      <a:pt x="7" y="32"/>
                      <a:pt x="0" y="25"/>
                      <a:pt x="0" y="16"/>
                    </a:cubicBezTo>
                    <a:cubicBezTo>
                      <a:pt x="0" y="7"/>
                      <a:pt x="7" y="0"/>
                      <a:pt x="15" y="0"/>
                    </a:cubicBezTo>
                    <a:cubicBezTo>
                      <a:pt x="125" y="0"/>
                      <a:pt x="125" y="0"/>
                      <a:pt x="125" y="0"/>
                    </a:cubicBezTo>
                    <a:cubicBezTo>
                      <a:pt x="133" y="0"/>
                      <a:pt x="140" y="7"/>
                      <a:pt x="140" y="16"/>
                    </a:cubicBezTo>
                    <a:cubicBezTo>
                      <a:pt x="140" y="25"/>
                      <a:pt x="133" y="32"/>
                      <a:pt x="125" y="32"/>
                    </a:cubicBezTo>
                    <a:close/>
                  </a:path>
                </a:pathLst>
              </a:custGeom>
              <a:solidFill>
                <a:srgbClr val="FFF2B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6" name="ïṩļïḑê">
                <a:extLst>
                  <a:ext uri="{FF2B5EF4-FFF2-40B4-BE49-F238E27FC236}">
                    <a16:creationId xmlns:a16="http://schemas.microsoft.com/office/drawing/2014/main" id="{8A58FB2F-B87A-43EF-84F4-58656D89F5EA}"/>
                  </a:ext>
                </a:extLst>
              </p:cNvPr>
              <p:cNvSpPr/>
              <p:nvPr/>
            </p:nvSpPr>
            <p:spPr bwMode="auto">
              <a:xfrm>
                <a:off x="3223" y="2935"/>
                <a:ext cx="1408" cy="698"/>
              </a:xfrm>
              <a:custGeom>
                <a:gdLst>
                  <a:gd fmla="*/ 713 w 786" name="T0"/>
                  <a:gd fmla="*/ 296 h 390" name="T1"/>
                  <a:gd fmla="*/ 713 w 786" name="T2"/>
                  <a:gd fmla="*/ 72 h 390" name="T3"/>
                  <a:gd fmla="*/ 642 w 786" name="T4"/>
                  <a:gd fmla="*/ 0 h 390" name="T5"/>
                  <a:gd fmla="*/ 144 w 786" name="T6"/>
                  <a:gd fmla="*/ 0 h 390" name="T7"/>
                  <a:gd fmla="*/ 72 w 786" name="T8"/>
                  <a:gd fmla="*/ 72 h 390" name="T9"/>
                  <a:gd fmla="*/ 72 w 786" name="T10"/>
                  <a:gd fmla="*/ 296 h 390" name="T11"/>
                  <a:gd fmla="*/ 69 w 786" name="T12"/>
                  <a:gd fmla="*/ 296 h 390" name="T13"/>
                  <a:gd fmla="*/ 0 w 786" name="T14"/>
                  <a:gd fmla="*/ 365 h 390" name="T15"/>
                  <a:gd fmla="*/ 0 w 786" name="T16"/>
                  <a:gd fmla="*/ 390 h 390" name="T17"/>
                  <a:gd fmla="*/ 786 w 786" name="T18"/>
                  <a:gd fmla="*/ 390 h 390" name="T19"/>
                  <a:gd fmla="*/ 786 w 786" name="T20"/>
                  <a:gd fmla="*/ 365 h 390" name="T21"/>
                  <a:gd fmla="*/ 716 w 786" name="T22"/>
                  <a:gd fmla="*/ 296 h 390" name="T23"/>
                  <a:gd fmla="*/ 713 w 786" name="T24"/>
                  <a:gd fmla="*/ 296 h 39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90" w="786">
                    <a:moveTo>
                      <a:pt x="713" y="296"/>
                    </a:moveTo>
                    <a:cubicBezTo>
                      <a:pt x="713" y="72"/>
                      <a:pt x="713" y="72"/>
                      <a:pt x="713" y="72"/>
                    </a:cubicBezTo>
                    <a:cubicBezTo>
                      <a:pt x="713" y="32"/>
                      <a:pt x="681" y="0"/>
                      <a:pt x="642" y="0"/>
                    </a:cubicBezTo>
                    <a:cubicBezTo>
                      <a:pt x="144" y="0"/>
                      <a:pt x="144" y="0"/>
                      <a:pt x="144" y="0"/>
                    </a:cubicBezTo>
                    <a:cubicBezTo>
                      <a:pt x="104" y="0"/>
                      <a:pt x="72" y="32"/>
                      <a:pt x="72" y="72"/>
                    </a:cubicBezTo>
                    <a:cubicBezTo>
                      <a:pt x="72" y="296"/>
                      <a:pt x="72" y="296"/>
                      <a:pt x="72" y="296"/>
                    </a:cubicBezTo>
                    <a:cubicBezTo>
                      <a:pt x="69" y="296"/>
                      <a:pt x="69" y="296"/>
                      <a:pt x="69" y="296"/>
                    </a:cubicBezTo>
                    <a:cubicBezTo>
                      <a:pt x="31" y="296"/>
                      <a:pt x="0" y="327"/>
                      <a:pt x="0" y="365"/>
                    </a:cubicBezTo>
                    <a:cubicBezTo>
                      <a:pt x="0" y="390"/>
                      <a:pt x="0" y="390"/>
                      <a:pt x="0" y="390"/>
                    </a:cubicBezTo>
                    <a:cubicBezTo>
                      <a:pt x="786" y="390"/>
                      <a:pt x="786" y="390"/>
                      <a:pt x="786" y="390"/>
                    </a:cubicBezTo>
                    <a:cubicBezTo>
                      <a:pt x="786" y="365"/>
                      <a:pt x="786" y="365"/>
                      <a:pt x="786" y="365"/>
                    </a:cubicBezTo>
                    <a:cubicBezTo>
                      <a:pt x="786" y="327"/>
                      <a:pt x="755" y="296"/>
                      <a:pt x="716" y="296"/>
                    </a:cubicBezTo>
                    <a:lnTo>
                      <a:pt x="713" y="296"/>
                    </a:lnTo>
                    <a:close/>
                  </a:path>
                </a:pathLst>
              </a:custGeom>
              <a:solidFill>
                <a:srgbClr val="7D7C9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7" name="îS1ïḑé">
                <a:extLst>
                  <a:ext uri="{FF2B5EF4-FFF2-40B4-BE49-F238E27FC236}">
                    <a16:creationId xmlns:a16="http://schemas.microsoft.com/office/drawing/2014/main" id="{7FE74298-3EA8-441D-82E6-4D63C566CD1B}"/>
                  </a:ext>
                </a:extLst>
              </p:cNvPr>
              <p:cNvSpPr/>
              <p:nvPr/>
            </p:nvSpPr>
            <p:spPr bwMode="auto">
              <a:xfrm>
                <a:off x="3927" y="2935"/>
                <a:ext cx="704" cy="698"/>
              </a:xfrm>
              <a:custGeom>
                <a:gdLst>
                  <a:gd fmla="*/ 249 w 393" name="T0"/>
                  <a:gd fmla="*/ 0 h 390" name="T1"/>
                  <a:gd fmla="*/ 0 w 393" name="T2"/>
                  <a:gd fmla="*/ 0 h 390" name="T3"/>
                  <a:gd fmla="*/ 0 w 393" name="T4"/>
                  <a:gd fmla="*/ 390 h 390" name="T5"/>
                  <a:gd fmla="*/ 393 w 393" name="T6"/>
                  <a:gd fmla="*/ 390 h 390" name="T7"/>
                  <a:gd fmla="*/ 393 w 393" name="T8"/>
                  <a:gd fmla="*/ 365 h 390" name="T9"/>
                  <a:gd fmla="*/ 323 w 393" name="T10"/>
                  <a:gd fmla="*/ 296 h 390" name="T11"/>
                  <a:gd fmla="*/ 320 w 393" name="T12"/>
                  <a:gd fmla="*/ 296 h 390" name="T13"/>
                  <a:gd fmla="*/ 320 w 393" name="T14"/>
                  <a:gd fmla="*/ 72 h 390" name="T15"/>
                  <a:gd fmla="*/ 249 w 393" name="T16"/>
                  <a:gd fmla="*/ 0 h 39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90" w="393">
                    <a:moveTo>
                      <a:pt x="249" y="0"/>
                    </a:moveTo>
                    <a:cubicBezTo>
                      <a:pt x="0" y="0"/>
                      <a:pt x="0" y="0"/>
                      <a:pt x="0" y="0"/>
                    </a:cubicBezTo>
                    <a:cubicBezTo>
                      <a:pt x="0" y="390"/>
                      <a:pt x="0" y="390"/>
                      <a:pt x="0" y="390"/>
                    </a:cubicBezTo>
                    <a:cubicBezTo>
                      <a:pt x="393" y="390"/>
                      <a:pt x="393" y="390"/>
                      <a:pt x="393" y="390"/>
                    </a:cubicBezTo>
                    <a:cubicBezTo>
                      <a:pt x="393" y="365"/>
                      <a:pt x="393" y="365"/>
                      <a:pt x="393" y="365"/>
                    </a:cubicBezTo>
                    <a:cubicBezTo>
                      <a:pt x="393" y="327"/>
                      <a:pt x="362" y="296"/>
                      <a:pt x="323" y="296"/>
                    </a:cubicBezTo>
                    <a:cubicBezTo>
                      <a:pt x="320" y="296"/>
                      <a:pt x="320" y="296"/>
                      <a:pt x="320" y="296"/>
                    </a:cubicBezTo>
                    <a:cubicBezTo>
                      <a:pt x="320" y="72"/>
                      <a:pt x="320" y="72"/>
                      <a:pt x="320" y="72"/>
                    </a:cubicBezTo>
                    <a:cubicBezTo>
                      <a:pt x="320" y="32"/>
                      <a:pt x="288" y="0"/>
                      <a:pt x="249" y="0"/>
                    </a:cubicBezTo>
                    <a:close/>
                  </a:path>
                </a:pathLst>
              </a:custGeom>
              <a:solidFill>
                <a:srgbClr val="5E5E7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8" name="iŝḻíḍe">
                <a:extLst>
                  <a:ext uri="{FF2B5EF4-FFF2-40B4-BE49-F238E27FC236}">
                    <a16:creationId xmlns:a16="http://schemas.microsoft.com/office/drawing/2014/main" id="{19CF4D52-C05B-4D1C-8AC9-C2A02F1D35D0}"/>
                  </a:ext>
                </a:extLst>
              </p:cNvPr>
              <p:cNvSpPr/>
              <p:nvPr/>
            </p:nvSpPr>
            <p:spPr bwMode="auto">
              <a:xfrm>
                <a:off x="3352" y="3386"/>
                <a:ext cx="1148" cy="79"/>
              </a:xfrm>
              <a:prstGeom prst="rect">
                <a:avLst/>
              </a:prstGeom>
              <a:solidFill>
                <a:srgbClr val="5E5E7C"/>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09" name="îṩľiḑe">
                <a:extLst>
                  <a:ext uri="{FF2B5EF4-FFF2-40B4-BE49-F238E27FC236}">
                    <a16:creationId xmlns:a16="http://schemas.microsoft.com/office/drawing/2014/main" id="{C28FBE04-296F-4071-B5D0-F6E25E902663}"/>
                  </a:ext>
                </a:extLst>
              </p:cNvPr>
              <p:cNvSpPr/>
              <p:nvPr/>
            </p:nvSpPr>
            <p:spPr bwMode="auto">
              <a:xfrm>
                <a:off x="3223" y="3633"/>
                <a:ext cx="1408" cy="77"/>
              </a:xfrm>
              <a:prstGeom prst="rect">
                <a:avLst/>
              </a:prstGeom>
              <a:solidFill>
                <a:srgbClr val="3F3F5B"/>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210" name="í$1íḓê">
                <a:extLst>
                  <a:ext uri="{FF2B5EF4-FFF2-40B4-BE49-F238E27FC236}">
                    <a16:creationId xmlns:a16="http://schemas.microsoft.com/office/drawing/2014/main" id="{8D831A3F-56CF-4319-8848-98638DF18520}"/>
                  </a:ext>
                </a:extLst>
              </p:cNvPr>
              <p:cNvSpPr/>
              <p:nvPr/>
            </p:nvSpPr>
            <p:spPr bwMode="auto">
              <a:xfrm>
                <a:off x="3622" y="3075"/>
                <a:ext cx="608" cy="306"/>
              </a:xfrm>
              <a:custGeom>
                <a:gdLst>
                  <a:gd fmla="*/ 318 w 339" name="T0"/>
                  <a:gd fmla="*/ 171 h 171" name="T1"/>
                  <a:gd fmla="*/ 22 w 339" name="T2"/>
                  <a:gd fmla="*/ 171 h 171" name="T3"/>
                  <a:gd fmla="*/ 0 w 339" name="T4"/>
                  <a:gd fmla="*/ 149 h 171" name="T5"/>
                  <a:gd fmla="*/ 0 w 339" name="T6"/>
                  <a:gd fmla="*/ 22 h 171" name="T7"/>
                  <a:gd fmla="*/ 22 w 339" name="T8"/>
                  <a:gd fmla="*/ 0 h 171" name="T9"/>
                  <a:gd fmla="*/ 318 w 339" name="T10"/>
                  <a:gd fmla="*/ 0 h 171" name="T11"/>
                  <a:gd fmla="*/ 339 w 339" name="T12"/>
                  <a:gd fmla="*/ 22 h 171" name="T13"/>
                  <a:gd fmla="*/ 339 w 339" name="T14"/>
                  <a:gd fmla="*/ 149 h 171" name="T15"/>
                  <a:gd fmla="*/ 318 w 339" name="T16"/>
                  <a:gd fmla="*/ 171 h 17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1" w="339">
                    <a:moveTo>
                      <a:pt x="318" y="171"/>
                    </a:moveTo>
                    <a:cubicBezTo>
                      <a:pt x="22" y="171"/>
                      <a:pt x="22" y="171"/>
                      <a:pt x="22" y="171"/>
                    </a:cubicBezTo>
                    <a:cubicBezTo>
                      <a:pt x="10" y="171"/>
                      <a:pt x="0" y="161"/>
                      <a:pt x="0" y="149"/>
                    </a:cubicBezTo>
                    <a:cubicBezTo>
                      <a:pt x="0" y="22"/>
                      <a:pt x="0" y="22"/>
                      <a:pt x="0" y="22"/>
                    </a:cubicBezTo>
                    <a:cubicBezTo>
                      <a:pt x="0" y="10"/>
                      <a:pt x="10" y="0"/>
                      <a:pt x="22" y="0"/>
                    </a:cubicBezTo>
                    <a:cubicBezTo>
                      <a:pt x="318" y="0"/>
                      <a:pt x="318" y="0"/>
                      <a:pt x="318" y="0"/>
                    </a:cubicBezTo>
                    <a:cubicBezTo>
                      <a:pt x="330" y="0"/>
                      <a:pt x="339" y="10"/>
                      <a:pt x="339" y="22"/>
                    </a:cubicBezTo>
                    <a:cubicBezTo>
                      <a:pt x="339" y="149"/>
                      <a:pt x="339" y="149"/>
                      <a:pt x="339" y="149"/>
                    </a:cubicBezTo>
                    <a:cubicBezTo>
                      <a:pt x="339" y="161"/>
                      <a:pt x="330" y="171"/>
                      <a:pt x="318" y="171"/>
                    </a:cubicBezTo>
                    <a:close/>
                  </a:path>
                </a:pathLst>
              </a:custGeom>
              <a:solidFill>
                <a:srgbClr val="96A6A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1" name="îṥ1îďe">
                <a:extLst>
                  <a:ext uri="{FF2B5EF4-FFF2-40B4-BE49-F238E27FC236}">
                    <a16:creationId xmlns:a16="http://schemas.microsoft.com/office/drawing/2014/main" id="{F05DEF98-3E88-487B-9E79-65E7D019D8A8}"/>
                  </a:ext>
                </a:extLst>
              </p:cNvPr>
              <p:cNvSpPr/>
              <p:nvPr/>
            </p:nvSpPr>
            <p:spPr bwMode="auto">
              <a:xfrm>
                <a:off x="3622" y="3045"/>
                <a:ext cx="608" cy="305"/>
              </a:xfrm>
              <a:custGeom>
                <a:gdLst>
                  <a:gd fmla="*/ 318 w 339" name="T0"/>
                  <a:gd fmla="*/ 171 h 171" name="T1"/>
                  <a:gd fmla="*/ 22 w 339" name="T2"/>
                  <a:gd fmla="*/ 171 h 171" name="T3"/>
                  <a:gd fmla="*/ 0 w 339" name="T4"/>
                  <a:gd fmla="*/ 149 h 171" name="T5"/>
                  <a:gd fmla="*/ 0 w 339" name="T6"/>
                  <a:gd fmla="*/ 22 h 171" name="T7"/>
                  <a:gd fmla="*/ 22 w 339" name="T8"/>
                  <a:gd fmla="*/ 0 h 171" name="T9"/>
                  <a:gd fmla="*/ 318 w 339" name="T10"/>
                  <a:gd fmla="*/ 0 h 171" name="T11"/>
                  <a:gd fmla="*/ 339 w 339" name="T12"/>
                  <a:gd fmla="*/ 22 h 171" name="T13"/>
                  <a:gd fmla="*/ 339 w 339" name="T14"/>
                  <a:gd fmla="*/ 149 h 171" name="T15"/>
                  <a:gd fmla="*/ 318 w 339" name="T16"/>
                  <a:gd fmla="*/ 171 h 17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1" w="339">
                    <a:moveTo>
                      <a:pt x="318" y="171"/>
                    </a:moveTo>
                    <a:cubicBezTo>
                      <a:pt x="22" y="171"/>
                      <a:pt x="22" y="171"/>
                      <a:pt x="22" y="171"/>
                    </a:cubicBezTo>
                    <a:cubicBezTo>
                      <a:pt x="10" y="171"/>
                      <a:pt x="0" y="161"/>
                      <a:pt x="0" y="149"/>
                    </a:cubicBezTo>
                    <a:cubicBezTo>
                      <a:pt x="0" y="22"/>
                      <a:pt x="0" y="22"/>
                      <a:pt x="0" y="22"/>
                    </a:cubicBezTo>
                    <a:cubicBezTo>
                      <a:pt x="0" y="10"/>
                      <a:pt x="10" y="0"/>
                      <a:pt x="22" y="0"/>
                    </a:cubicBezTo>
                    <a:cubicBezTo>
                      <a:pt x="318" y="0"/>
                      <a:pt x="318" y="0"/>
                      <a:pt x="318" y="0"/>
                    </a:cubicBezTo>
                    <a:cubicBezTo>
                      <a:pt x="330" y="0"/>
                      <a:pt x="339" y="10"/>
                      <a:pt x="339" y="22"/>
                    </a:cubicBezTo>
                    <a:cubicBezTo>
                      <a:pt x="339" y="149"/>
                      <a:pt x="339" y="149"/>
                      <a:pt x="339" y="149"/>
                    </a:cubicBezTo>
                    <a:cubicBezTo>
                      <a:pt x="339" y="161"/>
                      <a:pt x="330" y="171"/>
                      <a:pt x="318" y="171"/>
                    </a:cubicBezTo>
                    <a:close/>
                  </a:path>
                </a:pathLst>
              </a:custGeom>
              <a:solidFill>
                <a:srgbClr val="BECAC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2" name="ïşlîḓe">
                <a:extLst>
                  <a:ext uri="{FF2B5EF4-FFF2-40B4-BE49-F238E27FC236}">
                    <a16:creationId xmlns:a16="http://schemas.microsoft.com/office/drawing/2014/main" id="{BB36341A-81CE-44F9-AF7B-D3F6C4B0FE23}"/>
                  </a:ext>
                </a:extLst>
              </p:cNvPr>
              <p:cNvSpPr/>
              <p:nvPr/>
            </p:nvSpPr>
            <p:spPr bwMode="auto">
              <a:xfrm>
                <a:off x="3862" y="3045"/>
                <a:ext cx="359" cy="305"/>
              </a:xfrm>
              <a:custGeom>
                <a:gdLst>
                  <a:gd fmla="*/ 200 w 200" name="T0"/>
                  <a:gd fmla="*/ 7 h 171" name="T1"/>
                  <a:gd fmla="*/ 184 w 200" name="T2"/>
                  <a:gd fmla="*/ 0 h 171" name="T3"/>
                  <a:gd fmla="*/ 171 w 200" name="T4"/>
                  <a:gd fmla="*/ 0 h 171" name="T5"/>
                  <a:gd fmla="*/ 0 w 200" name="T6"/>
                  <a:gd fmla="*/ 171 h 171" name="T7"/>
                  <a:gd fmla="*/ 36 w 200" name="T8"/>
                  <a:gd fmla="*/ 171 h 171" name="T9"/>
                  <a:gd fmla="*/ 200 w 200" name="T10"/>
                  <a:gd fmla="*/ 7 h 171" name="T11"/>
                </a:gdLst>
                <a:cxnLst>
                  <a:cxn ang="0">
                    <a:pos x="T0" y="T1"/>
                  </a:cxn>
                  <a:cxn ang="0">
                    <a:pos x="T2" y="T3"/>
                  </a:cxn>
                  <a:cxn ang="0">
                    <a:pos x="T4" y="T5"/>
                  </a:cxn>
                  <a:cxn ang="0">
                    <a:pos x="T6" y="T7"/>
                  </a:cxn>
                  <a:cxn ang="0">
                    <a:pos x="T8" y="T9"/>
                  </a:cxn>
                  <a:cxn ang="0">
                    <a:pos x="T10" y="T11"/>
                  </a:cxn>
                </a:cxnLst>
                <a:rect b="b" l="0" r="r" t="0"/>
                <a:pathLst>
                  <a:path h="171" w="200">
                    <a:moveTo>
                      <a:pt x="200" y="7"/>
                    </a:moveTo>
                    <a:cubicBezTo>
                      <a:pt x="196" y="3"/>
                      <a:pt x="190" y="0"/>
                      <a:pt x="184" y="0"/>
                    </a:cubicBezTo>
                    <a:cubicBezTo>
                      <a:pt x="171" y="0"/>
                      <a:pt x="171" y="0"/>
                      <a:pt x="171" y="0"/>
                    </a:cubicBezTo>
                    <a:cubicBezTo>
                      <a:pt x="0" y="171"/>
                      <a:pt x="0" y="171"/>
                      <a:pt x="0" y="171"/>
                    </a:cubicBezTo>
                    <a:cubicBezTo>
                      <a:pt x="36" y="171"/>
                      <a:pt x="36" y="171"/>
                      <a:pt x="36" y="171"/>
                    </a:cubicBezTo>
                    <a:lnTo>
                      <a:pt x="200" y="7"/>
                    </a:lnTo>
                    <a:close/>
                  </a:path>
                </a:pathLst>
              </a:custGeom>
              <a:solidFill>
                <a:srgbClr val="DA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3" name="ïṥ1ïde">
                <a:extLst>
                  <a:ext uri="{FF2B5EF4-FFF2-40B4-BE49-F238E27FC236}">
                    <a16:creationId xmlns:a16="http://schemas.microsoft.com/office/drawing/2014/main" id="{75262A56-2AAD-4952-A6FA-C1296B312CA4}"/>
                  </a:ext>
                </a:extLst>
              </p:cNvPr>
              <p:cNvSpPr/>
              <p:nvPr/>
            </p:nvSpPr>
            <p:spPr bwMode="auto">
              <a:xfrm>
                <a:off x="3644" y="3045"/>
                <a:ext cx="459" cy="305"/>
              </a:xfrm>
              <a:custGeom>
                <a:gdLst>
                  <a:gd fmla="*/ 0 w 256" name="T0"/>
                  <a:gd fmla="*/ 168 h 171" name="T1"/>
                  <a:gd fmla="*/ 10 w 256" name="T2"/>
                  <a:gd fmla="*/ 171 h 171" name="T3"/>
                  <a:gd fmla="*/ 85 w 256" name="T4"/>
                  <a:gd fmla="*/ 171 h 171" name="T5"/>
                  <a:gd fmla="*/ 256 w 256" name="T6"/>
                  <a:gd fmla="*/ 0 h 171" name="T7"/>
                  <a:gd fmla="*/ 168 w 256" name="T8"/>
                  <a:gd fmla="*/ 0 h 171" name="T9"/>
                  <a:gd fmla="*/ 0 w 256" name="T10"/>
                  <a:gd fmla="*/ 168 h 171" name="T11"/>
                </a:gdLst>
                <a:cxnLst>
                  <a:cxn ang="0">
                    <a:pos x="T0" y="T1"/>
                  </a:cxn>
                  <a:cxn ang="0">
                    <a:pos x="T2" y="T3"/>
                  </a:cxn>
                  <a:cxn ang="0">
                    <a:pos x="T4" y="T5"/>
                  </a:cxn>
                  <a:cxn ang="0">
                    <a:pos x="T6" y="T7"/>
                  </a:cxn>
                  <a:cxn ang="0">
                    <a:pos x="T8" y="T9"/>
                  </a:cxn>
                  <a:cxn ang="0">
                    <a:pos x="T10" y="T11"/>
                  </a:cxn>
                </a:cxnLst>
                <a:rect b="b" l="0" r="r" t="0"/>
                <a:pathLst>
                  <a:path h="171" w="256">
                    <a:moveTo>
                      <a:pt x="0" y="168"/>
                    </a:moveTo>
                    <a:cubicBezTo>
                      <a:pt x="3" y="170"/>
                      <a:pt x="7" y="171"/>
                      <a:pt x="10" y="171"/>
                    </a:cubicBezTo>
                    <a:cubicBezTo>
                      <a:pt x="85" y="171"/>
                      <a:pt x="85" y="171"/>
                      <a:pt x="85" y="171"/>
                    </a:cubicBezTo>
                    <a:cubicBezTo>
                      <a:pt x="256" y="0"/>
                      <a:pt x="256" y="0"/>
                      <a:pt x="256" y="0"/>
                    </a:cubicBezTo>
                    <a:cubicBezTo>
                      <a:pt x="168" y="0"/>
                      <a:pt x="168" y="0"/>
                      <a:pt x="168" y="0"/>
                    </a:cubicBezTo>
                    <a:lnTo>
                      <a:pt x="0" y="168"/>
                    </a:lnTo>
                    <a:close/>
                  </a:path>
                </a:pathLst>
              </a:custGeom>
              <a:solidFill>
                <a:srgbClr val="DAE7E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4" name="î$ļïḍe">
                <a:extLst>
                  <a:ext uri="{FF2B5EF4-FFF2-40B4-BE49-F238E27FC236}">
                    <a16:creationId xmlns:a16="http://schemas.microsoft.com/office/drawing/2014/main" id="{FB7E09E4-3C96-4541-A42F-DA56DE1896CF}"/>
                  </a:ext>
                </a:extLst>
              </p:cNvPr>
              <p:cNvSpPr/>
              <p:nvPr/>
            </p:nvSpPr>
            <p:spPr bwMode="auto">
              <a:xfrm>
                <a:off x="3715" y="3102"/>
                <a:ext cx="423" cy="37"/>
              </a:xfrm>
              <a:custGeom>
                <a:gdLst>
                  <a:gd fmla="*/ 14 w 236" name="T0"/>
                  <a:gd fmla="*/ 21 h 21" name="T1"/>
                  <a:gd fmla="*/ 222 w 236" name="T2"/>
                  <a:gd fmla="*/ 21 h 21" name="T3"/>
                  <a:gd fmla="*/ 222 w 236" name="T4"/>
                  <a:gd fmla="*/ 0 h 21" name="T5"/>
                  <a:gd fmla="*/ 14 w 236" name="T6"/>
                  <a:gd fmla="*/ 0 h 21" name="T7"/>
                  <a:gd fmla="*/ 14 w 236" name="T8"/>
                  <a:gd fmla="*/ 21 h 21" name="T9"/>
                </a:gdLst>
                <a:cxnLst>
                  <a:cxn ang="0">
                    <a:pos x="T0" y="T1"/>
                  </a:cxn>
                  <a:cxn ang="0">
                    <a:pos x="T2" y="T3"/>
                  </a:cxn>
                  <a:cxn ang="0">
                    <a:pos x="T4" y="T5"/>
                  </a:cxn>
                  <a:cxn ang="0">
                    <a:pos x="T6" y="T7"/>
                  </a:cxn>
                  <a:cxn ang="0">
                    <a:pos x="T8" y="T9"/>
                  </a:cxn>
                </a:cxnLst>
                <a:rect b="b" l="0" r="r" t="0"/>
                <a:pathLst>
                  <a:path h="21" w="236">
                    <a:moveTo>
                      <a:pt x="14" y="21"/>
                    </a:moveTo>
                    <a:cubicBezTo>
                      <a:pt x="83" y="21"/>
                      <a:pt x="153" y="21"/>
                      <a:pt x="222" y="21"/>
                    </a:cubicBezTo>
                    <a:cubicBezTo>
                      <a:pt x="236" y="21"/>
                      <a:pt x="236" y="0"/>
                      <a:pt x="222" y="0"/>
                    </a:cubicBezTo>
                    <a:cubicBezTo>
                      <a:pt x="153" y="0"/>
                      <a:pt x="83" y="0"/>
                      <a:pt x="14" y="0"/>
                    </a:cubicBezTo>
                    <a:cubicBezTo>
                      <a:pt x="0" y="0"/>
                      <a:pt x="0" y="21"/>
                      <a:pt x="14" y="21"/>
                    </a:cubicBezTo>
                    <a:close/>
                  </a:path>
                </a:pathLst>
              </a:custGeom>
              <a:solidFill>
                <a:srgbClr val="7D8D8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5" name="îŝḻíḑè">
                <a:extLst>
                  <a:ext uri="{FF2B5EF4-FFF2-40B4-BE49-F238E27FC236}">
                    <a16:creationId xmlns:a16="http://schemas.microsoft.com/office/drawing/2014/main" id="{52DD54CB-E69A-487E-876A-9040C627AB25}"/>
                  </a:ext>
                </a:extLst>
              </p:cNvPr>
              <p:cNvSpPr/>
              <p:nvPr/>
            </p:nvSpPr>
            <p:spPr bwMode="auto">
              <a:xfrm>
                <a:off x="3782" y="3164"/>
                <a:ext cx="290" cy="38"/>
              </a:xfrm>
              <a:custGeom>
                <a:gdLst>
                  <a:gd fmla="*/ 13 w 162" name="T0"/>
                  <a:gd fmla="*/ 21 h 21" name="T1"/>
                  <a:gd fmla="*/ 148 w 162" name="T2"/>
                  <a:gd fmla="*/ 21 h 21" name="T3"/>
                  <a:gd fmla="*/ 148 w 162" name="T4"/>
                  <a:gd fmla="*/ 0 h 21" name="T5"/>
                  <a:gd fmla="*/ 13 w 162" name="T6"/>
                  <a:gd fmla="*/ 0 h 21" name="T7"/>
                  <a:gd fmla="*/ 13 w 162" name="T8"/>
                  <a:gd fmla="*/ 21 h 21" name="T9"/>
                </a:gdLst>
                <a:cxnLst>
                  <a:cxn ang="0">
                    <a:pos x="T0" y="T1"/>
                  </a:cxn>
                  <a:cxn ang="0">
                    <a:pos x="T2" y="T3"/>
                  </a:cxn>
                  <a:cxn ang="0">
                    <a:pos x="T4" y="T5"/>
                  </a:cxn>
                  <a:cxn ang="0">
                    <a:pos x="T6" y="T7"/>
                  </a:cxn>
                  <a:cxn ang="0">
                    <a:pos x="T8" y="T9"/>
                  </a:cxn>
                </a:cxnLst>
                <a:rect b="b" l="0" r="r" t="0"/>
                <a:pathLst>
                  <a:path h="21" w="162">
                    <a:moveTo>
                      <a:pt x="13" y="21"/>
                    </a:moveTo>
                    <a:cubicBezTo>
                      <a:pt x="58" y="21"/>
                      <a:pt x="103" y="21"/>
                      <a:pt x="148" y="21"/>
                    </a:cubicBezTo>
                    <a:cubicBezTo>
                      <a:pt x="162" y="21"/>
                      <a:pt x="162" y="0"/>
                      <a:pt x="148" y="0"/>
                    </a:cubicBezTo>
                    <a:cubicBezTo>
                      <a:pt x="103" y="0"/>
                      <a:pt x="58" y="0"/>
                      <a:pt x="13" y="0"/>
                    </a:cubicBezTo>
                    <a:cubicBezTo>
                      <a:pt x="0" y="0"/>
                      <a:pt x="0" y="21"/>
                      <a:pt x="13" y="21"/>
                    </a:cubicBezTo>
                    <a:close/>
                  </a:path>
                </a:pathLst>
              </a:custGeom>
              <a:solidFill>
                <a:srgbClr val="7D8D8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6" name="îslíḋê">
                <a:extLst>
                  <a:ext uri="{FF2B5EF4-FFF2-40B4-BE49-F238E27FC236}">
                    <a16:creationId xmlns:a16="http://schemas.microsoft.com/office/drawing/2014/main" id="{23357B46-A1DA-4156-94DF-0FEBEE53FE53}"/>
                  </a:ext>
                </a:extLst>
              </p:cNvPr>
              <p:cNvSpPr/>
              <p:nvPr/>
            </p:nvSpPr>
            <p:spPr bwMode="auto">
              <a:xfrm>
                <a:off x="3715" y="3254"/>
                <a:ext cx="423" cy="39"/>
              </a:xfrm>
              <a:custGeom>
                <a:gdLst>
                  <a:gd fmla="*/ 14 w 236" name="T0"/>
                  <a:gd fmla="*/ 22 h 22" name="T1"/>
                  <a:gd fmla="*/ 222 w 236" name="T2"/>
                  <a:gd fmla="*/ 22 h 22" name="T3"/>
                  <a:gd fmla="*/ 222 w 236" name="T4"/>
                  <a:gd fmla="*/ 0 h 22" name="T5"/>
                  <a:gd fmla="*/ 14 w 236" name="T6"/>
                  <a:gd fmla="*/ 0 h 22" name="T7"/>
                  <a:gd fmla="*/ 14 w 236" name="T8"/>
                  <a:gd fmla="*/ 22 h 22" name="T9"/>
                </a:gdLst>
                <a:cxnLst>
                  <a:cxn ang="0">
                    <a:pos x="T0" y="T1"/>
                  </a:cxn>
                  <a:cxn ang="0">
                    <a:pos x="T2" y="T3"/>
                  </a:cxn>
                  <a:cxn ang="0">
                    <a:pos x="T4" y="T5"/>
                  </a:cxn>
                  <a:cxn ang="0">
                    <a:pos x="T6" y="T7"/>
                  </a:cxn>
                  <a:cxn ang="0">
                    <a:pos x="T8" y="T9"/>
                  </a:cxn>
                </a:cxnLst>
                <a:rect b="b" l="0" r="r" t="0"/>
                <a:pathLst>
                  <a:path h="22" w="236">
                    <a:moveTo>
                      <a:pt x="14" y="22"/>
                    </a:moveTo>
                    <a:cubicBezTo>
                      <a:pt x="83" y="22"/>
                      <a:pt x="153" y="22"/>
                      <a:pt x="222" y="22"/>
                    </a:cubicBezTo>
                    <a:cubicBezTo>
                      <a:pt x="236" y="22"/>
                      <a:pt x="236" y="0"/>
                      <a:pt x="222" y="0"/>
                    </a:cubicBezTo>
                    <a:cubicBezTo>
                      <a:pt x="153" y="0"/>
                      <a:pt x="83" y="0"/>
                      <a:pt x="14" y="0"/>
                    </a:cubicBezTo>
                    <a:cubicBezTo>
                      <a:pt x="0" y="0"/>
                      <a:pt x="0" y="22"/>
                      <a:pt x="14" y="22"/>
                    </a:cubicBezTo>
                    <a:close/>
                  </a:path>
                </a:pathLst>
              </a:custGeom>
              <a:solidFill>
                <a:srgbClr val="7D8D8E"/>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7" name="îṥḷïḋè">
                <a:extLst>
                  <a:ext uri="{FF2B5EF4-FFF2-40B4-BE49-F238E27FC236}">
                    <a16:creationId xmlns:a16="http://schemas.microsoft.com/office/drawing/2014/main" id="{033F94B9-A100-4152-BE89-7A239F362DA5}"/>
                  </a:ext>
                </a:extLst>
              </p:cNvPr>
              <p:cNvSpPr/>
              <p:nvPr/>
            </p:nvSpPr>
            <p:spPr bwMode="auto">
              <a:xfrm>
                <a:off x="2065" y="3914"/>
                <a:ext cx="144" cy="70"/>
              </a:xfrm>
              <a:custGeom>
                <a:gdLst>
                  <a:gd fmla="*/ 80 w 80" name="T0"/>
                  <a:gd fmla="*/ 39 h 39" name="T1"/>
                  <a:gd fmla="*/ 80 w 80" name="T2"/>
                  <a:gd fmla="*/ 37 h 39" name="T3"/>
                  <a:gd fmla="*/ 44 w 80" name="T4"/>
                  <a:gd fmla="*/ 0 h 39" name="T5"/>
                  <a:gd fmla="*/ 36 w 80" name="T6"/>
                  <a:gd fmla="*/ 0 h 39" name="T7"/>
                  <a:gd fmla="*/ 0 w 80" name="T8"/>
                  <a:gd fmla="*/ 37 h 39" name="T9"/>
                  <a:gd fmla="*/ 0 w 80" name="T10"/>
                  <a:gd fmla="*/ 39 h 39" name="T11"/>
                  <a:gd fmla="*/ 80 w 80" name="T12"/>
                  <a:gd fmla="*/ 39 h 39" name="T13"/>
                </a:gdLst>
                <a:cxnLst>
                  <a:cxn ang="0">
                    <a:pos x="T0" y="T1"/>
                  </a:cxn>
                  <a:cxn ang="0">
                    <a:pos x="T2" y="T3"/>
                  </a:cxn>
                  <a:cxn ang="0">
                    <a:pos x="T4" y="T5"/>
                  </a:cxn>
                  <a:cxn ang="0">
                    <a:pos x="T6" y="T7"/>
                  </a:cxn>
                  <a:cxn ang="0">
                    <a:pos x="T8" y="T9"/>
                  </a:cxn>
                  <a:cxn ang="0">
                    <a:pos x="T10" y="T11"/>
                  </a:cxn>
                  <a:cxn ang="0">
                    <a:pos x="T12" y="T13"/>
                  </a:cxn>
                </a:cxnLst>
                <a:rect b="b" l="0" r="r" t="0"/>
                <a:pathLst>
                  <a:path h="39" w="80">
                    <a:moveTo>
                      <a:pt x="80" y="39"/>
                    </a:moveTo>
                    <a:cubicBezTo>
                      <a:pt x="80" y="37"/>
                      <a:pt x="80" y="37"/>
                      <a:pt x="80" y="37"/>
                    </a:cubicBezTo>
                    <a:cubicBezTo>
                      <a:pt x="80" y="16"/>
                      <a:pt x="64" y="0"/>
                      <a:pt x="44" y="0"/>
                    </a:cubicBezTo>
                    <a:cubicBezTo>
                      <a:pt x="36" y="0"/>
                      <a:pt x="36" y="0"/>
                      <a:pt x="36" y="0"/>
                    </a:cubicBezTo>
                    <a:cubicBezTo>
                      <a:pt x="16" y="0"/>
                      <a:pt x="0" y="16"/>
                      <a:pt x="0" y="37"/>
                    </a:cubicBezTo>
                    <a:cubicBezTo>
                      <a:pt x="0" y="39"/>
                      <a:pt x="0" y="39"/>
                      <a:pt x="0" y="39"/>
                    </a:cubicBezTo>
                    <a:lnTo>
                      <a:pt x="80" y="39"/>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8" name="ïSḷiḋê">
                <a:extLst>
                  <a:ext uri="{FF2B5EF4-FFF2-40B4-BE49-F238E27FC236}">
                    <a16:creationId xmlns:a16="http://schemas.microsoft.com/office/drawing/2014/main" id="{3F7D4035-C126-4DB6-A4BC-559542F7D8B1}"/>
                  </a:ext>
                </a:extLst>
              </p:cNvPr>
              <p:cNvSpPr/>
              <p:nvPr/>
            </p:nvSpPr>
            <p:spPr bwMode="auto">
              <a:xfrm>
                <a:off x="2250" y="3914"/>
                <a:ext cx="145" cy="70"/>
              </a:xfrm>
              <a:custGeom>
                <a:gdLst>
                  <a:gd fmla="*/ 81 w 81" name="T0"/>
                  <a:gd fmla="*/ 39 h 39" name="T1"/>
                  <a:gd fmla="*/ 81 w 81" name="T2"/>
                  <a:gd fmla="*/ 37 h 39" name="T3"/>
                  <a:gd fmla="*/ 45 w 81" name="T4"/>
                  <a:gd fmla="*/ 0 h 39" name="T5"/>
                  <a:gd fmla="*/ 37 w 81" name="T6"/>
                  <a:gd fmla="*/ 0 h 39" name="T7"/>
                  <a:gd fmla="*/ 0 w 81" name="T8"/>
                  <a:gd fmla="*/ 37 h 39" name="T9"/>
                  <a:gd fmla="*/ 0 w 81" name="T10"/>
                  <a:gd fmla="*/ 39 h 39" name="T11"/>
                  <a:gd fmla="*/ 81 w 81" name="T12"/>
                  <a:gd fmla="*/ 39 h 39" name="T13"/>
                </a:gdLst>
                <a:cxnLst>
                  <a:cxn ang="0">
                    <a:pos x="T0" y="T1"/>
                  </a:cxn>
                  <a:cxn ang="0">
                    <a:pos x="T2" y="T3"/>
                  </a:cxn>
                  <a:cxn ang="0">
                    <a:pos x="T4" y="T5"/>
                  </a:cxn>
                  <a:cxn ang="0">
                    <a:pos x="T6" y="T7"/>
                  </a:cxn>
                  <a:cxn ang="0">
                    <a:pos x="T8" y="T9"/>
                  </a:cxn>
                  <a:cxn ang="0">
                    <a:pos x="T10" y="T11"/>
                  </a:cxn>
                  <a:cxn ang="0">
                    <a:pos x="T12" y="T13"/>
                  </a:cxn>
                </a:cxnLst>
                <a:rect b="b" l="0" r="r" t="0"/>
                <a:pathLst>
                  <a:path h="39" w="81">
                    <a:moveTo>
                      <a:pt x="81" y="39"/>
                    </a:moveTo>
                    <a:cubicBezTo>
                      <a:pt x="81" y="37"/>
                      <a:pt x="81" y="37"/>
                      <a:pt x="81" y="37"/>
                    </a:cubicBezTo>
                    <a:cubicBezTo>
                      <a:pt x="81" y="16"/>
                      <a:pt x="65" y="0"/>
                      <a:pt x="45" y="0"/>
                    </a:cubicBezTo>
                    <a:cubicBezTo>
                      <a:pt x="37" y="0"/>
                      <a:pt x="37" y="0"/>
                      <a:pt x="37" y="0"/>
                    </a:cubicBezTo>
                    <a:cubicBezTo>
                      <a:pt x="17" y="0"/>
                      <a:pt x="0" y="16"/>
                      <a:pt x="0" y="37"/>
                    </a:cubicBezTo>
                    <a:cubicBezTo>
                      <a:pt x="0" y="39"/>
                      <a:pt x="0" y="39"/>
                      <a:pt x="0" y="39"/>
                    </a:cubicBezTo>
                    <a:lnTo>
                      <a:pt x="81" y="39"/>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9" name="iṥlïḓé">
                <a:extLst>
                  <a:ext uri="{FF2B5EF4-FFF2-40B4-BE49-F238E27FC236}">
                    <a16:creationId xmlns:a16="http://schemas.microsoft.com/office/drawing/2014/main" id="{9865B6F1-A506-4CB8-BE56-19F9A7918671}"/>
                  </a:ext>
                </a:extLst>
              </p:cNvPr>
              <p:cNvSpPr/>
              <p:nvPr/>
            </p:nvSpPr>
            <p:spPr bwMode="auto">
              <a:xfrm>
                <a:off x="2203" y="3901"/>
                <a:ext cx="174" cy="101"/>
              </a:xfrm>
              <a:custGeom>
                <a:gdLst>
                  <a:gd fmla="*/ 97 w 97" name="T0"/>
                  <a:gd fmla="*/ 44 h 56" name="T1"/>
                  <a:gd fmla="*/ 72 w 97" name="T2"/>
                  <a:gd fmla="*/ 18 h 56" name="T3"/>
                  <a:gd fmla="*/ 66 w 97" name="T4"/>
                  <a:gd fmla="*/ 18 h 56" name="T5"/>
                  <a:gd fmla="*/ 62 w 97" name="T6"/>
                  <a:gd fmla="*/ 18 h 56" name="T7"/>
                  <a:gd fmla="*/ 61 w 97" name="T8"/>
                  <a:gd fmla="*/ 10 h 56" name="T9"/>
                  <a:gd fmla="*/ 51 w 97" name="T10"/>
                  <a:gd fmla="*/ 0 h 56" name="T11"/>
                  <a:gd fmla="*/ 10 w 97" name="T12"/>
                  <a:gd fmla="*/ 0 h 56" name="T13"/>
                  <a:gd fmla="*/ 0 w 97" name="T14"/>
                  <a:gd fmla="*/ 10 h 56" name="T15"/>
                  <a:gd fmla="*/ 1 w 97" name="T16"/>
                  <a:gd fmla="*/ 45 h 56" name="T17"/>
                  <a:gd fmla="*/ 11 w 97" name="T18"/>
                  <a:gd fmla="*/ 56 h 56" name="T19"/>
                  <a:gd fmla="*/ 53 w 97" name="T20"/>
                  <a:gd fmla="*/ 56 h 56" name="T21"/>
                  <a:gd fmla="*/ 63 w 97" name="T22"/>
                  <a:gd fmla="*/ 46 h 56" name="T23"/>
                  <a:gd fmla="*/ 97 w 97" name="T24"/>
                  <a:gd fmla="*/ 46 h 56" name="T25"/>
                  <a:gd fmla="*/ 97 w 97" name="T26"/>
                  <a:gd fmla="*/ 44 h 5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6" w="97">
                    <a:moveTo>
                      <a:pt x="97" y="44"/>
                    </a:moveTo>
                    <a:cubicBezTo>
                      <a:pt x="97" y="29"/>
                      <a:pt x="86" y="18"/>
                      <a:pt x="72" y="18"/>
                    </a:cubicBezTo>
                    <a:cubicBezTo>
                      <a:pt x="66" y="18"/>
                      <a:pt x="66" y="18"/>
                      <a:pt x="66" y="18"/>
                    </a:cubicBezTo>
                    <a:cubicBezTo>
                      <a:pt x="64" y="18"/>
                      <a:pt x="63" y="18"/>
                      <a:pt x="62" y="18"/>
                    </a:cubicBezTo>
                    <a:cubicBezTo>
                      <a:pt x="61" y="10"/>
                      <a:pt x="61" y="10"/>
                      <a:pt x="61" y="10"/>
                    </a:cubicBezTo>
                    <a:cubicBezTo>
                      <a:pt x="61" y="4"/>
                      <a:pt x="57" y="0"/>
                      <a:pt x="51" y="0"/>
                    </a:cubicBezTo>
                    <a:cubicBezTo>
                      <a:pt x="10" y="0"/>
                      <a:pt x="10" y="0"/>
                      <a:pt x="10" y="0"/>
                    </a:cubicBezTo>
                    <a:cubicBezTo>
                      <a:pt x="5" y="0"/>
                      <a:pt x="1" y="4"/>
                      <a:pt x="0" y="10"/>
                    </a:cubicBezTo>
                    <a:cubicBezTo>
                      <a:pt x="1" y="45"/>
                      <a:pt x="1" y="45"/>
                      <a:pt x="1" y="45"/>
                    </a:cubicBezTo>
                    <a:cubicBezTo>
                      <a:pt x="1" y="51"/>
                      <a:pt x="6" y="56"/>
                      <a:pt x="11" y="56"/>
                    </a:cubicBezTo>
                    <a:cubicBezTo>
                      <a:pt x="53" y="56"/>
                      <a:pt x="53" y="56"/>
                      <a:pt x="53" y="56"/>
                    </a:cubicBezTo>
                    <a:cubicBezTo>
                      <a:pt x="58" y="56"/>
                      <a:pt x="63" y="51"/>
                      <a:pt x="63" y="46"/>
                    </a:cubicBezTo>
                    <a:cubicBezTo>
                      <a:pt x="97" y="46"/>
                      <a:pt x="97" y="46"/>
                      <a:pt x="97" y="46"/>
                    </a:cubicBezTo>
                    <a:lnTo>
                      <a:pt x="97" y="44"/>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0" name="išliďe">
                <a:extLst>
                  <a:ext uri="{FF2B5EF4-FFF2-40B4-BE49-F238E27FC236}">
                    <a16:creationId xmlns:a16="http://schemas.microsoft.com/office/drawing/2014/main" id="{549EF3EC-3D3C-4167-80E0-A3323F37DC72}"/>
                  </a:ext>
                </a:extLst>
              </p:cNvPr>
              <p:cNvSpPr/>
              <p:nvPr/>
            </p:nvSpPr>
            <p:spPr bwMode="auto">
              <a:xfrm>
                <a:off x="2019" y="3901"/>
                <a:ext cx="173" cy="101"/>
              </a:xfrm>
              <a:custGeom>
                <a:gdLst>
                  <a:gd fmla="*/ 97 w 97" name="T0"/>
                  <a:gd fmla="*/ 44 h 56" name="T1"/>
                  <a:gd fmla="*/ 72 w 97" name="T2"/>
                  <a:gd fmla="*/ 18 h 56" name="T3"/>
                  <a:gd fmla="*/ 66 w 97" name="T4"/>
                  <a:gd fmla="*/ 18 h 56" name="T5"/>
                  <a:gd fmla="*/ 61 w 97" name="T6"/>
                  <a:gd fmla="*/ 18 h 56" name="T7"/>
                  <a:gd fmla="*/ 61 w 97" name="T8"/>
                  <a:gd fmla="*/ 10 h 56" name="T9"/>
                  <a:gd fmla="*/ 51 w 97" name="T10"/>
                  <a:gd fmla="*/ 0 h 56" name="T11"/>
                  <a:gd fmla="*/ 10 w 97" name="T12"/>
                  <a:gd fmla="*/ 0 h 56" name="T13"/>
                  <a:gd fmla="*/ 0 w 97" name="T14"/>
                  <a:gd fmla="*/ 10 h 56" name="T15"/>
                  <a:gd fmla="*/ 1 w 97" name="T16"/>
                  <a:gd fmla="*/ 45 h 56" name="T17"/>
                  <a:gd fmla="*/ 11 w 97" name="T18"/>
                  <a:gd fmla="*/ 56 h 56" name="T19"/>
                  <a:gd fmla="*/ 52 w 97" name="T20"/>
                  <a:gd fmla="*/ 56 h 56" name="T21"/>
                  <a:gd fmla="*/ 62 w 97" name="T22"/>
                  <a:gd fmla="*/ 46 h 56" name="T23"/>
                  <a:gd fmla="*/ 97 w 97" name="T24"/>
                  <a:gd fmla="*/ 46 h 56" name="T25"/>
                  <a:gd fmla="*/ 97 w 97" name="T26"/>
                  <a:gd fmla="*/ 44 h 5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6" w="97">
                    <a:moveTo>
                      <a:pt x="97" y="44"/>
                    </a:moveTo>
                    <a:cubicBezTo>
                      <a:pt x="97" y="29"/>
                      <a:pt x="86" y="18"/>
                      <a:pt x="72" y="18"/>
                    </a:cubicBezTo>
                    <a:cubicBezTo>
                      <a:pt x="66" y="18"/>
                      <a:pt x="66" y="18"/>
                      <a:pt x="66" y="18"/>
                    </a:cubicBezTo>
                    <a:cubicBezTo>
                      <a:pt x="64" y="18"/>
                      <a:pt x="63" y="18"/>
                      <a:pt x="61" y="18"/>
                    </a:cubicBezTo>
                    <a:cubicBezTo>
                      <a:pt x="61" y="10"/>
                      <a:pt x="61" y="10"/>
                      <a:pt x="61" y="10"/>
                    </a:cubicBezTo>
                    <a:cubicBezTo>
                      <a:pt x="61" y="4"/>
                      <a:pt x="56" y="0"/>
                      <a:pt x="51" y="0"/>
                    </a:cubicBezTo>
                    <a:cubicBezTo>
                      <a:pt x="10" y="0"/>
                      <a:pt x="10" y="0"/>
                      <a:pt x="10" y="0"/>
                    </a:cubicBezTo>
                    <a:cubicBezTo>
                      <a:pt x="5" y="0"/>
                      <a:pt x="0" y="4"/>
                      <a:pt x="0" y="10"/>
                    </a:cubicBezTo>
                    <a:cubicBezTo>
                      <a:pt x="1" y="45"/>
                      <a:pt x="1" y="45"/>
                      <a:pt x="1" y="45"/>
                    </a:cubicBezTo>
                    <a:cubicBezTo>
                      <a:pt x="1" y="51"/>
                      <a:pt x="5" y="56"/>
                      <a:pt x="11" y="56"/>
                    </a:cubicBezTo>
                    <a:cubicBezTo>
                      <a:pt x="52" y="56"/>
                      <a:pt x="52" y="56"/>
                      <a:pt x="52" y="56"/>
                    </a:cubicBezTo>
                    <a:cubicBezTo>
                      <a:pt x="58" y="56"/>
                      <a:pt x="63" y="51"/>
                      <a:pt x="62" y="46"/>
                    </a:cubicBezTo>
                    <a:cubicBezTo>
                      <a:pt x="97" y="46"/>
                      <a:pt x="97" y="46"/>
                      <a:pt x="97" y="46"/>
                    </a:cubicBezTo>
                    <a:lnTo>
                      <a:pt x="97" y="44"/>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1" name="iṥlïďé">
                <a:extLst>
                  <a:ext uri="{FF2B5EF4-FFF2-40B4-BE49-F238E27FC236}">
                    <a16:creationId xmlns:a16="http://schemas.microsoft.com/office/drawing/2014/main" id="{EDE9FD16-1F65-4C22-86E6-0530121182F4}"/>
                  </a:ext>
                </a:extLst>
              </p:cNvPr>
              <p:cNvSpPr/>
              <p:nvPr/>
            </p:nvSpPr>
            <p:spPr bwMode="auto">
              <a:xfrm>
                <a:off x="2203" y="3984"/>
                <a:ext cx="192" cy="18"/>
              </a:xfrm>
              <a:custGeom>
                <a:gdLst>
                  <a:gd fmla="*/ 2 w 107" name="T0"/>
                  <a:gd fmla="*/ 10 h 10" name="T1"/>
                  <a:gd fmla="*/ 105 w 107" name="T2"/>
                  <a:gd fmla="*/ 10 h 10" name="T3"/>
                  <a:gd fmla="*/ 107 w 107" name="T4"/>
                  <a:gd fmla="*/ 8 h 10" name="T5"/>
                  <a:gd fmla="*/ 107 w 107" name="T6"/>
                  <a:gd fmla="*/ 2 h 10" name="T7"/>
                  <a:gd fmla="*/ 105 w 107" name="T8"/>
                  <a:gd fmla="*/ 0 h 10" name="T9"/>
                  <a:gd fmla="*/ 2 w 107" name="T10"/>
                  <a:gd fmla="*/ 0 h 10" name="T11"/>
                  <a:gd fmla="*/ 0 w 107" name="T12"/>
                  <a:gd fmla="*/ 2 h 10" name="T13"/>
                  <a:gd fmla="*/ 0 w 107" name="T14"/>
                  <a:gd fmla="*/ 8 h 10" name="T15"/>
                  <a:gd fmla="*/ 2 w 107"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7">
                    <a:moveTo>
                      <a:pt x="2" y="10"/>
                    </a:moveTo>
                    <a:cubicBezTo>
                      <a:pt x="105" y="10"/>
                      <a:pt x="105" y="10"/>
                      <a:pt x="105" y="10"/>
                    </a:cubicBezTo>
                    <a:cubicBezTo>
                      <a:pt x="106" y="10"/>
                      <a:pt x="107" y="9"/>
                      <a:pt x="107" y="8"/>
                    </a:cubicBezTo>
                    <a:cubicBezTo>
                      <a:pt x="107" y="2"/>
                      <a:pt x="107" y="2"/>
                      <a:pt x="107" y="2"/>
                    </a:cubicBezTo>
                    <a:cubicBezTo>
                      <a:pt x="107" y="1"/>
                      <a:pt x="106" y="0"/>
                      <a:pt x="105" y="0"/>
                    </a:cubicBezTo>
                    <a:cubicBezTo>
                      <a:pt x="2" y="0"/>
                      <a:pt x="2" y="0"/>
                      <a:pt x="2" y="0"/>
                    </a:cubicBezTo>
                    <a:cubicBezTo>
                      <a:pt x="1" y="0"/>
                      <a:pt x="0" y="1"/>
                      <a:pt x="0" y="2"/>
                    </a:cubicBezTo>
                    <a:cubicBezTo>
                      <a:pt x="0" y="8"/>
                      <a:pt x="0" y="8"/>
                      <a:pt x="0" y="8"/>
                    </a:cubicBezTo>
                    <a:cubicBezTo>
                      <a:pt x="0" y="9"/>
                      <a:pt x="1" y="10"/>
                      <a:pt x="2"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2" name="ïṥliḋé">
                <a:extLst>
                  <a:ext uri="{FF2B5EF4-FFF2-40B4-BE49-F238E27FC236}">
                    <a16:creationId xmlns:a16="http://schemas.microsoft.com/office/drawing/2014/main" id="{DB383569-8216-4FF9-8BC7-9ABA5689CF2B}"/>
                  </a:ext>
                </a:extLst>
              </p:cNvPr>
              <p:cNvSpPr/>
              <p:nvPr/>
            </p:nvSpPr>
            <p:spPr bwMode="auto">
              <a:xfrm>
                <a:off x="2019" y="3984"/>
                <a:ext cx="190" cy="18"/>
              </a:xfrm>
              <a:custGeom>
                <a:gdLst>
                  <a:gd fmla="*/ 1 w 106" name="T0"/>
                  <a:gd fmla="*/ 10 h 10" name="T1"/>
                  <a:gd fmla="*/ 104 w 106" name="T2"/>
                  <a:gd fmla="*/ 10 h 10" name="T3"/>
                  <a:gd fmla="*/ 106 w 106" name="T4"/>
                  <a:gd fmla="*/ 8 h 10" name="T5"/>
                  <a:gd fmla="*/ 106 w 106" name="T6"/>
                  <a:gd fmla="*/ 2 h 10" name="T7"/>
                  <a:gd fmla="*/ 104 w 106" name="T8"/>
                  <a:gd fmla="*/ 0 h 10" name="T9"/>
                  <a:gd fmla="*/ 1 w 106" name="T10"/>
                  <a:gd fmla="*/ 0 h 10" name="T11"/>
                  <a:gd fmla="*/ 0 w 106" name="T12"/>
                  <a:gd fmla="*/ 2 h 10" name="T13"/>
                  <a:gd fmla="*/ 0 w 106" name="T14"/>
                  <a:gd fmla="*/ 8 h 10" name="T15"/>
                  <a:gd fmla="*/ 1 w 106"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5">
                    <a:moveTo>
                      <a:pt x="1" y="10"/>
                    </a:moveTo>
                    <a:cubicBezTo>
                      <a:pt x="104" y="10"/>
                      <a:pt x="104" y="10"/>
                      <a:pt x="104" y="10"/>
                    </a:cubicBezTo>
                    <a:cubicBezTo>
                      <a:pt x="106" y="10"/>
                      <a:pt x="106" y="9"/>
                      <a:pt x="106" y="8"/>
                    </a:cubicBezTo>
                    <a:cubicBezTo>
                      <a:pt x="106" y="2"/>
                      <a:pt x="106" y="2"/>
                      <a:pt x="106" y="2"/>
                    </a:cubicBezTo>
                    <a:cubicBezTo>
                      <a:pt x="106" y="1"/>
                      <a:pt x="106" y="0"/>
                      <a:pt x="104" y="0"/>
                    </a:cubicBezTo>
                    <a:cubicBezTo>
                      <a:pt x="1" y="0"/>
                      <a:pt x="1" y="0"/>
                      <a:pt x="1" y="0"/>
                    </a:cubicBezTo>
                    <a:cubicBezTo>
                      <a:pt x="0" y="0"/>
                      <a:pt x="0" y="1"/>
                      <a:pt x="0" y="2"/>
                    </a:cubicBezTo>
                    <a:cubicBezTo>
                      <a:pt x="0" y="8"/>
                      <a:pt x="0" y="8"/>
                      <a:pt x="0" y="8"/>
                    </a:cubicBezTo>
                    <a:cubicBezTo>
                      <a:pt x="0" y="9"/>
                      <a:pt x="0" y="10"/>
                      <a:pt x="1"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3" name="íšḻiďè">
                <a:extLst>
                  <a:ext uri="{FF2B5EF4-FFF2-40B4-BE49-F238E27FC236}">
                    <a16:creationId xmlns:a16="http://schemas.microsoft.com/office/drawing/2014/main" id="{6BFF7F9F-F85F-426F-86A7-A1A4B66551A6}"/>
                  </a:ext>
                </a:extLst>
              </p:cNvPr>
              <p:cNvSpPr/>
              <p:nvPr/>
            </p:nvSpPr>
            <p:spPr bwMode="auto">
              <a:xfrm>
                <a:off x="2065" y="3914"/>
                <a:ext cx="144" cy="70"/>
              </a:xfrm>
              <a:custGeom>
                <a:gdLst>
                  <a:gd fmla="*/ 80 w 80" name="T0"/>
                  <a:gd fmla="*/ 39 h 39" name="T1"/>
                  <a:gd fmla="*/ 80 w 80" name="T2"/>
                  <a:gd fmla="*/ 37 h 39" name="T3"/>
                  <a:gd fmla="*/ 44 w 80" name="T4"/>
                  <a:gd fmla="*/ 0 h 39" name="T5"/>
                  <a:gd fmla="*/ 36 w 80" name="T6"/>
                  <a:gd fmla="*/ 0 h 39" name="T7"/>
                  <a:gd fmla="*/ 0 w 80" name="T8"/>
                  <a:gd fmla="*/ 37 h 39" name="T9"/>
                  <a:gd fmla="*/ 0 w 80" name="T10"/>
                  <a:gd fmla="*/ 39 h 39" name="T11"/>
                  <a:gd fmla="*/ 80 w 80" name="T12"/>
                  <a:gd fmla="*/ 39 h 39" name="T13"/>
                </a:gdLst>
                <a:cxnLst>
                  <a:cxn ang="0">
                    <a:pos x="T0" y="T1"/>
                  </a:cxn>
                  <a:cxn ang="0">
                    <a:pos x="T2" y="T3"/>
                  </a:cxn>
                  <a:cxn ang="0">
                    <a:pos x="T4" y="T5"/>
                  </a:cxn>
                  <a:cxn ang="0">
                    <a:pos x="T6" y="T7"/>
                  </a:cxn>
                  <a:cxn ang="0">
                    <a:pos x="T8" y="T9"/>
                  </a:cxn>
                  <a:cxn ang="0">
                    <a:pos x="T10" y="T11"/>
                  </a:cxn>
                  <a:cxn ang="0">
                    <a:pos x="T12" y="T13"/>
                  </a:cxn>
                </a:cxnLst>
                <a:rect b="b" l="0" r="r" t="0"/>
                <a:pathLst>
                  <a:path h="39" w="80">
                    <a:moveTo>
                      <a:pt x="80" y="39"/>
                    </a:moveTo>
                    <a:cubicBezTo>
                      <a:pt x="80" y="37"/>
                      <a:pt x="80" y="37"/>
                      <a:pt x="80" y="37"/>
                    </a:cubicBezTo>
                    <a:cubicBezTo>
                      <a:pt x="80" y="16"/>
                      <a:pt x="64" y="0"/>
                      <a:pt x="44" y="0"/>
                    </a:cubicBezTo>
                    <a:cubicBezTo>
                      <a:pt x="36" y="0"/>
                      <a:pt x="36" y="0"/>
                      <a:pt x="36" y="0"/>
                    </a:cubicBezTo>
                    <a:cubicBezTo>
                      <a:pt x="16" y="0"/>
                      <a:pt x="0" y="16"/>
                      <a:pt x="0" y="37"/>
                    </a:cubicBezTo>
                    <a:cubicBezTo>
                      <a:pt x="0" y="39"/>
                      <a:pt x="0" y="39"/>
                      <a:pt x="0" y="39"/>
                    </a:cubicBezTo>
                    <a:lnTo>
                      <a:pt x="80" y="39"/>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4" name="iṩľïḋe">
                <a:extLst>
                  <a:ext uri="{FF2B5EF4-FFF2-40B4-BE49-F238E27FC236}">
                    <a16:creationId xmlns:a16="http://schemas.microsoft.com/office/drawing/2014/main" id="{EC5D684F-479B-43F6-BD3C-392BDEE8E790}"/>
                  </a:ext>
                </a:extLst>
              </p:cNvPr>
              <p:cNvSpPr/>
              <p:nvPr/>
            </p:nvSpPr>
            <p:spPr bwMode="auto">
              <a:xfrm>
                <a:off x="2250" y="3914"/>
                <a:ext cx="145" cy="70"/>
              </a:xfrm>
              <a:custGeom>
                <a:gdLst>
                  <a:gd fmla="*/ 81 w 81" name="T0"/>
                  <a:gd fmla="*/ 39 h 39" name="T1"/>
                  <a:gd fmla="*/ 81 w 81" name="T2"/>
                  <a:gd fmla="*/ 37 h 39" name="T3"/>
                  <a:gd fmla="*/ 45 w 81" name="T4"/>
                  <a:gd fmla="*/ 0 h 39" name="T5"/>
                  <a:gd fmla="*/ 37 w 81" name="T6"/>
                  <a:gd fmla="*/ 0 h 39" name="T7"/>
                  <a:gd fmla="*/ 0 w 81" name="T8"/>
                  <a:gd fmla="*/ 37 h 39" name="T9"/>
                  <a:gd fmla="*/ 0 w 81" name="T10"/>
                  <a:gd fmla="*/ 39 h 39" name="T11"/>
                  <a:gd fmla="*/ 81 w 81" name="T12"/>
                  <a:gd fmla="*/ 39 h 39" name="T13"/>
                </a:gdLst>
                <a:cxnLst>
                  <a:cxn ang="0">
                    <a:pos x="T0" y="T1"/>
                  </a:cxn>
                  <a:cxn ang="0">
                    <a:pos x="T2" y="T3"/>
                  </a:cxn>
                  <a:cxn ang="0">
                    <a:pos x="T4" y="T5"/>
                  </a:cxn>
                  <a:cxn ang="0">
                    <a:pos x="T6" y="T7"/>
                  </a:cxn>
                  <a:cxn ang="0">
                    <a:pos x="T8" y="T9"/>
                  </a:cxn>
                  <a:cxn ang="0">
                    <a:pos x="T10" y="T11"/>
                  </a:cxn>
                  <a:cxn ang="0">
                    <a:pos x="T12" y="T13"/>
                  </a:cxn>
                </a:cxnLst>
                <a:rect b="b" l="0" r="r" t="0"/>
                <a:pathLst>
                  <a:path h="39" w="81">
                    <a:moveTo>
                      <a:pt x="81" y="39"/>
                    </a:moveTo>
                    <a:cubicBezTo>
                      <a:pt x="81" y="37"/>
                      <a:pt x="81" y="37"/>
                      <a:pt x="81" y="37"/>
                    </a:cubicBezTo>
                    <a:cubicBezTo>
                      <a:pt x="81" y="16"/>
                      <a:pt x="65" y="0"/>
                      <a:pt x="45" y="0"/>
                    </a:cubicBezTo>
                    <a:cubicBezTo>
                      <a:pt x="37" y="0"/>
                      <a:pt x="37" y="0"/>
                      <a:pt x="37" y="0"/>
                    </a:cubicBezTo>
                    <a:cubicBezTo>
                      <a:pt x="17" y="0"/>
                      <a:pt x="0" y="16"/>
                      <a:pt x="0" y="37"/>
                    </a:cubicBezTo>
                    <a:cubicBezTo>
                      <a:pt x="0" y="39"/>
                      <a:pt x="0" y="39"/>
                      <a:pt x="0" y="39"/>
                    </a:cubicBezTo>
                    <a:lnTo>
                      <a:pt x="81" y="39"/>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5" name="iṧľîdè">
                <a:extLst>
                  <a:ext uri="{FF2B5EF4-FFF2-40B4-BE49-F238E27FC236}">
                    <a16:creationId xmlns:a16="http://schemas.microsoft.com/office/drawing/2014/main" id="{7678E188-D09F-4DE9-9218-D477FBB777B6}"/>
                  </a:ext>
                </a:extLst>
              </p:cNvPr>
              <p:cNvSpPr/>
              <p:nvPr/>
            </p:nvSpPr>
            <p:spPr bwMode="auto">
              <a:xfrm>
                <a:off x="2203" y="3901"/>
                <a:ext cx="174" cy="101"/>
              </a:xfrm>
              <a:custGeom>
                <a:gdLst>
                  <a:gd fmla="*/ 97 w 97" name="T0"/>
                  <a:gd fmla="*/ 44 h 56" name="T1"/>
                  <a:gd fmla="*/ 72 w 97" name="T2"/>
                  <a:gd fmla="*/ 18 h 56" name="T3"/>
                  <a:gd fmla="*/ 66 w 97" name="T4"/>
                  <a:gd fmla="*/ 18 h 56" name="T5"/>
                  <a:gd fmla="*/ 62 w 97" name="T6"/>
                  <a:gd fmla="*/ 18 h 56" name="T7"/>
                  <a:gd fmla="*/ 61 w 97" name="T8"/>
                  <a:gd fmla="*/ 10 h 56" name="T9"/>
                  <a:gd fmla="*/ 51 w 97" name="T10"/>
                  <a:gd fmla="*/ 0 h 56" name="T11"/>
                  <a:gd fmla="*/ 10 w 97" name="T12"/>
                  <a:gd fmla="*/ 0 h 56" name="T13"/>
                  <a:gd fmla="*/ 0 w 97" name="T14"/>
                  <a:gd fmla="*/ 10 h 56" name="T15"/>
                  <a:gd fmla="*/ 1 w 97" name="T16"/>
                  <a:gd fmla="*/ 45 h 56" name="T17"/>
                  <a:gd fmla="*/ 11 w 97" name="T18"/>
                  <a:gd fmla="*/ 56 h 56" name="T19"/>
                  <a:gd fmla="*/ 53 w 97" name="T20"/>
                  <a:gd fmla="*/ 56 h 56" name="T21"/>
                  <a:gd fmla="*/ 63 w 97" name="T22"/>
                  <a:gd fmla="*/ 46 h 56" name="T23"/>
                  <a:gd fmla="*/ 97 w 97" name="T24"/>
                  <a:gd fmla="*/ 46 h 56" name="T25"/>
                  <a:gd fmla="*/ 97 w 97" name="T26"/>
                  <a:gd fmla="*/ 44 h 5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6" w="97">
                    <a:moveTo>
                      <a:pt x="97" y="44"/>
                    </a:moveTo>
                    <a:cubicBezTo>
                      <a:pt x="97" y="29"/>
                      <a:pt x="86" y="18"/>
                      <a:pt x="72" y="18"/>
                    </a:cubicBezTo>
                    <a:cubicBezTo>
                      <a:pt x="66" y="18"/>
                      <a:pt x="66" y="18"/>
                      <a:pt x="66" y="18"/>
                    </a:cubicBezTo>
                    <a:cubicBezTo>
                      <a:pt x="64" y="18"/>
                      <a:pt x="63" y="18"/>
                      <a:pt x="62" y="18"/>
                    </a:cubicBezTo>
                    <a:cubicBezTo>
                      <a:pt x="61" y="10"/>
                      <a:pt x="61" y="10"/>
                      <a:pt x="61" y="10"/>
                    </a:cubicBezTo>
                    <a:cubicBezTo>
                      <a:pt x="61" y="4"/>
                      <a:pt x="57" y="0"/>
                      <a:pt x="51" y="0"/>
                    </a:cubicBezTo>
                    <a:cubicBezTo>
                      <a:pt x="10" y="0"/>
                      <a:pt x="10" y="0"/>
                      <a:pt x="10" y="0"/>
                    </a:cubicBezTo>
                    <a:cubicBezTo>
                      <a:pt x="5" y="0"/>
                      <a:pt x="1" y="4"/>
                      <a:pt x="0" y="10"/>
                    </a:cubicBezTo>
                    <a:cubicBezTo>
                      <a:pt x="1" y="45"/>
                      <a:pt x="1" y="45"/>
                      <a:pt x="1" y="45"/>
                    </a:cubicBezTo>
                    <a:cubicBezTo>
                      <a:pt x="1" y="51"/>
                      <a:pt x="6" y="56"/>
                      <a:pt x="11" y="56"/>
                    </a:cubicBezTo>
                    <a:cubicBezTo>
                      <a:pt x="53" y="56"/>
                      <a:pt x="53" y="56"/>
                      <a:pt x="53" y="56"/>
                    </a:cubicBezTo>
                    <a:cubicBezTo>
                      <a:pt x="58" y="56"/>
                      <a:pt x="63" y="51"/>
                      <a:pt x="63" y="46"/>
                    </a:cubicBezTo>
                    <a:cubicBezTo>
                      <a:pt x="97" y="46"/>
                      <a:pt x="97" y="46"/>
                      <a:pt x="97" y="46"/>
                    </a:cubicBezTo>
                    <a:lnTo>
                      <a:pt x="97" y="44"/>
                    </a:lnTo>
                    <a:close/>
                  </a:path>
                </a:pathLst>
              </a:custGeom>
              <a:solidFill>
                <a:srgbClr val="5921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6" name="îṩļîḑé">
                <a:extLst>
                  <a:ext uri="{FF2B5EF4-FFF2-40B4-BE49-F238E27FC236}">
                    <a16:creationId xmlns:a16="http://schemas.microsoft.com/office/drawing/2014/main" id="{1E0EF6E7-33F1-4416-9C9A-772327CF5A1D}"/>
                  </a:ext>
                </a:extLst>
              </p:cNvPr>
              <p:cNvSpPr/>
              <p:nvPr/>
            </p:nvSpPr>
            <p:spPr bwMode="auto">
              <a:xfrm>
                <a:off x="2019" y="3901"/>
                <a:ext cx="173" cy="101"/>
              </a:xfrm>
              <a:custGeom>
                <a:gdLst>
                  <a:gd fmla="*/ 97 w 97" name="T0"/>
                  <a:gd fmla="*/ 44 h 56" name="T1"/>
                  <a:gd fmla="*/ 72 w 97" name="T2"/>
                  <a:gd fmla="*/ 18 h 56" name="T3"/>
                  <a:gd fmla="*/ 66 w 97" name="T4"/>
                  <a:gd fmla="*/ 18 h 56" name="T5"/>
                  <a:gd fmla="*/ 61 w 97" name="T6"/>
                  <a:gd fmla="*/ 18 h 56" name="T7"/>
                  <a:gd fmla="*/ 61 w 97" name="T8"/>
                  <a:gd fmla="*/ 10 h 56" name="T9"/>
                  <a:gd fmla="*/ 51 w 97" name="T10"/>
                  <a:gd fmla="*/ 0 h 56" name="T11"/>
                  <a:gd fmla="*/ 10 w 97" name="T12"/>
                  <a:gd fmla="*/ 0 h 56" name="T13"/>
                  <a:gd fmla="*/ 0 w 97" name="T14"/>
                  <a:gd fmla="*/ 10 h 56" name="T15"/>
                  <a:gd fmla="*/ 1 w 97" name="T16"/>
                  <a:gd fmla="*/ 45 h 56" name="T17"/>
                  <a:gd fmla="*/ 11 w 97" name="T18"/>
                  <a:gd fmla="*/ 56 h 56" name="T19"/>
                  <a:gd fmla="*/ 52 w 97" name="T20"/>
                  <a:gd fmla="*/ 56 h 56" name="T21"/>
                  <a:gd fmla="*/ 62 w 97" name="T22"/>
                  <a:gd fmla="*/ 46 h 56" name="T23"/>
                  <a:gd fmla="*/ 97 w 97" name="T24"/>
                  <a:gd fmla="*/ 46 h 56" name="T25"/>
                  <a:gd fmla="*/ 97 w 97" name="T26"/>
                  <a:gd fmla="*/ 44 h 5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6" w="97">
                    <a:moveTo>
                      <a:pt x="97" y="44"/>
                    </a:moveTo>
                    <a:cubicBezTo>
                      <a:pt x="97" y="29"/>
                      <a:pt x="86" y="18"/>
                      <a:pt x="72" y="18"/>
                    </a:cubicBezTo>
                    <a:cubicBezTo>
                      <a:pt x="66" y="18"/>
                      <a:pt x="66" y="18"/>
                      <a:pt x="66" y="18"/>
                    </a:cubicBezTo>
                    <a:cubicBezTo>
                      <a:pt x="64" y="18"/>
                      <a:pt x="63" y="18"/>
                      <a:pt x="61" y="18"/>
                    </a:cubicBezTo>
                    <a:cubicBezTo>
                      <a:pt x="61" y="10"/>
                      <a:pt x="61" y="10"/>
                      <a:pt x="61" y="10"/>
                    </a:cubicBezTo>
                    <a:cubicBezTo>
                      <a:pt x="61" y="4"/>
                      <a:pt x="56" y="0"/>
                      <a:pt x="51" y="0"/>
                    </a:cubicBezTo>
                    <a:cubicBezTo>
                      <a:pt x="10" y="0"/>
                      <a:pt x="10" y="0"/>
                      <a:pt x="10" y="0"/>
                    </a:cubicBezTo>
                    <a:cubicBezTo>
                      <a:pt x="5" y="0"/>
                      <a:pt x="0" y="4"/>
                      <a:pt x="0" y="10"/>
                    </a:cubicBezTo>
                    <a:cubicBezTo>
                      <a:pt x="1" y="45"/>
                      <a:pt x="1" y="45"/>
                      <a:pt x="1" y="45"/>
                    </a:cubicBezTo>
                    <a:cubicBezTo>
                      <a:pt x="1" y="51"/>
                      <a:pt x="5" y="56"/>
                      <a:pt x="11" y="56"/>
                    </a:cubicBezTo>
                    <a:cubicBezTo>
                      <a:pt x="52" y="56"/>
                      <a:pt x="52" y="56"/>
                      <a:pt x="52" y="56"/>
                    </a:cubicBezTo>
                    <a:cubicBezTo>
                      <a:pt x="58" y="56"/>
                      <a:pt x="63" y="51"/>
                      <a:pt x="62" y="46"/>
                    </a:cubicBezTo>
                    <a:cubicBezTo>
                      <a:pt x="97" y="46"/>
                      <a:pt x="97" y="46"/>
                      <a:pt x="97" y="46"/>
                    </a:cubicBezTo>
                    <a:lnTo>
                      <a:pt x="97" y="44"/>
                    </a:lnTo>
                    <a:close/>
                  </a:path>
                </a:pathLst>
              </a:custGeom>
              <a:solidFill>
                <a:srgbClr val="5921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7" name="iş1iḋê">
                <a:extLst>
                  <a:ext uri="{FF2B5EF4-FFF2-40B4-BE49-F238E27FC236}">
                    <a16:creationId xmlns:a16="http://schemas.microsoft.com/office/drawing/2014/main" id="{D4AFA243-7945-465A-8FF3-BCEB0F6BDB75}"/>
                  </a:ext>
                </a:extLst>
              </p:cNvPr>
              <p:cNvSpPr/>
              <p:nvPr/>
            </p:nvSpPr>
            <p:spPr bwMode="auto">
              <a:xfrm>
                <a:off x="2203" y="3984"/>
                <a:ext cx="192" cy="18"/>
              </a:xfrm>
              <a:custGeom>
                <a:gdLst>
                  <a:gd fmla="*/ 2 w 107" name="T0"/>
                  <a:gd fmla="*/ 10 h 10" name="T1"/>
                  <a:gd fmla="*/ 105 w 107" name="T2"/>
                  <a:gd fmla="*/ 10 h 10" name="T3"/>
                  <a:gd fmla="*/ 107 w 107" name="T4"/>
                  <a:gd fmla="*/ 8 h 10" name="T5"/>
                  <a:gd fmla="*/ 107 w 107" name="T6"/>
                  <a:gd fmla="*/ 2 h 10" name="T7"/>
                  <a:gd fmla="*/ 105 w 107" name="T8"/>
                  <a:gd fmla="*/ 0 h 10" name="T9"/>
                  <a:gd fmla="*/ 2 w 107" name="T10"/>
                  <a:gd fmla="*/ 0 h 10" name="T11"/>
                  <a:gd fmla="*/ 0 w 107" name="T12"/>
                  <a:gd fmla="*/ 2 h 10" name="T13"/>
                  <a:gd fmla="*/ 0 w 107" name="T14"/>
                  <a:gd fmla="*/ 8 h 10" name="T15"/>
                  <a:gd fmla="*/ 2 w 107"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7">
                    <a:moveTo>
                      <a:pt x="2" y="10"/>
                    </a:moveTo>
                    <a:cubicBezTo>
                      <a:pt x="105" y="10"/>
                      <a:pt x="105" y="10"/>
                      <a:pt x="105" y="10"/>
                    </a:cubicBezTo>
                    <a:cubicBezTo>
                      <a:pt x="106" y="10"/>
                      <a:pt x="107" y="9"/>
                      <a:pt x="107" y="8"/>
                    </a:cubicBezTo>
                    <a:cubicBezTo>
                      <a:pt x="107" y="2"/>
                      <a:pt x="107" y="2"/>
                      <a:pt x="107" y="2"/>
                    </a:cubicBezTo>
                    <a:cubicBezTo>
                      <a:pt x="107" y="1"/>
                      <a:pt x="106" y="0"/>
                      <a:pt x="105" y="0"/>
                    </a:cubicBezTo>
                    <a:cubicBezTo>
                      <a:pt x="2" y="0"/>
                      <a:pt x="2" y="0"/>
                      <a:pt x="2" y="0"/>
                    </a:cubicBezTo>
                    <a:cubicBezTo>
                      <a:pt x="1" y="0"/>
                      <a:pt x="0" y="1"/>
                      <a:pt x="0" y="2"/>
                    </a:cubicBezTo>
                    <a:cubicBezTo>
                      <a:pt x="0" y="8"/>
                      <a:pt x="0" y="8"/>
                      <a:pt x="0" y="8"/>
                    </a:cubicBezTo>
                    <a:cubicBezTo>
                      <a:pt x="0" y="9"/>
                      <a:pt x="1" y="10"/>
                      <a:pt x="2" y="10"/>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8" name="îSľîḑê">
                <a:extLst>
                  <a:ext uri="{FF2B5EF4-FFF2-40B4-BE49-F238E27FC236}">
                    <a16:creationId xmlns:a16="http://schemas.microsoft.com/office/drawing/2014/main" id="{D1914853-8EAE-4CB8-A302-8FCE2740E176}"/>
                  </a:ext>
                </a:extLst>
              </p:cNvPr>
              <p:cNvSpPr/>
              <p:nvPr/>
            </p:nvSpPr>
            <p:spPr bwMode="auto">
              <a:xfrm>
                <a:off x="2019" y="3984"/>
                <a:ext cx="190" cy="18"/>
              </a:xfrm>
              <a:custGeom>
                <a:gdLst>
                  <a:gd fmla="*/ 1 w 106" name="T0"/>
                  <a:gd fmla="*/ 10 h 10" name="T1"/>
                  <a:gd fmla="*/ 104 w 106" name="T2"/>
                  <a:gd fmla="*/ 10 h 10" name="T3"/>
                  <a:gd fmla="*/ 106 w 106" name="T4"/>
                  <a:gd fmla="*/ 8 h 10" name="T5"/>
                  <a:gd fmla="*/ 106 w 106" name="T6"/>
                  <a:gd fmla="*/ 2 h 10" name="T7"/>
                  <a:gd fmla="*/ 104 w 106" name="T8"/>
                  <a:gd fmla="*/ 0 h 10" name="T9"/>
                  <a:gd fmla="*/ 1 w 106" name="T10"/>
                  <a:gd fmla="*/ 0 h 10" name="T11"/>
                  <a:gd fmla="*/ 0 w 106" name="T12"/>
                  <a:gd fmla="*/ 2 h 10" name="T13"/>
                  <a:gd fmla="*/ 0 w 106" name="T14"/>
                  <a:gd fmla="*/ 8 h 10" name="T15"/>
                  <a:gd fmla="*/ 1 w 106"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5">
                    <a:moveTo>
                      <a:pt x="1" y="10"/>
                    </a:moveTo>
                    <a:cubicBezTo>
                      <a:pt x="104" y="10"/>
                      <a:pt x="104" y="10"/>
                      <a:pt x="104" y="10"/>
                    </a:cubicBezTo>
                    <a:cubicBezTo>
                      <a:pt x="106" y="10"/>
                      <a:pt x="106" y="9"/>
                      <a:pt x="106" y="8"/>
                    </a:cubicBezTo>
                    <a:cubicBezTo>
                      <a:pt x="106" y="2"/>
                      <a:pt x="106" y="2"/>
                      <a:pt x="106" y="2"/>
                    </a:cubicBezTo>
                    <a:cubicBezTo>
                      <a:pt x="106" y="1"/>
                      <a:pt x="106" y="0"/>
                      <a:pt x="104" y="0"/>
                    </a:cubicBezTo>
                    <a:cubicBezTo>
                      <a:pt x="1" y="0"/>
                      <a:pt x="1" y="0"/>
                      <a:pt x="1" y="0"/>
                    </a:cubicBezTo>
                    <a:cubicBezTo>
                      <a:pt x="0" y="0"/>
                      <a:pt x="0" y="1"/>
                      <a:pt x="0" y="2"/>
                    </a:cubicBezTo>
                    <a:cubicBezTo>
                      <a:pt x="0" y="8"/>
                      <a:pt x="0" y="8"/>
                      <a:pt x="0" y="8"/>
                    </a:cubicBezTo>
                    <a:cubicBezTo>
                      <a:pt x="0" y="9"/>
                      <a:pt x="0" y="10"/>
                      <a:pt x="1" y="10"/>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9" name="îs1ïďé">
                <a:extLst>
                  <a:ext uri="{FF2B5EF4-FFF2-40B4-BE49-F238E27FC236}">
                    <a16:creationId xmlns:a16="http://schemas.microsoft.com/office/drawing/2014/main" id="{D6FBD506-7F1F-4F6D-9C2B-742DCCD45CEF}"/>
                  </a:ext>
                </a:extLst>
              </p:cNvPr>
              <p:cNvSpPr/>
              <p:nvPr/>
            </p:nvSpPr>
            <p:spPr bwMode="auto">
              <a:xfrm>
                <a:off x="2010" y="3411"/>
                <a:ext cx="313" cy="512"/>
              </a:xfrm>
              <a:custGeom>
                <a:gdLst>
                  <a:gd fmla="*/ 80 w 175" name="T0"/>
                  <a:gd fmla="*/ 277 h 286" name="T1"/>
                  <a:gd fmla="*/ 80 w 175" name="T2"/>
                  <a:gd fmla="*/ 57 h 286" name="T3"/>
                  <a:gd fmla="*/ 93 w 175" name="T4"/>
                  <a:gd fmla="*/ 57 h 286" name="T5"/>
                  <a:gd fmla="*/ 94 w 175" name="T6"/>
                  <a:gd fmla="*/ 277 h 286" name="T7"/>
                  <a:gd fmla="*/ 97 w 175" name="T8"/>
                  <a:gd fmla="*/ 278 h 286" name="T9"/>
                  <a:gd fmla="*/ 174 w 175" name="T10"/>
                  <a:gd fmla="*/ 277 h 286" name="T11"/>
                  <a:gd fmla="*/ 175 w 175" name="T12"/>
                  <a:gd fmla="*/ 276 h 286" name="T13"/>
                  <a:gd fmla="*/ 174 w 175" name="T14"/>
                  <a:gd fmla="*/ 0 h 286" name="T15"/>
                  <a:gd fmla="*/ 0 w 175" name="T16"/>
                  <a:gd fmla="*/ 0 h 286" name="T17"/>
                  <a:gd fmla="*/ 0 w 175" name="T18"/>
                  <a:gd fmla="*/ 276 h 286" name="T19"/>
                  <a:gd fmla="*/ 2 w 175" name="T20"/>
                  <a:gd fmla="*/ 277 h 286" name="T21"/>
                  <a:gd fmla="*/ 80 w 175" name="T22"/>
                  <a:gd fmla="*/ 278 h 286" name="T23"/>
                  <a:gd fmla="*/ 80 w 175" name="T24"/>
                  <a:gd fmla="*/ 277 h 28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86" w="175">
                    <a:moveTo>
                      <a:pt x="80" y="277"/>
                    </a:moveTo>
                    <a:cubicBezTo>
                      <a:pt x="80" y="57"/>
                      <a:pt x="80" y="57"/>
                      <a:pt x="80" y="57"/>
                    </a:cubicBezTo>
                    <a:cubicBezTo>
                      <a:pt x="93" y="57"/>
                      <a:pt x="93" y="57"/>
                      <a:pt x="93" y="57"/>
                    </a:cubicBezTo>
                    <a:cubicBezTo>
                      <a:pt x="94" y="277"/>
                      <a:pt x="94" y="277"/>
                      <a:pt x="94" y="277"/>
                    </a:cubicBezTo>
                    <a:cubicBezTo>
                      <a:pt x="97" y="278"/>
                      <a:pt x="97" y="278"/>
                      <a:pt x="97" y="278"/>
                    </a:cubicBezTo>
                    <a:cubicBezTo>
                      <a:pt x="122" y="286"/>
                      <a:pt x="149" y="285"/>
                      <a:pt x="174" y="277"/>
                    </a:cubicBezTo>
                    <a:cubicBezTo>
                      <a:pt x="175" y="276"/>
                      <a:pt x="175" y="276"/>
                      <a:pt x="175" y="276"/>
                    </a:cubicBezTo>
                    <a:cubicBezTo>
                      <a:pt x="174" y="0"/>
                      <a:pt x="174" y="0"/>
                      <a:pt x="174" y="0"/>
                    </a:cubicBezTo>
                    <a:cubicBezTo>
                      <a:pt x="0" y="0"/>
                      <a:pt x="0" y="0"/>
                      <a:pt x="0" y="0"/>
                    </a:cubicBezTo>
                    <a:cubicBezTo>
                      <a:pt x="0" y="276"/>
                      <a:pt x="0" y="276"/>
                      <a:pt x="0" y="276"/>
                    </a:cubicBezTo>
                    <a:cubicBezTo>
                      <a:pt x="2" y="277"/>
                      <a:pt x="2" y="277"/>
                      <a:pt x="2" y="277"/>
                    </a:cubicBezTo>
                    <a:cubicBezTo>
                      <a:pt x="27" y="286"/>
                      <a:pt x="54" y="286"/>
                      <a:pt x="80" y="278"/>
                    </a:cubicBezTo>
                    <a:lnTo>
                      <a:pt x="80" y="277"/>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0" name="î$liḓe">
                <a:extLst>
                  <a:ext uri="{FF2B5EF4-FFF2-40B4-BE49-F238E27FC236}">
                    <a16:creationId xmlns:a16="http://schemas.microsoft.com/office/drawing/2014/main" id="{C2EAD1F1-E7ED-4E18-A00A-45D6DA55C83A}"/>
                  </a:ext>
                </a:extLst>
              </p:cNvPr>
              <p:cNvSpPr/>
              <p:nvPr/>
            </p:nvSpPr>
            <p:spPr bwMode="auto">
              <a:xfrm>
                <a:off x="2010" y="3426"/>
                <a:ext cx="311" cy="128"/>
              </a:xfrm>
              <a:custGeom>
                <a:gdLst>
                  <a:gd fmla="*/ 0 w 311" name="T0"/>
                  <a:gd fmla="*/ 0 h 128" name="T1"/>
                  <a:gd fmla="*/ 311 w 311" name="T2"/>
                  <a:gd fmla="*/ 0 h 128" name="T3"/>
                  <a:gd fmla="*/ 310 w 311" name="T4"/>
                  <a:gd fmla="*/ 128 h 128" name="T5"/>
                  <a:gd fmla="*/ 168 w 311" name="T6"/>
                  <a:gd fmla="*/ 128 h 128" name="T7"/>
                  <a:gd fmla="*/ 168 w 311" name="T8"/>
                  <a:gd fmla="*/ 100 h 128" name="T9"/>
                  <a:gd fmla="*/ 143 w 311" name="T10"/>
                  <a:gd fmla="*/ 100 h 128" name="T11"/>
                  <a:gd fmla="*/ 143 w 311" name="T12"/>
                  <a:gd fmla="*/ 128 h 128" name="T13"/>
                  <a:gd fmla="*/ 1 w 311" name="T14"/>
                  <a:gd fmla="*/ 128 h 128" name="T15"/>
                  <a:gd fmla="*/ 0 w 311" name="T16"/>
                  <a:gd fmla="*/ 0 h 1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8" w="311">
                    <a:moveTo>
                      <a:pt x="0" y="0"/>
                    </a:moveTo>
                    <a:lnTo>
                      <a:pt x="311" y="0"/>
                    </a:lnTo>
                    <a:lnTo>
                      <a:pt x="310" y="128"/>
                    </a:lnTo>
                    <a:lnTo>
                      <a:pt x="168" y="128"/>
                    </a:lnTo>
                    <a:lnTo>
                      <a:pt x="168" y="100"/>
                    </a:lnTo>
                    <a:lnTo>
                      <a:pt x="143" y="100"/>
                    </a:lnTo>
                    <a:lnTo>
                      <a:pt x="143" y="128"/>
                    </a:lnTo>
                    <a:lnTo>
                      <a:pt x="1" y="128"/>
                    </a:lnTo>
                    <a:lnTo>
                      <a:pt x="0" y="0"/>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1" name="isľïḍé">
                <a:extLst>
                  <a:ext uri="{FF2B5EF4-FFF2-40B4-BE49-F238E27FC236}">
                    <a16:creationId xmlns:a16="http://schemas.microsoft.com/office/drawing/2014/main" id="{A887F1C8-1DD8-4486-9746-6266C80CA7A6}"/>
                  </a:ext>
                </a:extLst>
              </p:cNvPr>
              <p:cNvSpPr/>
              <p:nvPr/>
            </p:nvSpPr>
            <p:spPr bwMode="auto">
              <a:xfrm>
                <a:off x="2287" y="2803"/>
                <a:ext cx="106" cy="193"/>
              </a:xfrm>
              <a:custGeom>
                <a:gdLst>
                  <a:gd fmla="*/ 33 w 59" name="T0"/>
                  <a:gd fmla="*/ 95 h 108" name="T1"/>
                  <a:gd fmla="*/ 50 w 59" name="T2"/>
                  <a:gd fmla="*/ 27 h 108" name="T3"/>
                  <a:gd fmla="*/ 42 w 59" name="T4"/>
                  <a:gd fmla="*/ 7 h 108" name="T5"/>
                  <a:gd fmla="*/ 25 w 59" name="T6"/>
                  <a:gd fmla="*/ 57 h 108" name="T7"/>
                  <a:gd fmla="*/ 25 w 59" name="T8"/>
                  <a:gd fmla="*/ 36 h 108" name="T9"/>
                  <a:gd fmla="*/ 13 w 59" name="T10"/>
                  <a:gd fmla="*/ 56 h 108" name="T11"/>
                  <a:gd fmla="*/ 4 w 59" name="T12"/>
                  <a:gd fmla="*/ 81 h 108" name="T13"/>
                  <a:gd fmla="*/ 33 w 59" name="T14"/>
                  <a:gd fmla="*/ 95 h 10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 w="59">
                    <a:moveTo>
                      <a:pt x="33" y="95"/>
                    </a:moveTo>
                    <a:cubicBezTo>
                      <a:pt x="44" y="81"/>
                      <a:pt x="59" y="57"/>
                      <a:pt x="50" y="27"/>
                    </a:cubicBezTo>
                    <a:cubicBezTo>
                      <a:pt x="50" y="27"/>
                      <a:pt x="53" y="0"/>
                      <a:pt x="42" y="7"/>
                    </a:cubicBezTo>
                    <a:cubicBezTo>
                      <a:pt x="30" y="14"/>
                      <a:pt x="38" y="38"/>
                      <a:pt x="25" y="57"/>
                    </a:cubicBezTo>
                    <a:cubicBezTo>
                      <a:pt x="25" y="57"/>
                      <a:pt x="32" y="44"/>
                      <a:pt x="25" y="36"/>
                    </a:cubicBezTo>
                    <a:cubicBezTo>
                      <a:pt x="19" y="28"/>
                      <a:pt x="15" y="40"/>
                      <a:pt x="13" y="56"/>
                    </a:cubicBezTo>
                    <a:cubicBezTo>
                      <a:pt x="11" y="64"/>
                      <a:pt x="6" y="72"/>
                      <a:pt x="4" y="81"/>
                    </a:cubicBezTo>
                    <a:cubicBezTo>
                      <a:pt x="0" y="97"/>
                      <a:pt x="22" y="108"/>
                      <a:pt x="33" y="95"/>
                    </a:cubicBezTo>
                    <a:close/>
                  </a:path>
                </a:pathLst>
              </a:custGeom>
              <a:solidFill>
                <a:srgbClr val="F9A36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2" name="ïṣlidê">
                <a:extLst>
                  <a:ext uri="{FF2B5EF4-FFF2-40B4-BE49-F238E27FC236}">
                    <a16:creationId xmlns:a16="http://schemas.microsoft.com/office/drawing/2014/main" id="{D51FD9B7-A073-4011-9491-B96DC0695080}"/>
                  </a:ext>
                </a:extLst>
              </p:cNvPr>
              <p:cNvSpPr/>
              <p:nvPr/>
            </p:nvSpPr>
            <p:spPr bwMode="auto">
              <a:xfrm>
                <a:off x="2298" y="2935"/>
                <a:ext cx="100" cy="86"/>
              </a:xfrm>
              <a:custGeom>
                <a:gdLst>
                  <a:gd fmla="*/ 56 w 56" name="T0"/>
                  <a:gd fmla="*/ 16 h 48" name="T1"/>
                  <a:gd fmla="*/ 55 w 56" name="T2"/>
                  <a:gd fmla="*/ 16 h 48" name="T3"/>
                  <a:gd fmla="*/ 12 w 56" name="T4"/>
                  <a:gd fmla="*/ 47 h 48" name="T5"/>
                  <a:gd fmla="*/ 11 w 56" name="T6"/>
                  <a:gd fmla="*/ 48 h 48" name="T7"/>
                  <a:gd fmla="*/ 0 w 56" name="T8"/>
                  <a:gd fmla="*/ 31 h 48" name="T9"/>
                  <a:gd fmla="*/ 0 w 56" name="T10"/>
                  <a:gd fmla="*/ 31 h 48" name="T11"/>
                  <a:gd fmla="*/ 44 w 56" name="T12"/>
                  <a:gd fmla="*/ 0 h 48" name="T13"/>
                  <a:gd fmla="*/ 44 w 56" name="T14"/>
                  <a:gd fmla="*/ 0 h 48" name="T15"/>
                  <a:gd fmla="*/ 56 w 56" name="T16"/>
                  <a:gd fmla="*/ 16 h 4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8" w="56">
                    <a:moveTo>
                      <a:pt x="56" y="16"/>
                    </a:moveTo>
                    <a:cubicBezTo>
                      <a:pt x="55" y="16"/>
                      <a:pt x="55" y="16"/>
                      <a:pt x="55" y="16"/>
                    </a:cubicBezTo>
                    <a:cubicBezTo>
                      <a:pt x="37" y="20"/>
                      <a:pt x="21" y="31"/>
                      <a:pt x="12" y="47"/>
                    </a:cubicBezTo>
                    <a:cubicBezTo>
                      <a:pt x="11" y="48"/>
                      <a:pt x="11" y="48"/>
                      <a:pt x="11" y="48"/>
                    </a:cubicBezTo>
                    <a:cubicBezTo>
                      <a:pt x="0" y="31"/>
                      <a:pt x="0" y="31"/>
                      <a:pt x="0" y="31"/>
                    </a:cubicBezTo>
                    <a:cubicBezTo>
                      <a:pt x="0" y="31"/>
                      <a:pt x="0" y="31"/>
                      <a:pt x="0" y="31"/>
                    </a:cubicBezTo>
                    <a:cubicBezTo>
                      <a:pt x="9" y="14"/>
                      <a:pt x="25" y="3"/>
                      <a:pt x="44" y="0"/>
                    </a:cubicBezTo>
                    <a:cubicBezTo>
                      <a:pt x="44" y="0"/>
                      <a:pt x="44" y="0"/>
                      <a:pt x="44" y="0"/>
                    </a:cubicBezTo>
                    <a:lnTo>
                      <a:pt x="56" y="1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3" name="íS1îḋè">
                <a:extLst>
                  <a:ext uri="{FF2B5EF4-FFF2-40B4-BE49-F238E27FC236}">
                    <a16:creationId xmlns:a16="http://schemas.microsoft.com/office/drawing/2014/main" id="{1F8572D7-A0A6-49CD-8858-9376417D0F0D}"/>
                  </a:ext>
                </a:extLst>
              </p:cNvPr>
              <p:cNvSpPr/>
              <p:nvPr/>
            </p:nvSpPr>
            <p:spPr bwMode="auto">
              <a:xfrm>
                <a:off x="1947" y="2617"/>
                <a:ext cx="387" cy="370"/>
              </a:xfrm>
              <a:custGeom>
                <a:gdLst>
                  <a:gd fmla="*/ 141 w 216" name="T0"/>
                  <a:gd fmla="*/ 2 h 207" name="T1"/>
                  <a:gd fmla="*/ 87 w 216" name="T2"/>
                  <a:gd fmla="*/ 6 h 207" name="T3"/>
                  <a:gd fmla="*/ 28 w 216" name="T4"/>
                  <a:gd fmla="*/ 76 h 207" name="T5"/>
                  <a:gd fmla="*/ 29 w 216" name="T6"/>
                  <a:gd fmla="*/ 92 h 207" name="T7"/>
                  <a:gd fmla="*/ 29 w 216" name="T8"/>
                  <a:gd fmla="*/ 93 h 207" name="T9"/>
                  <a:gd fmla="*/ 25 w 216" name="T10"/>
                  <a:gd fmla="*/ 92 h 207" name="T11"/>
                  <a:gd fmla="*/ 25 w 216" name="T12"/>
                  <a:gd fmla="*/ 93 h 207" name="T13"/>
                  <a:gd fmla="*/ 1 w 216" name="T14"/>
                  <a:gd fmla="*/ 120 h 207" name="T15"/>
                  <a:gd fmla="*/ 1 w 216" name="T16"/>
                  <a:gd fmla="*/ 121 h 207" name="T17"/>
                  <a:gd fmla="*/ 28 w 216" name="T18"/>
                  <a:gd fmla="*/ 145 h 207" name="T19"/>
                  <a:gd fmla="*/ 29 w 216" name="T20"/>
                  <a:gd fmla="*/ 145 h 207" name="T21"/>
                  <a:gd fmla="*/ 32 w 216" name="T22"/>
                  <a:gd fmla="*/ 145 h 207" name="T23"/>
                  <a:gd fmla="*/ 32 w 216" name="T24"/>
                  <a:gd fmla="*/ 145 h 207" name="T25"/>
                  <a:gd fmla="*/ 100 w 216" name="T26"/>
                  <a:gd fmla="*/ 205 h 207" name="T27"/>
                  <a:gd fmla="*/ 154 w 216" name="T28"/>
                  <a:gd fmla="*/ 201 h 207" name="T29"/>
                  <a:gd fmla="*/ 213 w 216" name="T30"/>
                  <a:gd fmla="*/ 130 h 207" name="T31"/>
                  <a:gd fmla="*/ 209 w 216" name="T32"/>
                  <a:gd fmla="*/ 64 h 207" name="T33"/>
                  <a:gd fmla="*/ 141 w 216" name="T34"/>
                  <a:gd fmla="*/ 2 h 20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06" w="216">
                    <a:moveTo>
                      <a:pt x="141" y="2"/>
                    </a:moveTo>
                    <a:cubicBezTo>
                      <a:pt x="87" y="6"/>
                      <a:pt x="87" y="6"/>
                      <a:pt x="87" y="6"/>
                    </a:cubicBezTo>
                    <a:cubicBezTo>
                      <a:pt x="52" y="8"/>
                      <a:pt x="25" y="40"/>
                      <a:pt x="28" y="76"/>
                    </a:cubicBezTo>
                    <a:cubicBezTo>
                      <a:pt x="29" y="92"/>
                      <a:pt x="29" y="92"/>
                      <a:pt x="29" y="92"/>
                    </a:cubicBezTo>
                    <a:cubicBezTo>
                      <a:pt x="29" y="93"/>
                      <a:pt x="29" y="93"/>
                      <a:pt x="29" y="93"/>
                    </a:cubicBezTo>
                    <a:cubicBezTo>
                      <a:pt x="27" y="92"/>
                      <a:pt x="26" y="92"/>
                      <a:pt x="25" y="92"/>
                    </a:cubicBezTo>
                    <a:cubicBezTo>
                      <a:pt x="25" y="93"/>
                      <a:pt x="25" y="93"/>
                      <a:pt x="25" y="93"/>
                    </a:cubicBezTo>
                    <a:cubicBezTo>
                      <a:pt x="11" y="93"/>
                      <a:pt x="0" y="106"/>
                      <a:pt x="1" y="120"/>
                    </a:cubicBezTo>
                    <a:cubicBezTo>
                      <a:pt x="1" y="121"/>
                      <a:pt x="1" y="121"/>
                      <a:pt x="1" y="121"/>
                    </a:cubicBezTo>
                    <a:cubicBezTo>
                      <a:pt x="2" y="135"/>
                      <a:pt x="14" y="146"/>
                      <a:pt x="28" y="145"/>
                    </a:cubicBezTo>
                    <a:cubicBezTo>
                      <a:pt x="29" y="145"/>
                      <a:pt x="29" y="145"/>
                      <a:pt x="29" y="145"/>
                    </a:cubicBezTo>
                    <a:cubicBezTo>
                      <a:pt x="30" y="145"/>
                      <a:pt x="31" y="145"/>
                      <a:pt x="32" y="145"/>
                    </a:cubicBezTo>
                    <a:cubicBezTo>
                      <a:pt x="32" y="145"/>
                      <a:pt x="32" y="145"/>
                      <a:pt x="32" y="145"/>
                    </a:cubicBezTo>
                    <a:cubicBezTo>
                      <a:pt x="36" y="180"/>
                      <a:pt x="66" y="207"/>
                      <a:pt x="100" y="205"/>
                    </a:cubicBezTo>
                    <a:cubicBezTo>
                      <a:pt x="154" y="201"/>
                      <a:pt x="154" y="201"/>
                      <a:pt x="154" y="201"/>
                    </a:cubicBezTo>
                    <a:cubicBezTo>
                      <a:pt x="189" y="199"/>
                      <a:pt x="216" y="167"/>
                      <a:pt x="213" y="130"/>
                    </a:cubicBezTo>
                    <a:cubicBezTo>
                      <a:pt x="209" y="64"/>
                      <a:pt x="209" y="64"/>
                      <a:pt x="209" y="64"/>
                    </a:cubicBezTo>
                    <a:cubicBezTo>
                      <a:pt x="207" y="28"/>
                      <a:pt x="176" y="0"/>
                      <a:pt x="141" y="2"/>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4" name="ïṩlîde">
                <a:extLst>
                  <a:ext uri="{FF2B5EF4-FFF2-40B4-BE49-F238E27FC236}">
                    <a16:creationId xmlns:a16="http://schemas.microsoft.com/office/drawing/2014/main" id="{E94B5723-420F-4523-AC88-FEB54200A904}"/>
                  </a:ext>
                </a:extLst>
              </p:cNvPr>
              <p:cNvSpPr/>
              <p:nvPr/>
            </p:nvSpPr>
            <p:spPr bwMode="auto">
              <a:xfrm>
                <a:off x="1995" y="2588"/>
                <a:ext cx="269" cy="249"/>
              </a:xfrm>
              <a:custGeom>
                <a:gdLst>
                  <a:gd fmla="*/ 23 w 150" name="T0"/>
                  <a:gd fmla="*/ 124 h 139" name="T1"/>
                  <a:gd fmla="*/ 48 w 150" name="T2"/>
                  <a:gd fmla="*/ 33 h 139" name="T3"/>
                  <a:gd fmla="*/ 95 w 150" name="T4"/>
                  <a:gd fmla="*/ 24 h 139" name="T5"/>
                  <a:gd fmla="*/ 135 w 150" name="T6"/>
                  <a:gd fmla="*/ 26 h 139" name="T7"/>
                  <a:gd fmla="*/ 136 w 150" name="T8"/>
                  <a:gd fmla="*/ 3 h 139" name="T9"/>
                  <a:gd fmla="*/ 92 w 150" name="T10"/>
                  <a:gd fmla="*/ 1 h 139" name="T11"/>
                  <a:gd fmla="*/ 34 w 150" name="T12"/>
                  <a:gd fmla="*/ 15 h 139" name="T13"/>
                  <a:gd fmla="*/ 3 w 150" name="T14"/>
                  <a:gd fmla="*/ 78 h 139" name="T15"/>
                  <a:gd fmla="*/ 1 w 150" name="T16"/>
                  <a:gd fmla="*/ 123 h 139" name="T17"/>
                  <a:gd fmla="*/ 23 w 150" name="T18"/>
                  <a:gd fmla="*/ 124 h 13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9" w="150">
                    <a:moveTo>
                      <a:pt x="23" y="124"/>
                    </a:moveTo>
                    <a:cubicBezTo>
                      <a:pt x="24" y="93"/>
                      <a:pt x="20" y="53"/>
                      <a:pt x="48" y="33"/>
                    </a:cubicBezTo>
                    <a:cubicBezTo>
                      <a:pt x="63" y="23"/>
                      <a:pt x="78" y="24"/>
                      <a:pt x="95" y="24"/>
                    </a:cubicBezTo>
                    <a:cubicBezTo>
                      <a:pt x="108" y="25"/>
                      <a:pt x="121" y="25"/>
                      <a:pt x="135" y="26"/>
                    </a:cubicBezTo>
                    <a:cubicBezTo>
                      <a:pt x="149" y="27"/>
                      <a:pt x="150" y="4"/>
                      <a:pt x="136" y="3"/>
                    </a:cubicBezTo>
                    <a:cubicBezTo>
                      <a:pt x="121" y="2"/>
                      <a:pt x="107" y="2"/>
                      <a:pt x="92" y="1"/>
                    </a:cubicBezTo>
                    <a:cubicBezTo>
                      <a:pt x="71" y="0"/>
                      <a:pt x="52" y="2"/>
                      <a:pt x="34" y="15"/>
                    </a:cubicBezTo>
                    <a:cubicBezTo>
                      <a:pt x="15" y="30"/>
                      <a:pt x="4" y="53"/>
                      <a:pt x="3" y="78"/>
                    </a:cubicBezTo>
                    <a:cubicBezTo>
                      <a:pt x="2" y="93"/>
                      <a:pt x="1" y="108"/>
                      <a:pt x="1" y="123"/>
                    </a:cubicBezTo>
                    <a:cubicBezTo>
                      <a:pt x="0" y="138"/>
                      <a:pt x="22" y="139"/>
                      <a:pt x="23" y="124"/>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5" name="íšļiďè">
                <a:extLst>
                  <a:ext uri="{FF2B5EF4-FFF2-40B4-BE49-F238E27FC236}">
                    <a16:creationId xmlns:a16="http://schemas.microsoft.com/office/drawing/2014/main" id="{5BBBF702-FEBA-4FA9-8D23-F84841C18750}"/>
                  </a:ext>
                </a:extLst>
              </p:cNvPr>
              <p:cNvSpPr/>
              <p:nvPr/>
            </p:nvSpPr>
            <p:spPr bwMode="auto">
              <a:xfrm>
                <a:off x="1911" y="2537"/>
                <a:ext cx="439" cy="402"/>
              </a:xfrm>
              <a:custGeom>
                <a:gdLst>
                  <a:gd fmla="*/ 41 w 245" name="T0"/>
                  <a:gd fmla="*/ 189 h 225" name="T1"/>
                  <a:gd fmla="*/ 42 w 245" name="T2"/>
                  <a:gd fmla="*/ 60 h 225" name="T3"/>
                  <a:gd fmla="*/ 156 w 245" name="T4"/>
                  <a:gd fmla="*/ 14 h 225" name="T5"/>
                  <a:gd fmla="*/ 188 w 245" name="T6"/>
                  <a:gd fmla="*/ 8 h 225" name="T7"/>
                  <a:gd fmla="*/ 196 w 245" name="T8"/>
                  <a:gd fmla="*/ 26 h 225" name="T9"/>
                  <a:gd fmla="*/ 210 w 245" name="T10"/>
                  <a:gd fmla="*/ 5 h 225" name="T11"/>
                  <a:gd fmla="*/ 219 w 245" name="T12"/>
                  <a:gd fmla="*/ 97 h 225" name="T13"/>
                  <a:gd fmla="*/ 216 w 245" name="T14"/>
                  <a:gd fmla="*/ 135 h 225" name="T15"/>
                  <a:gd fmla="*/ 176 w 245" name="T16"/>
                  <a:gd fmla="*/ 195 h 225" name="T17"/>
                  <a:gd fmla="*/ 130 w 245" name="T18"/>
                  <a:gd fmla="*/ 221 h 225" name="T19"/>
                  <a:gd fmla="*/ 99 w 245" name="T20"/>
                  <a:gd fmla="*/ 223 h 225" name="T21"/>
                  <a:gd fmla="*/ 41 w 245" name="T22"/>
                  <a:gd fmla="*/ 189 h 22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25" w="245">
                    <a:moveTo>
                      <a:pt x="41" y="189"/>
                    </a:moveTo>
                    <a:cubicBezTo>
                      <a:pt x="21" y="147"/>
                      <a:pt x="0" y="83"/>
                      <a:pt x="42" y="60"/>
                    </a:cubicBezTo>
                    <a:cubicBezTo>
                      <a:pt x="54" y="0"/>
                      <a:pt x="136" y="10"/>
                      <a:pt x="156" y="14"/>
                    </a:cubicBezTo>
                    <a:cubicBezTo>
                      <a:pt x="177" y="18"/>
                      <a:pt x="188" y="8"/>
                      <a:pt x="188" y="8"/>
                    </a:cubicBezTo>
                    <a:cubicBezTo>
                      <a:pt x="195" y="13"/>
                      <a:pt x="196" y="26"/>
                      <a:pt x="196" y="26"/>
                    </a:cubicBezTo>
                    <a:cubicBezTo>
                      <a:pt x="210" y="5"/>
                      <a:pt x="210" y="5"/>
                      <a:pt x="210" y="5"/>
                    </a:cubicBezTo>
                    <a:cubicBezTo>
                      <a:pt x="232" y="16"/>
                      <a:pt x="245" y="48"/>
                      <a:pt x="219" y="97"/>
                    </a:cubicBezTo>
                    <a:cubicBezTo>
                      <a:pt x="216" y="135"/>
                      <a:pt x="216" y="135"/>
                      <a:pt x="216" y="135"/>
                    </a:cubicBezTo>
                    <a:cubicBezTo>
                      <a:pt x="176" y="195"/>
                      <a:pt x="176" y="195"/>
                      <a:pt x="176" y="195"/>
                    </a:cubicBezTo>
                    <a:cubicBezTo>
                      <a:pt x="166" y="210"/>
                      <a:pt x="149" y="220"/>
                      <a:pt x="130" y="221"/>
                    </a:cubicBezTo>
                    <a:cubicBezTo>
                      <a:pt x="99" y="223"/>
                      <a:pt x="99" y="223"/>
                      <a:pt x="99" y="223"/>
                    </a:cubicBezTo>
                    <a:cubicBezTo>
                      <a:pt x="74" y="225"/>
                      <a:pt x="51" y="211"/>
                      <a:pt x="41" y="189"/>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6" name="íš1ïďe">
                <a:extLst>
                  <a:ext uri="{FF2B5EF4-FFF2-40B4-BE49-F238E27FC236}">
                    <a16:creationId xmlns:a16="http://schemas.microsoft.com/office/drawing/2014/main" id="{68D7B72B-97E2-42D7-A747-BB061E1E2DE3}"/>
                  </a:ext>
                </a:extLst>
              </p:cNvPr>
              <p:cNvSpPr/>
              <p:nvPr/>
            </p:nvSpPr>
            <p:spPr bwMode="auto">
              <a:xfrm>
                <a:off x="2228" y="2757"/>
                <a:ext cx="97" cy="94"/>
              </a:xfrm>
              <a:custGeom>
                <a:gdLst>
                  <a:gd fmla="*/ 54 w 54" name="T0"/>
                  <a:gd fmla="*/ 27 h 53" name="T1"/>
                  <a:gd fmla="*/ 27 w 54" name="T2"/>
                  <a:gd fmla="*/ 53 h 53" name="T3"/>
                  <a:gd fmla="*/ 1 w 54" name="T4"/>
                  <a:gd fmla="*/ 26 h 53" name="T5"/>
                  <a:gd fmla="*/ 28 w 54" name="T6"/>
                  <a:gd fmla="*/ 0 h 53" name="T7"/>
                  <a:gd fmla="*/ 54 w 54" name="T8"/>
                  <a:gd fmla="*/ 27 h 53" name="T9"/>
                </a:gdLst>
                <a:cxnLst>
                  <a:cxn ang="0">
                    <a:pos x="T0" y="T1"/>
                  </a:cxn>
                  <a:cxn ang="0">
                    <a:pos x="T2" y="T3"/>
                  </a:cxn>
                  <a:cxn ang="0">
                    <a:pos x="T4" y="T5"/>
                  </a:cxn>
                  <a:cxn ang="0">
                    <a:pos x="T6" y="T7"/>
                  </a:cxn>
                  <a:cxn ang="0">
                    <a:pos x="T8" y="T9"/>
                  </a:cxn>
                </a:cxnLst>
                <a:rect b="b" l="0" r="r" t="0"/>
                <a:pathLst>
                  <a:path h="52" w="54">
                    <a:moveTo>
                      <a:pt x="54" y="27"/>
                    </a:moveTo>
                    <a:cubicBezTo>
                      <a:pt x="54" y="42"/>
                      <a:pt x="42" y="53"/>
                      <a:pt x="27" y="53"/>
                    </a:cubicBezTo>
                    <a:cubicBezTo>
                      <a:pt x="12" y="53"/>
                      <a:pt x="0" y="41"/>
                      <a:pt x="1" y="26"/>
                    </a:cubicBezTo>
                    <a:cubicBezTo>
                      <a:pt x="1" y="12"/>
                      <a:pt x="13" y="0"/>
                      <a:pt x="28" y="0"/>
                    </a:cubicBezTo>
                    <a:cubicBezTo>
                      <a:pt x="42" y="0"/>
                      <a:pt x="54" y="12"/>
                      <a:pt x="54" y="27"/>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7" name="íŝḷîḓê">
                <a:extLst>
                  <a:ext uri="{FF2B5EF4-FFF2-40B4-BE49-F238E27FC236}">
                    <a16:creationId xmlns:a16="http://schemas.microsoft.com/office/drawing/2014/main" id="{D1BC23CB-CADB-4B69-B99A-09D75306B487}"/>
                  </a:ext>
                </a:extLst>
              </p:cNvPr>
              <p:cNvSpPr/>
              <p:nvPr/>
            </p:nvSpPr>
            <p:spPr bwMode="auto">
              <a:xfrm>
                <a:off x="2298" y="2950"/>
                <a:ext cx="237" cy="272"/>
              </a:xfrm>
              <a:custGeom>
                <a:gdLst>
                  <a:gd fmla="*/ 111 w 132" name="T0"/>
                  <a:gd fmla="*/ 141 h 152" name="T1"/>
                  <a:gd fmla="*/ 111 w 132" name="T2"/>
                  <a:gd fmla="*/ 141 h 152" name="T3"/>
                  <a:gd fmla="*/ 61 w 132" name="T4"/>
                  <a:gd fmla="*/ 131 h 152" name="T5"/>
                  <a:gd fmla="*/ 0 w 132" name="T6"/>
                  <a:gd fmla="*/ 40 h 152" name="T7"/>
                  <a:gd fmla="*/ 0 w 132" name="T8"/>
                  <a:gd fmla="*/ 40 h 152" name="T9"/>
                  <a:gd fmla="*/ 60 w 132" name="T10"/>
                  <a:gd fmla="*/ 0 h 152" name="T11"/>
                  <a:gd fmla="*/ 60 w 132" name="T12"/>
                  <a:gd fmla="*/ 0 h 152" name="T13"/>
                  <a:gd fmla="*/ 121 w 132" name="T14"/>
                  <a:gd fmla="*/ 91 h 152" name="T15"/>
                  <a:gd fmla="*/ 111 w 132" name="T16"/>
                  <a:gd fmla="*/ 141 h 1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2" w="132">
                    <a:moveTo>
                      <a:pt x="111" y="141"/>
                    </a:moveTo>
                    <a:cubicBezTo>
                      <a:pt x="111" y="141"/>
                      <a:pt x="111" y="141"/>
                      <a:pt x="111" y="141"/>
                    </a:cubicBezTo>
                    <a:cubicBezTo>
                      <a:pt x="94" y="152"/>
                      <a:pt x="72" y="148"/>
                      <a:pt x="61" y="131"/>
                    </a:cubicBezTo>
                    <a:cubicBezTo>
                      <a:pt x="0" y="40"/>
                      <a:pt x="0" y="40"/>
                      <a:pt x="0" y="40"/>
                    </a:cubicBezTo>
                    <a:cubicBezTo>
                      <a:pt x="0" y="40"/>
                      <a:pt x="0" y="40"/>
                      <a:pt x="0" y="40"/>
                    </a:cubicBezTo>
                    <a:cubicBezTo>
                      <a:pt x="10" y="16"/>
                      <a:pt x="34" y="0"/>
                      <a:pt x="60" y="0"/>
                    </a:cubicBezTo>
                    <a:cubicBezTo>
                      <a:pt x="60" y="0"/>
                      <a:pt x="60" y="0"/>
                      <a:pt x="60" y="0"/>
                    </a:cubicBezTo>
                    <a:cubicBezTo>
                      <a:pt x="121" y="91"/>
                      <a:pt x="121" y="91"/>
                      <a:pt x="121" y="91"/>
                    </a:cubicBezTo>
                    <a:cubicBezTo>
                      <a:pt x="132" y="108"/>
                      <a:pt x="128" y="130"/>
                      <a:pt x="111" y="141"/>
                    </a:cubicBezTo>
                    <a:close/>
                  </a:path>
                </a:pathLst>
              </a:custGeom>
              <a:solidFill>
                <a:srgbClr val="37374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8" name="îṡ1iḑê">
                <a:extLst>
                  <a:ext uri="{FF2B5EF4-FFF2-40B4-BE49-F238E27FC236}">
                    <a16:creationId xmlns:a16="http://schemas.microsoft.com/office/drawing/2014/main" id="{C5428830-7A3B-4A74-A996-CFEACC7ACD14}"/>
                  </a:ext>
                </a:extLst>
              </p:cNvPr>
              <p:cNvSpPr/>
              <p:nvPr/>
            </p:nvSpPr>
            <p:spPr bwMode="auto">
              <a:xfrm>
                <a:off x="2035" y="2928"/>
                <a:ext cx="220" cy="74"/>
              </a:xfrm>
              <a:custGeom>
                <a:gdLst>
                  <a:gd fmla="*/ 122 w 123" name="T0"/>
                  <a:gd fmla="*/ 41 h 41" name="T1"/>
                  <a:gd fmla="*/ 121 w 123" name="T2"/>
                  <a:gd fmla="*/ 41 h 41" name="T3"/>
                  <a:gd fmla="*/ 1 w 123" name="T4"/>
                  <a:gd fmla="*/ 36 h 41" name="T5"/>
                  <a:gd fmla="*/ 0 w 123" name="T6"/>
                  <a:gd fmla="*/ 36 h 41" name="T7"/>
                  <a:gd fmla="*/ 1 w 123" name="T8"/>
                  <a:gd fmla="*/ 15 h 41" name="T9"/>
                  <a:gd fmla="*/ 2 w 123" name="T10"/>
                  <a:gd fmla="*/ 15 h 41" name="T11"/>
                  <a:gd fmla="*/ 122 w 123" name="T12"/>
                  <a:gd fmla="*/ 20 h 41" name="T13"/>
                  <a:gd fmla="*/ 123 w 123" name="T14"/>
                  <a:gd fmla="*/ 20 h 41" name="T15"/>
                  <a:gd fmla="*/ 122 w 123" name="T16"/>
                  <a:gd fmla="*/ 41 h 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 w="123">
                    <a:moveTo>
                      <a:pt x="122" y="41"/>
                    </a:moveTo>
                    <a:cubicBezTo>
                      <a:pt x="121" y="41"/>
                      <a:pt x="121" y="41"/>
                      <a:pt x="121" y="41"/>
                    </a:cubicBezTo>
                    <a:cubicBezTo>
                      <a:pt x="83" y="23"/>
                      <a:pt x="40" y="21"/>
                      <a:pt x="1" y="36"/>
                    </a:cubicBezTo>
                    <a:cubicBezTo>
                      <a:pt x="0" y="36"/>
                      <a:pt x="0" y="36"/>
                      <a:pt x="0" y="36"/>
                    </a:cubicBezTo>
                    <a:cubicBezTo>
                      <a:pt x="1" y="15"/>
                      <a:pt x="1" y="15"/>
                      <a:pt x="1" y="15"/>
                    </a:cubicBezTo>
                    <a:cubicBezTo>
                      <a:pt x="2" y="15"/>
                      <a:pt x="2" y="15"/>
                      <a:pt x="2" y="15"/>
                    </a:cubicBezTo>
                    <a:cubicBezTo>
                      <a:pt x="41" y="0"/>
                      <a:pt x="84" y="2"/>
                      <a:pt x="122" y="20"/>
                    </a:cubicBezTo>
                    <a:cubicBezTo>
                      <a:pt x="123" y="20"/>
                      <a:pt x="123" y="20"/>
                      <a:pt x="123" y="20"/>
                    </a:cubicBezTo>
                    <a:lnTo>
                      <a:pt x="122" y="4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9" name="ísḻïḍè">
                <a:extLst>
                  <a:ext uri="{FF2B5EF4-FFF2-40B4-BE49-F238E27FC236}">
                    <a16:creationId xmlns:a16="http://schemas.microsoft.com/office/drawing/2014/main" id="{00FFD20C-DCED-4A8E-AD6C-5B168A217B1B}"/>
                  </a:ext>
                </a:extLst>
              </p:cNvPr>
              <p:cNvSpPr/>
              <p:nvPr/>
            </p:nvSpPr>
            <p:spPr bwMode="auto">
              <a:xfrm>
                <a:off x="2003" y="2925"/>
                <a:ext cx="335" cy="604"/>
              </a:xfrm>
              <a:custGeom>
                <a:gdLst>
                  <a:gd fmla="*/ 0 w 187" name="T0"/>
                  <a:gd fmla="*/ 41 h 338" name="T1"/>
                  <a:gd fmla="*/ 182 w 187" name="T2"/>
                  <a:gd fmla="*/ 53 h 338" name="T3"/>
                  <a:gd fmla="*/ 187 w 187" name="T4"/>
                  <a:gd fmla="*/ 284 h 338" name="T5"/>
                  <a:gd fmla="*/ 0 w 187" name="T6"/>
                  <a:gd fmla="*/ 295 h 338" name="T7"/>
                  <a:gd fmla="*/ 0 w 187" name="T8"/>
                  <a:gd fmla="*/ 41 h 338" name="T9"/>
                </a:gdLst>
                <a:cxnLst>
                  <a:cxn ang="0">
                    <a:pos x="T0" y="T1"/>
                  </a:cxn>
                  <a:cxn ang="0">
                    <a:pos x="T2" y="T3"/>
                  </a:cxn>
                  <a:cxn ang="0">
                    <a:pos x="T4" y="T5"/>
                  </a:cxn>
                  <a:cxn ang="0">
                    <a:pos x="T6" y="T7"/>
                  </a:cxn>
                  <a:cxn ang="0">
                    <a:pos x="T8" y="T9"/>
                  </a:cxn>
                </a:cxnLst>
                <a:rect b="b" l="0" r="r" t="0"/>
                <a:pathLst>
                  <a:path h="338" w="187">
                    <a:moveTo>
                      <a:pt x="0" y="41"/>
                    </a:moveTo>
                    <a:cubicBezTo>
                      <a:pt x="7" y="0"/>
                      <a:pt x="169" y="10"/>
                      <a:pt x="182" y="53"/>
                    </a:cubicBezTo>
                    <a:cubicBezTo>
                      <a:pt x="187" y="284"/>
                      <a:pt x="187" y="284"/>
                      <a:pt x="187" y="284"/>
                    </a:cubicBezTo>
                    <a:cubicBezTo>
                      <a:pt x="187" y="284"/>
                      <a:pt x="111" y="338"/>
                      <a:pt x="0" y="295"/>
                    </a:cubicBezTo>
                    <a:lnTo>
                      <a:pt x="0" y="41"/>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0" name="ïṣ1íḑè">
                <a:extLst>
                  <a:ext uri="{FF2B5EF4-FFF2-40B4-BE49-F238E27FC236}">
                    <a16:creationId xmlns:a16="http://schemas.microsoft.com/office/drawing/2014/main" id="{3E9E7177-C552-41FB-ADFE-28A7D5D8D97F}"/>
                  </a:ext>
                </a:extLst>
              </p:cNvPr>
              <p:cNvSpPr/>
              <p:nvPr/>
            </p:nvSpPr>
            <p:spPr bwMode="auto">
              <a:xfrm>
                <a:off x="2192" y="2969"/>
                <a:ext cx="343" cy="254"/>
              </a:xfrm>
              <a:custGeom>
                <a:gdLst>
                  <a:gd fmla="*/ 182 w 191" name="T0"/>
                  <a:gd fmla="*/ 118 h 142" name="T1"/>
                  <a:gd fmla="*/ 181 w 191" name="T2"/>
                  <a:gd fmla="*/ 119 h 142" name="T3"/>
                  <a:gd fmla="*/ 133 w 191" name="T4"/>
                  <a:gd fmla="*/ 133 h 142" name="T5"/>
                  <a:gd fmla="*/ 23 w 191" name="T6"/>
                  <a:gd fmla="*/ 72 h 142" name="T7"/>
                  <a:gd fmla="*/ 10 w 191" name="T8"/>
                  <a:gd fmla="*/ 24 h 142" name="T9"/>
                  <a:gd fmla="*/ 10 w 191" name="T10"/>
                  <a:gd fmla="*/ 23 h 142" name="T11"/>
                  <a:gd fmla="*/ 58 w 191" name="T12"/>
                  <a:gd fmla="*/ 9 h 142" name="T13"/>
                  <a:gd fmla="*/ 168 w 191" name="T14"/>
                  <a:gd fmla="*/ 69 h 142" name="T15"/>
                  <a:gd fmla="*/ 182 w 191" name="T16"/>
                  <a:gd fmla="*/ 118 h 1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2" w="191">
                    <a:moveTo>
                      <a:pt x="182" y="118"/>
                    </a:moveTo>
                    <a:cubicBezTo>
                      <a:pt x="181" y="119"/>
                      <a:pt x="181" y="119"/>
                      <a:pt x="181" y="119"/>
                    </a:cubicBezTo>
                    <a:cubicBezTo>
                      <a:pt x="172" y="136"/>
                      <a:pt x="150" y="142"/>
                      <a:pt x="133" y="133"/>
                    </a:cubicBezTo>
                    <a:cubicBezTo>
                      <a:pt x="23" y="72"/>
                      <a:pt x="23" y="72"/>
                      <a:pt x="23" y="72"/>
                    </a:cubicBezTo>
                    <a:cubicBezTo>
                      <a:pt x="6" y="63"/>
                      <a:pt x="0" y="41"/>
                      <a:pt x="10" y="24"/>
                    </a:cubicBezTo>
                    <a:cubicBezTo>
                      <a:pt x="10" y="23"/>
                      <a:pt x="10" y="23"/>
                      <a:pt x="10" y="23"/>
                    </a:cubicBezTo>
                    <a:cubicBezTo>
                      <a:pt x="19" y="6"/>
                      <a:pt x="41" y="0"/>
                      <a:pt x="58" y="9"/>
                    </a:cubicBezTo>
                    <a:cubicBezTo>
                      <a:pt x="168" y="69"/>
                      <a:pt x="168" y="69"/>
                      <a:pt x="168" y="69"/>
                    </a:cubicBezTo>
                    <a:cubicBezTo>
                      <a:pt x="185" y="79"/>
                      <a:pt x="191" y="101"/>
                      <a:pt x="182" y="118"/>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1" name="išḷïḓe">
                <a:extLst>
                  <a:ext uri="{FF2B5EF4-FFF2-40B4-BE49-F238E27FC236}">
                    <a16:creationId xmlns:a16="http://schemas.microsoft.com/office/drawing/2014/main" id="{2638550D-95DD-467C-B062-30FA11566684}"/>
                  </a:ext>
                </a:extLst>
              </p:cNvPr>
              <p:cNvSpPr/>
              <p:nvPr/>
            </p:nvSpPr>
            <p:spPr bwMode="auto">
              <a:xfrm>
                <a:off x="1967" y="2962"/>
                <a:ext cx="254" cy="267"/>
              </a:xfrm>
              <a:custGeom>
                <a:gdLst>
                  <a:gd fmla="*/ 122 w 142" name="T0"/>
                  <a:gd fmla="*/ 137 h 149" name="T1"/>
                  <a:gd fmla="*/ 122 w 142" name="T2"/>
                  <a:gd fmla="*/ 138 h 149" name="T3"/>
                  <a:gd fmla="*/ 72 w 142" name="T4"/>
                  <a:gd fmla="*/ 130 h 149" name="T5"/>
                  <a:gd fmla="*/ 11 w 142" name="T6"/>
                  <a:gd fmla="*/ 62 h 149" name="T7"/>
                  <a:gd fmla="*/ 19 w 142" name="T8"/>
                  <a:gd fmla="*/ 12 h 149" name="T9"/>
                  <a:gd fmla="*/ 20 w 142" name="T10"/>
                  <a:gd fmla="*/ 12 h 149" name="T11"/>
                  <a:gd fmla="*/ 70 w 142" name="T12"/>
                  <a:gd fmla="*/ 20 h 149" name="T13"/>
                  <a:gd fmla="*/ 130 w 142" name="T14"/>
                  <a:gd fmla="*/ 88 h 149" name="T15"/>
                  <a:gd fmla="*/ 122 w 142" name="T16"/>
                  <a:gd fmla="*/ 137 h 1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9" w="142">
                    <a:moveTo>
                      <a:pt x="122" y="137"/>
                    </a:moveTo>
                    <a:cubicBezTo>
                      <a:pt x="122" y="138"/>
                      <a:pt x="122" y="138"/>
                      <a:pt x="122" y="138"/>
                    </a:cubicBezTo>
                    <a:cubicBezTo>
                      <a:pt x="106" y="149"/>
                      <a:pt x="83" y="146"/>
                      <a:pt x="72" y="130"/>
                    </a:cubicBezTo>
                    <a:cubicBezTo>
                      <a:pt x="11" y="62"/>
                      <a:pt x="11" y="62"/>
                      <a:pt x="11" y="62"/>
                    </a:cubicBezTo>
                    <a:cubicBezTo>
                      <a:pt x="0" y="46"/>
                      <a:pt x="3" y="24"/>
                      <a:pt x="19" y="12"/>
                    </a:cubicBezTo>
                    <a:cubicBezTo>
                      <a:pt x="20" y="12"/>
                      <a:pt x="20" y="12"/>
                      <a:pt x="20" y="12"/>
                    </a:cubicBezTo>
                    <a:cubicBezTo>
                      <a:pt x="36" y="0"/>
                      <a:pt x="58" y="4"/>
                      <a:pt x="70" y="20"/>
                    </a:cubicBezTo>
                    <a:cubicBezTo>
                      <a:pt x="130" y="88"/>
                      <a:pt x="130" y="88"/>
                      <a:pt x="130" y="88"/>
                    </a:cubicBezTo>
                    <a:cubicBezTo>
                      <a:pt x="142" y="104"/>
                      <a:pt x="138" y="126"/>
                      <a:pt x="122" y="137"/>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2" name="ïś1ïḋé">
                <a:extLst>
                  <a:ext uri="{FF2B5EF4-FFF2-40B4-BE49-F238E27FC236}">
                    <a16:creationId xmlns:a16="http://schemas.microsoft.com/office/drawing/2014/main" id="{986380F9-2F35-41C7-83F2-55230CD6C1E1}"/>
                  </a:ext>
                </a:extLst>
              </p:cNvPr>
              <p:cNvSpPr/>
              <p:nvPr/>
            </p:nvSpPr>
            <p:spPr bwMode="auto">
              <a:xfrm>
                <a:off x="5219" y="3594"/>
                <a:ext cx="109" cy="96"/>
              </a:xfrm>
              <a:custGeom>
                <a:gdLst>
                  <a:gd fmla="*/ 12 w 61" name="T0"/>
                  <a:gd fmla="*/ 0 h 54" name="T1"/>
                  <a:gd fmla="*/ 51 w 61" name="T2"/>
                  <a:gd fmla="*/ 0 h 54" name="T3"/>
                  <a:gd fmla="*/ 61 w 61" name="T4"/>
                  <a:gd fmla="*/ 10 h 54" name="T5"/>
                  <a:gd fmla="*/ 60 w 61" name="T6"/>
                  <a:gd fmla="*/ 44 h 54" name="T7"/>
                  <a:gd fmla="*/ 50 w 61" name="T8"/>
                  <a:gd fmla="*/ 54 h 54" name="T9"/>
                  <a:gd fmla="*/ 10 w 61" name="T10"/>
                  <a:gd fmla="*/ 54 h 54" name="T11"/>
                  <a:gd fmla="*/ 1 w 61" name="T12"/>
                  <a:gd fmla="*/ 44 h 54" name="T13"/>
                  <a:gd fmla="*/ 2 w 61" name="T14"/>
                  <a:gd fmla="*/ 10 h 54" name="T15"/>
                  <a:gd fmla="*/ 12 w 61" name="T16"/>
                  <a:gd fmla="*/ 0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61">
                    <a:moveTo>
                      <a:pt x="12" y="0"/>
                    </a:moveTo>
                    <a:cubicBezTo>
                      <a:pt x="51" y="0"/>
                      <a:pt x="51" y="0"/>
                      <a:pt x="51" y="0"/>
                    </a:cubicBezTo>
                    <a:cubicBezTo>
                      <a:pt x="56" y="0"/>
                      <a:pt x="60" y="4"/>
                      <a:pt x="61" y="10"/>
                    </a:cubicBezTo>
                    <a:cubicBezTo>
                      <a:pt x="60" y="44"/>
                      <a:pt x="60" y="44"/>
                      <a:pt x="60" y="44"/>
                    </a:cubicBezTo>
                    <a:cubicBezTo>
                      <a:pt x="60" y="50"/>
                      <a:pt x="56" y="54"/>
                      <a:pt x="50" y="54"/>
                    </a:cubicBezTo>
                    <a:cubicBezTo>
                      <a:pt x="10" y="54"/>
                      <a:pt x="10" y="54"/>
                      <a:pt x="10" y="54"/>
                    </a:cubicBezTo>
                    <a:cubicBezTo>
                      <a:pt x="5" y="54"/>
                      <a:pt x="0" y="50"/>
                      <a:pt x="1" y="44"/>
                    </a:cubicBezTo>
                    <a:cubicBezTo>
                      <a:pt x="2" y="10"/>
                      <a:pt x="2" y="10"/>
                      <a:pt x="2" y="10"/>
                    </a:cubicBezTo>
                    <a:cubicBezTo>
                      <a:pt x="2" y="4"/>
                      <a:pt x="6" y="0"/>
                      <a:pt x="12"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3" name="îsḷiďé">
                <a:extLst>
                  <a:ext uri="{FF2B5EF4-FFF2-40B4-BE49-F238E27FC236}">
                    <a16:creationId xmlns:a16="http://schemas.microsoft.com/office/drawing/2014/main" id="{FC2E4444-1985-477D-A8A6-99CFEC72995D}"/>
                  </a:ext>
                </a:extLst>
              </p:cNvPr>
              <p:cNvSpPr/>
              <p:nvPr/>
            </p:nvSpPr>
            <p:spPr bwMode="auto">
              <a:xfrm>
                <a:off x="5147" y="3660"/>
                <a:ext cx="169" cy="27"/>
              </a:xfrm>
              <a:custGeom>
                <a:gdLst>
                  <a:gd fmla="*/ 87 w 94" name="T0"/>
                  <a:gd fmla="*/ 0 h 15" name="T1"/>
                  <a:gd fmla="*/ 7 w 94" name="T2"/>
                  <a:gd fmla="*/ 0 h 15" name="T3"/>
                  <a:gd fmla="*/ 0 w 94" name="T4"/>
                  <a:gd fmla="*/ 7 h 15" name="T5"/>
                  <a:gd fmla="*/ 0 w 94" name="T6"/>
                  <a:gd fmla="*/ 8 h 15" name="T7"/>
                  <a:gd fmla="*/ 7 w 94" name="T8"/>
                  <a:gd fmla="*/ 15 h 15" name="T9"/>
                  <a:gd fmla="*/ 87 w 94" name="T10"/>
                  <a:gd fmla="*/ 15 h 15" name="T11"/>
                  <a:gd fmla="*/ 94 w 94" name="T12"/>
                  <a:gd fmla="*/ 8 h 15" name="T13"/>
                  <a:gd fmla="*/ 94 w 94" name="T14"/>
                  <a:gd fmla="*/ 7 h 15" name="T15"/>
                  <a:gd fmla="*/ 87 w 94"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4">
                    <a:moveTo>
                      <a:pt x="87" y="0"/>
                    </a:moveTo>
                    <a:cubicBezTo>
                      <a:pt x="7" y="0"/>
                      <a:pt x="7" y="0"/>
                      <a:pt x="7" y="0"/>
                    </a:cubicBezTo>
                    <a:cubicBezTo>
                      <a:pt x="3" y="0"/>
                      <a:pt x="0" y="3"/>
                      <a:pt x="0" y="7"/>
                    </a:cubicBezTo>
                    <a:cubicBezTo>
                      <a:pt x="0" y="8"/>
                      <a:pt x="0" y="8"/>
                      <a:pt x="0" y="8"/>
                    </a:cubicBezTo>
                    <a:cubicBezTo>
                      <a:pt x="0" y="12"/>
                      <a:pt x="3" y="15"/>
                      <a:pt x="7" y="15"/>
                    </a:cubicBezTo>
                    <a:cubicBezTo>
                      <a:pt x="87" y="15"/>
                      <a:pt x="87" y="15"/>
                      <a:pt x="87" y="15"/>
                    </a:cubicBezTo>
                    <a:cubicBezTo>
                      <a:pt x="90" y="15"/>
                      <a:pt x="94" y="12"/>
                      <a:pt x="94" y="8"/>
                    </a:cubicBezTo>
                    <a:cubicBezTo>
                      <a:pt x="94" y="7"/>
                      <a:pt x="94" y="7"/>
                      <a:pt x="94" y="7"/>
                    </a:cubicBezTo>
                    <a:cubicBezTo>
                      <a:pt x="94" y="3"/>
                      <a:pt x="90" y="0"/>
                      <a:pt x="87"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4" name="iślîḑê">
                <a:extLst>
                  <a:ext uri="{FF2B5EF4-FFF2-40B4-BE49-F238E27FC236}">
                    <a16:creationId xmlns:a16="http://schemas.microsoft.com/office/drawing/2014/main" id="{4B69184D-5107-4C9F-8E27-73A4C27DAD8D}"/>
                  </a:ext>
                </a:extLst>
              </p:cNvPr>
              <p:cNvSpPr/>
              <p:nvPr/>
            </p:nvSpPr>
            <p:spPr bwMode="auto">
              <a:xfrm>
                <a:off x="5144" y="3606"/>
                <a:ext cx="139" cy="68"/>
              </a:xfrm>
              <a:custGeom>
                <a:gdLst>
                  <a:gd fmla="*/ 0 w 78" name="T0"/>
                  <a:gd fmla="*/ 38 h 38" name="T1"/>
                  <a:gd fmla="*/ 0 w 78" name="T2"/>
                  <a:gd fmla="*/ 35 h 38" name="T3"/>
                  <a:gd fmla="*/ 35 w 78" name="T4"/>
                  <a:gd fmla="*/ 0 h 38" name="T5"/>
                  <a:gd fmla="*/ 43 w 78" name="T6"/>
                  <a:gd fmla="*/ 0 h 38" name="T7"/>
                  <a:gd fmla="*/ 78 w 78" name="T8"/>
                  <a:gd fmla="*/ 35 h 38" name="T9"/>
                  <a:gd fmla="*/ 78 w 78" name="T10"/>
                  <a:gd fmla="*/ 38 h 38" name="T11"/>
                  <a:gd fmla="*/ 0 w 78" name="T12"/>
                  <a:gd fmla="*/ 38 h 38" name="T13"/>
                </a:gdLst>
                <a:cxnLst>
                  <a:cxn ang="0">
                    <a:pos x="T0" y="T1"/>
                  </a:cxn>
                  <a:cxn ang="0">
                    <a:pos x="T2" y="T3"/>
                  </a:cxn>
                  <a:cxn ang="0">
                    <a:pos x="T4" y="T5"/>
                  </a:cxn>
                  <a:cxn ang="0">
                    <a:pos x="T6" y="T7"/>
                  </a:cxn>
                  <a:cxn ang="0">
                    <a:pos x="T8" y="T9"/>
                  </a:cxn>
                  <a:cxn ang="0">
                    <a:pos x="T10" y="T11"/>
                  </a:cxn>
                  <a:cxn ang="0">
                    <a:pos x="T12" y="T13"/>
                  </a:cxn>
                </a:cxnLst>
                <a:rect b="b" l="0" r="r" t="0"/>
                <a:pathLst>
                  <a:path h="38" w="78">
                    <a:moveTo>
                      <a:pt x="0" y="38"/>
                    </a:moveTo>
                    <a:cubicBezTo>
                      <a:pt x="0" y="35"/>
                      <a:pt x="0" y="35"/>
                      <a:pt x="0" y="35"/>
                    </a:cubicBezTo>
                    <a:cubicBezTo>
                      <a:pt x="0" y="16"/>
                      <a:pt x="16" y="0"/>
                      <a:pt x="35" y="0"/>
                    </a:cubicBezTo>
                    <a:cubicBezTo>
                      <a:pt x="43" y="0"/>
                      <a:pt x="43" y="0"/>
                      <a:pt x="43" y="0"/>
                    </a:cubicBezTo>
                    <a:cubicBezTo>
                      <a:pt x="63" y="0"/>
                      <a:pt x="78" y="16"/>
                      <a:pt x="78" y="35"/>
                    </a:cubicBezTo>
                    <a:cubicBezTo>
                      <a:pt x="78" y="38"/>
                      <a:pt x="78" y="38"/>
                      <a:pt x="78" y="38"/>
                    </a:cubicBezTo>
                    <a:lnTo>
                      <a:pt x="0" y="38"/>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5" name="îṥľïdè">
                <a:extLst>
                  <a:ext uri="{FF2B5EF4-FFF2-40B4-BE49-F238E27FC236}">
                    <a16:creationId xmlns:a16="http://schemas.microsoft.com/office/drawing/2014/main" id="{BE0085B3-B2A3-49F9-93E0-9F45790CD4FB}"/>
                  </a:ext>
                </a:extLst>
              </p:cNvPr>
              <p:cNvSpPr/>
              <p:nvPr/>
            </p:nvSpPr>
            <p:spPr bwMode="auto">
              <a:xfrm>
                <a:off x="5165" y="3610"/>
                <a:ext cx="95" cy="50"/>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6" name="iş1iḑê">
                <a:extLst>
                  <a:ext uri="{FF2B5EF4-FFF2-40B4-BE49-F238E27FC236}">
                    <a16:creationId xmlns:a16="http://schemas.microsoft.com/office/drawing/2014/main" id="{F67BB571-2317-49A3-A8C1-84478F1753D9}"/>
                  </a:ext>
                </a:extLst>
              </p:cNvPr>
              <p:cNvSpPr/>
              <p:nvPr/>
            </p:nvSpPr>
            <p:spPr bwMode="auto">
              <a:xfrm>
                <a:off x="5176" y="3624"/>
                <a:ext cx="11" cy="7"/>
              </a:xfrm>
              <a:custGeom>
                <a:gdLst>
                  <a:gd fmla="*/ 0 w 6" name="T0"/>
                  <a:gd fmla="*/ 4 h 4" name="T1"/>
                  <a:gd fmla="*/ 6 w 6" name="T2"/>
                  <a:gd fmla="*/ 0 h 4" name="T3"/>
                </a:gdLst>
                <a:cxnLst>
                  <a:cxn ang="0">
                    <a:pos x="T0" y="T1"/>
                  </a:cxn>
                  <a:cxn ang="0">
                    <a:pos x="T2" y="T3"/>
                  </a:cxn>
                </a:cxnLst>
                <a:rect b="b" l="0" r="r" t="0"/>
                <a:pathLst>
                  <a:path h="4" w="6">
                    <a:moveTo>
                      <a:pt x="0" y="4"/>
                    </a:moveTo>
                    <a:cubicBezTo>
                      <a:pt x="2" y="3"/>
                      <a:pt x="4" y="1"/>
                      <a:pt x="6" y="0"/>
                    </a:cubicBezTo>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7" name="íṧļïḋè">
                <a:extLst>
                  <a:ext uri="{FF2B5EF4-FFF2-40B4-BE49-F238E27FC236}">
                    <a16:creationId xmlns:a16="http://schemas.microsoft.com/office/drawing/2014/main" id="{59E2078D-6A10-4362-A272-6300996E664B}"/>
                  </a:ext>
                </a:extLst>
              </p:cNvPr>
              <p:cNvSpPr/>
              <p:nvPr/>
            </p:nvSpPr>
            <p:spPr bwMode="auto">
              <a:xfrm>
                <a:off x="5171" y="3617"/>
                <a:ext cx="23" cy="20"/>
              </a:xfrm>
              <a:custGeom>
                <a:gdLst>
                  <a:gd fmla="*/ 5 w 13" name="T0"/>
                  <a:gd fmla="*/ 10 h 11" name="T1"/>
                  <a:gd fmla="*/ 10 w 13" name="T2"/>
                  <a:gd fmla="*/ 7 h 11" name="T3"/>
                  <a:gd fmla="*/ 8 w 13" name="T4"/>
                  <a:gd fmla="*/ 2 h 11" name="T5"/>
                  <a:gd fmla="*/ 1 w 13" name="T6"/>
                  <a:gd fmla="*/ 6 h 11" name="T7"/>
                  <a:gd fmla="*/ 1 w 13" name="T8"/>
                  <a:gd fmla="*/ 10 h 11" name="T9"/>
                  <a:gd fmla="*/ 5 w 13" name="T10"/>
                  <a:gd fmla="*/ 10 h 11" name="T11"/>
                </a:gdLst>
                <a:cxnLst>
                  <a:cxn ang="0">
                    <a:pos x="T0" y="T1"/>
                  </a:cxn>
                  <a:cxn ang="0">
                    <a:pos x="T2" y="T3"/>
                  </a:cxn>
                  <a:cxn ang="0">
                    <a:pos x="T4" y="T5"/>
                  </a:cxn>
                  <a:cxn ang="0">
                    <a:pos x="T6" y="T7"/>
                  </a:cxn>
                  <a:cxn ang="0">
                    <a:pos x="T8" y="T9"/>
                  </a:cxn>
                  <a:cxn ang="0">
                    <a:pos x="T10" y="T11"/>
                  </a:cxn>
                </a:cxnLst>
                <a:rect b="b" l="0" r="r" t="0"/>
                <a:pathLst>
                  <a:path h="11" w="13">
                    <a:moveTo>
                      <a:pt x="5" y="10"/>
                    </a:moveTo>
                    <a:cubicBezTo>
                      <a:pt x="6" y="9"/>
                      <a:pt x="8" y="8"/>
                      <a:pt x="10" y="7"/>
                    </a:cubicBezTo>
                    <a:cubicBezTo>
                      <a:pt x="13" y="5"/>
                      <a:pt x="11" y="0"/>
                      <a:pt x="8" y="2"/>
                    </a:cubicBezTo>
                    <a:cubicBezTo>
                      <a:pt x="5" y="3"/>
                      <a:pt x="3" y="5"/>
                      <a:pt x="1" y="6"/>
                    </a:cubicBezTo>
                    <a:cubicBezTo>
                      <a:pt x="0" y="7"/>
                      <a:pt x="0" y="9"/>
                      <a:pt x="1" y="10"/>
                    </a:cubicBezTo>
                    <a:cubicBezTo>
                      <a:pt x="2" y="11"/>
                      <a:pt x="3" y="11"/>
                      <a:pt x="5"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8" name="ïṡḻíḍè">
                <a:extLst>
                  <a:ext uri="{FF2B5EF4-FFF2-40B4-BE49-F238E27FC236}">
                    <a16:creationId xmlns:a16="http://schemas.microsoft.com/office/drawing/2014/main" id="{1E0F22B2-10FE-42F1-84B6-2ED0AEA1F702}"/>
                  </a:ext>
                </a:extLst>
              </p:cNvPr>
              <p:cNvSpPr/>
              <p:nvPr/>
            </p:nvSpPr>
            <p:spPr bwMode="auto">
              <a:xfrm>
                <a:off x="5144" y="3672"/>
                <a:ext cx="184" cy="18"/>
              </a:xfrm>
              <a:custGeom>
                <a:gdLst>
                  <a:gd fmla="*/ 101 w 103" name="T0"/>
                  <a:gd fmla="*/ 10 h 10" name="T1"/>
                  <a:gd fmla="*/ 2 w 103" name="T2"/>
                  <a:gd fmla="*/ 10 h 10" name="T3"/>
                  <a:gd fmla="*/ 0 w 103" name="T4"/>
                  <a:gd fmla="*/ 8 h 10" name="T5"/>
                  <a:gd fmla="*/ 0 w 103" name="T6"/>
                  <a:gd fmla="*/ 2 h 10" name="T7"/>
                  <a:gd fmla="*/ 2 w 103" name="T8"/>
                  <a:gd fmla="*/ 0 h 10" name="T9"/>
                  <a:gd fmla="*/ 101 w 103" name="T10"/>
                  <a:gd fmla="*/ 0 h 10" name="T11"/>
                  <a:gd fmla="*/ 103 w 103" name="T12"/>
                  <a:gd fmla="*/ 2 h 10" name="T13"/>
                  <a:gd fmla="*/ 103 w 103" name="T14"/>
                  <a:gd fmla="*/ 8 h 10" name="T15"/>
                  <a:gd fmla="*/ 101 w 103"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3">
                    <a:moveTo>
                      <a:pt x="101" y="10"/>
                    </a:moveTo>
                    <a:cubicBezTo>
                      <a:pt x="2" y="10"/>
                      <a:pt x="2" y="10"/>
                      <a:pt x="2" y="10"/>
                    </a:cubicBezTo>
                    <a:cubicBezTo>
                      <a:pt x="1" y="10"/>
                      <a:pt x="0" y="9"/>
                      <a:pt x="0" y="8"/>
                    </a:cubicBezTo>
                    <a:cubicBezTo>
                      <a:pt x="0" y="2"/>
                      <a:pt x="0" y="2"/>
                      <a:pt x="0" y="2"/>
                    </a:cubicBezTo>
                    <a:cubicBezTo>
                      <a:pt x="0" y="1"/>
                      <a:pt x="1" y="0"/>
                      <a:pt x="2" y="0"/>
                    </a:cubicBezTo>
                    <a:cubicBezTo>
                      <a:pt x="101" y="0"/>
                      <a:pt x="101" y="0"/>
                      <a:pt x="101" y="0"/>
                    </a:cubicBezTo>
                    <a:cubicBezTo>
                      <a:pt x="102" y="0"/>
                      <a:pt x="103" y="1"/>
                      <a:pt x="103" y="2"/>
                    </a:cubicBezTo>
                    <a:cubicBezTo>
                      <a:pt x="103" y="8"/>
                      <a:pt x="103" y="8"/>
                      <a:pt x="103" y="8"/>
                    </a:cubicBezTo>
                    <a:cubicBezTo>
                      <a:pt x="103" y="9"/>
                      <a:pt x="102" y="10"/>
                      <a:pt x="101"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9" name="îŝļíḍè">
                <a:extLst>
                  <a:ext uri="{FF2B5EF4-FFF2-40B4-BE49-F238E27FC236}">
                    <a16:creationId xmlns:a16="http://schemas.microsoft.com/office/drawing/2014/main" id="{9CAA1442-6F6F-4332-B08B-6877CCDB07A0}"/>
                  </a:ext>
                </a:extLst>
              </p:cNvPr>
              <p:cNvSpPr/>
              <p:nvPr/>
            </p:nvSpPr>
            <p:spPr bwMode="auto">
              <a:xfrm>
                <a:off x="5398" y="3594"/>
                <a:ext cx="109" cy="96"/>
              </a:xfrm>
              <a:custGeom>
                <a:gdLst>
                  <a:gd fmla="*/ 12 w 61" name="T0"/>
                  <a:gd fmla="*/ 0 h 54" name="T1"/>
                  <a:gd fmla="*/ 51 w 61" name="T2"/>
                  <a:gd fmla="*/ 0 h 54" name="T3"/>
                  <a:gd fmla="*/ 61 w 61" name="T4"/>
                  <a:gd fmla="*/ 10 h 54" name="T5"/>
                  <a:gd fmla="*/ 60 w 61" name="T6"/>
                  <a:gd fmla="*/ 44 h 54" name="T7"/>
                  <a:gd fmla="*/ 50 w 61" name="T8"/>
                  <a:gd fmla="*/ 54 h 54" name="T9"/>
                  <a:gd fmla="*/ 10 w 61" name="T10"/>
                  <a:gd fmla="*/ 54 h 54" name="T11"/>
                  <a:gd fmla="*/ 1 w 61" name="T12"/>
                  <a:gd fmla="*/ 44 h 54" name="T13"/>
                  <a:gd fmla="*/ 2 w 61" name="T14"/>
                  <a:gd fmla="*/ 10 h 54" name="T15"/>
                  <a:gd fmla="*/ 12 w 61" name="T16"/>
                  <a:gd fmla="*/ 0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61">
                    <a:moveTo>
                      <a:pt x="12" y="0"/>
                    </a:moveTo>
                    <a:cubicBezTo>
                      <a:pt x="51" y="0"/>
                      <a:pt x="51" y="0"/>
                      <a:pt x="51" y="0"/>
                    </a:cubicBezTo>
                    <a:cubicBezTo>
                      <a:pt x="56" y="0"/>
                      <a:pt x="60" y="4"/>
                      <a:pt x="61" y="10"/>
                    </a:cubicBezTo>
                    <a:cubicBezTo>
                      <a:pt x="60" y="44"/>
                      <a:pt x="60" y="44"/>
                      <a:pt x="60" y="44"/>
                    </a:cubicBezTo>
                    <a:cubicBezTo>
                      <a:pt x="60" y="50"/>
                      <a:pt x="56" y="54"/>
                      <a:pt x="50" y="54"/>
                    </a:cubicBezTo>
                    <a:cubicBezTo>
                      <a:pt x="10" y="54"/>
                      <a:pt x="10" y="54"/>
                      <a:pt x="10" y="54"/>
                    </a:cubicBezTo>
                    <a:cubicBezTo>
                      <a:pt x="5" y="54"/>
                      <a:pt x="0" y="50"/>
                      <a:pt x="1" y="44"/>
                    </a:cubicBezTo>
                    <a:cubicBezTo>
                      <a:pt x="2" y="10"/>
                      <a:pt x="2" y="10"/>
                      <a:pt x="2" y="10"/>
                    </a:cubicBezTo>
                    <a:cubicBezTo>
                      <a:pt x="2" y="4"/>
                      <a:pt x="6" y="0"/>
                      <a:pt x="12"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0" name="íṩlïdè">
                <a:extLst>
                  <a:ext uri="{FF2B5EF4-FFF2-40B4-BE49-F238E27FC236}">
                    <a16:creationId xmlns:a16="http://schemas.microsoft.com/office/drawing/2014/main" id="{E2CA67D9-5341-456B-9E05-B3B1A04579A7}"/>
                  </a:ext>
                </a:extLst>
              </p:cNvPr>
              <p:cNvSpPr/>
              <p:nvPr/>
            </p:nvSpPr>
            <p:spPr bwMode="auto">
              <a:xfrm>
                <a:off x="5326" y="3660"/>
                <a:ext cx="169" cy="27"/>
              </a:xfrm>
              <a:custGeom>
                <a:gdLst>
                  <a:gd fmla="*/ 87 w 94" name="T0"/>
                  <a:gd fmla="*/ 0 h 15" name="T1"/>
                  <a:gd fmla="*/ 7 w 94" name="T2"/>
                  <a:gd fmla="*/ 0 h 15" name="T3"/>
                  <a:gd fmla="*/ 0 w 94" name="T4"/>
                  <a:gd fmla="*/ 7 h 15" name="T5"/>
                  <a:gd fmla="*/ 0 w 94" name="T6"/>
                  <a:gd fmla="*/ 8 h 15" name="T7"/>
                  <a:gd fmla="*/ 7 w 94" name="T8"/>
                  <a:gd fmla="*/ 15 h 15" name="T9"/>
                  <a:gd fmla="*/ 87 w 94" name="T10"/>
                  <a:gd fmla="*/ 15 h 15" name="T11"/>
                  <a:gd fmla="*/ 94 w 94" name="T12"/>
                  <a:gd fmla="*/ 8 h 15" name="T13"/>
                  <a:gd fmla="*/ 94 w 94" name="T14"/>
                  <a:gd fmla="*/ 7 h 15" name="T15"/>
                  <a:gd fmla="*/ 87 w 94"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4">
                    <a:moveTo>
                      <a:pt x="87" y="0"/>
                    </a:moveTo>
                    <a:cubicBezTo>
                      <a:pt x="7" y="0"/>
                      <a:pt x="7" y="0"/>
                      <a:pt x="7" y="0"/>
                    </a:cubicBezTo>
                    <a:cubicBezTo>
                      <a:pt x="3" y="0"/>
                      <a:pt x="0" y="3"/>
                      <a:pt x="0" y="7"/>
                    </a:cubicBezTo>
                    <a:cubicBezTo>
                      <a:pt x="0" y="8"/>
                      <a:pt x="0" y="8"/>
                      <a:pt x="0" y="8"/>
                    </a:cubicBezTo>
                    <a:cubicBezTo>
                      <a:pt x="0" y="12"/>
                      <a:pt x="3" y="15"/>
                      <a:pt x="7" y="15"/>
                    </a:cubicBezTo>
                    <a:cubicBezTo>
                      <a:pt x="87" y="15"/>
                      <a:pt x="87" y="15"/>
                      <a:pt x="87" y="15"/>
                    </a:cubicBezTo>
                    <a:cubicBezTo>
                      <a:pt x="91" y="15"/>
                      <a:pt x="94" y="12"/>
                      <a:pt x="94" y="8"/>
                    </a:cubicBezTo>
                    <a:cubicBezTo>
                      <a:pt x="94" y="7"/>
                      <a:pt x="94" y="7"/>
                      <a:pt x="94" y="7"/>
                    </a:cubicBezTo>
                    <a:cubicBezTo>
                      <a:pt x="94" y="3"/>
                      <a:pt x="91" y="0"/>
                      <a:pt x="87" y="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1" name="ïşlîďè">
                <a:extLst>
                  <a:ext uri="{FF2B5EF4-FFF2-40B4-BE49-F238E27FC236}">
                    <a16:creationId xmlns:a16="http://schemas.microsoft.com/office/drawing/2014/main" id="{057D09A9-ECBB-4873-844B-DF0CA9C71750}"/>
                  </a:ext>
                </a:extLst>
              </p:cNvPr>
              <p:cNvSpPr/>
              <p:nvPr/>
            </p:nvSpPr>
            <p:spPr bwMode="auto">
              <a:xfrm>
                <a:off x="5323" y="3606"/>
                <a:ext cx="140" cy="68"/>
              </a:xfrm>
              <a:custGeom>
                <a:gdLst>
                  <a:gd fmla="*/ 0 w 78" name="T0"/>
                  <a:gd fmla="*/ 38 h 38" name="T1"/>
                  <a:gd fmla="*/ 0 w 78" name="T2"/>
                  <a:gd fmla="*/ 35 h 38" name="T3"/>
                  <a:gd fmla="*/ 35 w 78" name="T4"/>
                  <a:gd fmla="*/ 0 h 38" name="T5"/>
                  <a:gd fmla="*/ 43 w 78" name="T6"/>
                  <a:gd fmla="*/ 0 h 38" name="T7"/>
                  <a:gd fmla="*/ 78 w 78" name="T8"/>
                  <a:gd fmla="*/ 35 h 38" name="T9"/>
                  <a:gd fmla="*/ 78 w 78" name="T10"/>
                  <a:gd fmla="*/ 38 h 38" name="T11"/>
                  <a:gd fmla="*/ 0 w 78" name="T12"/>
                  <a:gd fmla="*/ 38 h 38" name="T13"/>
                </a:gdLst>
                <a:cxnLst>
                  <a:cxn ang="0">
                    <a:pos x="T0" y="T1"/>
                  </a:cxn>
                  <a:cxn ang="0">
                    <a:pos x="T2" y="T3"/>
                  </a:cxn>
                  <a:cxn ang="0">
                    <a:pos x="T4" y="T5"/>
                  </a:cxn>
                  <a:cxn ang="0">
                    <a:pos x="T6" y="T7"/>
                  </a:cxn>
                  <a:cxn ang="0">
                    <a:pos x="T8" y="T9"/>
                  </a:cxn>
                  <a:cxn ang="0">
                    <a:pos x="T10" y="T11"/>
                  </a:cxn>
                  <a:cxn ang="0">
                    <a:pos x="T12" y="T13"/>
                  </a:cxn>
                </a:cxnLst>
                <a:rect b="b" l="0" r="r" t="0"/>
                <a:pathLst>
                  <a:path h="38" w="78">
                    <a:moveTo>
                      <a:pt x="0" y="38"/>
                    </a:moveTo>
                    <a:cubicBezTo>
                      <a:pt x="0" y="35"/>
                      <a:pt x="0" y="35"/>
                      <a:pt x="0" y="35"/>
                    </a:cubicBezTo>
                    <a:cubicBezTo>
                      <a:pt x="0" y="16"/>
                      <a:pt x="16" y="0"/>
                      <a:pt x="35" y="0"/>
                    </a:cubicBezTo>
                    <a:cubicBezTo>
                      <a:pt x="43" y="0"/>
                      <a:pt x="43" y="0"/>
                      <a:pt x="43" y="0"/>
                    </a:cubicBezTo>
                    <a:cubicBezTo>
                      <a:pt x="63" y="0"/>
                      <a:pt x="78" y="16"/>
                      <a:pt x="78" y="35"/>
                    </a:cubicBezTo>
                    <a:cubicBezTo>
                      <a:pt x="78" y="38"/>
                      <a:pt x="78" y="38"/>
                      <a:pt x="78" y="38"/>
                    </a:cubicBezTo>
                    <a:lnTo>
                      <a:pt x="0" y="38"/>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2" name="íṡļïďe">
                <a:extLst>
                  <a:ext uri="{FF2B5EF4-FFF2-40B4-BE49-F238E27FC236}">
                    <a16:creationId xmlns:a16="http://schemas.microsoft.com/office/drawing/2014/main" id="{6A1262C5-DC17-400A-BB30-F503EAA61962}"/>
                  </a:ext>
                </a:extLst>
              </p:cNvPr>
              <p:cNvSpPr/>
              <p:nvPr/>
            </p:nvSpPr>
            <p:spPr bwMode="auto">
              <a:xfrm>
                <a:off x="5344" y="3610"/>
                <a:ext cx="95" cy="50"/>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3" name="i$ḻïďè">
                <a:extLst>
                  <a:ext uri="{FF2B5EF4-FFF2-40B4-BE49-F238E27FC236}">
                    <a16:creationId xmlns:a16="http://schemas.microsoft.com/office/drawing/2014/main" id="{DCA2B4C0-4B23-4794-B340-253669C47413}"/>
                  </a:ext>
                </a:extLst>
              </p:cNvPr>
              <p:cNvSpPr/>
              <p:nvPr/>
            </p:nvSpPr>
            <p:spPr bwMode="auto">
              <a:xfrm>
                <a:off x="5355" y="3624"/>
                <a:ext cx="11" cy="7"/>
              </a:xfrm>
              <a:custGeom>
                <a:gdLst>
                  <a:gd fmla="*/ 0 w 6" name="T0"/>
                  <a:gd fmla="*/ 4 h 4" name="T1"/>
                  <a:gd fmla="*/ 6 w 6" name="T2"/>
                  <a:gd fmla="*/ 0 h 4" name="T3"/>
                </a:gdLst>
                <a:cxnLst>
                  <a:cxn ang="0">
                    <a:pos x="T0" y="T1"/>
                  </a:cxn>
                  <a:cxn ang="0">
                    <a:pos x="T2" y="T3"/>
                  </a:cxn>
                </a:cxnLst>
                <a:rect b="b" l="0" r="r" t="0"/>
                <a:pathLst>
                  <a:path h="4" w="6">
                    <a:moveTo>
                      <a:pt x="0" y="4"/>
                    </a:moveTo>
                    <a:cubicBezTo>
                      <a:pt x="2" y="3"/>
                      <a:pt x="4" y="1"/>
                      <a:pt x="6" y="0"/>
                    </a:cubicBezTo>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4" name="ïś1iḋè">
                <a:extLst>
                  <a:ext uri="{FF2B5EF4-FFF2-40B4-BE49-F238E27FC236}">
                    <a16:creationId xmlns:a16="http://schemas.microsoft.com/office/drawing/2014/main" id="{75E94D7E-7E4D-40B7-B120-4A6AFA5F7D5C}"/>
                  </a:ext>
                </a:extLst>
              </p:cNvPr>
              <p:cNvSpPr/>
              <p:nvPr/>
            </p:nvSpPr>
            <p:spPr bwMode="auto">
              <a:xfrm>
                <a:off x="5350" y="3617"/>
                <a:ext cx="23" cy="20"/>
              </a:xfrm>
              <a:custGeom>
                <a:gdLst>
                  <a:gd fmla="*/ 5 w 13" name="T0"/>
                  <a:gd fmla="*/ 10 h 11" name="T1"/>
                  <a:gd fmla="*/ 10 w 13" name="T2"/>
                  <a:gd fmla="*/ 7 h 11" name="T3"/>
                  <a:gd fmla="*/ 8 w 13" name="T4"/>
                  <a:gd fmla="*/ 2 h 11" name="T5"/>
                  <a:gd fmla="*/ 1 w 13" name="T6"/>
                  <a:gd fmla="*/ 6 h 11" name="T7"/>
                  <a:gd fmla="*/ 1 w 13" name="T8"/>
                  <a:gd fmla="*/ 10 h 11" name="T9"/>
                  <a:gd fmla="*/ 5 w 13" name="T10"/>
                  <a:gd fmla="*/ 10 h 11" name="T11"/>
                </a:gdLst>
                <a:cxnLst>
                  <a:cxn ang="0">
                    <a:pos x="T0" y="T1"/>
                  </a:cxn>
                  <a:cxn ang="0">
                    <a:pos x="T2" y="T3"/>
                  </a:cxn>
                  <a:cxn ang="0">
                    <a:pos x="T4" y="T5"/>
                  </a:cxn>
                  <a:cxn ang="0">
                    <a:pos x="T6" y="T7"/>
                  </a:cxn>
                  <a:cxn ang="0">
                    <a:pos x="T8" y="T9"/>
                  </a:cxn>
                  <a:cxn ang="0">
                    <a:pos x="T10" y="T11"/>
                  </a:cxn>
                </a:cxnLst>
                <a:rect b="b" l="0" r="r" t="0"/>
                <a:pathLst>
                  <a:path h="11" w="13">
                    <a:moveTo>
                      <a:pt x="5" y="10"/>
                    </a:moveTo>
                    <a:cubicBezTo>
                      <a:pt x="6" y="9"/>
                      <a:pt x="8" y="8"/>
                      <a:pt x="10" y="7"/>
                    </a:cubicBezTo>
                    <a:cubicBezTo>
                      <a:pt x="13" y="5"/>
                      <a:pt x="11" y="0"/>
                      <a:pt x="8" y="2"/>
                    </a:cubicBezTo>
                    <a:cubicBezTo>
                      <a:pt x="5" y="3"/>
                      <a:pt x="3" y="5"/>
                      <a:pt x="1" y="6"/>
                    </a:cubicBezTo>
                    <a:cubicBezTo>
                      <a:pt x="0" y="7"/>
                      <a:pt x="0" y="9"/>
                      <a:pt x="1" y="10"/>
                    </a:cubicBezTo>
                    <a:cubicBezTo>
                      <a:pt x="2" y="11"/>
                      <a:pt x="4" y="11"/>
                      <a:pt x="5"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5" name="îšľïďe">
                <a:extLst>
                  <a:ext uri="{FF2B5EF4-FFF2-40B4-BE49-F238E27FC236}">
                    <a16:creationId xmlns:a16="http://schemas.microsoft.com/office/drawing/2014/main" id="{AE492E5F-6563-4460-AE16-27BB8733BBA4}"/>
                  </a:ext>
                </a:extLst>
              </p:cNvPr>
              <p:cNvSpPr/>
              <p:nvPr/>
            </p:nvSpPr>
            <p:spPr bwMode="auto">
              <a:xfrm>
                <a:off x="5323" y="3672"/>
                <a:ext cx="184" cy="18"/>
              </a:xfrm>
              <a:custGeom>
                <a:gdLst>
                  <a:gd fmla="*/ 101 w 103" name="T0"/>
                  <a:gd fmla="*/ 10 h 10" name="T1"/>
                  <a:gd fmla="*/ 2 w 103" name="T2"/>
                  <a:gd fmla="*/ 10 h 10" name="T3"/>
                  <a:gd fmla="*/ 0 w 103" name="T4"/>
                  <a:gd fmla="*/ 8 h 10" name="T5"/>
                  <a:gd fmla="*/ 0 w 103" name="T6"/>
                  <a:gd fmla="*/ 2 h 10" name="T7"/>
                  <a:gd fmla="*/ 2 w 103" name="T8"/>
                  <a:gd fmla="*/ 0 h 10" name="T9"/>
                  <a:gd fmla="*/ 101 w 103" name="T10"/>
                  <a:gd fmla="*/ 0 h 10" name="T11"/>
                  <a:gd fmla="*/ 103 w 103" name="T12"/>
                  <a:gd fmla="*/ 2 h 10" name="T13"/>
                  <a:gd fmla="*/ 103 w 103" name="T14"/>
                  <a:gd fmla="*/ 8 h 10" name="T15"/>
                  <a:gd fmla="*/ 101 w 103"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3">
                    <a:moveTo>
                      <a:pt x="101" y="10"/>
                    </a:moveTo>
                    <a:cubicBezTo>
                      <a:pt x="2" y="10"/>
                      <a:pt x="2" y="10"/>
                      <a:pt x="2" y="10"/>
                    </a:cubicBezTo>
                    <a:cubicBezTo>
                      <a:pt x="1" y="10"/>
                      <a:pt x="0" y="9"/>
                      <a:pt x="0" y="8"/>
                    </a:cubicBezTo>
                    <a:cubicBezTo>
                      <a:pt x="0" y="2"/>
                      <a:pt x="0" y="2"/>
                      <a:pt x="0" y="2"/>
                    </a:cubicBezTo>
                    <a:cubicBezTo>
                      <a:pt x="0" y="1"/>
                      <a:pt x="1" y="0"/>
                      <a:pt x="2" y="0"/>
                    </a:cubicBezTo>
                    <a:cubicBezTo>
                      <a:pt x="101" y="0"/>
                      <a:pt x="101" y="0"/>
                      <a:pt x="101" y="0"/>
                    </a:cubicBezTo>
                    <a:cubicBezTo>
                      <a:pt x="102" y="0"/>
                      <a:pt x="103" y="1"/>
                      <a:pt x="103" y="2"/>
                    </a:cubicBezTo>
                    <a:cubicBezTo>
                      <a:pt x="103" y="8"/>
                      <a:pt x="103" y="8"/>
                      <a:pt x="103" y="8"/>
                    </a:cubicBezTo>
                    <a:cubicBezTo>
                      <a:pt x="103" y="9"/>
                      <a:pt x="102" y="10"/>
                      <a:pt x="101" y="10"/>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6" name="îṩļíďè">
                <a:extLst>
                  <a:ext uri="{FF2B5EF4-FFF2-40B4-BE49-F238E27FC236}">
                    <a16:creationId xmlns:a16="http://schemas.microsoft.com/office/drawing/2014/main" id="{2AD0F495-0425-40E1-8194-7144EBBE03CA}"/>
                  </a:ext>
                </a:extLst>
              </p:cNvPr>
              <p:cNvSpPr/>
              <p:nvPr/>
            </p:nvSpPr>
            <p:spPr bwMode="auto">
              <a:xfrm>
                <a:off x="5219" y="3594"/>
                <a:ext cx="109" cy="96"/>
              </a:xfrm>
              <a:custGeom>
                <a:gdLst>
                  <a:gd fmla="*/ 12 w 61" name="T0"/>
                  <a:gd fmla="*/ 0 h 54" name="T1"/>
                  <a:gd fmla="*/ 51 w 61" name="T2"/>
                  <a:gd fmla="*/ 0 h 54" name="T3"/>
                  <a:gd fmla="*/ 61 w 61" name="T4"/>
                  <a:gd fmla="*/ 10 h 54" name="T5"/>
                  <a:gd fmla="*/ 60 w 61" name="T6"/>
                  <a:gd fmla="*/ 44 h 54" name="T7"/>
                  <a:gd fmla="*/ 50 w 61" name="T8"/>
                  <a:gd fmla="*/ 54 h 54" name="T9"/>
                  <a:gd fmla="*/ 10 w 61" name="T10"/>
                  <a:gd fmla="*/ 54 h 54" name="T11"/>
                  <a:gd fmla="*/ 1 w 61" name="T12"/>
                  <a:gd fmla="*/ 44 h 54" name="T13"/>
                  <a:gd fmla="*/ 2 w 61" name="T14"/>
                  <a:gd fmla="*/ 10 h 54" name="T15"/>
                  <a:gd fmla="*/ 12 w 61" name="T16"/>
                  <a:gd fmla="*/ 0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61">
                    <a:moveTo>
                      <a:pt x="12" y="0"/>
                    </a:moveTo>
                    <a:cubicBezTo>
                      <a:pt x="51" y="0"/>
                      <a:pt x="51" y="0"/>
                      <a:pt x="51" y="0"/>
                    </a:cubicBezTo>
                    <a:cubicBezTo>
                      <a:pt x="56" y="0"/>
                      <a:pt x="60" y="4"/>
                      <a:pt x="61" y="10"/>
                    </a:cubicBezTo>
                    <a:cubicBezTo>
                      <a:pt x="60" y="44"/>
                      <a:pt x="60" y="44"/>
                      <a:pt x="60" y="44"/>
                    </a:cubicBezTo>
                    <a:cubicBezTo>
                      <a:pt x="60" y="50"/>
                      <a:pt x="56" y="54"/>
                      <a:pt x="50" y="54"/>
                    </a:cubicBezTo>
                    <a:cubicBezTo>
                      <a:pt x="10" y="54"/>
                      <a:pt x="10" y="54"/>
                      <a:pt x="10" y="54"/>
                    </a:cubicBezTo>
                    <a:cubicBezTo>
                      <a:pt x="5" y="54"/>
                      <a:pt x="0" y="50"/>
                      <a:pt x="1" y="44"/>
                    </a:cubicBezTo>
                    <a:cubicBezTo>
                      <a:pt x="2" y="10"/>
                      <a:pt x="2" y="10"/>
                      <a:pt x="2" y="10"/>
                    </a:cubicBezTo>
                    <a:cubicBezTo>
                      <a:pt x="2" y="4"/>
                      <a:pt x="6" y="0"/>
                      <a:pt x="12" y="0"/>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7" name="isļîďê">
                <a:extLst>
                  <a:ext uri="{FF2B5EF4-FFF2-40B4-BE49-F238E27FC236}">
                    <a16:creationId xmlns:a16="http://schemas.microsoft.com/office/drawing/2014/main" id="{28FC1A5A-5C2A-47DA-A8C4-39BAFEFF9C3A}"/>
                  </a:ext>
                </a:extLst>
              </p:cNvPr>
              <p:cNvSpPr/>
              <p:nvPr/>
            </p:nvSpPr>
            <p:spPr bwMode="auto">
              <a:xfrm>
                <a:off x="5147" y="3660"/>
                <a:ext cx="169" cy="27"/>
              </a:xfrm>
              <a:custGeom>
                <a:gdLst>
                  <a:gd fmla="*/ 87 w 94" name="T0"/>
                  <a:gd fmla="*/ 0 h 15" name="T1"/>
                  <a:gd fmla="*/ 7 w 94" name="T2"/>
                  <a:gd fmla="*/ 0 h 15" name="T3"/>
                  <a:gd fmla="*/ 0 w 94" name="T4"/>
                  <a:gd fmla="*/ 7 h 15" name="T5"/>
                  <a:gd fmla="*/ 0 w 94" name="T6"/>
                  <a:gd fmla="*/ 8 h 15" name="T7"/>
                  <a:gd fmla="*/ 7 w 94" name="T8"/>
                  <a:gd fmla="*/ 15 h 15" name="T9"/>
                  <a:gd fmla="*/ 87 w 94" name="T10"/>
                  <a:gd fmla="*/ 15 h 15" name="T11"/>
                  <a:gd fmla="*/ 94 w 94" name="T12"/>
                  <a:gd fmla="*/ 8 h 15" name="T13"/>
                  <a:gd fmla="*/ 94 w 94" name="T14"/>
                  <a:gd fmla="*/ 7 h 15" name="T15"/>
                  <a:gd fmla="*/ 87 w 94"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4">
                    <a:moveTo>
                      <a:pt x="87" y="0"/>
                    </a:moveTo>
                    <a:cubicBezTo>
                      <a:pt x="7" y="0"/>
                      <a:pt x="7" y="0"/>
                      <a:pt x="7" y="0"/>
                    </a:cubicBezTo>
                    <a:cubicBezTo>
                      <a:pt x="3" y="0"/>
                      <a:pt x="0" y="3"/>
                      <a:pt x="0" y="7"/>
                    </a:cubicBezTo>
                    <a:cubicBezTo>
                      <a:pt x="0" y="8"/>
                      <a:pt x="0" y="8"/>
                      <a:pt x="0" y="8"/>
                    </a:cubicBezTo>
                    <a:cubicBezTo>
                      <a:pt x="0" y="12"/>
                      <a:pt x="3" y="15"/>
                      <a:pt x="7" y="15"/>
                    </a:cubicBezTo>
                    <a:cubicBezTo>
                      <a:pt x="87" y="15"/>
                      <a:pt x="87" y="15"/>
                      <a:pt x="87" y="15"/>
                    </a:cubicBezTo>
                    <a:cubicBezTo>
                      <a:pt x="90" y="15"/>
                      <a:pt x="94" y="12"/>
                      <a:pt x="94" y="8"/>
                    </a:cubicBezTo>
                    <a:cubicBezTo>
                      <a:pt x="94" y="7"/>
                      <a:pt x="94" y="7"/>
                      <a:pt x="94" y="7"/>
                    </a:cubicBezTo>
                    <a:cubicBezTo>
                      <a:pt x="94" y="3"/>
                      <a:pt x="90" y="0"/>
                      <a:pt x="87" y="0"/>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8" name="ïṥḷíḋe">
                <a:extLst>
                  <a:ext uri="{FF2B5EF4-FFF2-40B4-BE49-F238E27FC236}">
                    <a16:creationId xmlns:a16="http://schemas.microsoft.com/office/drawing/2014/main" id="{A3820FA8-177A-4F9F-B58B-9EC91F1C1B95}"/>
                  </a:ext>
                </a:extLst>
              </p:cNvPr>
              <p:cNvSpPr/>
              <p:nvPr/>
            </p:nvSpPr>
            <p:spPr bwMode="auto">
              <a:xfrm>
                <a:off x="5144" y="3606"/>
                <a:ext cx="139" cy="68"/>
              </a:xfrm>
              <a:custGeom>
                <a:gdLst>
                  <a:gd fmla="*/ 0 w 78" name="T0"/>
                  <a:gd fmla="*/ 38 h 38" name="T1"/>
                  <a:gd fmla="*/ 0 w 78" name="T2"/>
                  <a:gd fmla="*/ 35 h 38" name="T3"/>
                  <a:gd fmla="*/ 35 w 78" name="T4"/>
                  <a:gd fmla="*/ 0 h 38" name="T5"/>
                  <a:gd fmla="*/ 43 w 78" name="T6"/>
                  <a:gd fmla="*/ 0 h 38" name="T7"/>
                  <a:gd fmla="*/ 78 w 78" name="T8"/>
                  <a:gd fmla="*/ 35 h 38" name="T9"/>
                  <a:gd fmla="*/ 78 w 78" name="T10"/>
                  <a:gd fmla="*/ 38 h 38" name="T11"/>
                  <a:gd fmla="*/ 0 w 78" name="T12"/>
                  <a:gd fmla="*/ 38 h 38" name="T13"/>
                </a:gdLst>
                <a:cxnLst>
                  <a:cxn ang="0">
                    <a:pos x="T0" y="T1"/>
                  </a:cxn>
                  <a:cxn ang="0">
                    <a:pos x="T2" y="T3"/>
                  </a:cxn>
                  <a:cxn ang="0">
                    <a:pos x="T4" y="T5"/>
                  </a:cxn>
                  <a:cxn ang="0">
                    <a:pos x="T6" y="T7"/>
                  </a:cxn>
                  <a:cxn ang="0">
                    <a:pos x="T8" y="T9"/>
                  </a:cxn>
                  <a:cxn ang="0">
                    <a:pos x="T10" y="T11"/>
                  </a:cxn>
                  <a:cxn ang="0">
                    <a:pos x="T12" y="T13"/>
                  </a:cxn>
                </a:cxnLst>
                <a:rect b="b" l="0" r="r" t="0"/>
                <a:pathLst>
                  <a:path h="38" w="78">
                    <a:moveTo>
                      <a:pt x="0" y="38"/>
                    </a:moveTo>
                    <a:cubicBezTo>
                      <a:pt x="0" y="35"/>
                      <a:pt x="0" y="35"/>
                      <a:pt x="0" y="35"/>
                    </a:cubicBezTo>
                    <a:cubicBezTo>
                      <a:pt x="0" y="16"/>
                      <a:pt x="16" y="0"/>
                      <a:pt x="35" y="0"/>
                    </a:cubicBezTo>
                    <a:cubicBezTo>
                      <a:pt x="43" y="0"/>
                      <a:pt x="43" y="0"/>
                      <a:pt x="43" y="0"/>
                    </a:cubicBezTo>
                    <a:cubicBezTo>
                      <a:pt x="63" y="0"/>
                      <a:pt x="78" y="16"/>
                      <a:pt x="78" y="35"/>
                    </a:cubicBezTo>
                    <a:cubicBezTo>
                      <a:pt x="78" y="38"/>
                      <a:pt x="78" y="38"/>
                      <a:pt x="78" y="38"/>
                    </a:cubicBezTo>
                    <a:lnTo>
                      <a:pt x="0" y="38"/>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9" name="íṡļiďê">
                <a:extLst>
                  <a:ext uri="{FF2B5EF4-FFF2-40B4-BE49-F238E27FC236}">
                    <a16:creationId xmlns:a16="http://schemas.microsoft.com/office/drawing/2014/main" id="{2F5BAB13-2440-4A3E-9117-32CF3EC58479}"/>
                  </a:ext>
                </a:extLst>
              </p:cNvPr>
              <p:cNvSpPr/>
              <p:nvPr/>
            </p:nvSpPr>
            <p:spPr bwMode="auto">
              <a:xfrm>
                <a:off x="5165" y="3610"/>
                <a:ext cx="95" cy="50"/>
              </a:xfrm>
              <a:prstGeom prst="ellipse">
                <a:avLst/>
              </a:pr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0" name="iŝḷïďe">
                <a:extLst>
                  <a:ext uri="{FF2B5EF4-FFF2-40B4-BE49-F238E27FC236}">
                    <a16:creationId xmlns:a16="http://schemas.microsoft.com/office/drawing/2014/main" id="{0537D37A-B5A5-4B5E-8A3F-1DAB169FC1BA}"/>
                  </a:ext>
                </a:extLst>
              </p:cNvPr>
              <p:cNvSpPr/>
              <p:nvPr/>
            </p:nvSpPr>
            <p:spPr bwMode="auto">
              <a:xfrm>
                <a:off x="5176" y="3624"/>
                <a:ext cx="11" cy="7"/>
              </a:xfrm>
              <a:custGeom>
                <a:gdLst>
                  <a:gd fmla="*/ 0 w 6" name="T0"/>
                  <a:gd fmla="*/ 4 h 4" name="T1"/>
                  <a:gd fmla="*/ 6 w 6" name="T2"/>
                  <a:gd fmla="*/ 0 h 4" name="T3"/>
                </a:gdLst>
                <a:cxnLst>
                  <a:cxn ang="0">
                    <a:pos x="T0" y="T1"/>
                  </a:cxn>
                  <a:cxn ang="0">
                    <a:pos x="T2" y="T3"/>
                  </a:cxn>
                </a:cxnLst>
                <a:rect b="b" l="0" r="r" t="0"/>
                <a:pathLst>
                  <a:path h="4" w="6">
                    <a:moveTo>
                      <a:pt x="0" y="4"/>
                    </a:moveTo>
                    <a:cubicBezTo>
                      <a:pt x="2" y="3"/>
                      <a:pt x="4" y="1"/>
                      <a:pt x="6" y="0"/>
                    </a:cubicBezTo>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1" name="ïṣľîḍè">
                <a:extLst>
                  <a:ext uri="{FF2B5EF4-FFF2-40B4-BE49-F238E27FC236}">
                    <a16:creationId xmlns:a16="http://schemas.microsoft.com/office/drawing/2014/main" id="{8B846F31-90F8-4665-AD8B-24407727A113}"/>
                  </a:ext>
                </a:extLst>
              </p:cNvPr>
              <p:cNvSpPr/>
              <p:nvPr/>
            </p:nvSpPr>
            <p:spPr bwMode="auto">
              <a:xfrm>
                <a:off x="5171" y="3617"/>
                <a:ext cx="23" cy="20"/>
              </a:xfrm>
              <a:custGeom>
                <a:gdLst>
                  <a:gd fmla="*/ 5 w 13" name="T0"/>
                  <a:gd fmla="*/ 10 h 11" name="T1"/>
                  <a:gd fmla="*/ 10 w 13" name="T2"/>
                  <a:gd fmla="*/ 7 h 11" name="T3"/>
                  <a:gd fmla="*/ 8 w 13" name="T4"/>
                  <a:gd fmla="*/ 2 h 11" name="T5"/>
                  <a:gd fmla="*/ 1 w 13" name="T6"/>
                  <a:gd fmla="*/ 6 h 11" name="T7"/>
                  <a:gd fmla="*/ 1 w 13" name="T8"/>
                  <a:gd fmla="*/ 10 h 11" name="T9"/>
                  <a:gd fmla="*/ 5 w 13" name="T10"/>
                  <a:gd fmla="*/ 10 h 11" name="T11"/>
                </a:gdLst>
                <a:cxnLst>
                  <a:cxn ang="0">
                    <a:pos x="T0" y="T1"/>
                  </a:cxn>
                  <a:cxn ang="0">
                    <a:pos x="T2" y="T3"/>
                  </a:cxn>
                  <a:cxn ang="0">
                    <a:pos x="T4" y="T5"/>
                  </a:cxn>
                  <a:cxn ang="0">
                    <a:pos x="T6" y="T7"/>
                  </a:cxn>
                  <a:cxn ang="0">
                    <a:pos x="T8" y="T9"/>
                  </a:cxn>
                  <a:cxn ang="0">
                    <a:pos x="T10" y="T11"/>
                  </a:cxn>
                </a:cxnLst>
                <a:rect b="b" l="0" r="r" t="0"/>
                <a:pathLst>
                  <a:path h="11" w="13">
                    <a:moveTo>
                      <a:pt x="5" y="10"/>
                    </a:moveTo>
                    <a:cubicBezTo>
                      <a:pt x="6" y="9"/>
                      <a:pt x="8" y="8"/>
                      <a:pt x="10" y="7"/>
                    </a:cubicBezTo>
                    <a:cubicBezTo>
                      <a:pt x="13" y="5"/>
                      <a:pt x="11" y="0"/>
                      <a:pt x="8" y="2"/>
                    </a:cubicBezTo>
                    <a:cubicBezTo>
                      <a:pt x="5" y="3"/>
                      <a:pt x="3" y="5"/>
                      <a:pt x="1" y="6"/>
                    </a:cubicBezTo>
                    <a:cubicBezTo>
                      <a:pt x="0" y="7"/>
                      <a:pt x="0" y="9"/>
                      <a:pt x="1" y="10"/>
                    </a:cubicBezTo>
                    <a:cubicBezTo>
                      <a:pt x="2" y="11"/>
                      <a:pt x="3" y="11"/>
                      <a:pt x="5" y="10"/>
                    </a:cubicBezTo>
                    <a:close/>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2" name="îŝlîďê">
                <a:extLst>
                  <a:ext uri="{FF2B5EF4-FFF2-40B4-BE49-F238E27FC236}">
                    <a16:creationId xmlns:a16="http://schemas.microsoft.com/office/drawing/2014/main" id="{589E31AB-6834-4257-9EC8-456D4EEA97F8}"/>
                  </a:ext>
                </a:extLst>
              </p:cNvPr>
              <p:cNvSpPr/>
              <p:nvPr/>
            </p:nvSpPr>
            <p:spPr bwMode="auto">
              <a:xfrm>
                <a:off x="5144" y="3672"/>
                <a:ext cx="184" cy="18"/>
              </a:xfrm>
              <a:custGeom>
                <a:gdLst>
                  <a:gd fmla="*/ 101 w 103" name="T0"/>
                  <a:gd fmla="*/ 10 h 10" name="T1"/>
                  <a:gd fmla="*/ 2 w 103" name="T2"/>
                  <a:gd fmla="*/ 10 h 10" name="T3"/>
                  <a:gd fmla="*/ 0 w 103" name="T4"/>
                  <a:gd fmla="*/ 8 h 10" name="T5"/>
                  <a:gd fmla="*/ 0 w 103" name="T6"/>
                  <a:gd fmla="*/ 2 h 10" name="T7"/>
                  <a:gd fmla="*/ 2 w 103" name="T8"/>
                  <a:gd fmla="*/ 0 h 10" name="T9"/>
                  <a:gd fmla="*/ 101 w 103" name="T10"/>
                  <a:gd fmla="*/ 0 h 10" name="T11"/>
                  <a:gd fmla="*/ 103 w 103" name="T12"/>
                  <a:gd fmla="*/ 2 h 10" name="T13"/>
                  <a:gd fmla="*/ 103 w 103" name="T14"/>
                  <a:gd fmla="*/ 8 h 10" name="T15"/>
                  <a:gd fmla="*/ 101 w 103"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3">
                    <a:moveTo>
                      <a:pt x="101" y="10"/>
                    </a:moveTo>
                    <a:cubicBezTo>
                      <a:pt x="2" y="10"/>
                      <a:pt x="2" y="10"/>
                      <a:pt x="2" y="10"/>
                    </a:cubicBezTo>
                    <a:cubicBezTo>
                      <a:pt x="1" y="10"/>
                      <a:pt x="0" y="9"/>
                      <a:pt x="0" y="8"/>
                    </a:cubicBezTo>
                    <a:cubicBezTo>
                      <a:pt x="0" y="2"/>
                      <a:pt x="0" y="2"/>
                      <a:pt x="0" y="2"/>
                    </a:cubicBezTo>
                    <a:cubicBezTo>
                      <a:pt x="0" y="1"/>
                      <a:pt x="1" y="0"/>
                      <a:pt x="2" y="0"/>
                    </a:cubicBezTo>
                    <a:cubicBezTo>
                      <a:pt x="101" y="0"/>
                      <a:pt x="101" y="0"/>
                      <a:pt x="101" y="0"/>
                    </a:cubicBezTo>
                    <a:cubicBezTo>
                      <a:pt x="102" y="0"/>
                      <a:pt x="103" y="1"/>
                      <a:pt x="103" y="2"/>
                    </a:cubicBezTo>
                    <a:cubicBezTo>
                      <a:pt x="103" y="8"/>
                      <a:pt x="103" y="8"/>
                      <a:pt x="103" y="8"/>
                    </a:cubicBezTo>
                    <a:cubicBezTo>
                      <a:pt x="103" y="9"/>
                      <a:pt x="102" y="10"/>
                      <a:pt x="101" y="10"/>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3" name="îśľiḋé">
                <a:extLst>
                  <a:ext uri="{FF2B5EF4-FFF2-40B4-BE49-F238E27FC236}">
                    <a16:creationId xmlns:a16="http://schemas.microsoft.com/office/drawing/2014/main" id="{7F8854A1-A6F2-4092-BDA2-D9725DD908BB}"/>
                  </a:ext>
                </a:extLst>
              </p:cNvPr>
              <p:cNvSpPr/>
              <p:nvPr/>
            </p:nvSpPr>
            <p:spPr bwMode="auto">
              <a:xfrm>
                <a:off x="5398" y="3594"/>
                <a:ext cx="109" cy="96"/>
              </a:xfrm>
              <a:custGeom>
                <a:gdLst>
                  <a:gd fmla="*/ 12 w 61" name="T0"/>
                  <a:gd fmla="*/ 0 h 54" name="T1"/>
                  <a:gd fmla="*/ 51 w 61" name="T2"/>
                  <a:gd fmla="*/ 0 h 54" name="T3"/>
                  <a:gd fmla="*/ 61 w 61" name="T4"/>
                  <a:gd fmla="*/ 10 h 54" name="T5"/>
                  <a:gd fmla="*/ 60 w 61" name="T6"/>
                  <a:gd fmla="*/ 44 h 54" name="T7"/>
                  <a:gd fmla="*/ 50 w 61" name="T8"/>
                  <a:gd fmla="*/ 54 h 54" name="T9"/>
                  <a:gd fmla="*/ 10 w 61" name="T10"/>
                  <a:gd fmla="*/ 54 h 54" name="T11"/>
                  <a:gd fmla="*/ 1 w 61" name="T12"/>
                  <a:gd fmla="*/ 44 h 54" name="T13"/>
                  <a:gd fmla="*/ 2 w 61" name="T14"/>
                  <a:gd fmla="*/ 10 h 54" name="T15"/>
                  <a:gd fmla="*/ 12 w 61" name="T16"/>
                  <a:gd fmla="*/ 0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61">
                    <a:moveTo>
                      <a:pt x="12" y="0"/>
                    </a:moveTo>
                    <a:cubicBezTo>
                      <a:pt x="51" y="0"/>
                      <a:pt x="51" y="0"/>
                      <a:pt x="51" y="0"/>
                    </a:cubicBezTo>
                    <a:cubicBezTo>
                      <a:pt x="56" y="0"/>
                      <a:pt x="60" y="4"/>
                      <a:pt x="61" y="10"/>
                    </a:cubicBezTo>
                    <a:cubicBezTo>
                      <a:pt x="60" y="44"/>
                      <a:pt x="60" y="44"/>
                      <a:pt x="60" y="44"/>
                    </a:cubicBezTo>
                    <a:cubicBezTo>
                      <a:pt x="60" y="50"/>
                      <a:pt x="56" y="54"/>
                      <a:pt x="50" y="54"/>
                    </a:cubicBezTo>
                    <a:cubicBezTo>
                      <a:pt x="10" y="54"/>
                      <a:pt x="10" y="54"/>
                      <a:pt x="10" y="54"/>
                    </a:cubicBezTo>
                    <a:cubicBezTo>
                      <a:pt x="5" y="54"/>
                      <a:pt x="0" y="50"/>
                      <a:pt x="1" y="44"/>
                    </a:cubicBezTo>
                    <a:cubicBezTo>
                      <a:pt x="2" y="10"/>
                      <a:pt x="2" y="10"/>
                      <a:pt x="2" y="10"/>
                    </a:cubicBezTo>
                    <a:cubicBezTo>
                      <a:pt x="2" y="4"/>
                      <a:pt x="6" y="0"/>
                      <a:pt x="12" y="0"/>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4" name="îśḷíḍé">
                <a:extLst>
                  <a:ext uri="{FF2B5EF4-FFF2-40B4-BE49-F238E27FC236}">
                    <a16:creationId xmlns:a16="http://schemas.microsoft.com/office/drawing/2014/main" id="{C8012016-46B6-4454-9AE4-E9A16C737711}"/>
                  </a:ext>
                </a:extLst>
              </p:cNvPr>
              <p:cNvSpPr/>
              <p:nvPr/>
            </p:nvSpPr>
            <p:spPr bwMode="auto">
              <a:xfrm>
                <a:off x="5326" y="3660"/>
                <a:ext cx="169" cy="27"/>
              </a:xfrm>
              <a:custGeom>
                <a:gdLst>
                  <a:gd fmla="*/ 87 w 94" name="T0"/>
                  <a:gd fmla="*/ 0 h 15" name="T1"/>
                  <a:gd fmla="*/ 7 w 94" name="T2"/>
                  <a:gd fmla="*/ 0 h 15" name="T3"/>
                  <a:gd fmla="*/ 0 w 94" name="T4"/>
                  <a:gd fmla="*/ 7 h 15" name="T5"/>
                  <a:gd fmla="*/ 0 w 94" name="T6"/>
                  <a:gd fmla="*/ 8 h 15" name="T7"/>
                  <a:gd fmla="*/ 7 w 94" name="T8"/>
                  <a:gd fmla="*/ 15 h 15" name="T9"/>
                  <a:gd fmla="*/ 87 w 94" name="T10"/>
                  <a:gd fmla="*/ 15 h 15" name="T11"/>
                  <a:gd fmla="*/ 94 w 94" name="T12"/>
                  <a:gd fmla="*/ 8 h 15" name="T13"/>
                  <a:gd fmla="*/ 94 w 94" name="T14"/>
                  <a:gd fmla="*/ 7 h 15" name="T15"/>
                  <a:gd fmla="*/ 87 w 94" name="T16"/>
                  <a:gd fmla="*/ 0 h 1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 w="94">
                    <a:moveTo>
                      <a:pt x="87" y="0"/>
                    </a:moveTo>
                    <a:cubicBezTo>
                      <a:pt x="7" y="0"/>
                      <a:pt x="7" y="0"/>
                      <a:pt x="7" y="0"/>
                    </a:cubicBezTo>
                    <a:cubicBezTo>
                      <a:pt x="3" y="0"/>
                      <a:pt x="0" y="3"/>
                      <a:pt x="0" y="7"/>
                    </a:cubicBezTo>
                    <a:cubicBezTo>
                      <a:pt x="0" y="8"/>
                      <a:pt x="0" y="8"/>
                      <a:pt x="0" y="8"/>
                    </a:cubicBezTo>
                    <a:cubicBezTo>
                      <a:pt x="0" y="12"/>
                      <a:pt x="3" y="15"/>
                      <a:pt x="7" y="15"/>
                    </a:cubicBezTo>
                    <a:cubicBezTo>
                      <a:pt x="87" y="15"/>
                      <a:pt x="87" y="15"/>
                      <a:pt x="87" y="15"/>
                    </a:cubicBezTo>
                    <a:cubicBezTo>
                      <a:pt x="91" y="15"/>
                      <a:pt x="94" y="12"/>
                      <a:pt x="94" y="8"/>
                    </a:cubicBezTo>
                    <a:cubicBezTo>
                      <a:pt x="94" y="7"/>
                      <a:pt x="94" y="7"/>
                      <a:pt x="94" y="7"/>
                    </a:cubicBezTo>
                    <a:cubicBezTo>
                      <a:pt x="94" y="3"/>
                      <a:pt x="91" y="0"/>
                      <a:pt x="87" y="0"/>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5" name="îṥľïḋe">
                <a:extLst>
                  <a:ext uri="{FF2B5EF4-FFF2-40B4-BE49-F238E27FC236}">
                    <a16:creationId xmlns:a16="http://schemas.microsoft.com/office/drawing/2014/main" id="{E83C1856-7528-4BAE-B4B1-3D03CA7358BF}"/>
                  </a:ext>
                </a:extLst>
              </p:cNvPr>
              <p:cNvSpPr/>
              <p:nvPr/>
            </p:nvSpPr>
            <p:spPr bwMode="auto">
              <a:xfrm>
                <a:off x="5323" y="3606"/>
                <a:ext cx="140" cy="68"/>
              </a:xfrm>
              <a:custGeom>
                <a:gdLst>
                  <a:gd fmla="*/ 0 w 78" name="T0"/>
                  <a:gd fmla="*/ 38 h 38" name="T1"/>
                  <a:gd fmla="*/ 0 w 78" name="T2"/>
                  <a:gd fmla="*/ 35 h 38" name="T3"/>
                  <a:gd fmla="*/ 35 w 78" name="T4"/>
                  <a:gd fmla="*/ 0 h 38" name="T5"/>
                  <a:gd fmla="*/ 43 w 78" name="T6"/>
                  <a:gd fmla="*/ 0 h 38" name="T7"/>
                  <a:gd fmla="*/ 78 w 78" name="T8"/>
                  <a:gd fmla="*/ 35 h 38" name="T9"/>
                  <a:gd fmla="*/ 78 w 78" name="T10"/>
                  <a:gd fmla="*/ 38 h 38" name="T11"/>
                  <a:gd fmla="*/ 0 w 78" name="T12"/>
                  <a:gd fmla="*/ 38 h 38" name="T13"/>
                </a:gdLst>
                <a:cxnLst>
                  <a:cxn ang="0">
                    <a:pos x="T0" y="T1"/>
                  </a:cxn>
                  <a:cxn ang="0">
                    <a:pos x="T2" y="T3"/>
                  </a:cxn>
                  <a:cxn ang="0">
                    <a:pos x="T4" y="T5"/>
                  </a:cxn>
                  <a:cxn ang="0">
                    <a:pos x="T6" y="T7"/>
                  </a:cxn>
                  <a:cxn ang="0">
                    <a:pos x="T8" y="T9"/>
                  </a:cxn>
                  <a:cxn ang="0">
                    <a:pos x="T10" y="T11"/>
                  </a:cxn>
                  <a:cxn ang="0">
                    <a:pos x="T12" y="T13"/>
                  </a:cxn>
                </a:cxnLst>
                <a:rect b="b" l="0" r="r" t="0"/>
                <a:pathLst>
                  <a:path h="38" w="78">
                    <a:moveTo>
                      <a:pt x="0" y="38"/>
                    </a:moveTo>
                    <a:cubicBezTo>
                      <a:pt x="0" y="35"/>
                      <a:pt x="0" y="35"/>
                      <a:pt x="0" y="35"/>
                    </a:cubicBezTo>
                    <a:cubicBezTo>
                      <a:pt x="0" y="16"/>
                      <a:pt x="16" y="0"/>
                      <a:pt x="35" y="0"/>
                    </a:cubicBezTo>
                    <a:cubicBezTo>
                      <a:pt x="43" y="0"/>
                      <a:pt x="43" y="0"/>
                      <a:pt x="43" y="0"/>
                    </a:cubicBezTo>
                    <a:cubicBezTo>
                      <a:pt x="63" y="0"/>
                      <a:pt x="78" y="16"/>
                      <a:pt x="78" y="35"/>
                    </a:cubicBezTo>
                    <a:cubicBezTo>
                      <a:pt x="78" y="38"/>
                      <a:pt x="78" y="38"/>
                      <a:pt x="78" y="38"/>
                    </a:cubicBezTo>
                    <a:lnTo>
                      <a:pt x="0" y="38"/>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6" name="îS1îḓe">
                <a:extLst>
                  <a:ext uri="{FF2B5EF4-FFF2-40B4-BE49-F238E27FC236}">
                    <a16:creationId xmlns:a16="http://schemas.microsoft.com/office/drawing/2014/main" id="{4E2ABAC7-731B-43F8-A8A1-D0454587DC47}"/>
                  </a:ext>
                </a:extLst>
              </p:cNvPr>
              <p:cNvSpPr/>
              <p:nvPr/>
            </p:nvSpPr>
            <p:spPr bwMode="auto">
              <a:xfrm>
                <a:off x="5344" y="3610"/>
                <a:ext cx="95" cy="50"/>
              </a:xfrm>
              <a:prstGeom prst="ellipse">
                <a:avLst/>
              </a:pr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7" name="íś1íďè">
                <a:extLst>
                  <a:ext uri="{FF2B5EF4-FFF2-40B4-BE49-F238E27FC236}">
                    <a16:creationId xmlns:a16="http://schemas.microsoft.com/office/drawing/2014/main" id="{ABBF6B69-CE4E-4021-A40B-5288B1C4F28C}"/>
                  </a:ext>
                </a:extLst>
              </p:cNvPr>
              <p:cNvSpPr/>
              <p:nvPr/>
            </p:nvSpPr>
            <p:spPr bwMode="auto">
              <a:xfrm>
                <a:off x="5355" y="3624"/>
                <a:ext cx="11" cy="7"/>
              </a:xfrm>
              <a:custGeom>
                <a:gdLst>
                  <a:gd fmla="*/ 0 w 6" name="T0"/>
                  <a:gd fmla="*/ 4 h 4" name="T1"/>
                  <a:gd fmla="*/ 6 w 6" name="T2"/>
                  <a:gd fmla="*/ 0 h 4" name="T3"/>
                </a:gdLst>
                <a:cxnLst>
                  <a:cxn ang="0">
                    <a:pos x="T0" y="T1"/>
                  </a:cxn>
                  <a:cxn ang="0">
                    <a:pos x="T2" y="T3"/>
                  </a:cxn>
                </a:cxnLst>
                <a:rect b="b" l="0" r="r" t="0"/>
                <a:pathLst>
                  <a:path h="4" w="6">
                    <a:moveTo>
                      <a:pt x="0" y="4"/>
                    </a:moveTo>
                    <a:cubicBezTo>
                      <a:pt x="2" y="3"/>
                      <a:pt x="4" y="1"/>
                      <a:pt x="6" y="0"/>
                    </a:cubicBezTo>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8" name="ïṧľïḋé">
                <a:extLst>
                  <a:ext uri="{FF2B5EF4-FFF2-40B4-BE49-F238E27FC236}">
                    <a16:creationId xmlns:a16="http://schemas.microsoft.com/office/drawing/2014/main" id="{D9C24E2E-68BB-451B-8E3A-5AE5BDF797DE}"/>
                  </a:ext>
                </a:extLst>
              </p:cNvPr>
              <p:cNvSpPr/>
              <p:nvPr/>
            </p:nvSpPr>
            <p:spPr bwMode="auto">
              <a:xfrm>
                <a:off x="5350" y="3617"/>
                <a:ext cx="23" cy="20"/>
              </a:xfrm>
              <a:custGeom>
                <a:gdLst>
                  <a:gd fmla="*/ 5 w 13" name="T0"/>
                  <a:gd fmla="*/ 10 h 11" name="T1"/>
                  <a:gd fmla="*/ 10 w 13" name="T2"/>
                  <a:gd fmla="*/ 7 h 11" name="T3"/>
                  <a:gd fmla="*/ 8 w 13" name="T4"/>
                  <a:gd fmla="*/ 2 h 11" name="T5"/>
                  <a:gd fmla="*/ 1 w 13" name="T6"/>
                  <a:gd fmla="*/ 6 h 11" name="T7"/>
                  <a:gd fmla="*/ 1 w 13" name="T8"/>
                  <a:gd fmla="*/ 10 h 11" name="T9"/>
                  <a:gd fmla="*/ 5 w 13" name="T10"/>
                  <a:gd fmla="*/ 10 h 11" name="T11"/>
                </a:gdLst>
                <a:cxnLst>
                  <a:cxn ang="0">
                    <a:pos x="T0" y="T1"/>
                  </a:cxn>
                  <a:cxn ang="0">
                    <a:pos x="T2" y="T3"/>
                  </a:cxn>
                  <a:cxn ang="0">
                    <a:pos x="T4" y="T5"/>
                  </a:cxn>
                  <a:cxn ang="0">
                    <a:pos x="T6" y="T7"/>
                  </a:cxn>
                  <a:cxn ang="0">
                    <a:pos x="T8" y="T9"/>
                  </a:cxn>
                  <a:cxn ang="0">
                    <a:pos x="T10" y="T11"/>
                  </a:cxn>
                </a:cxnLst>
                <a:rect b="b" l="0" r="r" t="0"/>
                <a:pathLst>
                  <a:path h="11" w="13">
                    <a:moveTo>
                      <a:pt x="5" y="10"/>
                    </a:moveTo>
                    <a:cubicBezTo>
                      <a:pt x="6" y="9"/>
                      <a:pt x="8" y="8"/>
                      <a:pt x="10" y="7"/>
                    </a:cubicBezTo>
                    <a:cubicBezTo>
                      <a:pt x="13" y="5"/>
                      <a:pt x="11" y="0"/>
                      <a:pt x="8" y="2"/>
                    </a:cubicBezTo>
                    <a:cubicBezTo>
                      <a:pt x="5" y="3"/>
                      <a:pt x="3" y="5"/>
                      <a:pt x="1" y="6"/>
                    </a:cubicBezTo>
                    <a:cubicBezTo>
                      <a:pt x="0" y="7"/>
                      <a:pt x="0" y="9"/>
                      <a:pt x="1" y="10"/>
                    </a:cubicBezTo>
                    <a:cubicBezTo>
                      <a:pt x="2" y="11"/>
                      <a:pt x="4" y="11"/>
                      <a:pt x="5" y="10"/>
                    </a:cubicBezTo>
                    <a:close/>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9" name="íşľiḍé">
                <a:extLst>
                  <a:ext uri="{FF2B5EF4-FFF2-40B4-BE49-F238E27FC236}">
                    <a16:creationId xmlns:a16="http://schemas.microsoft.com/office/drawing/2014/main" id="{FCD1D9FE-9640-4E75-84AB-01531331809E}"/>
                  </a:ext>
                </a:extLst>
              </p:cNvPr>
              <p:cNvSpPr/>
              <p:nvPr/>
            </p:nvSpPr>
            <p:spPr bwMode="auto">
              <a:xfrm>
                <a:off x="5323" y="3672"/>
                <a:ext cx="184" cy="18"/>
              </a:xfrm>
              <a:custGeom>
                <a:gdLst>
                  <a:gd fmla="*/ 101 w 103" name="T0"/>
                  <a:gd fmla="*/ 10 h 10" name="T1"/>
                  <a:gd fmla="*/ 2 w 103" name="T2"/>
                  <a:gd fmla="*/ 10 h 10" name="T3"/>
                  <a:gd fmla="*/ 0 w 103" name="T4"/>
                  <a:gd fmla="*/ 8 h 10" name="T5"/>
                  <a:gd fmla="*/ 0 w 103" name="T6"/>
                  <a:gd fmla="*/ 2 h 10" name="T7"/>
                  <a:gd fmla="*/ 2 w 103" name="T8"/>
                  <a:gd fmla="*/ 0 h 10" name="T9"/>
                  <a:gd fmla="*/ 101 w 103" name="T10"/>
                  <a:gd fmla="*/ 0 h 10" name="T11"/>
                  <a:gd fmla="*/ 103 w 103" name="T12"/>
                  <a:gd fmla="*/ 2 h 10" name="T13"/>
                  <a:gd fmla="*/ 103 w 103" name="T14"/>
                  <a:gd fmla="*/ 8 h 10" name="T15"/>
                  <a:gd fmla="*/ 101 w 103" name="T16"/>
                  <a:gd fmla="*/ 10 h 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 w="103">
                    <a:moveTo>
                      <a:pt x="101" y="10"/>
                    </a:moveTo>
                    <a:cubicBezTo>
                      <a:pt x="2" y="10"/>
                      <a:pt x="2" y="10"/>
                      <a:pt x="2" y="10"/>
                    </a:cubicBezTo>
                    <a:cubicBezTo>
                      <a:pt x="1" y="10"/>
                      <a:pt x="0" y="9"/>
                      <a:pt x="0" y="8"/>
                    </a:cubicBezTo>
                    <a:cubicBezTo>
                      <a:pt x="0" y="2"/>
                      <a:pt x="0" y="2"/>
                      <a:pt x="0" y="2"/>
                    </a:cubicBezTo>
                    <a:cubicBezTo>
                      <a:pt x="0" y="1"/>
                      <a:pt x="1" y="0"/>
                      <a:pt x="2" y="0"/>
                    </a:cubicBezTo>
                    <a:cubicBezTo>
                      <a:pt x="101" y="0"/>
                      <a:pt x="101" y="0"/>
                      <a:pt x="101" y="0"/>
                    </a:cubicBezTo>
                    <a:cubicBezTo>
                      <a:pt x="102" y="0"/>
                      <a:pt x="103" y="1"/>
                      <a:pt x="103" y="2"/>
                    </a:cubicBezTo>
                    <a:cubicBezTo>
                      <a:pt x="103" y="8"/>
                      <a:pt x="103" y="8"/>
                      <a:pt x="103" y="8"/>
                    </a:cubicBezTo>
                    <a:cubicBezTo>
                      <a:pt x="103" y="9"/>
                      <a:pt x="102" y="10"/>
                      <a:pt x="101" y="10"/>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0" name="íṥlïdê">
                <a:extLst>
                  <a:ext uri="{FF2B5EF4-FFF2-40B4-BE49-F238E27FC236}">
                    <a16:creationId xmlns:a16="http://schemas.microsoft.com/office/drawing/2014/main" id="{5E38708C-CA4B-44A1-A702-CCDF56FA0BAA}"/>
                  </a:ext>
                </a:extLst>
              </p:cNvPr>
              <p:cNvSpPr/>
              <p:nvPr/>
            </p:nvSpPr>
            <p:spPr bwMode="auto">
              <a:xfrm>
                <a:off x="5210" y="3129"/>
                <a:ext cx="299" cy="486"/>
              </a:xfrm>
              <a:custGeom>
                <a:gdLst>
                  <a:gd fmla="*/ 91 w 167" name="T0"/>
                  <a:gd fmla="*/ 264 h 272" name="T1"/>
                  <a:gd fmla="*/ 91 w 167" name="T2"/>
                  <a:gd fmla="*/ 53 h 272" name="T3"/>
                  <a:gd fmla="*/ 78 w 167" name="T4"/>
                  <a:gd fmla="*/ 53 h 272" name="T5"/>
                  <a:gd fmla="*/ 77 w 167" name="T6"/>
                  <a:gd fmla="*/ 264 h 272" name="T7"/>
                  <a:gd fmla="*/ 75 w 167" name="T8"/>
                  <a:gd fmla="*/ 265 h 272" name="T9"/>
                  <a:gd fmla="*/ 1 w 167" name="T10"/>
                  <a:gd fmla="*/ 263 h 272" name="T11"/>
                  <a:gd fmla="*/ 0 w 167" name="T12"/>
                  <a:gd fmla="*/ 263 h 272" name="T13"/>
                  <a:gd fmla="*/ 1 w 167" name="T14"/>
                  <a:gd fmla="*/ 0 h 272" name="T15"/>
                  <a:gd fmla="*/ 167 w 167" name="T16"/>
                  <a:gd fmla="*/ 0 h 272" name="T17"/>
                  <a:gd fmla="*/ 167 w 167" name="T18"/>
                  <a:gd fmla="*/ 263 h 272" name="T19"/>
                  <a:gd fmla="*/ 165 w 167" name="T20"/>
                  <a:gd fmla="*/ 263 h 272" name="T21"/>
                  <a:gd fmla="*/ 91 w 167" name="T22"/>
                  <a:gd fmla="*/ 264 h 27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72" w="167">
                    <a:moveTo>
                      <a:pt x="91" y="264"/>
                    </a:moveTo>
                    <a:cubicBezTo>
                      <a:pt x="91" y="53"/>
                      <a:pt x="91" y="53"/>
                      <a:pt x="91" y="53"/>
                    </a:cubicBezTo>
                    <a:cubicBezTo>
                      <a:pt x="78" y="53"/>
                      <a:pt x="78" y="53"/>
                      <a:pt x="78" y="53"/>
                    </a:cubicBezTo>
                    <a:cubicBezTo>
                      <a:pt x="77" y="264"/>
                      <a:pt x="77" y="264"/>
                      <a:pt x="77" y="264"/>
                    </a:cubicBezTo>
                    <a:cubicBezTo>
                      <a:pt x="75" y="265"/>
                      <a:pt x="75" y="265"/>
                      <a:pt x="75" y="265"/>
                    </a:cubicBezTo>
                    <a:cubicBezTo>
                      <a:pt x="51" y="272"/>
                      <a:pt x="25" y="271"/>
                      <a:pt x="1" y="263"/>
                    </a:cubicBezTo>
                    <a:cubicBezTo>
                      <a:pt x="0" y="263"/>
                      <a:pt x="0" y="263"/>
                      <a:pt x="0" y="263"/>
                    </a:cubicBezTo>
                    <a:cubicBezTo>
                      <a:pt x="1" y="0"/>
                      <a:pt x="1" y="0"/>
                      <a:pt x="1" y="0"/>
                    </a:cubicBezTo>
                    <a:cubicBezTo>
                      <a:pt x="167" y="0"/>
                      <a:pt x="167" y="0"/>
                      <a:pt x="167" y="0"/>
                    </a:cubicBezTo>
                    <a:cubicBezTo>
                      <a:pt x="167" y="263"/>
                      <a:pt x="167" y="263"/>
                      <a:pt x="167" y="263"/>
                    </a:cubicBezTo>
                    <a:cubicBezTo>
                      <a:pt x="165" y="263"/>
                      <a:pt x="165" y="263"/>
                      <a:pt x="165" y="263"/>
                    </a:cubicBezTo>
                    <a:cubicBezTo>
                      <a:pt x="141" y="272"/>
                      <a:pt x="115" y="272"/>
                      <a:pt x="91" y="264"/>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1" name="iŝľiďê">
                <a:extLst>
                  <a:ext uri="{FF2B5EF4-FFF2-40B4-BE49-F238E27FC236}">
                    <a16:creationId xmlns:a16="http://schemas.microsoft.com/office/drawing/2014/main" id="{0941E838-69B7-46FD-B3F8-8D9BACD8C8BC}"/>
                  </a:ext>
                </a:extLst>
              </p:cNvPr>
              <p:cNvSpPr/>
              <p:nvPr/>
            </p:nvSpPr>
            <p:spPr bwMode="auto">
              <a:xfrm>
                <a:off x="5212" y="3141"/>
                <a:ext cx="297" cy="124"/>
              </a:xfrm>
              <a:custGeom>
                <a:gdLst>
                  <a:gd fmla="*/ 297 w 297" name="T0"/>
                  <a:gd fmla="*/ 0 h 124" name="T1"/>
                  <a:gd fmla="*/ 0 w 297" name="T2"/>
                  <a:gd fmla="*/ 0 h 124" name="T3"/>
                  <a:gd fmla="*/ 2 w 297" name="T4"/>
                  <a:gd fmla="*/ 124 h 124" name="T5"/>
                  <a:gd fmla="*/ 138 w 297" name="T6"/>
                  <a:gd fmla="*/ 124 h 124" name="T7"/>
                  <a:gd fmla="*/ 138 w 297" name="T8"/>
                  <a:gd fmla="*/ 97 h 124" name="T9"/>
                  <a:gd fmla="*/ 161 w 297" name="T10"/>
                  <a:gd fmla="*/ 97 h 124" name="T11"/>
                  <a:gd fmla="*/ 161 w 297" name="T12"/>
                  <a:gd fmla="*/ 124 h 124" name="T13"/>
                  <a:gd fmla="*/ 295 w 297" name="T14"/>
                  <a:gd fmla="*/ 124 h 124" name="T15"/>
                  <a:gd fmla="*/ 297 w 297" name="T16"/>
                  <a:gd fmla="*/ 0 h 1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4" w="297">
                    <a:moveTo>
                      <a:pt x="297" y="0"/>
                    </a:moveTo>
                    <a:lnTo>
                      <a:pt x="0" y="0"/>
                    </a:lnTo>
                    <a:lnTo>
                      <a:pt x="2" y="124"/>
                    </a:lnTo>
                    <a:lnTo>
                      <a:pt x="138" y="124"/>
                    </a:lnTo>
                    <a:lnTo>
                      <a:pt x="138" y="97"/>
                    </a:lnTo>
                    <a:lnTo>
                      <a:pt x="161" y="97"/>
                    </a:lnTo>
                    <a:lnTo>
                      <a:pt x="161" y="124"/>
                    </a:lnTo>
                    <a:lnTo>
                      <a:pt x="295" y="124"/>
                    </a:lnTo>
                    <a:lnTo>
                      <a:pt x="297" y="0"/>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2" name="î$ľiḓe">
                <a:extLst>
                  <a:ext uri="{FF2B5EF4-FFF2-40B4-BE49-F238E27FC236}">
                    <a16:creationId xmlns:a16="http://schemas.microsoft.com/office/drawing/2014/main" id="{3725400C-E53D-46AF-AEEA-603FECA6CA8A}"/>
                  </a:ext>
                </a:extLst>
              </p:cNvPr>
              <p:cNvSpPr/>
              <p:nvPr/>
            </p:nvSpPr>
            <p:spPr bwMode="auto">
              <a:xfrm>
                <a:off x="5518" y="3064"/>
                <a:ext cx="120" cy="143"/>
              </a:xfrm>
              <a:custGeom>
                <a:gdLst>
                  <a:gd fmla="*/ 34 w 67" name="T0"/>
                  <a:gd fmla="*/ 2 h 80" name="T1"/>
                  <a:gd fmla="*/ 19 w 67" name="T2"/>
                  <a:gd fmla="*/ 5 h 80" name="T3"/>
                  <a:gd fmla="*/ 3 w 67" name="T4"/>
                  <a:gd fmla="*/ 9 h 80" name="T5"/>
                  <a:gd fmla="*/ 20 w 67" name="T6"/>
                  <a:gd fmla="*/ 21 h 80" name="T7"/>
                  <a:gd fmla="*/ 7 w 67" name="T8"/>
                  <a:gd fmla="*/ 49 h 80" name="T9"/>
                  <a:gd fmla="*/ 37 w 67" name="T10"/>
                  <a:gd fmla="*/ 35 h 80" name="T11"/>
                  <a:gd fmla="*/ 24 w 67" name="T12"/>
                  <a:gd fmla="*/ 52 h 80" name="T13"/>
                  <a:gd fmla="*/ 45 w 67" name="T14"/>
                  <a:gd fmla="*/ 60 h 80" name="T15"/>
                  <a:gd fmla="*/ 66 w 67" name="T16"/>
                  <a:gd fmla="*/ 45 h 80" name="T17"/>
                  <a:gd fmla="*/ 53 w 67" name="T18"/>
                  <a:gd fmla="*/ 12 h 80" name="T19"/>
                  <a:gd fmla="*/ 34 w 67" name="T20"/>
                  <a:gd fmla="*/ 2 h 8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80" w="67">
                    <a:moveTo>
                      <a:pt x="34" y="2"/>
                    </a:moveTo>
                    <a:cubicBezTo>
                      <a:pt x="30" y="1"/>
                      <a:pt x="25" y="4"/>
                      <a:pt x="19" y="5"/>
                    </a:cubicBezTo>
                    <a:cubicBezTo>
                      <a:pt x="19" y="5"/>
                      <a:pt x="0" y="0"/>
                      <a:pt x="3" y="9"/>
                    </a:cubicBezTo>
                    <a:cubicBezTo>
                      <a:pt x="6" y="18"/>
                      <a:pt x="13" y="21"/>
                      <a:pt x="20" y="21"/>
                    </a:cubicBezTo>
                    <a:cubicBezTo>
                      <a:pt x="13" y="31"/>
                      <a:pt x="2" y="41"/>
                      <a:pt x="7" y="49"/>
                    </a:cubicBezTo>
                    <a:cubicBezTo>
                      <a:pt x="17" y="63"/>
                      <a:pt x="37" y="35"/>
                      <a:pt x="37" y="35"/>
                    </a:cubicBezTo>
                    <a:cubicBezTo>
                      <a:pt x="37" y="35"/>
                      <a:pt x="32" y="44"/>
                      <a:pt x="24" y="52"/>
                    </a:cubicBezTo>
                    <a:cubicBezTo>
                      <a:pt x="11" y="64"/>
                      <a:pt x="33" y="72"/>
                      <a:pt x="45" y="60"/>
                    </a:cubicBezTo>
                    <a:cubicBezTo>
                      <a:pt x="43" y="75"/>
                      <a:pt x="61" y="80"/>
                      <a:pt x="66" y="45"/>
                    </a:cubicBezTo>
                    <a:cubicBezTo>
                      <a:pt x="67" y="31"/>
                      <a:pt x="60" y="20"/>
                      <a:pt x="53" y="12"/>
                    </a:cubicBezTo>
                    <a:cubicBezTo>
                      <a:pt x="48" y="7"/>
                      <a:pt x="40" y="2"/>
                      <a:pt x="34" y="2"/>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3" name="î$liḍé">
                <a:extLst>
                  <a:ext uri="{FF2B5EF4-FFF2-40B4-BE49-F238E27FC236}">
                    <a16:creationId xmlns:a16="http://schemas.microsoft.com/office/drawing/2014/main" id="{C6227604-4408-447C-ABF7-32BBB067129C}"/>
                  </a:ext>
                </a:extLst>
              </p:cNvPr>
              <p:cNvSpPr/>
              <p:nvPr/>
            </p:nvSpPr>
            <p:spPr bwMode="auto">
              <a:xfrm>
                <a:off x="5000" y="2156"/>
                <a:ext cx="120" cy="105"/>
              </a:xfrm>
              <a:custGeom>
                <a:gdLst>
                  <a:gd fmla="*/ 5 w 67" name="T0"/>
                  <a:gd fmla="*/ 27 h 59" name="T1"/>
                  <a:gd fmla="*/ 34 w 67" name="T2"/>
                  <a:gd fmla="*/ 59 h 59" name="T3"/>
                  <a:gd fmla="*/ 67 w 67" name="T4"/>
                  <a:gd fmla="*/ 29 h 59" name="T5"/>
                  <a:gd fmla="*/ 34 w 67" name="T6"/>
                  <a:gd fmla="*/ 0 h 59" name="T7"/>
                  <a:gd fmla="*/ 5 w 67" name="T8"/>
                  <a:gd fmla="*/ 27 h 59" name="T9"/>
                </a:gdLst>
                <a:cxnLst>
                  <a:cxn ang="0">
                    <a:pos x="T0" y="T1"/>
                  </a:cxn>
                  <a:cxn ang="0">
                    <a:pos x="T2" y="T3"/>
                  </a:cxn>
                  <a:cxn ang="0">
                    <a:pos x="T4" y="T5"/>
                  </a:cxn>
                  <a:cxn ang="0">
                    <a:pos x="T6" y="T7"/>
                  </a:cxn>
                  <a:cxn ang="0">
                    <a:pos x="T8" y="T9"/>
                  </a:cxn>
                </a:cxnLst>
                <a:rect b="b" l="0" r="r" t="0"/>
                <a:pathLst>
                  <a:path h="59" w="67">
                    <a:moveTo>
                      <a:pt x="5" y="27"/>
                    </a:moveTo>
                    <a:cubicBezTo>
                      <a:pt x="0" y="52"/>
                      <a:pt x="17" y="59"/>
                      <a:pt x="34" y="59"/>
                    </a:cubicBezTo>
                    <a:cubicBezTo>
                      <a:pt x="52" y="59"/>
                      <a:pt x="67" y="46"/>
                      <a:pt x="67" y="29"/>
                    </a:cubicBezTo>
                    <a:cubicBezTo>
                      <a:pt x="67" y="13"/>
                      <a:pt x="52" y="0"/>
                      <a:pt x="34" y="0"/>
                    </a:cubicBezTo>
                    <a:cubicBezTo>
                      <a:pt x="17" y="0"/>
                      <a:pt x="8" y="11"/>
                      <a:pt x="5" y="27"/>
                    </a:cubicBezTo>
                    <a:close/>
                  </a:path>
                </a:pathLst>
              </a:custGeom>
              <a:solidFill>
                <a:srgbClr val="FF9E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4" name="iŝlïḍè">
                <a:extLst>
                  <a:ext uri="{FF2B5EF4-FFF2-40B4-BE49-F238E27FC236}">
                    <a16:creationId xmlns:a16="http://schemas.microsoft.com/office/drawing/2014/main" id="{A3EEBE1E-3545-483E-8CC7-F0EB51589D7B}"/>
                  </a:ext>
                </a:extLst>
              </p:cNvPr>
              <p:cNvSpPr/>
              <p:nvPr/>
            </p:nvSpPr>
            <p:spPr bwMode="auto">
              <a:xfrm>
                <a:off x="5027" y="2129"/>
                <a:ext cx="47" cy="62"/>
              </a:xfrm>
              <a:prstGeom prst="ellipse">
                <a:avLst/>
              </a:pr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5" name="ïṣļíḋè">
                <a:extLst>
                  <a:ext uri="{FF2B5EF4-FFF2-40B4-BE49-F238E27FC236}">
                    <a16:creationId xmlns:a16="http://schemas.microsoft.com/office/drawing/2014/main" id="{31460ED5-A4AF-4F2D-80AC-799BBD9999D0}"/>
                  </a:ext>
                </a:extLst>
              </p:cNvPr>
              <p:cNvSpPr/>
              <p:nvPr/>
            </p:nvSpPr>
            <p:spPr bwMode="auto">
              <a:xfrm>
                <a:off x="5040" y="2123"/>
                <a:ext cx="86" cy="111"/>
              </a:xfrm>
              <a:custGeom>
                <a:gdLst>
                  <a:gd fmla="*/ 32 w 48" name="T0"/>
                  <a:gd fmla="*/ 62 h 62" name="T1"/>
                  <a:gd fmla="*/ 20 w 48" name="T2"/>
                  <a:gd fmla="*/ 3 h 62" name="T3"/>
                  <a:gd fmla="*/ 20 w 48" name="T4"/>
                  <a:gd fmla="*/ 37 h 62" name="T5"/>
                  <a:gd fmla="*/ 29 w 48" name="T6"/>
                  <a:gd fmla="*/ 22 h 62" name="T7"/>
                </a:gdLst>
                <a:cxnLst>
                  <a:cxn ang="0">
                    <a:pos x="T0" y="T1"/>
                  </a:cxn>
                  <a:cxn ang="0">
                    <a:pos x="T2" y="T3"/>
                  </a:cxn>
                  <a:cxn ang="0">
                    <a:pos x="T4" y="T5"/>
                  </a:cxn>
                  <a:cxn ang="0">
                    <a:pos x="T6" y="T7"/>
                  </a:cxn>
                </a:cxnLst>
                <a:rect b="b" l="0" r="r" t="0"/>
                <a:pathLst>
                  <a:path h="62" w="48">
                    <a:moveTo>
                      <a:pt x="32" y="62"/>
                    </a:moveTo>
                    <a:cubicBezTo>
                      <a:pt x="48" y="49"/>
                      <a:pt x="40" y="6"/>
                      <a:pt x="20" y="3"/>
                    </a:cubicBezTo>
                    <a:cubicBezTo>
                      <a:pt x="0" y="0"/>
                      <a:pt x="6" y="36"/>
                      <a:pt x="20" y="37"/>
                    </a:cubicBezTo>
                    <a:cubicBezTo>
                      <a:pt x="32" y="39"/>
                      <a:pt x="29" y="22"/>
                      <a:pt x="29" y="22"/>
                    </a:cubicBezTo>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6" name="ïṥliḋe">
                <a:extLst>
                  <a:ext uri="{FF2B5EF4-FFF2-40B4-BE49-F238E27FC236}">
                    <a16:creationId xmlns:a16="http://schemas.microsoft.com/office/drawing/2014/main" id="{EE41C393-94F8-42B1-80BB-33009BDBB695}"/>
                  </a:ext>
                </a:extLst>
              </p:cNvPr>
              <p:cNvSpPr/>
              <p:nvPr/>
            </p:nvSpPr>
            <p:spPr bwMode="auto">
              <a:xfrm>
                <a:off x="5024" y="2148"/>
                <a:ext cx="116" cy="115"/>
              </a:xfrm>
              <a:custGeom>
                <a:gdLst>
                  <a:gd fmla="*/ 45 w 65" name="T0"/>
                  <a:gd fmla="*/ 2 h 64" name="T1"/>
                  <a:gd fmla="*/ 28 w 65" name="T2"/>
                  <a:gd fmla="*/ 63 h 64" name="T3"/>
                  <a:gd fmla="*/ 34 w 65" name="T4"/>
                  <a:gd fmla="*/ 28 h 64" name="T5"/>
                  <a:gd fmla="*/ 45 w 65" name="T6"/>
                  <a:gd fmla="*/ 2 h 64" name="T7"/>
                </a:gdLst>
                <a:cxnLst>
                  <a:cxn ang="0">
                    <a:pos x="T0" y="T1"/>
                  </a:cxn>
                  <a:cxn ang="0">
                    <a:pos x="T2" y="T3"/>
                  </a:cxn>
                  <a:cxn ang="0">
                    <a:pos x="T4" y="T5"/>
                  </a:cxn>
                  <a:cxn ang="0">
                    <a:pos x="T6" y="T7"/>
                  </a:cxn>
                </a:cxnLst>
                <a:rect b="b" l="0" r="r" t="0"/>
                <a:pathLst>
                  <a:path h="64" w="65">
                    <a:moveTo>
                      <a:pt x="45" y="2"/>
                    </a:moveTo>
                    <a:cubicBezTo>
                      <a:pt x="65" y="8"/>
                      <a:pt x="55" y="64"/>
                      <a:pt x="28" y="63"/>
                    </a:cubicBezTo>
                    <a:cubicBezTo>
                      <a:pt x="0" y="63"/>
                      <a:pt x="9" y="12"/>
                      <a:pt x="34" y="28"/>
                    </a:cubicBezTo>
                    <a:cubicBezTo>
                      <a:pt x="34" y="28"/>
                      <a:pt x="35" y="0"/>
                      <a:pt x="45" y="2"/>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7" name="ïšḻîḋe">
                <a:extLst>
                  <a:ext uri="{FF2B5EF4-FFF2-40B4-BE49-F238E27FC236}">
                    <a16:creationId xmlns:a16="http://schemas.microsoft.com/office/drawing/2014/main" id="{53A6A83E-C8FB-40ED-971C-D62378908AB2}"/>
                  </a:ext>
                </a:extLst>
              </p:cNvPr>
              <p:cNvSpPr/>
              <p:nvPr/>
            </p:nvSpPr>
            <p:spPr bwMode="auto">
              <a:xfrm>
                <a:off x="5002" y="2138"/>
                <a:ext cx="50" cy="60"/>
              </a:xfrm>
              <a:custGeom>
                <a:gdLst>
                  <a:gd fmla="*/ 3 w 28" name="T0"/>
                  <a:gd fmla="*/ 21 h 34" name="T1"/>
                  <a:gd fmla="*/ 19 w 28" name="T2"/>
                  <a:gd fmla="*/ 32 h 34" name="T3"/>
                  <a:gd fmla="*/ 25 w 28" name="T4"/>
                  <a:gd fmla="*/ 13 h 34" name="T5"/>
                  <a:gd fmla="*/ 9 w 28" name="T6"/>
                  <a:gd fmla="*/ 2 h 34" name="T7"/>
                  <a:gd fmla="*/ 3 w 28" name="T8"/>
                  <a:gd fmla="*/ 21 h 34" name="T9"/>
                </a:gdLst>
                <a:cxnLst>
                  <a:cxn ang="0">
                    <a:pos x="T0" y="T1"/>
                  </a:cxn>
                  <a:cxn ang="0">
                    <a:pos x="T2" y="T3"/>
                  </a:cxn>
                  <a:cxn ang="0">
                    <a:pos x="T4" y="T5"/>
                  </a:cxn>
                  <a:cxn ang="0">
                    <a:pos x="T6" y="T7"/>
                  </a:cxn>
                  <a:cxn ang="0">
                    <a:pos x="T8" y="T9"/>
                  </a:cxn>
                </a:cxnLst>
                <a:rect b="b" l="0" r="r" t="0"/>
                <a:pathLst>
                  <a:path h="34" w="28">
                    <a:moveTo>
                      <a:pt x="3" y="21"/>
                    </a:moveTo>
                    <a:cubicBezTo>
                      <a:pt x="6" y="29"/>
                      <a:pt x="13" y="34"/>
                      <a:pt x="19" y="32"/>
                    </a:cubicBezTo>
                    <a:cubicBezTo>
                      <a:pt x="25" y="30"/>
                      <a:pt x="28" y="22"/>
                      <a:pt x="25" y="13"/>
                    </a:cubicBezTo>
                    <a:cubicBezTo>
                      <a:pt x="22" y="5"/>
                      <a:pt x="15" y="0"/>
                      <a:pt x="9" y="2"/>
                    </a:cubicBezTo>
                    <a:cubicBezTo>
                      <a:pt x="3" y="4"/>
                      <a:pt x="0" y="13"/>
                      <a:pt x="3" y="21"/>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8" name="i$líḍe">
                <a:extLst>
                  <a:ext uri="{FF2B5EF4-FFF2-40B4-BE49-F238E27FC236}">
                    <a16:creationId xmlns:a16="http://schemas.microsoft.com/office/drawing/2014/main" id="{7CD4461F-3854-4E79-9EBB-2D561CF11F11}"/>
                  </a:ext>
                </a:extLst>
              </p:cNvPr>
              <p:cNvSpPr/>
              <p:nvPr/>
            </p:nvSpPr>
            <p:spPr bwMode="auto">
              <a:xfrm>
                <a:off x="4988" y="2152"/>
                <a:ext cx="43" cy="52"/>
              </a:xfrm>
              <a:custGeom>
                <a:gdLst>
                  <a:gd fmla="*/ 3 w 24" name="T0"/>
                  <a:gd fmla="*/ 18 h 29" name="T1"/>
                  <a:gd fmla="*/ 16 w 24" name="T2"/>
                  <a:gd fmla="*/ 28 h 29" name="T3"/>
                  <a:gd fmla="*/ 21 w 24" name="T4"/>
                  <a:gd fmla="*/ 12 h 29" name="T5"/>
                  <a:gd fmla="*/ 7 w 24" name="T6"/>
                  <a:gd fmla="*/ 2 h 29" name="T7"/>
                  <a:gd fmla="*/ 3 w 24" name="T8"/>
                  <a:gd fmla="*/ 18 h 29" name="T9"/>
                </a:gdLst>
                <a:cxnLst>
                  <a:cxn ang="0">
                    <a:pos x="T0" y="T1"/>
                  </a:cxn>
                  <a:cxn ang="0">
                    <a:pos x="T2" y="T3"/>
                  </a:cxn>
                  <a:cxn ang="0">
                    <a:pos x="T4" y="T5"/>
                  </a:cxn>
                  <a:cxn ang="0">
                    <a:pos x="T6" y="T7"/>
                  </a:cxn>
                  <a:cxn ang="0">
                    <a:pos x="T8" y="T9"/>
                  </a:cxn>
                </a:cxnLst>
                <a:rect b="b" l="0" r="r" t="0"/>
                <a:pathLst>
                  <a:path h="28" w="24">
                    <a:moveTo>
                      <a:pt x="3" y="18"/>
                    </a:moveTo>
                    <a:cubicBezTo>
                      <a:pt x="5" y="25"/>
                      <a:pt x="11" y="29"/>
                      <a:pt x="16" y="28"/>
                    </a:cubicBezTo>
                    <a:cubicBezTo>
                      <a:pt x="21" y="26"/>
                      <a:pt x="24" y="19"/>
                      <a:pt x="21" y="12"/>
                    </a:cubicBezTo>
                    <a:cubicBezTo>
                      <a:pt x="19" y="5"/>
                      <a:pt x="13" y="0"/>
                      <a:pt x="7" y="2"/>
                    </a:cubicBezTo>
                    <a:cubicBezTo>
                      <a:pt x="2" y="4"/>
                      <a:pt x="0" y="11"/>
                      <a:pt x="3" y="18"/>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9" name="íslîďè">
                <a:extLst>
                  <a:ext uri="{FF2B5EF4-FFF2-40B4-BE49-F238E27FC236}">
                    <a16:creationId xmlns:a16="http://schemas.microsoft.com/office/drawing/2014/main" id="{2071C401-1179-4507-BEB6-F198AC43BDE5}"/>
                  </a:ext>
                </a:extLst>
              </p:cNvPr>
              <p:cNvSpPr/>
              <p:nvPr/>
            </p:nvSpPr>
            <p:spPr bwMode="auto">
              <a:xfrm>
                <a:off x="5022" y="2225"/>
                <a:ext cx="111" cy="75"/>
              </a:xfrm>
              <a:custGeom>
                <a:gdLst>
                  <a:gd fmla="*/ 14 w 111" name="T0"/>
                  <a:gd fmla="*/ 75 h 75" name="T1"/>
                  <a:gd fmla="*/ 111 w 111" name="T2"/>
                  <a:gd fmla="*/ 43 h 75" name="T3"/>
                  <a:gd fmla="*/ 97 w 111" name="T4"/>
                  <a:gd fmla="*/ 0 h 75" name="T5"/>
                  <a:gd fmla="*/ 0 w 111" name="T6"/>
                  <a:gd fmla="*/ 32 h 75" name="T7"/>
                  <a:gd fmla="*/ 14 w 111" name="T8"/>
                  <a:gd fmla="*/ 75 h 75" name="T9"/>
                </a:gdLst>
                <a:cxnLst>
                  <a:cxn ang="0">
                    <a:pos x="T0" y="T1"/>
                  </a:cxn>
                  <a:cxn ang="0">
                    <a:pos x="T2" y="T3"/>
                  </a:cxn>
                  <a:cxn ang="0">
                    <a:pos x="T4" y="T5"/>
                  </a:cxn>
                  <a:cxn ang="0">
                    <a:pos x="T6" y="T7"/>
                  </a:cxn>
                  <a:cxn ang="0">
                    <a:pos x="T8" y="T9"/>
                  </a:cxn>
                </a:cxnLst>
                <a:rect b="b" l="0" r="r" t="0"/>
                <a:pathLst>
                  <a:path h="75" w="110">
                    <a:moveTo>
                      <a:pt x="14" y="75"/>
                    </a:moveTo>
                    <a:lnTo>
                      <a:pt x="111" y="43"/>
                    </a:lnTo>
                    <a:lnTo>
                      <a:pt x="97" y="0"/>
                    </a:lnTo>
                    <a:lnTo>
                      <a:pt x="0" y="32"/>
                    </a:lnTo>
                    <a:lnTo>
                      <a:pt x="14" y="7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0" name="î$ľiḋè">
                <a:extLst>
                  <a:ext uri="{FF2B5EF4-FFF2-40B4-BE49-F238E27FC236}">
                    <a16:creationId xmlns:a16="http://schemas.microsoft.com/office/drawing/2014/main" id="{60AD336D-74C6-4C9B-96F0-DD257A2ABBAB}"/>
                  </a:ext>
                </a:extLst>
              </p:cNvPr>
              <p:cNvSpPr/>
              <p:nvPr/>
            </p:nvSpPr>
            <p:spPr bwMode="auto">
              <a:xfrm>
                <a:off x="5565" y="3032"/>
                <a:ext cx="102" cy="89"/>
              </a:xfrm>
              <a:custGeom>
                <a:gdLst>
                  <a:gd fmla="*/ 27 w 102" name="T0"/>
                  <a:gd fmla="*/ 0 h 89" name="T1"/>
                  <a:gd fmla="*/ 102 w 102" name="T2"/>
                  <a:gd fmla="*/ 52 h 89" name="T3"/>
                  <a:gd fmla="*/ 77 w 102" name="T4"/>
                  <a:gd fmla="*/ 89 h 89" name="T5"/>
                  <a:gd fmla="*/ 0 w 102" name="T6"/>
                  <a:gd fmla="*/ 38 h 89" name="T7"/>
                  <a:gd fmla="*/ 27 w 102" name="T8"/>
                  <a:gd fmla="*/ 0 h 89" name="T9"/>
                </a:gdLst>
                <a:cxnLst>
                  <a:cxn ang="0">
                    <a:pos x="T0" y="T1"/>
                  </a:cxn>
                  <a:cxn ang="0">
                    <a:pos x="T2" y="T3"/>
                  </a:cxn>
                  <a:cxn ang="0">
                    <a:pos x="T4" y="T5"/>
                  </a:cxn>
                  <a:cxn ang="0">
                    <a:pos x="T6" y="T7"/>
                  </a:cxn>
                  <a:cxn ang="0">
                    <a:pos x="T8" y="T9"/>
                  </a:cxn>
                </a:cxnLst>
                <a:rect b="b" l="0" r="r" t="0"/>
                <a:pathLst>
                  <a:path h="89" w="102">
                    <a:moveTo>
                      <a:pt x="27" y="0"/>
                    </a:moveTo>
                    <a:lnTo>
                      <a:pt x="102" y="52"/>
                    </a:lnTo>
                    <a:lnTo>
                      <a:pt x="77" y="89"/>
                    </a:lnTo>
                    <a:lnTo>
                      <a:pt x="0" y="38"/>
                    </a:lnTo>
                    <a:lnTo>
                      <a:pt x="27"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1" name="is1iḋe">
                <a:extLst>
                  <a:ext uri="{FF2B5EF4-FFF2-40B4-BE49-F238E27FC236}">
                    <a16:creationId xmlns:a16="http://schemas.microsoft.com/office/drawing/2014/main" id="{960046AE-3C18-4468-B841-D138DB892EB5}"/>
                  </a:ext>
                </a:extLst>
              </p:cNvPr>
              <p:cNvSpPr/>
              <p:nvPr/>
            </p:nvSpPr>
            <p:spPr bwMode="auto">
              <a:xfrm>
                <a:off x="5201" y="2646"/>
                <a:ext cx="591" cy="461"/>
              </a:xfrm>
              <a:custGeom>
                <a:gdLst>
                  <a:gd fmla="*/ 259 w 330" name="T0"/>
                  <a:gd fmla="*/ 258 h 258" name="T1"/>
                  <a:gd fmla="*/ 279 w 330" name="T2"/>
                  <a:gd fmla="*/ 80 h 258" name="T3"/>
                  <a:gd fmla="*/ 0 w 330" name="T4"/>
                  <a:gd fmla="*/ 86 h 258" name="T5"/>
                  <a:gd fmla="*/ 33 w 330" name="T6"/>
                  <a:gd fmla="*/ 121 h 258" name="T7"/>
                  <a:gd fmla="*/ 150 w 330" name="T8"/>
                  <a:gd fmla="*/ 96 h 258" name="T9"/>
                  <a:gd fmla="*/ 227 w 330" name="T10"/>
                  <a:gd fmla="*/ 115 h 258" name="T11"/>
                  <a:gd fmla="*/ 209 w 330" name="T12"/>
                  <a:gd fmla="*/ 221 h 258" name="T13"/>
                  <a:gd fmla="*/ 259 w 330" name="T14"/>
                  <a:gd fmla="*/ 258 h 2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8" w="330">
                    <a:moveTo>
                      <a:pt x="259" y="258"/>
                    </a:moveTo>
                    <a:cubicBezTo>
                      <a:pt x="262" y="253"/>
                      <a:pt x="330" y="158"/>
                      <a:pt x="279" y="80"/>
                    </a:cubicBezTo>
                    <a:cubicBezTo>
                      <a:pt x="225" y="0"/>
                      <a:pt x="80" y="33"/>
                      <a:pt x="0" y="86"/>
                    </a:cubicBezTo>
                    <a:cubicBezTo>
                      <a:pt x="33" y="121"/>
                      <a:pt x="33" y="121"/>
                      <a:pt x="33" y="121"/>
                    </a:cubicBezTo>
                    <a:cubicBezTo>
                      <a:pt x="123" y="110"/>
                      <a:pt x="111" y="100"/>
                      <a:pt x="150" y="96"/>
                    </a:cubicBezTo>
                    <a:cubicBezTo>
                      <a:pt x="168" y="93"/>
                      <a:pt x="211" y="91"/>
                      <a:pt x="227" y="115"/>
                    </a:cubicBezTo>
                    <a:cubicBezTo>
                      <a:pt x="254" y="155"/>
                      <a:pt x="209" y="220"/>
                      <a:pt x="209" y="221"/>
                    </a:cubicBezTo>
                    <a:lnTo>
                      <a:pt x="259" y="258"/>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2" name="ïśḻiḋè">
                <a:extLst>
                  <a:ext uri="{FF2B5EF4-FFF2-40B4-BE49-F238E27FC236}">
                    <a16:creationId xmlns:a16="http://schemas.microsoft.com/office/drawing/2014/main" id="{F85929F7-DF91-4EB8-A400-D29E8CF618CA}"/>
                  </a:ext>
                </a:extLst>
              </p:cNvPr>
              <p:cNvSpPr/>
              <p:nvPr/>
            </p:nvSpPr>
            <p:spPr bwMode="auto">
              <a:xfrm>
                <a:off x="5022" y="2243"/>
                <a:ext cx="290" cy="564"/>
              </a:xfrm>
              <a:custGeom>
                <a:gdLst>
                  <a:gd fmla="*/ 290 w 290" name="T0"/>
                  <a:gd fmla="*/ 528 h 564" name="T1"/>
                  <a:gd fmla="*/ 107 w 290" name="T2"/>
                  <a:gd fmla="*/ 0 h 564" name="T3"/>
                  <a:gd fmla="*/ 0 w 290" name="T4"/>
                  <a:gd fmla="*/ 38 h 564" name="T5"/>
                  <a:gd fmla="*/ 184 w 290" name="T6"/>
                  <a:gd fmla="*/ 564 h 564" name="T7"/>
                  <a:gd fmla="*/ 290 w 290" name="T8"/>
                  <a:gd fmla="*/ 528 h 564" name="T9"/>
                </a:gdLst>
                <a:cxnLst>
                  <a:cxn ang="0">
                    <a:pos x="T0" y="T1"/>
                  </a:cxn>
                  <a:cxn ang="0">
                    <a:pos x="T2" y="T3"/>
                  </a:cxn>
                  <a:cxn ang="0">
                    <a:pos x="T4" y="T5"/>
                  </a:cxn>
                  <a:cxn ang="0">
                    <a:pos x="T6" y="T7"/>
                  </a:cxn>
                  <a:cxn ang="0">
                    <a:pos x="T8" y="T9"/>
                  </a:cxn>
                </a:cxnLst>
                <a:rect b="b" l="0" r="r" t="0"/>
                <a:pathLst>
                  <a:path h="564" w="290">
                    <a:moveTo>
                      <a:pt x="290" y="528"/>
                    </a:moveTo>
                    <a:lnTo>
                      <a:pt x="107" y="0"/>
                    </a:lnTo>
                    <a:lnTo>
                      <a:pt x="0" y="38"/>
                    </a:lnTo>
                    <a:lnTo>
                      <a:pt x="184" y="564"/>
                    </a:lnTo>
                    <a:lnTo>
                      <a:pt x="290" y="528"/>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3" name="îṡļiḑe">
                <a:extLst>
                  <a:ext uri="{FF2B5EF4-FFF2-40B4-BE49-F238E27FC236}">
                    <a16:creationId xmlns:a16="http://schemas.microsoft.com/office/drawing/2014/main" id="{0099A310-8E7D-45AA-83D3-6E0595BF99A7}"/>
                  </a:ext>
                </a:extLst>
              </p:cNvPr>
              <p:cNvSpPr/>
              <p:nvPr/>
            </p:nvSpPr>
            <p:spPr bwMode="auto">
              <a:xfrm>
                <a:off x="5022" y="2243"/>
                <a:ext cx="290" cy="564"/>
              </a:xfrm>
              <a:custGeom>
                <a:gdLst>
                  <a:gd fmla="*/ 290 w 290" name="T0"/>
                  <a:gd fmla="*/ 528 h 564" name="T1"/>
                  <a:gd fmla="*/ 107 w 290" name="T2"/>
                  <a:gd fmla="*/ 0 h 564" name="T3"/>
                  <a:gd fmla="*/ 0 w 290" name="T4"/>
                  <a:gd fmla="*/ 38 h 564" name="T5"/>
                  <a:gd fmla="*/ 184 w 290" name="T6"/>
                  <a:gd fmla="*/ 564 h 564" name="T7"/>
                </a:gdLst>
                <a:cxnLst>
                  <a:cxn ang="0">
                    <a:pos x="T0" y="T1"/>
                  </a:cxn>
                  <a:cxn ang="0">
                    <a:pos x="T2" y="T3"/>
                  </a:cxn>
                  <a:cxn ang="0">
                    <a:pos x="T4" y="T5"/>
                  </a:cxn>
                  <a:cxn ang="0">
                    <a:pos x="T6" y="T7"/>
                  </a:cxn>
                </a:cxnLst>
                <a:rect b="b" l="0" r="r" t="0"/>
                <a:pathLst>
                  <a:path h="564" w="290">
                    <a:moveTo>
                      <a:pt x="290" y="528"/>
                    </a:moveTo>
                    <a:lnTo>
                      <a:pt x="107" y="0"/>
                    </a:lnTo>
                    <a:lnTo>
                      <a:pt x="0" y="38"/>
                    </a:lnTo>
                    <a:lnTo>
                      <a:pt x="184" y="564"/>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284" name="iṡlíde">
                <a:extLst>
                  <a:ext uri="{FF2B5EF4-FFF2-40B4-BE49-F238E27FC236}">
                    <a16:creationId xmlns:a16="http://schemas.microsoft.com/office/drawing/2014/main" id="{A857A722-FD62-462C-B06B-AAAE6F1E077A}"/>
                  </a:ext>
                </a:extLst>
              </p:cNvPr>
              <p:cNvSpPr/>
              <p:nvPr/>
            </p:nvSpPr>
            <p:spPr bwMode="auto">
              <a:xfrm>
                <a:off x="5172" y="2698"/>
                <a:ext cx="373" cy="506"/>
              </a:xfrm>
              <a:custGeom>
                <a:gdLst>
                  <a:gd fmla="*/ 104 w 208" name="T0"/>
                  <a:gd fmla="*/ 0 h 283" name="T1"/>
                  <a:gd fmla="*/ 195 w 208" name="T2"/>
                  <a:gd fmla="*/ 52 h 283" name="T3"/>
                  <a:gd fmla="*/ 195 w 208" name="T4"/>
                  <a:gd fmla="*/ 247 h 283" name="T5"/>
                  <a:gd fmla="*/ 14 w 208" name="T6"/>
                  <a:gd fmla="*/ 241 h 283" name="T7"/>
                  <a:gd fmla="*/ 14 w 208" name="T8"/>
                  <a:gd fmla="*/ 37 h 283" name="T9"/>
                  <a:gd fmla="*/ 104 w 208" name="T10"/>
                  <a:gd fmla="*/ 0 h 283" name="T11"/>
                </a:gdLst>
                <a:cxnLst>
                  <a:cxn ang="0">
                    <a:pos x="T0" y="T1"/>
                  </a:cxn>
                  <a:cxn ang="0">
                    <a:pos x="T2" y="T3"/>
                  </a:cxn>
                  <a:cxn ang="0">
                    <a:pos x="T4" y="T5"/>
                  </a:cxn>
                  <a:cxn ang="0">
                    <a:pos x="T6" y="T7"/>
                  </a:cxn>
                  <a:cxn ang="0">
                    <a:pos x="T8" y="T9"/>
                  </a:cxn>
                  <a:cxn ang="0">
                    <a:pos x="T10" y="T11"/>
                  </a:cxn>
                </a:cxnLst>
                <a:rect b="b" l="0" r="r" t="0"/>
                <a:pathLst>
                  <a:path h="283" w="208">
                    <a:moveTo>
                      <a:pt x="104" y="0"/>
                    </a:moveTo>
                    <a:cubicBezTo>
                      <a:pt x="208" y="0"/>
                      <a:pt x="195" y="52"/>
                      <a:pt x="195" y="52"/>
                    </a:cubicBezTo>
                    <a:cubicBezTo>
                      <a:pt x="195" y="247"/>
                      <a:pt x="195" y="247"/>
                      <a:pt x="195" y="247"/>
                    </a:cubicBezTo>
                    <a:cubicBezTo>
                      <a:pt x="150" y="270"/>
                      <a:pt x="45" y="283"/>
                      <a:pt x="14" y="241"/>
                    </a:cubicBezTo>
                    <a:cubicBezTo>
                      <a:pt x="14" y="37"/>
                      <a:pt x="14" y="37"/>
                      <a:pt x="14" y="37"/>
                    </a:cubicBezTo>
                    <a:cubicBezTo>
                      <a:pt x="14" y="37"/>
                      <a:pt x="0" y="0"/>
                      <a:pt x="104" y="0"/>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5" name="i$ḷïḑe">
                <a:extLst>
                  <a:ext uri="{FF2B5EF4-FFF2-40B4-BE49-F238E27FC236}">
                    <a16:creationId xmlns:a16="http://schemas.microsoft.com/office/drawing/2014/main" id="{8E66CA73-89AA-4F76-85BB-8B8FB0D0C138}"/>
                  </a:ext>
                </a:extLst>
              </p:cNvPr>
              <p:cNvSpPr/>
              <p:nvPr/>
            </p:nvSpPr>
            <p:spPr bwMode="auto">
              <a:xfrm>
                <a:off x="5341" y="2928"/>
                <a:ext cx="7" cy="254"/>
              </a:xfrm>
              <a:custGeom>
                <a:gdLst>
                  <a:gd fmla="*/ 0 w 4" name="T0"/>
                  <a:gd fmla="*/ 3 h 142" name="T1"/>
                  <a:gd fmla="*/ 0 w 4" name="T2"/>
                  <a:gd fmla="*/ 140 h 142" name="T3"/>
                  <a:gd fmla="*/ 4 w 4" name="T4"/>
                  <a:gd fmla="*/ 140 h 142" name="T5"/>
                  <a:gd fmla="*/ 4 w 4" name="T6"/>
                  <a:gd fmla="*/ 3 h 142" name="T7"/>
                  <a:gd fmla="*/ 0 w 4" name="T8"/>
                  <a:gd fmla="*/ 3 h 142" name="T9"/>
                </a:gdLst>
                <a:cxnLst>
                  <a:cxn ang="0">
                    <a:pos x="T0" y="T1"/>
                  </a:cxn>
                  <a:cxn ang="0">
                    <a:pos x="T2" y="T3"/>
                  </a:cxn>
                  <a:cxn ang="0">
                    <a:pos x="T4" y="T5"/>
                  </a:cxn>
                  <a:cxn ang="0">
                    <a:pos x="T6" y="T7"/>
                  </a:cxn>
                  <a:cxn ang="0">
                    <a:pos x="T8" y="T9"/>
                  </a:cxn>
                </a:cxnLst>
                <a:rect b="b" l="0" r="r" t="0"/>
                <a:pathLst>
                  <a:path h="142" w="4">
                    <a:moveTo>
                      <a:pt x="0" y="3"/>
                    </a:moveTo>
                    <a:cubicBezTo>
                      <a:pt x="0" y="48"/>
                      <a:pt x="0" y="94"/>
                      <a:pt x="0" y="140"/>
                    </a:cubicBezTo>
                    <a:cubicBezTo>
                      <a:pt x="0" y="142"/>
                      <a:pt x="4" y="142"/>
                      <a:pt x="4" y="140"/>
                    </a:cubicBezTo>
                    <a:cubicBezTo>
                      <a:pt x="4" y="94"/>
                      <a:pt x="4" y="48"/>
                      <a:pt x="4" y="3"/>
                    </a:cubicBezTo>
                    <a:cubicBezTo>
                      <a:pt x="4" y="0"/>
                      <a:pt x="0" y="0"/>
                      <a:pt x="0" y="3"/>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6" name="ïšļîḑe">
                <a:extLst>
                  <a:ext uri="{FF2B5EF4-FFF2-40B4-BE49-F238E27FC236}">
                    <a16:creationId xmlns:a16="http://schemas.microsoft.com/office/drawing/2014/main" id="{96814565-E436-4C01-AFA0-1E498719D22D}"/>
                  </a:ext>
                </a:extLst>
              </p:cNvPr>
              <p:cNvSpPr/>
              <p:nvPr/>
            </p:nvSpPr>
            <p:spPr bwMode="auto">
              <a:xfrm>
                <a:off x="5274" y="2717"/>
                <a:ext cx="165" cy="217"/>
              </a:xfrm>
              <a:custGeom>
                <a:gdLst>
                  <a:gd fmla="*/ 165 w 165" name="T0"/>
                  <a:gd fmla="*/ 0 h 217" name="T1"/>
                  <a:gd fmla="*/ 70 w 165" name="T2"/>
                  <a:gd fmla="*/ 217 h 217" name="T3"/>
                  <a:gd fmla="*/ 0 w 165" name="T4"/>
                  <a:gd fmla="*/ 0 h 217" name="T5"/>
                  <a:gd fmla="*/ 165 w 165" name="T6"/>
                  <a:gd fmla="*/ 0 h 217" name="T7"/>
                </a:gdLst>
                <a:cxnLst>
                  <a:cxn ang="0">
                    <a:pos x="T0" y="T1"/>
                  </a:cxn>
                  <a:cxn ang="0">
                    <a:pos x="T2" y="T3"/>
                  </a:cxn>
                  <a:cxn ang="0">
                    <a:pos x="T4" y="T5"/>
                  </a:cxn>
                  <a:cxn ang="0">
                    <a:pos x="T6" y="T7"/>
                  </a:cxn>
                </a:cxnLst>
                <a:rect b="b" l="0" r="r" t="0"/>
                <a:pathLst>
                  <a:path h="216" w="165">
                    <a:moveTo>
                      <a:pt x="165" y="0"/>
                    </a:moveTo>
                    <a:lnTo>
                      <a:pt x="70" y="217"/>
                    </a:lnTo>
                    <a:lnTo>
                      <a:pt x="0" y="0"/>
                    </a:lnTo>
                    <a:lnTo>
                      <a:pt x="165"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7" name="iSḻiḑe">
                <a:extLst>
                  <a:ext uri="{FF2B5EF4-FFF2-40B4-BE49-F238E27FC236}">
                    <a16:creationId xmlns:a16="http://schemas.microsoft.com/office/drawing/2014/main" id="{4D9994B6-F1D5-424A-9028-4EB096BC2F96}"/>
                  </a:ext>
                </a:extLst>
              </p:cNvPr>
              <p:cNvSpPr/>
              <p:nvPr/>
            </p:nvSpPr>
            <p:spPr bwMode="auto">
              <a:xfrm>
                <a:off x="5273" y="2719"/>
                <a:ext cx="166" cy="82"/>
              </a:xfrm>
              <a:custGeom>
                <a:gdLst>
                  <a:gd fmla="*/ 0 w 93" name="T0"/>
                  <a:gd fmla="*/ 13 h 46" name="T1"/>
                  <a:gd fmla="*/ 1 w 93" name="T2"/>
                  <a:gd fmla="*/ 13 h 46" name="T3"/>
                  <a:gd fmla="*/ 92 w 93" name="T4"/>
                  <a:gd fmla="*/ 13 h 46" name="T5"/>
                  <a:gd fmla="*/ 93 w 93" name="T6"/>
                  <a:gd fmla="*/ 13 h 46" name="T7"/>
                  <a:gd fmla="*/ 78 w 93" name="T8"/>
                  <a:gd fmla="*/ 46 h 46" name="T9"/>
                  <a:gd fmla="*/ 46 w 93" name="T10"/>
                  <a:gd fmla="*/ 23 h 46" name="T11"/>
                  <a:gd fmla="*/ 11 w 93" name="T12"/>
                  <a:gd fmla="*/ 46 h 46" name="T13"/>
                  <a:gd fmla="*/ 0 w 93" name="T14"/>
                  <a:gd fmla="*/ 13 h 4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6" w="93">
                    <a:moveTo>
                      <a:pt x="0" y="13"/>
                    </a:moveTo>
                    <a:cubicBezTo>
                      <a:pt x="1" y="13"/>
                      <a:pt x="1" y="13"/>
                      <a:pt x="1" y="13"/>
                    </a:cubicBezTo>
                    <a:cubicBezTo>
                      <a:pt x="30" y="0"/>
                      <a:pt x="64" y="0"/>
                      <a:pt x="92" y="13"/>
                    </a:cubicBezTo>
                    <a:cubicBezTo>
                      <a:pt x="93" y="13"/>
                      <a:pt x="93" y="13"/>
                      <a:pt x="93" y="13"/>
                    </a:cubicBezTo>
                    <a:cubicBezTo>
                      <a:pt x="78" y="46"/>
                      <a:pt x="78" y="46"/>
                      <a:pt x="78" y="46"/>
                    </a:cubicBezTo>
                    <a:cubicBezTo>
                      <a:pt x="46" y="23"/>
                      <a:pt x="46" y="23"/>
                      <a:pt x="46" y="23"/>
                    </a:cubicBezTo>
                    <a:cubicBezTo>
                      <a:pt x="11" y="46"/>
                      <a:pt x="11" y="46"/>
                      <a:pt x="11" y="46"/>
                    </a:cubicBezTo>
                    <a:lnTo>
                      <a:pt x="0" y="13"/>
                    </a:lnTo>
                    <a:close/>
                  </a:path>
                </a:pathLst>
              </a:custGeom>
              <a:solidFill>
                <a:srgbClr val="AFA2A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8" name="iṡḻîďè">
                <a:extLst>
                  <a:ext uri="{FF2B5EF4-FFF2-40B4-BE49-F238E27FC236}">
                    <a16:creationId xmlns:a16="http://schemas.microsoft.com/office/drawing/2014/main" id="{72AB2E45-93BE-4440-BDE2-166E20C256AC}"/>
                  </a:ext>
                </a:extLst>
              </p:cNvPr>
              <p:cNvSpPr/>
              <p:nvPr/>
            </p:nvSpPr>
            <p:spPr bwMode="auto">
              <a:xfrm>
                <a:off x="5330" y="2717"/>
                <a:ext cx="34" cy="217"/>
              </a:xfrm>
              <a:custGeom>
                <a:gdLst>
                  <a:gd fmla="*/ 0 w 34" name="T0"/>
                  <a:gd fmla="*/ 172 h 217" name="T1"/>
                  <a:gd fmla="*/ 14 w 34" name="T2"/>
                  <a:gd fmla="*/ 217 h 217" name="T3"/>
                  <a:gd fmla="*/ 34 w 34" name="T4"/>
                  <a:gd fmla="*/ 172 h 217" name="T5"/>
                  <a:gd fmla="*/ 27 w 34" name="T6"/>
                  <a:gd fmla="*/ 0 h 217" name="T7"/>
                  <a:gd fmla="*/ 0 w 34" name="T8"/>
                  <a:gd fmla="*/ 172 h 217" name="T9"/>
                </a:gdLst>
                <a:cxnLst>
                  <a:cxn ang="0">
                    <a:pos x="T0" y="T1"/>
                  </a:cxn>
                  <a:cxn ang="0">
                    <a:pos x="T2" y="T3"/>
                  </a:cxn>
                  <a:cxn ang="0">
                    <a:pos x="T4" y="T5"/>
                  </a:cxn>
                  <a:cxn ang="0">
                    <a:pos x="T6" y="T7"/>
                  </a:cxn>
                  <a:cxn ang="0">
                    <a:pos x="T8" y="T9"/>
                  </a:cxn>
                </a:cxnLst>
                <a:rect b="b" l="0" r="r" t="0"/>
                <a:pathLst>
                  <a:path h="216" w="34">
                    <a:moveTo>
                      <a:pt x="0" y="172"/>
                    </a:moveTo>
                    <a:lnTo>
                      <a:pt x="14" y="217"/>
                    </a:lnTo>
                    <a:lnTo>
                      <a:pt x="34" y="172"/>
                    </a:lnTo>
                    <a:lnTo>
                      <a:pt x="27" y="0"/>
                    </a:lnTo>
                    <a:lnTo>
                      <a:pt x="0" y="172"/>
                    </a:lnTo>
                    <a:close/>
                  </a:path>
                </a:pathLst>
              </a:custGeom>
              <a:solidFill>
                <a:srgbClr val="07040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9" name="ïṥļidê">
                <a:extLst>
                  <a:ext uri="{FF2B5EF4-FFF2-40B4-BE49-F238E27FC236}">
                    <a16:creationId xmlns:a16="http://schemas.microsoft.com/office/drawing/2014/main" id="{3FB82334-5AE2-4806-9038-D3861B1CBFC5}"/>
                  </a:ext>
                </a:extLst>
              </p:cNvPr>
              <p:cNvSpPr/>
              <p:nvPr/>
            </p:nvSpPr>
            <p:spPr bwMode="auto">
              <a:xfrm>
                <a:off x="5325" y="2717"/>
                <a:ext cx="62" cy="63"/>
              </a:xfrm>
              <a:custGeom>
                <a:gdLst>
                  <a:gd fmla="*/ 16 w 35" name="T0"/>
                  <a:gd fmla="*/ 35 h 35" name="T1"/>
                  <a:gd fmla="*/ 16 w 35" name="T2"/>
                  <a:gd fmla="*/ 35 h 35" name="T3"/>
                  <a:gd fmla="*/ 6 w 35" name="T4"/>
                  <a:gd fmla="*/ 28 h 35" name="T5"/>
                  <a:gd fmla="*/ 2 w 35" name="T6"/>
                  <a:gd fmla="*/ 12 h 35" name="T7"/>
                  <a:gd fmla="*/ 13 w 35" name="T8"/>
                  <a:gd fmla="*/ 0 h 35" name="T9"/>
                  <a:gd fmla="*/ 24 w 35" name="T10"/>
                  <a:gd fmla="*/ 0 h 35" name="T11"/>
                  <a:gd fmla="*/ 33 w 35" name="T12"/>
                  <a:gd fmla="*/ 12 h 35" name="T13"/>
                  <a:gd fmla="*/ 27 w 35" name="T14"/>
                  <a:gd fmla="*/ 28 h 35" name="T15"/>
                  <a:gd fmla="*/ 16 w 35" name="T16"/>
                  <a:gd fmla="*/ 35 h 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5" w="35">
                    <a:moveTo>
                      <a:pt x="16" y="35"/>
                    </a:moveTo>
                    <a:cubicBezTo>
                      <a:pt x="16" y="35"/>
                      <a:pt x="16" y="35"/>
                      <a:pt x="16" y="35"/>
                    </a:cubicBezTo>
                    <a:cubicBezTo>
                      <a:pt x="12" y="35"/>
                      <a:pt x="8" y="32"/>
                      <a:pt x="6" y="28"/>
                    </a:cubicBezTo>
                    <a:cubicBezTo>
                      <a:pt x="2" y="12"/>
                      <a:pt x="2" y="12"/>
                      <a:pt x="2" y="12"/>
                    </a:cubicBezTo>
                    <a:cubicBezTo>
                      <a:pt x="0" y="6"/>
                      <a:pt x="6" y="0"/>
                      <a:pt x="13" y="0"/>
                    </a:cubicBezTo>
                    <a:cubicBezTo>
                      <a:pt x="24" y="0"/>
                      <a:pt x="24" y="0"/>
                      <a:pt x="24" y="0"/>
                    </a:cubicBezTo>
                    <a:cubicBezTo>
                      <a:pt x="31" y="0"/>
                      <a:pt x="35" y="6"/>
                      <a:pt x="33" y="12"/>
                    </a:cubicBezTo>
                    <a:cubicBezTo>
                      <a:pt x="27" y="28"/>
                      <a:pt x="27" y="28"/>
                      <a:pt x="27" y="28"/>
                    </a:cubicBezTo>
                    <a:cubicBezTo>
                      <a:pt x="25" y="32"/>
                      <a:pt x="21" y="35"/>
                      <a:pt x="16" y="35"/>
                    </a:cubicBezTo>
                    <a:close/>
                  </a:path>
                </a:pathLst>
              </a:custGeom>
              <a:solidFill>
                <a:srgbClr val="07040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0" name="iŝ1ïde">
                <a:extLst>
                  <a:ext uri="{FF2B5EF4-FFF2-40B4-BE49-F238E27FC236}">
                    <a16:creationId xmlns:a16="http://schemas.microsoft.com/office/drawing/2014/main" id="{AD476EC0-ED4C-4304-9CF7-5E46424369F5}"/>
                  </a:ext>
                </a:extLst>
              </p:cNvPr>
              <p:cNvSpPr/>
              <p:nvPr/>
            </p:nvSpPr>
            <p:spPr bwMode="auto">
              <a:xfrm>
                <a:off x="5274" y="2696"/>
                <a:ext cx="165" cy="80"/>
              </a:xfrm>
              <a:custGeom>
                <a:gdLst>
                  <a:gd fmla="*/ 0 w 92" name="T0"/>
                  <a:gd fmla="*/ 12 h 45" name="T1"/>
                  <a:gd fmla="*/ 0 w 92" name="T2"/>
                  <a:gd fmla="*/ 12 h 45" name="T3"/>
                  <a:gd fmla="*/ 92 w 92" name="T4"/>
                  <a:gd fmla="*/ 12 h 45" name="T5"/>
                  <a:gd fmla="*/ 92 w 92" name="T6"/>
                  <a:gd fmla="*/ 12 h 45" name="T7"/>
                  <a:gd fmla="*/ 78 w 92" name="T8"/>
                  <a:gd fmla="*/ 45 h 45" name="T9"/>
                  <a:gd fmla="*/ 45 w 92" name="T10"/>
                  <a:gd fmla="*/ 26 h 45" name="T11"/>
                  <a:gd fmla="*/ 11 w 92" name="T12"/>
                  <a:gd fmla="*/ 45 h 45" name="T13"/>
                  <a:gd fmla="*/ 0 w 92" name="T14"/>
                  <a:gd fmla="*/ 12 h 4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5" w="92">
                    <a:moveTo>
                      <a:pt x="0" y="12"/>
                    </a:moveTo>
                    <a:cubicBezTo>
                      <a:pt x="0" y="12"/>
                      <a:pt x="0" y="12"/>
                      <a:pt x="0" y="12"/>
                    </a:cubicBezTo>
                    <a:cubicBezTo>
                      <a:pt x="30" y="0"/>
                      <a:pt x="64" y="0"/>
                      <a:pt x="92" y="12"/>
                    </a:cubicBezTo>
                    <a:cubicBezTo>
                      <a:pt x="92" y="12"/>
                      <a:pt x="92" y="12"/>
                      <a:pt x="92" y="12"/>
                    </a:cubicBezTo>
                    <a:cubicBezTo>
                      <a:pt x="78" y="45"/>
                      <a:pt x="78" y="45"/>
                      <a:pt x="78" y="45"/>
                    </a:cubicBezTo>
                    <a:cubicBezTo>
                      <a:pt x="45" y="26"/>
                      <a:pt x="45" y="26"/>
                      <a:pt x="45" y="26"/>
                    </a:cubicBezTo>
                    <a:cubicBezTo>
                      <a:pt x="11" y="45"/>
                      <a:pt x="11" y="45"/>
                      <a:pt x="11" y="45"/>
                    </a:cubicBezTo>
                    <a:lnTo>
                      <a:pt x="0" y="1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1" name="íṧḷïḋè">
                <a:extLst>
                  <a:ext uri="{FF2B5EF4-FFF2-40B4-BE49-F238E27FC236}">
                    <a16:creationId xmlns:a16="http://schemas.microsoft.com/office/drawing/2014/main" id="{10DF767B-D7F2-47C3-9D1B-593A52758531}"/>
                  </a:ext>
                </a:extLst>
              </p:cNvPr>
              <p:cNvSpPr/>
              <p:nvPr/>
            </p:nvSpPr>
            <p:spPr bwMode="auto">
              <a:xfrm>
                <a:off x="5215" y="2721"/>
                <a:ext cx="133" cy="213"/>
              </a:xfrm>
              <a:custGeom>
                <a:gdLst>
                  <a:gd fmla="*/ 133 w 133" name="T0"/>
                  <a:gd fmla="*/ 213 h 213" name="T1"/>
                  <a:gd fmla="*/ 61 w 133" name="T2"/>
                  <a:gd fmla="*/ 0 h 213" name="T3"/>
                  <a:gd fmla="*/ 0 w 133" name="T4"/>
                  <a:gd fmla="*/ 23 h 213" name="T5"/>
                  <a:gd fmla="*/ 34 w 133" name="T6"/>
                  <a:gd fmla="*/ 66 h 213" name="T7"/>
                  <a:gd fmla="*/ 58 w 133" name="T8"/>
                  <a:gd fmla="*/ 75 h 213" name="T9"/>
                  <a:gd fmla="*/ 45 w 133" name="T10"/>
                  <a:gd fmla="*/ 104 h 213" name="T11"/>
                  <a:gd fmla="*/ 133 w 133" name="T12"/>
                  <a:gd fmla="*/ 213 h 213" name="T13"/>
                </a:gdLst>
                <a:cxnLst>
                  <a:cxn ang="0">
                    <a:pos x="T0" y="T1"/>
                  </a:cxn>
                  <a:cxn ang="0">
                    <a:pos x="T2" y="T3"/>
                  </a:cxn>
                  <a:cxn ang="0">
                    <a:pos x="T4" y="T5"/>
                  </a:cxn>
                  <a:cxn ang="0">
                    <a:pos x="T6" y="T7"/>
                  </a:cxn>
                  <a:cxn ang="0">
                    <a:pos x="T8" y="T9"/>
                  </a:cxn>
                  <a:cxn ang="0">
                    <a:pos x="T10" y="T11"/>
                  </a:cxn>
                  <a:cxn ang="0">
                    <a:pos x="T12" y="T13"/>
                  </a:cxn>
                </a:cxnLst>
                <a:rect b="b" l="0" r="r" t="0"/>
                <a:pathLst>
                  <a:path h="213" w="133">
                    <a:moveTo>
                      <a:pt x="133" y="213"/>
                    </a:moveTo>
                    <a:lnTo>
                      <a:pt x="61" y="0"/>
                    </a:lnTo>
                    <a:lnTo>
                      <a:pt x="0" y="23"/>
                    </a:lnTo>
                    <a:lnTo>
                      <a:pt x="34" y="66"/>
                    </a:lnTo>
                    <a:lnTo>
                      <a:pt x="58" y="75"/>
                    </a:lnTo>
                    <a:lnTo>
                      <a:pt x="45" y="104"/>
                    </a:lnTo>
                    <a:lnTo>
                      <a:pt x="133" y="213"/>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2" name="ï$ḻídé">
                <a:extLst>
                  <a:ext uri="{FF2B5EF4-FFF2-40B4-BE49-F238E27FC236}">
                    <a16:creationId xmlns:a16="http://schemas.microsoft.com/office/drawing/2014/main" id="{8C5910D3-E02D-40C3-8DAA-0F642098278E}"/>
                  </a:ext>
                </a:extLst>
              </p:cNvPr>
              <p:cNvSpPr/>
              <p:nvPr/>
            </p:nvSpPr>
            <p:spPr bwMode="auto">
              <a:xfrm>
                <a:off x="5348" y="2721"/>
                <a:ext cx="154" cy="213"/>
              </a:xfrm>
              <a:custGeom>
                <a:gdLst>
                  <a:gd fmla="*/ 0 w 154" name="T0"/>
                  <a:gd fmla="*/ 213 h 213" name="T1"/>
                  <a:gd fmla="*/ 95 w 154" name="T2"/>
                  <a:gd fmla="*/ 0 h 213" name="T3"/>
                  <a:gd fmla="*/ 154 w 154" name="T4"/>
                  <a:gd fmla="*/ 19 h 213" name="T5"/>
                  <a:gd fmla="*/ 116 w 154" name="T6"/>
                  <a:gd fmla="*/ 66 h 213" name="T7"/>
                  <a:gd fmla="*/ 91 w 154" name="T8"/>
                  <a:gd fmla="*/ 75 h 213" name="T9"/>
                  <a:gd fmla="*/ 100 w 154" name="T10"/>
                  <a:gd fmla="*/ 104 h 213" name="T11"/>
                  <a:gd fmla="*/ 0 w 154" name="T12"/>
                  <a:gd fmla="*/ 213 h 213" name="T13"/>
                </a:gdLst>
                <a:cxnLst>
                  <a:cxn ang="0">
                    <a:pos x="T0" y="T1"/>
                  </a:cxn>
                  <a:cxn ang="0">
                    <a:pos x="T2" y="T3"/>
                  </a:cxn>
                  <a:cxn ang="0">
                    <a:pos x="T4" y="T5"/>
                  </a:cxn>
                  <a:cxn ang="0">
                    <a:pos x="T6" y="T7"/>
                  </a:cxn>
                  <a:cxn ang="0">
                    <a:pos x="T8" y="T9"/>
                  </a:cxn>
                  <a:cxn ang="0">
                    <a:pos x="T10" y="T11"/>
                  </a:cxn>
                  <a:cxn ang="0">
                    <a:pos x="T12" y="T13"/>
                  </a:cxn>
                </a:cxnLst>
                <a:rect b="b" l="0" r="r" t="0"/>
                <a:pathLst>
                  <a:path h="213" w="154">
                    <a:moveTo>
                      <a:pt x="0" y="213"/>
                    </a:moveTo>
                    <a:lnTo>
                      <a:pt x="95" y="0"/>
                    </a:lnTo>
                    <a:lnTo>
                      <a:pt x="154" y="19"/>
                    </a:lnTo>
                    <a:lnTo>
                      <a:pt x="116" y="66"/>
                    </a:lnTo>
                    <a:lnTo>
                      <a:pt x="91" y="75"/>
                    </a:lnTo>
                    <a:lnTo>
                      <a:pt x="100" y="104"/>
                    </a:lnTo>
                    <a:lnTo>
                      <a:pt x="0" y="213"/>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3" name="işḷiḋé">
                <a:extLst>
                  <a:ext uri="{FF2B5EF4-FFF2-40B4-BE49-F238E27FC236}">
                    <a16:creationId xmlns:a16="http://schemas.microsoft.com/office/drawing/2014/main" id="{E2B035C3-D3FF-4933-B76E-00DEF5DDCA4F}"/>
                  </a:ext>
                </a:extLst>
              </p:cNvPr>
              <p:cNvSpPr/>
              <p:nvPr/>
            </p:nvSpPr>
            <p:spPr bwMode="auto">
              <a:xfrm>
                <a:off x="5214" y="2705"/>
                <a:ext cx="130" cy="229"/>
              </a:xfrm>
              <a:custGeom>
                <a:gdLst>
                  <a:gd fmla="*/ 130 w 130" name="T0"/>
                  <a:gd fmla="*/ 229 h 229" name="T1"/>
                  <a:gd fmla="*/ 60 w 130" name="T2"/>
                  <a:gd fmla="*/ 0 h 229" name="T3"/>
                  <a:gd fmla="*/ 0 w 130" name="T4"/>
                  <a:gd fmla="*/ 23 h 229" name="T5"/>
                  <a:gd fmla="*/ 34 w 130" name="T6"/>
                  <a:gd fmla="*/ 66 h 229" name="T7"/>
                  <a:gd fmla="*/ 57 w 130" name="T8"/>
                  <a:gd fmla="*/ 75 h 229" name="T9"/>
                  <a:gd fmla="*/ 44 w 130" name="T10"/>
                  <a:gd fmla="*/ 102 h 229" name="T11"/>
                  <a:gd fmla="*/ 130 w 130" name="T12"/>
                  <a:gd fmla="*/ 229 h 229" name="T13"/>
                </a:gdLst>
                <a:cxnLst>
                  <a:cxn ang="0">
                    <a:pos x="T0" y="T1"/>
                  </a:cxn>
                  <a:cxn ang="0">
                    <a:pos x="T2" y="T3"/>
                  </a:cxn>
                  <a:cxn ang="0">
                    <a:pos x="T4" y="T5"/>
                  </a:cxn>
                  <a:cxn ang="0">
                    <a:pos x="T6" y="T7"/>
                  </a:cxn>
                  <a:cxn ang="0">
                    <a:pos x="T8" y="T9"/>
                  </a:cxn>
                  <a:cxn ang="0">
                    <a:pos x="T10" y="T11"/>
                  </a:cxn>
                  <a:cxn ang="0">
                    <a:pos x="T12" y="T13"/>
                  </a:cxn>
                </a:cxnLst>
                <a:rect b="b" l="0" r="r" t="0"/>
                <a:pathLst>
                  <a:path h="229" w="130">
                    <a:moveTo>
                      <a:pt x="130" y="229"/>
                    </a:moveTo>
                    <a:lnTo>
                      <a:pt x="60" y="0"/>
                    </a:lnTo>
                    <a:lnTo>
                      <a:pt x="0" y="23"/>
                    </a:lnTo>
                    <a:lnTo>
                      <a:pt x="34" y="66"/>
                    </a:lnTo>
                    <a:lnTo>
                      <a:pt x="57" y="75"/>
                    </a:lnTo>
                    <a:lnTo>
                      <a:pt x="44" y="102"/>
                    </a:lnTo>
                    <a:lnTo>
                      <a:pt x="130" y="229"/>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4" name="iṩlide">
                <a:extLst>
                  <a:ext uri="{FF2B5EF4-FFF2-40B4-BE49-F238E27FC236}">
                    <a16:creationId xmlns:a16="http://schemas.microsoft.com/office/drawing/2014/main" id="{1EC60D4A-B5BE-4469-8147-91D671C291A1}"/>
                  </a:ext>
                </a:extLst>
              </p:cNvPr>
              <p:cNvSpPr/>
              <p:nvPr/>
            </p:nvSpPr>
            <p:spPr bwMode="auto">
              <a:xfrm>
                <a:off x="5344" y="2705"/>
                <a:ext cx="156" cy="229"/>
              </a:xfrm>
              <a:custGeom>
                <a:gdLst>
                  <a:gd fmla="*/ 0 w 156" name="T0"/>
                  <a:gd fmla="*/ 229 h 229" name="T1"/>
                  <a:gd fmla="*/ 97 w 156" name="T2"/>
                  <a:gd fmla="*/ 0 h 229" name="T3"/>
                  <a:gd fmla="*/ 156 w 156" name="T4"/>
                  <a:gd fmla="*/ 19 h 229" name="T5"/>
                  <a:gd fmla="*/ 117 w 156" name="T6"/>
                  <a:gd fmla="*/ 66 h 229" name="T7"/>
                  <a:gd fmla="*/ 94 w 156" name="T8"/>
                  <a:gd fmla="*/ 75 h 229" name="T9"/>
                  <a:gd fmla="*/ 102 w 156" name="T10"/>
                  <a:gd fmla="*/ 102 h 229" name="T11"/>
                  <a:gd fmla="*/ 0 w 156" name="T12"/>
                  <a:gd fmla="*/ 229 h 229" name="T13"/>
                </a:gdLst>
                <a:cxnLst>
                  <a:cxn ang="0">
                    <a:pos x="T0" y="T1"/>
                  </a:cxn>
                  <a:cxn ang="0">
                    <a:pos x="T2" y="T3"/>
                  </a:cxn>
                  <a:cxn ang="0">
                    <a:pos x="T4" y="T5"/>
                  </a:cxn>
                  <a:cxn ang="0">
                    <a:pos x="T6" y="T7"/>
                  </a:cxn>
                  <a:cxn ang="0">
                    <a:pos x="T8" y="T9"/>
                  </a:cxn>
                  <a:cxn ang="0">
                    <a:pos x="T10" y="T11"/>
                  </a:cxn>
                  <a:cxn ang="0">
                    <a:pos x="T12" y="T13"/>
                  </a:cxn>
                </a:cxnLst>
                <a:rect b="b" l="0" r="r" t="0"/>
                <a:pathLst>
                  <a:path h="229" w="156">
                    <a:moveTo>
                      <a:pt x="0" y="229"/>
                    </a:moveTo>
                    <a:lnTo>
                      <a:pt x="97" y="0"/>
                    </a:lnTo>
                    <a:lnTo>
                      <a:pt x="156" y="19"/>
                    </a:lnTo>
                    <a:lnTo>
                      <a:pt x="117" y="66"/>
                    </a:lnTo>
                    <a:lnTo>
                      <a:pt x="94" y="75"/>
                    </a:lnTo>
                    <a:lnTo>
                      <a:pt x="102" y="102"/>
                    </a:lnTo>
                    <a:lnTo>
                      <a:pt x="0" y="229"/>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5" name="íṣḷîḍê">
                <a:extLst>
                  <a:ext uri="{FF2B5EF4-FFF2-40B4-BE49-F238E27FC236}">
                    <a16:creationId xmlns:a16="http://schemas.microsoft.com/office/drawing/2014/main" id="{0315F073-CB06-4AC2-B1B7-B3A183701A7C}"/>
                  </a:ext>
                </a:extLst>
              </p:cNvPr>
              <p:cNvSpPr/>
              <p:nvPr/>
            </p:nvSpPr>
            <p:spPr bwMode="auto">
              <a:xfrm>
                <a:off x="5171" y="2295"/>
                <a:ext cx="460" cy="320"/>
              </a:xfrm>
              <a:custGeom>
                <a:gdLst>
                  <a:gd fmla="*/ 194 w 257" name="T0"/>
                  <a:gd fmla="*/ 179 h 179" name="T1"/>
                  <a:gd fmla="*/ 194 w 257" name="T2"/>
                  <a:gd fmla="*/ 43 h 179" name="T3"/>
                  <a:gd fmla="*/ 85 w 257" name="T4"/>
                  <a:gd fmla="*/ 9 h 179" name="T5"/>
                  <a:gd fmla="*/ 27 w 257" name="T6"/>
                  <a:gd fmla="*/ 99 h 179" name="T7"/>
                  <a:gd fmla="*/ 194 w 257" name="T8"/>
                  <a:gd fmla="*/ 179 h 179" name="T9"/>
                </a:gdLst>
                <a:cxnLst>
                  <a:cxn ang="0">
                    <a:pos x="T0" y="T1"/>
                  </a:cxn>
                  <a:cxn ang="0">
                    <a:pos x="T2" y="T3"/>
                  </a:cxn>
                  <a:cxn ang="0">
                    <a:pos x="T4" y="T5"/>
                  </a:cxn>
                  <a:cxn ang="0">
                    <a:pos x="T6" y="T7"/>
                  </a:cxn>
                  <a:cxn ang="0">
                    <a:pos x="T8" y="T9"/>
                  </a:cxn>
                </a:cxnLst>
                <a:rect b="b" l="0" r="r" t="0"/>
                <a:pathLst>
                  <a:path h="179" w="257">
                    <a:moveTo>
                      <a:pt x="194" y="179"/>
                    </a:moveTo>
                    <a:cubicBezTo>
                      <a:pt x="194" y="179"/>
                      <a:pt x="257" y="72"/>
                      <a:pt x="194" y="43"/>
                    </a:cubicBezTo>
                    <a:cubicBezTo>
                      <a:pt x="183" y="0"/>
                      <a:pt x="104" y="5"/>
                      <a:pt x="85" y="9"/>
                    </a:cubicBezTo>
                    <a:cubicBezTo>
                      <a:pt x="41" y="17"/>
                      <a:pt x="0" y="54"/>
                      <a:pt x="27" y="99"/>
                    </a:cubicBezTo>
                    <a:lnTo>
                      <a:pt x="194" y="179"/>
                    </a:lnTo>
                    <a:close/>
                  </a:path>
                </a:pathLst>
              </a:custGeom>
              <a:solidFill>
                <a:srgbClr val="6D503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6" name="is1ïḓê">
                <a:extLst>
                  <a:ext uri="{FF2B5EF4-FFF2-40B4-BE49-F238E27FC236}">
                    <a16:creationId xmlns:a16="http://schemas.microsoft.com/office/drawing/2014/main" id="{AD2F47E3-7DF3-444F-8A0C-0E9A8F4A4B5D}"/>
                  </a:ext>
                </a:extLst>
              </p:cNvPr>
              <p:cNvSpPr/>
              <p:nvPr/>
            </p:nvSpPr>
            <p:spPr bwMode="auto">
              <a:xfrm>
                <a:off x="5323" y="2617"/>
                <a:ext cx="73" cy="120"/>
              </a:xfrm>
              <a:custGeom>
                <a:gdLst>
                  <a:gd fmla="*/ 0 w 41" name="T0"/>
                  <a:gd fmla="*/ 49 h 67" name="T1"/>
                  <a:gd fmla="*/ 18 w 41" name="T2"/>
                  <a:gd fmla="*/ 67 h 67" name="T3"/>
                  <a:gd fmla="*/ 23 w 41" name="T4"/>
                  <a:gd fmla="*/ 67 h 67" name="T5"/>
                  <a:gd fmla="*/ 41 w 41" name="T6"/>
                  <a:gd fmla="*/ 49 h 67" name="T7"/>
                  <a:gd fmla="*/ 41 w 41" name="T8"/>
                  <a:gd fmla="*/ 18 h 67" name="T9"/>
                  <a:gd fmla="*/ 23 w 41" name="T10"/>
                  <a:gd fmla="*/ 0 h 67" name="T11"/>
                  <a:gd fmla="*/ 18 w 41" name="T12"/>
                  <a:gd fmla="*/ 0 h 67" name="T13"/>
                  <a:gd fmla="*/ 0 w 41" name="T14"/>
                  <a:gd fmla="*/ 18 h 67" name="T15"/>
                  <a:gd fmla="*/ 0 w 41" name="T16"/>
                  <a:gd fmla="*/ 49 h 6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7" w="41">
                    <a:moveTo>
                      <a:pt x="0" y="49"/>
                    </a:moveTo>
                    <a:cubicBezTo>
                      <a:pt x="0" y="59"/>
                      <a:pt x="8" y="67"/>
                      <a:pt x="18" y="67"/>
                    </a:cubicBezTo>
                    <a:cubicBezTo>
                      <a:pt x="23" y="67"/>
                      <a:pt x="23" y="67"/>
                      <a:pt x="23" y="67"/>
                    </a:cubicBezTo>
                    <a:cubicBezTo>
                      <a:pt x="33" y="67"/>
                      <a:pt x="41" y="59"/>
                      <a:pt x="41" y="49"/>
                    </a:cubicBezTo>
                    <a:cubicBezTo>
                      <a:pt x="41" y="18"/>
                      <a:pt x="41" y="18"/>
                      <a:pt x="41" y="18"/>
                    </a:cubicBezTo>
                    <a:cubicBezTo>
                      <a:pt x="41" y="8"/>
                      <a:pt x="33" y="0"/>
                      <a:pt x="23" y="0"/>
                    </a:cubicBezTo>
                    <a:cubicBezTo>
                      <a:pt x="18" y="0"/>
                      <a:pt x="18" y="0"/>
                      <a:pt x="18" y="0"/>
                    </a:cubicBezTo>
                    <a:cubicBezTo>
                      <a:pt x="8" y="0"/>
                      <a:pt x="0" y="8"/>
                      <a:pt x="0" y="18"/>
                    </a:cubicBezTo>
                    <a:lnTo>
                      <a:pt x="0" y="49"/>
                    </a:lnTo>
                    <a:close/>
                  </a:path>
                </a:pathLst>
              </a:custGeom>
              <a:solidFill>
                <a:srgbClr val="FF9E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7" name="íślíďé">
                <a:extLst>
                  <a:ext uri="{FF2B5EF4-FFF2-40B4-BE49-F238E27FC236}">
                    <a16:creationId xmlns:a16="http://schemas.microsoft.com/office/drawing/2014/main" id="{634BBF32-2602-4408-A7CC-FD4D740C949A}"/>
                  </a:ext>
                </a:extLst>
              </p:cNvPr>
              <p:cNvSpPr/>
              <p:nvPr/>
            </p:nvSpPr>
            <p:spPr bwMode="auto">
              <a:xfrm>
                <a:off x="5205" y="2361"/>
                <a:ext cx="369" cy="356"/>
              </a:xfrm>
              <a:custGeom>
                <a:gdLst>
                  <a:gd fmla="*/ 73 w 206" name="T0"/>
                  <a:gd fmla="*/ 2 h 199" name="T1"/>
                  <a:gd fmla="*/ 125 w 206" name="T2"/>
                  <a:gd fmla="*/ 6 h 199" name="T3"/>
                  <a:gd fmla="*/ 181 w 206" name="T4"/>
                  <a:gd fmla="*/ 75 h 199" name="T5"/>
                  <a:gd fmla="*/ 179 w 206" name="T6"/>
                  <a:gd fmla="*/ 90 h 199" name="T7"/>
                  <a:gd fmla="*/ 180 w 206" name="T8"/>
                  <a:gd fmla="*/ 90 h 199" name="T9"/>
                  <a:gd fmla="*/ 183 w 206" name="T10"/>
                  <a:gd fmla="*/ 90 h 199" name="T11"/>
                  <a:gd fmla="*/ 183 w 206" name="T12"/>
                  <a:gd fmla="*/ 90 h 199" name="T13"/>
                  <a:gd fmla="*/ 205 w 206" name="T14"/>
                  <a:gd fmla="*/ 117 h 199" name="T15"/>
                  <a:gd fmla="*/ 205 w 206" name="T16"/>
                  <a:gd fmla="*/ 118 h 199" name="T17"/>
                  <a:gd fmla="*/ 179 w 206" name="T18"/>
                  <a:gd fmla="*/ 141 h 199" name="T19"/>
                  <a:gd fmla="*/ 179 w 206" name="T20"/>
                  <a:gd fmla="*/ 141 h 199" name="T21"/>
                  <a:gd fmla="*/ 175 w 206" name="T22"/>
                  <a:gd fmla="*/ 140 h 199" name="T23"/>
                  <a:gd fmla="*/ 175 w 206" name="T24"/>
                  <a:gd fmla="*/ 140 h 199" name="T25"/>
                  <a:gd fmla="*/ 110 w 206" name="T26"/>
                  <a:gd fmla="*/ 196 h 199" name="T27"/>
                  <a:gd fmla="*/ 58 w 206" name="T28"/>
                  <a:gd fmla="*/ 192 h 199" name="T29"/>
                  <a:gd fmla="*/ 2 w 206" name="T30"/>
                  <a:gd fmla="*/ 124 h 199" name="T31"/>
                  <a:gd fmla="*/ 8 w 206" name="T32"/>
                  <a:gd fmla="*/ 61 h 199" name="T33"/>
                  <a:gd fmla="*/ 73 w 206" name="T34"/>
                  <a:gd fmla="*/ 2 h 19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99" w="206">
                    <a:moveTo>
                      <a:pt x="73" y="2"/>
                    </a:moveTo>
                    <a:cubicBezTo>
                      <a:pt x="125" y="6"/>
                      <a:pt x="125" y="6"/>
                      <a:pt x="125" y="6"/>
                    </a:cubicBezTo>
                    <a:cubicBezTo>
                      <a:pt x="159" y="9"/>
                      <a:pt x="183" y="40"/>
                      <a:pt x="181" y="75"/>
                    </a:cubicBezTo>
                    <a:cubicBezTo>
                      <a:pt x="179" y="90"/>
                      <a:pt x="179" y="90"/>
                      <a:pt x="179" y="90"/>
                    </a:cubicBezTo>
                    <a:cubicBezTo>
                      <a:pt x="180" y="90"/>
                      <a:pt x="180" y="90"/>
                      <a:pt x="180" y="90"/>
                    </a:cubicBezTo>
                    <a:cubicBezTo>
                      <a:pt x="181" y="90"/>
                      <a:pt x="182" y="90"/>
                      <a:pt x="183" y="90"/>
                    </a:cubicBezTo>
                    <a:cubicBezTo>
                      <a:pt x="183" y="90"/>
                      <a:pt x="183" y="90"/>
                      <a:pt x="183" y="90"/>
                    </a:cubicBezTo>
                    <a:cubicBezTo>
                      <a:pt x="197" y="91"/>
                      <a:pt x="206" y="103"/>
                      <a:pt x="205" y="117"/>
                    </a:cubicBezTo>
                    <a:cubicBezTo>
                      <a:pt x="205" y="118"/>
                      <a:pt x="205" y="118"/>
                      <a:pt x="205" y="118"/>
                    </a:cubicBezTo>
                    <a:cubicBezTo>
                      <a:pt x="204" y="132"/>
                      <a:pt x="193" y="142"/>
                      <a:pt x="179" y="141"/>
                    </a:cubicBezTo>
                    <a:cubicBezTo>
                      <a:pt x="179" y="141"/>
                      <a:pt x="179" y="141"/>
                      <a:pt x="179" y="141"/>
                    </a:cubicBezTo>
                    <a:cubicBezTo>
                      <a:pt x="178" y="141"/>
                      <a:pt x="177" y="140"/>
                      <a:pt x="175" y="140"/>
                    </a:cubicBezTo>
                    <a:cubicBezTo>
                      <a:pt x="175" y="140"/>
                      <a:pt x="175" y="140"/>
                      <a:pt x="175" y="140"/>
                    </a:cubicBezTo>
                    <a:cubicBezTo>
                      <a:pt x="171" y="174"/>
                      <a:pt x="142" y="199"/>
                      <a:pt x="110" y="196"/>
                    </a:cubicBezTo>
                    <a:cubicBezTo>
                      <a:pt x="58" y="192"/>
                      <a:pt x="58" y="192"/>
                      <a:pt x="58" y="192"/>
                    </a:cubicBezTo>
                    <a:cubicBezTo>
                      <a:pt x="25" y="189"/>
                      <a:pt x="0" y="159"/>
                      <a:pt x="2" y="124"/>
                    </a:cubicBezTo>
                    <a:cubicBezTo>
                      <a:pt x="8" y="61"/>
                      <a:pt x="8" y="61"/>
                      <a:pt x="8" y="61"/>
                    </a:cubicBezTo>
                    <a:cubicBezTo>
                      <a:pt x="10" y="26"/>
                      <a:pt x="40" y="0"/>
                      <a:pt x="73" y="2"/>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8" name="îṡľiďe">
                <a:extLst>
                  <a:ext uri="{FF2B5EF4-FFF2-40B4-BE49-F238E27FC236}">
                    <a16:creationId xmlns:a16="http://schemas.microsoft.com/office/drawing/2014/main" id="{F17C196C-9A74-4B7E-9DE6-A4CC5A10F8AC}"/>
                  </a:ext>
                </a:extLst>
              </p:cNvPr>
              <p:cNvSpPr/>
              <p:nvPr/>
            </p:nvSpPr>
            <p:spPr bwMode="auto">
              <a:xfrm>
                <a:off x="5294" y="2324"/>
                <a:ext cx="240" cy="261"/>
              </a:xfrm>
              <a:custGeom>
                <a:gdLst>
                  <a:gd fmla="*/ 108 w 134" name="T0"/>
                  <a:gd fmla="*/ 130 h 146" name="T1"/>
                  <a:gd fmla="*/ 95 w 134" name="T2"/>
                  <a:gd fmla="*/ 40 h 146" name="T3"/>
                  <a:gd fmla="*/ 52 w 134" name="T4"/>
                  <a:gd fmla="*/ 26 h 146" name="T5"/>
                  <a:gd fmla="*/ 14 w 134" name="T6"/>
                  <a:gd fmla="*/ 23 h 146" name="T7"/>
                  <a:gd fmla="*/ 16 w 134" name="T8"/>
                  <a:gd fmla="*/ 1 h 146" name="T9"/>
                  <a:gd fmla="*/ 57 w 134" name="T10"/>
                  <a:gd fmla="*/ 4 h 146" name="T11"/>
                  <a:gd fmla="*/ 110 w 134" name="T12"/>
                  <a:gd fmla="*/ 25 h 146" name="T13"/>
                  <a:gd fmla="*/ 132 w 134" name="T14"/>
                  <a:gd fmla="*/ 88 h 146" name="T15"/>
                  <a:gd fmla="*/ 129 w 134" name="T16"/>
                  <a:gd fmla="*/ 131 h 146" name="T17"/>
                  <a:gd fmla="*/ 108 w 134" name="T18"/>
                  <a:gd fmla="*/ 130 h 1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6" w="134">
                    <a:moveTo>
                      <a:pt x="108" y="130"/>
                    </a:moveTo>
                    <a:cubicBezTo>
                      <a:pt x="110" y="100"/>
                      <a:pt x="120" y="63"/>
                      <a:pt x="95" y="40"/>
                    </a:cubicBezTo>
                    <a:cubicBezTo>
                      <a:pt x="82" y="29"/>
                      <a:pt x="68" y="28"/>
                      <a:pt x="52" y="26"/>
                    </a:cubicBezTo>
                    <a:cubicBezTo>
                      <a:pt x="39" y="25"/>
                      <a:pt x="27" y="24"/>
                      <a:pt x="14" y="23"/>
                    </a:cubicBezTo>
                    <a:cubicBezTo>
                      <a:pt x="0" y="22"/>
                      <a:pt x="2" y="0"/>
                      <a:pt x="16" y="1"/>
                    </a:cubicBezTo>
                    <a:cubicBezTo>
                      <a:pt x="30" y="2"/>
                      <a:pt x="43" y="3"/>
                      <a:pt x="57" y="4"/>
                    </a:cubicBezTo>
                    <a:cubicBezTo>
                      <a:pt x="77" y="6"/>
                      <a:pt x="95" y="10"/>
                      <a:pt x="110" y="25"/>
                    </a:cubicBezTo>
                    <a:cubicBezTo>
                      <a:pt x="127" y="41"/>
                      <a:pt x="134" y="64"/>
                      <a:pt x="132" y="88"/>
                    </a:cubicBezTo>
                    <a:cubicBezTo>
                      <a:pt x="131" y="102"/>
                      <a:pt x="130" y="117"/>
                      <a:pt x="129" y="131"/>
                    </a:cubicBezTo>
                    <a:cubicBezTo>
                      <a:pt x="128" y="146"/>
                      <a:pt x="107" y="144"/>
                      <a:pt x="108" y="130"/>
                    </a:cubicBezTo>
                    <a:close/>
                  </a:path>
                </a:pathLst>
              </a:custGeom>
              <a:solidFill>
                <a:srgbClr val="6D503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9" name="iSļíḓé">
                <a:extLst>
                  <a:ext uri="{FF2B5EF4-FFF2-40B4-BE49-F238E27FC236}">
                    <a16:creationId xmlns:a16="http://schemas.microsoft.com/office/drawing/2014/main" id="{ADB052BC-7ABB-4F4B-9FA3-28DA90B002FD}"/>
                  </a:ext>
                </a:extLst>
              </p:cNvPr>
              <p:cNvSpPr/>
              <p:nvPr/>
            </p:nvSpPr>
            <p:spPr bwMode="auto">
              <a:xfrm>
                <a:off x="5382" y="2508"/>
                <a:ext cx="21" cy="29"/>
              </a:xfrm>
              <a:custGeom>
                <a:gdLst>
                  <a:gd fmla="*/ 1 w 12" name="T0"/>
                  <a:gd fmla="*/ 8 h 16" name="T1"/>
                  <a:gd fmla="*/ 6 w 12" name="T2"/>
                  <a:gd fmla="*/ 16 h 16" name="T3"/>
                  <a:gd fmla="*/ 12 w 12" name="T4"/>
                  <a:gd fmla="*/ 9 h 16" name="T5"/>
                  <a:gd fmla="*/ 7 w 12" name="T6"/>
                  <a:gd fmla="*/ 0 h 16" name="T7"/>
                  <a:gd fmla="*/ 1 w 12" name="T8"/>
                  <a:gd fmla="*/ 8 h 16" name="T9"/>
                </a:gdLst>
                <a:cxnLst>
                  <a:cxn ang="0">
                    <a:pos x="T0" y="T1"/>
                  </a:cxn>
                  <a:cxn ang="0">
                    <a:pos x="T2" y="T3"/>
                  </a:cxn>
                  <a:cxn ang="0">
                    <a:pos x="T4" y="T5"/>
                  </a:cxn>
                  <a:cxn ang="0">
                    <a:pos x="T6" y="T7"/>
                  </a:cxn>
                  <a:cxn ang="0">
                    <a:pos x="T8" y="T9"/>
                  </a:cxn>
                </a:cxnLst>
                <a:rect b="b" l="0" r="r" t="0"/>
                <a:pathLst>
                  <a:path h="16" w="12">
                    <a:moveTo>
                      <a:pt x="1" y="8"/>
                    </a:moveTo>
                    <a:cubicBezTo>
                      <a:pt x="0" y="12"/>
                      <a:pt x="2" y="16"/>
                      <a:pt x="6" y="16"/>
                    </a:cubicBezTo>
                    <a:cubicBezTo>
                      <a:pt x="9" y="16"/>
                      <a:pt x="12" y="13"/>
                      <a:pt x="12" y="9"/>
                    </a:cubicBezTo>
                    <a:cubicBezTo>
                      <a:pt x="12" y="4"/>
                      <a:pt x="10" y="0"/>
                      <a:pt x="7" y="0"/>
                    </a:cubicBezTo>
                    <a:cubicBezTo>
                      <a:pt x="4" y="0"/>
                      <a:pt x="1" y="3"/>
                      <a:pt x="1" y="8"/>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0" name="ï$ḷîḑé">
                <a:extLst>
                  <a:ext uri="{FF2B5EF4-FFF2-40B4-BE49-F238E27FC236}">
                    <a16:creationId xmlns:a16="http://schemas.microsoft.com/office/drawing/2014/main" id="{1F0788E1-008A-4E65-A77E-7A755ADE5F9B}"/>
                  </a:ext>
                </a:extLst>
              </p:cNvPr>
              <p:cNvSpPr/>
              <p:nvPr/>
            </p:nvSpPr>
            <p:spPr bwMode="auto">
              <a:xfrm>
                <a:off x="5265" y="2499"/>
                <a:ext cx="22" cy="29"/>
              </a:xfrm>
              <a:custGeom>
                <a:gdLst>
                  <a:gd fmla="*/ 1 w 12" name="T0"/>
                  <a:gd fmla="*/ 7 h 16" name="T1"/>
                  <a:gd fmla="*/ 6 w 12" name="T2"/>
                  <a:gd fmla="*/ 16 h 16" name="T3"/>
                  <a:gd fmla="*/ 12 w 12" name="T4"/>
                  <a:gd fmla="*/ 8 h 16" name="T5"/>
                  <a:gd fmla="*/ 7 w 12" name="T6"/>
                  <a:gd fmla="*/ 0 h 16" name="T7"/>
                  <a:gd fmla="*/ 1 w 12" name="T8"/>
                  <a:gd fmla="*/ 7 h 16" name="T9"/>
                </a:gdLst>
                <a:cxnLst>
                  <a:cxn ang="0">
                    <a:pos x="T0" y="T1"/>
                  </a:cxn>
                  <a:cxn ang="0">
                    <a:pos x="T2" y="T3"/>
                  </a:cxn>
                  <a:cxn ang="0">
                    <a:pos x="T4" y="T5"/>
                  </a:cxn>
                  <a:cxn ang="0">
                    <a:pos x="T6" y="T7"/>
                  </a:cxn>
                  <a:cxn ang="0">
                    <a:pos x="T8" y="T9"/>
                  </a:cxn>
                </a:cxnLst>
                <a:rect b="b" l="0" r="r" t="0"/>
                <a:pathLst>
                  <a:path h="16" w="12">
                    <a:moveTo>
                      <a:pt x="1" y="7"/>
                    </a:moveTo>
                    <a:cubicBezTo>
                      <a:pt x="0" y="12"/>
                      <a:pt x="2" y="16"/>
                      <a:pt x="6" y="16"/>
                    </a:cubicBezTo>
                    <a:cubicBezTo>
                      <a:pt x="9" y="16"/>
                      <a:pt x="12" y="13"/>
                      <a:pt x="12" y="8"/>
                    </a:cubicBezTo>
                    <a:cubicBezTo>
                      <a:pt x="12" y="4"/>
                      <a:pt x="10" y="0"/>
                      <a:pt x="7" y="0"/>
                    </a:cubicBezTo>
                    <a:cubicBezTo>
                      <a:pt x="4" y="0"/>
                      <a:pt x="1" y="3"/>
                      <a:pt x="1" y="7"/>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1" name="îsḷiḍê">
                <a:extLst>
                  <a:ext uri="{FF2B5EF4-FFF2-40B4-BE49-F238E27FC236}">
                    <a16:creationId xmlns:a16="http://schemas.microsoft.com/office/drawing/2014/main" id="{4770B621-362E-404D-A136-A0064DF1D239}"/>
                  </a:ext>
                </a:extLst>
              </p:cNvPr>
              <p:cNvSpPr/>
              <p:nvPr/>
            </p:nvSpPr>
            <p:spPr bwMode="auto">
              <a:xfrm>
                <a:off x="5253" y="2461"/>
                <a:ext cx="57" cy="29"/>
              </a:xfrm>
              <a:custGeom>
                <a:gdLst>
                  <a:gd fmla="*/ 5 w 32" name="T0"/>
                  <a:gd fmla="*/ 13 h 16" name="T1"/>
                  <a:gd fmla="*/ 26 w 32" name="T2"/>
                  <a:gd fmla="*/ 14 h 16" name="T3"/>
                  <a:gd fmla="*/ 30 w 32" name="T4"/>
                  <a:gd fmla="*/ 11 h 16" name="T5"/>
                  <a:gd fmla="*/ 2 w 32" name="T6"/>
                  <a:gd fmla="*/ 9 h 16" name="T7"/>
                  <a:gd fmla="*/ 5 w 32" name="T8"/>
                  <a:gd fmla="*/ 13 h 16" name="T9"/>
                </a:gdLst>
                <a:cxnLst>
                  <a:cxn ang="0">
                    <a:pos x="T0" y="T1"/>
                  </a:cxn>
                  <a:cxn ang="0">
                    <a:pos x="T2" y="T3"/>
                  </a:cxn>
                  <a:cxn ang="0">
                    <a:pos x="T4" y="T5"/>
                  </a:cxn>
                  <a:cxn ang="0">
                    <a:pos x="T6" y="T7"/>
                  </a:cxn>
                  <a:cxn ang="0">
                    <a:pos x="T8" y="T9"/>
                  </a:cxn>
                </a:cxnLst>
                <a:rect b="b" l="0" r="r" t="0"/>
                <a:pathLst>
                  <a:path h="16" w="32">
                    <a:moveTo>
                      <a:pt x="5" y="13"/>
                    </a:moveTo>
                    <a:cubicBezTo>
                      <a:pt x="11" y="5"/>
                      <a:pt x="21" y="5"/>
                      <a:pt x="26" y="14"/>
                    </a:cubicBezTo>
                    <a:cubicBezTo>
                      <a:pt x="28" y="16"/>
                      <a:pt x="32" y="14"/>
                      <a:pt x="30" y="11"/>
                    </a:cubicBezTo>
                    <a:cubicBezTo>
                      <a:pt x="23" y="0"/>
                      <a:pt x="10" y="0"/>
                      <a:pt x="2" y="9"/>
                    </a:cubicBezTo>
                    <a:cubicBezTo>
                      <a:pt x="0" y="12"/>
                      <a:pt x="3" y="15"/>
                      <a:pt x="5" y="13"/>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2" name="íṩlïḓê">
                <a:extLst>
                  <a:ext uri="{FF2B5EF4-FFF2-40B4-BE49-F238E27FC236}">
                    <a16:creationId xmlns:a16="http://schemas.microsoft.com/office/drawing/2014/main" id="{E8A2025C-9930-460B-A2F6-405F782FF22D}"/>
                  </a:ext>
                </a:extLst>
              </p:cNvPr>
              <p:cNvSpPr/>
              <p:nvPr/>
            </p:nvSpPr>
            <p:spPr bwMode="auto">
              <a:xfrm>
                <a:off x="5369" y="2469"/>
                <a:ext cx="58" cy="32"/>
              </a:xfrm>
              <a:custGeom>
                <a:gdLst>
                  <a:gd fmla="*/ 30 w 32" name="T0"/>
                  <a:gd fmla="*/ 13 h 18" name="T1"/>
                  <a:gd fmla="*/ 2 w 32" name="T2"/>
                  <a:gd fmla="*/ 10 h 18" name="T3"/>
                  <a:gd fmla="*/ 5 w 32" name="T4"/>
                  <a:gd fmla="*/ 13 h 18" name="T5"/>
                  <a:gd fmla="*/ 26 w 32" name="T6"/>
                  <a:gd fmla="*/ 15 h 18" name="T7"/>
                  <a:gd fmla="*/ 30 w 32" name="T8"/>
                  <a:gd fmla="*/ 13 h 18" name="T9"/>
                </a:gdLst>
                <a:cxnLst>
                  <a:cxn ang="0">
                    <a:pos x="T0" y="T1"/>
                  </a:cxn>
                  <a:cxn ang="0">
                    <a:pos x="T2" y="T3"/>
                  </a:cxn>
                  <a:cxn ang="0">
                    <a:pos x="T4" y="T5"/>
                  </a:cxn>
                  <a:cxn ang="0">
                    <a:pos x="T6" y="T7"/>
                  </a:cxn>
                  <a:cxn ang="0">
                    <a:pos x="T8" y="T9"/>
                  </a:cxn>
                </a:cxnLst>
                <a:rect b="b" l="0" r="r" t="0"/>
                <a:pathLst>
                  <a:path h="18" w="32">
                    <a:moveTo>
                      <a:pt x="30" y="13"/>
                    </a:moveTo>
                    <a:cubicBezTo>
                      <a:pt x="23" y="3"/>
                      <a:pt x="10" y="0"/>
                      <a:pt x="2" y="10"/>
                    </a:cubicBezTo>
                    <a:cubicBezTo>
                      <a:pt x="0" y="12"/>
                      <a:pt x="3" y="16"/>
                      <a:pt x="5" y="13"/>
                    </a:cubicBezTo>
                    <a:cubicBezTo>
                      <a:pt x="12" y="6"/>
                      <a:pt x="21" y="7"/>
                      <a:pt x="26" y="15"/>
                    </a:cubicBezTo>
                    <a:cubicBezTo>
                      <a:pt x="28" y="18"/>
                      <a:pt x="32" y="16"/>
                      <a:pt x="30" y="13"/>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3" name="îŝļîḑê">
                <a:extLst>
                  <a:ext uri="{FF2B5EF4-FFF2-40B4-BE49-F238E27FC236}">
                    <a16:creationId xmlns:a16="http://schemas.microsoft.com/office/drawing/2014/main" id="{F39C23BC-9859-4346-946C-0428B8AEC73F}"/>
                  </a:ext>
                </a:extLst>
              </p:cNvPr>
              <p:cNvSpPr/>
              <p:nvPr/>
            </p:nvSpPr>
            <p:spPr bwMode="auto">
              <a:xfrm>
                <a:off x="5222" y="2313"/>
                <a:ext cx="312" cy="206"/>
              </a:xfrm>
              <a:custGeom>
                <a:gdLst>
                  <a:gd fmla="*/ 67 w 174" name="T0"/>
                  <a:gd fmla="*/ 50 h 115" name="T1"/>
                  <a:gd fmla="*/ 154 w 174" name="T2"/>
                  <a:gd fmla="*/ 115 h 115" name="T3"/>
                  <a:gd fmla="*/ 117 w 174" name="T4"/>
                  <a:gd fmla="*/ 13 h 115" name="T5"/>
                  <a:gd fmla="*/ 67 w 174" name="T6"/>
                  <a:gd fmla="*/ 50 h 115" name="T7"/>
                </a:gdLst>
                <a:cxnLst>
                  <a:cxn ang="0">
                    <a:pos x="T0" y="T1"/>
                  </a:cxn>
                  <a:cxn ang="0">
                    <a:pos x="T2" y="T3"/>
                  </a:cxn>
                  <a:cxn ang="0">
                    <a:pos x="T4" y="T5"/>
                  </a:cxn>
                  <a:cxn ang="0">
                    <a:pos x="T6" y="T7"/>
                  </a:cxn>
                </a:cxnLst>
                <a:rect b="b" l="0" r="r" t="0"/>
                <a:pathLst>
                  <a:path h="115" w="174">
                    <a:moveTo>
                      <a:pt x="67" y="50"/>
                    </a:moveTo>
                    <a:cubicBezTo>
                      <a:pt x="134" y="56"/>
                      <a:pt x="159" y="54"/>
                      <a:pt x="154" y="115"/>
                    </a:cubicBezTo>
                    <a:cubicBezTo>
                      <a:pt x="154" y="115"/>
                      <a:pt x="174" y="26"/>
                      <a:pt x="117" y="13"/>
                    </a:cubicBezTo>
                    <a:cubicBezTo>
                      <a:pt x="59" y="0"/>
                      <a:pt x="0" y="45"/>
                      <a:pt x="67" y="50"/>
                    </a:cubicBezTo>
                    <a:close/>
                  </a:path>
                </a:pathLst>
              </a:custGeom>
              <a:solidFill>
                <a:srgbClr val="6D503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4" name="î$ļïḑè">
                <a:extLst>
                  <a:ext uri="{FF2B5EF4-FFF2-40B4-BE49-F238E27FC236}">
                    <a16:creationId xmlns:a16="http://schemas.microsoft.com/office/drawing/2014/main" id="{6317946C-709D-4771-A6B8-71E5C6CE44D7}"/>
                  </a:ext>
                </a:extLst>
              </p:cNvPr>
              <p:cNvSpPr/>
              <p:nvPr/>
            </p:nvSpPr>
            <p:spPr bwMode="auto">
              <a:xfrm>
                <a:off x="5267" y="2592"/>
                <a:ext cx="111" cy="63"/>
              </a:xfrm>
              <a:custGeom>
                <a:gdLst>
                  <a:gd fmla="*/ 62 w 62" name="T0"/>
                  <a:gd fmla="*/ 5 h 35" name="T1"/>
                  <a:gd fmla="*/ 29 w 62" name="T2"/>
                  <a:gd fmla="*/ 33 h 35" name="T3"/>
                  <a:gd fmla="*/ 1 w 62" name="T4"/>
                  <a:gd fmla="*/ 0 h 35" name="T5"/>
                  <a:gd fmla="*/ 62 w 62" name="T6"/>
                  <a:gd fmla="*/ 5 h 35" name="T7"/>
                </a:gdLst>
                <a:cxnLst>
                  <a:cxn ang="0">
                    <a:pos x="T0" y="T1"/>
                  </a:cxn>
                  <a:cxn ang="0">
                    <a:pos x="T2" y="T3"/>
                  </a:cxn>
                  <a:cxn ang="0">
                    <a:pos x="T4" y="T5"/>
                  </a:cxn>
                  <a:cxn ang="0">
                    <a:pos x="T6" y="T7"/>
                  </a:cxn>
                </a:cxnLst>
                <a:rect b="b" l="0" r="r" t="0"/>
                <a:pathLst>
                  <a:path h="35" w="62">
                    <a:moveTo>
                      <a:pt x="62" y="5"/>
                    </a:moveTo>
                    <a:cubicBezTo>
                      <a:pt x="61" y="22"/>
                      <a:pt x="46" y="35"/>
                      <a:pt x="29" y="33"/>
                    </a:cubicBezTo>
                    <a:cubicBezTo>
                      <a:pt x="12" y="32"/>
                      <a:pt x="0" y="17"/>
                      <a:pt x="1" y="0"/>
                    </a:cubicBezTo>
                    <a:lnTo>
                      <a:pt x="62" y="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5" name="íṣľídé">
                <a:extLst>
                  <a:ext uri="{FF2B5EF4-FFF2-40B4-BE49-F238E27FC236}">
                    <a16:creationId xmlns:a16="http://schemas.microsoft.com/office/drawing/2014/main" id="{4235487A-DD62-4016-9DDF-97A9114364B2}"/>
                  </a:ext>
                </a:extLst>
              </p:cNvPr>
              <p:cNvSpPr/>
              <p:nvPr/>
            </p:nvSpPr>
            <p:spPr bwMode="auto">
              <a:xfrm>
                <a:off x="4669" y="4229"/>
                <a:ext cx="154" cy="75"/>
              </a:xfrm>
              <a:custGeom>
                <a:gdLst>
                  <a:gd fmla="*/ 0 w 86" name="T0"/>
                  <a:gd fmla="*/ 42 h 42" name="T1"/>
                  <a:gd fmla="*/ 0 w 86" name="T2"/>
                  <a:gd fmla="*/ 39 h 42" name="T3"/>
                  <a:gd fmla="*/ 38 w 86" name="T4"/>
                  <a:gd fmla="*/ 0 h 42" name="T5"/>
                  <a:gd fmla="*/ 47 w 86" name="T6"/>
                  <a:gd fmla="*/ 0 h 42" name="T7"/>
                  <a:gd fmla="*/ 86 w 86" name="T8"/>
                  <a:gd fmla="*/ 39 h 42" name="T9"/>
                  <a:gd fmla="*/ 86 w 86" name="T10"/>
                  <a:gd fmla="*/ 42 h 42" name="T11"/>
                  <a:gd fmla="*/ 0 w 86" name="T12"/>
                  <a:gd fmla="*/ 42 h 42" name="T13"/>
                </a:gdLst>
                <a:cxnLst>
                  <a:cxn ang="0">
                    <a:pos x="T0" y="T1"/>
                  </a:cxn>
                  <a:cxn ang="0">
                    <a:pos x="T2" y="T3"/>
                  </a:cxn>
                  <a:cxn ang="0">
                    <a:pos x="T4" y="T5"/>
                  </a:cxn>
                  <a:cxn ang="0">
                    <a:pos x="T6" y="T7"/>
                  </a:cxn>
                  <a:cxn ang="0">
                    <a:pos x="T8" y="T9"/>
                  </a:cxn>
                  <a:cxn ang="0">
                    <a:pos x="T10" y="T11"/>
                  </a:cxn>
                  <a:cxn ang="0">
                    <a:pos x="T12" y="T13"/>
                  </a:cxn>
                </a:cxnLst>
                <a:rect b="b" l="0" r="r" t="0"/>
                <a:pathLst>
                  <a:path h="42" w="86">
                    <a:moveTo>
                      <a:pt x="0" y="42"/>
                    </a:moveTo>
                    <a:cubicBezTo>
                      <a:pt x="0" y="39"/>
                      <a:pt x="0" y="39"/>
                      <a:pt x="0" y="39"/>
                    </a:cubicBezTo>
                    <a:cubicBezTo>
                      <a:pt x="0" y="17"/>
                      <a:pt x="17" y="0"/>
                      <a:pt x="38" y="0"/>
                    </a:cubicBezTo>
                    <a:cubicBezTo>
                      <a:pt x="47" y="0"/>
                      <a:pt x="47" y="0"/>
                      <a:pt x="47" y="0"/>
                    </a:cubicBezTo>
                    <a:cubicBezTo>
                      <a:pt x="69" y="0"/>
                      <a:pt x="86" y="17"/>
                      <a:pt x="86" y="39"/>
                    </a:cubicBezTo>
                    <a:cubicBezTo>
                      <a:pt x="86" y="42"/>
                      <a:pt x="86" y="42"/>
                      <a:pt x="86" y="42"/>
                    </a:cubicBezTo>
                    <a:lnTo>
                      <a:pt x="0" y="42"/>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6" name="iṧḷîďé">
                <a:extLst>
                  <a:ext uri="{FF2B5EF4-FFF2-40B4-BE49-F238E27FC236}">
                    <a16:creationId xmlns:a16="http://schemas.microsoft.com/office/drawing/2014/main" id="{D3AE5088-9822-4047-88A9-D61FE04E76F6}"/>
                  </a:ext>
                </a:extLst>
              </p:cNvPr>
              <p:cNvSpPr/>
              <p:nvPr/>
            </p:nvSpPr>
            <p:spPr bwMode="auto">
              <a:xfrm>
                <a:off x="4470" y="4229"/>
                <a:ext cx="154" cy="75"/>
              </a:xfrm>
              <a:custGeom>
                <a:gdLst>
                  <a:gd fmla="*/ 0 w 86" name="T0"/>
                  <a:gd fmla="*/ 42 h 42" name="T1"/>
                  <a:gd fmla="*/ 0 w 86" name="T2"/>
                  <a:gd fmla="*/ 39 h 42" name="T3"/>
                  <a:gd fmla="*/ 38 w 86" name="T4"/>
                  <a:gd fmla="*/ 0 h 42" name="T5"/>
                  <a:gd fmla="*/ 47 w 86" name="T6"/>
                  <a:gd fmla="*/ 0 h 42" name="T7"/>
                  <a:gd fmla="*/ 86 w 86" name="T8"/>
                  <a:gd fmla="*/ 39 h 42" name="T9"/>
                  <a:gd fmla="*/ 86 w 86" name="T10"/>
                  <a:gd fmla="*/ 42 h 42" name="T11"/>
                  <a:gd fmla="*/ 0 w 86" name="T12"/>
                  <a:gd fmla="*/ 42 h 42" name="T13"/>
                </a:gdLst>
                <a:cxnLst>
                  <a:cxn ang="0">
                    <a:pos x="T0" y="T1"/>
                  </a:cxn>
                  <a:cxn ang="0">
                    <a:pos x="T2" y="T3"/>
                  </a:cxn>
                  <a:cxn ang="0">
                    <a:pos x="T4" y="T5"/>
                  </a:cxn>
                  <a:cxn ang="0">
                    <a:pos x="T6" y="T7"/>
                  </a:cxn>
                  <a:cxn ang="0">
                    <a:pos x="T8" y="T9"/>
                  </a:cxn>
                  <a:cxn ang="0">
                    <a:pos x="T10" y="T11"/>
                  </a:cxn>
                  <a:cxn ang="0">
                    <a:pos x="T12" y="T13"/>
                  </a:cxn>
                </a:cxnLst>
                <a:rect b="b" l="0" r="r" t="0"/>
                <a:pathLst>
                  <a:path h="42" w="86">
                    <a:moveTo>
                      <a:pt x="0" y="42"/>
                    </a:moveTo>
                    <a:cubicBezTo>
                      <a:pt x="0" y="39"/>
                      <a:pt x="0" y="39"/>
                      <a:pt x="0" y="39"/>
                    </a:cubicBezTo>
                    <a:cubicBezTo>
                      <a:pt x="0" y="17"/>
                      <a:pt x="17" y="0"/>
                      <a:pt x="38" y="0"/>
                    </a:cubicBezTo>
                    <a:cubicBezTo>
                      <a:pt x="47" y="0"/>
                      <a:pt x="47" y="0"/>
                      <a:pt x="47" y="0"/>
                    </a:cubicBezTo>
                    <a:cubicBezTo>
                      <a:pt x="69" y="0"/>
                      <a:pt x="86" y="17"/>
                      <a:pt x="86" y="39"/>
                    </a:cubicBezTo>
                    <a:cubicBezTo>
                      <a:pt x="86" y="42"/>
                      <a:pt x="86" y="42"/>
                      <a:pt x="86" y="42"/>
                    </a:cubicBezTo>
                    <a:lnTo>
                      <a:pt x="0" y="42"/>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7" name="ïṥḻîḑé">
                <a:extLst>
                  <a:ext uri="{FF2B5EF4-FFF2-40B4-BE49-F238E27FC236}">
                    <a16:creationId xmlns:a16="http://schemas.microsoft.com/office/drawing/2014/main" id="{1D61F747-910F-4175-B8A7-32FE6DD5FDE0}"/>
                  </a:ext>
                </a:extLst>
              </p:cNvPr>
              <p:cNvSpPr/>
              <p:nvPr/>
            </p:nvSpPr>
            <p:spPr bwMode="auto">
              <a:xfrm>
                <a:off x="4488" y="4214"/>
                <a:ext cx="186" cy="108"/>
              </a:xfrm>
              <a:custGeom>
                <a:gdLst>
                  <a:gd fmla="*/ 0 w 104" name="T0"/>
                  <a:gd fmla="*/ 47 h 60" name="T1"/>
                  <a:gd fmla="*/ 27 w 104" name="T2"/>
                  <a:gd fmla="*/ 19 h 60" name="T3"/>
                  <a:gd fmla="*/ 34 w 104" name="T4"/>
                  <a:gd fmla="*/ 19 h 60" name="T5"/>
                  <a:gd fmla="*/ 39 w 104" name="T6"/>
                  <a:gd fmla="*/ 20 h 60" name="T7"/>
                  <a:gd fmla="*/ 39 w 104" name="T8"/>
                  <a:gd fmla="*/ 11 h 60" name="T9"/>
                  <a:gd fmla="*/ 50 w 104" name="T10"/>
                  <a:gd fmla="*/ 0 h 60" name="T11"/>
                  <a:gd fmla="*/ 93 w 104" name="T12"/>
                  <a:gd fmla="*/ 0 h 60" name="T13"/>
                  <a:gd fmla="*/ 104 w 104" name="T14"/>
                  <a:gd fmla="*/ 11 h 60" name="T15"/>
                  <a:gd fmla="*/ 103 w 104" name="T16"/>
                  <a:gd fmla="*/ 49 h 60" name="T17"/>
                  <a:gd fmla="*/ 92 w 104" name="T18"/>
                  <a:gd fmla="*/ 60 h 60" name="T19"/>
                  <a:gd fmla="*/ 48 w 104" name="T20"/>
                  <a:gd fmla="*/ 60 h 60" name="T21"/>
                  <a:gd fmla="*/ 37 w 104" name="T22"/>
                  <a:gd fmla="*/ 49 h 60" name="T23"/>
                  <a:gd fmla="*/ 0 w 104" name="T24"/>
                  <a:gd fmla="*/ 49 h 60" name="T25"/>
                  <a:gd fmla="*/ 0 w 104" name="T26"/>
                  <a:gd fmla="*/ 47 h 6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0" w="104">
                    <a:moveTo>
                      <a:pt x="0" y="47"/>
                    </a:moveTo>
                    <a:cubicBezTo>
                      <a:pt x="0" y="32"/>
                      <a:pt x="12" y="19"/>
                      <a:pt x="27" y="19"/>
                    </a:cubicBezTo>
                    <a:cubicBezTo>
                      <a:pt x="34" y="19"/>
                      <a:pt x="34" y="19"/>
                      <a:pt x="34" y="19"/>
                    </a:cubicBezTo>
                    <a:cubicBezTo>
                      <a:pt x="36" y="19"/>
                      <a:pt x="37" y="20"/>
                      <a:pt x="39" y="20"/>
                    </a:cubicBezTo>
                    <a:cubicBezTo>
                      <a:pt x="39" y="11"/>
                      <a:pt x="39" y="11"/>
                      <a:pt x="39" y="11"/>
                    </a:cubicBezTo>
                    <a:cubicBezTo>
                      <a:pt x="39" y="5"/>
                      <a:pt x="44" y="0"/>
                      <a:pt x="50" y="0"/>
                    </a:cubicBezTo>
                    <a:cubicBezTo>
                      <a:pt x="93" y="0"/>
                      <a:pt x="93" y="0"/>
                      <a:pt x="93" y="0"/>
                    </a:cubicBezTo>
                    <a:cubicBezTo>
                      <a:pt x="99" y="0"/>
                      <a:pt x="104" y="5"/>
                      <a:pt x="104" y="11"/>
                    </a:cubicBezTo>
                    <a:cubicBezTo>
                      <a:pt x="103" y="49"/>
                      <a:pt x="103" y="49"/>
                      <a:pt x="103" y="49"/>
                    </a:cubicBezTo>
                    <a:cubicBezTo>
                      <a:pt x="103" y="55"/>
                      <a:pt x="98" y="60"/>
                      <a:pt x="92" y="60"/>
                    </a:cubicBezTo>
                    <a:cubicBezTo>
                      <a:pt x="48" y="60"/>
                      <a:pt x="48" y="60"/>
                      <a:pt x="48" y="60"/>
                    </a:cubicBezTo>
                    <a:cubicBezTo>
                      <a:pt x="42" y="60"/>
                      <a:pt x="37" y="55"/>
                      <a:pt x="37" y="49"/>
                    </a:cubicBezTo>
                    <a:cubicBezTo>
                      <a:pt x="0" y="49"/>
                      <a:pt x="0" y="49"/>
                      <a:pt x="0" y="49"/>
                    </a:cubicBezTo>
                    <a:lnTo>
                      <a:pt x="0" y="47"/>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8" name="ï$ľîḓe">
                <a:extLst>
                  <a:ext uri="{FF2B5EF4-FFF2-40B4-BE49-F238E27FC236}">
                    <a16:creationId xmlns:a16="http://schemas.microsoft.com/office/drawing/2014/main" id="{506A22F8-74B6-4673-A3A6-EEC3EA7B3E19}"/>
                  </a:ext>
                </a:extLst>
              </p:cNvPr>
              <p:cNvSpPr/>
              <p:nvPr/>
            </p:nvSpPr>
            <p:spPr bwMode="auto">
              <a:xfrm>
                <a:off x="4685" y="4214"/>
                <a:ext cx="186" cy="108"/>
              </a:xfrm>
              <a:custGeom>
                <a:gdLst>
                  <a:gd fmla="*/ 0 w 104" name="T0"/>
                  <a:gd fmla="*/ 47 h 60" name="T1"/>
                  <a:gd fmla="*/ 28 w 104" name="T2"/>
                  <a:gd fmla="*/ 19 h 60" name="T3"/>
                  <a:gd fmla="*/ 34 w 104" name="T4"/>
                  <a:gd fmla="*/ 19 h 60" name="T5"/>
                  <a:gd fmla="*/ 39 w 104" name="T6"/>
                  <a:gd fmla="*/ 20 h 60" name="T7"/>
                  <a:gd fmla="*/ 39 w 104" name="T8"/>
                  <a:gd fmla="*/ 11 h 60" name="T9"/>
                  <a:gd fmla="*/ 50 w 104" name="T10"/>
                  <a:gd fmla="*/ 0 h 60" name="T11"/>
                  <a:gd fmla="*/ 93 w 104" name="T12"/>
                  <a:gd fmla="*/ 0 h 60" name="T13"/>
                  <a:gd fmla="*/ 104 w 104" name="T14"/>
                  <a:gd fmla="*/ 11 h 60" name="T15"/>
                  <a:gd fmla="*/ 103 w 104" name="T16"/>
                  <a:gd fmla="*/ 49 h 60" name="T17"/>
                  <a:gd fmla="*/ 93 w 104" name="T18"/>
                  <a:gd fmla="*/ 60 h 60" name="T19"/>
                  <a:gd fmla="*/ 48 w 104" name="T20"/>
                  <a:gd fmla="*/ 60 h 60" name="T21"/>
                  <a:gd fmla="*/ 38 w 104" name="T22"/>
                  <a:gd fmla="*/ 49 h 60" name="T23"/>
                  <a:gd fmla="*/ 0 w 104" name="T24"/>
                  <a:gd fmla="*/ 49 h 60" name="T25"/>
                  <a:gd fmla="*/ 0 w 104" name="T26"/>
                  <a:gd fmla="*/ 47 h 6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0" w="104">
                    <a:moveTo>
                      <a:pt x="0" y="47"/>
                    </a:moveTo>
                    <a:cubicBezTo>
                      <a:pt x="0" y="32"/>
                      <a:pt x="13" y="19"/>
                      <a:pt x="28" y="19"/>
                    </a:cubicBezTo>
                    <a:cubicBezTo>
                      <a:pt x="34" y="19"/>
                      <a:pt x="34" y="19"/>
                      <a:pt x="34" y="19"/>
                    </a:cubicBezTo>
                    <a:cubicBezTo>
                      <a:pt x="36" y="19"/>
                      <a:pt x="37" y="20"/>
                      <a:pt x="39" y="20"/>
                    </a:cubicBezTo>
                    <a:cubicBezTo>
                      <a:pt x="39" y="11"/>
                      <a:pt x="39" y="11"/>
                      <a:pt x="39" y="11"/>
                    </a:cubicBezTo>
                    <a:cubicBezTo>
                      <a:pt x="39" y="5"/>
                      <a:pt x="44" y="0"/>
                      <a:pt x="50" y="0"/>
                    </a:cubicBezTo>
                    <a:cubicBezTo>
                      <a:pt x="93" y="0"/>
                      <a:pt x="93" y="0"/>
                      <a:pt x="93" y="0"/>
                    </a:cubicBezTo>
                    <a:cubicBezTo>
                      <a:pt x="99" y="0"/>
                      <a:pt x="104" y="5"/>
                      <a:pt x="104" y="11"/>
                    </a:cubicBezTo>
                    <a:cubicBezTo>
                      <a:pt x="103" y="49"/>
                      <a:pt x="103" y="49"/>
                      <a:pt x="103" y="49"/>
                    </a:cubicBezTo>
                    <a:cubicBezTo>
                      <a:pt x="104" y="55"/>
                      <a:pt x="99" y="60"/>
                      <a:pt x="93" y="60"/>
                    </a:cubicBezTo>
                    <a:cubicBezTo>
                      <a:pt x="48" y="60"/>
                      <a:pt x="48" y="60"/>
                      <a:pt x="48" y="60"/>
                    </a:cubicBezTo>
                    <a:cubicBezTo>
                      <a:pt x="42" y="60"/>
                      <a:pt x="38" y="55"/>
                      <a:pt x="38" y="49"/>
                    </a:cubicBezTo>
                    <a:cubicBezTo>
                      <a:pt x="0" y="49"/>
                      <a:pt x="0" y="49"/>
                      <a:pt x="0" y="49"/>
                    </a:cubicBezTo>
                    <a:lnTo>
                      <a:pt x="0" y="47"/>
                    </a:ln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9" name="i$ļïdè">
                <a:extLst>
                  <a:ext uri="{FF2B5EF4-FFF2-40B4-BE49-F238E27FC236}">
                    <a16:creationId xmlns:a16="http://schemas.microsoft.com/office/drawing/2014/main" id="{6D86CA2A-DDF6-430C-B84F-CC3D9871C32D}"/>
                  </a:ext>
                </a:extLst>
              </p:cNvPr>
              <p:cNvSpPr/>
              <p:nvPr/>
            </p:nvSpPr>
            <p:spPr bwMode="auto">
              <a:xfrm>
                <a:off x="4470" y="4302"/>
                <a:ext cx="204" cy="20"/>
              </a:xfrm>
              <a:custGeom>
                <a:gdLst>
                  <a:gd fmla="*/ 112 w 114" name="T0"/>
                  <a:gd fmla="*/ 11 h 11" name="T1"/>
                  <a:gd fmla="*/ 2 w 114" name="T2"/>
                  <a:gd fmla="*/ 11 h 11" name="T3"/>
                  <a:gd fmla="*/ 0 w 114" name="T4"/>
                  <a:gd fmla="*/ 9 h 11" name="T5"/>
                  <a:gd fmla="*/ 0 w 114" name="T6"/>
                  <a:gd fmla="*/ 2 h 11" name="T7"/>
                  <a:gd fmla="*/ 2 w 114" name="T8"/>
                  <a:gd fmla="*/ 0 h 11" name="T9"/>
                  <a:gd fmla="*/ 112 w 114" name="T10"/>
                  <a:gd fmla="*/ 0 h 11" name="T11"/>
                  <a:gd fmla="*/ 114 w 114" name="T12"/>
                  <a:gd fmla="*/ 2 h 11" name="T13"/>
                  <a:gd fmla="*/ 114 w 114" name="T14"/>
                  <a:gd fmla="*/ 9 h 11" name="T15"/>
                  <a:gd fmla="*/ 112 w 114" name="T16"/>
                  <a:gd fmla="*/ 11 h 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 w="114">
                    <a:moveTo>
                      <a:pt x="112" y="11"/>
                    </a:moveTo>
                    <a:cubicBezTo>
                      <a:pt x="2" y="11"/>
                      <a:pt x="2" y="11"/>
                      <a:pt x="2" y="11"/>
                    </a:cubicBezTo>
                    <a:cubicBezTo>
                      <a:pt x="1" y="11"/>
                      <a:pt x="0" y="10"/>
                      <a:pt x="0" y="9"/>
                    </a:cubicBezTo>
                    <a:cubicBezTo>
                      <a:pt x="0" y="2"/>
                      <a:pt x="0" y="2"/>
                      <a:pt x="0" y="2"/>
                    </a:cubicBezTo>
                    <a:cubicBezTo>
                      <a:pt x="0" y="1"/>
                      <a:pt x="1" y="0"/>
                      <a:pt x="2" y="0"/>
                    </a:cubicBezTo>
                    <a:cubicBezTo>
                      <a:pt x="112" y="0"/>
                      <a:pt x="112" y="0"/>
                      <a:pt x="112" y="0"/>
                    </a:cubicBezTo>
                    <a:cubicBezTo>
                      <a:pt x="113" y="0"/>
                      <a:pt x="114" y="1"/>
                      <a:pt x="114" y="2"/>
                    </a:cubicBezTo>
                    <a:cubicBezTo>
                      <a:pt x="114" y="9"/>
                      <a:pt x="114" y="9"/>
                      <a:pt x="114" y="9"/>
                    </a:cubicBezTo>
                    <a:cubicBezTo>
                      <a:pt x="114" y="10"/>
                      <a:pt x="113" y="11"/>
                      <a:pt x="112" y="11"/>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0" name="ïṧļíḓê">
                <a:extLst>
                  <a:ext uri="{FF2B5EF4-FFF2-40B4-BE49-F238E27FC236}">
                    <a16:creationId xmlns:a16="http://schemas.microsoft.com/office/drawing/2014/main" id="{91D9657B-CBA4-489B-8C07-B425DBE3F27D}"/>
                  </a:ext>
                </a:extLst>
              </p:cNvPr>
              <p:cNvSpPr/>
              <p:nvPr/>
            </p:nvSpPr>
            <p:spPr bwMode="auto">
              <a:xfrm>
                <a:off x="4669" y="4302"/>
                <a:ext cx="204" cy="20"/>
              </a:xfrm>
              <a:custGeom>
                <a:gdLst>
                  <a:gd fmla="*/ 112 w 114" name="T0"/>
                  <a:gd fmla="*/ 11 h 11" name="T1"/>
                  <a:gd fmla="*/ 2 w 114" name="T2"/>
                  <a:gd fmla="*/ 11 h 11" name="T3"/>
                  <a:gd fmla="*/ 0 w 114" name="T4"/>
                  <a:gd fmla="*/ 9 h 11" name="T5"/>
                  <a:gd fmla="*/ 0 w 114" name="T6"/>
                  <a:gd fmla="*/ 2 h 11" name="T7"/>
                  <a:gd fmla="*/ 2 w 114" name="T8"/>
                  <a:gd fmla="*/ 0 h 11" name="T9"/>
                  <a:gd fmla="*/ 112 w 114" name="T10"/>
                  <a:gd fmla="*/ 0 h 11" name="T11"/>
                  <a:gd fmla="*/ 114 w 114" name="T12"/>
                  <a:gd fmla="*/ 2 h 11" name="T13"/>
                  <a:gd fmla="*/ 114 w 114" name="T14"/>
                  <a:gd fmla="*/ 9 h 11" name="T15"/>
                  <a:gd fmla="*/ 112 w 114" name="T16"/>
                  <a:gd fmla="*/ 11 h 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 w="114">
                    <a:moveTo>
                      <a:pt x="112" y="11"/>
                    </a:moveTo>
                    <a:cubicBezTo>
                      <a:pt x="2" y="11"/>
                      <a:pt x="2" y="11"/>
                      <a:pt x="2" y="11"/>
                    </a:cubicBezTo>
                    <a:cubicBezTo>
                      <a:pt x="1" y="11"/>
                      <a:pt x="0" y="10"/>
                      <a:pt x="0" y="9"/>
                    </a:cubicBezTo>
                    <a:cubicBezTo>
                      <a:pt x="0" y="2"/>
                      <a:pt x="0" y="2"/>
                      <a:pt x="0" y="2"/>
                    </a:cubicBezTo>
                    <a:cubicBezTo>
                      <a:pt x="0" y="1"/>
                      <a:pt x="1" y="0"/>
                      <a:pt x="2" y="0"/>
                    </a:cubicBezTo>
                    <a:cubicBezTo>
                      <a:pt x="112" y="0"/>
                      <a:pt x="112" y="0"/>
                      <a:pt x="112" y="0"/>
                    </a:cubicBezTo>
                    <a:cubicBezTo>
                      <a:pt x="113" y="0"/>
                      <a:pt x="114" y="1"/>
                      <a:pt x="114" y="2"/>
                    </a:cubicBezTo>
                    <a:cubicBezTo>
                      <a:pt x="114" y="9"/>
                      <a:pt x="114" y="9"/>
                      <a:pt x="114" y="9"/>
                    </a:cubicBezTo>
                    <a:cubicBezTo>
                      <a:pt x="114" y="10"/>
                      <a:pt x="113" y="11"/>
                      <a:pt x="112" y="11"/>
                    </a:cubicBezTo>
                    <a:close/>
                  </a:path>
                </a:pathLst>
              </a:cu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1" name="ísľïďê">
                <a:extLst>
                  <a:ext uri="{FF2B5EF4-FFF2-40B4-BE49-F238E27FC236}">
                    <a16:creationId xmlns:a16="http://schemas.microsoft.com/office/drawing/2014/main" id="{1EA056D7-713F-46EE-A68F-8E210B8DEA71}"/>
                  </a:ext>
                </a:extLst>
              </p:cNvPr>
              <p:cNvSpPr/>
              <p:nvPr/>
            </p:nvSpPr>
            <p:spPr bwMode="auto">
              <a:xfrm>
                <a:off x="4669" y="4229"/>
                <a:ext cx="154" cy="75"/>
              </a:xfrm>
              <a:custGeom>
                <a:gdLst>
                  <a:gd fmla="*/ 0 w 86" name="T0"/>
                  <a:gd fmla="*/ 42 h 42" name="T1"/>
                  <a:gd fmla="*/ 0 w 86" name="T2"/>
                  <a:gd fmla="*/ 39 h 42" name="T3"/>
                  <a:gd fmla="*/ 38 w 86" name="T4"/>
                  <a:gd fmla="*/ 0 h 42" name="T5"/>
                  <a:gd fmla="*/ 47 w 86" name="T6"/>
                  <a:gd fmla="*/ 0 h 42" name="T7"/>
                  <a:gd fmla="*/ 86 w 86" name="T8"/>
                  <a:gd fmla="*/ 39 h 42" name="T9"/>
                  <a:gd fmla="*/ 86 w 86" name="T10"/>
                  <a:gd fmla="*/ 42 h 42" name="T11"/>
                  <a:gd fmla="*/ 0 w 86" name="T12"/>
                  <a:gd fmla="*/ 42 h 42" name="T13"/>
                </a:gdLst>
                <a:cxnLst>
                  <a:cxn ang="0">
                    <a:pos x="T0" y="T1"/>
                  </a:cxn>
                  <a:cxn ang="0">
                    <a:pos x="T2" y="T3"/>
                  </a:cxn>
                  <a:cxn ang="0">
                    <a:pos x="T4" y="T5"/>
                  </a:cxn>
                  <a:cxn ang="0">
                    <a:pos x="T6" y="T7"/>
                  </a:cxn>
                  <a:cxn ang="0">
                    <a:pos x="T8" y="T9"/>
                  </a:cxn>
                  <a:cxn ang="0">
                    <a:pos x="T10" y="T11"/>
                  </a:cxn>
                  <a:cxn ang="0">
                    <a:pos x="T12" y="T13"/>
                  </a:cxn>
                </a:cxnLst>
                <a:rect b="b" l="0" r="r" t="0"/>
                <a:pathLst>
                  <a:path h="42" w="86">
                    <a:moveTo>
                      <a:pt x="0" y="42"/>
                    </a:moveTo>
                    <a:cubicBezTo>
                      <a:pt x="0" y="39"/>
                      <a:pt x="0" y="39"/>
                      <a:pt x="0" y="39"/>
                    </a:cubicBezTo>
                    <a:cubicBezTo>
                      <a:pt x="0" y="17"/>
                      <a:pt x="17" y="0"/>
                      <a:pt x="38" y="0"/>
                    </a:cubicBezTo>
                    <a:cubicBezTo>
                      <a:pt x="47" y="0"/>
                      <a:pt x="47" y="0"/>
                      <a:pt x="47" y="0"/>
                    </a:cubicBezTo>
                    <a:cubicBezTo>
                      <a:pt x="69" y="0"/>
                      <a:pt x="86" y="17"/>
                      <a:pt x="86" y="39"/>
                    </a:cubicBezTo>
                    <a:cubicBezTo>
                      <a:pt x="86" y="42"/>
                      <a:pt x="86" y="42"/>
                      <a:pt x="86" y="42"/>
                    </a:cubicBezTo>
                    <a:lnTo>
                      <a:pt x="0" y="42"/>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2" name="íşḻïḑe">
                <a:extLst>
                  <a:ext uri="{FF2B5EF4-FFF2-40B4-BE49-F238E27FC236}">
                    <a16:creationId xmlns:a16="http://schemas.microsoft.com/office/drawing/2014/main" id="{0A03DCEB-AA89-482A-981D-92808E5FD962}"/>
                  </a:ext>
                </a:extLst>
              </p:cNvPr>
              <p:cNvSpPr/>
              <p:nvPr/>
            </p:nvSpPr>
            <p:spPr bwMode="auto">
              <a:xfrm>
                <a:off x="4470" y="4229"/>
                <a:ext cx="154" cy="75"/>
              </a:xfrm>
              <a:custGeom>
                <a:gdLst>
                  <a:gd fmla="*/ 0 w 86" name="T0"/>
                  <a:gd fmla="*/ 42 h 42" name="T1"/>
                  <a:gd fmla="*/ 0 w 86" name="T2"/>
                  <a:gd fmla="*/ 39 h 42" name="T3"/>
                  <a:gd fmla="*/ 38 w 86" name="T4"/>
                  <a:gd fmla="*/ 0 h 42" name="T5"/>
                  <a:gd fmla="*/ 47 w 86" name="T6"/>
                  <a:gd fmla="*/ 0 h 42" name="T7"/>
                  <a:gd fmla="*/ 86 w 86" name="T8"/>
                  <a:gd fmla="*/ 39 h 42" name="T9"/>
                  <a:gd fmla="*/ 86 w 86" name="T10"/>
                  <a:gd fmla="*/ 42 h 42" name="T11"/>
                  <a:gd fmla="*/ 0 w 86" name="T12"/>
                  <a:gd fmla="*/ 42 h 42" name="T13"/>
                </a:gdLst>
                <a:cxnLst>
                  <a:cxn ang="0">
                    <a:pos x="T0" y="T1"/>
                  </a:cxn>
                  <a:cxn ang="0">
                    <a:pos x="T2" y="T3"/>
                  </a:cxn>
                  <a:cxn ang="0">
                    <a:pos x="T4" y="T5"/>
                  </a:cxn>
                  <a:cxn ang="0">
                    <a:pos x="T6" y="T7"/>
                  </a:cxn>
                  <a:cxn ang="0">
                    <a:pos x="T8" y="T9"/>
                  </a:cxn>
                  <a:cxn ang="0">
                    <a:pos x="T10" y="T11"/>
                  </a:cxn>
                  <a:cxn ang="0">
                    <a:pos x="T12" y="T13"/>
                  </a:cxn>
                </a:cxnLst>
                <a:rect b="b" l="0" r="r" t="0"/>
                <a:pathLst>
                  <a:path h="42" w="86">
                    <a:moveTo>
                      <a:pt x="0" y="42"/>
                    </a:moveTo>
                    <a:cubicBezTo>
                      <a:pt x="0" y="39"/>
                      <a:pt x="0" y="39"/>
                      <a:pt x="0" y="39"/>
                    </a:cubicBezTo>
                    <a:cubicBezTo>
                      <a:pt x="0" y="17"/>
                      <a:pt x="17" y="0"/>
                      <a:pt x="38" y="0"/>
                    </a:cubicBezTo>
                    <a:cubicBezTo>
                      <a:pt x="47" y="0"/>
                      <a:pt x="47" y="0"/>
                      <a:pt x="47" y="0"/>
                    </a:cubicBezTo>
                    <a:cubicBezTo>
                      <a:pt x="69" y="0"/>
                      <a:pt x="86" y="17"/>
                      <a:pt x="86" y="39"/>
                    </a:cubicBezTo>
                    <a:cubicBezTo>
                      <a:pt x="86" y="42"/>
                      <a:pt x="86" y="42"/>
                      <a:pt x="86" y="42"/>
                    </a:cubicBezTo>
                    <a:lnTo>
                      <a:pt x="0" y="42"/>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3" name="ïSļidè">
                <a:extLst>
                  <a:ext uri="{FF2B5EF4-FFF2-40B4-BE49-F238E27FC236}">
                    <a16:creationId xmlns:a16="http://schemas.microsoft.com/office/drawing/2014/main" id="{B8E48104-4459-420D-9C31-63ED3A97034B}"/>
                  </a:ext>
                </a:extLst>
              </p:cNvPr>
              <p:cNvSpPr/>
              <p:nvPr/>
            </p:nvSpPr>
            <p:spPr bwMode="auto">
              <a:xfrm>
                <a:off x="4488" y="4214"/>
                <a:ext cx="186" cy="108"/>
              </a:xfrm>
              <a:custGeom>
                <a:gdLst>
                  <a:gd fmla="*/ 0 w 104" name="T0"/>
                  <a:gd fmla="*/ 47 h 60" name="T1"/>
                  <a:gd fmla="*/ 27 w 104" name="T2"/>
                  <a:gd fmla="*/ 19 h 60" name="T3"/>
                  <a:gd fmla="*/ 34 w 104" name="T4"/>
                  <a:gd fmla="*/ 19 h 60" name="T5"/>
                  <a:gd fmla="*/ 39 w 104" name="T6"/>
                  <a:gd fmla="*/ 20 h 60" name="T7"/>
                  <a:gd fmla="*/ 39 w 104" name="T8"/>
                  <a:gd fmla="*/ 11 h 60" name="T9"/>
                  <a:gd fmla="*/ 50 w 104" name="T10"/>
                  <a:gd fmla="*/ 0 h 60" name="T11"/>
                  <a:gd fmla="*/ 93 w 104" name="T12"/>
                  <a:gd fmla="*/ 0 h 60" name="T13"/>
                  <a:gd fmla="*/ 104 w 104" name="T14"/>
                  <a:gd fmla="*/ 11 h 60" name="T15"/>
                  <a:gd fmla="*/ 103 w 104" name="T16"/>
                  <a:gd fmla="*/ 49 h 60" name="T17"/>
                  <a:gd fmla="*/ 92 w 104" name="T18"/>
                  <a:gd fmla="*/ 60 h 60" name="T19"/>
                  <a:gd fmla="*/ 48 w 104" name="T20"/>
                  <a:gd fmla="*/ 60 h 60" name="T21"/>
                  <a:gd fmla="*/ 37 w 104" name="T22"/>
                  <a:gd fmla="*/ 49 h 60" name="T23"/>
                  <a:gd fmla="*/ 0 w 104" name="T24"/>
                  <a:gd fmla="*/ 49 h 60" name="T25"/>
                  <a:gd fmla="*/ 0 w 104" name="T26"/>
                  <a:gd fmla="*/ 47 h 6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0" w="104">
                    <a:moveTo>
                      <a:pt x="0" y="47"/>
                    </a:moveTo>
                    <a:cubicBezTo>
                      <a:pt x="0" y="32"/>
                      <a:pt x="12" y="19"/>
                      <a:pt x="27" y="19"/>
                    </a:cubicBezTo>
                    <a:cubicBezTo>
                      <a:pt x="34" y="19"/>
                      <a:pt x="34" y="19"/>
                      <a:pt x="34" y="19"/>
                    </a:cubicBezTo>
                    <a:cubicBezTo>
                      <a:pt x="36" y="19"/>
                      <a:pt x="37" y="20"/>
                      <a:pt x="39" y="20"/>
                    </a:cubicBezTo>
                    <a:cubicBezTo>
                      <a:pt x="39" y="11"/>
                      <a:pt x="39" y="11"/>
                      <a:pt x="39" y="11"/>
                    </a:cubicBezTo>
                    <a:cubicBezTo>
                      <a:pt x="39" y="5"/>
                      <a:pt x="44" y="0"/>
                      <a:pt x="50" y="0"/>
                    </a:cubicBezTo>
                    <a:cubicBezTo>
                      <a:pt x="93" y="0"/>
                      <a:pt x="93" y="0"/>
                      <a:pt x="93" y="0"/>
                    </a:cubicBezTo>
                    <a:cubicBezTo>
                      <a:pt x="99" y="0"/>
                      <a:pt x="104" y="5"/>
                      <a:pt x="104" y="11"/>
                    </a:cubicBezTo>
                    <a:cubicBezTo>
                      <a:pt x="103" y="49"/>
                      <a:pt x="103" y="49"/>
                      <a:pt x="103" y="49"/>
                    </a:cubicBezTo>
                    <a:cubicBezTo>
                      <a:pt x="103" y="55"/>
                      <a:pt x="98" y="60"/>
                      <a:pt x="92" y="60"/>
                    </a:cubicBezTo>
                    <a:cubicBezTo>
                      <a:pt x="48" y="60"/>
                      <a:pt x="48" y="60"/>
                      <a:pt x="48" y="60"/>
                    </a:cubicBezTo>
                    <a:cubicBezTo>
                      <a:pt x="42" y="60"/>
                      <a:pt x="37" y="55"/>
                      <a:pt x="37" y="49"/>
                    </a:cubicBezTo>
                    <a:cubicBezTo>
                      <a:pt x="0" y="49"/>
                      <a:pt x="0" y="49"/>
                      <a:pt x="0" y="49"/>
                    </a:cubicBezTo>
                    <a:lnTo>
                      <a:pt x="0" y="47"/>
                    </a:lnTo>
                    <a:close/>
                  </a:path>
                </a:pathLst>
              </a:custGeom>
              <a:solidFill>
                <a:srgbClr val="5921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4" name="ïŝḻíḋê">
                <a:extLst>
                  <a:ext uri="{FF2B5EF4-FFF2-40B4-BE49-F238E27FC236}">
                    <a16:creationId xmlns:a16="http://schemas.microsoft.com/office/drawing/2014/main" id="{043321D4-C524-478E-A632-14F2DEB40F32}"/>
                  </a:ext>
                </a:extLst>
              </p:cNvPr>
              <p:cNvSpPr/>
              <p:nvPr/>
            </p:nvSpPr>
            <p:spPr bwMode="auto">
              <a:xfrm>
                <a:off x="4685" y="4214"/>
                <a:ext cx="186" cy="108"/>
              </a:xfrm>
              <a:custGeom>
                <a:gdLst>
                  <a:gd fmla="*/ 0 w 104" name="T0"/>
                  <a:gd fmla="*/ 47 h 60" name="T1"/>
                  <a:gd fmla="*/ 28 w 104" name="T2"/>
                  <a:gd fmla="*/ 19 h 60" name="T3"/>
                  <a:gd fmla="*/ 34 w 104" name="T4"/>
                  <a:gd fmla="*/ 19 h 60" name="T5"/>
                  <a:gd fmla="*/ 39 w 104" name="T6"/>
                  <a:gd fmla="*/ 20 h 60" name="T7"/>
                  <a:gd fmla="*/ 39 w 104" name="T8"/>
                  <a:gd fmla="*/ 11 h 60" name="T9"/>
                  <a:gd fmla="*/ 50 w 104" name="T10"/>
                  <a:gd fmla="*/ 0 h 60" name="T11"/>
                  <a:gd fmla="*/ 93 w 104" name="T12"/>
                  <a:gd fmla="*/ 0 h 60" name="T13"/>
                  <a:gd fmla="*/ 104 w 104" name="T14"/>
                  <a:gd fmla="*/ 11 h 60" name="T15"/>
                  <a:gd fmla="*/ 103 w 104" name="T16"/>
                  <a:gd fmla="*/ 49 h 60" name="T17"/>
                  <a:gd fmla="*/ 93 w 104" name="T18"/>
                  <a:gd fmla="*/ 60 h 60" name="T19"/>
                  <a:gd fmla="*/ 48 w 104" name="T20"/>
                  <a:gd fmla="*/ 60 h 60" name="T21"/>
                  <a:gd fmla="*/ 38 w 104" name="T22"/>
                  <a:gd fmla="*/ 49 h 60" name="T23"/>
                  <a:gd fmla="*/ 0 w 104" name="T24"/>
                  <a:gd fmla="*/ 49 h 60" name="T25"/>
                  <a:gd fmla="*/ 0 w 104" name="T26"/>
                  <a:gd fmla="*/ 47 h 6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0" w="104">
                    <a:moveTo>
                      <a:pt x="0" y="47"/>
                    </a:moveTo>
                    <a:cubicBezTo>
                      <a:pt x="0" y="32"/>
                      <a:pt x="13" y="19"/>
                      <a:pt x="28" y="19"/>
                    </a:cubicBezTo>
                    <a:cubicBezTo>
                      <a:pt x="34" y="19"/>
                      <a:pt x="34" y="19"/>
                      <a:pt x="34" y="19"/>
                    </a:cubicBezTo>
                    <a:cubicBezTo>
                      <a:pt x="36" y="19"/>
                      <a:pt x="37" y="20"/>
                      <a:pt x="39" y="20"/>
                    </a:cubicBezTo>
                    <a:cubicBezTo>
                      <a:pt x="39" y="11"/>
                      <a:pt x="39" y="11"/>
                      <a:pt x="39" y="11"/>
                    </a:cubicBezTo>
                    <a:cubicBezTo>
                      <a:pt x="39" y="5"/>
                      <a:pt x="44" y="0"/>
                      <a:pt x="50" y="0"/>
                    </a:cubicBezTo>
                    <a:cubicBezTo>
                      <a:pt x="93" y="0"/>
                      <a:pt x="93" y="0"/>
                      <a:pt x="93" y="0"/>
                    </a:cubicBezTo>
                    <a:cubicBezTo>
                      <a:pt x="99" y="0"/>
                      <a:pt x="104" y="5"/>
                      <a:pt x="104" y="11"/>
                    </a:cubicBezTo>
                    <a:cubicBezTo>
                      <a:pt x="103" y="49"/>
                      <a:pt x="103" y="49"/>
                      <a:pt x="103" y="49"/>
                    </a:cubicBezTo>
                    <a:cubicBezTo>
                      <a:pt x="104" y="55"/>
                      <a:pt x="99" y="60"/>
                      <a:pt x="93" y="60"/>
                    </a:cubicBezTo>
                    <a:cubicBezTo>
                      <a:pt x="48" y="60"/>
                      <a:pt x="48" y="60"/>
                      <a:pt x="48" y="60"/>
                    </a:cubicBezTo>
                    <a:cubicBezTo>
                      <a:pt x="42" y="60"/>
                      <a:pt x="38" y="55"/>
                      <a:pt x="38" y="49"/>
                    </a:cubicBezTo>
                    <a:cubicBezTo>
                      <a:pt x="0" y="49"/>
                      <a:pt x="0" y="49"/>
                      <a:pt x="0" y="49"/>
                    </a:cubicBezTo>
                    <a:lnTo>
                      <a:pt x="0" y="47"/>
                    </a:lnTo>
                    <a:close/>
                  </a:path>
                </a:pathLst>
              </a:custGeom>
              <a:solidFill>
                <a:srgbClr val="5921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5" name="ï$ḷíḓe">
                <a:extLst>
                  <a:ext uri="{FF2B5EF4-FFF2-40B4-BE49-F238E27FC236}">
                    <a16:creationId xmlns:a16="http://schemas.microsoft.com/office/drawing/2014/main" id="{62EB5740-5891-4855-B5A0-F928EB5959ED}"/>
                  </a:ext>
                </a:extLst>
              </p:cNvPr>
              <p:cNvSpPr/>
              <p:nvPr/>
            </p:nvSpPr>
            <p:spPr bwMode="auto">
              <a:xfrm>
                <a:off x="4470" y="4302"/>
                <a:ext cx="204" cy="20"/>
              </a:xfrm>
              <a:custGeom>
                <a:gdLst>
                  <a:gd fmla="*/ 112 w 114" name="T0"/>
                  <a:gd fmla="*/ 11 h 11" name="T1"/>
                  <a:gd fmla="*/ 2 w 114" name="T2"/>
                  <a:gd fmla="*/ 11 h 11" name="T3"/>
                  <a:gd fmla="*/ 0 w 114" name="T4"/>
                  <a:gd fmla="*/ 9 h 11" name="T5"/>
                  <a:gd fmla="*/ 0 w 114" name="T6"/>
                  <a:gd fmla="*/ 2 h 11" name="T7"/>
                  <a:gd fmla="*/ 2 w 114" name="T8"/>
                  <a:gd fmla="*/ 0 h 11" name="T9"/>
                  <a:gd fmla="*/ 112 w 114" name="T10"/>
                  <a:gd fmla="*/ 0 h 11" name="T11"/>
                  <a:gd fmla="*/ 114 w 114" name="T12"/>
                  <a:gd fmla="*/ 2 h 11" name="T13"/>
                  <a:gd fmla="*/ 114 w 114" name="T14"/>
                  <a:gd fmla="*/ 9 h 11" name="T15"/>
                  <a:gd fmla="*/ 112 w 114" name="T16"/>
                  <a:gd fmla="*/ 11 h 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 w="114">
                    <a:moveTo>
                      <a:pt x="112" y="11"/>
                    </a:moveTo>
                    <a:cubicBezTo>
                      <a:pt x="2" y="11"/>
                      <a:pt x="2" y="11"/>
                      <a:pt x="2" y="11"/>
                    </a:cubicBezTo>
                    <a:cubicBezTo>
                      <a:pt x="1" y="11"/>
                      <a:pt x="0" y="10"/>
                      <a:pt x="0" y="9"/>
                    </a:cubicBezTo>
                    <a:cubicBezTo>
                      <a:pt x="0" y="2"/>
                      <a:pt x="0" y="2"/>
                      <a:pt x="0" y="2"/>
                    </a:cubicBezTo>
                    <a:cubicBezTo>
                      <a:pt x="0" y="1"/>
                      <a:pt x="1" y="0"/>
                      <a:pt x="2" y="0"/>
                    </a:cubicBezTo>
                    <a:cubicBezTo>
                      <a:pt x="112" y="0"/>
                      <a:pt x="112" y="0"/>
                      <a:pt x="112" y="0"/>
                    </a:cubicBezTo>
                    <a:cubicBezTo>
                      <a:pt x="113" y="0"/>
                      <a:pt x="114" y="1"/>
                      <a:pt x="114" y="2"/>
                    </a:cubicBezTo>
                    <a:cubicBezTo>
                      <a:pt x="114" y="9"/>
                      <a:pt x="114" y="9"/>
                      <a:pt x="114" y="9"/>
                    </a:cubicBezTo>
                    <a:cubicBezTo>
                      <a:pt x="114" y="10"/>
                      <a:pt x="113" y="11"/>
                      <a:pt x="112" y="11"/>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6" name="iṥḷidé">
                <a:extLst>
                  <a:ext uri="{FF2B5EF4-FFF2-40B4-BE49-F238E27FC236}">
                    <a16:creationId xmlns:a16="http://schemas.microsoft.com/office/drawing/2014/main" id="{8C2A71C7-64B8-4E83-B6FE-07449436949A}"/>
                  </a:ext>
                </a:extLst>
              </p:cNvPr>
              <p:cNvSpPr/>
              <p:nvPr/>
            </p:nvSpPr>
            <p:spPr bwMode="auto">
              <a:xfrm>
                <a:off x="4669" y="4302"/>
                <a:ext cx="204" cy="20"/>
              </a:xfrm>
              <a:custGeom>
                <a:gdLst>
                  <a:gd fmla="*/ 112 w 114" name="T0"/>
                  <a:gd fmla="*/ 11 h 11" name="T1"/>
                  <a:gd fmla="*/ 2 w 114" name="T2"/>
                  <a:gd fmla="*/ 11 h 11" name="T3"/>
                  <a:gd fmla="*/ 0 w 114" name="T4"/>
                  <a:gd fmla="*/ 9 h 11" name="T5"/>
                  <a:gd fmla="*/ 0 w 114" name="T6"/>
                  <a:gd fmla="*/ 2 h 11" name="T7"/>
                  <a:gd fmla="*/ 2 w 114" name="T8"/>
                  <a:gd fmla="*/ 0 h 11" name="T9"/>
                  <a:gd fmla="*/ 112 w 114" name="T10"/>
                  <a:gd fmla="*/ 0 h 11" name="T11"/>
                  <a:gd fmla="*/ 114 w 114" name="T12"/>
                  <a:gd fmla="*/ 2 h 11" name="T13"/>
                  <a:gd fmla="*/ 114 w 114" name="T14"/>
                  <a:gd fmla="*/ 9 h 11" name="T15"/>
                  <a:gd fmla="*/ 112 w 114" name="T16"/>
                  <a:gd fmla="*/ 11 h 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 w="114">
                    <a:moveTo>
                      <a:pt x="112" y="11"/>
                    </a:moveTo>
                    <a:cubicBezTo>
                      <a:pt x="2" y="11"/>
                      <a:pt x="2" y="11"/>
                      <a:pt x="2" y="11"/>
                    </a:cubicBezTo>
                    <a:cubicBezTo>
                      <a:pt x="1" y="11"/>
                      <a:pt x="0" y="10"/>
                      <a:pt x="0" y="9"/>
                    </a:cubicBezTo>
                    <a:cubicBezTo>
                      <a:pt x="0" y="2"/>
                      <a:pt x="0" y="2"/>
                      <a:pt x="0" y="2"/>
                    </a:cubicBezTo>
                    <a:cubicBezTo>
                      <a:pt x="0" y="1"/>
                      <a:pt x="1" y="0"/>
                      <a:pt x="2" y="0"/>
                    </a:cubicBezTo>
                    <a:cubicBezTo>
                      <a:pt x="112" y="0"/>
                      <a:pt x="112" y="0"/>
                      <a:pt x="112" y="0"/>
                    </a:cubicBezTo>
                    <a:cubicBezTo>
                      <a:pt x="113" y="0"/>
                      <a:pt x="114" y="1"/>
                      <a:pt x="114" y="2"/>
                    </a:cubicBezTo>
                    <a:cubicBezTo>
                      <a:pt x="114" y="9"/>
                      <a:pt x="114" y="9"/>
                      <a:pt x="114" y="9"/>
                    </a:cubicBezTo>
                    <a:cubicBezTo>
                      <a:pt x="114" y="10"/>
                      <a:pt x="113" y="11"/>
                      <a:pt x="112" y="11"/>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7" name="işľíḋê">
                <a:extLst>
                  <a:ext uri="{FF2B5EF4-FFF2-40B4-BE49-F238E27FC236}">
                    <a16:creationId xmlns:a16="http://schemas.microsoft.com/office/drawing/2014/main" id="{DFDE17BF-1723-48DA-A904-1B99D42A1E0D}"/>
                  </a:ext>
                </a:extLst>
              </p:cNvPr>
              <p:cNvSpPr/>
              <p:nvPr/>
            </p:nvSpPr>
            <p:spPr bwMode="auto">
              <a:xfrm>
                <a:off x="4547" y="3613"/>
                <a:ext cx="335" cy="625"/>
              </a:xfrm>
              <a:custGeom>
                <a:gdLst>
                  <a:gd fmla="*/ 101 w 187" name="T0"/>
                  <a:gd fmla="*/ 340 h 349" name="T1"/>
                  <a:gd fmla="*/ 101 w 187" name="T2"/>
                  <a:gd fmla="*/ 61 h 349" name="T3"/>
                  <a:gd fmla="*/ 87 w 187" name="T4"/>
                  <a:gd fmla="*/ 61 h 349" name="T5"/>
                  <a:gd fmla="*/ 86 w 187" name="T6"/>
                  <a:gd fmla="*/ 340 h 349" name="T7"/>
                  <a:gd fmla="*/ 83 w 187" name="T8"/>
                  <a:gd fmla="*/ 341 h 349" name="T9"/>
                  <a:gd fmla="*/ 0 w 187" name="T10"/>
                  <a:gd fmla="*/ 339 h 349" name="T11"/>
                  <a:gd fmla="*/ 0 w 187" name="T12"/>
                  <a:gd fmla="*/ 339 h 349" name="T13"/>
                  <a:gd fmla="*/ 1 w 187" name="T14"/>
                  <a:gd fmla="*/ 0 h 349" name="T15"/>
                  <a:gd fmla="*/ 187 w 187" name="T16"/>
                  <a:gd fmla="*/ 0 h 349" name="T17"/>
                  <a:gd fmla="*/ 187 w 187" name="T18"/>
                  <a:gd fmla="*/ 339 h 349" name="T19"/>
                  <a:gd fmla="*/ 185 w 187" name="T20"/>
                  <a:gd fmla="*/ 340 h 349" name="T21"/>
                  <a:gd fmla="*/ 102 w 187" name="T22"/>
                  <a:gd fmla="*/ 340 h 349" name="T23"/>
                  <a:gd fmla="*/ 101 w 187" name="T24"/>
                  <a:gd fmla="*/ 340 h 34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49" w="187">
                    <a:moveTo>
                      <a:pt x="101" y="340"/>
                    </a:moveTo>
                    <a:cubicBezTo>
                      <a:pt x="101" y="61"/>
                      <a:pt x="101" y="61"/>
                      <a:pt x="101" y="61"/>
                    </a:cubicBezTo>
                    <a:cubicBezTo>
                      <a:pt x="87" y="61"/>
                      <a:pt x="87" y="61"/>
                      <a:pt x="87" y="61"/>
                    </a:cubicBezTo>
                    <a:cubicBezTo>
                      <a:pt x="86" y="340"/>
                      <a:pt x="86" y="340"/>
                      <a:pt x="86" y="340"/>
                    </a:cubicBezTo>
                    <a:cubicBezTo>
                      <a:pt x="83" y="341"/>
                      <a:pt x="83" y="341"/>
                      <a:pt x="83" y="341"/>
                    </a:cubicBezTo>
                    <a:cubicBezTo>
                      <a:pt x="56" y="349"/>
                      <a:pt x="27" y="348"/>
                      <a:pt x="0" y="339"/>
                    </a:cubicBezTo>
                    <a:cubicBezTo>
                      <a:pt x="0" y="339"/>
                      <a:pt x="0" y="339"/>
                      <a:pt x="0" y="339"/>
                    </a:cubicBezTo>
                    <a:cubicBezTo>
                      <a:pt x="1" y="0"/>
                      <a:pt x="1" y="0"/>
                      <a:pt x="1" y="0"/>
                    </a:cubicBezTo>
                    <a:cubicBezTo>
                      <a:pt x="187" y="0"/>
                      <a:pt x="187" y="0"/>
                      <a:pt x="187" y="0"/>
                    </a:cubicBezTo>
                    <a:cubicBezTo>
                      <a:pt x="187" y="339"/>
                      <a:pt x="187" y="339"/>
                      <a:pt x="187" y="339"/>
                    </a:cubicBezTo>
                    <a:cubicBezTo>
                      <a:pt x="185" y="340"/>
                      <a:pt x="185" y="340"/>
                      <a:pt x="185" y="340"/>
                    </a:cubicBezTo>
                    <a:cubicBezTo>
                      <a:pt x="158" y="349"/>
                      <a:pt x="129" y="349"/>
                      <a:pt x="102" y="340"/>
                    </a:cubicBezTo>
                    <a:lnTo>
                      <a:pt x="101" y="340"/>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7" name="i$ļîde">
              <a:extLst>
                <a:ext uri="{FF2B5EF4-FFF2-40B4-BE49-F238E27FC236}">
                  <a16:creationId xmlns:a16="http://schemas.microsoft.com/office/drawing/2014/main" id="{488642DC-770F-4074-BA88-CE57E84E3DE5}"/>
                </a:ext>
              </a:extLst>
            </p:cNvPr>
            <p:cNvSpPr/>
            <p:nvPr/>
          </p:nvSpPr>
          <p:spPr bwMode="auto">
            <a:xfrm>
              <a:off x="6906560" y="5362083"/>
              <a:ext cx="386978" cy="160369"/>
            </a:xfrm>
            <a:custGeom>
              <a:gdLst>
                <a:gd fmla="*/ 333 w 333" name="T0"/>
                <a:gd fmla="*/ 0 h 138" name="T1"/>
                <a:gd fmla="*/ 0 w 333" name="T2"/>
                <a:gd fmla="*/ 0 h 138" name="T3"/>
                <a:gd fmla="*/ 2 w 333" name="T4"/>
                <a:gd fmla="*/ 138 h 138" name="T5"/>
                <a:gd fmla="*/ 154 w 333" name="T6"/>
                <a:gd fmla="*/ 138 h 138" name="T7"/>
                <a:gd fmla="*/ 154 w 333" name="T8"/>
                <a:gd fmla="*/ 108 h 138" name="T9"/>
                <a:gd fmla="*/ 179 w 333" name="T10"/>
                <a:gd fmla="*/ 108 h 138" name="T11"/>
                <a:gd fmla="*/ 179 w 333" name="T12"/>
                <a:gd fmla="*/ 138 h 138" name="T13"/>
                <a:gd fmla="*/ 331 w 333" name="T14"/>
                <a:gd fmla="*/ 138 h 138" name="T15"/>
                <a:gd fmla="*/ 333 w 333" name="T16"/>
                <a:gd fmla="*/ 0 h 1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8" w="333">
                  <a:moveTo>
                    <a:pt x="333" y="0"/>
                  </a:moveTo>
                  <a:lnTo>
                    <a:pt x="0" y="0"/>
                  </a:lnTo>
                  <a:lnTo>
                    <a:pt x="2" y="138"/>
                  </a:lnTo>
                  <a:lnTo>
                    <a:pt x="154" y="138"/>
                  </a:lnTo>
                  <a:lnTo>
                    <a:pt x="154" y="108"/>
                  </a:lnTo>
                  <a:lnTo>
                    <a:pt x="179" y="108"/>
                  </a:lnTo>
                  <a:lnTo>
                    <a:pt x="179" y="138"/>
                  </a:lnTo>
                  <a:lnTo>
                    <a:pt x="331" y="138"/>
                  </a:lnTo>
                  <a:lnTo>
                    <a:pt x="333" y="0"/>
                  </a:ln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 name="îšḷíḍe">
              <a:extLst>
                <a:ext uri="{FF2B5EF4-FFF2-40B4-BE49-F238E27FC236}">
                  <a16:creationId xmlns:a16="http://schemas.microsoft.com/office/drawing/2014/main" id="{6444909B-D3FE-4982-890A-DD5AD97ED155}"/>
                </a:ext>
              </a:extLst>
            </p:cNvPr>
            <p:cNvSpPr/>
            <p:nvPr/>
          </p:nvSpPr>
          <p:spPr bwMode="auto">
            <a:xfrm>
              <a:off x="6638117" y="4555589"/>
              <a:ext cx="197556" cy="187097"/>
            </a:xfrm>
            <a:custGeom>
              <a:gdLst>
                <a:gd fmla="*/ 63 w 95" name="T0"/>
                <a:gd fmla="*/ 82 h 90" name="T1"/>
                <a:gd fmla="*/ 15 w 95" name="T2"/>
                <a:gd fmla="*/ 25 h 90" name="T3"/>
                <a:gd fmla="*/ 14 w 95" name="T4"/>
                <a:gd fmla="*/ 2 h 90" name="T5"/>
                <a:gd fmla="*/ 53 w 95" name="T6"/>
                <a:gd fmla="*/ 42 h 90" name="T7"/>
                <a:gd fmla="*/ 43 w 95" name="T8"/>
                <a:gd fmla="*/ 22 h 90" name="T9"/>
                <a:gd fmla="*/ 65 w 95" name="T10"/>
                <a:gd fmla="*/ 36 h 90" name="T11"/>
                <a:gd fmla="*/ 84 w 95" name="T12"/>
                <a:gd fmla="*/ 55 h 90" name="T13"/>
                <a:gd fmla="*/ 63 w 95" name="T14"/>
                <a:gd fmla="*/ 82 h 9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0" w="95">
                  <a:moveTo>
                    <a:pt x="63" y="82"/>
                  </a:moveTo>
                  <a:cubicBezTo>
                    <a:pt x="45" y="74"/>
                    <a:pt x="20" y="57"/>
                    <a:pt x="15" y="25"/>
                  </a:cubicBezTo>
                  <a:cubicBezTo>
                    <a:pt x="15" y="25"/>
                    <a:pt x="0" y="0"/>
                    <a:pt x="14" y="2"/>
                  </a:cubicBezTo>
                  <a:cubicBezTo>
                    <a:pt x="29" y="3"/>
                    <a:pt x="32" y="30"/>
                    <a:pt x="53" y="42"/>
                  </a:cubicBezTo>
                  <a:cubicBezTo>
                    <a:pt x="53" y="42"/>
                    <a:pt x="41" y="33"/>
                    <a:pt x="43" y="22"/>
                  </a:cubicBezTo>
                  <a:cubicBezTo>
                    <a:pt x="45" y="11"/>
                    <a:pt x="54" y="21"/>
                    <a:pt x="65" y="36"/>
                  </a:cubicBezTo>
                  <a:cubicBezTo>
                    <a:pt x="69" y="43"/>
                    <a:pt x="78" y="48"/>
                    <a:pt x="84" y="55"/>
                  </a:cubicBezTo>
                  <a:cubicBezTo>
                    <a:pt x="95" y="70"/>
                    <a:pt x="79" y="90"/>
                    <a:pt x="63" y="82"/>
                  </a:cubicBezTo>
                  <a:close/>
                </a:path>
              </a:pathLst>
            </a:custGeom>
            <a:solidFill>
              <a:srgbClr val="F9A36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 name="ïSḷîďé">
              <a:extLst>
                <a:ext uri="{FF2B5EF4-FFF2-40B4-BE49-F238E27FC236}">
                  <a16:creationId xmlns:a16="http://schemas.microsoft.com/office/drawing/2014/main" id="{9B4E4809-D0FD-4B4F-B098-6C473FF6F10E}"/>
                </a:ext>
              </a:extLst>
            </p:cNvPr>
            <p:cNvSpPr/>
            <p:nvPr/>
          </p:nvSpPr>
          <p:spPr bwMode="auto">
            <a:xfrm>
              <a:off x="6704356" y="4689231"/>
              <a:ext cx="128993" cy="76698"/>
            </a:xfrm>
            <a:custGeom>
              <a:gdLst>
                <a:gd fmla="*/ 0 w 62" name="T0"/>
                <a:gd fmla="*/ 27 h 37" name="T1"/>
                <a:gd fmla="*/ 1 w 62" name="T2"/>
                <a:gd fmla="*/ 27 h 37" name="T3"/>
                <a:gd fmla="*/ 57 w 62" name="T4"/>
                <a:gd fmla="*/ 37 h 37" name="T5"/>
                <a:gd fmla="*/ 58 w 62" name="T6"/>
                <a:gd fmla="*/ 37 h 37" name="T7"/>
                <a:gd fmla="*/ 62 w 62" name="T8"/>
                <a:gd fmla="*/ 16 h 37" name="T9"/>
                <a:gd fmla="*/ 61 w 62" name="T10"/>
                <a:gd fmla="*/ 15 h 37" name="T11"/>
                <a:gd fmla="*/ 4 w 62" name="T12"/>
                <a:gd fmla="*/ 6 h 37" name="T13"/>
                <a:gd fmla="*/ 4 w 62" name="T14"/>
                <a:gd fmla="*/ 6 h 37" name="T15"/>
                <a:gd fmla="*/ 0 w 62" name="T16"/>
                <a:gd fmla="*/ 27 h 3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 w="62">
                  <a:moveTo>
                    <a:pt x="0" y="27"/>
                  </a:moveTo>
                  <a:cubicBezTo>
                    <a:pt x="1" y="27"/>
                    <a:pt x="1" y="27"/>
                    <a:pt x="1" y="27"/>
                  </a:cubicBezTo>
                  <a:cubicBezTo>
                    <a:pt x="21" y="22"/>
                    <a:pt x="41" y="25"/>
                    <a:pt x="57" y="37"/>
                  </a:cubicBezTo>
                  <a:cubicBezTo>
                    <a:pt x="58" y="37"/>
                    <a:pt x="58" y="37"/>
                    <a:pt x="58" y="37"/>
                  </a:cubicBezTo>
                  <a:cubicBezTo>
                    <a:pt x="62" y="16"/>
                    <a:pt x="62" y="16"/>
                    <a:pt x="62" y="16"/>
                  </a:cubicBezTo>
                  <a:cubicBezTo>
                    <a:pt x="61" y="15"/>
                    <a:pt x="61" y="15"/>
                    <a:pt x="61" y="15"/>
                  </a:cubicBezTo>
                  <a:cubicBezTo>
                    <a:pt x="44" y="4"/>
                    <a:pt x="24" y="0"/>
                    <a:pt x="4" y="6"/>
                  </a:cubicBezTo>
                  <a:cubicBezTo>
                    <a:pt x="4" y="6"/>
                    <a:pt x="4" y="6"/>
                    <a:pt x="4" y="6"/>
                  </a:cubicBezTo>
                  <a:lnTo>
                    <a:pt x="0" y="2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 name="išlïḓe">
              <a:extLst>
                <a:ext uri="{FF2B5EF4-FFF2-40B4-BE49-F238E27FC236}">
                  <a16:creationId xmlns:a16="http://schemas.microsoft.com/office/drawing/2014/main" id="{A25BBE8A-00E0-4749-8AC2-A7AA0553CED7}"/>
                </a:ext>
              </a:extLst>
            </p:cNvPr>
            <p:cNvSpPr/>
            <p:nvPr/>
          </p:nvSpPr>
          <p:spPr bwMode="auto">
            <a:xfrm>
              <a:off x="6864725" y="4299929"/>
              <a:ext cx="481107" cy="460189"/>
            </a:xfrm>
            <a:custGeom>
              <a:gdLst>
                <a:gd fmla="*/ 80 w 231" name="T0"/>
                <a:gd fmla="*/ 3 h 221" name="T1"/>
                <a:gd fmla="*/ 138 w 231" name="T2"/>
                <a:gd fmla="*/ 6 h 221" name="T3"/>
                <a:gd fmla="*/ 201 w 231" name="T4"/>
                <a:gd fmla="*/ 82 h 221" name="T5"/>
                <a:gd fmla="*/ 200 w 231" name="T6"/>
                <a:gd fmla="*/ 99 h 221" name="T7"/>
                <a:gd fmla="*/ 200 w 231" name="T8"/>
                <a:gd fmla="*/ 99 h 221" name="T9"/>
                <a:gd fmla="*/ 204 w 231" name="T10"/>
                <a:gd fmla="*/ 99 h 221" name="T11"/>
                <a:gd fmla="*/ 205 w 231" name="T12"/>
                <a:gd fmla="*/ 99 h 221" name="T13"/>
                <a:gd fmla="*/ 230 w 231" name="T14"/>
                <a:gd fmla="*/ 129 h 221" name="T15"/>
                <a:gd fmla="*/ 230 w 231" name="T16"/>
                <a:gd fmla="*/ 129 h 221" name="T17"/>
                <a:gd fmla="*/ 201 w 231" name="T18"/>
                <a:gd fmla="*/ 156 h 221" name="T19"/>
                <a:gd fmla="*/ 200 w 231" name="T20"/>
                <a:gd fmla="*/ 156 h 221" name="T21"/>
                <a:gd fmla="*/ 197 w 231" name="T22"/>
                <a:gd fmla="*/ 155 h 221" name="T23"/>
                <a:gd fmla="*/ 196 w 231" name="T24"/>
                <a:gd fmla="*/ 155 h 221" name="T25"/>
                <a:gd fmla="*/ 124 w 231" name="T26"/>
                <a:gd fmla="*/ 219 h 221" name="T27"/>
                <a:gd fmla="*/ 66 w 231" name="T28"/>
                <a:gd fmla="*/ 215 h 221" name="T29"/>
                <a:gd fmla="*/ 3 w 231" name="T30"/>
                <a:gd fmla="*/ 139 h 221" name="T31"/>
                <a:gd fmla="*/ 7 w 231" name="T32"/>
                <a:gd fmla="*/ 69 h 221" name="T33"/>
                <a:gd fmla="*/ 80 w 231" name="T34"/>
                <a:gd fmla="*/ 3 h 22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21" w="231">
                  <a:moveTo>
                    <a:pt x="80" y="3"/>
                  </a:moveTo>
                  <a:cubicBezTo>
                    <a:pt x="138" y="6"/>
                    <a:pt x="138" y="6"/>
                    <a:pt x="138" y="6"/>
                  </a:cubicBezTo>
                  <a:cubicBezTo>
                    <a:pt x="175" y="9"/>
                    <a:pt x="204" y="43"/>
                    <a:pt x="201" y="82"/>
                  </a:cubicBezTo>
                  <a:cubicBezTo>
                    <a:pt x="200" y="99"/>
                    <a:pt x="200" y="99"/>
                    <a:pt x="200" y="99"/>
                  </a:cubicBezTo>
                  <a:cubicBezTo>
                    <a:pt x="200" y="99"/>
                    <a:pt x="200" y="99"/>
                    <a:pt x="200" y="99"/>
                  </a:cubicBezTo>
                  <a:cubicBezTo>
                    <a:pt x="202" y="99"/>
                    <a:pt x="203" y="99"/>
                    <a:pt x="204" y="99"/>
                  </a:cubicBezTo>
                  <a:cubicBezTo>
                    <a:pt x="205" y="99"/>
                    <a:pt x="205" y="99"/>
                    <a:pt x="205" y="99"/>
                  </a:cubicBezTo>
                  <a:cubicBezTo>
                    <a:pt x="219" y="100"/>
                    <a:pt x="231" y="113"/>
                    <a:pt x="230" y="129"/>
                  </a:cubicBezTo>
                  <a:cubicBezTo>
                    <a:pt x="230" y="129"/>
                    <a:pt x="230" y="129"/>
                    <a:pt x="230" y="129"/>
                  </a:cubicBezTo>
                  <a:cubicBezTo>
                    <a:pt x="229" y="145"/>
                    <a:pt x="216" y="157"/>
                    <a:pt x="201" y="156"/>
                  </a:cubicBezTo>
                  <a:cubicBezTo>
                    <a:pt x="200" y="156"/>
                    <a:pt x="200" y="156"/>
                    <a:pt x="200" y="156"/>
                  </a:cubicBezTo>
                  <a:cubicBezTo>
                    <a:pt x="199" y="156"/>
                    <a:pt x="198" y="155"/>
                    <a:pt x="197" y="155"/>
                  </a:cubicBezTo>
                  <a:cubicBezTo>
                    <a:pt x="196" y="155"/>
                    <a:pt x="196" y="155"/>
                    <a:pt x="196" y="155"/>
                  </a:cubicBezTo>
                  <a:cubicBezTo>
                    <a:pt x="192" y="193"/>
                    <a:pt x="161" y="221"/>
                    <a:pt x="124" y="219"/>
                  </a:cubicBezTo>
                  <a:cubicBezTo>
                    <a:pt x="66" y="215"/>
                    <a:pt x="66" y="215"/>
                    <a:pt x="66" y="215"/>
                  </a:cubicBezTo>
                  <a:cubicBezTo>
                    <a:pt x="29" y="213"/>
                    <a:pt x="0" y="179"/>
                    <a:pt x="3" y="139"/>
                  </a:cubicBezTo>
                  <a:cubicBezTo>
                    <a:pt x="7" y="69"/>
                    <a:pt x="7" y="69"/>
                    <a:pt x="7" y="69"/>
                  </a:cubicBezTo>
                  <a:cubicBezTo>
                    <a:pt x="10" y="30"/>
                    <a:pt x="43" y="0"/>
                    <a:pt x="80" y="3"/>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 name="íŝḻiďe">
              <a:extLst>
                <a:ext uri="{FF2B5EF4-FFF2-40B4-BE49-F238E27FC236}">
                  <a16:creationId xmlns:a16="http://schemas.microsoft.com/office/drawing/2014/main" id="{68FE919D-DF86-4B9E-B9D1-2F39724E37E9}"/>
                </a:ext>
              </a:extLst>
            </p:cNvPr>
            <p:cNvSpPr/>
            <p:nvPr/>
          </p:nvSpPr>
          <p:spPr bwMode="auto">
            <a:xfrm>
              <a:off x="6977448" y="4289470"/>
              <a:ext cx="332359" cy="310279"/>
            </a:xfrm>
            <a:custGeom>
              <a:gdLst>
                <a:gd fmla="*/ 136 w 160" name="T0"/>
                <a:gd fmla="*/ 133 h 149" name="T1"/>
                <a:gd fmla="*/ 109 w 160" name="T2"/>
                <a:gd fmla="*/ 36 h 149" name="T3"/>
                <a:gd fmla="*/ 59 w 160" name="T4"/>
                <a:gd fmla="*/ 27 h 149" name="T5"/>
                <a:gd fmla="*/ 16 w 160" name="T6"/>
                <a:gd fmla="*/ 29 h 149" name="T7"/>
                <a:gd fmla="*/ 15 w 160" name="T8"/>
                <a:gd fmla="*/ 4 h 149" name="T9"/>
                <a:gd fmla="*/ 62 w 160" name="T10"/>
                <a:gd fmla="*/ 2 h 149" name="T11"/>
                <a:gd fmla="*/ 124 w 160" name="T12"/>
                <a:gd fmla="*/ 17 h 149" name="T13"/>
                <a:gd fmla="*/ 157 w 160" name="T14"/>
                <a:gd fmla="*/ 84 h 149" name="T15"/>
                <a:gd fmla="*/ 160 w 160" name="T16"/>
                <a:gd fmla="*/ 132 h 149" name="T17"/>
                <a:gd fmla="*/ 136 w 160" name="T18"/>
                <a:gd fmla="*/ 133 h 14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9" w="160">
                  <a:moveTo>
                    <a:pt x="136" y="133"/>
                  </a:moveTo>
                  <a:cubicBezTo>
                    <a:pt x="134" y="100"/>
                    <a:pt x="139" y="57"/>
                    <a:pt x="109" y="36"/>
                  </a:cubicBezTo>
                  <a:cubicBezTo>
                    <a:pt x="93" y="25"/>
                    <a:pt x="77" y="26"/>
                    <a:pt x="59" y="27"/>
                  </a:cubicBezTo>
                  <a:cubicBezTo>
                    <a:pt x="45" y="27"/>
                    <a:pt x="31" y="28"/>
                    <a:pt x="16" y="29"/>
                  </a:cubicBezTo>
                  <a:cubicBezTo>
                    <a:pt x="1" y="30"/>
                    <a:pt x="0" y="5"/>
                    <a:pt x="15" y="4"/>
                  </a:cubicBezTo>
                  <a:cubicBezTo>
                    <a:pt x="31" y="3"/>
                    <a:pt x="46" y="2"/>
                    <a:pt x="62" y="2"/>
                  </a:cubicBezTo>
                  <a:cubicBezTo>
                    <a:pt x="84" y="0"/>
                    <a:pt x="105" y="3"/>
                    <a:pt x="124" y="17"/>
                  </a:cubicBezTo>
                  <a:cubicBezTo>
                    <a:pt x="145" y="32"/>
                    <a:pt x="156" y="57"/>
                    <a:pt x="157" y="84"/>
                  </a:cubicBezTo>
                  <a:cubicBezTo>
                    <a:pt x="158" y="100"/>
                    <a:pt x="159" y="116"/>
                    <a:pt x="160" y="132"/>
                  </a:cubicBezTo>
                  <a:cubicBezTo>
                    <a:pt x="160" y="148"/>
                    <a:pt x="137" y="149"/>
                    <a:pt x="136" y="133"/>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 name="ïṥľïḋe">
              <a:extLst>
                <a:ext uri="{FF2B5EF4-FFF2-40B4-BE49-F238E27FC236}">
                  <a16:creationId xmlns:a16="http://schemas.microsoft.com/office/drawing/2014/main" id="{79644354-C77F-4706-9699-0DFC1236704E}"/>
                </a:ext>
              </a:extLst>
            </p:cNvPr>
            <p:cNvSpPr/>
            <p:nvPr/>
          </p:nvSpPr>
          <p:spPr bwMode="auto">
            <a:xfrm>
              <a:off x="6877508" y="4196503"/>
              <a:ext cx="511321" cy="503187"/>
            </a:xfrm>
            <a:custGeom>
              <a:gdLst>
                <a:gd fmla="*/ 203 w 246" name="T0"/>
                <a:gd fmla="*/ 204 h 242" name="T1"/>
                <a:gd fmla="*/ 201 w 246" name="T2"/>
                <a:gd fmla="*/ 67 h 242" name="T3"/>
                <a:gd fmla="*/ 79 w 246" name="T4"/>
                <a:gd fmla="*/ 17 h 242" name="T5"/>
                <a:gd fmla="*/ 77 w 246" name="T6"/>
                <a:gd fmla="*/ 16 h 242" name="T7"/>
                <a:gd fmla="*/ 2 w 246" name="T8"/>
                <a:gd fmla="*/ 56 h 242" name="T9"/>
                <a:gd fmla="*/ 12 w 246" name="T10"/>
                <a:gd fmla="*/ 106 h 242" name="T11"/>
                <a:gd fmla="*/ 15 w 246" name="T12"/>
                <a:gd fmla="*/ 147 h 242" name="T13"/>
                <a:gd fmla="*/ 58 w 246" name="T14"/>
                <a:gd fmla="*/ 210 h 242" name="T15"/>
                <a:gd fmla="*/ 107 w 246" name="T16"/>
                <a:gd fmla="*/ 239 h 242" name="T17"/>
                <a:gd fmla="*/ 140 w 246" name="T18"/>
                <a:gd fmla="*/ 241 h 242" name="T19"/>
                <a:gd fmla="*/ 203 w 246" name="T20"/>
                <a:gd fmla="*/ 204 h 24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1" w="246">
                  <a:moveTo>
                    <a:pt x="203" y="204"/>
                  </a:moveTo>
                  <a:cubicBezTo>
                    <a:pt x="224" y="160"/>
                    <a:pt x="246" y="91"/>
                    <a:pt x="201" y="67"/>
                  </a:cubicBezTo>
                  <a:cubicBezTo>
                    <a:pt x="189" y="2"/>
                    <a:pt x="101" y="12"/>
                    <a:pt x="79" y="17"/>
                  </a:cubicBezTo>
                  <a:cubicBezTo>
                    <a:pt x="77" y="16"/>
                    <a:pt x="77" y="16"/>
                    <a:pt x="77" y="16"/>
                  </a:cubicBezTo>
                  <a:cubicBezTo>
                    <a:pt x="45" y="0"/>
                    <a:pt x="7" y="20"/>
                    <a:pt x="2" y="56"/>
                  </a:cubicBezTo>
                  <a:cubicBezTo>
                    <a:pt x="0" y="71"/>
                    <a:pt x="2" y="88"/>
                    <a:pt x="12" y="106"/>
                  </a:cubicBezTo>
                  <a:cubicBezTo>
                    <a:pt x="15" y="147"/>
                    <a:pt x="15" y="147"/>
                    <a:pt x="15" y="147"/>
                  </a:cubicBezTo>
                  <a:cubicBezTo>
                    <a:pt x="58" y="210"/>
                    <a:pt x="58" y="210"/>
                    <a:pt x="58" y="210"/>
                  </a:cubicBezTo>
                  <a:cubicBezTo>
                    <a:pt x="69" y="227"/>
                    <a:pt x="87" y="238"/>
                    <a:pt x="107" y="239"/>
                  </a:cubicBezTo>
                  <a:cubicBezTo>
                    <a:pt x="140" y="241"/>
                    <a:pt x="140" y="241"/>
                    <a:pt x="140" y="241"/>
                  </a:cubicBezTo>
                  <a:cubicBezTo>
                    <a:pt x="167" y="242"/>
                    <a:pt x="191" y="228"/>
                    <a:pt x="203" y="204"/>
                  </a:cubicBezTo>
                  <a:close/>
                </a:path>
              </a:pathLst>
            </a:custGeom>
            <a:solidFill>
              <a:srgbClr val="CC8A1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 name="iślîḓê">
              <a:extLst>
                <a:ext uri="{FF2B5EF4-FFF2-40B4-BE49-F238E27FC236}">
                  <a16:creationId xmlns:a16="http://schemas.microsoft.com/office/drawing/2014/main" id="{ED6E7C34-B052-436B-AB1E-92FFC4F6282B}"/>
                </a:ext>
              </a:extLst>
            </p:cNvPr>
            <p:cNvSpPr/>
            <p:nvPr/>
          </p:nvSpPr>
          <p:spPr bwMode="auto">
            <a:xfrm>
              <a:off x="6875184" y="4473081"/>
              <a:ext cx="120858" cy="119696"/>
            </a:xfrm>
            <a:custGeom>
              <a:gdLst>
                <a:gd fmla="*/ 1 w 58" name="T0"/>
                <a:gd fmla="*/ 30 h 58" name="T1"/>
                <a:gd fmla="*/ 29 w 58" name="T2"/>
                <a:gd fmla="*/ 57 h 58" name="T3"/>
                <a:gd fmla="*/ 57 w 58" name="T4"/>
                <a:gd fmla="*/ 29 h 58" name="T5"/>
                <a:gd fmla="*/ 28 w 58" name="T6"/>
                <a:gd fmla="*/ 1 h 58" name="T7"/>
                <a:gd fmla="*/ 1 w 58" name="T8"/>
                <a:gd fmla="*/ 30 h 58" name="T9"/>
              </a:gdLst>
              <a:cxnLst>
                <a:cxn ang="0">
                  <a:pos x="T0" y="T1"/>
                </a:cxn>
                <a:cxn ang="0">
                  <a:pos x="T2" y="T3"/>
                </a:cxn>
                <a:cxn ang="0">
                  <a:pos x="T4" y="T5"/>
                </a:cxn>
                <a:cxn ang="0">
                  <a:pos x="T6" y="T7"/>
                </a:cxn>
                <a:cxn ang="0">
                  <a:pos x="T8" y="T9"/>
                </a:cxn>
              </a:cxnLst>
              <a:rect b="b" l="0" r="r" t="0"/>
              <a:pathLst>
                <a:path h="57" w="57">
                  <a:moveTo>
                    <a:pt x="1" y="30"/>
                  </a:moveTo>
                  <a:cubicBezTo>
                    <a:pt x="1" y="45"/>
                    <a:pt x="14" y="58"/>
                    <a:pt x="29" y="57"/>
                  </a:cubicBezTo>
                  <a:cubicBezTo>
                    <a:pt x="45" y="57"/>
                    <a:pt x="58" y="44"/>
                    <a:pt x="57" y="29"/>
                  </a:cubicBezTo>
                  <a:cubicBezTo>
                    <a:pt x="57" y="13"/>
                    <a:pt x="44" y="0"/>
                    <a:pt x="28" y="1"/>
                  </a:cubicBezTo>
                  <a:cubicBezTo>
                    <a:pt x="13" y="1"/>
                    <a:pt x="0" y="14"/>
                    <a:pt x="1" y="30"/>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 name="íš1îḋe">
              <a:extLst>
                <a:ext uri="{FF2B5EF4-FFF2-40B4-BE49-F238E27FC236}">
                  <a16:creationId xmlns:a16="http://schemas.microsoft.com/office/drawing/2014/main" id="{0030DFEE-2A91-4485-9B37-AB5ED2D58566}"/>
                </a:ext>
              </a:extLst>
            </p:cNvPr>
            <p:cNvSpPr/>
            <p:nvPr/>
          </p:nvSpPr>
          <p:spPr bwMode="auto">
            <a:xfrm>
              <a:off x="6646251" y="4707824"/>
              <a:ext cx="202204" cy="363736"/>
            </a:xfrm>
            <a:custGeom>
              <a:gdLst>
                <a:gd fmla="*/ 35 w 97" name="T0"/>
                <a:gd fmla="*/ 172 h 175" name="T1"/>
                <a:gd fmla="*/ 36 w 97" name="T2"/>
                <a:gd fmla="*/ 172 h 175" name="T3"/>
                <a:gd fmla="*/ 79 w 97" name="T4"/>
                <a:gd fmla="*/ 140 h 175" name="T5"/>
                <a:gd fmla="*/ 97 w 97" name="T6"/>
                <a:gd fmla="*/ 24 h 175" name="T7"/>
                <a:gd fmla="*/ 96 w 97" name="T8"/>
                <a:gd fmla="*/ 23 h 175" name="T9"/>
                <a:gd fmla="*/ 21 w 97" name="T10"/>
                <a:gd fmla="*/ 12 h 175" name="T11"/>
                <a:gd fmla="*/ 21 w 97" name="T12"/>
                <a:gd fmla="*/ 12 h 175" name="T13"/>
                <a:gd fmla="*/ 3 w 97" name="T14"/>
                <a:gd fmla="*/ 128 h 175" name="T15"/>
                <a:gd fmla="*/ 35 w 97" name="T16"/>
                <a:gd fmla="*/ 172 h 17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5" w="97">
                  <a:moveTo>
                    <a:pt x="35" y="172"/>
                  </a:moveTo>
                  <a:cubicBezTo>
                    <a:pt x="36" y="172"/>
                    <a:pt x="36" y="172"/>
                    <a:pt x="36" y="172"/>
                  </a:cubicBezTo>
                  <a:cubicBezTo>
                    <a:pt x="57" y="175"/>
                    <a:pt x="76" y="160"/>
                    <a:pt x="79" y="140"/>
                  </a:cubicBezTo>
                  <a:cubicBezTo>
                    <a:pt x="97" y="24"/>
                    <a:pt x="97" y="24"/>
                    <a:pt x="97" y="24"/>
                  </a:cubicBezTo>
                  <a:cubicBezTo>
                    <a:pt x="96" y="23"/>
                    <a:pt x="96" y="23"/>
                    <a:pt x="96" y="23"/>
                  </a:cubicBezTo>
                  <a:cubicBezTo>
                    <a:pt x="76" y="5"/>
                    <a:pt x="46" y="0"/>
                    <a:pt x="21" y="12"/>
                  </a:cubicBezTo>
                  <a:cubicBezTo>
                    <a:pt x="21" y="12"/>
                    <a:pt x="21" y="12"/>
                    <a:pt x="21" y="12"/>
                  </a:cubicBezTo>
                  <a:cubicBezTo>
                    <a:pt x="3" y="128"/>
                    <a:pt x="3" y="128"/>
                    <a:pt x="3" y="128"/>
                  </a:cubicBezTo>
                  <a:cubicBezTo>
                    <a:pt x="0" y="149"/>
                    <a:pt x="15" y="168"/>
                    <a:pt x="35" y="172"/>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 name="ïṣ1ïḋè">
              <a:extLst>
                <a:ext uri="{FF2B5EF4-FFF2-40B4-BE49-F238E27FC236}">
                  <a16:creationId xmlns:a16="http://schemas.microsoft.com/office/drawing/2014/main" id="{5756B469-086E-4B3C-ABF5-DD8D140777D0}"/>
                </a:ext>
              </a:extLst>
            </p:cNvPr>
            <p:cNvSpPr/>
            <p:nvPr/>
          </p:nvSpPr>
          <p:spPr bwMode="auto">
            <a:xfrm>
              <a:off x="6989069" y="4713634"/>
              <a:ext cx="270768" cy="89482"/>
            </a:xfrm>
            <a:custGeom>
              <a:gdLst>
                <a:gd fmla="*/ 16 w 130" name="T0"/>
                <a:gd fmla="*/ 43 h 43" name="T1"/>
                <a:gd fmla="*/ 1 w 130" name="T2"/>
                <a:gd fmla="*/ 43 h 43" name="T3"/>
                <a:gd fmla="*/ 130 w 130" name="T4"/>
                <a:gd fmla="*/ 38 h 43" name="T5"/>
                <a:gd fmla="*/ 130 w 130" name="T6"/>
                <a:gd fmla="*/ 38 h 43" name="T7"/>
                <a:gd fmla="*/ 129 w 130" name="T8"/>
                <a:gd fmla="*/ 16 h 43" name="T9"/>
                <a:gd fmla="*/ 129 w 130" name="T10"/>
                <a:gd fmla="*/ 16 h 43" name="T11"/>
                <a:gd fmla="*/ 16 w 130" name="T12"/>
                <a:gd fmla="*/ 21 h 43" name="T13"/>
                <a:gd fmla="*/ 0 w 130" name="T14"/>
                <a:gd fmla="*/ 21 h 43" name="T15"/>
                <a:gd fmla="*/ 16 w 130" name="T16"/>
                <a:gd fmla="*/ 43 h 4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 w="130">
                  <a:moveTo>
                    <a:pt x="16" y="43"/>
                  </a:moveTo>
                  <a:cubicBezTo>
                    <a:pt x="1" y="43"/>
                    <a:pt x="1" y="43"/>
                    <a:pt x="1" y="43"/>
                  </a:cubicBezTo>
                  <a:cubicBezTo>
                    <a:pt x="42" y="24"/>
                    <a:pt x="88" y="22"/>
                    <a:pt x="130" y="38"/>
                  </a:cubicBezTo>
                  <a:cubicBezTo>
                    <a:pt x="130" y="38"/>
                    <a:pt x="130" y="38"/>
                    <a:pt x="130" y="38"/>
                  </a:cubicBezTo>
                  <a:cubicBezTo>
                    <a:pt x="129" y="16"/>
                    <a:pt x="129" y="16"/>
                    <a:pt x="129" y="16"/>
                  </a:cubicBezTo>
                  <a:cubicBezTo>
                    <a:pt x="129" y="16"/>
                    <a:pt x="129" y="16"/>
                    <a:pt x="129" y="16"/>
                  </a:cubicBezTo>
                  <a:cubicBezTo>
                    <a:pt x="87" y="0"/>
                    <a:pt x="56" y="2"/>
                    <a:pt x="16" y="21"/>
                  </a:cubicBezTo>
                  <a:cubicBezTo>
                    <a:pt x="0" y="21"/>
                    <a:pt x="0" y="21"/>
                    <a:pt x="0" y="21"/>
                  </a:cubicBezTo>
                  <a:lnTo>
                    <a:pt x="16" y="4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 name="îṡļîḋè">
              <a:extLst>
                <a:ext uri="{FF2B5EF4-FFF2-40B4-BE49-F238E27FC236}">
                  <a16:creationId xmlns:a16="http://schemas.microsoft.com/office/drawing/2014/main" id="{059939F1-E527-4B36-9EEC-D1C7BEB7FEF7}"/>
                </a:ext>
              </a:extLst>
            </p:cNvPr>
            <p:cNvSpPr/>
            <p:nvPr/>
          </p:nvSpPr>
          <p:spPr bwMode="auto">
            <a:xfrm>
              <a:off x="6885642" y="4707824"/>
              <a:ext cx="416030" cy="780927"/>
            </a:xfrm>
            <a:custGeom>
              <a:gdLst>
                <a:gd fmla="*/ 200 w 200" name="T0"/>
                <a:gd fmla="*/ 44 h 376" name="T1"/>
                <a:gd fmla="*/ 5 w 200" name="T2"/>
                <a:gd fmla="*/ 72 h 376" name="T3"/>
                <a:gd fmla="*/ 0 w 200" name="T4"/>
                <a:gd fmla="*/ 320 h 376" name="T5"/>
                <a:gd fmla="*/ 200 w 200" name="T6"/>
                <a:gd fmla="*/ 331 h 376" name="T7"/>
                <a:gd fmla="*/ 200 w 200" name="T8"/>
                <a:gd fmla="*/ 44 h 376" name="T9"/>
              </a:gdLst>
              <a:cxnLst>
                <a:cxn ang="0">
                  <a:pos x="T0" y="T1"/>
                </a:cxn>
                <a:cxn ang="0">
                  <a:pos x="T2" y="T3"/>
                </a:cxn>
                <a:cxn ang="0">
                  <a:pos x="T4" y="T5"/>
                </a:cxn>
                <a:cxn ang="0">
                  <a:pos x="T6" y="T7"/>
                </a:cxn>
                <a:cxn ang="0">
                  <a:pos x="T8" y="T9"/>
                </a:cxn>
              </a:cxnLst>
              <a:rect b="b" l="0" r="r" t="0"/>
              <a:pathLst>
                <a:path h="376" w="200">
                  <a:moveTo>
                    <a:pt x="200" y="44"/>
                  </a:moveTo>
                  <a:cubicBezTo>
                    <a:pt x="193" y="0"/>
                    <a:pt x="20" y="11"/>
                    <a:pt x="5" y="72"/>
                  </a:cubicBezTo>
                  <a:cubicBezTo>
                    <a:pt x="0" y="320"/>
                    <a:pt x="0" y="320"/>
                    <a:pt x="0" y="320"/>
                  </a:cubicBezTo>
                  <a:cubicBezTo>
                    <a:pt x="0" y="320"/>
                    <a:pt x="81" y="376"/>
                    <a:pt x="200" y="331"/>
                  </a:cubicBezTo>
                  <a:lnTo>
                    <a:pt x="200" y="44"/>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 name="iŝ1îḋê">
              <a:extLst>
                <a:ext uri="{FF2B5EF4-FFF2-40B4-BE49-F238E27FC236}">
                  <a16:creationId xmlns:a16="http://schemas.microsoft.com/office/drawing/2014/main" id="{1B43330B-F06F-484C-A775-8891E54A9DA7}"/>
                </a:ext>
              </a:extLst>
            </p:cNvPr>
            <p:cNvSpPr/>
            <p:nvPr/>
          </p:nvSpPr>
          <p:spPr bwMode="auto">
            <a:xfrm>
              <a:off x="6639279" y="4763605"/>
              <a:ext cx="427650" cy="316090"/>
            </a:xfrm>
            <a:custGeom>
              <a:gdLst>
                <a:gd fmla="*/ 11 w 205" name="T0"/>
                <a:gd fmla="*/ 126 h 152" name="T1"/>
                <a:gd fmla="*/ 11 w 205" name="T2"/>
                <a:gd fmla="*/ 127 h 152" name="T3"/>
                <a:gd fmla="*/ 63 w 205" name="T4"/>
                <a:gd fmla="*/ 142 h 152" name="T5"/>
                <a:gd fmla="*/ 180 w 205" name="T6"/>
                <a:gd fmla="*/ 77 h 152" name="T7"/>
                <a:gd fmla="*/ 195 w 205" name="T8"/>
                <a:gd fmla="*/ 25 h 152" name="T9"/>
                <a:gd fmla="*/ 194 w 205" name="T10"/>
                <a:gd fmla="*/ 25 h 152" name="T11"/>
                <a:gd fmla="*/ 142 w 205" name="T12"/>
                <a:gd fmla="*/ 10 h 152" name="T13"/>
                <a:gd fmla="*/ 26 w 205" name="T14"/>
                <a:gd fmla="*/ 74 h 152" name="T15"/>
                <a:gd fmla="*/ 11 w 205" name="T16"/>
                <a:gd fmla="*/ 126 h 1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2" w="205">
                  <a:moveTo>
                    <a:pt x="11" y="126"/>
                  </a:moveTo>
                  <a:cubicBezTo>
                    <a:pt x="11" y="127"/>
                    <a:pt x="11" y="127"/>
                    <a:pt x="11" y="127"/>
                  </a:cubicBezTo>
                  <a:cubicBezTo>
                    <a:pt x="21" y="145"/>
                    <a:pt x="44" y="152"/>
                    <a:pt x="63" y="142"/>
                  </a:cubicBezTo>
                  <a:cubicBezTo>
                    <a:pt x="180" y="77"/>
                    <a:pt x="180" y="77"/>
                    <a:pt x="180" y="77"/>
                  </a:cubicBezTo>
                  <a:cubicBezTo>
                    <a:pt x="198" y="67"/>
                    <a:pt x="205" y="44"/>
                    <a:pt x="195" y="25"/>
                  </a:cubicBezTo>
                  <a:cubicBezTo>
                    <a:pt x="194" y="25"/>
                    <a:pt x="194" y="25"/>
                    <a:pt x="194" y="25"/>
                  </a:cubicBezTo>
                  <a:cubicBezTo>
                    <a:pt x="184" y="6"/>
                    <a:pt x="161" y="0"/>
                    <a:pt x="142" y="10"/>
                  </a:cubicBezTo>
                  <a:cubicBezTo>
                    <a:pt x="26" y="74"/>
                    <a:pt x="26" y="74"/>
                    <a:pt x="26" y="74"/>
                  </a:cubicBezTo>
                  <a:cubicBezTo>
                    <a:pt x="7" y="85"/>
                    <a:pt x="0" y="108"/>
                    <a:pt x="11" y="126"/>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 name="îşḷîḍé">
              <a:extLst>
                <a:ext uri="{FF2B5EF4-FFF2-40B4-BE49-F238E27FC236}">
                  <a16:creationId xmlns:a16="http://schemas.microsoft.com/office/drawing/2014/main" id="{8CB4C1C4-1020-465A-B54D-4DC41E2C8E65}"/>
                </a:ext>
              </a:extLst>
            </p:cNvPr>
            <p:cNvSpPr/>
            <p:nvPr/>
          </p:nvSpPr>
          <p:spPr bwMode="auto">
            <a:xfrm>
              <a:off x="7101792" y="4745011"/>
              <a:ext cx="233581" cy="384653"/>
            </a:xfrm>
            <a:custGeom>
              <a:gdLst>
                <a:gd fmla="*/ 33 w 112" name="T0"/>
                <a:gd fmla="*/ 180 h 185" name="T1"/>
                <a:gd fmla="*/ 33 w 112" name="T2"/>
                <a:gd fmla="*/ 180 h 185" name="T3"/>
                <a:gd fmla="*/ 80 w 112" name="T4"/>
                <a:gd fmla="*/ 153 h 185" name="T5"/>
                <a:gd fmla="*/ 99 w 112" name="T6"/>
                <a:gd fmla="*/ 85 h 185" name="T7"/>
                <a:gd fmla="*/ 84 w 112" name="T8"/>
                <a:gd fmla="*/ 10 h 185" name="T9"/>
                <a:gd fmla="*/ 63 w 112" name="T10"/>
                <a:gd fmla="*/ 3 h 185" name="T11"/>
                <a:gd fmla="*/ 41 w 112" name="T12"/>
                <a:gd fmla="*/ 43 h 185" name="T13"/>
                <a:gd fmla="*/ 6 w 112" name="T14"/>
                <a:gd fmla="*/ 133 h 185" name="T15"/>
                <a:gd fmla="*/ 33 w 112" name="T16"/>
                <a:gd fmla="*/ 180 h 18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5" w="112">
                  <a:moveTo>
                    <a:pt x="33" y="180"/>
                  </a:moveTo>
                  <a:cubicBezTo>
                    <a:pt x="33" y="180"/>
                    <a:pt x="33" y="180"/>
                    <a:pt x="33" y="180"/>
                  </a:cubicBezTo>
                  <a:cubicBezTo>
                    <a:pt x="54" y="185"/>
                    <a:pt x="75" y="173"/>
                    <a:pt x="80" y="153"/>
                  </a:cubicBezTo>
                  <a:cubicBezTo>
                    <a:pt x="99" y="85"/>
                    <a:pt x="99" y="85"/>
                    <a:pt x="99" y="85"/>
                  </a:cubicBezTo>
                  <a:cubicBezTo>
                    <a:pt x="105" y="65"/>
                    <a:pt x="112" y="29"/>
                    <a:pt x="84" y="10"/>
                  </a:cubicBezTo>
                  <a:cubicBezTo>
                    <a:pt x="63" y="3"/>
                    <a:pt x="63" y="3"/>
                    <a:pt x="63" y="3"/>
                  </a:cubicBezTo>
                  <a:cubicBezTo>
                    <a:pt x="39" y="0"/>
                    <a:pt x="47" y="22"/>
                    <a:pt x="41" y="43"/>
                  </a:cubicBezTo>
                  <a:cubicBezTo>
                    <a:pt x="6" y="133"/>
                    <a:pt x="6" y="133"/>
                    <a:pt x="6" y="133"/>
                  </a:cubicBezTo>
                  <a:cubicBezTo>
                    <a:pt x="0" y="153"/>
                    <a:pt x="12" y="174"/>
                    <a:pt x="33" y="180"/>
                  </a:cubicBez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 name="íṩlíḍê">
              <a:extLst>
                <a:ext uri="{FF2B5EF4-FFF2-40B4-BE49-F238E27FC236}">
                  <a16:creationId xmlns:a16="http://schemas.microsoft.com/office/drawing/2014/main" id="{B4668296-923F-453D-9D67-A164944C8B0E}"/>
                </a:ext>
              </a:extLst>
            </p:cNvPr>
            <p:cNvSpPr/>
            <p:nvPr/>
          </p:nvSpPr>
          <p:spPr bwMode="auto">
            <a:xfrm>
              <a:off x="4971675" y="5335355"/>
              <a:ext cx="110399" cy="97616"/>
            </a:xfrm>
            <a:custGeom>
              <a:gdLst>
                <a:gd fmla="*/ 43 w 53" name="T0"/>
                <a:gd fmla="*/ 0 h 47" name="T1"/>
                <a:gd fmla="*/ 9 w 53" name="T2"/>
                <a:gd fmla="*/ 0 h 47" name="T3"/>
                <a:gd fmla="*/ 0 w 53" name="T4"/>
                <a:gd fmla="*/ 8 h 47" name="T5"/>
                <a:gd fmla="*/ 1 w 53" name="T6"/>
                <a:gd fmla="*/ 38 h 47" name="T7"/>
                <a:gd fmla="*/ 9 w 53" name="T8"/>
                <a:gd fmla="*/ 47 h 47" name="T9"/>
                <a:gd fmla="*/ 44 w 53" name="T10"/>
                <a:gd fmla="*/ 47 h 47" name="T11"/>
                <a:gd fmla="*/ 53 w 53" name="T12"/>
                <a:gd fmla="*/ 38 h 47" name="T13"/>
                <a:gd fmla="*/ 52 w 53" name="T14"/>
                <a:gd fmla="*/ 8 h 47" name="T15"/>
                <a:gd fmla="*/ 43 w 53" name="T16"/>
                <a:gd fmla="*/ 0 h 4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7" w="52">
                  <a:moveTo>
                    <a:pt x="43" y="0"/>
                  </a:moveTo>
                  <a:cubicBezTo>
                    <a:pt x="9" y="0"/>
                    <a:pt x="9" y="0"/>
                    <a:pt x="9" y="0"/>
                  </a:cubicBezTo>
                  <a:cubicBezTo>
                    <a:pt x="4" y="0"/>
                    <a:pt x="0" y="3"/>
                    <a:pt x="0" y="8"/>
                  </a:cubicBezTo>
                  <a:cubicBezTo>
                    <a:pt x="1" y="38"/>
                    <a:pt x="1" y="38"/>
                    <a:pt x="1" y="38"/>
                  </a:cubicBezTo>
                  <a:cubicBezTo>
                    <a:pt x="1" y="43"/>
                    <a:pt x="4" y="47"/>
                    <a:pt x="9" y="47"/>
                  </a:cubicBezTo>
                  <a:cubicBezTo>
                    <a:pt x="44" y="47"/>
                    <a:pt x="44" y="47"/>
                    <a:pt x="44" y="47"/>
                  </a:cubicBezTo>
                  <a:cubicBezTo>
                    <a:pt x="49" y="47"/>
                    <a:pt x="53" y="43"/>
                    <a:pt x="53" y="38"/>
                  </a:cubicBezTo>
                  <a:cubicBezTo>
                    <a:pt x="52" y="8"/>
                    <a:pt x="52" y="8"/>
                    <a:pt x="52" y="8"/>
                  </a:cubicBezTo>
                  <a:cubicBezTo>
                    <a:pt x="51" y="3"/>
                    <a:pt x="48" y="0"/>
                    <a:pt x="43" y="0"/>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 name="ïŝľïḋe">
              <a:extLst>
                <a:ext uri="{FF2B5EF4-FFF2-40B4-BE49-F238E27FC236}">
                  <a16:creationId xmlns:a16="http://schemas.microsoft.com/office/drawing/2014/main" id="{75138C5F-A6B9-4249-9D80-CC91BE6EE359}"/>
                </a:ext>
              </a:extLst>
            </p:cNvPr>
            <p:cNvSpPr/>
            <p:nvPr/>
          </p:nvSpPr>
          <p:spPr bwMode="auto">
            <a:xfrm>
              <a:off x="5476023" y="4513754"/>
              <a:ext cx="170828" cy="133641"/>
            </a:xfrm>
            <a:custGeom>
              <a:gdLst>
                <a:gd fmla="*/ 14 w 82" name="T0"/>
                <a:gd fmla="*/ 33 h 64" name="T1"/>
                <a:gd fmla="*/ 54 w 82" name="T2"/>
                <a:gd fmla="*/ 0 h 64" name="T3"/>
                <a:gd fmla="*/ 80 w 82" name="T4"/>
                <a:gd fmla="*/ 17 h 64" name="T5"/>
                <a:gd fmla="*/ 78 w 82" name="T6"/>
                <a:gd fmla="*/ 23 h 64" name="T7"/>
                <a:gd fmla="*/ 62 w 82" name="T8"/>
                <a:gd fmla="*/ 15 h 64" name="T9"/>
                <a:gd fmla="*/ 55 w 82" name="T10"/>
                <a:gd fmla="*/ 22 h 64" name="T11"/>
                <a:gd fmla="*/ 30 w 82" name="T12"/>
                <a:gd fmla="*/ 61 h 64" name="T13"/>
                <a:gd fmla="*/ 0 w 82" name="T14"/>
                <a:gd fmla="*/ 50 h 64" name="T15"/>
                <a:gd fmla="*/ 14 w 82" name="T16"/>
                <a:gd fmla="*/ 33 h 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4" w="82">
                  <a:moveTo>
                    <a:pt x="14" y="33"/>
                  </a:moveTo>
                  <a:cubicBezTo>
                    <a:pt x="14" y="33"/>
                    <a:pt x="44" y="1"/>
                    <a:pt x="54" y="0"/>
                  </a:cubicBezTo>
                  <a:cubicBezTo>
                    <a:pt x="63" y="0"/>
                    <a:pt x="76" y="10"/>
                    <a:pt x="80" y="17"/>
                  </a:cubicBezTo>
                  <a:cubicBezTo>
                    <a:pt x="82" y="20"/>
                    <a:pt x="81" y="23"/>
                    <a:pt x="78" y="23"/>
                  </a:cubicBezTo>
                  <a:cubicBezTo>
                    <a:pt x="75" y="23"/>
                    <a:pt x="70" y="16"/>
                    <a:pt x="62" y="15"/>
                  </a:cubicBezTo>
                  <a:cubicBezTo>
                    <a:pt x="58" y="15"/>
                    <a:pt x="55" y="18"/>
                    <a:pt x="55" y="22"/>
                  </a:cubicBezTo>
                  <a:cubicBezTo>
                    <a:pt x="52" y="35"/>
                    <a:pt x="44" y="64"/>
                    <a:pt x="30" y="61"/>
                  </a:cubicBezTo>
                  <a:cubicBezTo>
                    <a:pt x="19" y="57"/>
                    <a:pt x="0" y="50"/>
                    <a:pt x="0" y="50"/>
                  </a:cubicBezTo>
                  <a:lnTo>
                    <a:pt x="14" y="33"/>
                  </a:ln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 name="ï$liḍê">
              <a:extLst>
                <a:ext uri="{FF2B5EF4-FFF2-40B4-BE49-F238E27FC236}">
                  <a16:creationId xmlns:a16="http://schemas.microsoft.com/office/drawing/2014/main" id="{A7701E5F-2E19-4B09-B23B-DAFB4C3041FC}"/>
                </a:ext>
              </a:extLst>
            </p:cNvPr>
            <p:cNvSpPr/>
            <p:nvPr/>
          </p:nvSpPr>
          <p:spPr bwMode="auto">
            <a:xfrm>
              <a:off x="5465564" y="4536996"/>
              <a:ext cx="163856" cy="105751"/>
            </a:xfrm>
            <a:custGeom>
              <a:gdLst>
                <a:gd fmla="*/ 19 w 79" name="T0"/>
                <a:gd fmla="*/ 23 h 51" name="T1"/>
                <a:gd fmla="*/ 66 w 79" name="T2"/>
                <a:gd fmla="*/ 6 h 51" name="T3"/>
                <a:gd fmla="*/ 59 w 79" name="T4"/>
                <a:gd fmla="*/ 25 h 51" name="T5"/>
                <a:gd fmla="*/ 35 w 79" name="T6"/>
                <a:gd fmla="*/ 50 h 51" name="T7"/>
                <a:gd fmla="*/ 0 w 79" name="T8"/>
                <a:gd fmla="*/ 29 h 51" name="T9"/>
                <a:gd fmla="*/ 19 w 79" name="T10"/>
                <a:gd fmla="*/ 23 h 51" name="T11"/>
              </a:gdLst>
              <a:cxnLst>
                <a:cxn ang="0">
                  <a:pos x="T0" y="T1"/>
                </a:cxn>
                <a:cxn ang="0">
                  <a:pos x="T2" y="T3"/>
                </a:cxn>
                <a:cxn ang="0">
                  <a:pos x="T4" y="T5"/>
                </a:cxn>
                <a:cxn ang="0">
                  <a:pos x="T6" y="T7"/>
                </a:cxn>
                <a:cxn ang="0">
                  <a:pos x="T8" y="T9"/>
                </a:cxn>
                <a:cxn ang="0">
                  <a:pos x="T10" y="T11"/>
                </a:cxn>
              </a:cxnLst>
              <a:rect b="b" l="0" r="r" t="0"/>
              <a:pathLst>
                <a:path h="51" w="79">
                  <a:moveTo>
                    <a:pt x="19" y="23"/>
                  </a:moveTo>
                  <a:cubicBezTo>
                    <a:pt x="19" y="23"/>
                    <a:pt x="54" y="13"/>
                    <a:pt x="66" y="6"/>
                  </a:cubicBezTo>
                  <a:cubicBezTo>
                    <a:pt x="79" y="0"/>
                    <a:pt x="78" y="20"/>
                    <a:pt x="59" y="25"/>
                  </a:cubicBezTo>
                  <a:cubicBezTo>
                    <a:pt x="59" y="25"/>
                    <a:pt x="51" y="49"/>
                    <a:pt x="35" y="50"/>
                  </a:cubicBezTo>
                  <a:cubicBezTo>
                    <a:pt x="18" y="51"/>
                    <a:pt x="0" y="29"/>
                    <a:pt x="0" y="29"/>
                  </a:cubicBezTo>
                  <a:lnTo>
                    <a:pt x="19" y="23"/>
                  </a:ln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 name="îṣ1ïḑe">
              <a:extLst>
                <a:ext uri="{FF2B5EF4-FFF2-40B4-BE49-F238E27FC236}">
                  <a16:creationId xmlns:a16="http://schemas.microsoft.com/office/drawing/2014/main" id="{33F9A1C9-E1CA-4602-951E-322A8C34ED69}"/>
                </a:ext>
              </a:extLst>
            </p:cNvPr>
            <p:cNvSpPr/>
            <p:nvPr/>
          </p:nvSpPr>
          <p:spPr bwMode="auto">
            <a:xfrm>
              <a:off x="5465564" y="4566049"/>
              <a:ext cx="68564" cy="81347"/>
            </a:xfrm>
            <a:custGeom>
              <a:gdLst>
                <a:gd fmla="*/ 0 w 33" name="T0"/>
                <a:gd fmla="*/ 36 h 39" name="T1"/>
                <a:gd fmla="*/ 6 w 33" name="T2"/>
                <a:gd fmla="*/ 39 h 39" name="T3"/>
                <a:gd fmla="*/ 23 w 33" name="T4"/>
                <a:gd fmla="*/ 5 h 39" name="T5"/>
                <a:gd fmla="*/ 15 w 33" name="T6"/>
                <a:gd fmla="*/ 0 h 39" name="T7"/>
                <a:gd fmla="*/ 0 w 33" name="T8"/>
                <a:gd fmla="*/ 36 h 39" name="T9"/>
              </a:gdLst>
              <a:cxnLst>
                <a:cxn ang="0">
                  <a:pos x="T0" y="T1"/>
                </a:cxn>
                <a:cxn ang="0">
                  <a:pos x="T2" y="T3"/>
                </a:cxn>
                <a:cxn ang="0">
                  <a:pos x="T4" y="T5"/>
                </a:cxn>
                <a:cxn ang="0">
                  <a:pos x="T6" y="T7"/>
                </a:cxn>
                <a:cxn ang="0">
                  <a:pos x="T8" y="T9"/>
                </a:cxn>
              </a:cxnLst>
              <a:rect b="b" l="0" r="r" t="0"/>
              <a:pathLst>
                <a:path h="39" w="33">
                  <a:moveTo>
                    <a:pt x="0" y="36"/>
                  </a:moveTo>
                  <a:cubicBezTo>
                    <a:pt x="6" y="39"/>
                    <a:pt x="6" y="39"/>
                    <a:pt x="6" y="39"/>
                  </a:cubicBezTo>
                  <a:cubicBezTo>
                    <a:pt x="33" y="31"/>
                    <a:pt x="23" y="5"/>
                    <a:pt x="23" y="5"/>
                  </a:cubicBezTo>
                  <a:cubicBezTo>
                    <a:pt x="15" y="0"/>
                    <a:pt x="15" y="0"/>
                    <a:pt x="15" y="0"/>
                  </a:cubicBezTo>
                  <a:lnTo>
                    <a:pt x="0" y="3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 name="ïŝļiďè">
              <a:extLst>
                <a:ext uri="{FF2B5EF4-FFF2-40B4-BE49-F238E27FC236}">
                  <a16:creationId xmlns:a16="http://schemas.microsoft.com/office/drawing/2014/main" id="{0DC1BBD6-B776-4A65-AA08-6C48BAC19053}"/>
                </a:ext>
              </a:extLst>
            </p:cNvPr>
            <p:cNvSpPr/>
            <p:nvPr/>
          </p:nvSpPr>
          <p:spPr bwMode="auto">
            <a:xfrm>
              <a:off x="5111126" y="4375465"/>
              <a:ext cx="404409" cy="277741"/>
            </a:xfrm>
            <a:custGeom>
              <a:gdLst>
                <a:gd fmla="*/ 181 w 194" name="T0"/>
                <a:gd fmla="*/ 126 h 134" name="T1"/>
                <a:gd fmla="*/ 179 w 194" name="T2"/>
                <a:gd fmla="*/ 127 h 134" name="T3"/>
                <a:gd fmla="*/ 165 w 194" name="T4"/>
                <a:gd fmla="*/ 134 h 134" name="T5"/>
                <a:gd fmla="*/ 165 w 194" name="T6"/>
                <a:gd fmla="*/ 134 h 134" name="T7"/>
                <a:gd fmla="*/ 48 w 194" name="T8"/>
                <a:gd fmla="*/ 74 h 134" name="T9"/>
                <a:gd fmla="*/ 41 w 194" name="T10"/>
                <a:gd fmla="*/ 79 h 134" name="T11"/>
                <a:gd fmla="*/ 37 w 194" name="T12"/>
                <a:gd fmla="*/ 81 h 134" name="T13"/>
                <a:gd fmla="*/ 13 w 194" name="T14"/>
                <a:gd fmla="*/ 56 h 134" name="T15"/>
                <a:gd fmla="*/ 0 w 194" name="T16"/>
                <a:gd fmla="*/ 49 h 134" name="T17"/>
                <a:gd fmla="*/ 12 w 194" name="T18"/>
                <a:gd fmla="*/ 0 h 134" name="T19"/>
                <a:gd fmla="*/ 186 w 194" name="T20"/>
                <a:gd fmla="*/ 92 h 134" name="T21"/>
                <a:gd fmla="*/ 181 w 194" name="T22"/>
                <a:gd fmla="*/ 126 h 13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34" w="194">
                  <a:moveTo>
                    <a:pt x="181" y="126"/>
                  </a:moveTo>
                  <a:cubicBezTo>
                    <a:pt x="180" y="126"/>
                    <a:pt x="179" y="127"/>
                    <a:pt x="179" y="127"/>
                  </a:cubicBezTo>
                  <a:cubicBezTo>
                    <a:pt x="175" y="130"/>
                    <a:pt x="171" y="132"/>
                    <a:pt x="165" y="134"/>
                  </a:cubicBezTo>
                  <a:cubicBezTo>
                    <a:pt x="165" y="134"/>
                    <a:pt x="165" y="134"/>
                    <a:pt x="165" y="134"/>
                  </a:cubicBezTo>
                  <a:cubicBezTo>
                    <a:pt x="48" y="74"/>
                    <a:pt x="48" y="74"/>
                    <a:pt x="48" y="74"/>
                  </a:cubicBezTo>
                  <a:cubicBezTo>
                    <a:pt x="41" y="79"/>
                    <a:pt x="41" y="79"/>
                    <a:pt x="41" y="79"/>
                  </a:cubicBezTo>
                  <a:cubicBezTo>
                    <a:pt x="37" y="81"/>
                    <a:pt x="37" y="81"/>
                    <a:pt x="37" y="81"/>
                  </a:cubicBezTo>
                  <a:cubicBezTo>
                    <a:pt x="13" y="56"/>
                    <a:pt x="13" y="56"/>
                    <a:pt x="13" y="56"/>
                  </a:cubicBezTo>
                  <a:cubicBezTo>
                    <a:pt x="0" y="49"/>
                    <a:pt x="0" y="49"/>
                    <a:pt x="0" y="49"/>
                  </a:cubicBezTo>
                  <a:cubicBezTo>
                    <a:pt x="12" y="0"/>
                    <a:pt x="12" y="0"/>
                    <a:pt x="12" y="0"/>
                  </a:cubicBezTo>
                  <a:cubicBezTo>
                    <a:pt x="186" y="92"/>
                    <a:pt x="186" y="92"/>
                    <a:pt x="186" y="92"/>
                  </a:cubicBezTo>
                  <a:cubicBezTo>
                    <a:pt x="186" y="92"/>
                    <a:pt x="194" y="112"/>
                    <a:pt x="181" y="126"/>
                  </a:cubicBezTo>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 name="islîḍê">
              <a:extLst>
                <a:ext uri="{FF2B5EF4-FFF2-40B4-BE49-F238E27FC236}">
                  <a16:creationId xmlns:a16="http://schemas.microsoft.com/office/drawing/2014/main" id="{8358B63A-04CD-4EAC-B089-CE12A35C20C9}"/>
                </a:ext>
              </a:extLst>
            </p:cNvPr>
            <p:cNvSpPr/>
            <p:nvPr/>
          </p:nvSpPr>
          <p:spPr bwMode="auto">
            <a:xfrm>
              <a:off x="4824088" y="5164527"/>
              <a:ext cx="137127" cy="270768"/>
            </a:xfrm>
            <a:custGeom>
              <a:gdLst>
                <a:gd fmla="*/ 61 w 66" name="T0"/>
                <a:gd fmla="*/ 72 h 130" name="T1"/>
                <a:gd fmla="*/ 61 w 66" name="T2"/>
                <a:gd fmla="*/ 79 h 130" name="T3"/>
                <a:gd fmla="*/ 66 w 66" name="T4"/>
                <a:gd fmla="*/ 112 h 130" name="T5"/>
                <a:gd fmla="*/ 62 w 66" name="T6"/>
                <a:gd fmla="*/ 122 h 130" name="T7"/>
                <a:gd fmla="*/ 52 w 66" name="T8"/>
                <a:gd fmla="*/ 127 h 130" name="T9"/>
                <a:gd fmla="*/ 31 w 66" name="T10"/>
                <a:gd fmla="*/ 119 h 130" name="T11"/>
                <a:gd fmla="*/ 31 w 66" name="T12"/>
                <a:gd fmla="*/ 118 h 130" name="T13"/>
                <a:gd fmla="*/ 22 w 66" name="T14"/>
                <a:gd fmla="*/ 102 h 130" name="T15"/>
                <a:gd fmla="*/ 19 w 66" name="T16"/>
                <a:gd fmla="*/ 78 h 130" name="T17"/>
                <a:gd fmla="*/ 19 w 66" name="T18"/>
                <a:gd fmla="*/ 78 h 130" name="T19"/>
                <a:gd fmla="*/ 16 w 66" name="T20"/>
                <a:gd fmla="*/ 54 h 130" name="T21"/>
                <a:gd fmla="*/ 10 w 66" name="T22"/>
                <a:gd fmla="*/ 17 h 130" name="T23"/>
                <a:gd fmla="*/ 53 w 66" name="T24"/>
                <a:gd fmla="*/ 23 h 130" name="T25"/>
                <a:gd fmla="*/ 65 w 66" name="T26"/>
                <a:gd fmla="*/ 42 h 130" name="T27"/>
                <a:gd fmla="*/ 61 w 66" name="T28"/>
                <a:gd fmla="*/ 72 h 13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0" w="66">
                  <a:moveTo>
                    <a:pt x="61" y="72"/>
                  </a:moveTo>
                  <a:cubicBezTo>
                    <a:pt x="60" y="74"/>
                    <a:pt x="60" y="77"/>
                    <a:pt x="61" y="79"/>
                  </a:cubicBezTo>
                  <a:cubicBezTo>
                    <a:pt x="66" y="112"/>
                    <a:pt x="66" y="112"/>
                    <a:pt x="66" y="112"/>
                  </a:cubicBezTo>
                  <a:cubicBezTo>
                    <a:pt x="66" y="116"/>
                    <a:pt x="65" y="119"/>
                    <a:pt x="62" y="122"/>
                  </a:cubicBezTo>
                  <a:cubicBezTo>
                    <a:pt x="59" y="124"/>
                    <a:pt x="55" y="126"/>
                    <a:pt x="52" y="127"/>
                  </a:cubicBezTo>
                  <a:cubicBezTo>
                    <a:pt x="44" y="130"/>
                    <a:pt x="36" y="126"/>
                    <a:pt x="31" y="119"/>
                  </a:cubicBezTo>
                  <a:cubicBezTo>
                    <a:pt x="31" y="119"/>
                    <a:pt x="31" y="118"/>
                    <a:pt x="31" y="118"/>
                  </a:cubicBezTo>
                  <a:cubicBezTo>
                    <a:pt x="22" y="102"/>
                    <a:pt x="22" y="102"/>
                    <a:pt x="22" y="102"/>
                  </a:cubicBezTo>
                  <a:cubicBezTo>
                    <a:pt x="18" y="95"/>
                    <a:pt x="17" y="86"/>
                    <a:pt x="19" y="78"/>
                  </a:cubicBezTo>
                  <a:cubicBezTo>
                    <a:pt x="19" y="78"/>
                    <a:pt x="19" y="78"/>
                    <a:pt x="19" y="78"/>
                  </a:cubicBezTo>
                  <a:cubicBezTo>
                    <a:pt x="21" y="70"/>
                    <a:pt x="20" y="61"/>
                    <a:pt x="16" y="54"/>
                  </a:cubicBezTo>
                  <a:cubicBezTo>
                    <a:pt x="11" y="44"/>
                    <a:pt x="0" y="26"/>
                    <a:pt x="10" y="17"/>
                  </a:cubicBezTo>
                  <a:cubicBezTo>
                    <a:pt x="27" y="0"/>
                    <a:pt x="45" y="1"/>
                    <a:pt x="53" y="23"/>
                  </a:cubicBezTo>
                  <a:cubicBezTo>
                    <a:pt x="56" y="31"/>
                    <a:pt x="64" y="34"/>
                    <a:pt x="65" y="42"/>
                  </a:cubicBezTo>
                  <a:lnTo>
                    <a:pt x="61" y="72"/>
                  </a:ln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 name="is1îḑé">
              <a:extLst>
                <a:ext uri="{FF2B5EF4-FFF2-40B4-BE49-F238E27FC236}">
                  <a16:creationId xmlns:a16="http://schemas.microsoft.com/office/drawing/2014/main" id="{9ECB2B0A-6AF2-490F-A418-48C25D592D9D}"/>
                </a:ext>
              </a:extLst>
            </p:cNvPr>
            <p:cNvSpPr/>
            <p:nvPr/>
          </p:nvSpPr>
          <p:spPr bwMode="auto">
            <a:xfrm>
              <a:off x="4848493" y="5161041"/>
              <a:ext cx="115048" cy="266120"/>
            </a:xfrm>
            <a:custGeom>
              <a:gdLst>
                <a:gd fmla="*/ 53 w 55" name="T0"/>
                <a:gd fmla="*/ 38 h 128" name="T1"/>
                <a:gd fmla="*/ 53 w 55" name="T2"/>
                <a:gd fmla="*/ 38 h 128" name="T3"/>
                <a:gd fmla="*/ 53 w 55" name="T4"/>
                <a:gd fmla="*/ 38 h 128" name="T5"/>
                <a:gd fmla="*/ 47 w 55" name="T6"/>
                <a:gd fmla="*/ 48 h 128" name="T7"/>
                <a:gd fmla="*/ 47 w 55" name="T8"/>
                <a:gd fmla="*/ 62 h 128" name="T9"/>
                <a:gd fmla="*/ 48 w 55" name="T10"/>
                <a:gd fmla="*/ 68 h 128" name="T11"/>
                <a:gd fmla="*/ 48 w 55" name="T12"/>
                <a:gd fmla="*/ 74 h 128" name="T13"/>
                <a:gd fmla="*/ 52 w 55" name="T14"/>
                <a:gd fmla="*/ 106 h 128" name="T15"/>
                <a:gd fmla="*/ 53 w 55" name="T16"/>
                <a:gd fmla="*/ 119 h 128" name="T17"/>
                <a:gd fmla="*/ 53 w 55" name="T18"/>
                <a:gd fmla="*/ 120 h 128" name="T19"/>
                <a:gd fmla="*/ 46 w 55" name="T20"/>
                <a:gd fmla="*/ 126 h 128" name="T21"/>
                <a:gd fmla="*/ 43 w 55" name="T22"/>
                <a:gd fmla="*/ 127 h 128" name="T23"/>
                <a:gd fmla="*/ 23 w 55" name="T24"/>
                <a:gd fmla="*/ 113 h 128" name="T25"/>
                <a:gd fmla="*/ 22 w 55" name="T26"/>
                <a:gd fmla="*/ 112 h 128" name="T27"/>
                <a:gd fmla="*/ 14 w 55" name="T28"/>
                <a:gd fmla="*/ 96 h 128" name="T29"/>
                <a:gd fmla="*/ 12 w 55" name="T30"/>
                <a:gd fmla="*/ 73 h 128" name="T31"/>
                <a:gd fmla="*/ 12 w 55" name="T32"/>
                <a:gd fmla="*/ 73 h 128" name="T33"/>
                <a:gd fmla="*/ 13 w 55" name="T34"/>
                <a:gd fmla="*/ 67 h 128" name="T35"/>
                <a:gd fmla="*/ 12 w 55" name="T36"/>
                <a:gd fmla="*/ 56 h 128" name="T37"/>
                <a:gd fmla="*/ 10 w 55" name="T38"/>
                <a:gd fmla="*/ 50 h 128" name="T39"/>
                <a:gd fmla="*/ 9 w 55" name="T40"/>
                <a:gd fmla="*/ 49 h 128" name="T41"/>
                <a:gd fmla="*/ 3 w 55" name="T42"/>
                <a:gd fmla="*/ 36 h 128" name="T43"/>
                <a:gd fmla="*/ 3 w 55" name="T44"/>
                <a:gd fmla="*/ 36 h 128" name="T45"/>
                <a:gd fmla="*/ 1 w 55" name="T46"/>
                <a:gd fmla="*/ 22 h 128" name="T47"/>
                <a:gd fmla="*/ 4 w 55" name="T48"/>
                <a:gd fmla="*/ 14 h 128" name="T49"/>
                <a:gd fmla="*/ 12 w 55" name="T50"/>
                <a:gd fmla="*/ 8 h 128" name="T51"/>
                <a:gd fmla="*/ 13 w 55" name="T52"/>
                <a:gd fmla="*/ 7 h 128" name="T53"/>
                <a:gd fmla="*/ 17 w 55" name="T54"/>
                <a:gd fmla="*/ 5 h 128" name="T55"/>
                <a:gd fmla="*/ 46 w 55" name="T56"/>
                <a:gd fmla="*/ 20 h 128" name="T57"/>
                <a:gd fmla="*/ 53 w 55" name="T58"/>
                <a:gd fmla="*/ 29 h 128" name="T59"/>
                <a:gd fmla="*/ 53 w 55" name="T60"/>
                <a:gd fmla="*/ 38 h 128"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28" w="55">
                  <a:moveTo>
                    <a:pt x="53" y="38"/>
                  </a:moveTo>
                  <a:cubicBezTo>
                    <a:pt x="53" y="38"/>
                    <a:pt x="53" y="38"/>
                    <a:pt x="53" y="38"/>
                  </a:cubicBezTo>
                  <a:cubicBezTo>
                    <a:pt x="53" y="38"/>
                    <a:pt x="53" y="38"/>
                    <a:pt x="53" y="38"/>
                  </a:cubicBezTo>
                  <a:cubicBezTo>
                    <a:pt x="47" y="48"/>
                    <a:pt x="47" y="48"/>
                    <a:pt x="47" y="48"/>
                  </a:cubicBezTo>
                  <a:cubicBezTo>
                    <a:pt x="47" y="49"/>
                    <a:pt x="47" y="56"/>
                    <a:pt x="47" y="62"/>
                  </a:cubicBezTo>
                  <a:cubicBezTo>
                    <a:pt x="47" y="64"/>
                    <a:pt x="48" y="66"/>
                    <a:pt x="48" y="68"/>
                  </a:cubicBezTo>
                  <a:cubicBezTo>
                    <a:pt x="48" y="71"/>
                    <a:pt x="48" y="73"/>
                    <a:pt x="48" y="74"/>
                  </a:cubicBezTo>
                  <a:cubicBezTo>
                    <a:pt x="52" y="106"/>
                    <a:pt x="52" y="106"/>
                    <a:pt x="52" y="106"/>
                  </a:cubicBezTo>
                  <a:cubicBezTo>
                    <a:pt x="52" y="111"/>
                    <a:pt x="55" y="116"/>
                    <a:pt x="53" y="119"/>
                  </a:cubicBezTo>
                  <a:cubicBezTo>
                    <a:pt x="53" y="120"/>
                    <a:pt x="53" y="120"/>
                    <a:pt x="53" y="120"/>
                  </a:cubicBezTo>
                  <a:cubicBezTo>
                    <a:pt x="51" y="123"/>
                    <a:pt x="49" y="125"/>
                    <a:pt x="46" y="126"/>
                  </a:cubicBezTo>
                  <a:cubicBezTo>
                    <a:pt x="45" y="127"/>
                    <a:pt x="44" y="127"/>
                    <a:pt x="43" y="127"/>
                  </a:cubicBezTo>
                  <a:cubicBezTo>
                    <a:pt x="35" y="128"/>
                    <a:pt x="27" y="119"/>
                    <a:pt x="23" y="113"/>
                  </a:cubicBezTo>
                  <a:cubicBezTo>
                    <a:pt x="22" y="112"/>
                    <a:pt x="22" y="112"/>
                    <a:pt x="22" y="112"/>
                  </a:cubicBezTo>
                  <a:cubicBezTo>
                    <a:pt x="14" y="96"/>
                    <a:pt x="14" y="96"/>
                    <a:pt x="14" y="96"/>
                  </a:cubicBezTo>
                  <a:cubicBezTo>
                    <a:pt x="11" y="89"/>
                    <a:pt x="10" y="81"/>
                    <a:pt x="12" y="73"/>
                  </a:cubicBezTo>
                  <a:cubicBezTo>
                    <a:pt x="12" y="73"/>
                    <a:pt x="12" y="73"/>
                    <a:pt x="12" y="73"/>
                  </a:cubicBezTo>
                  <a:cubicBezTo>
                    <a:pt x="13" y="71"/>
                    <a:pt x="13" y="69"/>
                    <a:pt x="13" y="67"/>
                  </a:cubicBezTo>
                  <a:cubicBezTo>
                    <a:pt x="13" y="63"/>
                    <a:pt x="13" y="60"/>
                    <a:pt x="12" y="56"/>
                  </a:cubicBezTo>
                  <a:cubicBezTo>
                    <a:pt x="12" y="54"/>
                    <a:pt x="11" y="52"/>
                    <a:pt x="10" y="50"/>
                  </a:cubicBezTo>
                  <a:cubicBezTo>
                    <a:pt x="9" y="49"/>
                    <a:pt x="9" y="49"/>
                    <a:pt x="9" y="49"/>
                  </a:cubicBezTo>
                  <a:cubicBezTo>
                    <a:pt x="8" y="45"/>
                    <a:pt x="5" y="41"/>
                    <a:pt x="3" y="36"/>
                  </a:cubicBezTo>
                  <a:cubicBezTo>
                    <a:pt x="3" y="36"/>
                    <a:pt x="3" y="36"/>
                    <a:pt x="3" y="36"/>
                  </a:cubicBezTo>
                  <a:cubicBezTo>
                    <a:pt x="1" y="31"/>
                    <a:pt x="0" y="26"/>
                    <a:pt x="1" y="22"/>
                  </a:cubicBezTo>
                  <a:cubicBezTo>
                    <a:pt x="1" y="19"/>
                    <a:pt x="2" y="16"/>
                    <a:pt x="4" y="14"/>
                  </a:cubicBezTo>
                  <a:cubicBezTo>
                    <a:pt x="7" y="12"/>
                    <a:pt x="9" y="10"/>
                    <a:pt x="12" y="8"/>
                  </a:cubicBezTo>
                  <a:cubicBezTo>
                    <a:pt x="12" y="8"/>
                    <a:pt x="13" y="8"/>
                    <a:pt x="13" y="7"/>
                  </a:cubicBezTo>
                  <a:cubicBezTo>
                    <a:pt x="15" y="6"/>
                    <a:pt x="16" y="6"/>
                    <a:pt x="17" y="5"/>
                  </a:cubicBezTo>
                  <a:cubicBezTo>
                    <a:pt x="30" y="0"/>
                    <a:pt x="41" y="4"/>
                    <a:pt x="46" y="20"/>
                  </a:cubicBezTo>
                  <a:cubicBezTo>
                    <a:pt x="48" y="24"/>
                    <a:pt x="50" y="27"/>
                    <a:pt x="53" y="29"/>
                  </a:cubicBezTo>
                  <a:cubicBezTo>
                    <a:pt x="55" y="32"/>
                    <a:pt x="53" y="34"/>
                    <a:pt x="53" y="38"/>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 name="ïśľïḓe">
              <a:extLst>
                <a:ext uri="{FF2B5EF4-FFF2-40B4-BE49-F238E27FC236}">
                  <a16:creationId xmlns:a16="http://schemas.microsoft.com/office/drawing/2014/main" id="{26032A45-7A33-40AA-8802-4EF6306D5DDA}"/>
                </a:ext>
              </a:extLst>
            </p:cNvPr>
            <p:cNvSpPr/>
            <p:nvPr/>
          </p:nvSpPr>
          <p:spPr bwMode="auto">
            <a:xfrm>
              <a:off x="4898462" y="5300492"/>
              <a:ext cx="65077" cy="118534"/>
            </a:xfrm>
            <a:custGeom>
              <a:gdLst>
                <a:gd fmla="*/ 28 w 31" name="T0"/>
                <a:gd fmla="*/ 52 h 57" name="T1"/>
                <a:gd fmla="*/ 24 w 31" name="T2"/>
                <a:gd fmla="*/ 54 h 57" name="T3"/>
                <a:gd fmla="*/ 1 w 31" name="T4"/>
                <a:gd fmla="*/ 17 h 57" name="T5"/>
                <a:gd fmla="*/ 26 w 31" name="T6"/>
                <a:gd fmla="*/ 1 h 57" name="T7"/>
                <a:gd fmla="*/ 27 w 31" name="T8"/>
                <a:gd fmla="*/ 7 h 57" name="T9"/>
                <a:gd fmla="*/ 31 w 31" name="T10"/>
                <a:gd fmla="*/ 39 h 57" name="T11"/>
                <a:gd fmla="*/ 28 w 31" name="T12"/>
                <a:gd fmla="*/ 52 h 57" name="T13"/>
              </a:gdLst>
              <a:cxnLst>
                <a:cxn ang="0">
                  <a:pos x="T0" y="T1"/>
                </a:cxn>
                <a:cxn ang="0">
                  <a:pos x="T2" y="T3"/>
                </a:cxn>
                <a:cxn ang="0">
                  <a:pos x="T4" y="T5"/>
                </a:cxn>
                <a:cxn ang="0">
                  <a:pos x="T6" y="T7"/>
                </a:cxn>
                <a:cxn ang="0">
                  <a:pos x="T8" y="T9"/>
                </a:cxn>
                <a:cxn ang="0">
                  <a:pos x="T10" y="T11"/>
                </a:cxn>
                <a:cxn ang="0">
                  <a:pos x="T12" y="T13"/>
                </a:cxn>
              </a:cxnLst>
              <a:rect b="b" l="0" r="r" t="0"/>
              <a:pathLst>
                <a:path h="57" w="31">
                  <a:moveTo>
                    <a:pt x="28" y="52"/>
                  </a:moveTo>
                  <a:cubicBezTo>
                    <a:pt x="27" y="53"/>
                    <a:pt x="25" y="53"/>
                    <a:pt x="24" y="54"/>
                  </a:cubicBezTo>
                  <a:cubicBezTo>
                    <a:pt x="11" y="57"/>
                    <a:pt x="1" y="30"/>
                    <a:pt x="1" y="17"/>
                  </a:cubicBezTo>
                  <a:cubicBezTo>
                    <a:pt x="0" y="4"/>
                    <a:pt x="10" y="0"/>
                    <a:pt x="26" y="1"/>
                  </a:cubicBezTo>
                  <a:cubicBezTo>
                    <a:pt x="26" y="4"/>
                    <a:pt x="26" y="6"/>
                    <a:pt x="27" y="7"/>
                  </a:cubicBezTo>
                  <a:cubicBezTo>
                    <a:pt x="31" y="39"/>
                    <a:pt x="31" y="39"/>
                    <a:pt x="31" y="39"/>
                  </a:cubicBezTo>
                  <a:cubicBezTo>
                    <a:pt x="31" y="44"/>
                    <a:pt x="30" y="49"/>
                    <a:pt x="28" y="52"/>
                  </a:cubicBezTo>
                  <a:close/>
                </a:path>
              </a:pathLst>
            </a:cu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 name="îṣļïdê">
              <a:extLst>
                <a:ext uri="{FF2B5EF4-FFF2-40B4-BE49-F238E27FC236}">
                  <a16:creationId xmlns:a16="http://schemas.microsoft.com/office/drawing/2014/main" id="{0781E49B-F0A0-4C51-AB39-D14FA5ABF991}"/>
                </a:ext>
              </a:extLst>
            </p:cNvPr>
            <p:cNvSpPr/>
            <p:nvPr/>
          </p:nvSpPr>
          <p:spPr bwMode="auto">
            <a:xfrm>
              <a:off x="4876383" y="5171499"/>
              <a:ext cx="90643" cy="118534"/>
            </a:xfrm>
            <a:custGeom>
              <a:gdLst>
                <a:gd fmla="*/ 38 w 44" name="T0"/>
                <a:gd fmla="*/ 57 h 57" name="T1"/>
                <a:gd fmla="*/ 0 w 44" name="T2"/>
                <a:gd fmla="*/ 2 h 57" name="T3"/>
                <a:gd fmla="*/ 0 w 44" name="T4"/>
                <a:gd fmla="*/ 2 h 57" name="T5"/>
                <a:gd fmla="*/ 4 w 44" name="T6"/>
                <a:gd fmla="*/ 0 h 57" name="T7"/>
                <a:gd fmla="*/ 4 w 44" name="T8"/>
                <a:gd fmla="*/ 0 h 57" name="T9"/>
                <a:gd fmla="*/ 37 w 44" name="T10"/>
                <a:gd fmla="*/ 22 h 57" name="T11"/>
                <a:gd fmla="*/ 44 w 44" name="T12"/>
                <a:gd fmla="*/ 33 h 57" name="T13"/>
                <a:gd fmla="*/ 38 w 44" name="T14"/>
                <a:gd fmla="*/ 43 h 57" name="T15"/>
                <a:gd fmla="*/ 38 w 44" name="T16"/>
                <a:gd fmla="*/ 57 h 5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44">
                  <a:moveTo>
                    <a:pt x="38" y="57"/>
                  </a:moveTo>
                  <a:cubicBezTo>
                    <a:pt x="29" y="55"/>
                    <a:pt x="1" y="44"/>
                    <a:pt x="0" y="2"/>
                  </a:cubicBezTo>
                  <a:cubicBezTo>
                    <a:pt x="0" y="2"/>
                    <a:pt x="0" y="2"/>
                    <a:pt x="0" y="2"/>
                  </a:cubicBezTo>
                  <a:cubicBezTo>
                    <a:pt x="4" y="0"/>
                    <a:pt x="4" y="0"/>
                    <a:pt x="4" y="0"/>
                  </a:cubicBezTo>
                  <a:cubicBezTo>
                    <a:pt x="4" y="0"/>
                    <a:pt x="4" y="0"/>
                    <a:pt x="4" y="0"/>
                  </a:cubicBezTo>
                  <a:cubicBezTo>
                    <a:pt x="21" y="10"/>
                    <a:pt x="24" y="23"/>
                    <a:pt x="37" y="22"/>
                  </a:cubicBezTo>
                  <a:cubicBezTo>
                    <a:pt x="40" y="25"/>
                    <a:pt x="44" y="28"/>
                    <a:pt x="44" y="33"/>
                  </a:cubicBezTo>
                  <a:cubicBezTo>
                    <a:pt x="38" y="43"/>
                    <a:pt x="38" y="43"/>
                    <a:pt x="38" y="43"/>
                  </a:cubicBezTo>
                  <a:cubicBezTo>
                    <a:pt x="38" y="44"/>
                    <a:pt x="38" y="51"/>
                    <a:pt x="38" y="57"/>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 name="íṩḻiḑé">
              <a:extLst>
                <a:ext uri="{FF2B5EF4-FFF2-40B4-BE49-F238E27FC236}">
                  <a16:creationId xmlns:a16="http://schemas.microsoft.com/office/drawing/2014/main" id="{7E7C0A3F-797A-4719-8722-4C6CBAD7EF15}"/>
                </a:ext>
              </a:extLst>
            </p:cNvPr>
            <p:cNvSpPr/>
            <p:nvPr/>
          </p:nvSpPr>
          <p:spPr bwMode="auto">
            <a:xfrm>
              <a:off x="4924028" y="5221470"/>
              <a:ext cx="42998" cy="201043"/>
            </a:xfrm>
            <a:custGeom>
              <a:gdLst>
                <a:gd fmla="*/ 21 w 21" name="T0"/>
                <a:gd fmla="*/ 9 h 97" name="T1"/>
                <a:gd fmla="*/ 21 w 21" name="T2"/>
                <a:gd fmla="*/ 9 h 97" name="T3"/>
                <a:gd fmla="*/ 21 w 21" name="T4"/>
                <a:gd fmla="*/ 9 h 97" name="T5"/>
                <a:gd fmla="*/ 15 w 21" name="T6"/>
                <a:gd fmla="*/ 19 h 97" name="T7"/>
                <a:gd fmla="*/ 15 w 21" name="T8"/>
                <a:gd fmla="*/ 33 h 97" name="T9"/>
                <a:gd fmla="*/ 15 w 21" name="T10"/>
                <a:gd fmla="*/ 39 h 97" name="T11"/>
                <a:gd fmla="*/ 16 w 21" name="T12"/>
                <a:gd fmla="*/ 45 h 97" name="T13"/>
                <a:gd fmla="*/ 20 w 21" name="T14"/>
                <a:gd fmla="*/ 77 h 97" name="T15"/>
                <a:gd fmla="*/ 17 w 21" name="T16"/>
                <a:gd fmla="*/ 90 h 97" name="T17"/>
                <a:gd fmla="*/ 17 w 21" name="T18"/>
                <a:gd fmla="*/ 91 h 97" name="T19"/>
                <a:gd fmla="*/ 10 w 21" name="T20"/>
                <a:gd fmla="*/ 97 h 97" name="T21"/>
                <a:gd fmla="*/ 11 w 21" name="T22"/>
                <a:gd fmla="*/ 97 h 97" name="T23"/>
                <a:gd fmla="*/ 4 w 21" name="T24"/>
                <a:gd fmla="*/ 45 h 97" name="T25"/>
                <a:gd fmla="*/ 3 w 21" name="T26"/>
                <a:gd fmla="*/ 13 h 97" name="T27"/>
                <a:gd fmla="*/ 9 w 21" name="T28"/>
                <a:gd fmla="*/ 3 h 97" name="T29"/>
                <a:gd fmla="*/ 17 w 21" name="T30"/>
                <a:gd fmla="*/ 0 h 97" name="T31"/>
                <a:gd fmla="*/ 21 w 21" name="T32"/>
                <a:gd fmla="*/ 9 h 97"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97" w="21">
                  <a:moveTo>
                    <a:pt x="21" y="9"/>
                  </a:moveTo>
                  <a:cubicBezTo>
                    <a:pt x="21" y="9"/>
                    <a:pt x="21" y="9"/>
                    <a:pt x="21" y="9"/>
                  </a:cubicBezTo>
                  <a:cubicBezTo>
                    <a:pt x="21" y="9"/>
                    <a:pt x="21" y="9"/>
                    <a:pt x="21" y="9"/>
                  </a:cubicBezTo>
                  <a:cubicBezTo>
                    <a:pt x="15" y="19"/>
                    <a:pt x="15" y="19"/>
                    <a:pt x="15" y="19"/>
                  </a:cubicBezTo>
                  <a:cubicBezTo>
                    <a:pt x="15" y="20"/>
                    <a:pt x="15" y="27"/>
                    <a:pt x="15" y="33"/>
                  </a:cubicBezTo>
                  <a:cubicBezTo>
                    <a:pt x="15" y="35"/>
                    <a:pt x="15" y="37"/>
                    <a:pt x="15" y="39"/>
                  </a:cubicBezTo>
                  <a:cubicBezTo>
                    <a:pt x="16" y="42"/>
                    <a:pt x="16" y="44"/>
                    <a:pt x="16" y="45"/>
                  </a:cubicBezTo>
                  <a:cubicBezTo>
                    <a:pt x="20" y="77"/>
                    <a:pt x="20" y="77"/>
                    <a:pt x="20" y="77"/>
                  </a:cubicBezTo>
                  <a:cubicBezTo>
                    <a:pt x="20" y="82"/>
                    <a:pt x="19" y="87"/>
                    <a:pt x="17" y="90"/>
                  </a:cubicBezTo>
                  <a:cubicBezTo>
                    <a:pt x="17" y="91"/>
                    <a:pt x="17" y="91"/>
                    <a:pt x="17" y="91"/>
                  </a:cubicBezTo>
                  <a:cubicBezTo>
                    <a:pt x="15" y="94"/>
                    <a:pt x="13" y="96"/>
                    <a:pt x="10" y="97"/>
                  </a:cubicBezTo>
                  <a:cubicBezTo>
                    <a:pt x="11" y="97"/>
                    <a:pt x="11" y="97"/>
                    <a:pt x="11" y="97"/>
                  </a:cubicBezTo>
                  <a:cubicBezTo>
                    <a:pt x="20" y="87"/>
                    <a:pt x="9" y="55"/>
                    <a:pt x="4" y="45"/>
                  </a:cubicBezTo>
                  <a:cubicBezTo>
                    <a:pt x="0" y="35"/>
                    <a:pt x="2" y="25"/>
                    <a:pt x="3" y="13"/>
                  </a:cubicBezTo>
                  <a:cubicBezTo>
                    <a:pt x="3" y="13"/>
                    <a:pt x="7" y="7"/>
                    <a:pt x="9" y="3"/>
                  </a:cubicBezTo>
                  <a:cubicBezTo>
                    <a:pt x="10" y="1"/>
                    <a:pt x="13" y="0"/>
                    <a:pt x="17" y="0"/>
                  </a:cubicBezTo>
                  <a:cubicBezTo>
                    <a:pt x="19" y="3"/>
                    <a:pt x="21" y="5"/>
                    <a:pt x="21" y="9"/>
                  </a:cubicBezTo>
                  <a:close/>
                </a:path>
              </a:pathLst>
            </a:custGeom>
            <a:solidFill>
              <a:srgbClr val="491C1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 name="íṧḷiḑe">
              <a:extLst>
                <a:ext uri="{FF2B5EF4-FFF2-40B4-BE49-F238E27FC236}">
                  <a16:creationId xmlns:a16="http://schemas.microsoft.com/office/drawing/2014/main" id="{0188F8BC-6C07-4BAE-8A64-25E427B80B97}"/>
                </a:ext>
              </a:extLst>
            </p:cNvPr>
            <p:cNvSpPr/>
            <p:nvPr/>
          </p:nvSpPr>
          <p:spPr bwMode="auto">
            <a:xfrm>
              <a:off x="4927515" y="4412652"/>
              <a:ext cx="248688" cy="110399"/>
            </a:xfrm>
            <a:prstGeom prst="ellipse">
              <a:avLst/>
            </a:prstGeom>
            <a:solidFill>
              <a:srgbClr val="32324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 name="ïśḻîḓe">
              <a:extLst>
                <a:ext uri="{FF2B5EF4-FFF2-40B4-BE49-F238E27FC236}">
                  <a16:creationId xmlns:a16="http://schemas.microsoft.com/office/drawing/2014/main" id="{D46DAA20-7F7C-4AB3-9927-2D186E7834AF}"/>
                </a:ext>
              </a:extLst>
            </p:cNvPr>
            <p:cNvSpPr/>
            <p:nvPr/>
          </p:nvSpPr>
          <p:spPr bwMode="auto">
            <a:xfrm>
              <a:off x="4874059" y="4724093"/>
              <a:ext cx="318414" cy="629855"/>
            </a:xfrm>
            <a:custGeom>
              <a:gdLst>
                <a:gd fmla="*/ 91 w 153" name="T0"/>
                <a:gd fmla="*/ 53 h 303" name="T1"/>
                <a:gd fmla="*/ 85 w 153" name="T2"/>
                <a:gd fmla="*/ 53 h 303" name="T3"/>
                <a:gd fmla="*/ 85 w 153" name="T4"/>
                <a:gd fmla="*/ 58 h 303" name="T5"/>
                <a:gd fmla="*/ 91 w 153" name="T6"/>
                <a:gd fmla="*/ 58 h 303" name="T7"/>
                <a:gd fmla="*/ 91 w 153" name="T8"/>
                <a:gd fmla="*/ 53 h 303" name="T9"/>
                <a:gd fmla="*/ 153 w 153" name="T10"/>
                <a:gd fmla="*/ 0 h 303" name="T11"/>
                <a:gd fmla="*/ 19 w 153" name="T12"/>
                <a:gd fmla="*/ 27 h 303" name="T13"/>
                <a:gd fmla="*/ 34 w 153" name="T14"/>
                <a:gd fmla="*/ 196 h 303" name="T15"/>
                <a:gd fmla="*/ 0 w 153" name="T16"/>
                <a:gd fmla="*/ 218 h 303" name="T17"/>
                <a:gd fmla="*/ 0 w 153" name="T18"/>
                <a:gd fmla="*/ 219 h 303" name="T19"/>
                <a:gd fmla="*/ 24 w 153" name="T20"/>
                <a:gd fmla="*/ 254 h 303" name="T21"/>
                <a:gd fmla="*/ 39 w 153" name="T22"/>
                <a:gd fmla="*/ 263 h 303" name="T23"/>
                <a:gd fmla="*/ 40 w 153" name="T24"/>
                <a:gd fmla="*/ 263 h 303" name="T25"/>
                <a:gd fmla="*/ 43 w 153" name="T26"/>
                <a:gd fmla="*/ 292 h 303" name="T27"/>
                <a:gd fmla="*/ 44 w 153" name="T28"/>
                <a:gd fmla="*/ 293 h 303" name="T29"/>
                <a:gd fmla="*/ 98 w 153" name="T30"/>
                <a:gd fmla="*/ 290 h 303" name="T31"/>
                <a:gd fmla="*/ 99 w 153" name="T32"/>
                <a:gd fmla="*/ 289 h 303" name="T33"/>
                <a:gd fmla="*/ 95 w 153" name="T34"/>
                <a:gd fmla="*/ 228 h 303" name="T35"/>
                <a:gd fmla="*/ 139 w 153" name="T36"/>
                <a:gd fmla="*/ 195 h 303" name="T37"/>
                <a:gd fmla="*/ 153 w 153" name="T38"/>
                <a:gd fmla="*/ 167 h 303" name="T39"/>
                <a:gd fmla="*/ 153 w 153" name="T40"/>
                <a:gd fmla="*/ 0 h 303"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03" w="153">
                  <a:moveTo>
                    <a:pt x="91" y="53"/>
                  </a:moveTo>
                  <a:cubicBezTo>
                    <a:pt x="85" y="53"/>
                    <a:pt x="85" y="53"/>
                    <a:pt x="85" y="53"/>
                  </a:cubicBezTo>
                  <a:cubicBezTo>
                    <a:pt x="85" y="58"/>
                    <a:pt x="85" y="58"/>
                    <a:pt x="85" y="58"/>
                  </a:cubicBezTo>
                  <a:cubicBezTo>
                    <a:pt x="91" y="58"/>
                    <a:pt x="91" y="58"/>
                    <a:pt x="91" y="58"/>
                  </a:cubicBezTo>
                  <a:lnTo>
                    <a:pt x="91" y="53"/>
                  </a:lnTo>
                  <a:close/>
                  <a:moveTo>
                    <a:pt x="153" y="0"/>
                  </a:moveTo>
                  <a:cubicBezTo>
                    <a:pt x="19" y="27"/>
                    <a:pt x="19" y="27"/>
                    <a:pt x="19" y="27"/>
                  </a:cubicBezTo>
                  <a:cubicBezTo>
                    <a:pt x="34" y="196"/>
                    <a:pt x="34" y="196"/>
                    <a:pt x="34" y="196"/>
                  </a:cubicBezTo>
                  <a:cubicBezTo>
                    <a:pt x="0" y="218"/>
                    <a:pt x="0" y="218"/>
                    <a:pt x="0" y="218"/>
                  </a:cubicBezTo>
                  <a:cubicBezTo>
                    <a:pt x="0" y="219"/>
                    <a:pt x="0" y="219"/>
                    <a:pt x="0" y="219"/>
                  </a:cubicBezTo>
                  <a:cubicBezTo>
                    <a:pt x="5" y="232"/>
                    <a:pt x="13" y="245"/>
                    <a:pt x="24" y="254"/>
                  </a:cubicBezTo>
                  <a:cubicBezTo>
                    <a:pt x="29" y="257"/>
                    <a:pt x="34" y="261"/>
                    <a:pt x="39" y="263"/>
                  </a:cubicBezTo>
                  <a:cubicBezTo>
                    <a:pt x="40" y="263"/>
                    <a:pt x="40" y="263"/>
                    <a:pt x="40" y="263"/>
                  </a:cubicBezTo>
                  <a:cubicBezTo>
                    <a:pt x="43" y="292"/>
                    <a:pt x="43" y="292"/>
                    <a:pt x="43" y="292"/>
                  </a:cubicBezTo>
                  <a:cubicBezTo>
                    <a:pt x="44" y="293"/>
                    <a:pt x="44" y="293"/>
                    <a:pt x="44" y="293"/>
                  </a:cubicBezTo>
                  <a:cubicBezTo>
                    <a:pt x="61" y="303"/>
                    <a:pt x="83" y="301"/>
                    <a:pt x="98" y="290"/>
                  </a:cubicBezTo>
                  <a:cubicBezTo>
                    <a:pt x="99" y="289"/>
                    <a:pt x="99" y="289"/>
                    <a:pt x="99" y="289"/>
                  </a:cubicBezTo>
                  <a:cubicBezTo>
                    <a:pt x="95" y="228"/>
                    <a:pt x="95" y="228"/>
                    <a:pt x="95" y="228"/>
                  </a:cubicBezTo>
                  <a:cubicBezTo>
                    <a:pt x="139" y="195"/>
                    <a:pt x="139" y="195"/>
                    <a:pt x="139" y="195"/>
                  </a:cubicBezTo>
                  <a:cubicBezTo>
                    <a:pt x="148" y="189"/>
                    <a:pt x="153" y="178"/>
                    <a:pt x="153" y="167"/>
                  </a:cubicBezTo>
                  <a:lnTo>
                    <a:pt x="153" y="0"/>
                  </a:lnTo>
                  <a:close/>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 name="ïš1ídè">
              <a:extLst>
                <a:ext uri="{FF2B5EF4-FFF2-40B4-BE49-F238E27FC236}">
                  <a16:creationId xmlns:a16="http://schemas.microsoft.com/office/drawing/2014/main" id="{E8F1848E-B233-4AA2-AA0B-DB16F3E86AFC}"/>
                </a:ext>
              </a:extLst>
            </p:cNvPr>
            <p:cNvSpPr/>
            <p:nvPr/>
          </p:nvSpPr>
          <p:spPr bwMode="auto">
            <a:xfrm>
              <a:off x="4913570" y="4724093"/>
              <a:ext cx="278902" cy="226609"/>
            </a:xfrm>
            <a:custGeom>
              <a:gdLst>
                <a:gd fmla="*/ 7 w 134" name="T0"/>
                <a:gd fmla="*/ 104 h 109" name="T1"/>
                <a:gd fmla="*/ 19 w 134" name="T2"/>
                <a:gd fmla="*/ 106 h 109" name="T3"/>
                <a:gd fmla="*/ 69 w 134" name="T4"/>
                <a:gd fmla="*/ 109 h 109" name="T5"/>
                <a:gd fmla="*/ 69 w 134" name="T6"/>
                <a:gd fmla="*/ 104 h 109" name="T7"/>
                <a:gd fmla="*/ 72 w 134" name="T8"/>
                <a:gd fmla="*/ 104 h 109" name="T9"/>
                <a:gd fmla="*/ 73 w 134" name="T10"/>
                <a:gd fmla="*/ 109 h 109" name="T11"/>
                <a:gd fmla="*/ 114 w 134" name="T12"/>
                <a:gd fmla="*/ 106 h 109" name="T13"/>
                <a:gd fmla="*/ 134 w 134" name="T14"/>
                <a:gd fmla="*/ 103 h 109" name="T15"/>
                <a:gd fmla="*/ 134 w 134" name="T16"/>
                <a:gd fmla="*/ 0 h 109" name="T17"/>
                <a:gd fmla="*/ 0 w 134" name="T18"/>
                <a:gd fmla="*/ 27 h 109" name="T19"/>
                <a:gd fmla="*/ 7 w 134" name="T20"/>
                <a:gd fmla="*/ 104 h 109" name="T21"/>
                <a:gd fmla="*/ 72 w 134" name="T22"/>
                <a:gd fmla="*/ 53 h 109" name="T23"/>
                <a:gd fmla="*/ 72 w 134" name="T24"/>
                <a:gd fmla="*/ 58 h 109" name="T25"/>
                <a:gd fmla="*/ 66 w 134" name="T26"/>
                <a:gd fmla="*/ 58 h 109" name="T27"/>
                <a:gd fmla="*/ 66 w 134" name="T28"/>
                <a:gd fmla="*/ 53 h 109" name="T29"/>
                <a:gd fmla="*/ 72 w 134" name="T30"/>
                <a:gd fmla="*/ 53 h 109"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9" w="134">
                  <a:moveTo>
                    <a:pt x="7" y="104"/>
                  </a:moveTo>
                  <a:cubicBezTo>
                    <a:pt x="19" y="106"/>
                    <a:pt x="19" y="106"/>
                    <a:pt x="19" y="106"/>
                  </a:cubicBezTo>
                  <a:cubicBezTo>
                    <a:pt x="35" y="108"/>
                    <a:pt x="52" y="109"/>
                    <a:pt x="69" y="109"/>
                  </a:cubicBezTo>
                  <a:cubicBezTo>
                    <a:pt x="69" y="104"/>
                    <a:pt x="69" y="104"/>
                    <a:pt x="69" y="104"/>
                  </a:cubicBezTo>
                  <a:cubicBezTo>
                    <a:pt x="72" y="104"/>
                    <a:pt x="72" y="104"/>
                    <a:pt x="72" y="104"/>
                  </a:cubicBezTo>
                  <a:cubicBezTo>
                    <a:pt x="73" y="109"/>
                    <a:pt x="73" y="109"/>
                    <a:pt x="73" y="109"/>
                  </a:cubicBezTo>
                  <a:cubicBezTo>
                    <a:pt x="85" y="109"/>
                    <a:pt x="101" y="108"/>
                    <a:pt x="114" y="106"/>
                  </a:cubicBezTo>
                  <a:cubicBezTo>
                    <a:pt x="134" y="103"/>
                    <a:pt x="134" y="103"/>
                    <a:pt x="134" y="103"/>
                  </a:cubicBezTo>
                  <a:cubicBezTo>
                    <a:pt x="134" y="0"/>
                    <a:pt x="134" y="0"/>
                    <a:pt x="134" y="0"/>
                  </a:cubicBezTo>
                  <a:cubicBezTo>
                    <a:pt x="0" y="27"/>
                    <a:pt x="0" y="27"/>
                    <a:pt x="0" y="27"/>
                  </a:cubicBezTo>
                  <a:lnTo>
                    <a:pt x="7" y="104"/>
                  </a:lnTo>
                  <a:close/>
                  <a:moveTo>
                    <a:pt x="72" y="53"/>
                  </a:moveTo>
                  <a:cubicBezTo>
                    <a:pt x="72" y="58"/>
                    <a:pt x="72" y="58"/>
                    <a:pt x="72" y="58"/>
                  </a:cubicBezTo>
                  <a:cubicBezTo>
                    <a:pt x="66" y="58"/>
                    <a:pt x="66" y="58"/>
                    <a:pt x="66" y="58"/>
                  </a:cubicBezTo>
                  <a:cubicBezTo>
                    <a:pt x="66" y="53"/>
                    <a:pt x="66" y="53"/>
                    <a:pt x="66" y="53"/>
                  </a:cubicBezTo>
                  <a:lnTo>
                    <a:pt x="72" y="53"/>
                  </a:ln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 name="îşḻîḑè">
              <a:extLst>
                <a:ext uri="{FF2B5EF4-FFF2-40B4-BE49-F238E27FC236}">
                  <a16:creationId xmlns:a16="http://schemas.microsoft.com/office/drawing/2014/main" id="{7D61ADF2-FDA2-457A-BAC1-06169691848F}"/>
                </a:ext>
              </a:extLst>
            </p:cNvPr>
            <p:cNvSpPr/>
            <p:nvPr/>
          </p:nvSpPr>
          <p:spPr bwMode="auto">
            <a:xfrm>
              <a:off x="4882193" y="4408004"/>
              <a:ext cx="337007" cy="518294"/>
            </a:xfrm>
            <a:custGeom>
              <a:gdLst>
                <a:gd fmla="*/ 151 w 162" name="T0"/>
                <a:gd fmla="*/ 50 h 249" name="T1"/>
                <a:gd fmla="*/ 151 w 162" name="T2"/>
                <a:gd fmla="*/ 242 h 249" name="T3"/>
                <a:gd fmla="*/ 129 w 162" name="T4"/>
                <a:gd fmla="*/ 245 h 249" name="T5"/>
                <a:gd fmla="*/ 34 w 162" name="T6"/>
                <a:gd fmla="*/ 245 h 249" name="T7"/>
                <a:gd fmla="*/ 10 w 162" name="T8"/>
                <a:gd fmla="*/ 242 h 249" name="T9"/>
                <a:gd fmla="*/ 10 w 162" name="T10"/>
                <a:gd fmla="*/ 49 h 249" name="T11"/>
                <a:gd fmla="*/ 81 w 162" name="T12"/>
                <a:gd fmla="*/ 0 h 249" name="T13"/>
                <a:gd fmla="*/ 151 w 162" name="T14"/>
                <a:gd fmla="*/ 50 h 24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49" w="162">
                  <a:moveTo>
                    <a:pt x="151" y="50"/>
                  </a:moveTo>
                  <a:cubicBezTo>
                    <a:pt x="151" y="242"/>
                    <a:pt x="151" y="242"/>
                    <a:pt x="151" y="242"/>
                  </a:cubicBezTo>
                  <a:cubicBezTo>
                    <a:pt x="129" y="245"/>
                    <a:pt x="129" y="245"/>
                    <a:pt x="129" y="245"/>
                  </a:cubicBezTo>
                  <a:cubicBezTo>
                    <a:pt x="97" y="249"/>
                    <a:pt x="65" y="249"/>
                    <a:pt x="34" y="245"/>
                  </a:cubicBezTo>
                  <a:cubicBezTo>
                    <a:pt x="10" y="242"/>
                    <a:pt x="10" y="242"/>
                    <a:pt x="10" y="242"/>
                  </a:cubicBezTo>
                  <a:cubicBezTo>
                    <a:pt x="10" y="49"/>
                    <a:pt x="10" y="49"/>
                    <a:pt x="10" y="49"/>
                  </a:cubicBezTo>
                  <a:cubicBezTo>
                    <a:pt x="10" y="49"/>
                    <a:pt x="0" y="0"/>
                    <a:pt x="81" y="0"/>
                  </a:cubicBezTo>
                  <a:cubicBezTo>
                    <a:pt x="162" y="0"/>
                    <a:pt x="151" y="50"/>
                    <a:pt x="151" y="50"/>
                  </a:cubicBezTo>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 name="î$ḻîdê">
              <a:extLst>
                <a:ext uri="{FF2B5EF4-FFF2-40B4-BE49-F238E27FC236}">
                  <a16:creationId xmlns:a16="http://schemas.microsoft.com/office/drawing/2014/main" id="{B583FC04-8E2F-497E-8783-EB8E6B4C6458}"/>
                </a:ext>
              </a:extLst>
            </p:cNvPr>
            <p:cNvSpPr/>
            <p:nvPr/>
          </p:nvSpPr>
          <p:spPr bwMode="auto">
            <a:xfrm>
              <a:off x="4903111" y="4774063"/>
              <a:ext cx="54619" cy="116209"/>
            </a:xfrm>
            <a:custGeom>
              <a:gdLst>
                <a:gd fmla="*/ 26 w 26" name="T0"/>
                <a:gd fmla="*/ 4 h 56" name="T1"/>
                <a:gd fmla="*/ 0 w 26" name="T2"/>
                <a:gd fmla="*/ 56 h 56" name="T3"/>
                <a:gd fmla="*/ 0 w 26" name="T4"/>
                <a:gd fmla="*/ 4 h 56" name="T5"/>
                <a:gd fmla="*/ 9 w 26" name="T6"/>
                <a:gd fmla="*/ 3 h 56" name="T7"/>
                <a:gd fmla="*/ 21 w 26" name="T8"/>
                <a:gd fmla="*/ 2 h 56" name="T9"/>
                <a:gd fmla="*/ 26 w 26" name="T10"/>
                <a:gd fmla="*/ 4 h 56" name="T11"/>
              </a:gdLst>
              <a:cxnLst>
                <a:cxn ang="0">
                  <a:pos x="T0" y="T1"/>
                </a:cxn>
                <a:cxn ang="0">
                  <a:pos x="T2" y="T3"/>
                </a:cxn>
                <a:cxn ang="0">
                  <a:pos x="T4" y="T5"/>
                </a:cxn>
                <a:cxn ang="0">
                  <a:pos x="T6" y="T7"/>
                </a:cxn>
                <a:cxn ang="0">
                  <a:pos x="T8" y="T9"/>
                </a:cxn>
                <a:cxn ang="0">
                  <a:pos x="T10" y="T11"/>
                </a:cxn>
              </a:cxnLst>
              <a:rect b="b" l="0" r="r" t="0"/>
              <a:pathLst>
                <a:path h="56" w="26">
                  <a:moveTo>
                    <a:pt x="26" y="4"/>
                  </a:moveTo>
                  <a:cubicBezTo>
                    <a:pt x="26" y="15"/>
                    <a:pt x="19" y="44"/>
                    <a:pt x="0" y="56"/>
                  </a:cubicBezTo>
                  <a:cubicBezTo>
                    <a:pt x="0" y="4"/>
                    <a:pt x="0" y="4"/>
                    <a:pt x="0" y="4"/>
                  </a:cubicBezTo>
                  <a:cubicBezTo>
                    <a:pt x="4" y="3"/>
                    <a:pt x="8" y="3"/>
                    <a:pt x="9" y="3"/>
                  </a:cubicBezTo>
                  <a:cubicBezTo>
                    <a:pt x="13" y="5"/>
                    <a:pt x="20" y="0"/>
                    <a:pt x="21" y="2"/>
                  </a:cubicBezTo>
                  <a:cubicBezTo>
                    <a:pt x="22" y="4"/>
                    <a:pt x="26" y="4"/>
                    <a:pt x="26" y="4"/>
                  </a:cubicBez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 name="ïSľíḍê">
              <a:extLst>
                <a:ext uri="{FF2B5EF4-FFF2-40B4-BE49-F238E27FC236}">
                  <a16:creationId xmlns:a16="http://schemas.microsoft.com/office/drawing/2014/main" id="{0F8CC489-3509-439F-B69A-21A6E20E0ED7}"/>
                </a:ext>
              </a:extLst>
            </p:cNvPr>
            <p:cNvSpPr/>
            <p:nvPr/>
          </p:nvSpPr>
          <p:spPr bwMode="auto">
            <a:xfrm>
              <a:off x="4861275" y="4713634"/>
              <a:ext cx="110399" cy="137127"/>
            </a:xfrm>
            <a:custGeom>
              <a:gdLst>
                <a:gd fmla="*/ 25 w 53" name="T0"/>
                <a:gd fmla="*/ 32 h 66" name="T1"/>
                <a:gd fmla="*/ 39 w 53" name="T2"/>
                <a:gd fmla="*/ 36 h 66" name="T3"/>
                <a:gd fmla="*/ 40 w 53" name="T4"/>
                <a:gd fmla="*/ 24 h 66" name="T5"/>
                <a:gd fmla="*/ 28 w 53" name="T6"/>
                <a:gd fmla="*/ 21 h 66" name="T7"/>
                <a:gd fmla="*/ 40 w 53" name="T8"/>
                <a:gd fmla="*/ 9 h 66" name="T9"/>
                <a:gd fmla="*/ 19 w 53" name="T10"/>
                <a:gd fmla="*/ 13 h 66" name="T11"/>
                <a:gd fmla="*/ 9 w 53" name="T12"/>
                <a:gd fmla="*/ 32 h 66" name="T13"/>
                <a:gd fmla="*/ 7 w 53" name="T14"/>
                <a:gd fmla="*/ 36 h 66" name="T15"/>
                <a:gd fmla="*/ 34 w 53" name="T16"/>
                <a:gd fmla="*/ 61 h 66" name="T17"/>
                <a:gd fmla="*/ 19 w 53" name="T18"/>
                <a:gd fmla="*/ 46 h 66" name="T19"/>
                <a:gd fmla="*/ 43 w 53" name="T20"/>
                <a:gd fmla="*/ 49 h 66" name="T21"/>
                <a:gd fmla="*/ 25 w 53" name="T22"/>
                <a:gd fmla="*/ 32 h 6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6" w="52">
                  <a:moveTo>
                    <a:pt x="25" y="32"/>
                  </a:moveTo>
                  <a:cubicBezTo>
                    <a:pt x="25" y="32"/>
                    <a:pt x="31" y="33"/>
                    <a:pt x="39" y="36"/>
                  </a:cubicBezTo>
                  <a:cubicBezTo>
                    <a:pt x="47" y="39"/>
                    <a:pt x="53" y="29"/>
                    <a:pt x="40" y="24"/>
                  </a:cubicBezTo>
                  <a:cubicBezTo>
                    <a:pt x="35" y="23"/>
                    <a:pt x="32" y="22"/>
                    <a:pt x="28" y="21"/>
                  </a:cubicBezTo>
                  <a:cubicBezTo>
                    <a:pt x="33" y="18"/>
                    <a:pt x="41" y="13"/>
                    <a:pt x="40" y="9"/>
                  </a:cubicBezTo>
                  <a:cubicBezTo>
                    <a:pt x="37" y="0"/>
                    <a:pt x="27" y="6"/>
                    <a:pt x="19" y="13"/>
                  </a:cubicBezTo>
                  <a:cubicBezTo>
                    <a:pt x="14" y="19"/>
                    <a:pt x="11" y="27"/>
                    <a:pt x="9" y="32"/>
                  </a:cubicBezTo>
                  <a:cubicBezTo>
                    <a:pt x="8" y="34"/>
                    <a:pt x="8" y="35"/>
                    <a:pt x="7" y="36"/>
                  </a:cubicBezTo>
                  <a:cubicBezTo>
                    <a:pt x="0" y="55"/>
                    <a:pt x="27" y="66"/>
                    <a:pt x="34" y="61"/>
                  </a:cubicBezTo>
                  <a:cubicBezTo>
                    <a:pt x="44" y="54"/>
                    <a:pt x="19" y="46"/>
                    <a:pt x="19" y="46"/>
                  </a:cubicBezTo>
                  <a:cubicBezTo>
                    <a:pt x="19" y="46"/>
                    <a:pt x="38" y="57"/>
                    <a:pt x="43" y="49"/>
                  </a:cubicBezTo>
                  <a:cubicBezTo>
                    <a:pt x="47" y="43"/>
                    <a:pt x="31" y="35"/>
                    <a:pt x="25" y="32"/>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 name="ïṣļiďè">
              <a:extLst>
                <a:ext uri="{FF2B5EF4-FFF2-40B4-BE49-F238E27FC236}">
                  <a16:creationId xmlns:a16="http://schemas.microsoft.com/office/drawing/2014/main" id="{827CBF80-16E1-483D-A776-D83B82B0F47E}"/>
                </a:ext>
              </a:extLst>
            </p:cNvPr>
            <p:cNvSpPr/>
            <p:nvPr/>
          </p:nvSpPr>
          <p:spPr bwMode="auto">
            <a:xfrm>
              <a:off x="4840358" y="4718283"/>
              <a:ext cx="67401" cy="79022"/>
            </a:xfrm>
            <a:custGeom>
              <a:gdLst>
                <a:gd fmla="*/ 27 w 58" name="T0"/>
                <a:gd fmla="*/ 68 h 68" name="T1"/>
                <a:gd fmla="*/ 0 w 58" name="T2"/>
                <a:gd fmla="*/ 53 h 68" name="T3"/>
                <a:gd fmla="*/ 31 w 58" name="T4"/>
                <a:gd fmla="*/ 0 h 68" name="T5"/>
                <a:gd fmla="*/ 58 w 58" name="T6"/>
                <a:gd fmla="*/ 14 h 68" name="T7"/>
                <a:gd fmla="*/ 27 w 58" name="T8"/>
                <a:gd fmla="*/ 68 h 68" name="T9"/>
              </a:gdLst>
              <a:cxnLst>
                <a:cxn ang="0">
                  <a:pos x="T0" y="T1"/>
                </a:cxn>
                <a:cxn ang="0">
                  <a:pos x="T2" y="T3"/>
                </a:cxn>
                <a:cxn ang="0">
                  <a:pos x="T4" y="T5"/>
                </a:cxn>
                <a:cxn ang="0">
                  <a:pos x="T6" y="T7"/>
                </a:cxn>
                <a:cxn ang="0">
                  <a:pos x="T8" y="T9"/>
                </a:cxn>
              </a:cxnLst>
              <a:rect b="b" l="0" r="r" t="0"/>
              <a:pathLst>
                <a:path h="68" w="57">
                  <a:moveTo>
                    <a:pt x="27" y="68"/>
                  </a:moveTo>
                  <a:lnTo>
                    <a:pt x="0" y="53"/>
                  </a:lnTo>
                  <a:lnTo>
                    <a:pt x="31" y="0"/>
                  </a:lnTo>
                  <a:lnTo>
                    <a:pt x="58" y="14"/>
                  </a:lnTo>
                  <a:lnTo>
                    <a:pt x="27" y="6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 name="isḷíde">
              <a:extLst>
                <a:ext uri="{FF2B5EF4-FFF2-40B4-BE49-F238E27FC236}">
                  <a16:creationId xmlns:a16="http://schemas.microsoft.com/office/drawing/2014/main" id="{B2104191-CA5D-4A25-B1FE-B4CCF60B480A}"/>
                </a:ext>
              </a:extLst>
            </p:cNvPr>
            <p:cNvSpPr/>
            <p:nvPr/>
          </p:nvSpPr>
          <p:spPr bwMode="auto">
            <a:xfrm>
              <a:off x="4698582" y="4408004"/>
              <a:ext cx="377681" cy="391626"/>
            </a:xfrm>
            <a:custGeom>
              <a:gdLst>
                <a:gd fmla="*/ 181 w 181" name="T0"/>
                <a:gd fmla="*/ 2 h 188" name="T1"/>
                <a:gd fmla="*/ 176 w 181" name="T2"/>
                <a:gd fmla="*/ 44 h 188" name="T3"/>
                <a:gd fmla="*/ 147 w 181" name="T4"/>
                <a:gd fmla="*/ 44 h 188" name="T5"/>
                <a:gd fmla="*/ 131 w 181" name="T6"/>
                <a:gd fmla="*/ 47 h 188" name="T7"/>
                <a:gd fmla="*/ 92 w 181" name="T8"/>
                <a:gd fmla="*/ 58 h 188" name="T9"/>
                <a:gd fmla="*/ 50 w 181" name="T10"/>
                <a:gd fmla="*/ 96 h 188" name="T11"/>
                <a:gd fmla="*/ 94 w 181" name="T12"/>
                <a:gd fmla="*/ 150 h 188" name="T13"/>
                <a:gd fmla="*/ 75 w 181" name="T14"/>
                <a:gd fmla="*/ 188 h 188" name="T15"/>
                <a:gd fmla="*/ 8 w 181" name="T16"/>
                <a:gd fmla="*/ 91 h 188" name="T17"/>
                <a:gd fmla="*/ 99 w 181" name="T18"/>
                <a:gd fmla="*/ 9 h 188" name="T19"/>
                <a:gd fmla="*/ 134 w 181" name="T20"/>
                <a:gd fmla="*/ 2 h 188" name="T21"/>
                <a:gd fmla="*/ 181 w 181" name="T22"/>
                <a:gd fmla="*/ 2 h 18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88" w="181">
                  <a:moveTo>
                    <a:pt x="181" y="2"/>
                  </a:moveTo>
                  <a:cubicBezTo>
                    <a:pt x="176" y="44"/>
                    <a:pt x="176" y="44"/>
                    <a:pt x="176" y="44"/>
                  </a:cubicBezTo>
                  <a:cubicBezTo>
                    <a:pt x="167" y="43"/>
                    <a:pt x="157" y="43"/>
                    <a:pt x="147" y="44"/>
                  </a:cubicBezTo>
                  <a:cubicBezTo>
                    <a:pt x="141" y="45"/>
                    <a:pt x="136" y="46"/>
                    <a:pt x="131" y="47"/>
                  </a:cubicBezTo>
                  <a:cubicBezTo>
                    <a:pt x="117" y="49"/>
                    <a:pt x="104" y="53"/>
                    <a:pt x="92" y="58"/>
                  </a:cubicBezTo>
                  <a:cubicBezTo>
                    <a:pt x="80" y="62"/>
                    <a:pt x="52" y="77"/>
                    <a:pt x="50" y="96"/>
                  </a:cubicBezTo>
                  <a:cubicBezTo>
                    <a:pt x="46" y="130"/>
                    <a:pt x="94" y="149"/>
                    <a:pt x="94" y="150"/>
                  </a:cubicBezTo>
                  <a:cubicBezTo>
                    <a:pt x="75" y="188"/>
                    <a:pt x="75" y="188"/>
                    <a:pt x="75" y="188"/>
                  </a:cubicBezTo>
                  <a:cubicBezTo>
                    <a:pt x="72" y="186"/>
                    <a:pt x="0" y="155"/>
                    <a:pt x="8" y="91"/>
                  </a:cubicBezTo>
                  <a:cubicBezTo>
                    <a:pt x="13" y="50"/>
                    <a:pt x="53" y="22"/>
                    <a:pt x="99" y="9"/>
                  </a:cubicBezTo>
                  <a:cubicBezTo>
                    <a:pt x="110" y="6"/>
                    <a:pt x="122" y="3"/>
                    <a:pt x="134" y="2"/>
                  </a:cubicBezTo>
                  <a:cubicBezTo>
                    <a:pt x="150" y="0"/>
                    <a:pt x="167" y="0"/>
                    <a:pt x="181" y="2"/>
                  </a:cubicBezTo>
                </a:path>
              </a:pathLst>
            </a:custGeom>
            <a:solidFill>
              <a:srgbClr val="25253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îSlîḑé">
              <a:extLst>
                <a:ext uri="{FF2B5EF4-FFF2-40B4-BE49-F238E27FC236}">
                  <a16:creationId xmlns:a16="http://schemas.microsoft.com/office/drawing/2014/main" id="{F0931EA5-BC82-4AE8-9CC1-1B8B6C2DB33E}"/>
                </a:ext>
              </a:extLst>
            </p:cNvPr>
            <p:cNvSpPr/>
            <p:nvPr/>
          </p:nvSpPr>
          <p:spPr bwMode="auto">
            <a:xfrm>
              <a:off x="5047210" y="4618342"/>
              <a:ext cx="13945" cy="316090"/>
            </a:xfrm>
            <a:custGeom>
              <a:gdLst>
                <a:gd fmla="*/ 0 w 7" name="T0"/>
                <a:gd fmla="*/ 2 h 152" name="T1"/>
                <a:gd fmla="*/ 3 w 7" name="T2"/>
                <a:gd fmla="*/ 150 h 152" name="T3"/>
                <a:gd fmla="*/ 7 w 7" name="T4"/>
                <a:gd fmla="*/ 150 h 152" name="T5"/>
                <a:gd fmla="*/ 4 w 7" name="T6"/>
                <a:gd fmla="*/ 2 h 152" name="T7"/>
                <a:gd fmla="*/ 0 w 7" name="T8"/>
                <a:gd fmla="*/ 2 h 152" name="T9"/>
              </a:gdLst>
              <a:cxnLst>
                <a:cxn ang="0">
                  <a:pos x="T0" y="T1"/>
                </a:cxn>
                <a:cxn ang="0">
                  <a:pos x="T2" y="T3"/>
                </a:cxn>
                <a:cxn ang="0">
                  <a:pos x="T4" y="T5"/>
                </a:cxn>
                <a:cxn ang="0">
                  <a:pos x="T6" y="T7"/>
                </a:cxn>
                <a:cxn ang="0">
                  <a:pos x="T8" y="T9"/>
                </a:cxn>
              </a:cxnLst>
              <a:rect b="b" l="0" r="r" t="0"/>
              <a:pathLst>
                <a:path h="152" w="7">
                  <a:moveTo>
                    <a:pt x="0" y="2"/>
                  </a:moveTo>
                  <a:cubicBezTo>
                    <a:pt x="1" y="52"/>
                    <a:pt x="2" y="101"/>
                    <a:pt x="3" y="150"/>
                  </a:cubicBezTo>
                  <a:cubicBezTo>
                    <a:pt x="3" y="152"/>
                    <a:pt x="7" y="152"/>
                    <a:pt x="7" y="150"/>
                  </a:cubicBezTo>
                  <a:cubicBezTo>
                    <a:pt x="6" y="101"/>
                    <a:pt x="5" y="52"/>
                    <a:pt x="4" y="2"/>
                  </a:cubicBezTo>
                  <a:cubicBezTo>
                    <a:pt x="3" y="0"/>
                    <a:pt x="0" y="0"/>
                    <a:pt x="0" y="2"/>
                  </a:cubicBez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 name="ïṧlíḍè">
              <a:extLst>
                <a:ext uri="{FF2B5EF4-FFF2-40B4-BE49-F238E27FC236}">
                  <a16:creationId xmlns:a16="http://schemas.microsoft.com/office/drawing/2014/main" id="{EDDCA898-5A4B-47E0-8AB4-358B5470891F}"/>
                </a:ext>
              </a:extLst>
            </p:cNvPr>
            <p:cNvSpPr/>
            <p:nvPr/>
          </p:nvSpPr>
          <p:spPr bwMode="auto">
            <a:xfrm>
              <a:off x="4976323" y="4423111"/>
              <a:ext cx="149910" cy="219636"/>
            </a:xfrm>
            <a:custGeom>
              <a:gdLst>
                <a:gd fmla="*/ 0 w 129" name="T0"/>
                <a:gd fmla="*/ 0 h 189" name="T1"/>
                <a:gd fmla="*/ 64 w 129" name="T2"/>
                <a:gd fmla="*/ 189 h 189" name="T3"/>
                <a:gd fmla="*/ 129 w 129" name="T4"/>
                <a:gd fmla="*/ 0 h 189" name="T5"/>
                <a:gd fmla="*/ 0 w 129" name="T6"/>
                <a:gd fmla="*/ 0 h 189" name="T7"/>
              </a:gdLst>
              <a:cxnLst>
                <a:cxn ang="0">
                  <a:pos x="T0" y="T1"/>
                </a:cxn>
                <a:cxn ang="0">
                  <a:pos x="T2" y="T3"/>
                </a:cxn>
                <a:cxn ang="0">
                  <a:pos x="T4" y="T5"/>
                </a:cxn>
                <a:cxn ang="0">
                  <a:pos x="T6" y="T7"/>
                </a:cxn>
              </a:cxnLst>
              <a:rect b="b" l="0" r="r" t="0"/>
              <a:pathLst>
                <a:path h="189" w="129">
                  <a:moveTo>
                    <a:pt x="0" y="0"/>
                  </a:moveTo>
                  <a:lnTo>
                    <a:pt x="64" y="189"/>
                  </a:lnTo>
                  <a:lnTo>
                    <a:pt x="129" y="0"/>
                  </a:lnTo>
                  <a:lnTo>
                    <a:pt x="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 name="iṡlïḑê">
              <a:extLst>
                <a:ext uri="{FF2B5EF4-FFF2-40B4-BE49-F238E27FC236}">
                  <a16:creationId xmlns:a16="http://schemas.microsoft.com/office/drawing/2014/main" id="{76DF1AC4-14E0-491C-9668-DAE1353C7375}"/>
                </a:ext>
              </a:extLst>
            </p:cNvPr>
            <p:cNvSpPr/>
            <p:nvPr/>
          </p:nvSpPr>
          <p:spPr bwMode="auto">
            <a:xfrm>
              <a:off x="4976323" y="4423111"/>
              <a:ext cx="149910" cy="219636"/>
            </a:xfrm>
            <a:custGeom>
              <a:gdLst>
                <a:gd fmla="*/ 0 w 129" name="T0"/>
                <a:gd fmla="*/ 0 h 189" name="T1"/>
                <a:gd fmla="*/ 64 w 129" name="T2"/>
                <a:gd fmla="*/ 189 h 189" name="T3"/>
                <a:gd fmla="*/ 129 w 129" name="T4"/>
                <a:gd fmla="*/ 0 h 189" name="T5"/>
                <a:gd fmla="*/ 0 w 129" name="T6"/>
                <a:gd fmla="*/ 0 h 189" name="T7"/>
              </a:gdLst>
              <a:cxnLst>
                <a:cxn ang="0">
                  <a:pos x="T0" y="T1"/>
                </a:cxn>
                <a:cxn ang="0">
                  <a:pos x="T2" y="T3"/>
                </a:cxn>
                <a:cxn ang="0">
                  <a:pos x="T4" y="T5"/>
                </a:cxn>
                <a:cxn ang="0">
                  <a:pos x="T6" y="T7"/>
                </a:cxn>
              </a:cxnLst>
              <a:rect b="b" l="0" r="r" t="0"/>
              <a:pathLst>
                <a:path h="189" w="129">
                  <a:moveTo>
                    <a:pt x="0" y="0"/>
                  </a:moveTo>
                  <a:lnTo>
                    <a:pt x="64" y="189"/>
                  </a:lnTo>
                  <a:lnTo>
                    <a:pt x="129" y="0"/>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0" name="îṥļiḓè">
              <a:extLst>
                <a:ext uri="{FF2B5EF4-FFF2-40B4-BE49-F238E27FC236}">
                  <a16:creationId xmlns:a16="http://schemas.microsoft.com/office/drawing/2014/main" id="{EABBF630-E8C0-4934-B229-D81E3C39FE18}"/>
                </a:ext>
              </a:extLst>
            </p:cNvPr>
            <p:cNvSpPr/>
            <p:nvPr/>
          </p:nvSpPr>
          <p:spPr bwMode="auto">
            <a:xfrm>
              <a:off x="4976323" y="4425435"/>
              <a:ext cx="149910" cy="82509"/>
            </a:xfrm>
            <a:custGeom>
              <a:gdLst>
                <a:gd fmla="*/ 72 w 72" name="T0"/>
                <a:gd fmla="*/ 11 h 40" name="T1"/>
                <a:gd fmla="*/ 0 w 72" name="T2"/>
                <a:gd fmla="*/ 11 h 40" name="T3"/>
                <a:gd fmla="*/ 10 w 72" name="T4"/>
                <a:gd fmla="*/ 40 h 40" name="T5"/>
                <a:gd fmla="*/ 36 w 72" name="T6"/>
                <a:gd fmla="*/ 21 h 40" name="T7"/>
                <a:gd fmla="*/ 62 w 72" name="T8"/>
                <a:gd fmla="*/ 40 h 40" name="T9"/>
                <a:gd fmla="*/ 72 w 72" name="T10"/>
                <a:gd fmla="*/ 11 h 40" name="T11"/>
              </a:gdLst>
              <a:cxnLst>
                <a:cxn ang="0">
                  <a:pos x="T0" y="T1"/>
                </a:cxn>
                <a:cxn ang="0">
                  <a:pos x="T2" y="T3"/>
                </a:cxn>
                <a:cxn ang="0">
                  <a:pos x="T4" y="T5"/>
                </a:cxn>
                <a:cxn ang="0">
                  <a:pos x="T6" y="T7"/>
                </a:cxn>
                <a:cxn ang="0">
                  <a:pos x="T8" y="T9"/>
                </a:cxn>
                <a:cxn ang="0">
                  <a:pos x="T10" y="T11"/>
                </a:cxn>
              </a:cxnLst>
              <a:rect b="b" l="0" r="r" t="0"/>
              <a:pathLst>
                <a:path h="40" w="72">
                  <a:moveTo>
                    <a:pt x="72" y="11"/>
                  </a:moveTo>
                  <a:cubicBezTo>
                    <a:pt x="49" y="0"/>
                    <a:pt x="22" y="0"/>
                    <a:pt x="0" y="11"/>
                  </a:cubicBezTo>
                  <a:cubicBezTo>
                    <a:pt x="10" y="40"/>
                    <a:pt x="10" y="40"/>
                    <a:pt x="10" y="40"/>
                  </a:cubicBezTo>
                  <a:cubicBezTo>
                    <a:pt x="36" y="21"/>
                    <a:pt x="36" y="21"/>
                    <a:pt x="36" y="21"/>
                  </a:cubicBezTo>
                  <a:cubicBezTo>
                    <a:pt x="62" y="40"/>
                    <a:pt x="62" y="40"/>
                    <a:pt x="62" y="40"/>
                  </a:cubicBezTo>
                  <a:cubicBezTo>
                    <a:pt x="72" y="11"/>
                    <a:pt x="72" y="11"/>
                    <a:pt x="72" y="11"/>
                  </a:cubicBezTo>
                </a:path>
              </a:pathLst>
            </a:custGeom>
            <a:solidFill>
              <a:srgbClr val="AFA2A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 name="îṡ1íḋè">
              <a:extLst>
                <a:ext uri="{FF2B5EF4-FFF2-40B4-BE49-F238E27FC236}">
                  <a16:creationId xmlns:a16="http://schemas.microsoft.com/office/drawing/2014/main" id="{68A52B94-BFF2-4D53-960E-47BEF2EFABD6}"/>
                </a:ext>
              </a:extLst>
            </p:cNvPr>
            <p:cNvSpPr/>
            <p:nvPr/>
          </p:nvSpPr>
          <p:spPr bwMode="auto">
            <a:xfrm>
              <a:off x="5036752" y="4470757"/>
              <a:ext cx="30214" cy="171990"/>
            </a:xfrm>
            <a:custGeom>
              <a:gdLst>
                <a:gd fmla="*/ 26 w 26" name="T0"/>
                <a:gd fmla="*/ 109 h 148" name="T1"/>
                <a:gd fmla="*/ 12 w 26" name="T2"/>
                <a:gd fmla="*/ 148 h 148" name="T3"/>
                <a:gd fmla="*/ 0 w 26" name="T4"/>
                <a:gd fmla="*/ 109 h 148" name="T5"/>
                <a:gd fmla="*/ 7 w 26" name="T6"/>
                <a:gd fmla="*/ 2 h 148" name="T7"/>
                <a:gd fmla="*/ 18 w 26" name="T8"/>
                <a:gd fmla="*/ 0 h 148" name="T9"/>
                <a:gd fmla="*/ 26 w 26" name="T10"/>
                <a:gd fmla="*/ 109 h 148" name="T11"/>
              </a:gdLst>
              <a:cxnLst>
                <a:cxn ang="0">
                  <a:pos x="T0" y="T1"/>
                </a:cxn>
                <a:cxn ang="0">
                  <a:pos x="T2" y="T3"/>
                </a:cxn>
                <a:cxn ang="0">
                  <a:pos x="T4" y="T5"/>
                </a:cxn>
                <a:cxn ang="0">
                  <a:pos x="T6" y="T7"/>
                </a:cxn>
                <a:cxn ang="0">
                  <a:pos x="T8" y="T9"/>
                </a:cxn>
                <a:cxn ang="0">
                  <a:pos x="T10" y="T11"/>
                </a:cxn>
              </a:cxnLst>
              <a:rect b="b" l="0" r="r" t="0"/>
              <a:pathLst>
                <a:path h="148" w="26">
                  <a:moveTo>
                    <a:pt x="26" y="109"/>
                  </a:moveTo>
                  <a:lnTo>
                    <a:pt x="12" y="148"/>
                  </a:lnTo>
                  <a:lnTo>
                    <a:pt x="0" y="109"/>
                  </a:lnTo>
                  <a:lnTo>
                    <a:pt x="7" y="2"/>
                  </a:lnTo>
                  <a:lnTo>
                    <a:pt x="18" y="0"/>
                  </a:lnTo>
                  <a:lnTo>
                    <a:pt x="26" y="109"/>
                  </a:lnTo>
                  <a:close/>
                </a:path>
              </a:pathLst>
            </a:custGeom>
            <a:solidFill>
              <a:srgbClr val="E23A2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 name="îṡ1ïḓe">
              <a:extLst>
                <a:ext uri="{FF2B5EF4-FFF2-40B4-BE49-F238E27FC236}">
                  <a16:creationId xmlns:a16="http://schemas.microsoft.com/office/drawing/2014/main" id="{CFA0FAC3-15D7-41D6-99EF-A7AE99E77D16}"/>
                </a:ext>
              </a:extLst>
            </p:cNvPr>
            <p:cNvSpPr/>
            <p:nvPr/>
          </p:nvSpPr>
          <p:spPr bwMode="auto">
            <a:xfrm>
              <a:off x="5032103" y="4447515"/>
              <a:ext cx="39511" cy="37187"/>
            </a:xfrm>
            <a:custGeom>
              <a:gdLst>
                <a:gd fmla="*/ 18 w 19" name="T0"/>
                <a:gd fmla="*/ 6 h 18" name="T1"/>
                <a:gd fmla="*/ 17 w 19" name="T2"/>
                <a:gd fmla="*/ 9 h 18" name="T3"/>
                <a:gd fmla="*/ 15 w 19" name="T4"/>
                <a:gd fmla="*/ 13 h 18" name="T5"/>
                <a:gd fmla="*/ 4 w 19" name="T6"/>
                <a:gd fmla="*/ 13 h 18" name="T7"/>
                <a:gd fmla="*/ 2 w 19" name="T8"/>
                <a:gd fmla="*/ 9 h 18" name="T9"/>
                <a:gd fmla="*/ 1 w 19" name="T10"/>
                <a:gd fmla="*/ 6 h 18" name="T11"/>
                <a:gd fmla="*/ 6 w 19" name="T12"/>
                <a:gd fmla="*/ 0 h 18" name="T13"/>
                <a:gd fmla="*/ 12 w 19" name="T14"/>
                <a:gd fmla="*/ 0 h 18" name="T15"/>
                <a:gd fmla="*/ 18 w 19" name="T16"/>
                <a:gd fmla="*/ 6 h 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 w="19">
                  <a:moveTo>
                    <a:pt x="18" y="6"/>
                  </a:moveTo>
                  <a:cubicBezTo>
                    <a:pt x="17" y="9"/>
                    <a:pt x="17" y="9"/>
                    <a:pt x="17" y="9"/>
                  </a:cubicBezTo>
                  <a:cubicBezTo>
                    <a:pt x="15" y="13"/>
                    <a:pt x="15" y="13"/>
                    <a:pt x="15" y="13"/>
                  </a:cubicBezTo>
                  <a:cubicBezTo>
                    <a:pt x="13" y="18"/>
                    <a:pt x="5" y="18"/>
                    <a:pt x="4" y="13"/>
                  </a:cubicBezTo>
                  <a:cubicBezTo>
                    <a:pt x="2" y="9"/>
                    <a:pt x="2" y="9"/>
                    <a:pt x="2" y="9"/>
                  </a:cubicBezTo>
                  <a:cubicBezTo>
                    <a:pt x="1" y="6"/>
                    <a:pt x="1" y="6"/>
                    <a:pt x="1" y="6"/>
                  </a:cubicBezTo>
                  <a:cubicBezTo>
                    <a:pt x="0" y="3"/>
                    <a:pt x="2" y="0"/>
                    <a:pt x="6" y="0"/>
                  </a:cubicBezTo>
                  <a:cubicBezTo>
                    <a:pt x="12" y="0"/>
                    <a:pt x="12" y="0"/>
                    <a:pt x="12" y="0"/>
                  </a:cubicBezTo>
                  <a:cubicBezTo>
                    <a:pt x="16" y="0"/>
                    <a:pt x="19" y="3"/>
                    <a:pt x="18" y="6"/>
                  </a:cubicBezTo>
                  <a:close/>
                </a:path>
              </a:pathLst>
            </a:custGeom>
            <a:solidFill>
              <a:srgbClr val="E23A2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 name="îśľïḍé">
              <a:extLst>
                <a:ext uri="{FF2B5EF4-FFF2-40B4-BE49-F238E27FC236}">
                  <a16:creationId xmlns:a16="http://schemas.microsoft.com/office/drawing/2014/main" id="{224BCF18-8C56-4468-9D1F-EEE589F355BD}"/>
                </a:ext>
              </a:extLst>
            </p:cNvPr>
            <p:cNvSpPr/>
            <p:nvPr/>
          </p:nvSpPr>
          <p:spPr bwMode="auto">
            <a:xfrm>
              <a:off x="5032103" y="4447515"/>
              <a:ext cx="39511" cy="18594"/>
            </a:xfrm>
            <a:custGeom>
              <a:gdLst>
                <a:gd fmla="*/ 18 w 19" name="T0"/>
                <a:gd fmla="*/ 6 h 9" name="T1"/>
                <a:gd fmla="*/ 17 w 19" name="T2"/>
                <a:gd fmla="*/ 9 h 9" name="T3"/>
                <a:gd fmla="*/ 9 w 19" name="T4"/>
                <a:gd fmla="*/ 3 h 9" name="T5"/>
                <a:gd fmla="*/ 2 w 19" name="T6"/>
                <a:gd fmla="*/ 9 h 9" name="T7"/>
                <a:gd fmla="*/ 1 w 19" name="T8"/>
                <a:gd fmla="*/ 6 h 9" name="T9"/>
                <a:gd fmla="*/ 6 w 19" name="T10"/>
                <a:gd fmla="*/ 0 h 9" name="T11"/>
                <a:gd fmla="*/ 12 w 19" name="T12"/>
                <a:gd fmla="*/ 0 h 9" name="T13"/>
                <a:gd fmla="*/ 18 w 19" name="T14"/>
                <a:gd fmla="*/ 6 h 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 w="19">
                  <a:moveTo>
                    <a:pt x="18" y="6"/>
                  </a:moveTo>
                  <a:cubicBezTo>
                    <a:pt x="17" y="9"/>
                    <a:pt x="17" y="9"/>
                    <a:pt x="17" y="9"/>
                  </a:cubicBezTo>
                  <a:cubicBezTo>
                    <a:pt x="14" y="7"/>
                    <a:pt x="11" y="4"/>
                    <a:pt x="9" y="3"/>
                  </a:cubicBezTo>
                  <a:cubicBezTo>
                    <a:pt x="2" y="9"/>
                    <a:pt x="2" y="9"/>
                    <a:pt x="2" y="9"/>
                  </a:cubicBezTo>
                  <a:cubicBezTo>
                    <a:pt x="1" y="6"/>
                    <a:pt x="1" y="6"/>
                    <a:pt x="1" y="6"/>
                  </a:cubicBezTo>
                  <a:cubicBezTo>
                    <a:pt x="0" y="3"/>
                    <a:pt x="2" y="0"/>
                    <a:pt x="6" y="0"/>
                  </a:cubicBezTo>
                  <a:cubicBezTo>
                    <a:pt x="12" y="0"/>
                    <a:pt x="12" y="0"/>
                    <a:pt x="12" y="0"/>
                  </a:cubicBezTo>
                  <a:cubicBezTo>
                    <a:pt x="16" y="0"/>
                    <a:pt x="19" y="3"/>
                    <a:pt x="18" y="6"/>
                  </a:cubicBezTo>
                  <a:close/>
                </a:path>
              </a:pathLst>
            </a:custGeom>
            <a:solidFill>
              <a:srgbClr val="BF2E2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 name="îṩ1ídé">
              <a:extLst>
                <a:ext uri="{FF2B5EF4-FFF2-40B4-BE49-F238E27FC236}">
                  <a16:creationId xmlns:a16="http://schemas.microsoft.com/office/drawing/2014/main" id="{01D94003-743D-4B40-9B4A-EC2A47A1E068}"/>
                </a:ext>
              </a:extLst>
            </p:cNvPr>
            <p:cNvSpPr/>
            <p:nvPr/>
          </p:nvSpPr>
          <p:spPr bwMode="auto">
            <a:xfrm>
              <a:off x="4963540" y="4383600"/>
              <a:ext cx="174314" cy="99940"/>
            </a:xfrm>
            <a:custGeom>
              <a:gdLst>
                <a:gd fmla="*/ 78 w 84" name="T0"/>
                <a:gd fmla="*/ 19 h 48" name="T1"/>
                <a:gd fmla="*/ 43 w 84" name="T2"/>
                <a:gd fmla="*/ 0 h 48" name="T3"/>
                <a:gd fmla="*/ 6 w 84" name="T4"/>
                <a:gd fmla="*/ 19 h 48" name="T5"/>
                <a:gd fmla="*/ 16 w 84" name="T6"/>
                <a:gd fmla="*/ 48 h 48" name="T7"/>
                <a:gd fmla="*/ 42 w 84" name="T8"/>
                <a:gd fmla="*/ 31 h 48" name="T9"/>
                <a:gd fmla="*/ 69 w 84" name="T10"/>
                <a:gd fmla="*/ 48 h 48" name="T11"/>
                <a:gd fmla="*/ 78 w 84" name="T12"/>
                <a:gd fmla="*/ 19 h 48" name="T13"/>
              </a:gdLst>
              <a:cxnLst>
                <a:cxn ang="0">
                  <a:pos x="T0" y="T1"/>
                </a:cxn>
                <a:cxn ang="0">
                  <a:pos x="T2" y="T3"/>
                </a:cxn>
                <a:cxn ang="0">
                  <a:pos x="T4" y="T5"/>
                </a:cxn>
                <a:cxn ang="0">
                  <a:pos x="T6" y="T7"/>
                </a:cxn>
                <a:cxn ang="0">
                  <a:pos x="T8" y="T9"/>
                </a:cxn>
                <a:cxn ang="0">
                  <a:pos x="T10" y="T11"/>
                </a:cxn>
                <a:cxn ang="0">
                  <a:pos x="T12" y="T13"/>
                </a:cxn>
              </a:cxnLst>
              <a:rect b="b" l="0" r="r" t="0"/>
              <a:pathLst>
                <a:path h="48" w="84">
                  <a:moveTo>
                    <a:pt x="78" y="19"/>
                  </a:moveTo>
                  <a:cubicBezTo>
                    <a:pt x="84" y="4"/>
                    <a:pt x="55" y="0"/>
                    <a:pt x="43" y="0"/>
                  </a:cubicBezTo>
                  <a:cubicBezTo>
                    <a:pt x="30" y="0"/>
                    <a:pt x="0" y="3"/>
                    <a:pt x="6" y="19"/>
                  </a:cubicBezTo>
                  <a:cubicBezTo>
                    <a:pt x="16" y="48"/>
                    <a:pt x="16" y="48"/>
                    <a:pt x="16" y="48"/>
                  </a:cubicBezTo>
                  <a:cubicBezTo>
                    <a:pt x="42" y="31"/>
                    <a:pt x="42" y="31"/>
                    <a:pt x="42" y="31"/>
                  </a:cubicBezTo>
                  <a:cubicBezTo>
                    <a:pt x="69" y="48"/>
                    <a:pt x="69" y="48"/>
                    <a:pt x="69" y="48"/>
                  </a:cubicBezTo>
                  <a:cubicBezTo>
                    <a:pt x="78" y="19"/>
                    <a:pt x="78" y="19"/>
                    <a:pt x="78" y="19"/>
                  </a:cubicBezTo>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 name="iśľiḑé">
              <a:extLst>
                <a:ext uri="{FF2B5EF4-FFF2-40B4-BE49-F238E27FC236}">
                  <a16:creationId xmlns:a16="http://schemas.microsoft.com/office/drawing/2014/main" id="{D7A0B9A4-CB75-4820-89AD-FC138D428CCF}"/>
                </a:ext>
              </a:extLst>
            </p:cNvPr>
            <p:cNvSpPr/>
            <p:nvPr/>
          </p:nvSpPr>
          <p:spPr bwMode="auto">
            <a:xfrm>
              <a:off x="5050697" y="4418462"/>
              <a:ext cx="128993" cy="233581"/>
            </a:xfrm>
            <a:custGeom>
              <a:gdLst>
                <a:gd fmla="*/ 0 w 111" name="T0"/>
                <a:gd fmla="*/ 201 h 201" name="T1"/>
                <a:gd fmla="*/ 65 w 111" name="T2"/>
                <a:gd fmla="*/ 0 h 201" name="T3"/>
                <a:gd fmla="*/ 111 w 111" name="T4"/>
                <a:gd fmla="*/ 20 h 201" name="T5"/>
                <a:gd fmla="*/ 84 w 111" name="T6"/>
                <a:gd fmla="*/ 57 h 201" name="T7"/>
                <a:gd fmla="*/ 65 w 111" name="T8"/>
                <a:gd fmla="*/ 65 h 201" name="T9"/>
                <a:gd fmla="*/ 74 w 111" name="T10"/>
                <a:gd fmla="*/ 90 h 201" name="T11"/>
                <a:gd fmla="*/ 0 w 111" name="T12"/>
                <a:gd fmla="*/ 201 h 201" name="T13"/>
              </a:gdLst>
              <a:cxnLst>
                <a:cxn ang="0">
                  <a:pos x="T0" y="T1"/>
                </a:cxn>
                <a:cxn ang="0">
                  <a:pos x="T2" y="T3"/>
                </a:cxn>
                <a:cxn ang="0">
                  <a:pos x="T4" y="T5"/>
                </a:cxn>
                <a:cxn ang="0">
                  <a:pos x="T6" y="T7"/>
                </a:cxn>
                <a:cxn ang="0">
                  <a:pos x="T8" y="T9"/>
                </a:cxn>
                <a:cxn ang="0">
                  <a:pos x="T10" y="T11"/>
                </a:cxn>
                <a:cxn ang="0">
                  <a:pos x="T12" y="T13"/>
                </a:cxn>
              </a:cxnLst>
              <a:rect b="b" l="0" r="r" t="0"/>
              <a:pathLst>
                <a:path h="201" w="110">
                  <a:moveTo>
                    <a:pt x="0" y="201"/>
                  </a:moveTo>
                  <a:lnTo>
                    <a:pt x="65" y="0"/>
                  </a:lnTo>
                  <a:lnTo>
                    <a:pt x="111" y="20"/>
                  </a:lnTo>
                  <a:lnTo>
                    <a:pt x="84" y="57"/>
                  </a:lnTo>
                  <a:lnTo>
                    <a:pt x="65" y="65"/>
                  </a:lnTo>
                  <a:lnTo>
                    <a:pt x="74" y="90"/>
                  </a:lnTo>
                  <a:lnTo>
                    <a:pt x="0" y="201"/>
                  </a:ln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 name="îṩlïďe">
              <a:extLst>
                <a:ext uri="{FF2B5EF4-FFF2-40B4-BE49-F238E27FC236}">
                  <a16:creationId xmlns:a16="http://schemas.microsoft.com/office/drawing/2014/main" id="{32B9CB8C-FB87-4CFC-AFBF-2832F1D145BB}"/>
                </a:ext>
              </a:extLst>
            </p:cNvPr>
            <p:cNvSpPr/>
            <p:nvPr/>
          </p:nvSpPr>
          <p:spPr bwMode="auto">
            <a:xfrm>
              <a:off x="5050697" y="4418462"/>
              <a:ext cx="128993" cy="233581"/>
            </a:xfrm>
            <a:custGeom>
              <a:gdLst>
                <a:gd fmla="*/ 0 w 111" name="T0"/>
                <a:gd fmla="*/ 201 h 201" name="T1"/>
                <a:gd fmla="*/ 65 w 111" name="T2"/>
                <a:gd fmla="*/ 0 h 201" name="T3"/>
                <a:gd fmla="*/ 111 w 111" name="T4"/>
                <a:gd fmla="*/ 20 h 201" name="T5"/>
                <a:gd fmla="*/ 84 w 111" name="T6"/>
                <a:gd fmla="*/ 57 h 201" name="T7"/>
                <a:gd fmla="*/ 65 w 111" name="T8"/>
                <a:gd fmla="*/ 65 h 201" name="T9"/>
                <a:gd fmla="*/ 74 w 111" name="T10"/>
                <a:gd fmla="*/ 90 h 201" name="T11"/>
                <a:gd fmla="*/ 0 w 111" name="T12"/>
                <a:gd fmla="*/ 201 h 201" name="T13"/>
              </a:gdLst>
              <a:cxnLst>
                <a:cxn ang="0">
                  <a:pos x="T0" y="T1"/>
                </a:cxn>
                <a:cxn ang="0">
                  <a:pos x="T2" y="T3"/>
                </a:cxn>
                <a:cxn ang="0">
                  <a:pos x="T4" y="T5"/>
                </a:cxn>
                <a:cxn ang="0">
                  <a:pos x="T6" y="T7"/>
                </a:cxn>
                <a:cxn ang="0">
                  <a:pos x="T8" y="T9"/>
                </a:cxn>
                <a:cxn ang="0">
                  <a:pos x="T10" y="T11"/>
                </a:cxn>
                <a:cxn ang="0">
                  <a:pos x="T12" y="T13"/>
                </a:cxn>
              </a:cxnLst>
              <a:rect b="b" l="0" r="r" t="0"/>
              <a:pathLst>
                <a:path h="201" w="110">
                  <a:moveTo>
                    <a:pt x="0" y="201"/>
                  </a:moveTo>
                  <a:lnTo>
                    <a:pt x="65" y="0"/>
                  </a:lnTo>
                  <a:lnTo>
                    <a:pt x="111" y="20"/>
                  </a:lnTo>
                  <a:lnTo>
                    <a:pt x="84" y="57"/>
                  </a:lnTo>
                  <a:lnTo>
                    <a:pt x="65" y="65"/>
                  </a:lnTo>
                  <a:lnTo>
                    <a:pt x="74" y="90"/>
                  </a:lnTo>
                  <a:lnTo>
                    <a:pt x="0" y="20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57" name="îṡľîḓe">
              <a:extLst>
                <a:ext uri="{FF2B5EF4-FFF2-40B4-BE49-F238E27FC236}">
                  <a16:creationId xmlns:a16="http://schemas.microsoft.com/office/drawing/2014/main" id="{8F29BB86-DD90-467D-8510-835AF27873AB}"/>
                </a:ext>
              </a:extLst>
            </p:cNvPr>
            <p:cNvSpPr/>
            <p:nvPr/>
          </p:nvSpPr>
          <p:spPr bwMode="auto">
            <a:xfrm>
              <a:off x="4905435" y="4414976"/>
              <a:ext cx="145262" cy="237067"/>
            </a:xfrm>
            <a:custGeom>
              <a:gdLst>
                <a:gd fmla="*/ 32 w 70" name="T0"/>
                <a:gd fmla="*/ 44 h 114" name="T1"/>
                <a:gd fmla="*/ 34 w 70" name="T2"/>
                <a:gd fmla="*/ 38 h 114" name="T3"/>
                <a:gd fmla="*/ 23 w 70" name="T4"/>
                <a:gd fmla="*/ 34 h 114" name="T5"/>
                <a:gd fmla="*/ 0 w 70" name="T6"/>
                <a:gd fmla="*/ 6 h 114" name="T7"/>
                <a:gd fmla="*/ 30 w 70" name="T8"/>
                <a:gd fmla="*/ 0 h 114" name="T9"/>
                <a:gd fmla="*/ 45 w 70" name="T10"/>
                <a:gd fmla="*/ 42 h 114" name="T11"/>
                <a:gd fmla="*/ 70 w 70" name="T12"/>
                <a:gd fmla="*/ 114 h 114" name="T13"/>
                <a:gd fmla="*/ 29 w 70" name="T14"/>
                <a:gd fmla="*/ 52 h 114" name="T15"/>
                <a:gd fmla="*/ 32 w 70" name="T16"/>
                <a:gd fmla="*/ 44 h 11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4" w="70">
                  <a:moveTo>
                    <a:pt x="32" y="44"/>
                  </a:moveTo>
                  <a:cubicBezTo>
                    <a:pt x="34" y="38"/>
                    <a:pt x="34" y="38"/>
                    <a:pt x="34" y="38"/>
                  </a:cubicBezTo>
                  <a:cubicBezTo>
                    <a:pt x="23" y="34"/>
                    <a:pt x="23" y="34"/>
                    <a:pt x="23" y="34"/>
                  </a:cubicBezTo>
                  <a:cubicBezTo>
                    <a:pt x="0" y="6"/>
                    <a:pt x="0" y="6"/>
                    <a:pt x="0" y="6"/>
                  </a:cubicBezTo>
                  <a:cubicBezTo>
                    <a:pt x="11" y="3"/>
                    <a:pt x="18" y="1"/>
                    <a:pt x="30" y="0"/>
                  </a:cubicBezTo>
                  <a:cubicBezTo>
                    <a:pt x="45" y="42"/>
                    <a:pt x="45" y="42"/>
                    <a:pt x="45" y="42"/>
                  </a:cubicBezTo>
                  <a:cubicBezTo>
                    <a:pt x="70" y="114"/>
                    <a:pt x="70" y="114"/>
                    <a:pt x="70" y="114"/>
                  </a:cubicBezTo>
                  <a:cubicBezTo>
                    <a:pt x="29" y="52"/>
                    <a:pt x="29" y="52"/>
                    <a:pt x="29" y="52"/>
                  </a:cubicBezTo>
                  <a:cubicBezTo>
                    <a:pt x="32" y="44"/>
                    <a:pt x="32" y="44"/>
                    <a:pt x="32" y="44"/>
                  </a:cubicBezTo>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 name="íṡļiḋè">
              <a:extLst>
                <a:ext uri="{FF2B5EF4-FFF2-40B4-BE49-F238E27FC236}">
                  <a16:creationId xmlns:a16="http://schemas.microsoft.com/office/drawing/2014/main" id="{19BA1151-1F6D-41C3-A365-BF9627512FD8}"/>
                </a:ext>
              </a:extLst>
            </p:cNvPr>
            <p:cNvSpPr/>
            <p:nvPr/>
          </p:nvSpPr>
          <p:spPr bwMode="auto">
            <a:xfrm>
              <a:off x="5050697" y="4383600"/>
              <a:ext cx="139451" cy="259147"/>
            </a:xfrm>
            <a:custGeom>
              <a:gdLst>
                <a:gd fmla="*/ 0 w 120" name="T0"/>
                <a:gd fmla="*/ 223 h 223" name="T1"/>
                <a:gd fmla="*/ 70 w 120" name="T2"/>
                <a:gd fmla="*/ 12 h 223" name="T3"/>
                <a:gd fmla="*/ 90 w 120" name="T4"/>
                <a:gd fmla="*/ 0 h 223" name="T5"/>
                <a:gd fmla="*/ 120 w 120" name="T6"/>
                <a:gd fmla="*/ 21 h 223" name="T7"/>
                <a:gd fmla="*/ 84 w 120" name="T8"/>
                <a:gd fmla="*/ 80 h 223" name="T9"/>
                <a:gd fmla="*/ 65 w 120" name="T10"/>
                <a:gd fmla="*/ 87 h 223" name="T11"/>
                <a:gd fmla="*/ 74 w 120" name="T12"/>
                <a:gd fmla="*/ 112 h 223" name="T13"/>
                <a:gd fmla="*/ 0 w 120" name="T14"/>
                <a:gd fmla="*/ 223 h 22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3" w="120">
                  <a:moveTo>
                    <a:pt x="0" y="223"/>
                  </a:moveTo>
                  <a:lnTo>
                    <a:pt x="70" y="12"/>
                  </a:lnTo>
                  <a:lnTo>
                    <a:pt x="90" y="0"/>
                  </a:lnTo>
                  <a:lnTo>
                    <a:pt x="120" y="21"/>
                  </a:lnTo>
                  <a:lnTo>
                    <a:pt x="84" y="80"/>
                  </a:lnTo>
                  <a:lnTo>
                    <a:pt x="65" y="87"/>
                  </a:lnTo>
                  <a:lnTo>
                    <a:pt x="74" y="112"/>
                  </a:lnTo>
                  <a:lnTo>
                    <a:pt x="0" y="223"/>
                  </a:lnTo>
                  <a:close/>
                </a:path>
              </a:pathLst>
            </a:custGeom>
            <a:solidFill>
              <a:srgbClr val="40405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 name="íş1ïḑe">
              <a:extLst>
                <a:ext uri="{FF2B5EF4-FFF2-40B4-BE49-F238E27FC236}">
                  <a16:creationId xmlns:a16="http://schemas.microsoft.com/office/drawing/2014/main" id="{02865710-F043-4BF2-9211-337A8876ABDD}"/>
                </a:ext>
              </a:extLst>
            </p:cNvPr>
            <p:cNvSpPr/>
            <p:nvPr/>
          </p:nvSpPr>
          <p:spPr bwMode="auto">
            <a:xfrm>
              <a:off x="5050697" y="4383600"/>
              <a:ext cx="139451" cy="259147"/>
            </a:xfrm>
            <a:custGeom>
              <a:gdLst>
                <a:gd fmla="*/ 0 w 120" name="T0"/>
                <a:gd fmla="*/ 223 h 223" name="T1"/>
                <a:gd fmla="*/ 70 w 120" name="T2"/>
                <a:gd fmla="*/ 12 h 223" name="T3"/>
                <a:gd fmla="*/ 90 w 120" name="T4"/>
                <a:gd fmla="*/ 0 h 223" name="T5"/>
                <a:gd fmla="*/ 120 w 120" name="T6"/>
                <a:gd fmla="*/ 21 h 223" name="T7"/>
                <a:gd fmla="*/ 84 w 120" name="T8"/>
                <a:gd fmla="*/ 80 h 223" name="T9"/>
                <a:gd fmla="*/ 65 w 120" name="T10"/>
                <a:gd fmla="*/ 87 h 223" name="T11"/>
                <a:gd fmla="*/ 74 w 120" name="T12"/>
                <a:gd fmla="*/ 112 h 223" name="T13"/>
                <a:gd fmla="*/ 0 w 120" name="T14"/>
                <a:gd fmla="*/ 223 h 22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23" w="120">
                  <a:moveTo>
                    <a:pt x="0" y="223"/>
                  </a:moveTo>
                  <a:lnTo>
                    <a:pt x="70" y="12"/>
                  </a:lnTo>
                  <a:lnTo>
                    <a:pt x="90" y="0"/>
                  </a:lnTo>
                  <a:lnTo>
                    <a:pt x="120" y="21"/>
                  </a:lnTo>
                  <a:lnTo>
                    <a:pt x="84" y="80"/>
                  </a:lnTo>
                  <a:lnTo>
                    <a:pt x="65" y="87"/>
                  </a:lnTo>
                  <a:lnTo>
                    <a:pt x="74" y="112"/>
                  </a:lnTo>
                  <a:lnTo>
                    <a:pt x="0" y="223"/>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0" name="íṡlîḋê">
              <a:extLst>
                <a:ext uri="{FF2B5EF4-FFF2-40B4-BE49-F238E27FC236}">
                  <a16:creationId xmlns:a16="http://schemas.microsoft.com/office/drawing/2014/main" id="{A4EC20BB-6B45-4B21-9A73-27729911421A}"/>
                </a:ext>
              </a:extLst>
            </p:cNvPr>
            <p:cNvSpPr/>
            <p:nvPr/>
          </p:nvSpPr>
          <p:spPr bwMode="auto">
            <a:xfrm>
              <a:off x="4917056" y="4402193"/>
              <a:ext cx="133641" cy="240554"/>
            </a:xfrm>
            <a:custGeom>
              <a:gdLst>
                <a:gd fmla="*/ 115 w 115" name="T0"/>
                <a:gd fmla="*/ 207 h 207" name="T1"/>
                <a:gd fmla="*/ 47 w 115" name="T2"/>
                <a:gd fmla="*/ 0 h 207" name="T3"/>
                <a:gd fmla="*/ 0 w 115" name="T4"/>
                <a:gd fmla="*/ 18 h 207" name="T5"/>
                <a:gd fmla="*/ 31 w 115" name="T6"/>
                <a:gd fmla="*/ 64 h 207" name="T7"/>
                <a:gd fmla="*/ 51 w 115" name="T8"/>
                <a:gd fmla="*/ 71 h 207" name="T9"/>
                <a:gd fmla="*/ 42 w 115" name="T10"/>
                <a:gd fmla="*/ 96 h 207" name="T11"/>
                <a:gd fmla="*/ 115 w 115" name="T12"/>
                <a:gd fmla="*/ 207 h 207" name="T13"/>
              </a:gdLst>
              <a:cxnLst>
                <a:cxn ang="0">
                  <a:pos x="T0" y="T1"/>
                </a:cxn>
                <a:cxn ang="0">
                  <a:pos x="T2" y="T3"/>
                </a:cxn>
                <a:cxn ang="0">
                  <a:pos x="T4" y="T5"/>
                </a:cxn>
                <a:cxn ang="0">
                  <a:pos x="T6" y="T7"/>
                </a:cxn>
                <a:cxn ang="0">
                  <a:pos x="T8" y="T9"/>
                </a:cxn>
                <a:cxn ang="0">
                  <a:pos x="T10" y="T11"/>
                </a:cxn>
                <a:cxn ang="0">
                  <a:pos x="T12" y="T13"/>
                </a:cxn>
              </a:cxnLst>
              <a:rect b="b" l="0" r="r" t="0"/>
              <a:pathLst>
                <a:path h="206" w="115">
                  <a:moveTo>
                    <a:pt x="115" y="207"/>
                  </a:moveTo>
                  <a:lnTo>
                    <a:pt x="47" y="0"/>
                  </a:lnTo>
                  <a:lnTo>
                    <a:pt x="0" y="18"/>
                  </a:lnTo>
                  <a:lnTo>
                    <a:pt x="31" y="64"/>
                  </a:lnTo>
                  <a:lnTo>
                    <a:pt x="51" y="71"/>
                  </a:lnTo>
                  <a:lnTo>
                    <a:pt x="42" y="96"/>
                  </a:lnTo>
                  <a:lnTo>
                    <a:pt x="115" y="207"/>
                  </a:lnTo>
                  <a:close/>
                </a:path>
              </a:pathLst>
            </a:custGeom>
            <a:solidFill>
              <a:srgbClr val="40405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 name="ïṥḷídè">
              <a:extLst>
                <a:ext uri="{FF2B5EF4-FFF2-40B4-BE49-F238E27FC236}">
                  <a16:creationId xmlns:a16="http://schemas.microsoft.com/office/drawing/2014/main" id="{AE5D783C-853B-46F1-92A1-5A36DBD21DFC}"/>
                </a:ext>
              </a:extLst>
            </p:cNvPr>
            <p:cNvSpPr/>
            <p:nvPr/>
          </p:nvSpPr>
          <p:spPr bwMode="auto">
            <a:xfrm>
              <a:off x="4917056" y="4402193"/>
              <a:ext cx="133641" cy="240554"/>
            </a:xfrm>
            <a:custGeom>
              <a:gdLst>
                <a:gd fmla="*/ 115 w 115" name="T0"/>
                <a:gd fmla="*/ 207 h 207" name="T1"/>
                <a:gd fmla="*/ 47 w 115" name="T2"/>
                <a:gd fmla="*/ 0 h 207" name="T3"/>
                <a:gd fmla="*/ 0 w 115" name="T4"/>
                <a:gd fmla="*/ 18 h 207" name="T5"/>
                <a:gd fmla="*/ 31 w 115" name="T6"/>
                <a:gd fmla="*/ 64 h 207" name="T7"/>
                <a:gd fmla="*/ 51 w 115" name="T8"/>
                <a:gd fmla="*/ 71 h 207" name="T9"/>
                <a:gd fmla="*/ 42 w 115" name="T10"/>
                <a:gd fmla="*/ 96 h 207" name="T11"/>
                <a:gd fmla="*/ 115 w 115" name="T12"/>
                <a:gd fmla="*/ 207 h 207" name="T13"/>
              </a:gdLst>
              <a:cxnLst>
                <a:cxn ang="0">
                  <a:pos x="T0" y="T1"/>
                </a:cxn>
                <a:cxn ang="0">
                  <a:pos x="T2" y="T3"/>
                </a:cxn>
                <a:cxn ang="0">
                  <a:pos x="T4" y="T5"/>
                </a:cxn>
                <a:cxn ang="0">
                  <a:pos x="T6" y="T7"/>
                </a:cxn>
                <a:cxn ang="0">
                  <a:pos x="T8" y="T9"/>
                </a:cxn>
                <a:cxn ang="0">
                  <a:pos x="T10" y="T11"/>
                </a:cxn>
                <a:cxn ang="0">
                  <a:pos x="T12" y="T13"/>
                </a:cxn>
              </a:cxnLst>
              <a:rect b="b" l="0" r="r" t="0"/>
              <a:pathLst>
                <a:path h="206" w="115">
                  <a:moveTo>
                    <a:pt x="115" y="207"/>
                  </a:moveTo>
                  <a:lnTo>
                    <a:pt x="47" y="0"/>
                  </a:lnTo>
                  <a:lnTo>
                    <a:pt x="0" y="18"/>
                  </a:lnTo>
                  <a:lnTo>
                    <a:pt x="31" y="64"/>
                  </a:lnTo>
                  <a:lnTo>
                    <a:pt x="51" y="71"/>
                  </a:lnTo>
                  <a:lnTo>
                    <a:pt x="42" y="96"/>
                  </a:lnTo>
                  <a:lnTo>
                    <a:pt x="115" y="20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2" name="ïṧľide">
              <a:extLst>
                <a:ext uri="{FF2B5EF4-FFF2-40B4-BE49-F238E27FC236}">
                  <a16:creationId xmlns:a16="http://schemas.microsoft.com/office/drawing/2014/main" id="{CFEF7729-0006-42F8-8FA1-5898932C1C41}"/>
                </a:ext>
              </a:extLst>
            </p:cNvPr>
            <p:cNvSpPr/>
            <p:nvPr/>
          </p:nvSpPr>
          <p:spPr bwMode="auto">
            <a:xfrm>
              <a:off x="4753201" y="3907141"/>
              <a:ext cx="504349" cy="376518"/>
            </a:xfrm>
            <a:custGeom>
              <a:gdLst>
                <a:gd fmla="*/ 223 w 242" name="T0"/>
                <a:gd fmla="*/ 86 h 181" name="T1"/>
                <a:gd fmla="*/ 213 w 242" name="T2"/>
                <a:gd fmla="*/ 98 h 181" name="T3"/>
                <a:gd fmla="*/ 188 w 242" name="T4"/>
                <a:gd fmla="*/ 112 h 181" name="T5"/>
                <a:gd fmla="*/ 102 w 242" name="T6"/>
                <a:gd fmla="*/ 158 h 181" name="T7"/>
                <a:gd fmla="*/ 60 w 242" name="T8"/>
                <a:gd fmla="*/ 181 h 181" name="T9"/>
                <a:gd fmla="*/ 60 w 242" name="T10"/>
                <a:gd fmla="*/ 54 h 181" name="T11"/>
                <a:gd fmla="*/ 165 w 242" name="T12"/>
                <a:gd fmla="*/ 18 h 181" name="T13"/>
                <a:gd fmla="*/ 193 w 242" name="T14"/>
                <a:gd fmla="*/ 14 h 181" name="T15"/>
                <a:gd fmla="*/ 200 w 242" name="T16"/>
                <a:gd fmla="*/ 31 h 181" name="T17"/>
                <a:gd fmla="*/ 214 w 242" name="T18"/>
                <a:gd fmla="*/ 13 h 181" name="T19"/>
                <a:gd fmla="*/ 223 w 242" name="T20"/>
                <a:gd fmla="*/ 86 h 18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81" w="241">
                  <a:moveTo>
                    <a:pt x="223" y="86"/>
                  </a:moveTo>
                  <a:cubicBezTo>
                    <a:pt x="221" y="90"/>
                    <a:pt x="217" y="94"/>
                    <a:pt x="213" y="98"/>
                  </a:cubicBezTo>
                  <a:cubicBezTo>
                    <a:pt x="188" y="112"/>
                    <a:pt x="188" y="112"/>
                    <a:pt x="188" y="112"/>
                  </a:cubicBezTo>
                  <a:cubicBezTo>
                    <a:pt x="102" y="158"/>
                    <a:pt x="102" y="158"/>
                    <a:pt x="102" y="158"/>
                  </a:cubicBezTo>
                  <a:cubicBezTo>
                    <a:pt x="60" y="181"/>
                    <a:pt x="60" y="181"/>
                    <a:pt x="60" y="181"/>
                  </a:cubicBezTo>
                  <a:cubicBezTo>
                    <a:pt x="60" y="181"/>
                    <a:pt x="0" y="81"/>
                    <a:pt x="60" y="54"/>
                  </a:cubicBezTo>
                  <a:cubicBezTo>
                    <a:pt x="74" y="0"/>
                    <a:pt x="147" y="13"/>
                    <a:pt x="165" y="18"/>
                  </a:cubicBezTo>
                  <a:cubicBezTo>
                    <a:pt x="183" y="23"/>
                    <a:pt x="193" y="14"/>
                    <a:pt x="193" y="14"/>
                  </a:cubicBezTo>
                  <a:cubicBezTo>
                    <a:pt x="199" y="20"/>
                    <a:pt x="200" y="31"/>
                    <a:pt x="200" y="31"/>
                  </a:cubicBezTo>
                  <a:cubicBezTo>
                    <a:pt x="214" y="13"/>
                    <a:pt x="214" y="13"/>
                    <a:pt x="214" y="13"/>
                  </a:cubicBezTo>
                  <a:cubicBezTo>
                    <a:pt x="230" y="23"/>
                    <a:pt x="242" y="58"/>
                    <a:pt x="223" y="86"/>
                  </a:cubicBezTo>
                  <a:close/>
                </a:path>
              </a:pathLst>
            </a:custGeom>
            <a:solidFill>
              <a:srgbClr val="823D1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 name="išḷïďé">
              <a:extLst>
                <a:ext uri="{FF2B5EF4-FFF2-40B4-BE49-F238E27FC236}">
                  <a16:creationId xmlns:a16="http://schemas.microsoft.com/office/drawing/2014/main" id="{D8947F1C-F0F9-44BE-9CB4-B7BFA89FD913}"/>
                </a:ext>
              </a:extLst>
            </p:cNvPr>
            <p:cNvSpPr/>
            <p:nvPr/>
          </p:nvSpPr>
          <p:spPr bwMode="auto">
            <a:xfrm>
              <a:off x="4798522" y="4019865"/>
              <a:ext cx="241715" cy="263796"/>
            </a:xfrm>
            <a:custGeom>
              <a:gdLst>
                <a:gd fmla="*/ 80 w 116" name="T0"/>
                <a:gd fmla="*/ 104 h 127" name="T1"/>
                <a:gd fmla="*/ 38 w 116" name="T2"/>
                <a:gd fmla="*/ 127 h 127" name="T3"/>
                <a:gd fmla="*/ 14 w 116" name="T4"/>
                <a:gd fmla="*/ 25 h 127" name="T5"/>
                <a:gd fmla="*/ 33 w 116" name="T6"/>
                <a:gd fmla="*/ 2 h 127" name="T7"/>
                <a:gd fmla="*/ 38 w 116" name="T8"/>
                <a:gd fmla="*/ 0 h 127" name="T9"/>
                <a:gd fmla="*/ 48 w 116" name="T10"/>
                <a:gd fmla="*/ 10 h 127" name="T11"/>
                <a:gd fmla="*/ 43 w 116" name="T12"/>
                <a:gd fmla="*/ 16 h 127" name="T13"/>
                <a:gd fmla="*/ 33 w 116" name="T14"/>
                <a:gd fmla="*/ 36 h 127" name="T15"/>
                <a:gd fmla="*/ 31 w 116" name="T16"/>
                <a:gd fmla="*/ 66 h 127" name="T17"/>
                <a:gd fmla="*/ 34 w 116" name="T18"/>
                <a:gd fmla="*/ 106 h 127" name="T19"/>
                <a:gd fmla="*/ 54 w 116" name="T20"/>
                <a:gd fmla="*/ 105 h 127" name="T21"/>
                <a:gd fmla="*/ 65 w 116" name="T22"/>
                <a:gd fmla="*/ 22 h 127" name="T23"/>
                <a:gd fmla="*/ 94 w 116" name="T24"/>
                <a:gd fmla="*/ 28 h 127" name="T25"/>
                <a:gd fmla="*/ 80 w 116" name="T26"/>
                <a:gd fmla="*/ 104 h 12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27" w="115">
                  <a:moveTo>
                    <a:pt x="80" y="104"/>
                  </a:moveTo>
                  <a:cubicBezTo>
                    <a:pt x="38" y="127"/>
                    <a:pt x="38" y="127"/>
                    <a:pt x="38" y="127"/>
                  </a:cubicBezTo>
                  <a:cubicBezTo>
                    <a:pt x="38" y="127"/>
                    <a:pt x="0" y="64"/>
                    <a:pt x="14" y="25"/>
                  </a:cubicBezTo>
                  <a:cubicBezTo>
                    <a:pt x="17" y="16"/>
                    <a:pt x="23" y="8"/>
                    <a:pt x="33" y="2"/>
                  </a:cubicBezTo>
                  <a:cubicBezTo>
                    <a:pt x="34" y="1"/>
                    <a:pt x="36" y="0"/>
                    <a:pt x="38" y="0"/>
                  </a:cubicBezTo>
                  <a:cubicBezTo>
                    <a:pt x="39" y="2"/>
                    <a:pt x="43" y="6"/>
                    <a:pt x="48" y="10"/>
                  </a:cubicBezTo>
                  <a:cubicBezTo>
                    <a:pt x="46" y="12"/>
                    <a:pt x="44" y="14"/>
                    <a:pt x="43" y="16"/>
                  </a:cubicBezTo>
                  <a:cubicBezTo>
                    <a:pt x="39" y="22"/>
                    <a:pt x="36" y="29"/>
                    <a:pt x="33" y="36"/>
                  </a:cubicBezTo>
                  <a:cubicBezTo>
                    <a:pt x="31" y="46"/>
                    <a:pt x="30" y="56"/>
                    <a:pt x="31" y="66"/>
                  </a:cubicBezTo>
                  <a:cubicBezTo>
                    <a:pt x="32" y="79"/>
                    <a:pt x="33" y="93"/>
                    <a:pt x="34" y="106"/>
                  </a:cubicBezTo>
                  <a:cubicBezTo>
                    <a:pt x="35" y="120"/>
                    <a:pt x="55" y="118"/>
                    <a:pt x="54" y="105"/>
                  </a:cubicBezTo>
                  <a:cubicBezTo>
                    <a:pt x="52" y="77"/>
                    <a:pt x="43" y="43"/>
                    <a:pt x="65" y="22"/>
                  </a:cubicBezTo>
                  <a:cubicBezTo>
                    <a:pt x="73" y="26"/>
                    <a:pt x="83" y="29"/>
                    <a:pt x="94" y="28"/>
                  </a:cubicBezTo>
                  <a:cubicBezTo>
                    <a:pt x="116" y="27"/>
                    <a:pt x="100" y="77"/>
                    <a:pt x="80" y="104"/>
                  </a:cubicBezTo>
                  <a:close/>
                </a:path>
              </a:pathLst>
            </a:custGeom>
            <a:solidFill>
              <a:srgbClr val="72311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 name="ïS1iḓé">
              <a:extLst>
                <a:ext uri="{FF2B5EF4-FFF2-40B4-BE49-F238E27FC236}">
                  <a16:creationId xmlns:a16="http://schemas.microsoft.com/office/drawing/2014/main" id="{CA1FAA31-01CA-465B-B048-AE5E5238DD24}"/>
                </a:ext>
              </a:extLst>
            </p:cNvPr>
            <p:cNvSpPr/>
            <p:nvPr/>
          </p:nvSpPr>
          <p:spPr bwMode="auto">
            <a:xfrm>
              <a:off x="5121584" y="4001271"/>
              <a:ext cx="105751" cy="138290"/>
            </a:xfrm>
            <a:custGeom>
              <a:gdLst>
                <a:gd fmla="*/ 46 w 51" name="T0"/>
                <a:gd fmla="*/ 41 h 67" name="T1"/>
                <a:gd fmla="*/ 36 w 51" name="T2"/>
                <a:gd fmla="*/ 53 h 67" name="T3"/>
                <a:gd fmla="*/ 11 w 51" name="T4"/>
                <a:gd fmla="*/ 67 h 67" name="T5"/>
                <a:gd fmla="*/ 0 w 51" name="T6"/>
                <a:gd fmla="*/ 41 h 67" name="T7"/>
                <a:gd fmla="*/ 6 w 51" name="T8"/>
                <a:gd fmla="*/ 37 h 67" name="T9"/>
                <a:gd fmla="*/ 14 w 51" name="T10"/>
                <a:gd fmla="*/ 24 h 67" name="T11"/>
                <a:gd fmla="*/ 35 w 51" name="T12"/>
                <a:gd fmla="*/ 0 h 67" name="T13"/>
                <a:gd fmla="*/ 46 w 51" name="T14"/>
                <a:gd fmla="*/ 41 h 6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7" w="51">
                  <a:moveTo>
                    <a:pt x="46" y="41"/>
                  </a:moveTo>
                  <a:cubicBezTo>
                    <a:pt x="44" y="45"/>
                    <a:pt x="40" y="49"/>
                    <a:pt x="36" y="53"/>
                  </a:cubicBezTo>
                  <a:cubicBezTo>
                    <a:pt x="11" y="67"/>
                    <a:pt x="11" y="67"/>
                    <a:pt x="11" y="67"/>
                  </a:cubicBezTo>
                  <a:cubicBezTo>
                    <a:pt x="4" y="57"/>
                    <a:pt x="0" y="41"/>
                    <a:pt x="0" y="41"/>
                  </a:cubicBezTo>
                  <a:cubicBezTo>
                    <a:pt x="6" y="37"/>
                    <a:pt x="6" y="37"/>
                    <a:pt x="6" y="37"/>
                  </a:cubicBezTo>
                  <a:cubicBezTo>
                    <a:pt x="8" y="30"/>
                    <a:pt x="6" y="28"/>
                    <a:pt x="14" y="24"/>
                  </a:cubicBezTo>
                  <a:cubicBezTo>
                    <a:pt x="23" y="20"/>
                    <a:pt x="33" y="11"/>
                    <a:pt x="35" y="0"/>
                  </a:cubicBezTo>
                  <a:cubicBezTo>
                    <a:pt x="35" y="0"/>
                    <a:pt x="51" y="16"/>
                    <a:pt x="46" y="41"/>
                  </a:cubicBezTo>
                  <a:close/>
                </a:path>
              </a:pathLst>
            </a:custGeom>
            <a:solidFill>
              <a:srgbClr val="72311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 name="îṧḷiḑé">
              <a:extLst>
                <a:ext uri="{FF2B5EF4-FFF2-40B4-BE49-F238E27FC236}">
                  <a16:creationId xmlns:a16="http://schemas.microsoft.com/office/drawing/2014/main" id="{4336971B-14B0-4FDE-B1A6-359A233DB826}"/>
                </a:ext>
              </a:extLst>
            </p:cNvPr>
            <p:cNvSpPr/>
            <p:nvPr/>
          </p:nvSpPr>
          <p:spPr bwMode="auto">
            <a:xfrm>
              <a:off x="5011186" y="4304577"/>
              <a:ext cx="79022" cy="131317"/>
            </a:xfrm>
            <a:custGeom>
              <a:gdLst>
                <a:gd fmla="*/ 38 w 38" name="T0"/>
                <a:gd fmla="*/ 46 h 63" name="T1"/>
                <a:gd fmla="*/ 21 w 38" name="T2"/>
                <a:gd fmla="*/ 63 h 63" name="T3"/>
                <a:gd fmla="*/ 17 w 38" name="T4"/>
                <a:gd fmla="*/ 63 h 63" name="T5"/>
                <a:gd fmla="*/ 0 w 38" name="T6"/>
                <a:gd fmla="*/ 46 h 63" name="T7"/>
                <a:gd fmla="*/ 0 w 38" name="T8"/>
                <a:gd fmla="*/ 17 h 63" name="T9"/>
                <a:gd fmla="*/ 17 w 38" name="T10"/>
                <a:gd fmla="*/ 0 h 63" name="T11"/>
                <a:gd fmla="*/ 21 w 38" name="T12"/>
                <a:gd fmla="*/ 0 h 63" name="T13"/>
                <a:gd fmla="*/ 38 w 38" name="T14"/>
                <a:gd fmla="*/ 17 h 63" name="T15"/>
                <a:gd fmla="*/ 38 w 38" name="T16"/>
                <a:gd fmla="*/ 46 h 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2" w="38">
                  <a:moveTo>
                    <a:pt x="38" y="46"/>
                  </a:moveTo>
                  <a:cubicBezTo>
                    <a:pt x="38" y="55"/>
                    <a:pt x="31" y="63"/>
                    <a:pt x="21" y="63"/>
                  </a:cubicBezTo>
                  <a:cubicBezTo>
                    <a:pt x="17" y="63"/>
                    <a:pt x="17" y="63"/>
                    <a:pt x="17" y="63"/>
                  </a:cubicBezTo>
                  <a:cubicBezTo>
                    <a:pt x="7" y="63"/>
                    <a:pt x="0" y="55"/>
                    <a:pt x="0" y="46"/>
                  </a:cubicBezTo>
                  <a:cubicBezTo>
                    <a:pt x="0" y="17"/>
                    <a:pt x="0" y="17"/>
                    <a:pt x="0" y="17"/>
                  </a:cubicBezTo>
                  <a:cubicBezTo>
                    <a:pt x="0" y="7"/>
                    <a:pt x="7" y="0"/>
                    <a:pt x="17" y="0"/>
                  </a:cubicBezTo>
                  <a:cubicBezTo>
                    <a:pt x="21" y="0"/>
                    <a:pt x="21" y="0"/>
                    <a:pt x="21" y="0"/>
                  </a:cubicBezTo>
                  <a:cubicBezTo>
                    <a:pt x="31" y="0"/>
                    <a:pt x="38" y="7"/>
                    <a:pt x="38" y="17"/>
                  </a:cubicBezTo>
                  <a:cubicBezTo>
                    <a:pt x="38" y="46"/>
                    <a:pt x="38" y="46"/>
                    <a:pt x="38" y="46"/>
                  </a:cubicBezTo>
                </a:path>
              </a:pathLst>
            </a:custGeom>
            <a:solidFill>
              <a:srgbClr val="FF954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 name="ï$1íḓe">
              <a:extLst>
                <a:ext uri="{FF2B5EF4-FFF2-40B4-BE49-F238E27FC236}">
                  <a16:creationId xmlns:a16="http://schemas.microsoft.com/office/drawing/2014/main" id="{BDB3AF79-6EAF-4D1A-944C-C18B8902178E}"/>
                </a:ext>
              </a:extLst>
            </p:cNvPr>
            <p:cNvSpPr/>
            <p:nvPr/>
          </p:nvSpPr>
          <p:spPr bwMode="auto">
            <a:xfrm>
              <a:off x="4944946" y="4373141"/>
              <a:ext cx="210339" cy="39511"/>
            </a:xfrm>
            <a:custGeom>
              <a:gdLst>
                <a:gd fmla="*/ 4 w 101" name="T0"/>
                <a:gd fmla="*/ 18 h 19" name="T1"/>
                <a:gd fmla="*/ 3 w 101" name="T2"/>
                <a:gd fmla="*/ 18 h 19" name="T3"/>
                <a:gd fmla="*/ 0 w 101" name="T4"/>
                <a:gd fmla="*/ 19 h 19" name="T5"/>
                <a:gd fmla="*/ 4 w 101" name="T6"/>
                <a:gd fmla="*/ 18 h 19" name="T7"/>
                <a:gd fmla="*/ 16 w 101" name="T8"/>
                <a:gd fmla="*/ 15 h 19" name="T9"/>
                <a:gd fmla="*/ 13 w 101" name="T10"/>
                <a:gd fmla="*/ 16 h 19" name="T11"/>
                <a:gd fmla="*/ 14 w 101" name="T12"/>
                <a:gd fmla="*/ 19 h 19" name="T13"/>
                <a:gd fmla="*/ 14 w 101" name="T14"/>
                <a:gd fmla="*/ 19 h 19" name="T15"/>
                <a:gd fmla="*/ 16 w 101" name="T16"/>
                <a:gd fmla="*/ 15 h 19" name="T17"/>
                <a:gd fmla="*/ 94 w 101" name="T18"/>
                <a:gd fmla="*/ 0 h 19" name="T19"/>
                <a:gd fmla="*/ 70 w 101" name="T20"/>
                <a:gd fmla="*/ 5 h 19" name="T21"/>
                <a:gd fmla="*/ 70 w 101" name="T22"/>
                <a:gd fmla="*/ 7 h 19" name="T23"/>
                <a:gd fmla="*/ 88 w 101" name="T24"/>
                <a:gd fmla="*/ 18 h 19" name="T25"/>
                <a:gd fmla="*/ 88 w 101" name="T26"/>
                <a:gd fmla="*/ 16 h 19" name="T27"/>
                <a:gd fmla="*/ 92 w 101" name="T28"/>
                <a:gd fmla="*/ 1 h 19" name="T29"/>
                <a:gd fmla="*/ 100 w 101" name="T30"/>
                <a:gd fmla="*/ 6 h 19" name="T31"/>
                <a:gd fmla="*/ 101 w 101" name="T32"/>
                <a:gd fmla="*/ 6 h 19" name="T33"/>
                <a:gd fmla="*/ 94 w 101" name="T34"/>
                <a:gd fmla="*/ 0 h 1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9" w="100">
                  <a:moveTo>
                    <a:pt x="4" y="18"/>
                  </a:moveTo>
                  <a:cubicBezTo>
                    <a:pt x="3" y="18"/>
                    <a:pt x="3" y="18"/>
                    <a:pt x="3" y="18"/>
                  </a:cubicBezTo>
                  <a:cubicBezTo>
                    <a:pt x="0" y="19"/>
                    <a:pt x="0" y="19"/>
                    <a:pt x="0" y="19"/>
                  </a:cubicBezTo>
                  <a:cubicBezTo>
                    <a:pt x="4" y="18"/>
                    <a:pt x="4" y="18"/>
                    <a:pt x="4" y="18"/>
                  </a:cubicBezTo>
                  <a:moveTo>
                    <a:pt x="16" y="15"/>
                  </a:moveTo>
                  <a:cubicBezTo>
                    <a:pt x="13" y="16"/>
                    <a:pt x="13" y="16"/>
                    <a:pt x="13" y="16"/>
                  </a:cubicBezTo>
                  <a:cubicBezTo>
                    <a:pt x="14" y="19"/>
                    <a:pt x="14" y="19"/>
                    <a:pt x="14" y="19"/>
                  </a:cubicBezTo>
                  <a:cubicBezTo>
                    <a:pt x="14" y="19"/>
                    <a:pt x="14" y="19"/>
                    <a:pt x="14" y="19"/>
                  </a:cubicBezTo>
                  <a:cubicBezTo>
                    <a:pt x="15" y="18"/>
                    <a:pt x="15" y="17"/>
                    <a:pt x="16" y="15"/>
                  </a:cubicBezTo>
                  <a:moveTo>
                    <a:pt x="94" y="0"/>
                  </a:moveTo>
                  <a:cubicBezTo>
                    <a:pt x="70" y="5"/>
                    <a:pt x="70" y="5"/>
                    <a:pt x="70" y="5"/>
                  </a:cubicBezTo>
                  <a:cubicBezTo>
                    <a:pt x="70" y="7"/>
                    <a:pt x="70" y="7"/>
                    <a:pt x="70" y="7"/>
                  </a:cubicBezTo>
                  <a:cubicBezTo>
                    <a:pt x="78" y="9"/>
                    <a:pt x="86" y="12"/>
                    <a:pt x="88" y="18"/>
                  </a:cubicBezTo>
                  <a:cubicBezTo>
                    <a:pt x="88" y="16"/>
                    <a:pt x="88" y="16"/>
                    <a:pt x="88" y="16"/>
                  </a:cubicBezTo>
                  <a:cubicBezTo>
                    <a:pt x="92" y="1"/>
                    <a:pt x="92" y="1"/>
                    <a:pt x="92" y="1"/>
                  </a:cubicBezTo>
                  <a:cubicBezTo>
                    <a:pt x="100" y="6"/>
                    <a:pt x="100" y="6"/>
                    <a:pt x="100" y="6"/>
                  </a:cubicBezTo>
                  <a:cubicBezTo>
                    <a:pt x="101" y="6"/>
                    <a:pt x="101" y="6"/>
                    <a:pt x="101" y="6"/>
                  </a:cubicBezTo>
                  <a:cubicBezTo>
                    <a:pt x="94" y="0"/>
                    <a:pt x="94" y="0"/>
                    <a:pt x="94" y="0"/>
                  </a:cubicBezTo>
                </a:path>
              </a:pathLst>
            </a:custGeom>
            <a:solidFill>
              <a:srgbClr val="D3CCC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 name="íṧľiḍè">
              <a:extLst>
                <a:ext uri="{FF2B5EF4-FFF2-40B4-BE49-F238E27FC236}">
                  <a16:creationId xmlns:a16="http://schemas.microsoft.com/office/drawing/2014/main" id="{7F4FD9D9-2FCC-4718-AAA8-EEE020E44E6B}"/>
                </a:ext>
              </a:extLst>
            </p:cNvPr>
            <p:cNvSpPr/>
            <p:nvPr/>
          </p:nvSpPr>
          <p:spPr bwMode="auto">
            <a:xfrm>
              <a:off x="5127395" y="4375465"/>
              <a:ext cx="25566" cy="30214"/>
            </a:xfrm>
            <a:custGeom>
              <a:gdLst>
                <a:gd fmla="*/ 8 w 22" name="T0"/>
                <a:gd fmla="*/ 0 h 26" name="T1"/>
                <a:gd fmla="*/ 0 w 22" name="T2"/>
                <a:gd fmla="*/ 26 h 26" name="T3"/>
                <a:gd fmla="*/ 4 w 22" name="T4"/>
                <a:gd fmla="*/ 19 h 26" name="T5"/>
                <a:gd fmla="*/ 22 w 22" name="T6"/>
                <a:gd fmla="*/ 9 h 26" name="T7"/>
                <a:gd fmla="*/ 8 w 22" name="T8"/>
                <a:gd fmla="*/ 0 h 26" name="T9"/>
              </a:gdLst>
              <a:cxnLst>
                <a:cxn ang="0">
                  <a:pos x="T0" y="T1"/>
                </a:cxn>
                <a:cxn ang="0">
                  <a:pos x="T2" y="T3"/>
                </a:cxn>
                <a:cxn ang="0">
                  <a:pos x="T4" y="T5"/>
                </a:cxn>
                <a:cxn ang="0">
                  <a:pos x="T6" y="T7"/>
                </a:cxn>
                <a:cxn ang="0">
                  <a:pos x="T8" y="T9"/>
                </a:cxn>
              </a:cxnLst>
              <a:rect b="b" l="0" r="r" t="0"/>
              <a:pathLst>
                <a:path h="26" w="22">
                  <a:moveTo>
                    <a:pt x="8" y="0"/>
                  </a:moveTo>
                  <a:lnTo>
                    <a:pt x="0" y="26"/>
                  </a:lnTo>
                  <a:lnTo>
                    <a:pt x="4" y="19"/>
                  </a:lnTo>
                  <a:lnTo>
                    <a:pt x="22" y="9"/>
                  </a:lnTo>
                  <a:lnTo>
                    <a:pt x="8" y="0"/>
                  </a:lnTo>
                  <a:close/>
                </a:path>
              </a:pathLst>
            </a:custGeom>
            <a:solidFill>
              <a:srgbClr val="1F1E2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 name="ïsḷïḓê">
              <a:extLst>
                <a:ext uri="{FF2B5EF4-FFF2-40B4-BE49-F238E27FC236}">
                  <a16:creationId xmlns:a16="http://schemas.microsoft.com/office/drawing/2014/main" id="{745A4B24-ED06-4235-9F81-51C9A791422B}"/>
                </a:ext>
              </a:extLst>
            </p:cNvPr>
            <p:cNvSpPr/>
            <p:nvPr/>
          </p:nvSpPr>
          <p:spPr bwMode="auto">
            <a:xfrm>
              <a:off x="5127395" y="4375465"/>
              <a:ext cx="25566" cy="30214"/>
            </a:xfrm>
            <a:custGeom>
              <a:gdLst>
                <a:gd fmla="*/ 8 w 22" name="T0"/>
                <a:gd fmla="*/ 0 h 26" name="T1"/>
                <a:gd fmla="*/ 0 w 22" name="T2"/>
                <a:gd fmla="*/ 26 h 26" name="T3"/>
                <a:gd fmla="*/ 4 w 22" name="T4"/>
                <a:gd fmla="*/ 19 h 26" name="T5"/>
                <a:gd fmla="*/ 22 w 22" name="T6"/>
                <a:gd fmla="*/ 9 h 26" name="T7"/>
                <a:gd fmla="*/ 8 w 22" name="T8"/>
                <a:gd fmla="*/ 0 h 26" name="T9"/>
              </a:gdLst>
              <a:cxnLst>
                <a:cxn ang="0">
                  <a:pos x="T0" y="T1"/>
                </a:cxn>
                <a:cxn ang="0">
                  <a:pos x="T2" y="T3"/>
                </a:cxn>
                <a:cxn ang="0">
                  <a:pos x="T4" y="T5"/>
                </a:cxn>
                <a:cxn ang="0">
                  <a:pos x="T6" y="T7"/>
                </a:cxn>
                <a:cxn ang="0">
                  <a:pos x="T8" y="T9"/>
                </a:cxn>
              </a:cxnLst>
              <a:rect b="b" l="0" r="r" t="0"/>
              <a:pathLst>
                <a:path h="26" w="22">
                  <a:moveTo>
                    <a:pt x="8" y="0"/>
                  </a:moveTo>
                  <a:lnTo>
                    <a:pt x="0" y="26"/>
                  </a:lnTo>
                  <a:lnTo>
                    <a:pt x="4" y="19"/>
                  </a:lnTo>
                  <a:lnTo>
                    <a:pt x="22" y="9"/>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69" name="îṡľîḑe">
              <a:extLst>
                <a:ext uri="{FF2B5EF4-FFF2-40B4-BE49-F238E27FC236}">
                  <a16:creationId xmlns:a16="http://schemas.microsoft.com/office/drawing/2014/main" id="{65C475F8-0024-4EA2-B8DA-01DB6022CFBF}"/>
                </a:ext>
              </a:extLst>
            </p:cNvPr>
            <p:cNvSpPr/>
            <p:nvPr/>
          </p:nvSpPr>
          <p:spPr bwMode="auto">
            <a:xfrm flipH="1">
              <a:off x="4973999" y="4412652"/>
              <a:ext cx="0" cy="0"/>
            </a:xfrm>
            <a:custGeom>
              <a:cxnLst>
                <a:cxn ang="0">
                  <a:pos x="0" y="0"/>
                </a:cxn>
                <a:cxn ang="0">
                  <a:pos x="0" y="0"/>
                </a:cxn>
                <a:cxn ang="0">
                  <a:pos x="0" y="0"/>
                </a:cxn>
                <a:cxn ang="0">
                  <a:pos x="0" y="0"/>
                </a:cxn>
              </a:cxnLst>
              <a:rect b="b" l="0" r="r" t="0"/>
              <a:pathLst>
                <a:path>
                  <a:moveTo>
                    <a:pt x="0" y="0"/>
                  </a:moveTo>
                  <a:cubicBezTo>
                    <a:pt x="0" y="0"/>
                    <a:pt x="0" y="0"/>
                    <a:pt x="0" y="0"/>
                  </a:cubicBezTo>
                  <a:cubicBezTo>
                    <a:pt x="0" y="0"/>
                    <a:pt x="0" y="0"/>
                    <a:pt x="0" y="0"/>
                  </a:cubicBezTo>
                  <a:cubicBezTo>
                    <a:pt x="0" y="0"/>
                    <a:pt x="0" y="0"/>
                    <a:pt x="0" y="0"/>
                  </a:cubicBezTo>
                </a:path>
              </a:pathLst>
            </a:custGeom>
            <a:solidFill>
              <a:srgbClr val="1F1E27"/>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 name="ïṧḻïďè">
              <a:extLst>
                <a:ext uri="{FF2B5EF4-FFF2-40B4-BE49-F238E27FC236}">
                  <a16:creationId xmlns:a16="http://schemas.microsoft.com/office/drawing/2014/main" id="{2BA84A17-986C-412F-B81F-92E42DEC8B3D}"/>
                </a:ext>
              </a:extLst>
            </p:cNvPr>
            <p:cNvSpPr/>
            <p:nvPr/>
          </p:nvSpPr>
          <p:spPr bwMode="auto">
            <a:xfrm>
              <a:off x="4973999" y="4387086"/>
              <a:ext cx="153396" cy="58105"/>
            </a:xfrm>
            <a:custGeom>
              <a:gdLst>
                <a:gd fmla="*/ 18 w 74" name="T0"/>
                <a:gd fmla="*/ 5 h 28" name="T1"/>
                <a:gd fmla="*/ 2 w 74" name="T2"/>
                <a:gd fmla="*/ 8 h 28" name="T3"/>
                <a:gd fmla="*/ 0 w 74" name="T4"/>
                <a:gd fmla="*/ 12 h 28" name="T5"/>
                <a:gd fmla="*/ 0 w 74" name="T6"/>
                <a:gd fmla="*/ 12 h 28" name="T7"/>
                <a:gd fmla="*/ 6 w 74" name="T8"/>
                <a:gd fmla="*/ 28 h 28" name="T9"/>
                <a:gd fmla="*/ 22 w 74" name="T10"/>
                <a:gd fmla="*/ 22 h 28" name="T11"/>
                <a:gd fmla="*/ 24 w 74" name="T12"/>
                <a:gd fmla="*/ 22 h 28" name="T13"/>
                <a:gd fmla="*/ 30 w 74" name="T14"/>
                <a:gd fmla="*/ 22 h 28" name="T15"/>
                <a:gd fmla="*/ 30 w 74" name="T16"/>
                <a:gd fmla="*/ 22 h 28" name="T17"/>
                <a:gd fmla="*/ 18 w 74" name="T18"/>
                <a:gd fmla="*/ 6 h 28" name="T19"/>
                <a:gd fmla="*/ 18 w 74" name="T20"/>
                <a:gd fmla="*/ 5 h 28" name="T21"/>
                <a:gd fmla="*/ 56 w 74" name="T22"/>
                <a:gd fmla="*/ 0 h 28" name="T23"/>
                <a:gd fmla="*/ 56 w 74" name="T24"/>
                <a:gd fmla="*/ 6 h 28" name="T25"/>
                <a:gd fmla="*/ 45 w 74" name="T26"/>
                <a:gd fmla="*/ 22 h 28" name="T27"/>
                <a:gd fmla="*/ 55 w 74" name="T28"/>
                <a:gd fmla="*/ 17 h 28" name="T29"/>
                <a:gd fmla="*/ 71 w 74" name="T30"/>
                <a:gd fmla="*/ 20 h 28" name="T31"/>
                <a:gd fmla="*/ 71 w 74" name="T32"/>
                <a:gd fmla="*/ 20 h 28" name="T33"/>
                <a:gd fmla="*/ 74 w 74" name="T34"/>
                <a:gd fmla="*/ 11 h 28" name="T35"/>
                <a:gd fmla="*/ 56 w 74" name="T36"/>
                <a:gd fmla="*/ 0 h 2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8" w="74">
                  <a:moveTo>
                    <a:pt x="18" y="5"/>
                  </a:moveTo>
                  <a:cubicBezTo>
                    <a:pt x="2" y="8"/>
                    <a:pt x="2" y="8"/>
                    <a:pt x="2" y="8"/>
                  </a:cubicBezTo>
                  <a:cubicBezTo>
                    <a:pt x="1" y="10"/>
                    <a:pt x="1" y="11"/>
                    <a:pt x="0" y="12"/>
                  </a:cubicBezTo>
                  <a:cubicBezTo>
                    <a:pt x="0" y="12"/>
                    <a:pt x="0" y="12"/>
                    <a:pt x="0" y="12"/>
                  </a:cubicBezTo>
                  <a:cubicBezTo>
                    <a:pt x="6" y="28"/>
                    <a:pt x="6" y="28"/>
                    <a:pt x="6" y="28"/>
                  </a:cubicBezTo>
                  <a:cubicBezTo>
                    <a:pt x="8" y="27"/>
                    <a:pt x="19" y="23"/>
                    <a:pt x="22" y="22"/>
                  </a:cubicBezTo>
                  <a:cubicBezTo>
                    <a:pt x="22" y="22"/>
                    <a:pt x="23" y="22"/>
                    <a:pt x="24" y="22"/>
                  </a:cubicBezTo>
                  <a:cubicBezTo>
                    <a:pt x="26" y="22"/>
                    <a:pt x="28" y="22"/>
                    <a:pt x="30" y="22"/>
                  </a:cubicBezTo>
                  <a:cubicBezTo>
                    <a:pt x="30" y="22"/>
                    <a:pt x="30" y="22"/>
                    <a:pt x="30" y="22"/>
                  </a:cubicBezTo>
                  <a:cubicBezTo>
                    <a:pt x="23" y="20"/>
                    <a:pt x="18" y="14"/>
                    <a:pt x="18" y="6"/>
                  </a:cubicBezTo>
                  <a:cubicBezTo>
                    <a:pt x="18" y="5"/>
                    <a:pt x="18" y="5"/>
                    <a:pt x="18" y="5"/>
                  </a:cubicBezTo>
                  <a:moveTo>
                    <a:pt x="56" y="0"/>
                  </a:moveTo>
                  <a:cubicBezTo>
                    <a:pt x="56" y="6"/>
                    <a:pt x="56" y="6"/>
                    <a:pt x="56" y="6"/>
                  </a:cubicBezTo>
                  <a:cubicBezTo>
                    <a:pt x="56" y="13"/>
                    <a:pt x="52" y="19"/>
                    <a:pt x="45" y="22"/>
                  </a:cubicBezTo>
                  <a:cubicBezTo>
                    <a:pt x="49" y="21"/>
                    <a:pt x="53" y="20"/>
                    <a:pt x="55" y="17"/>
                  </a:cubicBezTo>
                  <a:cubicBezTo>
                    <a:pt x="71" y="20"/>
                    <a:pt x="71" y="20"/>
                    <a:pt x="71" y="20"/>
                  </a:cubicBezTo>
                  <a:cubicBezTo>
                    <a:pt x="71" y="20"/>
                    <a:pt x="71" y="20"/>
                    <a:pt x="71" y="20"/>
                  </a:cubicBezTo>
                  <a:cubicBezTo>
                    <a:pt x="74" y="11"/>
                    <a:pt x="74" y="11"/>
                    <a:pt x="74" y="11"/>
                  </a:cubicBezTo>
                  <a:cubicBezTo>
                    <a:pt x="72" y="5"/>
                    <a:pt x="64" y="2"/>
                    <a:pt x="56" y="0"/>
                  </a:cubicBezTo>
                </a:path>
              </a:pathLst>
            </a:custGeom>
            <a:solidFill>
              <a:srgbClr val="D3CCC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 name="îṣlïḋê">
              <a:extLst>
                <a:ext uri="{FF2B5EF4-FFF2-40B4-BE49-F238E27FC236}">
                  <a16:creationId xmlns:a16="http://schemas.microsoft.com/office/drawing/2014/main" id="{D2A6D46E-070E-4FAE-BA6A-0F1D36528192}"/>
                </a:ext>
              </a:extLst>
            </p:cNvPr>
            <p:cNvSpPr/>
            <p:nvPr/>
          </p:nvSpPr>
          <p:spPr bwMode="auto">
            <a:xfrm>
              <a:off x="5121584" y="4385924"/>
              <a:ext cx="54619" cy="42998"/>
            </a:xfrm>
            <a:custGeom>
              <a:gdLst>
                <a:gd fmla="*/ 29 w 47" name="T0"/>
                <a:gd fmla="*/ 0 h 37" name="T1"/>
                <a:gd fmla="*/ 27 w 47" name="T2"/>
                <a:gd fmla="*/ 0 h 37" name="T3"/>
                <a:gd fmla="*/ 9 w 47" name="T4"/>
                <a:gd fmla="*/ 10 h 37" name="T5"/>
                <a:gd fmla="*/ 5 w 47" name="T6"/>
                <a:gd fmla="*/ 17 h 37" name="T7"/>
                <a:gd fmla="*/ 5 w 47" name="T8"/>
                <a:gd fmla="*/ 21 h 37" name="T9"/>
                <a:gd fmla="*/ 0 w 47" name="T10"/>
                <a:gd fmla="*/ 37 h 37" name="T11"/>
                <a:gd fmla="*/ 47 w 47" name="T12"/>
                <a:gd fmla="*/ 12 h 37" name="T13"/>
                <a:gd fmla="*/ 29 w 47" name="T14"/>
                <a:gd fmla="*/ 0 h 3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 w="47">
                  <a:moveTo>
                    <a:pt x="29" y="0"/>
                  </a:moveTo>
                  <a:lnTo>
                    <a:pt x="27" y="0"/>
                  </a:lnTo>
                  <a:lnTo>
                    <a:pt x="9" y="10"/>
                  </a:lnTo>
                  <a:lnTo>
                    <a:pt x="5" y="17"/>
                  </a:lnTo>
                  <a:lnTo>
                    <a:pt x="5" y="21"/>
                  </a:lnTo>
                  <a:lnTo>
                    <a:pt x="0" y="37"/>
                  </a:lnTo>
                  <a:lnTo>
                    <a:pt x="47" y="12"/>
                  </a:lnTo>
                  <a:lnTo>
                    <a:pt x="29" y="0"/>
                  </a:lnTo>
                  <a:close/>
                </a:path>
              </a:pathLst>
            </a:custGeom>
            <a:solidFill>
              <a:srgbClr val="35334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 name="ïṣ1íḍe">
              <a:extLst>
                <a:ext uri="{FF2B5EF4-FFF2-40B4-BE49-F238E27FC236}">
                  <a16:creationId xmlns:a16="http://schemas.microsoft.com/office/drawing/2014/main" id="{89B1AE69-BF2F-4F20-97D1-2ABEDFFB72AD}"/>
                </a:ext>
              </a:extLst>
            </p:cNvPr>
            <p:cNvSpPr/>
            <p:nvPr/>
          </p:nvSpPr>
          <p:spPr bwMode="auto">
            <a:xfrm>
              <a:off x="5121584" y="4385924"/>
              <a:ext cx="54619" cy="42998"/>
            </a:xfrm>
            <a:custGeom>
              <a:gdLst>
                <a:gd fmla="*/ 29 w 47" name="T0"/>
                <a:gd fmla="*/ 0 h 37" name="T1"/>
                <a:gd fmla="*/ 27 w 47" name="T2"/>
                <a:gd fmla="*/ 0 h 37" name="T3"/>
                <a:gd fmla="*/ 9 w 47" name="T4"/>
                <a:gd fmla="*/ 10 h 37" name="T5"/>
                <a:gd fmla="*/ 5 w 47" name="T6"/>
                <a:gd fmla="*/ 17 h 37" name="T7"/>
                <a:gd fmla="*/ 5 w 47" name="T8"/>
                <a:gd fmla="*/ 21 h 37" name="T9"/>
                <a:gd fmla="*/ 0 w 47" name="T10"/>
                <a:gd fmla="*/ 37 h 37" name="T11"/>
                <a:gd fmla="*/ 47 w 47" name="T12"/>
                <a:gd fmla="*/ 12 h 37" name="T13"/>
                <a:gd fmla="*/ 29 w 47" name="T14"/>
                <a:gd fmla="*/ 0 h 3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 w="47">
                  <a:moveTo>
                    <a:pt x="29" y="0"/>
                  </a:moveTo>
                  <a:lnTo>
                    <a:pt x="27" y="0"/>
                  </a:lnTo>
                  <a:lnTo>
                    <a:pt x="9" y="10"/>
                  </a:lnTo>
                  <a:lnTo>
                    <a:pt x="5" y="17"/>
                  </a:lnTo>
                  <a:lnTo>
                    <a:pt x="5" y="21"/>
                  </a:lnTo>
                  <a:lnTo>
                    <a:pt x="0" y="37"/>
                  </a:lnTo>
                  <a:lnTo>
                    <a:pt x="47" y="12"/>
                  </a:lnTo>
                  <a:lnTo>
                    <a:pt x="2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73" name="íŝļîḍé">
              <a:extLst>
                <a:ext uri="{FF2B5EF4-FFF2-40B4-BE49-F238E27FC236}">
                  <a16:creationId xmlns:a16="http://schemas.microsoft.com/office/drawing/2014/main" id="{A8FAEABB-1F98-45FA-A52E-BB65CD103597}"/>
                </a:ext>
              </a:extLst>
            </p:cNvPr>
            <p:cNvSpPr/>
            <p:nvPr/>
          </p:nvSpPr>
          <p:spPr bwMode="auto">
            <a:xfrm>
              <a:off x="4921704" y="4405680"/>
              <a:ext cx="65077" cy="39511"/>
            </a:xfrm>
            <a:custGeom>
              <a:gdLst>
                <a:gd fmla="*/ 24 w 31" name="T0"/>
                <a:gd fmla="*/ 0 h 19" name="T1"/>
                <a:gd fmla="*/ 15 w 31" name="T2"/>
                <a:gd fmla="*/ 2 h 19" name="T3"/>
                <a:gd fmla="*/ 11 w 31" name="T4"/>
                <a:gd fmla="*/ 3 h 19" name="T5"/>
                <a:gd fmla="*/ 0 w 31" name="T6"/>
                <a:gd fmla="*/ 8 h 19" name="T7"/>
                <a:gd fmla="*/ 30 w 31" name="T8"/>
                <a:gd fmla="*/ 19 h 19" name="T9"/>
                <a:gd fmla="*/ 31 w 31" name="T10"/>
                <a:gd fmla="*/ 19 h 19" name="T11"/>
                <a:gd fmla="*/ 25 w 31" name="T12"/>
                <a:gd fmla="*/ 3 h 19" name="T13"/>
                <a:gd fmla="*/ 25 w 31" name="T14"/>
                <a:gd fmla="*/ 3 h 19" name="T15"/>
                <a:gd fmla="*/ 24 w 31" name="T16"/>
                <a:gd fmla="*/ 0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31">
                  <a:moveTo>
                    <a:pt x="24" y="0"/>
                  </a:moveTo>
                  <a:cubicBezTo>
                    <a:pt x="15" y="2"/>
                    <a:pt x="15" y="2"/>
                    <a:pt x="15" y="2"/>
                  </a:cubicBezTo>
                  <a:cubicBezTo>
                    <a:pt x="11" y="3"/>
                    <a:pt x="11" y="3"/>
                    <a:pt x="11" y="3"/>
                  </a:cubicBezTo>
                  <a:cubicBezTo>
                    <a:pt x="0" y="8"/>
                    <a:pt x="0" y="8"/>
                    <a:pt x="0" y="8"/>
                  </a:cubicBezTo>
                  <a:cubicBezTo>
                    <a:pt x="9" y="11"/>
                    <a:pt x="30" y="19"/>
                    <a:pt x="30" y="19"/>
                  </a:cubicBezTo>
                  <a:cubicBezTo>
                    <a:pt x="30" y="19"/>
                    <a:pt x="30" y="19"/>
                    <a:pt x="31" y="19"/>
                  </a:cubicBezTo>
                  <a:cubicBezTo>
                    <a:pt x="25" y="3"/>
                    <a:pt x="25" y="3"/>
                    <a:pt x="25" y="3"/>
                  </a:cubicBezTo>
                  <a:cubicBezTo>
                    <a:pt x="25" y="3"/>
                    <a:pt x="25" y="3"/>
                    <a:pt x="25" y="3"/>
                  </a:cubicBezTo>
                  <a:cubicBezTo>
                    <a:pt x="24" y="0"/>
                    <a:pt x="24" y="0"/>
                    <a:pt x="24" y="0"/>
                  </a:cubicBezTo>
                </a:path>
              </a:pathLst>
            </a:custGeom>
            <a:solidFill>
              <a:srgbClr val="35334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 name="ïṣḻiḑe">
              <a:extLst>
                <a:ext uri="{FF2B5EF4-FFF2-40B4-BE49-F238E27FC236}">
                  <a16:creationId xmlns:a16="http://schemas.microsoft.com/office/drawing/2014/main" id="{BDEFD302-05B0-49D4-A4BE-E1A6AEAEDC70}"/>
                </a:ext>
              </a:extLst>
            </p:cNvPr>
            <p:cNvSpPr/>
            <p:nvPr/>
          </p:nvSpPr>
          <p:spPr bwMode="auto">
            <a:xfrm>
              <a:off x="5011186" y="4383600"/>
              <a:ext cx="79022" cy="49970"/>
            </a:xfrm>
            <a:custGeom>
              <a:gdLst>
                <a:gd fmla="*/ 38 w 38" name="T0"/>
                <a:gd fmla="*/ 0 h 24" name="T1"/>
                <a:gd fmla="*/ 0 w 38" name="T2"/>
                <a:gd fmla="*/ 7 h 24" name="T3"/>
                <a:gd fmla="*/ 0 w 38" name="T4"/>
                <a:gd fmla="*/ 8 h 24" name="T5"/>
                <a:gd fmla="*/ 12 w 38" name="T6"/>
                <a:gd fmla="*/ 24 h 24" name="T7"/>
                <a:gd fmla="*/ 19 w 38" name="T8"/>
                <a:gd fmla="*/ 24 h 24" name="T9"/>
                <a:gd fmla="*/ 27 w 38" name="T10"/>
                <a:gd fmla="*/ 24 h 24" name="T11"/>
                <a:gd fmla="*/ 38 w 38" name="T12"/>
                <a:gd fmla="*/ 8 h 24" name="T13"/>
                <a:gd fmla="*/ 38 w 38" name="T14"/>
                <a:gd fmla="*/ 2 h 24" name="T15"/>
                <a:gd fmla="*/ 38 w 38" name="T16"/>
                <a:gd fmla="*/ 0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38">
                  <a:moveTo>
                    <a:pt x="38" y="0"/>
                  </a:moveTo>
                  <a:cubicBezTo>
                    <a:pt x="0" y="7"/>
                    <a:pt x="0" y="7"/>
                    <a:pt x="0" y="7"/>
                  </a:cubicBezTo>
                  <a:cubicBezTo>
                    <a:pt x="0" y="8"/>
                    <a:pt x="0" y="8"/>
                    <a:pt x="0" y="8"/>
                  </a:cubicBezTo>
                  <a:cubicBezTo>
                    <a:pt x="0" y="16"/>
                    <a:pt x="5" y="22"/>
                    <a:pt x="12" y="24"/>
                  </a:cubicBezTo>
                  <a:cubicBezTo>
                    <a:pt x="14" y="24"/>
                    <a:pt x="17" y="24"/>
                    <a:pt x="19" y="24"/>
                  </a:cubicBezTo>
                  <a:cubicBezTo>
                    <a:pt x="22" y="24"/>
                    <a:pt x="24" y="24"/>
                    <a:pt x="27" y="24"/>
                  </a:cubicBezTo>
                  <a:cubicBezTo>
                    <a:pt x="34" y="21"/>
                    <a:pt x="38" y="15"/>
                    <a:pt x="38" y="8"/>
                  </a:cubicBezTo>
                  <a:cubicBezTo>
                    <a:pt x="38" y="2"/>
                    <a:pt x="38" y="2"/>
                    <a:pt x="38" y="2"/>
                  </a:cubicBezTo>
                  <a:cubicBezTo>
                    <a:pt x="38" y="0"/>
                    <a:pt x="38" y="0"/>
                    <a:pt x="38" y="0"/>
                  </a:cubicBezTo>
                </a:path>
              </a:pathLst>
            </a:custGeom>
            <a:solidFill>
              <a:srgbClr val="D3773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 name="iśļïḑê">
              <a:extLst>
                <a:ext uri="{FF2B5EF4-FFF2-40B4-BE49-F238E27FC236}">
                  <a16:creationId xmlns:a16="http://schemas.microsoft.com/office/drawing/2014/main" id="{AD825770-3E0D-42B7-9D87-12CD492C2B6B}"/>
                </a:ext>
              </a:extLst>
            </p:cNvPr>
            <p:cNvSpPr/>
            <p:nvPr/>
          </p:nvSpPr>
          <p:spPr bwMode="auto">
            <a:xfrm>
              <a:off x="4826412" y="4023350"/>
              <a:ext cx="390463" cy="391626"/>
            </a:xfrm>
            <a:custGeom>
              <a:gdLst>
                <a:gd fmla="*/ 177 w 188" name="T0"/>
                <a:gd fmla="*/ 155 h 188" name="T1"/>
                <a:gd fmla="*/ 135 w 188" name="T2"/>
                <a:gd fmla="*/ 181 h 188" name="T3"/>
                <a:gd fmla="*/ 86 w 188" name="T4"/>
                <a:gd fmla="*/ 185 h 188" name="T5"/>
                <a:gd fmla="*/ 24 w 188" name="T6"/>
                <a:gd fmla="*/ 133 h 188" name="T7"/>
                <a:gd fmla="*/ 24 w 188" name="T8"/>
                <a:gd fmla="*/ 132 h 188" name="T9"/>
                <a:gd fmla="*/ 21 w 188" name="T10"/>
                <a:gd fmla="*/ 133 h 188" name="T11"/>
                <a:gd fmla="*/ 21 w 188" name="T12"/>
                <a:gd fmla="*/ 133 h 188" name="T13"/>
                <a:gd fmla="*/ 1 w 188" name="T14"/>
                <a:gd fmla="*/ 111 h 188" name="T15"/>
                <a:gd fmla="*/ 1 w 188" name="T16"/>
                <a:gd fmla="*/ 111 h 188" name="T17"/>
                <a:gd fmla="*/ 17 w 188" name="T18"/>
                <a:gd fmla="*/ 86 h 188" name="T19"/>
                <a:gd fmla="*/ 17 w 188" name="T20"/>
                <a:gd fmla="*/ 85 h 188" name="T21"/>
                <a:gd fmla="*/ 20 w 188" name="T22"/>
                <a:gd fmla="*/ 85 h 188" name="T23"/>
                <a:gd fmla="*/ 21 w 188" name="T24"/>
                <a:gd fmla="*/ 85 h 188" name="T25"/>
                <a:gd fmla="*/ 19 w 188" name="T26"/>
                <a:gd fmla="*/ 71 h 188" name="T27"/>
                <a:gd fmla="*/ 22 w 188" name="T28"/>
                <a:gd fmla="*/ 47 h 188" name="T29"/>
                <a:gd fmla="*/ 72 w 188" name="T30"/>
                <a:gd fmla="*/ 7 h 188" name="T31"/>
                <a:gd fmla="*/ 120 w 188" name="T32"/>
                <a:gd fmla="*/ 3 h 188" name="T33"/>
                <a:gd fmla="*/ 182 w 188" name="T34"/>
                <a:gd fmla="*/ 58 h 188" name="T35"/>
                <a:gd fmla="*/ 187 w 188" name="T36"/>
                <a:gd fmla="*/ 117 h 188" name="T37"/>
                <a:gd fmla="*/ 177 w 188" name="T38"/>
                <a:gd fmla="*/ 155 h 18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88" w="188">
                  <a:moveTo>
                    <a:pt x="177" y="155"/>
                  </a:moveTo>
                  <a:cubicBezTo>
                    <a:pt x="168" y="170"/>
                    <a:pt x="153" y="180"/>
                    <a:pt x="135" y="181"/>
                  </a:cubicBezTo>
                  <a:cubicBezTo>
                    <a:pt x="86" y="185"/>
                    <a:pt x="86" y="185"/>
                    <a:pt x="86" y="185"/>
                  </a:cubicBezTo>
                  <a:cubicBezTo>
                    <a:pt x="55" y="188"/>
                    <a:pt x="28" y="164"/>
                    <a:pt x="24" y="133"/>
                  </a:cubicBezTo>
                  <a:cubicBezTo>
                    <a:pt x="24" y="132"/>
                    <a:pt x="24" y="132"/>
                    <a:pt x="24" y="132"/>
                  </a:cubicBezTo>
                  <a:cubicBezTo>
                    <a:pt x="23" y="133"/>
                    <a:pt x="22" y="133"/>
                    <a:pt x="21" y="133"/>
                  </a:cubicBezTo>
                  <a:cubicBezTo>
                    <a:pt x="21" y="133"/>
                    <a:pt x="21" y="133"/>
                    <a:pt x="21" y="133"/>
                  </a:cubicBezTo>
                  <a:cubicBezTo>
                    <a:pt x="8" y="134"/>
                    <a:pt x="2" y="124"/>
                    <a:pt x="1" y="111"/>
                  </a:cubicBezTo>
                  <a:cubicBezTo>
                    <a:pt x="1" y="111"/>
                    <a:pt x="1" y="111"/>
                    <a:pt x="1" y="111"/>
                  </a:cubicBezTo>
                  <a:cubicBezTo>
                    <a:pt x="0" y="98"/>
                    <a:pt x="4" y="87"/>
                    <a:pt x="17" y="86"/>
                  </a:cubicBezTo>
                  <a:cubicBezTo>
                    <a:pt x="17" y="85"/>
                    <a:pt x="17" y="85"/>
                    <a:pt x="17" y="85"/>
                  </a:cubicBezTo>
                  <a:cubicBezTo>
                    <a:pt x="18" y="85"/>
                    <a:pt x="19" y="85"/>
                    <a:pt x="20" y="85"/>
                  </a:cubicBezTo>
                  <a:cubicBezTo>
                    <a:pt x="21" y="85"/>
                    <a:pt x="21" y="85"/>
                    <a:pt x="21" y="85"/>
                  </a:cubicBezTo>
                  <a:cubicBezTo>
                    <a:pt x="19" y="71"/>
                    <a:pt x="19" y="71"/>
                    <a:pt x="19" y="71"/>
                  </a:cubicBezTo>
                  <a:cubicBezTo>
                    <a:pt x="19" y="63"/>
                    <a:pt x="20" y="54"/>
                    <a:pt x="22" y="47"/>
                  </a:cubicBezTo>
                  <a:cubicBezTo>
                    <a:pt x="29" y="25"/>
                    <a:pt x="48" y="9"/>
                    <a:pt x="72" y="7"/>
                  </a:cubicBezTo>
                  <a:cubicBezTo>
                    <a:pt x="120" y="3"/>
                    <a:pt x="120" y="3"/>
                    <a:pt x="120" y="3"/>
                  </a:cubicBezTo>
                  <a:cubicBezTo>
                    <a:pt x="152" y="0"/>
                    <a:pt x="179" y="25"/>
                    <a:pt x="182" y="58"/>
                  </a:cubicBezTo>
                  <a:cubicBezTo>
                    <a:pt x="187" y="117"/>
                    <a:pt x="187" y="117"/>
                    <a:pt x="187" y="117"/>
                  </a:cubicBezTo>
                  <a:cubicBezTo>
                    <a:pt x="188" y="131"/>
                    <a:pt x="184" y="144"/>
                    <a:pt x="177" y="155"/>
                  </a:cubicBezTo>
                  <a:close/>
                </a:path>
              </a:pathLst>
            </a:custGeom>
            <a:solidFill>
              <a:srgbClr val="FFB37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 name="íṥḻiḓé">
              <a:extLst>
                <a:ext uri="{FF2B5EF4-FFF2-40B4-BE49-F238E27FC236}">
                  <a16:creationId xmlns:a16="http://schemas.microsoft.com/office/drawing/2014/main" id="{701C80F8-2F84-4D61-BAB8-A88304A446BB}"/>
                </a:ext>
              </a:extLst>
            </p:cNvPr>
            <p:cNvSpPr/>
            <p:nvPr/>
          </p:nvSpPr>
          <p:spPr bwMode="auto">
            <a:xfrm>
              <a:off x="4826412" y="4120966"/>
              <a:ext cx="197556" cy="294010"/>
            </a:xfrm>
            <a:custGeom>
              <a:gdLst>
                <a:gd fmla="*/ 86 w 95" name="T0"/>
                <a:gd fmla="*/ 138 h 141" name="T1"/>
                <a:gd fmla="*/ 24 w 95" name="T2"/>
                <a:gd fmla="*/ 86 h 141" name="T3"/>
                <a:gd fmla="*/ 24 w 95" name="T4"/>
                <a:gd fmla="*/ 85 h 141" name="T5"/>
                <a:gd fmla="*/ 21 w 95" name="T6"/>
                <a:gd fmla="*/ 86 h 141" name="T7"/>
                <a:gd fmla="*/ 21 w 95" name="T8"/>
                <a:gd fmla="*/ 86 h 141" name="T9"/>
                <a:gd fmla="*/ 1 w 95" name="T10"/>
                <a:gd fmla="*/ 64 h 141" name="T11"/>
                <a:gd fmla="*/ 1 w 95" name="T12"/>
                <a:gd fmla="*/ 64 h 141" name="T13"/>
                <a:gd fmla="*/ 17 w 95" name="T14"/>
                <a:gd fmla="*/ 39 h 141" name="T15"/>
                <a:gd fmla="*/ 17 w 95" name="T16"/>
                <a:gd fmla="*/ 38 h 141" name="T17"/>
                <a:gd fmla="*/ 20 w 95" name="T18"/>
                <a:gd fmla="*/ 38 h 141" name="T19"/>
                <a:gd fmla="*/ 21 w 95" name="T20"/>
                <a:gd fmla="*/ 38 h 141" name="T21"/>
                <a:gd fmla="*/ 19 w 95" name="T22"/>
                <a:gd fmla="*/ 24 h 141" name="T23"/>
                <a:gd fmla="*/ 22 w 95" name="T24"/>
                <a:gd fmla="*/ 0 h 141" name="T25"/>
                <a:gd fmla="*/ 34 w 95" name="T26"/>
                <a:gd fmla="*/ 29 h 141" name="T27"/>
                <a:gd fmla="*/ 95 w 95" name="T28"/>
                <a:gd fmla="*/ 137 h 141" name="T29"/>
                <a:gd fmla="*/ 86 w 95" name="T30"/>
                <a:gd fmla="*/ 138 h 14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41" w="95">
                  <a:moveTo>
                    <a:pt x="86" y="138"/>
                  </a:moveTo>
                  <a:cubicBezTo>
                    <a:pt x="55" y="141"/>
                    <a:pt x="28" y="117"/>
                    <a:pt x="24" y="86"/>
                  </a:cubicBezTo>
                  <a:cubicBezTo>
                    <a:pt x="24" y="85"/>
                    <a:pt x="24" y="85"/>
                    <a:pt x="24" y="85"/>
                  </a:cubicBezTo>
                  <a:cubicBezTo>
                    <a:pt x="23" y="86"/>
                    <a:pt x="22" y="86"/>
                    <a:pt x="21" y="86"/>
                  </a:cubicBezTo>
                  <a:cubicBezTo>
                    <a:pt x="21" y="86"/>
                    <a:pt x="21" y="86"/>
                    <a:pt x="21" y="86"/>
                  </a:cubicBezTo>
                  <a:cubicBezTo>
                    <a:pt x="8" y="87"/>
                    <a:pt x="2" y="77"/>
                    <a:pt x="1" y="64"/>
                  </a:cubicBezTo>
                  <a:cubicBezTo>
                    <a:pt x="1" y="64"/>
                    <a:pt x="1" y="64"/>
                    <a:pt x="1" y="64"/>
                  </a:cubicBezTo>
                  <a:cubicBezTo>
                    <a:pt x="0" y="51"/>
                    <a:pt x="4" y="40"/>
                    <a:pt x="17" y="39"/>
                  </a:cubicBezTo>
                  <a:cubicBezTo>
                    <a:pt x="17" y="38"/>
                    <a:pt x="17" y="38"/>
                    <a:pt x="17" y="38"/>
                  </a:cubicBezTo>
                  <a:cubicBezTo>
                    <a:pt x="18" y="38"/>
                    <a:pt x="19" y="38"/>
                    <a:pt x="20" y="38"/>
                  </a:cubicBezTo>
                  <a:cubicBezTo>
                    <a:pt x="21" y="38"/>
                    <a:pt x="21" y="38"/>
                    <a:pt x="21" y="38"/>
                  </a:cubicBezTo>
                  <a:cubicBezTo>
                    <a:pt x="19" y="24"/>
                    <a:pt x="19" y="24"/>
                    <a:pt x="19" y="24"/>
                  </a:cubicBezTo>
                  <a:cubicBezTo>
                    <a:pt x="19" y="16"/>
                    <a:pt x="20" y="7"/>
                    <a:pt x="22" y="0"/>
                  </a:cubicBezTo>
                  <a:cubicBezTo>
                    <a:pt x="28" y="11"/>
                    <a:pt x="34" y="29"/>
                    <a:pt x="34" y="29"/>
                  </a:cubicBezTo>
                  <a:cubicBezTo>
                    <a:pt x="43" y="90"/>
                    <a:pt x="56" y="133"/>
                    <a:pt x="95" y="137"/>
                  </a:cubicBezTo>
                  <a:lnTo>
                    <a:pt x="86" y="138"/>
                  </a:lnTo>
                  <a:close/>
                </a:path>
              </a:pathLst>
            </a:custGeom>
            <a:solidFill>
              <a:srgbClr val="FF954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 name="işḷïďe">
              <a:extLst>
                <a:ext uri="{FF2B5EF4-FFF2-40B4-BE49-F238E27FC236}">
                  <a16:creationId xmlns:a16="http://schemas.microsoft.com/office/drawing/2014/main" id="{8A09C14E-AAAA-4B04-A1BB-A2DF6B7BC928}"/>
                </a:ext>
              </a:extLst>
            </p:cNvPr>
            <p:cNvSpPr/>
            <p:nvPr/>
          </p:nvSpPr>
          <p:spPr bwMode="auto">
            <a:xfrm>
              <a:off x="4898462" y="3983839"/>
              <a:ext cx="223122" cy="81347"/>
            </a:xfrm>
            <a:custGeom>
              <a:gdLst>
                <a:gd fmla="*/ 94 w 107" name="T0"/>
                <a:gd fmla="*/ 22 h 39" name="T1"/>
                <a:gd fmla="*/ 58 w 107" name="T2"/>
                <a:gd fmla="*/ 25 h 39" name="T3"/>
                <a:gd fmla="*/ 18 w 107" name="T4"/>
                <a:gd fmla="*/ 38 h 39" name="T5"/>
                <a:gd fmla="*/ 17 w 107" name="T6"/>
                <a:gd fmla="*/ 39 h 39" name="T7"/>
                <a:gd fmla="*/ 0 w 107" name="T8"/>
                <a:gd fmla="*/ 27 h 39" name="T9"/>
                <a:gd fmla="*/ 3 w 107" name="T10"/>
                <a:gd fmla="*/ 23 h 39" name="T11"/>
                <a:gd fmla="*/ 53 w 107" name="T12"/>
                <a:gd fmla="*/ 4 h 39" name="T13"/>
                <a:gd fmla="*/ 93 w 107" name="T14"/>
                <a:gd fmla="*/ 1 h 39" name="T15"/>
                <a:gd fmla="*/ 94 w 107" name="T16"/>
                <a:gd fmla="*/ 22 h 3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9" w="107">
                  <a:moveTo>
                    <a:pt x="94" y="22"/>
                  </a:moveTo>
                  <a:cubicBezTo>
                    <a:pt x="82" y="22"/>
                    <a:pt x="70" y="24"/>
                    <a:pt x="58" y="25"/>
                  </a:cubicBezTo>
                  <a:cubicBezTo>
                    <a:pt x="44" y="26"/>
                    <a:pt x="30" y="27"/>
                    <a:pt x="18" y="38"/>
                  </a:cubicBezTo>
                  <a:cubicBezTo>
                    <a:pt x="18" y="38"/>
                    <a:pt x="17" y="38"/>
                    <a:pt x="17" y="39"/>
                  </a:cubicBezTo>
                  <a:cubicBezTo>
                    <a:pt x="10" y="36"/>
                    <a:pt x="4" y="31"/>
                    <a:pt x="0" y="27"/>
                  </a:cubicBezTo>
                  <a:cubicBezTo>
                    <a:pt x="1" y="26"/>
                    <a:pt x="2" y="25"/>
                    <a:pt x="3" y="23"/>
                  </a:cubicBezTo>
                  <a:cubicBezTo>
                    <a:pt x="18" y="10"/>
                    <a:pt x="35" y="6"/>
                    <a:pt x="53" y="4"/>
                  </a:cubicBezTo>
                  <a:cubicBezTo>
                    <a:pt x="66" y="3"/>
                    <a:pt x="79" y="1"/>
                    <a:pt x="93" y="1"/>
                  </a:cubicBezTo>
                  <a:cubicBezTo>
                    <a:pt x="106" y="0"/>
                    <a:pt x="107" y="21"/>
                    <a:pt x="94" y="22"/>
                  </a:cubicBezTo>
                  <a:close/>
                </a:path>
              </a:pathLst>
            </a:custGeom>
            <a:solidFill>
              <a:srgbClr val="823D1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 name="îSḻiḍê">
              <a:extLst>
                <a:ext uri="{FF2B5EF4-FFF2-40B4-BE49-F238E27FC236}">
                  <a16:creationId xmlns:a16="http://schemas.microsoft.com/office/drawing/2014/main" id="{C2357747-6FF4-44C0-8CC2-7B4A17BB9A1A}"/>
                </a:ext>
              </a:extLst>
            </p:cNvPr>
            <p:cNvSpPr/>
            <p:nvPr/>
          </p:nvSpPr>
          <p:spPr bwMode="auto">
            <a:xfrm>
              <a:off x="4994916" y="4198827"/>
              <a:ext cx="22080" cy="32539"/>
            </a:xfrm>
            <a:custGeom>
              <a:gdLst>
                <a:gd fmla="*/ 11 w 11" name="T0"/>
                <a:gd fmla="*/ 8 h 16" name="T1"/>
                <a:gd fmla="*/ 6 w 11" name="T2"/>
                <a:gd fmla="*/ 16 h 16" name="T3"/>
                <a:gd fmla="*/ 0 w 11" name="T4"/>
                <a:gd fmla="*/ 9 h 16" name="T5"/>
                <a:gd fmla="*/ 5 w 11" name="T6"/>
                <a:gd fmla="*/ 1 h 16" name="T7"/>
                <a:gd fmla="*/ 11 w 11" name="T8"/>
                <a:gd fmla="*/ 8 h 16" name="T9"/>
              </a:gdLst>
              <a:cxnLst>
                <a:cxn ang="0">
                  <a:pos x="T0" y="T1"/>
                </a:cxn>
                <a:cxn ang="0">
                  <a:pos x="T2" y="T3"/>
                </a:cxn>
                <a:cxn ang="0">
                  <a:pos x="T4" y="T5"/>
                </a:cxn>
                <a:cxn ang="0">
                  <a:pos x="T6" y="T7"/>
                </a:cxn>
                <a:cxn ang="0">
                  <a:pos x="T8" y="T9"/>
                </a:cxn>
              </a:cxnLst>
              <a:rect b="b" l="0" r="r" t="0"/>
              <a:pathLst>
                <a:path h="16" w="11">
                  <a:moveTo>
                    <a:pt x="11" y="8"/>
                  </a:moveTo>
                  <a:cubicBezTo>
                    <a:pt x="11" y="12"/>
                    <a:pt x="9" y="15"/>
                    <a:pt x="6" y="16"/>
                  </a:cubicBezTo>
                  <a:cubicBezTo>
                    <a:pt x="3" y="16"/>
                    <a:pt x="0" y="13"/>
                    <a:pt x="0" y="9"/>
                  </a:cubicBezTo>
                  <a:cubicBezTo>
                    <a:pt x="0" y="4"/>
                    <a:pt x="2" y="1"/>
                    <a:pt x="5" y="1"/>
                  </a:cubicBezTo>
                  <a:cubicBezTo>
                    <a:pt x="8" y="0"/>
                    <a:pt x="10" y="4"/>
                    <a:pt x="11" y="8"/>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 name="íśľídè">
              <a:extLst>
                <a:ext uri="{FF2B5EF4-FFF2-40B4-BE49-F238E27FC236}">
                  <a16:creationId xmlns:a16="http://schemas.microsoft.com/office/drawing/2014/main" id="{1D490EFF-136D-4022-8851-7747C8C60E86}"/>
                </a:ext>
              </a:extLst>
            </p:cNvPr>
            <p:cNvSpPr/>
            <p:nvPr/>
          </p:nvSpPr>
          <p:spPr bwMode="auto">
            <a:xfrm>
              <a:off x="5121584" y="4188368"/>
              <a:ext cx="23242" cy="32539"/>
            </a:xfrm>
            <a:custGeom>
              <a:gdLst>
                <a:gd fmla="*/ 11 w 11" name="T0"/>
                <a:gd fmla="*/ 8 h 16" name="T1"/>
                <a:gd fmla="*/ 6 w 11" name="T2"/>
                <a:gd fmla="*/ 16 h 16" name="T3"/>
                <a:gd fmla="*/ 0 w 11" name="T4"/>
                <a:gd fmla="*/ 9 h 16" name="T5"/>
                <a:gd fmla="*/ 5 w 11" name="T6"/>
                <a:gd fmla="*/ 1 h 16" name="T7"/>
                <a:gd fmla="*/ 11 w 11" name="T8"/>
                <a:gd fmla="*/ 8 h 16" name="T9"/>
              </a:gdLst>
              <a:cxnLst>
                <a:cxn ang="0">
                  <a:pos x="T0" y="T1"/>
                </a:cxn>
                <a:cxn ang="0">
                  <a:pos x="T2" y="T3"/>
                </a:cxn>
                <a:cxn ang="0">
                  <a:pos x="T4" y="T5"/>
                </a:cxn>
                <a:cxn ang="0">
                  <a:pos x="T6" y="T7"/>
                </a:cxn>
                <a:cxn ang="0">
                  <a:pos x="T8" y="T9"/>
                </a:cxn>
              </a:cxnLst>
              <a:rect b="b" l="0" r="r" t="0"/>
              <a:pathLst>
                <a:path h="16" w="11">
                  <a:moveTo>
                    <a:pt x="11" y="8"/>
                  </a:moveTo>
                  <a:cubicBezTo>
                    <a:pt x="11" y="12"/>
                    <a:pt x="9" y="15"/>
                    <a:pt x="6" y="16"/>
                  </a:cubicBezTo>
                  <a:cubicBezTo>
                    <a:pt x="3" y="16"/>
                    <a:pt x="0" y="13"/>
                    <a:pt x="0" y="9"/>
                  </a:cubicBezTo>
                  <a:cubicBezTo>
                    <a:pt x="0" y="5"/>
                    <a:pt x="2" y="1"/>
                    <a:pt x="5" y="1"/>
                  </a:cubicBezTo>
                  <a:cubicBezTo>
                    <a:pt x="8" y="0"/>
                    <a:pt x="11" y="4"/>
                    <a:pt x="11" y="8"/>
                  </a:cubicBezTo>
                  <a:close/>
                </a:path>
              </a:pathLst>
            </a:custGeom>
            <a:solidFill>
              <a:srgbClr val="131516"/>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 name="íṩ1iḓe">
              <a:extLst>
                <a:ext uri="{FF2B5EF4-FFF2-40B4-BE49-F238E27FC236}">
                  <a16:creationId xmlns:a16="http://schemas.microsoft.com/office/drawing/2014/main" id="{ECBBBA81-CB29-4590-A845-0B420228EB57}"/>
                </a:ext>
              </a:extLst>
            </p:cNvPr>
            <p:cNvSpPr/>
            <p:nvPr/>
          </p:nvSpPr>
          <p:spPr bwMode="auto">
            <a:xfrm>
              <a:off x="5105315" y="4133750"/>
              <a:ext cx="61591" cy="31377"/>
            </a:xfrm>
            <a:custGeom>
              <a:gdLst>
                <a:gd fmla="*/ 28 w 30" name="T0"/>
                <a:gd fmla="*/ 9 h 15" name="T1"/>
                <a:gd fmla="*/ 1 w 30" name="T2"/>
                <a:gd fmla="*/ 11 h 15" name="T3"/>
                <a:gd fmla="*/ 5 w 30" name="T4"/>
                <a:gd fmla="*/ 13 h 15" name="T5"/>
                <a:gd fmla="*/ 25 w 30" name="T6"/>
                <a:gd fmla="*/ 12 h 15" name="T7"/>
                <a:gd fmla="*/ 28 w 30" name="T8"/>
                <a:gd fmla="*/ 9 h 15" name="T9"/>
              </a:gdLst>
              <a:cxnLst>
                <a:cxn ang="0">
                  <a:pos x="T0" y="T1"/>
                </a:cxn>
                <a:cxn ang="0">
                  <a:pos x="T2" y="T3"/>
                </a:cxn>
                <a:cxn ang="0">
                  <a:pos x="T4" y="T5"/>
                </a:cxn>
                <a:cxn ang="0">
                  <a:pos x="T6" y="T7"/>
                </a:cxn>
                <a:cxn ang="0">
                  <a:pos x="T8" y="T9"/>
                </a:cxn>
              </a:cxnLst>
              <a:rect b="b" l="0" r="r" t="0"/>
              <a:pathLst>
                <a:path h="15" w="30">
                  <a:moveTo>
                    <a:pt x="28" y="9"/>
                  </a:moveTo>
                  <a:cubicBezTo>
                    <a:pt x="20" y="0"/>
                    <a:pt x="8" y="1"/>
                    <a:pt x="1" y="11"/>
                  </a:cubicBezTo>
                  <a:cubicBezTo>
                    <a:pt x="0" y="13"/>
                    <a:pt x="4" y="15"/>
                    <a:pt x="5" y="13"/>
                  </a:cubicBezTo>
                  <a:cubicBezTo>
                    <a:pt x="10" y="5"/>
                    <a:pt x="19" y="5"/>
                    <a:pt x="25" y="12"/>
                  </a:cubicBezTo>
                  <a:cubicBezTo>
                    <a:pt x="27" y="14"/>
                    <a:pt x="30" y="11"/>
                    <a:pt x="28" y="9"/>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 name="íş1iḋê">
              <a:extLst>
                <a:ext uri="{FF2B5EF4-FFF2-40B4-BE49-F238E27FC236}">
                  <a16:creationId xmlns:a16="http://schemas.microsoft.com/office/drawing/2014/main" id="{08C4CACA-0D8E-4DAB-8ED5-321FDE2E30B5}"/>
                </a:ext>
              </a:extLst>
            </p:cNvPr>
            <p:cNvSpPr/>
            <p:nvPr/>
          </p:nvSpPr>
          <p:spPr bwMode="auto">
            <a:xfrm>
              <a:off x="4977485" y="4141884"/>
              <a:ext cx="62753" cy="36025"/>
            </a:xfrm>
            <a:custGeom>
              <a:gdLst>
                <a:gd fmla="*/ 5 w 30" name="T0"/>
                <a:gd fmla="*/ 14 h 17" name="T1"/>
                <a:gd fmla="*/ 25 w 30" name="T2"/>
                <a:gd fmla="*/ 13 h 17" name="T3"/>
                <a:gd fmla="*/ 28 w 30" name="T4"/>
                <a:gd fmla="*/ 10 h 17" name="T5"/>
                <a:gd fmla="*/ 1 w 30" name="T6"/>
                <a:gd fmla="*/ 12 h 17" name="T7"/>
                <a:gd fmla="*/ 5 w 30" name="T8"/>
                <a:gd fmla="*/ 14 h 17" name="T9"/>
              </a:gdLst>
              <a:cxnLst>
                <a:cxn ang="0">
                  <a:pos x="T0" y="T1"/>
                </a:cxn>
                <a:cxn ang="0">
                  <a:pos x="T2" y="T3"/>
                </a:cxn>
                <a:cxn ang="0">
                  <a:pos x="T4" y="T5"/>
                </a:cxn>
                <a:cxn ang="0">
                  <a:pos x="T6" y="T7"/>
                </a:cxn>
                <a:cxn ang="0">
                  <a:pos x="T8" y="T9"/>
                </a:cxn>
              </a:cxnLst>
              <a:rect b="b" l="0" r="r" t="0"/>
              <a:pathLst>
                <a:path h="17" w="30">
                  <a:moveTo>
                    <a:pt x="5" y="14"/>
                  </a:moveTo>
                  <a:cubicBezTo>
                    <a:pt x="10" y="7"/>
                    <a:pt x="19" y="6"/>
                    <a:pt x="25" y="13"/>
                  </a:cubicBezTo>
                  <a:cubicBezTo>
                    <a:pt x="27" y="15"/>
                    <a:pt x="30" y="12"/>
                    <a:pt x="28" y="10"/>
                  </a:cubicBezTo>
                  <a:cubicBezTo>
                    <a:pt x="20" y="0"/>
                    <a:pt x="8" y="2"/>
                    <a:pt x="1" y="12"/>
                  </a:cubicBezTo>
                  <a:cubicBezTo>
                    <a:pt x="0" y="15"/>
                    <a:pt x="4" y="17"/>
                    <a:pt x="5" y="14"/>
                  </a:cubicBezTo>
                  <a:close/>
                </a:path>
              </a:pathLst>
            </a:custGeom>
            <a:solidFill>
              <a:srgbClr val="77432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 name="í$ḻïḑè">
              <a:extLst>
                <a:ext uri="{FF2B5EF4-FFF2-40B4-BE49-F238E27FC236}">
                  <a16:creationId xmlns:a16="http://schemas.microsoft.com/office/drawing/2014/main" id="{7DE6376D-0578-497A-AB4A-C486006C6FEF}"/>
                </a:ext>
              </a:extLst>
            </p:cNvPr>
            <p:cNvSpPr/>
            <p:nvPr/>
          </p:nvSpPr>
          <p:spPr bwMode="auto">
            <a:xfrm>
              <a:off x="4858951" y="3972218"/>
              <a:ext cx="335845" cy="226609"/>
            </a:xfrm>
            <a:custGeom>
              <a:gdLst>
                <a:gd fmla="*/ 160 w 161" name="T0"/>
                <a:gd fmla="*/ 16 h 109" name="T1"/>
                <a:gd fmla="*/ 160 w 161" name="T2"/>
                <a:gd fmla="*/ 16 h 109" name="T3"/>
                <a:gd fmla="*/ 101 w 161" name="T4"/>
                <a:gd fmla="*/ 47 h 109" name="T5"/>
                <a:gd fmla="*/ 26 w 161" name="T6"/>
                <a:gd fmla="*/ 66 h 109" name="T7"/>
                <a:gd fmla="*/ 19 w 161" name="T8"/>
                <a:gd fmla="*/ 109 h 109" name="T9"/>
                <a:gd fmla="*/ 54 w 161" name="T10"/>
                <a:gd fmla="*/ 13 h 109" name="T11"/>
                <a:gd fmla="*/ 160 w 161" name="T12"/>
                <a:gd fmla="*/ 11 h 109" name="T13"/>
                <a:gd fmla="*/ 160 w 161" name="T14"/>
                <a:gd fmla="*/ 16 h 10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9" w="161">
                  <a:moveTo>
                    <a:pt x="160" y="16"/>
                  </a:moveTo>
                  <a:cubicBezTo>
                    <a:pt x="160" y="16"/>
                    <a:pt x="160" y="16"/>
                    <a:pt x="160" y="16"/>
                  </a:cubicBezTo>
                  <a:cubicBezTo>
                    <a:pt x="157" y="26"/>
                    <a:pt x="147" y="44"/>
                    <a:pt x="101" y="47"/>
                  </a:cubicBezTo>
                  <a:cubicBezTo>
                    <a:pt x="61" y="51"/>
                    <a:pt x="37" y="51"/>
                    <a:pt x="26" y="66"/>
                  </a:cubicBezTo>
                  <a:cubicBezTo>
                    <a:pt x="20" y="74"/>
                    <a:pt x="17" y="87"/>
                    <a:pt x="19" y="109"/>
                  </a:cubicBezTo>
                  <a:cubicBezTo>
                    <a:pt x="19" y="109"/>
                    <a:pt x="0" y="25"/>
                    <a:pt x="54" y="13"/>
                  </a:cubicBezTo>
                  <a:cubicBezTo>
                    <a:pt x="109" y="0"/>
                    <a:pt x="130" y="26"/>
                    <a:pt x="160" y="11"/>
                  </a:cubicBezTo>
                  <a:cubicBezTo>
                    <a:pt x="160" y="11"/>
                    <a:pt x="161" y="13"/>
                    <a:pt x="160" y="16"/>
                  </a:cubicBezTo>
                  <a:close/>
                </a:path>
              </a:pathLst>
            </a:custGeom>
            <a:solidFill>
              <a:srgbClr val="823D1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 name="ïSḷïḋé">
              <a:extLst>
                <a:ext uri="{FF2B5EF4-FFF2-40B4-BE49-F238E27FC236}">
                  <a16:creationId xmlns:a16="http://schemas.microsoft.com/office/drawing/2014/main" id="{DEC0C7F4-F3D6-42FE-B8F9-03CAC8034234}"/>
                </a:ext>
              </a:extLst>
            </p:cNvPr>
            <p:cNvSpPr/>
            <p:nvPr/>
          </p:nvSpPr>
          <p:spPr bwMode="auto">
            <a:xfrm>
              <a:off x="5008862" y="4288308"/>
              <a:ext cx="128993" cy="58105"/>
            </a:xfrm>
            <a:custGeom>
              <a:gdLst>
                <a:gd fmla="*/ 3 w 62" name="T0"/>
                <a:gd fmla="*/ 13 h 28" name="T1"/>
                <a:gd fmla="*/ 60 w 62" name="T2"/>
                <a:gd fmla="*/ 8 h 28" name="T3"/>
                <a:gd fmla="*/ 55 w 62" name="T4"/>
                <a:gd fmla="*/ 3 h 28" name="T5"/>
                <a:gd fmla="*/ 8 w 62" name="T6"/>
                <a:gd fmla="*/ 8 h 28" name="T7"/>
                <a:gd fmla="*/ 3 w 62" name="T8"/>
                <a:gd fmla="*/ 13 h 28" name="T9"/>
              </a:gdLst>
              <a:cxnLst>
                <a:cxn ang="0">
                  <a:pos x="T0" y="T1"/>
                </a:cxn>
                <a:cxn ang="0">
                  <a:pos x="T2" y="T3"/>
                </a:cxn>
                <a:cxn ang="0">
                  <a:pos x="T4" y="T5"/>
                </a:cxn>
                <a:cxn ang="0">
                  <a:pos x="T6" y="T7"/>
                </a:cxn>
                <a:cxn ang="0">
                  <a:pos x="T8" y="T9"/>
                </a:cxn>
              </a:cxnLst>
              <a:rect b="b" l="0" r="r" t="0"/>
              <a:pathLst>
                <a:path h="28" w="62">
                  <a:moveTo>
                    <a:pt x="3" y="13"/>
                  </a:moveTo>
                  <a:cubicBezTo>
                    <a:pt x="21" y="28"/>
                    <a:pt x="44" y="24"/>
                    <a:pt x="60" y="8"/>
                  </a:cubicBezTo>
                  <a:cubicBezTo>
                    <a:pt x="62" y="4"/>
                    <a:pt x="58" y="0"/>
                    <a:pt x="55" y="3"/>
                  </a:cubicBezTo>
                  <a:cubicBezTo>
                    <a:pt x="42" y="17"/>
                    <a:pt x="23" y="21"/>
                    <a:pt x="8" y="8"/>
                  </a:cubicBezTo>
                  <a:cubicBezTo>
                    <a:pt x="5" y="6"/>
                    <a:pt x="0" y="10"/>
                    <a:pt x="3" y="13"/>
                  </a:cubicBezTo>
                  <a:close/>
                </a:path>
              </a:pathLst>
            </a:custGeom>
            <a:solidFill>
              <a:srgbClr val="ED804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4" name="íşḻîḍè">
              <a:extLst>
                <a:ext uri="{FF2B5EF4-FFF2-40B4-BE49-F238E27FC236}">
                  <a16:creationId xmlns:a16="http://schemas.microsoft.com/office/drawing/2014/main" id="{CFD9BFAF-BDD1-4E17-B0B9-304F11B4600D}"/>
                </a:ext>
              </a:extLst>
            </p:cNvPr>
            <p:cNvSpPr/>
            <p:nvPr/>
          </p:nvSpPr>
          <p:spPr bwMode="auto">
            <a:xfrm>
              <a:off x="4957729" y="5198228"/>
              <a:ext cx="122020" cy="149910"/>
            </a:xfrm>
            <a:custGeom>
              <a:gdLst>
                <a:gd fmla="*/ 55 w 59" name="T0"/>
                <a:gd fmla="*/ 0 h 72" name="T1"/>
                <a:gd fmla="*/ 0 w 59" name="T2"/>
                <a:gd fmla="*/ 35 h 72" name="T3"/>
                <a:gd fmla="*/ 3 w 59" name="T4"/>
                <a:gd fmla="*/ 64 h 72" name="T5"/>
                <a:gd fmla="*/ 30 w 59" name="T6"/>
                <a:gd fmla="*/ 71 h 72" name="T7"/>
                <a:gd fmla="*/ 50 w 59" name="T8"/>
                <a:gd fmla="*/ 14 h 72" name="T9"/>
                <a:gd fmla="*/ 54 w 59" name="T10"/>
                <a:gd fmla="*/ 64 h 72" name="T11"/>
                <a:gd fmla="*/ 59 w 59" name="T12"/>
                <a:gd fmla="*/ 61 h 72" name="T13"/>
                <a:gd fmla="*/ 55 w 59" name="T14"/>
                <a:gd fmla="*/ 0 h 7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2" w="59">
                  <a:moveTo>
                    <a:pt x="55" y="0"/>
                  </a:moveTo>
                  <a:cubicBezTo>
                    <a:pt x="0" y="35"/>
                    <a:pt x="0" y="35"/>
                    <a:pt x="0" y="35"/>
                  </a:cubicBezTo>
                  <a:cubicBezTo>
                    <a:pt x="3" y="64"/>
                    <a:pt x="3" y="64"/>
                    <a:pt x="3" y="64"/>
                  </a:cubicBezTo>
                  <a:cubicBezTo>
                    <a:pt x="3" y="64"/>
                    <a:pt x="15" y="72"/>
                    <a:pt x="30" y="71"/>
                  </a:cubicBezTo>
                  <a:cubicBezTo>
                    <a:pt x="30" y="71"/>
                    <a:pt x="20" y="26"/>
                    <a:pt x="50" y="14"/>
                  </a:cubicBezTo>
                  <a:cubicBezTo>
                    <a:pt x="54" y="64"/>
                    <a:pt x="54" y="64"/>
                    <a:pt x="54" y="64"/>
                  </a:cubicBezTo>
                  <a:cubicBezTo>
                    <a:pt x="59" y="61"/>
                    <a:pt x="59" y="61"/>
                    <a:pt x="59" y="61"/>
                  </a:cubicBezTo>
                  <a:lnTo>
                    <a:pt x="55" y="0"/>
                  </a:ln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5" name="îşļîḓe">
              <a:extLst>
                <a:ext uri="{FF2B5EF4-FFF2-40B4-BE49-F238E27FC236}">
                  <a16:creationId xmlns:a16="http://schemas.microsoft.com/office/drawing/2014/main" id="{415E3927-84D8-4DD9-AC81-6182A129A565}"/>
                </a:ext>
              </a:extLst>
            </p:cNvPr>
            <p:cNvSpPr/>
            <p:nvPr/>
          </p:nvSpPr>
          <p:spPr bwMode="auto">
            <a:xfrm>
              <a:off x="4942622" y="5026238"/>
              <a:ext cx="118534" cy="105751"/>
            </a:xfrm>
            <a:custGeom>
              <a:gdLst>
                <a:gd fmla="*/ 2 w 102" name="T0"/>
                <a:gd fmla="*/ 91 h 91" name="T1"/>
                <a:gd fmla="*/ 0 w 102" name="T2"/>
                <a:gd fmla="*/ 73 h 91" name="T3"/>
                <a:gd fmla="*/ 102 w 102" name="T4"/>
                <a:gd fmla="*/ 0 h 91" name="T5"/>
                <a:gd fmla="*/ 102 w 102" name="T6"/>
                <a:gd fmla="*/ 17 h 91" name="T7"/>
                <a:gd fmla="*/ 2 w 102" name="T8"/>
                <a:gd fmla="*/ 91 h 91" name="T9"/>
              </a:gdLst>
              <a:cxnLst>
                <a:cxn ang="0">
                  <a:pos x="T0" y="T1"/>
                </a:cxn>
                <a:cxn ang="0">
                  <a:pos x="T2" y="T3"/>
                </a:cxn>
                <a:cxn ang="0">
                  <a:pos x="T4" y="T5"/>
                </a:cxn>
                <a:cxn ang="0">
                  <a:pos x="T6" y="T7"/>
                </a:cxn>
                <a:cxn ang="0">
                  <a:pos x="T8" y="T9"/>
                </a:cxn>
              </a:cxnLst>
              <a:rect b="b" l="0" r="r" t="0"/>
              <a:pathLst>
                <a:path h="91" w="102">
                  <a:moveTo>
                    <a:pt x="2" y="91"/>
                  </a:moveTo>
                  <a:lnTo>
                    <a:pt x="0" y="73"/>
                  </a:lnTo>
                  <a:lnTo>
                    <a:pt x="102" y="0"/>
                  </a:lnTo>
                  <a:lnTo>
                    <a:pt x="102" y="17"/>
                  </a:lnTo>
                  <a:lnTo>
                    <a:pt x="2" y="91"/>
                  </a:ln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6" name="îS1ïḑê">
              <a:extLst>
                <a:ext uri="{FF2B5EF4-FFF2-40B4-BE49-F238E27FC236}">
                  <a16:creationId xmlns:a16="http://schemas.microsoft.com/office/drawing/2014/main" id="{A2318AF1-B0FD-4AC2-9EE6-DD8E36585B82}"/>
                </a:ext>
              </a:extLst>
            </p:cNvPr>
            <p:cNvSpPr/>
            <p:nvPr/>
          </p:nvSpPr>
          <p:spPr bwMode="auto">
            <a:xfrm>
              <a:off x="4984457" y="5400432"/>
              <a:ext cx="155721" cy="29053"/>
            </a:xfrm>
            <a:custGeom>
              <a:gdLst>
                <a:gd fmla="*/ 6 w 75" name="T0"/>
                <a:gd fmla="*/ 0 h 14" name="T1"/>
                <a:gd fmla="*/ 68 w 75" name="T2"/>
                <a:gd fmla="*/ 0 h 14" name="T3"/>
                <a:gd fmla="*/ 75 w 75" name="T4"/>
                <a:gd fmla="*/ 7 h 14" name="T5"/>
                <a:gd fmla="*/ 75 w 75" name="T6"/>
                <a:gd fmla="*/ 8 h 14" name="T7"/>
                <a:gd fmla="*/ 68 w 75" name="T8"/>
                <a:gd fmla="*/ 14 h 14" name="T9"/>
                <a:gd fmla="*/ 6 w 75" name="T10"/>
                <a:gd fmla="*/ 14 h 14" name="T11"/>
                <a:gd fmla="*/ 0 w 75" name="T12"/>
                <a:gd fmla="*/ 8 h 14" name="T13"/>
                <a:gd fmla="*/ 0 w 75" name="T14"/>
                <a:gd fmla="*/ 7 h 14" name="T15"/>
                <a:gd fmla="*/ 6 w 75" name="T16"/>
                <a:gd fmla="*/ 0 h 1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 w="75">
                  <a:moveTo>
                    <a:pt x="6" y="0"/>
                  </a:moveTo>
                  <a:cubicBezTo>
                    <a:pt x="68" y="0"/>
                    <a:pt x="68" y="0"/>
                    <a:pt x="68" y="0"/>
                  </a:cubicBezTo>
                  <a:cubicBezTo>
                    <a:pt x="72" y="0"/>
                    <a:pt x="75" y="3"/>
                    <a:pt x="75" y="7"/>
                  </a:cubicBezTo>
                  <a:cubicBezTo>
                    <a:pt x="75" y="8"/>
                    <a:pt x="75" y="8"/>
                    <a:pt x="75" y="8"/>
                  </a:cubicBezTo>
                  <a:cubicBezTo>
                    <a:pt x="75" y="11"/>
                    <a:pt x="72" y="14"/>
                    <a:pt x="68" y="14"/>
                  </a:cubicBezTo>
                  <a:cubicBezTo>
                    <a:pt x="6" y="14"/>
                    <a:pt x="6" y="14"/>
                    <a:pt x="6" y="14"/>
                  </a:cubicBezTo>
                  <a:cubicBezTo>
                    <a:pt x="3" y="14"/>
                    <a:pt x="0" y="11"/>
                    <a:pt x="0" y="8"/>
                  </a:cubicBezTo>
                  <a:cubicBezTo>
                    <a:pt x="0" y="7"/>
                    <a:pt x="0" y="7"/>
                    <a:pt x="0" y="7"/>
                  </a:cubicBezTo>
                  <a:cubicBezTo>
                    <a:pt x="0" y="3"/>
                    <a:pt x="3" y="0"/>
                    <a:pt x="6" y="0"/>
                  </a:cubicBez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7" name="iṣḻïďe">
              <a:extLst>
                <a:ext uri="{FF2B5EF4-FFF2-40B4-BE49-F238E27FC236}">
                  <a16:creationId xmlns:a16="http://schemas.microsoft.com/office/drawing/2014/main" id="{A4E787A8-CDC9-403A-884D-8056D90873FB}"/>
                </a:ext>
              </a:extLst>
            </p:cNvPr>
            <p:cNvSpPr/>
            <p:nvPr/>
          </p:nvSpPr>
          <p:spPr bwMode="auto">
            <a:xfrm>
              <a:off x="4997241" y="5348137"/>
              <a:ext cx="142938" cy="68564"/>
            </a:xfrm>
            <a:custGeom>
              <a:gdLst>
                <a:gd fmla="*/ 69 w 69" name="T0"/>
                <a:gd fmla="*/ 33 h 33" name="T1"/>
                <a:gd fmla="*/ 69 w 69" name="T2"/>
                <a:gd fmla="*/ 30 h 33" name="T3"/>
                <a:gd fmla="*/ 38 w 69" name="T4"/>
                <a:gd fmla="*/ 0 h 33" name="T5"/>
                <a:gd fmla="*/ 31 w 69" name="T6"/>
                <a:gd fmla="*/ 0 h 33" name="T7"/>
                <a:gd fmla="*/ 0 w 69" name="T8"/>
                <a:gd fmla="*/ 30 h 33" name="T9"/>
                <a:gd fmla="*/ 0 w 69" name="T10"/>
                <a:gd fmla="*/ 33 h 33" name="T11"/>
                <a:gd fmla="*/ 69 w 69" name="T12"/>
                <a:gd fmla="*/ 33 h 33" name="T13"/>
              </a:gdLst>
              <a:cxnLst>
                <a:cxn ang="0">
                  <a:pos x="T0" y="T1"/>
                </a:cxn>
                <a:cxn ang="0">
                  <a:pos x="T2" y="T3"/>
                </a:cxn>
                <a:cxn ang="0">
                  <a:pos x="T4" y="T5"/>
                </a:cxn>
                <a:cxn ang="0">
                  <a:pos x="T6" y="T7"/>
                </a:cxn>
                <a:cxn ang="0">
                  <a:pos x="T8" y="T9"/>
                </a:cxn>
                <a:cxn ang="0">
                  <a:pos x="T10" y="T11"/>
                </a:cxn>
                <a:cxn ang="0">
                  <a:pos x="T12" y="T13"/>
                </a:cxn>
              </a:cxnLst>
              <a:rect b="b" l="0" r="r" t="0"/>
              <a:pathLst>
                <a:path h="33" w="69">
                  <a:moveTo>
                    <a:pt x="69" y="33"/>
                  </a:moveTo>
                  <a:cubicBezTo>
                    <a:pt x="69" y="30"/>
                    <a:pt x="69" y="30"/>
                    <a:pt x="69" y="30"/>
                  </a:cubicBezTo>
                  <a:cubicBezTo>
                    <a:pt x="69" y="14"/>
                    <a:pt x="55" y="0"/>
                    <a:pt x="38" y="0"/>
                  </a:cubicBezTo>
                  <a:cubicBezTo>
                    <a:pt x="31" y="0"/>
                    <a:pt x="31" y="0"/>
                    <a:pt x="31" y="0"/>
                  </a:cubicBezTo>
                  <a:cubicBezTo>
                    <a:pt x="14" y="0"/>
                    <a:pt x="0" y="14"/>
                    <a:pt x="0" y="30"/>
                  </a:cubicBezTo>
                  <a:cubicBezTo>
                    <a:pt x="0" y="33"/>
                    <a:pt x="0" y="33"/>
                    <a:pt x="0" y="33"/>
                  </a:cubicBezTo>
                  <a:lnTo>
                    <a:pt x="69" y="33"/>
                  </a:lnTo>
                  <a:close/>
                </a:path>
              </a:pathLst>
            </a:custGeom>
            <a:solidFill>
              <a:srgbClr val="6B2A18"/>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8" name="ïṥḷiḑe">
              <a:extLst>
                <a:ext uri="{FF2B5EF4-FFF2-40B4-BE49-F238E27FC236}">
                  <a16:creationId xmlns:a16="http://schemas.microsoft.com/office/drawing/2014/main" id="{2FFD4BE9-65C4-406F-8B09-02BDAF27CFDB}"/>
                </a:ext>
              </a:extLst>
            </p:cNvPr>
            <p:cNvSpPr/>
            <p:nvPr/>
          </p:nvSpPr>
          <p:spPr bwMode="auto">
            <a:xfrm>
              <a:off x="5021644" y="5351624"/>
              <a:ext cx="97616" cy="49970"/>
            </a:xfrm>
            <a:prstGeom prst="ellipse">
              <a:avLst/>
            </a:prstGeom>
            <a:solidFill>
              <a:srgbClr val="84362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9" name="îṩ1îḓê">
              <a:extLst>
                <a:ext uri="{FF2B5EF4-FFF2-40B4-BE49-F238E27FC236}">
                  <a16:creationId xmlns:a16="http://schemas.microsoft.com/office/drawing/2014/main" id="{2CE62A6B-8ECD-4A3E-A9A0-A0357791249A}"/>
                </a:ext>
              </a:extLst>
            </p:cNvPr>
            <p:cNvSpPr/>
            <p:nvPr/>
          </p:nvSpPr>
          <p:spPr bwMode="auto">
            <a:xfrm>
              <a:off x="5097181" y="5366731"/>
              <a:ext cx="10459" cy="5811"/>
            </a:xfrm>
            <a:custGeom>
              <a:gdLst>
                <a:gd fmla="*/ 5 w 5" name="T0"/>
                <a:gd fmla="*/ 3 h 3" name="T1"/>
                <a:gd fmla="*/ 0 w 5" name="T2"/>
                <a:gd fmla="*/ 0 h 3" name="T3"/>
              </a:gdLst>
              <a:cxnLst>
                <a:cxn ang="0">
                  <a:pos x="T0" y="T1"/>
                </a:cxn>
                <a:cxn ang="0">
                  <a:pos x="T2" y="T3"/>
                </a:cxn>
              </a:cxnLst>
              <a:rect b="b" l="0" r="r" t="0"/>
              <a:pathLst>
                <a:path h="3" w="5">
                  <a:moveTo>
                    <a:pt x="5" y="3"/>
                  </a:moveTo>
                  <a:cubicBezTo>
                    <a:pt x="4" y="2"/>
                    <a:pt x="2" y="1"/>
                    <a:pt x="0" y="0"/>
                  </a:cubicBezTo>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0" name="iṣľïḑe">
              <a:extLst>
                <a:ext uri="{FF2B5EF4-FFF2-40B4-BE49-F238E27FC236}">
                  <a16:creationId xmlns:a16="http://schemas.microsoft.com/office/drawing/2014/main" id="{AD3FE17F-173B-4176-88CC-7CDBFD7654D1}"/>
                </a:ext>
              </a:extLst>
            </p:cNvPr>
            <p:cNvSpPr/>
            <p:nvPr/>
          </p:nvSpPr>
          <p:spPr bwMode="auto">
            <a:xfrm>
              <a:off x="5090208" y="5360921"/>
              <a:ext cx="23242" cy="16269"/>
            </a:xfrm>
            <a:custGeom>
              <a:gdLst>
                <a:gd fmla="*/ 9 w 11" name="T0"/>
                <a:gd fmla="*/ 4 h 8" name="T1"/>
                <a:gd fmla="*/ 4 w 11" name="T2"/>
                <a:gd fmla="*/ 1 h 8" name="T3"/>
                <a:gd fmla="*/ 2 w 11" name="T4"/>
                <a:gd fmla="*/ 4 h 8" name="T5"/>
                <a:gd fmla="*/ 7 w 11" name="T6"/>
                <a:gd fmla="*/ 8 h 8" name="T7"/>
                <a:gd fmla="*/ 10 w 11" name="T8"/>
                <a:gd fmla="*/ 7 h 8" name="T9"/>
                <a:gd fmla="*/ 9 w 11" name="T10"/>
                <a:gd fmla="*/ 4 h 8" name="T11"/>
              </a:gdLst>
              <a:cxnLst>
                <a:cxn ang="0">
                  <a:pos x="T0" y="T1"/>
                </a:cxn>
                <a:cxn ang="0">
                  <a:pos x="T2" y="T3"/>
                </a:cxn>
                <a:cxn ang="0">
                  <a:pos x="T4" y="T5"/>
                </a:cxn>
                <a:cxn ang="0">
                  <a:pos x="T6" y="T7"/>
                </a:cxn>
                <a:cxn ang="0">
                  <a:pos x="T8" y="T9"/>
                </a:cxn>
                <a:cxn ang="0">
                  <a:pos x="T10" y="T11"/>
                </a:cxn>
              </a:cxnLst>
              <a:rect b="b" l="0" r="r" t="0"/>
              <a:pathLst>
                <a:path h="8" w="11">
                  <a:moveTo>
                    <a:pt x="9" y="4"/>
                  </a:moveTo>
                  <a:cubicBezTo>
                    <a:pt x="8" y="3"/>
                    <a:pt x="6" y="2"/>
                    <a:pt x="4" y="1"/>
                  </a:cubicBezTo>
                  <a:cubicBezTo>
                    <a:pt x="2" y="0"/>
                    <a:pt x="0" y="3"/>
                    <a:pt x="2" y="4"/>
                  </a:cubicBezTo>
                  <a:cubicBezTo>
                    <a:pt x="4" y="5"/>
                    <a:pt x="6" y="6"/>
                    <a:pt x="7" y="8"/>
                  </a:cubicBezTo>
                  <a:cubicBezTo>
                    <a:pt x="8" y="8"/>
                    <a:pt x="9" y="8"/>
                    <a:pt x="10" y="7"/>
                  </a:cubicBezTo>
                  <a:cubicBezTo>
                    <a:pt x="11" y="6"/>
                    <a:pt x="10" y="5"/>
                    <a:pt x="9" y="4"/>
                  </a:cubicBezTo>
                  <a:close/>
                </a:path>
              </a:pathLst>
            </a:custGeom>
            <a:solidFill>
              <a:srgbClr val="FCFBFB"/>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1" name="íŝľîḋè">
              <a:extLst>
                <a:ext uri="{FF2B5EF4-FFF2-40B4-BE49-F238E27FC236}">
                  <a16:creationId xmlns:a16="http://schemas.microsoft.com/office/drawing/2014/main" id="{F1E41EDB-EAFD-4E8D-85BC-B1C9B306E62E}"/>
                </a:ext>
              </a:extLst>
            </p:cNvPr>
            <p:cNvSpPr/>
            <p:nvPr/>
          </p:nvSpPr>
          <p:spPr bwMode="auto">
            <a:xfrm>
              <a:off x="4971675" y="5414377"/>
              <a:ext cx="170828" cy="18594"/>
            </a:xfrm>
            <a:custGeom>
              <a:gdLst>
                <a:gd fmla="*/ 1 w 82" name="T0"/>
                <a:gd fmla="*/ 9 h 9" name="T1"/>
                <a:gd fmla="*/ 80 w 82" name="T2"/>
                <a:gd fmla="*/ 9 h 9" name="T3"/>
                <a:gd fmla="*/ 82 w 82" name="T4"/>
                <a:gd fmla="*/ 7 h 9" name="T5"/>
                <a:gd fmla="*/ 82 w 82" name="T6"/>
                <a:gd fmla="*/ 2 h 9" name="T7"/>
                <a:gd fmla="*/ 80 w 82" name="T8"/>
                <a:gd fmla="*/ 0 h 9" name="T9"/>
                <a:gd fmla="*/ 1 w 82" name="T10"/>
                <a:gd fmla="*/ 0 h 9" name="T11"/>
                <a:gd fmla="*/ 0 w 82" name="T12"/>
                <a:gd fmla="*/ 2 h 9" name="T13"/>
                <a:gd fmla="*/ 0 w 82" name="T14"/>
                <a:gd fmla="*/ 7 h 9" name="T15"/>
                <a:gd fmla="*/ 1 w 82" name="T16"/>
                <a:gd fmla="*/ 9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82">
                  <a:moveTo>
                    <a:pt x="1" y="9"/>
                  </a:moveTo>
                  <a:cubicBezTo>
                    <a:pt x="80" y="9"/>
                    <a:pt x="80" y="9"/>
                    <a:pt x="80" y="9"/>
                  </a:cubicBezTo>
                  <a:cubicBezTo>
                    <a:pt x="81" y="9"/>
                    <a:pt x="82" y="8"/>
                    <a:pt x="82" y="7"/>
                  </a:cubicBezTo>
                  <a:cubicBezTo>
                    <a:pt x="82" y="2"/>
                    <a:pt x="82" y="2"/>
                    <a:pt x="82" y="2"/>
                  </a:cubicBezTo>
                  <a:cubicBezTo>
                    <a:pt x="82" y="1"/>
                    <a:pt x="81" y="0"/>
                    <a:pt x="80" y="0"/>
                  </a:cubicBezTo>
                  <a:cubicBezTo>
                    <a:pt x="1" y="0"/>
                    <a:pt x="1" y="0"/>
                    <a:pt x="1" y="0"/>
                  </a:cubicBezTo>
                  <a:cubicBezTo>
                    <a:pt x="0" y="0"/>
                    <a:pt x="0" y="1"/>
                    <a:pt x="0" y="2"/>
                  </a:cubicBezTo>
                  <a:cubicBezTo>
                    <a:pt x="0" y="7"/>
                    <a:pt x="0" y="7"/>
                    <a:pt x="0" y="7"/>
                  </a:cubicBezTo>
                  <a:cubicBezTo>
                    <a:pt x="0" y="8"/>
                    <a:pt x="0" y="9"/>
                    <a:pt x="1" y="9"/>
                  </a:cubicBezTo>
                  <a:close/>
                </a:path>
              </a:pathLst>
            </a:custGeom>
            <a:solidFill>
              <a:srgbClr val="4D1C1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2" name="iSľïďé">
              <a:extLst>
                <a:ext uri="{FF2B5EF4-FFF2-40B4-BE49-F238E27FC236}">
                  <a16:creationId xmlns:a16="http://schemas.microsoft.com/office/drawing/2014/main" id="{4AD397F4-C1E9-4FBD-A1B3-8B4047F6B839}"/>
                </a:ext>
              </a:extLst>
            </p:cNvPr>
            <p:cNvSpPr/>
            <p:nvPr/>
          </p:nvSpPr>
          <p:spPr bwMode="auto">
            <a:xfrm>
              <a:off x="5057669" y="4940243"/>
              <a:ext cx="11621" cy="105751"/>
            </a:xfrm>
            <a:custGeom>
              <a:gdLst>
                <a:gd fmla="*/ 5 w 6" name="T0"/>
                <a:gd fmla="*/ 27 h 51" name="T1"/>
                <a:gd fmla="*/ 3 w 6" name="T2"/>
                <a:gd fmla="*/ 0 h 51" name="T3"/>
                <a:gd fmla="*/ 0 w 6" name="T4"/>
                <a:gd fmla="*/ 0 h 51" name="T5"/>
                <a:gd fmla="*/ 2 w 6" name="T6"/>
                <a:gd fmla="*/ 51 h 51" name="T7"/>
                <a:gd fmla="*/ 5 w 6" name="T8"/>
                <a:gd fmla="*/ 27 h 51" name="T9"/>
              </a:gdLst>
              <a:cxnLst>
                <a:cxn ang="0">
                  <a:pos x="T0" y="T1"/>
                </a:cxn>
                <a:cxn ang="0">
                  <a:pos x="T2" y="T3"/>
                </a:cxn>
                <a:cxn ang="0">
                  <a:pos x="T4" y="T5"/>
                </a:cxn>
                <a:cxn ang="0">
                  <a:pos x="T6" y="T7"/>
                </a:cxn>
                <a:cxn ang="0">
                  <a:pos x="T8" y="T9"/>
                </a:cxn>
              </a:cxnLst>
              <a:rect b="b" l="0" r="r" t="0"/>
              <a:pathLst>
                <a:path h="51" w="6">
                  <a:moveTo>
                    <a:pt x="5" y="27"/>
                  </a:moveTo>
                  <a:cubicBezTo>
                    <a:pt x="3" y="0"/>
                    <a:pt x="3" y="0"/>
                    <a:pt x="3" y="0"/>
                  </a:cubicBezTo>
                  <a:cubicBezTo>
                    <a:pt x="0" y="0"/>
                    <a:pt x="0" y="0"/>
                    <a:pt x="0" y="0"/>
                  </a:cubicBezTo>
                  <a:cubicBezTo>
                    <a:pt x="2" y="51"/>
                    <a:pt x="2" y="51"/>
                    <a:pt x="2" y="51"/>
                  </a:cubicBezTo>
                  <a:cubicBezTo>
                    <a:pt x="6" y="45"/>
                    <a:pt x="5" y="34"/>
                    <a:pt x="5" y="27"/>
                  </a:cubicBez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3" name="îṡ1ïďê">
              <a:extLst>
                <a:ext uri="{FF2B5EF4-FFF2-40B4-BE49-F238E27FC236}">
                  <a16:creationId xmlns:a16="http://schemas.microsoft.com/office/drawing/2014/main" id="{7981D437-E154-4EBD-B0F1-1DB8E123CE39}"/>
                </a:ext>
              </a:extLst>
            </p:cNvPr>
            <p:cNvSpPr/>
            <p:nvPr/>
          </p:nvSpPr>
          <p:spPr bwMode="auto">
            <a:xfrm flipH="1">
              <a:off x="5197121" y="4549779"/>
              <a:ext cx="0" cy="8135"/>
            </a:xfrm>
            <a:custGeom>
              <a:gdLst>
                <a:gd fmla="*/ 0 h 4" name="T0"/>
                <a:gd fmla="*/ 4 h 4" name="T1"/>
                <a:gd fmla="*/ 0 h 4" name="T2"/>
              </a:gdLst>
              <a:cxnLst>
                <a:cxn ang="0">
                  <a:pos x="0" y="T0"/>
                </a:cxn>
                <a:cxn ang="0">
                  <a:pos x="0" y="T1"/>
                </a:cxn>
                <a:cxn ang="0">
                  <a:pos x="0" y="T2"/>
                </a:cxn>
              </a:cxnLst>
              <a:rect b="b" l="0" r="r" t="0"/>
              <a:pathLst>
                <a:path h="4">
                  <a:moveTo>
                    <a:pt x="0" y="0"/>
                  </a:moveTo>
                  <a:cubicBezTo>
                    <a:pt x="0" y="1"/>
                    <a:pt x="0" y="2"/>
                    <a:pt x="0" y="4"/>
                  </a:cubicBezTo>
                  <a:cubicBezTo>
                    <a:pt x="0" y="4"/>
                    <a:pt x="0" y="2"/>
                    <a:pt x="0" y="0"/>
                  </a:cubicBez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4" name="îṥľîdè">
              <a:extLst>
                <a:ext uri="{FF2B5EF4-FFF2-40B4-BE49-F238E27FC236}">
                  <a16:creationId xmlns:a16="http://schemas.microsoft.com/office/drawing/2014/main" id="{EAE575CF-8A04-40D3-BB0F-29E55F0F0811}"/>
                </a:ext>
              </a:extLst>
            </p:cNvPr>
            <p:cNvSpPr/>
            <p:nvPr/>
          </p:nvSpPr>
          <p:spPr bwMode="auto">
            <a:xfrm>
              <a:off x="5197121" y="4481215"/>
              <a:ext cx="287038" cy="171990"/>
            </a:xfrm>
            <a:custGeom>
              <a:gdLst>
                <a:gd fmla="*/ 138 w 138" name="T0"/>
                <a:gd fmla="*/ 76 h 83" name="T1"/>
                <a:gd fmla="*/ 124 w 138" name="T2"/>
                <a:gd fmla="*/ 83 h 83" name="T3"/>
                <a:gd fmla="*/ 124 w 138" name="T4"/>
                <a:gd fmla="*/ 83 h 83" name="T5"/>
                <a:gd fmla="*/ 11 w 138" name="T6"/>
                <a:gd fmla="*/ 27 h 83" name="T7"/>
                <a:gd fmla="*/ 0 w 138" name="T8"/>
                <a:gd fmla="*/ 33 h 83" name="T9"/>
                <a:gd fmla="*/ 0 w 138" name="T10"/>
                <a:gd fmla="*/ 28 h 83" name="T11"/>
                <a:gd fmla="*/ 5 w 138" name="T12"/>
                <a:gd fmla="*/ 5 h 83" name="T13"/>
                <a:gd fmla="*/ 11 w 138" name="T14"/>
                <a:gd fmla="*/ 19 h 83" name="T15"/>
                <a:gd fmla="*/ 138 w 138" name="T16"/>
                <a:gd fmla="*/ 76 h 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3" w="138">
                  <a:moveTo>
                    <a:pt x="138" y="76"/>
                  </a:moveTo>
                  <a:cubicBezTo>
                    <a:pt x="134" y="79"/>
                    <a:pt x="130" y="81"/>
                    <a:pt x="124" y="83"/>
                  </a:cubicBezTo>
                  <a:cubicBezTo>
                    <a:pt x="124" y="83"/>
                    <a:pt x="124" y="83"/>
                    <a:pt x="124" y="83"/>
                  </a:cubicBezTo>
                  <a:cubicBezTo>
                    <a:pt x="117" y="80"/>
                    <a:pt x="24" y="34"/>
                    <a:pt x="11" y="27"/>
                  </a:cubicBezTo>
                  <a:cubicBezTo>
                    <a:pt x="3" y="23"/>
                    <a:pt x="1" y="29"/>
                    <a:pt x="0" y="33"/>
                  </a:cubicBezTo>
                  <a:cubicBezTo>
                    <a:pt x="0" y="31"/>
                    <a:pt x="0" y="29"/>
                    <a:pt x="0" y="28"/>
                  </a:cubicBezTo>
                  <a:cubicBezTo>
                    <a:pt x="1" y="0"/>
                    <a:pt x="5" y="5"/>
                    <a:pt x="5" y="5"/>
                  </a:cubicBezTo>
                  <a:cubicBezTo>
                    <a:pt x="11" y="19"/>
                    <a:pt x="11" y="19"/>
                    <a:pt x="11" y="19"/>
                  </a:cubicBezTo>
                  <a:lnTo>
                    <a:pt x="138" y="76"/>
                  </a:ln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5" name="iSlíḑê">
              <a:extLst>
                <a:ext uri="{FF2B5EF4-FFF2-40B4-BE49-F238E27FC236}">
                  <a16:creationId xmlns:a16="http://schemas.microsoft.com/office/drawing/2014/main" id="{E39CE061-E69B-453E-A61C-1DA43E020C6A}"/>
                </a:ext>
              </a:extLst>
            </p:cNvPr>
            <p:cNvSpPr/>
            <p:nvPr/>
          </p:nvSpPr>
          <p:spPr bwMode="auto">
            <a:xfrm>
              <a:off x="4858951" y="4040782"/>
              <a:ext cx="75536" cy="227770"/>
            </a:xfrm>
            <a:custGeom>
              <a:gdLst>
                <a:gd fmla="*/ 25 w 36" name="T0"/>
                <a:gd fmla="*/ 95 h 110" name="T1"/>
                <a:gd fmla="*/ 5 w 36" name="T2"/>
                <a:gd fmla="*/ 96 h 110" name="T3"/>
                <a:gd fmla="*/ 2 w 36" name="T4"/>
                <a:gd fmla="*/ 56 h 110" name="T5"/>
                <a:gd fmla="*/ 19 w 36" name="T6"/>
                <a:gd fmla="*/ 0 h 110" name="T7"/>
                <a:gd fmla="*/ 36 w 36" name="T8"/>
                <a:gd fmla="*/ 12 h 110" name="T9"/>
                <a:gd fmla="*/ 25 w 36" name="T10"/>
                <a:gd fmla="*/ 95 h 110" name="T11"/>
              </a:gdLst>
              <a:cxnLst>
                <a:cxn ang="0">
                  <a:pos x="T0" y="T1"/>
                </a:cxn>
                <a:cxn ang="0">
                  <a:pos x="T2" y="T3"/>
                </a:cxn>
                <a:cxn ang="0">
                  <a:pos x="T4" y="T5"/>
                </a:cxn>
                <a:cxn ang="0">
                  <a:pos x="T6" y="T7"/>
                </a:cxn>
                <a:cxn ang="0">
                  <a:pos x="T8" y="T9"/>
                </a:cxn>
                <a:cxn ang="0">
                  <a:pos x="T10" y="T11"/>
                </a:cxn>
              </a:cxnLst>
              <a:rect b="b" l="0" r="r" t="0"/>
              <a:pathLst>
                <a:path h="110" w="36">
                  <a:moveTo>
                    <a:pt x="25" y="95"/>
                  </a:moveTo>
                  <a:cubicBezTo>
                    <a:pt x="26" y="108"/>
                    <a:pt x="6" y="110"/>
                    <a:pt x="5" y="96"/>
                  </a:cubicBezTo>
                  <a:cubicBezTo>
                    <a:pt x="4" y="83"/>
                    <a:pt x="3" y="69"/>
                    <a:pt x="2" y="56"/>
                  </a:cubicBezTo>
                  <a:cubicBezTo>
                    <a:pt x="0" y="35"/>
                    <a:pt x="5" y="15"/>
                    <a:pt x="19" y="0"/>
                  </a:cubicBezTo>
                  <a:cubicBezTo>
                    <a:pt x="23" y="4"/>
                    <a:pt x="29" y="9"/>
                    <a:pt x="36" y="12"/>
                  </a:cubicBezTo>
                  <a:cubicBezTo>
                    <a:pt x="14" y="33"/>
                    <a:pt x="23" y="67"/>
                    <a:pt x="25" y="95"/>
                  </a:cubicBezTo>
                  <a:close/>
                </a:path>
              </a:pathLst>
            </a:custGeom>
            <a:solidFill>
              <a:srgbClr val="72311D"/>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6" name="í$1îḍe">
              <a:extLst>
                <a:ext uri="{FF2B5EF4-FFF2-40B4-BE49-F238E27FC236}">
                  <a16:creationId xmlns:a16="http://schemas.microsoft.com/office/drawing/2014/main" id="{AA70A093-770A-4B00-B480-2825DACFA3E0}"/>
                </a:ext>
              </a:extLst>
            </p:cNvPr>
            <p:cNvSpPr/>
            <p:nvPr/>
          </p:nvSpPr>
          <p:spPr bwMode="auto">
            <a:xfrm>
              <a:off x="4827575" y="4023350"/>
              <a:ext cx="73212" cy="73212"/>
            </a:xfrm>
            <a:custGeom>
              <a:gdLst>
                <a:gd fmla="*/ 31 w 35" name="T0"/>
                <a:gd fmla="*/ 31 h 35" name="T1"/>
                <a:gd fmla="*/ 19 w 35" name="T2"/>
                <a:gd fmla="*/ 34 h 35" name="T3"/>
                <a:gd fmla="*/ 0 w 35" name="T4"/>
                <a:gd fmla="*/ 23 h 35" name="T5"/>
                <a:gd fmla="*/ 19 w 35" name="T6"/>
                <a:gd fmla="*/ 0 h 35" name="T7"/>
                <a:gd fmla="*/ 29 w 35" name="T8"/>
                <a:gd fmla="*/ 14 h 35" name="T9"/>
                <a:gd fmla="*/ 31 w 35" name="T10"/>
                <a:gd fmla="*/ 31 h 35" name="T11"/>
              </a:gdLst>
              <a:cxnLst>
                <a:cxn ang="0">
                  <a:pos x="T0" y="T1"/>
                </a:cxn>
                <a:cxn ang="0">
                  <a:pos x="T2" y="T3"/>
                </a:cxn>
                <a:cxn ang="0">
                  <a:pos x="T4" y="T5"/>
                </a:cxn>
                <a:cxn ang="0">
                  <a:pos x="T6" y="T7"/>
                </a:cxn>
                <a:cxn ang="0">
                  <a:pos x="T8" y="T9"/>
                </a:cxn>
                <a:cxn ang="0">
                  <a:pos x="T10" y="T11"/>
                </a:cxn>
              </a:cxnLst>
              <a:rect b="b" l="0" r="r" t="0"/>
              <a:pathLst>
                <a:path h="35" w="35">
                  <a:moveTo>
                    <a:pt x="31" y="31"/>
                  </a:moveTo>
                  <a:cubicBezTo>
                    <a:pt x="28" y="34"/>
                    <a:pt x="24" y="35"/>
                    <a:pt x="19" y="34"/>
                  </a:cubicBezTo>
                  <a:cubicBezTo>
                    <a:pt x="13" y="33"/>
                    <a:pt x="6" y="28"/>
                    <a:pt x="0" y="23"/>
                  </a:cubicBezTo>
                  <a:cubicBezTo>
                    <a:pt x="3" y="14"/>
                    <a:pt x="9" y="6"/>
                    <a:pt x="19" y="0"/>
                  </a:cubicBezTo>
                  <a:cubicBezTo>
                    <a:pt x="22" y="4"/>
                    <a:pt x="26" y="9"/>
                    <a:pt x="29" y="14"/>
                  </a:cubicBezTo>
                  <a:cubicBezTo>
                    <a:pt x="33" y="21"/>
                    <a:pt x="35" y="27"/>
                    <a:pt x="31" y="31"/>
                  </a:cubicBezTo>
                  <a:close/>
                </a:path>
              </a:pathLst>
            </a:custGeom>
            <a:solidFill>
              <a:srgbClr val="823D1A"/>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7" name="îslíḓé">
              <a:extLst>
                <a:ext uri="{FF2B5EF4-FFF2-40B4-BE49-F238E27FC236}">
                  <a16:creationId xmlns:a16="http://schemas.microsoft.com/office/drawing/2014/main" id="{EF442B3F-37CB-4561-8563-A06B0D171CFA}"/>
                </a:ext>
              </a:extLst>
            </p:cNvPr>
            <p:cNvSpPr/>
            <p:nvPr/>
          </p:nvSpPr>
          <p:spPr bwMode="auto">
            <a:xfrm>
              <a:off x="4903111" y="4513754"/>
              <a:ext cx="29053" cy="70888"/>
            </a:xfrm>
            <a:custGeom>
              <a:gdLst>
                <a:gd fmla="*/ 14 w 14" name="T0"/>
                <a:gd fmla="*/ 0 h 34" name="T1"/>
                <a:gd fmla="*/ 0 w 14" name="T2"/>
                <a:gd fmla="*/ 34 h 34" name="T3"/>
                <a:gd fmla="*/ 0 w 14" name="T4"/>
                <a:gd fmla="*/ 4 h 34" name="T5"/>
                <a:gd fmla="*/ 1 w 14" name="T6"/>
                <a:gd fmla="*/ 4 h 34" name="T7"/>
                <a:gd fmla="*/ 14 w 14" name="T8"/>
                <a:gd fmla="*/ 0 h 34" name="T9"/>
              </a:gdLst>
              <a:cxnLst>
                <a:cxn ang="0">
                  <a:pos x="T0" y="T1"/>
                </a:cxn>
                <a:cxn ang="0">
                  <a:pos x="T2" y="T3"/>
                </a:cxn>
                <a:cxn ang="0">
                  <a:pos x="T4" y="T5"/>
                </a:cxn>
                <a:cxn ang="0">
                  <a:pos x="T6" y="T7"/>
                </a:cxn>
                <a:cxn ang="0">
                  <a:pos x="T8" y="T9"/>
                </a:cxn>
              </a:cxnLst>
              <a:rect b="b" l="0" r="r" t="0"/>
              <a:pathLst>
                <a:path h="34" w="14">
                  <a:moveTo>
                    <a:pt x="14" y="0"/>
                  </a:moveTo>
                  <a:cubicBezTo>
                    <a:pt x="0" y="34"/>
                    <a:pt x="0" y="34"/>
                    <a:pt x="0" y="34"/>
                  </a:cubicBezTo>
                  <a:cubicBezTo>
                    <a:pt x="0" y="4"/>
                    <a:pt x="0" y="4"/>
                    <a:pt x="0" y="4"/>
                  </a:cubicBezTo>
                  <a:cubicBezTo>
                    <a:pt x="1" y="4"/>
                    <a:pt x="1" y="4"/>
                    <a:pt x="1" y="4"/>
                  </a:cubicBezTo>
                  <a:cubicBezTo>
                    <a:pt x="7" y="2"/>
                    <a:pt x="14" y="0"/>
                    <a:pt x="14" y="0"/>
                  </a:cubicBezTo>
                  <a:close/>
                </a:path>
              </a:pathLst>
            </a:custGeom>
            <a:solidFill>
              <a:srgbClr val="19192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8" name="îṧļíďè">
              <a:extLst>
                <a:ext uri="{FF2B5EF4-FFF2-40B4-BE49-F238E27FC236}">
                  <a16:creationId xmlns:a16="http://schemas.microsoft.com/office/drawing/2014/main" id="{182FC1F1-ABA5-4FD7-8C47-38058EC385F6}"/>
                </a:ext>
              </a:extLst>
            </p:cNvPr>
            <p:cNvSpPr/>
            <p:nvPr/>
          </p:nvSpPr>
          <p:spPr bwMode="auto">
            <a:xfrm>
              <a:off x="6154686" y="3229641"/>
              <a:ext cx="55780" cy="292848"/>
            </a:xfrm>
            <a:prstGeom prst="rect">
              <a:avLst/>
            </a:prstGeom>
            <a:solidFill>
              <a:srgbClr val="E58010"/>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99" name="îṡḷîḋe">
              <a:extLst>
                <a:ext uri="{FF2B5EF4-FFF2-40B4-BE49-F238E27FC236}">
                  <a16:creationId xmlns:a16="http://schemas.microsoft.com/office/drawing/2014/main" id="{38E44831-B1E8-4B42-AC98-D48AC9A0A8AF}"/>
                </a:ext>
              </a:extLst>
            </p:cNvPr>
            <p:cNvSpPr/>
            <p:nvPr/>
          </p:nvSpPr>
          <p:spPr bwMode="auto">
            <a:xfrm>
              <a:off x="6154686" y="3229641"/>
              <a:ext cx="55780" cy="292848"/>
            </a:xfrm>
            <a:custGeom>
              <a:gdLst>
                <a:gd fmla="*/ 0 w 48" name="T0"/>
                <a:gd fmla="*/ 0 h 252" name="T1"/>
                <a:gd fmla="*/ 0 w 48" name="T2"/>
                <a:gd fmla="*/ 252 h 252" name="T3"/>
                <a:gd fmla="*/ 48 w 48" name="T4"/>
                <a:gd fmla="*/ 252 h 252" name="T5"/>
                <a:gd fmla="*/ 48 w 48" name="T6"/>
                <a:gd fmla="*/ 0 h 252" name="T7"/>
              </a:gdLst>
              <a:cxnLst>
                <a:cxn ang="0">
                  <a:pos x="T0" y="T1"/>
                </a:cxn>
                <a:cxn ang="0">
                  <a:pos x="T2" y="T3"/>
                </a:cxn>
                <a:cxn ang="0">
                  <a:pos x="T4" y="T5"/>
                </a:cxn>
                <a:cxn ang="0">
                  <a:pos x="T6" y="T7"/>
                </a:cxn>
              </a:cxnLst>
              <a:rect b="b" l="0" r="r" t="0"/>
              <a:pathLst>
                <a:path h="251" w="48">
                  <a:moveTo>
                    <a:pt x="0" y="0"/>
                  </a:moveTo>
                  <a:lnTo>
                    <a:pt x="0" y="252"/>
                  </a:lnTo>
                  <a:lnTo>
                    <a:pt x="48" y="252"/>
                  </a:lnTo>
                  <a:lnTo>
                    <a:pt x="4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00" name="ïšļiḑe">
              <a:extLst>
                <a:ext uri="{FF2B5EF4-FFF2-40B4-BE49-F238E27FC236}">
                  <a16:creationId xmlns:a16="http://schemas.microsoft.com/office/drawing/2014/main" id="{CBAAA743-7890-4F30-949B-150E580C3343}"/>
                </a:ext>
              </a:extLst>
            </p:cNvPr>
            <p:cNvSpPr/>
            <p:nvPr/>
          </p:nvSpPr>
          <p:spPr bwMode="auto">
            <a:xfrm>
              <a:off x="6096581" y="3208723"/>
              <a:ext cx="171990" cy="55781"/>
            </a:xfrm>
            <a:prstGeom prst="rect">
              <a:avLst/>
            </a:prstGeom>
            <a:solidFill>
              <a:srgbClr val="E58010"/>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101" name="íšľíḋé">
              <a:extLst>
                <a:ext uri="{FF2B5EF4-FFF2-40B4-BE49-F238E27FC236}">
                  <a16:creationId xmlns:a16="http://schemas.microsoft.com/office/drawing/2014/main" id="{0A12E548-B199-4ADA-8456-CE5B00931C4E}"/>
                </a:ext>
              </a:extLst>
            </p:cNvPr>
            <p:cNvSpPr/>
            <p:nvPr/>
          </p:nvSpPr>
          <p:spPr bwMode="auto">
            <a:xfrm>
              <a:off x="6096581" y="3208723"/>
              <a:ext cx="171990" cy="55781"/>
            </a:xfrm>
            <a:custGeom>
              <a:gdLst>
                <a:gd fmla="*/ 148 w 148" name="T0"/>
                <a:gd fmla="*/ 0 h 48" name="T1"/>
                <a:gd fmla="*/ 0 w 148" name="T2"/>
                <a:gd fmla="*/ 0 h 48" name="T3"/>
                <a:gd fmla="*/ 0 w 148" name="T4"/>
                <a:gd fmla="*/ 48 h 48" name="T5"/>
                <a:gd fmla="*/ 148 w 148" name="T6"/>
                <a:gd fmla="*/ 48 h 48" name="T7"/>
              </a:gdLst>
              <a:cxnLst>
                <a:cxn ang="0">
                  <a:pos x="T0" y="T1"/>
                </a:cxn>
                <a:cxn ang="0">
                  <a:pos x="T2" y="T3"/>
                </a:cxn>
                <a:cxn ang="0">
                  <a:pos x="T4" y="T5"/>
                </a:cxn>
                <a:cxn ang="0">
                  <a:pos x="T6" y="T7"/>
                </a:cxn>
              </a:cxnLst>
              <a:rect b="b" l="0" r="r" t="0"/>
              <a:pathLst>
                <a:path h="48" w="148">
                  <a:moveTo>
                    <a:pt x="148" y="0"/>
                  </a:moveTo>
                  <a:lnTo>
                    <a:pt x="0" y="0"/>
                  </a:lnTo>
                  <a:lnTo>
                    <a:pt x="0" y="48"/>
                  </a:lnTo>
                  <a:lnTo>
                    <a:pt x="148" y="48"/>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02" name="îSḻïdé">
              <a:extLst>
                <a:ext uri="{FF2B5EF4-FFF2-40B4-BE49-F238E27FC236}">
                  <a16:creationId xmlns:a16="http://schemas.microsoft.com/office/drawing/2014/main" id="{7E09C3AC-B716-4D4F-99BB-B202FD343176}"/>
                </a:ext>
              </a:extLst>
            </p:cNvPr>
            <p:cNvSpPr/>
            <p:nvPr/>
          </p:nvSpPr>
          <p:spPr bwMode="auto">
            <a:xfrm>
              <a:off x="6096581" y="3487626"/>
              <a:ext cx="171990" cy="58105"/>
            </a:xfrm>
            <a:prstGeom prst="rect">
              <a:avLst/>
            </a:prstGeom>
            <a:solidFill>
              <a:srgbClr val="E58010"/>
            </a:solid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103" name="îśḷïďè">
              <a:extLst>
                <a:ext uri="{FF2B5EF4-FFF2-40B4-BE49-F238E27FC236}">
                  <a16:creationId xmlns:a16="http://schemas.microsoft.com/office/drawing/2014/main" id="{76F69851-0E88-451D-8EE8-E991182725CC}"/>
                </a:ext>
              </a:extLst>
            </p:cNvPr>
            <p:cNvSpPr/>
            <p:nvPr/>
          </p:nvSpPr>
          <p:spPr bwMode="auto">
            <a:xfrm>
              <a:off x="6096581" y="3487626"/>
              <a:ext cx="171990" cy="58105"/>
            </a:xfrm>
            <a:custGeom>
              <a:gdLst>
                <a:gd fmla="*/ 148 w 148" name="T0"/>
                <a:gd fmla="*/ 0 h 50" name="T1"/>
                <a:gd fmla="*/ 0 w 148" name="T2"/>
                <a:gd fmla="*/ 0 h 50" name="T3"/>
                <a:gd fmla="*/ 0 w 148" name="T4"/>
                <a:gd fmla="*/ 50 h 50" name="T5"/>
                <a:gd fmla="*/ 148 w 148" name="T6"/>
                <a:gd fmla="*/ 50 h 50" name="T7"/>
              </a:gdLst>
              <a:cxnLst>
                <a:cxn ang="0">
                  <a:pos x="T0" y="T1"/>
                </a:cxn>
                <a:cxn ang="0">
                  <a:pos x="T2" y="T3"/>
                </a:cxn>
                <a:cxn ang="0">
                  <a:pos x="T4" y="T5"/>
                </a:cxn>
                <a:cxn ang="0">
                  <a:pos x="T6" y="T7"/>
                </a:cxn>
              </a:cxnLst>
              <a:rect b="b" l="0" r="r" t="0"/>
              <a:pathLst>
                <a:path h="50" w="148">
                  <a:moveTo>
                    <a:pt x="148" y="0"/>
                  </a:moveTo>
                  <a:lnTo>
                    <a:pt x="0" y="0"/>
                  </a:lnTo>
                  <a:lnTo>
                    <a:pt x="0" y="50"/>
                  </a:lnTo>
                  <a:lnTo>
                    <a:pt x="148" y="5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ctr"/>
            <a:lstStyle/>
            <a:p>
              <a:pPr algn="ctr"/>
              <a:endParaRPr/>
            </a:p>
          </p:txBody>
        </p:sp>
        <p:sp>
          <p:nvSpPr>
            <p:cNvPr id="104" name="îṣ1îḑe">
              <a:extLst>
                <a:ext uri="{FF2B5EF4-FFF2-40B4-BE49-F238E27FC236}">
                  <a16:creationId xmlns:a16="http://schemas.microsoft.com/office/drawing/2014/main" id="{CA9E7835-D46E-4C91-818C-7781D6C95BD3}"/>
                </a:ext>
              </a:extLst>
            </p:cNvPr>
            <p:cNvSpPr/>
            <p:nvPr/>
          </p:nvSpPr>
          <p:spPr bwMode="auto">
            <a:xfrm>
              <a:off x="6344107" y="3618942"/>
              <a:ext cx="133641" cy="61591"/>
            </a:xfrm>
            <a:custGeom>
              <a:gdLst>
                <a:gd fmla="*/ 64 w 64" name="T0"/>
                <a:gd fmla="*/ 2 h 30" name="T1"/>
                <a:gd fmla="*/ 57 w 64" name="T2"/>
                <a:gd fmla="*/ 1 h 30" name="T3"/>
                <a:gd fmla="*/ 13 w 64" name="T4"/>
                <a:gd fmla="*/ 8 h 30" name="T5"/>
                <a:gd fmla="*/ 0 w 64" name="T6"/>
                <a:gd fmla="*/ 21 h 30" name="T7"/>
                <a:gd fmla="*/ 2 w 64" name="T8"/>
                <a:gd fmla="*/ 26 h 30" name="T9"/>
                <a:gd fmla="*/ 17 w 64" name="T10"/>
                <a:gd fmla="*/ 30 h 30" name="T11"/>
                <a:gd fmla="*/ 49 w 64" name="T12"/>
                <a:gd fmla="*/ 17 h 30" name="T13"/>
                <a:gd fmla="*/ 64 w 64" name="T14"/>
                <a:gd fmla="*/ 4 h 30" name="T15"/>
                <a:gd fmla="*/ 64 w 64" name="T16"/>
                <a:gd fmla="*/ 2 h 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 w="64">
                  <a:moveTo>
                    <a:pt x="64" y="2"/>
                  </a:moveTo>
                  <a:cubicBezTo>
                    <a:pt x="62" y="2"/>
                    <a:pt x="59" y="1"/>
                    <a:pt x="57" y="1"/>
                  </a:cubicBezTo>
                  <a:cubicBezTo>
                    <a:pt x="42" y="0"/>
                    <a:pt x="27" y="1"/>
                    <a:pt x="13" y="8"/>
                  </a:cubicBezTo>
                  <a:cubicBezTo>
                    <a:pt x="7" y="11"/>
                    <a:pt x="2" y="15"/>
                    <a:pt x="0" y="21"/>
                  </a:cubicBezTo>
                  <a:cubicBezTo>
                    <a:pt x="0" y="23"/>
                    <a:pt x="0" y="25"/>
                    <a:pt x="2" y="26"/>
                  </a:cubicBezTo>
                  <a:cubicBezTo>
                    <a:pt x="6" y="29"/>
                    <a:pt x="11" y="30"/>
                    <a:pt x="17" y="30"/>
                  </a:cubicBezTo>
                  <a:cubicBezTo>
                    <a:pt x="29" y="29"/>
                    <a:pt x="39" y="24"/>
                    <a:pt x="49" y="17"/>
                  </a:cubicBezTo>
                  <a:cubicBezTo>
                    <a:pt x="54" y="13"/>
                    <a:pt x="59" y="8"/>
                    <a:pt x="64" y="4"/>
                  </a:cubicBezTo>
                  <a:cubicBezTo>
                    <a:pt x="64" y="3"/>
                    <a:pt x="64" y="3"/>
                    <a:pt x="64" y="2"/>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5" name="išḻiḓé">
              <a:extLst>
                <a:ext uri="{FF2B5EF4-FFF2-40B4-BE49-F238E27FC236}">
                  <a16:creationId xmlns:a16="http://schemas.microsoft.com/office/drawing/2014/main" id="{F9AF5ABC-CF30-4239-AD16-E116D68F3CD4}"/>
                </a:ext>
              </a:extLst>
            </p:cNvPr>
            <p:cNvSpPr/>
            <p:nvPr/>
          </p:nvSpPr>
          <p:spPr bwMode="auto">
            <a:xfrm>
              <a:off x="6225573" y="3667750"/>
              <a:ext cx="124344" cy="52295"/>
            </a:xfrm>
            <a:custGeom>
              <a:gdLst>
                <a:gd fmla="*/ 60 w 60" name="T0"/>
                <a:gd fmla="*/ 17 h 25" name="T1"/>
                <a:gd fmla="*/ 49 w 60" name="T2"/>
                <a:gd fmla="*/ 10 h 25" name="T3"/>
                <a:gd fmla="*/ 18 w 60" name="T4"/>
                <a:gd fmla="*/ 0 h 25" name="T5"/>
                <a:gd fmla="*/ 2 w 60" name="T6"/>
                <a:gd fmla="*/ 6 h 25" name="T7"/>
                <a:gd fmla="*/ 1 w 60" name="T8"/>
                <a:gd fmla="*/ 10 h 25" name="T9"/>
                <a:gd fmla="*/ 18 w 60" name="T10"/>
                <a:gd fmla="*/ 21 h 25" name="T11"/>
                <a:gd fmla="*/ 59 w 60" name="T12"/>
                <a:gd fmla="*/ 18 h 25" name="T13"/>
                <a:gd fmla="*/ 60 w 60" name="T14"/>
                <a:gd fmla="*/ 17 h 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 w="60">
                  <a:moveTo>
                    <a:pt x="60" y="17"/>
                  </a:moveTo>
                  <a:cubicBezTo>
                    <a:pt x="56" y="14"/>
                    <a:pt x="53" y="12"/>
                    <a:pt x="49" y="10"/>
                  </a:cubicBezTo>
                  <a:cubicBezTo>
                    <a:pt x="39" y="4"/>
                    <a:pt x="29" y="1"/>
                    <a:pt x="18" y="0"/>
                  </a:cubicBezTo>
                  <a:cubicBezTo>
                    <a:pt x="12" y="0"/>
                    <a:pt x="6" y="1"/>
                    <a:pt x="2" y="6"/>
                  </a:cubicBezTo>
                  <a:cubicBezTo>
                    <a:pt x="0" y="7"/>
                    <a:pt x="0" y="9"/>
                    <a:pt x="1" y="10"/>
                  </a:cubicBezTo>
                  <a:cubicBezTo>
                    <a:pt x="5" y="17"/>
                    <a:pt x="11" y="20"/>
                    <a:pt x="18" y="21"/>
                  </a:cubicBezTo>
                  <a:cubicBezTo>
                    <a:pt x="32" y="25"/>
                    <a:pt x="46" y="23"/>
                    <a:pt x="59" y="18"/>
                  </a:cubicBezTo>
                  <a:cubicBezTo>
                    <a:pt x="60" y="18"/>
                    <a:pt x="60" y="17"/>
                    <a:pt x="60" y="17"/>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6" name="íṩļiďê">
              <a:extLst>
                <a:ext uri="{FF2B5EF4-FFF2-40B4-BE49-F238E27FC236}">
                  <a16:creationId xmlns:a16="http://schemas.microsoft.com/office/drawing/2014/main" id="{E70E7F6A-620B-44E8-BCD2-57C29F623824}"/>
                </a:ext>
              </a:extLst>
            </p:cNvPr>
            <p:cNvSpPr/>
            <p:nvPr/>
          </p:nvSpPr>
          <p:spPr bwMode="auto">
            <a:xfrm>
              <a:off x="6420805" y="3516678"/>
              <a:ext cx="96454" cy="81347"/>
            </a:xfrm>
            <a:custGeom>
              <a:gdLst>
                <a:gd fmla="*/ 46 w 46" name="T0"/>
                <a:gd fmla="*/ 0 h 39" name="T1"/>
                <a:gd fmla="*/ 35 w 46" name="T2"/>
                <a:gd fmla="*/ 3 h 39" name="T3"/>
                <a:gd fmla="*/ 5 w 46" name="T4"/>
                <a:gd fmla="*/ 22 h 39" name="T5"/>
                <a:gd fmla="*/ 0 w 46" name="T6"/>
                <a:gd fmla="*/ 35 h 39" name="T7"/>
                <a:gd fmla="*/ 3 w 46" name="T8"/>
                <a:gd fmla="*/ 38 h 39" name="T9"/>
                <a:gd fmla="*/ 20 w 46" name="T10"/>
                <a:gd fmla="*/ 34 h 39" name="T11"/>
                <a:gd fmla="*/ 45 w 46" name="T12"/>
                <a:gd fmla="*/ 3 h 39" name="T13"/>
                <a:gd fmla="*/ 46 w 46" name="T14"/>
                <a:gd fmla="*/ 0 h 3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9" w="46">
                  <a:moveTo>
                    <a:pt x="46" y="0"/>
                  </a:moveTo>
                  <a:cubicBezTo>
                    <a:pt x="42" y="1"/>
                    <a:pt x="38" y="2"/>
                    <a:pt x="35" y="3"/>
                  </a:cubicBezTo>
                  <a:cubicBezTo>
                    <a:pt x="24" y="7"/>
                    <a:pt x="13" y="12"/>
                    <a:pt x="5" y="22"/>
                  </a:cubicBezTo>
                  <a:cubicBezTo>
                    <a:pt x="2" y="26"/>
                    <a:pt x="0" y="30"/>
                    <a:pt x="0" y="35"/>
                  </a:cubicBezTo>
                  <a:cubicBezTo>
                    <a:pt x="0" y="37"/>
                    <a:pt x="1" y="38"/>
                    <a:pt x="3" y="38"/>
                  </a:cubicBezTo>
                  <a:cubicBezTo>
                    <a:pt x="9" y="39"/>
                    <a:pt x="15" y="38"/>
                    <a:pt x="20" y="34"/>
                  </a:cubicBezTo>
                  <a:cubicBezTo>
                    <a:pt x="32" y="27"/>
                    <a:pt x="40" y="16"/>
                    <a:pt x="45" y="3"/>
                  </a:cubicBezTo>
                  <a:cubicBezTo>
                    <a:pt x="46" y="3"/>
                    <a:pt x="46" y="2"/>
                    <a:pt x="46"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7" name="isľïḓê">
              <a:extLst>
                <a:ext uri="{FF2B5EF4-FFF2-40B4-BE49-F238E27FC236}">
                  <a16:creationId xmlns:a16="http://schemas.microsoft.com/office/drawing/2014/main" id="{F608CBAA-6043-42D1-BA53-A4816C9727F8}"/>
                </a:ext>
              </a:extLst>
            </p:cNvPr>
            <p:cNvSpPr/>
            <p:nvPr/>
          </p:nvSpPr>
          <p:spPr bwMode="auto">
            <a:xfrm>
              <a:off x="6289489" y="3582917"/>
              <a:ext cx="77861" cy="76698"/>
            </a:xfrm>
            <a:custGeom>
              <a:gdLst>
                <a:gd fmla="*/ 37 w 37" name="T0"/>
                <a:gd fmla="*/ 1 h 37" name="T1"/>
                <a:gd fmla="*/ 36 w 37" name="T2"/>
                <a:gd fmla="*/ 0 h 37" name="T3"/>
                <a:gd fmla="*/ 3 w 37" name="T4"/>
                <a:gd fmla="*/ 19 h 37" name="T5"/>
                <a:gd fmla="*/ 1 w 37" name="T6"/>
                <a:gd fmla="*/ 32 h 37" name="T7"/>
                <a:gd fmla="*/ 4 w 37" name="T8"/>
                <a:gd fmla="*/ 34 h 37" name="T9"/>
                <a:gd fmla="*/ 19 w 37" name="T10"/>
                <a:gd fmla="*/ 32 h 37" name="T11"/>
                <a:gd fmla="*/ 34 w 37" name="T12"/>
                <a:gd fmla="*/ 11 h 37" name="T13"/>
                <a:gd fmla="*/ 37 w 37" name="T14"/>
                <a:gd fmla="*/ 1 h 3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 w="37">
                  <a:moveTo>
                    <a:pt x="37" y="1"/>
                  </a:moveTo>
                  <a:cubicBezTo>
                    <a:pt x="36" y="0"/>
                    <a:pt x="36" y="0"/>
                    <a:pt x="36" y="0"/>
                  </a:cubicBezTo>
                  <a:cubicBezTo>
                    <a:pt x="22" y="2"/>
                    <a:pt x="10" y="7"/>
                    <a:pt x="3" y="19"/>
                  </a:cubicBezTo>
                  <a:cubicBezTo>
                    <a:pt x="1" y="23"/>
                    <a:pt x="0" y="27"/>
                    <a:pt x="1" y="32"/>
                  </a:cubicBezTo>
                  <a:cubicBezTo>
                    <a:pt x="2" y="33"/>
                    <a:pt x="3" y="34"/>
                    <a:pt x="4" y="34"/>
                  </a:cubicBezTo>
                  <a:cubicBezTo>
                    <a:pt x="9" y="37"/>
                    <a:pt x="15" y="36"/>
                    <a:pt x="19" y="32"/>
                  </a:cubicBezTo>
                  <a:cubicBezTo>
                    <a:pt x="26" y="26"/>
                    <a:pt x="31" y="19"/>
                    <a:pt x="34" y="11"/>
                  </a:cubicBezTo>
                  <a:cubicBezTo>
                    <a:pt x="35" y="7"/>
                    <a:pt x="36" y="4"/>
                    <a:pt x="37" y="1"/>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8" name="îṧliďê">
              <a:extLst>
                <a:ext uri="{FF2B5EF4-FFF2-40B4-BE49-F238E27FC236}">
                  <a16:creationId xmlns:a16="http://schemas.microsoft.com/office/drawing/2014/main" id="{65C5273A-4242-4CD8-B325-D490ABD474B5}"/>
                </a:ext>
              </a:extLst>
            </p:cNvPr>
            <p:cNvSpPr/>
            <p:nvPr/>
          </p:nvSpPr>
          <p:spPr bwMode="auto">
            <a:xfrm>
              <a:off x="6417319" y="3352823"/>
              <a:ext cx="40674" cy="109237"/>
            </a:xfrm>
            <a:custGeom>
              <a:gdLst>
                <a:gd fmla="*/ 7 w 20" name="T0"/>
                <a:gd fmla="*/ 0 h 53" name="T1"/>
                <a:gd fmla="*/ 3 w 20" name="T2"/>
                <a:gd fmla="*/ 13 h 53" name="T3"/>
                <a:gd fmla="*/ 2 w 20" name="T4"/>
                <a:gd fmla="*/ 39 h 53" name="T5"/>
                <a:gd fmla="*/ 9 w 20" name="T6"/>
                <a:gd fmla="*/ 52 h 53" name="T7"/>
                <a:gd fmla="*/ 15 w 20" name="T8"/>
                <a:gd fmla="*/ 51 h 53" name="T9"/>
                <a:gd fmla="*/ 20 w 20" name="T10"/>
                <a:gd fmla="*/ 37 h 53" name="T11"/>
                <a:gd fmla="*/ 8 w 20" name="T12"/>
                <a:gd fmla="*/ 2 h 53" name="T13"/>
                <a:gd fmla="*/ 7 w 20" name="T14"/>
                <a:gd fmla="*/ 0 h 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0">
                  <a:moveTo>
                    <a:pt x="7" y="0"/>
                  </a:moveTo>
                  <a:cubicBezTo>
                    <a:pt x="5" y="5"/>
                    <a:pt x="4" y="9"/>
                    <a:pt x="3" y="13"/>
                  </a:cubicBezTo>
                  <a:cubicBezTo>
                    <a:pt x="1" y="21"/>
                    <a:pt x="0" y="30"/>
                    <a:pt x="2" y="39"/>
                  </a:cubicBezTo>
                  <a:cubicBezTo>
                    <a:pt x="3" y="44"/>
                    <a:pt x="5" y="48"/>
                    <a:pt x="9" y="52"/>
                  </a:cubicBezTo>
                  <a:cubicBezTo>
                    <a:pt x="11" y="53"/>
                    <a:pt x="13" y="53"/>
                    <a:pt x="15" y="51"/>
                  </a:cubicBezTo>
                  <a:cubicBezTo>
                    <a:pt x="18" y="47"/>
                    <a:pt x="20" y="42"/>
                    <a:pt x="20" y="37"/>
                  </a:cubicBezTo>
                  <a:cubicBezTo>
                    <a:pt x="20" y="24"/>
                    <a:pt x="15" y="13"/>
                    <a:pt x="8" y="2"/>
                  </a:cubicBezTo>
                  <a:cubicBezTo>
                    <a:pt x="8" y="2"/>
                    <a:pt x="8" y="1"/>
                    <a:pt x="7"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9" name="íšḻíḍe">
              <a:extLst>
                <a:ext uri="{FF2B5EF4-FFF2-40B4-BE49-F238E27FC236}">
                  <a16:creationId xmlns:a16="http://schemas.microsoft.com/office/drawing/2014/main" id="{9B0018A4-1CBB-4640-90B7-26183B7D0A68}"/>
                </a:ext>
              </a:extLst>
            </p:cNvPr>
            <p:cNvSpPr/>
            <p:nvPr/>
          </p:nvSpPr>
          <p:spPr bwMode="auto">
            <a:xfrm>
              <a:off x="6378970" y="3480653"/>
              <a:ext cx="46484" cy="106913"/>
            </a:xfrm>
            <a:custGeom>
              <a:gdLst>
                <a:gd fmla="*/ 18 w 22" name="T0"/>
                <a:gd fmla="*/ 0 h 51" name="T1"/>
                <a:gd fmla="*/ 6 w 22" name="T2"/>
                <a:gd fmla="*/ 17 h 51" name="T3"/>
                <a:gd fmla="*/ 0 w 22" name="T4"/>
                <a:gd fmla="*/ 36 h 51" name="T5"/>
                <a:gd fmla="*/ 4 w 22" name="T6"/>
                <a:gd fmla="*/ 49 h 51" name="T7"/>
                <a:gd fmla="*/ 7 w 22" name="T8"/>
                <a:gd fmla="*/ 50 h 51" name="T9"/>
                <a:gd fmla="*/ 16 w 22" name="T10"/>
                <a:gd fmla="*/ 42 h 51" name="T11"/>
                <a:gd fmla="*/ 21 w 22" name="T12"/>
                <a:gd fmla="*/ 17 h 51" name="T13"/>
                <a:gd fmla="*/ 19 w 22" name="T14"/>
                <a:gd fmla="*/ 0 h 51" name="T15"/>
                <a:gd fmla="*/ 18 w 22"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22">
                  <a:moveTo>
                    <a:pt x="18" y="0"/>
                  </a:moveTo>
                  <a:cubicBezTo>
                    <a:pt x="13" y="5"/>
                    <a:pt x="9" y="11"/>
                    <a:pt x="6" y="17"/>
                  </a:cubicBezTo>
                  <a:cubicBezTo>
                    <a:pt x="3" y="23"/>
                    <a:pt x="1" y="29"/>
                    <a:pt x="0" y="36"/>
                  </a:cubicBezTo>
                  <a:cubicBezTo>
                    <a:pt x="0" y="40"/>
                    <a:pt x="1" y="45"/>
                    <a:pt x="4" y="49"/>
                  </a:cubicBezTo>
                  <a:cubicBezTo>
                    <a:pt x="5" y="50"/>
                    <a:pt x="6" y="51"/>
                    <a:pt x="7" y="50"/>
                  </a:cubicBezTo>
                  <a:cubicBezTo>
                    <a:pt x="11" y="48"/>
                    <a:pt x="14" y="46"/>
                    <a:pt x="16" y="42"/>
                  </a:cubicBezTo>
                  <a:cubicBezTo>
                    <a:pt x="20" y="34"/>
                    <a:pt x="22" y="26"/>
                    <a:pt x="21" y="17"/>
                  </a:cubicBezTo>
                  <a:cubicBezTo>
                    <a:pt x="21" y="11"/>
                    <a:pt x="20" y="5"/>
                    <a:pt x="19" y="0"/>
                  </a:cubicBezTo>
                  <a:cubicBezTo>
                    <a:pt x="19" y="0"/>
                    <a:pt x="19" y="0"/>
                    <a:pt x="18"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0" name="iṥliḋè">
              <a:extLst>
                <a:ext uri="{FF2B5EF4-FFF2-40B4-BE49-F238E27FC236}">
                  <a16:creationId xmlns:a16="http://schemas.microsoft.com/office/drawing/2014/main" id="{7303D3F3-34FF-47EF-8AD4-1158C294FB6F}"/>
                </a:ext>
              </a:extLst>
            </p:cNvPr>
            <p:cNvSpPr/>
            <p:nvPr/>
          </p:nvSpPr>
          <p:spPr bwMode="auto">
            <a:xfrm>
              <a:off x="6441723" y="3429521"/>
              <a:ext cx="58105" cy="90643"/>
            </a:xfrm>
            <a:custGeom>
              <a:gdLst>
                <a:gd fmla="*/ 27 w 28" name="T0"/>
                <a:gd fmla="*/ 0 h 44" name="T1"/>
                <a:gd fmla="*/ 19 w 28" name="T2"/>
                <a:gd fmla="*/ 6 h 44" name="T3"/>
                <a:gd fmla="*/ 4 w 28" name="T4"/>
                <a:gd fmla="*/ 24 h 44" name="T5"/>
                <a:gd fmla="*/ 1 w 28" name="T6"/>
                <a:gd fmla="*/ 40 h 44" name="T7"/>
                <a:gd fmla="*/ 7 w 28" name="T8"/>
                <a:gd fmla="*/ 43 h 44" name="T9"/>
                <a:gd fmla="*/ 20 w 28" name="T10"/>
                <a:gd fmla="*/ 31 h 44" name="T11"/>
                <a:gd fmla="*/ 28 w 28" name="T12"/>
                <a:gd fmla="*/ 2 h 44" name="T13"/>
                <a:gd fmla="*/ 27 w 28" name="T14"/>
                <a:gd fmla="*/ 0 h 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4" w="28">
                  <a:moveTo>
                    <a:pt x="27" y="0"/>
                  </a:moveTo>
                  <a:cubicBezTo>
                    <a:pt x="24" y="2"/>
                    <a:pt x="22" y="4"/>
                    <a:pt x="19" y="6"/>
                  </a:cubicBezTo>
                  <a:cubicBezTo>
                    <a:pt x="13" y="11"/>
                    <a:pt x="8" y="17"/>
                    <a:pt x="4" y="24"/>
                  </a:cubicBezTo>
                  <a:cubicBezTo>
                    <a:pt x="1" y="29"/>
                    <a:pt x="0" y="34"/>
                    <a:pt x="1" y="40"/>
                  </a:cubicBezTo>
                  <a:cubicBezTo>
                    <a:pt x="2" y="44"/>
                    <a:pt x="3" y="44"/>
                    <a:pt x="7" y="43"/>
                  </a:cubicBezTo>
                  <a:cubicBezTo>
                    <a:pt x="13" y="41"/>
                    <a:pt x="17" y="37"/>
                    <a:pt x="20" y="31"/>
                  </a:cubicBezTo>
                  <a:cubicBezTo>
                    <a:pt x="25" y="22"/>
                    <a:pt x="27" y="12"/>
                    <a:pt x="28" y="2"/>
                  </a:cubicBezTo>
                  <a:cubicBezTo>
                    <a:pt x="28" y="1"/>
                    <a:pt x="27" y="1"/>
                    <a:pt x="27"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1" name="îṣlíḍé">
              <a:extLst>
                <a:ext uri="{FF2B5EF4-FFF2-40B4-BE49-F238E27FC236}">
                  <a16:creationId xmlns:a16="http://schemas.microsoft.com/office/drawing/2014/main" id="{EE483D81-1F8F-4514-ADAF-F0B6E0B92921}"/>
                </a:ext>
              </a:extLst>
            </p:cNvPr>
            <p:cNvSpPr/>
            <p:nvPr/>
          </p:nvSpPr>
          <p:spPr bwMode="auto">
            <a:xfrm>
              <a:off x="5894377" y="3618942"/>
              <a:ext cx="133641" cy="61591"/>
            </a:xfrm>
            <a:custGeom>
              <a:gdLst>
                <a:gd fmla="*/ 0 w 64" name="T0"/>
                <a:gd fmla="*/ 2 h 30" name="T1"/>
                <a:gd fmla="*/ 7 w 64" name="T2"/>
                <a:gd fmla="*/ 1 h 30" name="T3"/>
                <a:gd fmla="*/ 51 w 64" name="T4"/>
                <a:gd fmla="*/ 8 h 30" name="T5"/>
                <a:gd fmla="*/ 64 w 64" name="T6"/>
                <a:gd fmla="*/ 21 h 30" name="T7"/>
                <a:gd fmla="*/ 62 w 64" name="T8"/>
                <a:gd fmla="*/ 26 h 30" name="T9"/>
                <a:gd fmla="*/ 47 w 64" name="T10"/>
                <a:gd fmla="*/ 30 h 30" name="T11"/>
                <a:gd fmla="*/ 15 w 64" name="T12"/>
                <a:gd fmla="*/ 17 h 30" name="T13"/>
                <a:gd fmla="*/ 0 w 64" name="T14"/>
                <a:gd fmla="*/ 4 h 30" name="T15"/>
                <a:gd fmla="*/ 0 w 64" name="T16"/>
                <a:gd fmla="*/ 2 h 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 w="64">
                  <a:moveTo>
                    <a:pt x="0" y="2"/>
                  </a:moveTo>
                  <a:cubicBezTo>
                    <a:pt x="2" y="2"/>
                    <a:pt x="5" y="1"/>
                    <a:pt x="7" y="1"/>
                  </a:cubicBezTo>
                  <a:cubicBezTo>
                    <a:pt x="22" y="0"/>
                    <a:pt x="37" y="1"/>
                    <a:pt x="51" y="8"/>
                  </a:cubicBezTo>
                  <a:cubicBezTo>
                    <a:pt x="57" y="11"/>
                    <a:pt x="62" y="15"/>
                    <a:pt x="64" y="21"/>
                  </a:cubicBezTo>
                  <a:cubicBezTo>
                    <a:pt x="64" y="23"/>
                    <a:pt x="64" y="25"/>
                    <a:pt x="62" y="26"/>
                  </a:cubicBezTo>
                  <a:cubicBezTo>
                    <a:pt x="58" y="29"/>
                    <a:pt x="53" y="30"/>
                    <a:pt x="47" y="30"/>
                  </a:cubicBezTo>
                  <a:cubicBezTo>
                    <a:pt x="35" y="29"/>
                    <a:pt x="25" y="24"/>
                    <a:pt x="15" y="17"/>
                  </a:cubicBezTo>
                  <a:cubicBezTo>
                    <a:pt x="10" y="13"/>
                    <a:pt x="5" y="8"/>
                    <a:pt x="0" y="4"/>
                  </a:cubicBezTo>
                  <a:cubicBezTo>
                    <a:pt x="0" y="3"/>
                    <a:pt x="0" y="3"/>
                    <a:pt x="0" y="2"/>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2" name="iṥľïḓê">
              <a:extLst>
                <a:ext uri="{FF2B5EF4-FFF2-40B4-BE49-F238E27FC236}">
                  <a16:creationId xmlns:a16="http://schemas.microsoft.com/office/drawing/2014/main" id="{BB7883F1-0BA0-4D8C-8D38-5779E0E510CE}"/>
                </a:ext>
              </a:extLst>
            </p:cNvPr>
            <p:cNvSpPr/>
            <p:nvPr/>
          </p:nvSpPr>
          <p:spPr bwMode="auto">
            <a:xfrm>
              <a:off x="6021045" y="3667750"/>
              <a:ext cx="125506" cy="52295"/>
            </a:xfrm>
            <a:custGeom>
              <a:gdLst>
                <a:gd fmla="*/ 0 w 60" name="T0"/>
                <a:gd fmla="*/ 17 h 25" name="T1"/>
                <a:gd fmla="*/ 11 w 60" name="T2"/>
                <a:gd fmla="*/ 10 h 25" name="T3"/>
                <a:gd fmla="*/ 42 w 60" name="T4"/>
                <a:gd fmla="*/ 0 h 25" name="T5"/>
                <a:gd fmla="*/ 58 w 60" name="T6"/>
                <a:gd fmla="*/ 6 h 25" name="T7"/>
                <a:gd fmla="*/ 59 w 60" name="T8"/>
                <a:gd fmla="*/ 10 h 25" name="T9"/>
                <a:gd fmla="*/ 42 w 60" name="T10"/>
                <a:gd fmla="*/ 21 h 25" name="T11"/>
                <a:gd fmla="*/ 0 w 60" name="T12"/>
                <a:gd fmla="*/ 18 h 25" name="T13"/>
                <a:gd fmla="*/ 0 w 60" name="T14"/>
                <a:gd fmla="*/ 17 h 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 w="60">
                  <a:moveTo>
                    <a:pt x="0" y="17"/>
                  </a:moveTo>
                  <a:cubicBezTo>
                    <a:pt x="4" y="14"/>
                    <a:pt x="7" y="12"/>
                    <a:pt x="11" y="10"/>
                  </a:cubicBezTo>
                  <a:cubicBezTo>
                    <a:pt x="21" y="4"/>
                    <a:pt x="31" y="1"/>
                    <a:pt x="42" y="0"/>
                  </a:cubicBezTo>
                  <a:cubicBezTo>
                    <a:pt x="48" y="0"/>
                    <a:pt x="54" y="1"/>
                    <a:pt x="58" y="6"/>
                  </a:cubicBezTo>
                  <a:cubicBezTo>
                    <a:pt x="60" y="7"/>
                    <a:pt x="60" y="9"/>
                    <a:pt x="59" y="10"/>
                  </a:cubicBezTo>
                  <a:cubicBezTo>
                    <a:pt x="55" y="17"/>
                    <a:pt x="49" y="20"/>
                    <a:pt x="42" y="21"/>
                  </a:cubicBezTo>
                  <a:cubicBezTo>
                    <a:pt x="28" y="25"/>
                    <a:pt x="14" y="23"/>
                    <a:pt x="0" y="18"/>
                  </a:cubicBezTo>
                  <a:cubicBezTo>
                    <a:pt x="0" y="18"/>
                    <a:pt x="0" y="17"/>
                    <a:pt x="0" y="17"/>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3" name="ïṧḻiḋê">
              <a:extLst>
                <a:ext uri="{FF2B5EF4-FFF2-40B4-BE49-F238E27FC236}">
                  <a16:creationId xmlns:a16="http://schemas.microsoft.com/office/drawing/2014/main" id="{280AC836-EA43-4260-B67D-BBF8481CCE26}"/>
                </a:ext>
              </a:extLst>
            </p:cNvPr>
            <p:cNvSpPr/>
            <p:nvPr/>
          </p:nvSpPr>
          <p:spPr bwMode="auto">
            <a:xfrm>
              <a:off x="5854866" y="3516678"/>
              <a:ext cx="95292" cy="81347"/>
            </a:xfrm>
            <a:custGeom>
              <a:gdLst>
                <a:gd fmla="*/ 0 w 46" name="T0"/>
                <a:gd fmla="*/ 0 h 39" name="T1"/>
                <a:gd fmla="*/ 11 w 46" name="T2"/>
                <a:gd fmla="*/ 3 h 39" name="T3"/>
                <a:gd fmla="*/ 41 w 46" name="T4"/>
                <a:gd fmla="*/ 22 h 39" name="T5"/>
                <a:gd fmla="*/ 46 w 46" name="T6"/>
                <a:gd fmla="*/ 35 h 39" name="T7"/>
                <a:gd fmla="*/ 43 w 46" name="T8"/>
                <a:gd fmla="*/ 38 h 39" name="T9"/>
                <a:gd fmla="*/ 26 w 46" name="T10"/>
                <a:gd fmla="*/ 34 h 39" name="T11"/>
                <a:gd fmla="*/ 1 w 46" name="T12"/>
                <a:gd fmla="*/ 3 h 39" name="T13"/>
                <a:gd fmla="*/ 0 w 46" name="T14"/>
                <a:gd fmla="*/ 0 h 3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9" w="46">
                  <a:moveTo>
                    <a:pt x="0" y="0"/>
                  </a:moveTo>
                  <a:cubicBezTo>
                    <a:pt x="4" y="1"/>
                    <a:pt x="7" y="2"/>
                    <a:pt x="11" y="3"/>
                  </a:cubicBezTo>
                  <a:cubicBezTo>
                    <a:pt x="22" y="7"/>
                    <a:pt x="33" y="12"/>
                    <a:pt x="41" y="22"/>
                  </a:cubicBezTo>
                  <a:cubicBezTo>
                    <a:pt x="44" y="26"/>
                    <a:pt x="46" y="30"/>
                    <a:pt x="46" y="35"/>
                  </a:cubicBezTo>
                  <a:cubicBezTo>
                    <a:pt x="46" y="37"/>
                    <a:pt x="45" y="38"/>
                    <a:pt x="43" y="38"/>
                  </a:cubicBezTo>
                  <a:cubicBezTo>
                    <a:pt x="37" y="39"/>
                    <a:pt x="31" y="38"/>
                    <a:pt x="26" y="34"/>
                  </a:cubicBezTo>
                  <a:cubicBezTo>
                    <a:pt x="14" y="27"/>
                    <a:pt x="6" y="16"/>
                    <a:pt x="1" y="3"/>
                  </a:cubicBezTo>
                  <a:cubicBezTo>
                    <a:pt x="0" y="3"/>
                    <a:pt x="0" y="2"/>
                    <a:pt x="0"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4" name="isḻiḓê">
              <a:extLst>
                <a:ext uri="{FF2B5EF4-FFF2-40B4-BE49-F238E27FC236}">
                  <a16:creationId xmlns:a16="http://schemas.microsoft.com/office/drawing/2014/main" id="{5D368A9C-AC7E-45B3-81F3-86DA86CB946F}"/>
                </a:ext>
              </a:extLst>
            </p:cNvPr>
            <p:cNvSpPr/>
            <p:nvPr/>
          </p:nvSpPr>
          <p:spPr bwMode="auto">
            <a:xfrm>
              <a:off x="6004775" y="3582917"/>
              <a:ext cx="76698" cy="76698"/>
            </a:xfrm>
            <a:custGeom>
              <a:gdLst>
                <a:gd fmla="*/ 0 w 37" name="T0"/>
                <a:gd fmla="*/ 1 h 37" name="T1"/>
                <a:gd fmla="*/ 1 w 37" name="T2"/>
                <a:gd fmla="*/ 0 h 37" name="T3"/>
                <a:gd fmla="*/ 34 w 37" name="T4"/>
                <a:gd fmla="*/ 19 h 37" name="T5"/>
                <a:gd fmla="*/ 36 w 37" name="T6"/>
                <a:gd fmla="*/ 32 h 37" name="T7"/>
                <a:gd fmla="*/ 33 w 37" name="T8"/>
                <a:gd fmla="*/ 34 h 37" name="T9"/>
                <a:gd fmla="*/ 18 w 37" name="T10"/>
                <a:gd fmla="*/ 32 h 37" name="T11"/>
                <a:gd fmla="*/ 3 w 37" name="T12"/>
                <a:gd fmla="*/ 11 h 37" name="T13"/>
                <a:gd fmla="*/ 0 w 37" name="T14"/>
                <a:gd fmla="*/ 1 h 3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7" w="37">
                  <a:moveTo>
                    <a:pt x="0" y="1"/>
                  </a:moveTo>
                  <a:cubicBezTo>
                    <a:pt x="1" y="0"/>
                    <a:pt x="1" y="0"/>
                    <a:pt x="1" y="0"/>
                  </a:cubicBezTo>
                  <a:cubicBezTo>
                    <a:pt x="15" y="2"/>
                    <a:pt x="26" y="7"/>
                    <a:pt x="34" y="19"/>
                  </a:cubicBezTo>
                  <a:cubicBezTo>
                    <a:pt x="36" y="23"/>
                    <a:pt x="37" y="27"/>
                    <a:pt x="36" y="32"/>
                  </a:cubicBezTo>
                  <a:cubicBezTo>
                    <a:pt x="35" y="33"/>
                    <a:pt x="34" y="34"/>
                    <a:pt x="33" y="34"/>
                  </a:cubicBezTo>
                  <a:cubicBezTo>
                    <a:pt x="28" y="37"/>
                    <a:pt x="22" y="36"/>
                    <a:pt x="18" y="32"/>
                  </a:cubicBezTo>
                  <a:cubicBezTo>
                    <a:pt x="11" y="26"/>
                    <a:pt x="6" y="19"/>
                    <a:pt x="3" y="11"/>
                  </a:cubicBezTo>
                  <a:cubicBezTo>
                    <a:pt x="2" y="7"/>
                    <a:pt x="1" y="4"/>
                    <a:pt x="0" y="1"/>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5" name="îs1íďè">
              <a:extLst>
                <a:ext uri="{FF2B5EF4-FFF2-40B4-BE49-F238E27FC236}">
                  <a16:creationId xmlns:a16="http://schemas.microsoft.com/office/drawing/2014/main" id="{83F0D0B8-FD57-46D0-97E4-C2F0A9B68DA9}"/>
                </a:ext>
              </a:extLst>
            </p:cNvPr>
            <p:cNvSpPr/>
            <p:nvPr/>
          </p:nvSpPr>
          <p:spPr bwMode="auto">
            <a:xfrm>
              <a:off x="5912970" y="3352823"/>
              <a:ext cx="41835" cy="109237"/>
            </a:xfrm>
            <a:custGeom>
              <a:gdLst>
                <a:gd fmla="*/ 13 w 20" name="T0"/>
                <a:gd fmla="*/ 0 h 53" name="T1"/>
                <a:gd fmla="*/ 17 w 20" name="T2"/>
                <a:gd fmla="*/ 13 h 53" name="T3"/>
                <a:gd fmla="*/ 18 w 20" name="T4"/>
                <a:gd fmla="*/ 39 h 53" name="T5"/>
                <a:gd fmla="*/ 11 w 20" name="T6"/>
                <a:gd fmla="*/ 52 h 53" name="T7"/>
                <a:gd fmla="*/ 5 w 20" name="T8"/>
                <a:gd fmla="*/ 51 h 53" name="T9"/>
                <a:gd fmla="*/ 0 w 20" name="T10"/>
                <a:gd fmla="*/ 37 h 53" name="T11"/>
                <a:gd fmla="*/ 12 w 20" name="T12"/>
                <a:gd fmla="*/ 2 h 53" name="T13"/>
                <a:gd fmla="*/ 13 w 20" name="T14"/>
                <a:gd fmla="*/ 0 h 5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20">
                  <a:moveTo>
                    <a:pt x="13" y="0"/>
                  </a:moveTo>
                  <a:cubicBezTo>
                    <a:pt x="15" y="5"/>
                    <a:pt x="16" y="9"/>
                    <a:pt x="17" y="13"/>
                  </a:cubicBezTo>
                  <a:cubicBezTo>
                    <a:pt x="19" y="21"/>
                    <a:pt x="20" y="30"/>
                    <a:pt x="18" y="39"/>
                  </a:cubicBezTo>
                  <a:cubicBezTo>
                    <a:pt x="17" y="44"/>
                    <a:pt x="15" y="48"/>
                    <a:pt x="11" y="52"/>
                  </a:cubicBezTo>
                  <a:cubicBezTo>
                    <a:pt x="8" y="53"/>
                    <a:pt x="7" y="53"/>
                    <a:pt x="5" y="51"/>
                  </a:cubicBezTo>
                  <a:cubicBezTo>
                    <a:pt x="2" y="47"/>
                    <a:pt x="0" y="42"/>
                    <a:pt x="0" y="37"/>
                  </a:cubicBezTo>
                  <a:cubicBezTo>
                    <a:pt x="0" y="24"/>
                    <a:pt x="5" y="13"/>
                    <a:pt x="12" y="2"/>
                  </a:cubicBezTo>
                  <a:cubicBezTo>
                    <a:pt x="12" y="2"/>
                    <a:pt x="12" y="1"/>
                    <a:pt x="13"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6" name="îşḷïḋe">
              <a:extLst>
                <a:ext uri="{FF2B5EF4-FFF2-40B4-BE49-F238E27FC236}">
                  <a16:creationId xmlns:a16="http://schemas.microsoft.com/office/drawing/2014/main" id="{801B53CF-9ED3-455B-A376-C64B1C487162}"/>
                </a:ext>
              </a:extLst>
            </p:cNvPr>
            <p:cNvSpPr/>
            <p:nvPr/>
          </p:nvSpPr>
          <p:spPr bwMode="auto">
            <a:xfrm>
              <a:off x="5946671" y="3480653"/>
              <a:ext cx="45322" cy="106913"/>
            </a:xfrm>
            <a:custGeom>
              <a:gdLst>
                <a:gd fmla="*/ 4 w 22" name="T0"/>
                <a:gd fmla="*/ 0 h 51" name="T1"/>
                <a:gd fmla="*/ 16 w 22" name="T2"/>
                <a:gd fmla="*/ 17 h 51" name="T3"/>
                <a:gd fmla="*/ 22 w 22" name="T4"/>
                <a:gd fmla="*/ 36 h 51" name="T5"/>
                <a:gd fmla="*/ 18 w 22" name="T6"/>
                <a:gd fmla="*/ 49 h 51" name="T7"/>
                <a:gd fmla="*/ 15 w 22" name="T8"/>
                <a:gd fmla="*/ 50 h 51" name="T9"/>
                <a:gd fmla="*/ 6 w 22" name="T10"/>
                <a:gd fmla="*/ 42 h 51" name="T11"/>
                <a:gd fmla="*/ 1 w 22" name="T12"/>
                <a:gd fmla="*/ 17 h 51" name="T13"/>
                <a:gd fmla="*/ 2 w 22" name="T14"/>
                <a:gd fmla="*/ 0 h 51" name="T15"/>
                <a:gd fmla="*/ 4 w 22" name="T16"/>
                <a:gd fmla="*/ 0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22">
                  <a:moveTo>
                    <a:pt x="4" y="0"/>
                  </a:moveTo>
                  <a:cubicBezTo>
                    <a:pt x="9" y="5"/>
                    <a:pt x="13" y="11"/>
                    <a:pt x="16" y="17"/>
                  </a:cubicBezTo>
                  <a:cubicBezTo>
                    <a:pt x="19" y="23"/>
                    <a:pt x="21" y="29"/>
                    <a:pt x="22" y="36"/>
                  </a:cubicBezTo>
                  <a:cubicBezTo>
                    <a:pt x="22" y="40"/>
                    <a:pt x="21" y="45"/>
                    <a:pt x="18" y="49"/>
                  </a:cubicBezTo>
                  <a:cubicBezTo>
                    <a:pt x="17" y="50"/>
                    <a:pt x="16" y="51"/>
                    <a:pt x="15" y="50"/>
                  </a:cubicBezTo>
                  <a:cubicBezTo>
                    <a:pt x="11" y="48"/>
                    <a:pt x="8" y="46"/>
                    <a:pt x="6" y="42"/>
                  </a:cubicBezTo>
                  <a:cubicBezTo>
                    <a:pt x="2" y="34"/>
                    <a:pt x="0" y="26"/>
                    <a:pt x="1" y="17"/>
                  </a:cubicBezTo>
                  <a:cubicBezTo>
                    <a:pt x="1" y="11"/>
                    <a:pt x="2" y="5"/>
                    <a:pt x="2" y="0"/>
                  </a:cubicBezTo>
                  <a:cubicBezTo>
                    <a:pt x="3" y="0"/>
                    <a:pt x="3" y="0"/>
                    <a:pt x="4"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7" name="ï$lîďè">
              <a:extLst>
                <a:ext uri="{FF2B5EF4-FFF2-40B4-BE49-F238E27FC236}">
                  <a16:creationId xmlns:a16="http://schemas.microsoft.com/office/drawing/2014/main" id="{0CC419AA-4E90-4140-A6C5-324A858D1662}"/>
                </a:ext>
              </a:extLst>
            </p:cNvPr>
            <p:cNvSpPr/>
            <p:nvPr/>
          </p:nvSpPr>
          <p:spPr bwMode="auto">
            <a:xfrm>
              <a:off x="5871135" y="3429521"/>
              <a:ext cx="58105" cy="90643"/>
            </a:xfrm>
            <a:custGeom>
              <a:gdLst>
                <a:gd fmla="*/ 1 w 28" name="T0"/>
                <a:gd fmla="*/ 0 h 44" name="T1"/>
                <a:gd fmla="*/ 9 w 28" name="T2"/>
                <a:gd fmla="*/ 6 h 44" name="T3"/>
                <a:gd fmla="*/ 24 w 28" name="T4"/>
                <a:gd fmla="*/ 24 h 44" name="T5"/>
                <a:gd fmla="*/ 27 w 28" name="T6"/>
                <a:gd fmla="*/ 40 h 44" name="T7"/>
                <a:gd fmla="*/ 21 w 28" name="T8"/>
                <a:gd fmla="*/ 43 h 44" name="T9"/>
                <a:gd fmla="*/ 8 w 28" name="T10"/>
                <a:gd fmla="*/ 31 h 44" name="T11"/>
                <a:gd fmla="*/ 0 w 28" name="T12"/>
                <a:gd fmla="*/ 2 h 44" name="T13"/>
                <a:gd fmla="*/ 1 w 28" name="T14"/>
                <a:gd fmla="*/ 0 h 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4" w="28">
                  <a:moveTo>
                    <a:pt x="1" y="0"/>
                  </a:moveTo>
                  <a:cubicBezTo>
                    <a:pt x="4" y="2"/>
                    <a:pt x="6" y="4"/>
                    <a:pt x="9" y="6"/>
                  </a:cubicBezTo>
                  <a:cubicBezTo>
                    <a:pt x="15" y="11"/>
                    <a:pt x="20" y="17"/>
                    <a:pt x="24" y="24"/>
                  </a:cubicBezTo>
                  <a:cubicBezTo>
                    <a:pt x="27" y="29"/>
                    <a:pt x="28" y="34"/>
                    <a:pt x="27" y="40"/>
                  </a:cubicBezTo>
                  <a:cubicBezTo>
                    <a:pt x="26" y="44"/>
                    <a:pt x="25" y="44"/>
                    <a:pt x="21" y="43"/>
                  </a:cubicBezTo>
                  <a:cubicBezTo>
                    <a:pt x="15" y="41"/>
                    <a:pt x="11" y="37"/>
                    <a:pt x="8" y="31"/>
                  </a:cubicBezTo>
                  <a:cubicBezTo>
                    <a:pt x="3" y="22"/>
                    <a:pt x="1" y="12"/>
                    <a:pt x="0" y="2"/>
                  </a:cubicBezTo>
                  <a:cubicBezTo>
                    <a:pt x="0" y="1"/>
                    <a:pt x="1" y="1"/>
                    <a:pt x="1" y="0"/>
                  </a:cubicBezTo>
                  <a:close/>
                </a:path>
              </a:pathLst>
            </a:custGeom>
            <a:solidFill>
              <a:srgbClr val="E58010"/>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5" name="îṥ1iḍé">
            <a:extLst>
              <a:ext uri="{FF2B5EF4-FFF2-40B4-BE49-F238E27FC236}">
                <a16:creationId xmlns:a16="http://schemas.microsoft.com/office/drawing/2014/main" id="{5CB8A4C1-F5F7-4F34-A738-8C290CE8EFF3}"/>
              </a:ext>
            </a:extLst>
          </p:cNvPr>
          <p:cNvSpPr txBox="1"/>
          <p:nvPr/>
        </p:nvSpPr>
        <p:spPr>
          <a:xfrm>
            <a:off x="3460323" y="1426271"/>
            <a:ext cx="3900023" cy="918102"/>
          </a:xfrm>
          <a:prstGeom prst="rect">
            <a:avLst/>
          </a:prstGeom>
          <a:noFill/>
        </p:spPr>
        <p:txBody>
          <a:bodyPr bIns="46800" lIns="90000" rIns="90000" rtlCol="0" tIns="46800" wrap="square">
            <a:normAutofit/>
          </a:bodyPr>
          <a:lstStyle/>
          <a:p>
            <a:pPr>
              <a:lnSpc>
                <a:spcPct val="150000"/>
              </a:lnSpc>
            </a:pPr>
            <a:r>
              <a:rPr altLang="en-US" lang="zh-CN" sz="1400"/>
              <a:t>您的内容打在这里，或者通过复制您的文本后，在此框中选择粘贴，并选择只保留文字 </a:t>
            </a:r>
          </a:p>
        </p:txBody>
      </p:sp>
      <p:cxnSp>
        <p:nvCxnSpPr>
          <p:cNvPr id="6" name="直接连接符 5">
            <a:extLst>
              <a:ext uri="{FF2B5EF4-FFF2-40B4-BE49-F238E27FC236}">
                <a16:creationId xmlns:a16="http://schemas.microsoft.com/office/drawing/2014/main" id="{15BEB902-D3D5-4901-8075-F38CE80B0738}"/>
              </a:ext>
            </a:extLst>
          </p:cNvPr>
          <p:cNvCxnSpPr/>
          <p:nvPr/>
        </p:nvCxnSpPr>
        <p:spPr>
          <a:xfrm>
            <a:off x="3524251" y="2407883"/>
            <a:ext cx="5116115" cy="0"/>
          </a:xfrm>
          <a:prstGeom prst="line">
            <a:avLst/>
          </a:prstGeom>
          <a:ln cap="rnd" w="6350">
            <a:solidFill>
              <a:schemeClr val="tx1">
                <a:lumMod val="50000"/>
                <a:lumOff val="5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grpSp>
        <p:nvGrpSpPr>
          <p:cNvPr id="7" name="ïŝľídé">
            <a:extLst>
              <a:ext uri="{FF2B5EF4-FFF2-40B4-BE49-F238E27FC236}">
                <a16:creationId xmlns:a16="http://schemas.microsoft.com/office/drawing/2014/main" id="{CA100790-1F89-473C-80D6-B2671C72E6CB}"/>
              </a:ext>
            </a:extLst>
          </p:cNvPr>
          <p:cNvGrpSpPr/>
          <p:nvPr/>
        </p:nvGrpSpPr>
        <p:grpSpPr>
          <a:xfrm>
            <a:off x="3467281" y="3013613"/>
            <a:ext cx="2376384" cy="1942790"/>
            <a:chOff x="670968" y="3651726"/>
            <a:chExt cx="3168512" cy="2590387"/>
          </a:xfrm>
        </p:grpSpPr>
        <p:sp>
          <p:nvSpPr>
            <p:cNvPr id="13" name="işľíde">
              <a:extLst>
                <a:ext uri="{FF2B5EF4-FFF2-40B4-BE49-F238E27FC236}">
                  <a16:creationId xmlns:a16="http://schemas.microsoft.com/office/drawing/2014/main" id="{70B84BE5-DB78-4EDC-A32D-E5D07DAC0E49}"/>
                </a:ext>
              </a:extLst>
            </p:cNvPr>
            <p:cNvSpPr txBox="1"/>
            <p:nvPr/>
          </p:nvSpPr>
          <p:spPr>
            <a:xfrm>
              <a:off x="670968" y="4330900"/>
              <a:ext cx="3168512" cy="588331"/>
            </a:xfrm>
            <a:prstGeom prst="rect">
              <a:avLst/>
            </a:prstGeom>
            <a:noFill/>
          </p:spPr>
          <p:txBody>
            <a:bodyPr anchor="ctr" anchorCtr="0" bIns="46800" lIns="90000" rIns="90000" rtlCol="0" tIns="46800" wrap="none">
              <a:normAutofit/>
            </a:bodyPr>
            <a:lstStyle/>
            <a:p>
              <a:r>
                <a:rPr altLang="en-US" b="1" lang="zh-CN">
                  <a:solidFill>
                    <a:schemeClr val="accent1"/>
                  </a:solidFill>
                </a:rPr>
                <a:t>点击输入标题</a:t>
              </a:r>
            </a:p>
          </p:txBody>
        </p:sp>
        <p:sp>
          <p:nvSpPr>
            <p:cNvPr id="14" name="îṣḻiḓè">
              <a:extLst>
                <a:ext uri="{FF2B5EF4-FFF2-40B4-BE49-F238E27FC236}">
                  <a16:creationId xmlns:a16="http://schemas.microsoft.com/office/drawing/2014/main" id="{5E2BB856-FA4E-4BF0-8B40-35030E4C4AD9}"/>
                </a:ext>
              </a:extLst>
            </p:cNvPr>
            <p:cNvSpPr txBox="1"/>
            <p:nvPr/>
          </p:nvSpPr>
          <p:spPr>
            <a:xfrm>
              <a:off x="670968" y="4919232"/>
              <a:ext cx="3168511" cy="1322881"/>
            </a:xfrm>
            <a:prstGeom prst="rect">
              <a:avLst/>
            </a:prstGeom>
            <a:noFill/>
          </p:spPr>
          <p:txBody>
            <a:bodyPr bIns="46800" lIns="90000" rIns="90000" rtlCol="0" tIns="46800" wrap="square">
              <a:normAutofit/>
            </a:bodyPr>
            <a:lstStyle/>
            <a:p>
              <a:pPr>
                <a:lnSpc>
                  <a:spcPct val="150000"/>
                </a:lnSpc>
              </a:pPr>
              <a:r>
                <a:rPr altLang="en-US" lang="zh-CN" sz="1000"/>
                <a:t>您的内容打在这里，或者通过复制您的文本后，在此框中选择粘贴，并选择只保留文字 </a:t>
              </a:r>
            </a:p>
          </p:txBody>
        </p:sp>
        <p:sp>
          <p:nvSpPr>
            <p:cNvPr id="15" name="îŝļïḋê">
              <a:extLst>
                <a:ext uri="{FF2B5EF4-FFF2-40B4-BE49-F238E27FC236}">
                  <a16:creationId xmlns:a16="http://schemas.microsoft.com/office/drawing/2014/main" id="{DA6ECE9A-9CCB-4E63-87E3-C011DE2751BA}"/>
                </a:ext>
              </a:extLst>
            </p:cNvPr>
            <p:cNvSpPr/>
            <p:nvPr/>
          </p:nvSpPr>
          <p:spPr bwMode="auto">
            <a:xfrm>
              <a:off x="803458" y="3651726"/>
              <a:ext cx="609685" cy="493484"/>
            </a:xfrm>
            <a:custGeom>
              <a:gdLst>
                <a:gd fmla="*/ 355420 w 607568" name="connsiteX0"/>
                <a:gd fmla="*/ 250307 h 491771" name="connsiteY0"/>
                <a:gd fmla="*/ 352312 w 607568" name="connsiteX1"/>
                <a:gd fmla="*/ 251812 h 491771" name="connsiteY1"/>
                <a:gd fmla="*/ 321042 w 607568" name="connsiteX2"/>
                <a:gd fmla="*/ 289814 h 491771" name="connsiteY2"/>
                <a:gd fmla="*/ 321513 w 607568" name="connsiteX3"/>
                <a:gd fmla="*/ 295364 h 491771" name="connsiteY3"/>
                <a:gd fmla="*/ 369736 w 607568" name="connsiteX4"/>
                <a:gd fmla="*/ 338257 h 491771" name="connsiteY4"/>
                <a:gd fmla="*/ 371997 w 607568" name="connsiteX5"/>
                <a:gd fmla="*/ 339104 h 491771" name="connsiteY5"/>
                <a:gd fmla="*/ 373127 w 607568" name="connsiteX6"/>
                <a:gd fmla="*/ 338916 h 491771" name="connsiteY6"/>
                <a:gd fmla="*/ 375293 w 607568" name="connsiteX7"/>
                <a:gd fmla="*/ 336282 h 491771" name="connsiteY7"/>
                <a:gd fmla="*/ 383676 w 607568" name="connsiteX8"/>
                <a:gd fmla="*/ 279467 h 491771" name="connsiteY8"/>
                <a:gd fmla="*/ 376424 w 607568" name="connsiteX9"/>
                <a:gd fmla="*/ 263287 h 491771" name="connsiteY9"/>
                <a:gd fmla="*/ 357681 w 607568" name="connsiteX10"/>
                <a:gd fmla="*/ 250965 h 491771" name="connsiteY10"/>
                <a:gd fmla="*/ 355420 w 607568" name="connsiteX11"/>
                <a:gd fmla="*/ 250307 h 491771" name="connsiteY11"/>
                <a:gd fmla="*/ 258879 w 607568" name="connsiteX12"/>
                <a:gd fmla="*/ 250307 h 491771" name="connsiteY12"/>
                <a:gd fmla="*/ 256712 w 607568" name="connsiteX13"/>
                <a:gd fmla="*/ 250965 h 491771" name="connsiteY13"/>
                <a:gd fmla="*/ 237969 w 607568" name="connsiteX14"/>
                <a:gd fmla="*/ 263287 h 491771" name="connsiteY14"/>
                <a:gd fmla="*/ 230717 w 607568" name="connsiteX15"/>
                <a:gd fmla="*/ 279467 h 491771" name="connsiteY15"/>
                <a:gd fmla="*/ 239100 w 607568" name="connsiteX16"/>
                <a:gd fmla="*/ 336282 h 491771" name="connsiteY16"/>
                <a:gd fmla="*/ 241266 w 607568" name="connsiteX17"/>
                <a:gd fmla="*/ 338916 h 491771" name="connsiteY17"/>
                <a:gd fmla="*/ 242396 w 607568" name="connsiteX18"/>
                <a:gd fmla="*/ 339104 h 491771" name="connsiteY18"/>
                <a:gd fmla="*/ 244657 w 607568" name="connsiteX19"/>
                <a:gd fmla="*/ 338257 h 491771" name="connsiteY19"/>
                <a:gd fmla="*/ 292880 w 607568" name="connsiteX20"/>
                <a:gd fmla="*/ 295364 h 491771" name="connsiteY20"/>
                <a:gd fmla="*/ 293351 w 607568" name="connsiteX21"/>
                <a:gd fmla="*/ 289814 h 491771" name="connsiteY21"/>
                <a:gd fmla="*/ 261987 w 607568" name="connsiteX22"/>
                <a:gd fmla="*/ 251812 h 491771" name="connsiteY22"/>
                <a:gd fmla="*/ 258879 w 607568" name="connsiteX23"/>
                <a:gd fmla="*/ 250307 h 491771" name="connsiteY23"/>
                <a:gd fmla="*/ 500465 w 607568" name="connsiteX24"/>
                <a:gd fmla="*/ 66049 h 491771" name="connsiteY24"/>
                <a:gd fmla="*/ 565743 w 607568" name="connsiteX25"/>
                <a:gd fmla="*/ 130673 h 491771" name="connsiteY25"/>
                <a:gd fmla="*/ 566120 w 607568" name="connsiteX26"/>
                <a:gd fmla="*/ 130673 h 491771" name="connsiteY26"/>
                <a:gd fmla="*/ 580250 w 607568" name="connsiteX27"/>
                <a:gd fmla="*/ 160962 h 491771" name="connsiteY27"/>
                <a:gd fmla="*/ 560939 w 607568" name="connsiteX28"/>
                <a:gd fmla="*/ 182503 h 491771" name="connsiteY28"/>
                <a:gd fmla="*/ 531927 w 607568" name="connsiteX29"/>
                <a:gd fmla="*/ 223799 h 491771" name="connsiteY29"/>
                <a:gd fmla="*/ 528253 w 607568" name="connsiteX30"/>
                <a:gd fmla="*/ 234240 h 491771" name="connsiteY30"/>
                <a:gd fmla="*/ 530797 w 607568" name="connsiteX31"/>
                <a:gd fmla="*/ 246281 h 491771" name="connsiteY31"/>
                <a:gd fmla="*/ 545868 w 607568" name="connsiteX32"/>
                <a:gd fmla="*/ 261143 h 491771" name="connsiteY32"/>
                <a:gd fmla="*/ 558961 w 607568" name="connsiteX33"/>
                <a:gd fmla="*/ 263777 h 491771" name="connsiteY33"/>
                <a:gd fmla="*/ 597299 w 607568" name="connsiteX34"/>
                <a:gd fmla="*/ 301968 h 491771" name="connsiteY34"/>
                <a:gd fmla="*/ 607002 w 607568" name="connsiteX35"/>
                <a:gd fmla="*/ 350788 h 491771" name="connsiteY35"/>
                <a:gd fmla="*/ 601256 w 607568" name="connsiteX36"/>
                <a:gd fmla="*/ 373835 h 491771" name="connsiteY36"/>
                <a:gd fmla="*/ 579685 w 607568" name="connsiteX37"/>
                <a:gd fmla="*/ 384088 h 491771" name="connsiteY37"/>
                <a:gd fmla="*/ 490386 w 607568" name="connsiteX38"/>
                <a:gd fmla="*/ 384088 h 491771" name="connsiteY38"/>
                <a:gd fmla="*/ 467685 w 607568" name="connsiteX39"/>
                <a:gd fmla="*/ 310058 h 491771" name="connsiteY39"/>
                <a:gd fmla="*/ 431702 w 607568" name="connsiteX40"/>
                <a:gd fmla="*/ 267445 h 491771" name="connsiteY40"/>
                <a:gd fmla="*/ 441969 w 607568" name="connsiteX41"/>
                <a:gd fmla="*/ 263777 h 491771" name="connsiteY41"/>
                <a:gd fmla="*/ 455157 w 607568" name="connsiteX42"/>
                <a:gd fmla="*/ 261237 h 491771" name="connsiteY42"/>
                <a:gd fmla="*/ 470228 w 607568" name="connsiteX43"/>
                <a:gd fmla="*/ 246281 h 491771" name="connsiteY43"/>
                <a:gd fmla="*/ 472677 w 607568" name="connsiteX44"/>
                <a:gd fmla="*/ 234240 h 491771" name="connsiteY44"/>
                <a:gd fmla="*/ 469098 w 607568" name="connsiteX45"/>
                <a:gd fmla="*/ 223893 h 491771" name="connsiteY45"/>
                <a:gd fmla="*/ 439991 w 607568" name="connsiteX46"/>
                <a:gd fmla="*/ 182503 h 491771" name="connsiteY46"/>
                <a:gd fmla="*/ 426144 w 607568" name="connsiteX47"/>
                <a:gd fmla="*/ 172720 h 491771" name="connsiteY47"/>
                <a:gd fmla="*/ 441404 w 607568" name="connsiteX48"/>
                <a:gd fmla="*/ 143278 h 491771" name="connsiteY48"/>
                <a:gd fmla="*/ 439708 w 607568" name="connsiteX49"/>
                <a:gd fmla="*/ 107438 h 491771" name="connsiteY49"/>
                <a:gd fmla="*/ 500465 w 607568" name="connsiteX50"/>
                <a:gd fmla="*/ 66049 h 491771" name="connsiteY50"/>
                <a:gd fmla="*/ 107100 w 607568" name="connsiteX51"/>
                <a:gd fmla="*/ 66049 h 491771" name="connsiteY51"/>
                <a:gd fmla="*/ 171341 w 607568" name="connsiteX52"/>
                <a:gd fmla="*/ 123618 h 491771" name="connsiteY52"/>
                <a:gd fmla="*/ 172849 w 607568" name="connsiteX53"/>
                <a:gd fmla="*/ 143278 h 491771" name="connsiteY53"/>
                <a:gd fmla="*/ 184246 w 607568" name="connsiteX54"/>
                <a:gd fmla="*/ 168205 h 491771" name="connsiteY54"/>
                <a:gd fmla="*/ 167574 w 607568" name="connsiteX55"/>
                <a:gd fmla="*/ 182503 h 491771" name="connsiteY55"/>
                <a:gd fmla="*/ 138468 w 607568" name="connsiteX56"/>
                <a:gd fmla="*/ 223799 h 491771" name="connsiteY56"/>
                <a:gd fmla="*/ 134794 w 607568" name="connsiteX57"/>
                <a:gd fmla="*/ 234240 h 491771" name="connsiteY57"/>
                <a:gd fmla="*/ 137337 w 607568" name="connsiteX58"/>
                <a:gd fmla="*/ 246281 h 491771" name="connsiteY58"/>
                <a:gd fmla="*/ 152408 w 607568" name="connsiteX59"/>
                <a:gd fmla="*/ 261143 h 491771" name="connsiteY59"/>
                <a:gd fmla="*/ 165596 w 607568" name="connsiteX60"/>
                <a:gd fmla="*/ 263777 h 491771" name="connsiteY60"/>
                <a:gd fmla="*/ 179442 w 607568" name="connsiteX61"/>
                <a:gd fmla="*/ 268856 h 491771" name="connsiteY61"/>
                <a:gd fmla="*/ 146662 w 607568" name="connsiteX62"/>
                <a:gd fmla="*/ 310058 h 491771" name="connsiteY62"/>
                <a:gd fmla="*/ 123867 w 607568" name="connsiteX63"/>
                <a:gd fmla="*/ 384088 h 491771" name="connsiteY63"/>
                <a:gd fmla="*/ 27883 w 607568" name="connsiteX64"/>
                <a:gd fmla="*/ 384088 h 491771" name="connsiteY64"/>
                <a:gd fmla="*/ 6312 w 607568" name="connsiteX65"/>
                <a:gd fmla="*/ 373835 h 491771" name="connsiteY65"/>
                <a:gd fmla="*/ 566 w 607568" name="connsiteX66"/>
                <a:gd fmla="*/ 350788 h 491771" name="connsiteY66"/>
                <a:gd fmla="*/ 10268 w 607568" name="connsiteX67"/>
                <a:gd fmla="*/ 301968 h 491771" name="connsiteY67"/>
                <a:gd fmla="*/ 48606 w 607568" name="connsiteX68"/>
                <a:gd fmla="*/ 263777 h 491771" name="connsiteY68"/>
                <a:gd fmla="*/ 61699 w 607568" name="connsiteX69"/>
                <a:gd fmla="*/ 261237 h 491771" name="connsiteY69"/>
                <a:gd fmla="*/ 76770 w 607568" name="connsiteX70"/>
                <a:gd fmla="*/ 246281 h 491771" name="connsiteY70"/>
                <a:gd fmla="*/ 79313 w 607568" name="connsiteX71"/>
                <a:gd fmla="*/ 234240 h 491771" name="connsiteY71"/>
                <a:gd fmla="*/ 75639 w 607568" name="connsiteX72"/>
                <a:gd fmla="*/ 223893 h 491771" name="connsiteY72"/>
                <a:gd fmla="*/ 46628 w 607568" name="connsiteX73"/>
                <a:gd fmla="*/ 182503 h 491771" name="connsiteY73"/>
                <a:gd fmla="*/ 27318 w 607568" name="connsiteX74"/>
                <a:gd fmla="*/ 160962 h 491771" name="connsiteY74"/>
                <a:gd fmla="*/ 41447 w 607568" name="connsiteX75"/>
                <a:gd fmla="*/ 130673 h 491771" name="connsiteY75"/>
                <a:gd fmla="*/ 41824 w 607568" name="connsiteX76"/>
                <a:gd fmla="*/ 130673 h 491771" name="connsiteY76"/>
                <a:gd fmla="*/ 107100 w 607568" name="connsiteX77"/>
                <a:gd fmla="*/ 66049 h 491771" name="connsiteY77"/>
                <a:gd fmla="*/ 298626 w 607568" name="connsiteX78"/>
                <a:gd fmla="*/ 0 h 491771" name="connsiteY78"/>
                <a:gd fmla="*/ 315956 w 607568" name="connsiteX79"/>
                <a:gd fmla="*/ 0 h 491771" name="connsiteY79"/>
                <a:gd fmla="*/ 401854 w 607568" name="connsiteX80"/>
                <a:gd fmla="*/ 85787 h 491771" name="connsiteY80"/>
                <a:gd fmla="*/ 401854 w 607568" name="connsiteX81"/>
                <a:gd fmla="*/ 95476 h 491771" name="connsiteY81"/>
                <a:gd fmla="*/ 421633 w 607568" name="connsiteX82"/>
                <a:gd fmla="*/ 138840 h 491771" name="connsiteY82"/>
                <a:gd fmla="*/ 417960 w 607568" name="connsiteX83"/>
                <a:gd fmla="*/ 149281 h 491771" name="connsiteY83"/>
                <a:gd fmla="*/ 417112 w 607568" name="connsiteX84"/>
                <a:gd fmla="*/ 151068 h 491771" name="connsiteY84"/>
                <a:gd fmla="*/ 411273 w 607568" name="connsiteX85"/>
                <a:gd fmla="*/ 159534 h 491771" name="connsiteY85"/>
                <a:gd fmla="*/ 410896 w 607568" name="connsiteX86"/>
                <a:gd fmla="*/ 159910 h 491771" name="connsiteY86"/>
                <a:gd fmla="*/ 394037 w 607568" name="connsiteX87"/>
                <a:gd fmla="*/ 169787 h 491771" name="connsiteY87"/>
                <a:gd fmla="*/ 384900 w 607568" name="connsiteX88"/>
                <a:gd fmla="*/ 189541 h 491771" name="connsiteY88"/>
                <a:gd fmla="*/ 384712 w 607568" name="connsiteX89"/>
                <a:gd fmla="*/ 189823 h 491771" name="connsiteY89"/>
                <a:gd fmla="*/ 373316 w 607568" name="connsiteX90"/>
                <a:gd fmla="*/ 207131 h 491771" name="connsiteY90"/>
                <a:gd fmla="*/ 372750 w 607568" name="connsiteX91"/>
                <a:gd fmla="*/ 207789 h 491771" name="connsiteY91"/>
                <a:gd fmla="*/ 359847 w 607568" name="connsiteX92"/>
                <a:gd fmla="*/ 222275 h 491771" name="connsiteY92"/>
                <a:gd fmla="*/ 359188 w 607568" name="connsiteX93"/>
                <a:gd fmla="*/ 222934 h 491771" name="connsiteY93"/>
                <a:gd fmla="*/ 345154 w 607568" name="connsiteX94"/>
                <a:gd fmla="*/ 234598 h 491771" name="connsiteY94"/>
                <a:gd fmla="*/ 345625 w 607568" name="connsiteX95"/>
                <a:gd fmla="*/ 236855 h 491771" name="connsiteY95"/>
                <a:gd fmla="*/ 348639 w 607568" name="connsiteX96"/>
                <a:gd fmla="*/ 235538 h 491771" name="connsiteY96"/>
                <a:gd fmla="*/ 355514 w 607568" name="connsiteX97"/>
                <a:gd fmla="*/ 234033 h 491771" name="connsiteY97"/>
                <a:gd fmla="*/ 366628 w 607568" name="connsiteX98"/>
                <a:gd fmla="*/ 237326 h 491771" name="connsiteY98"/>
                <a:gd fmla="*/ 385371 w 607568" name="connsiteX99"/>
                <a:gd fmla="*/ 249648 h 491771" name="connsiteY99"/>
                <a:gd fmla="*/ 399876 w 607568" name="connsiteX100"/>
                <a:gd fmla="*/ 279373 h 491771" name="connsiteY100"/>
                <a:gd fmla="*/ 430016 w 607568" name="connsiteX101"/>
                <a:gd fmla="*/ 289814 h 491771" name="connsiteY101"/>
                <a:gd fmla="*/ 448382 w 607568" name="connsiteX102"/>
                <a:gd fmla="*/ 316058 h 491771" name="connsiteY102"/>
                <a:gd fmla="*/ 481630 w 607568" name="connsiteX103"/>
                <a:gd fmla="*/ 424515 h 491771" name="connsiteY103"/>
                <a:gd fmla="*/ 483891 w 607568" name="connsiteX104"/>
                <a:gd fmla="*/ 436461 h 491771" name="connsiteY104"/>
                <a:gd fmla="*/ 473718 w 607568" name="connsiteX105"/>
                <a:gd fmla="*/ 470700 h 491771" name="connsiteY105"/>
                <a:gd fmla="*/ 443956 w 607568" name="connsiteX106"/>
                <a:gd fmla="*/ 490360 h 491771" name="connsiteY106"/>
                <a:gd fmla="*/ 431805 w 607568" name="connsiteX107"/>
                <a:gd fmla="*/ 491771 h 491771" name="connsiteY107"/>
                <a:gd fmla="*/ 325375 w 607568" name="connsiteX108"/>
                <a:gd fmla="*/ 491771 h 491771" name="connsiteY108"/>
                <a:gd fmla="*/ 337430 w 607568" name="connsiteX109"/>
                <a:gd fmla="*/ 415296 h 491771" name="connsiteY109"/>
                <a:gd fmla="*/ 334605 w 607568" name="connsiteX110"/>
                <a:gd fmla="*/ 389052 h 491771" name="connsiteY110"/>
                <a:gd fmla="*/ 323962 w 607568" name="connsiteX111"/>
                <a:gd fmla="*/ 360927 h 491771" name="connsiteY111"/>
                <a:gd fmla="*/ 337430 w 607568" name="connsiteX112"/>
                <a:gd fmla="*/ 347476 h 491771" name="connsiteY112"/>
                <a:gd fmla="*/ 307196 w 607568" name="connsiteX113"/>
                <a:gd fmla="*/ 317281 h 491771" name="connsiteY113"/>
                <a:gd fmla="*/ 276868 w 607568" name="connsiteX114"/>
                <a:gd fmla="*/ 347476 h 491771" name="connsiteY114"/>
                <a:gd fmla="*/ 290337 w 607568" name="connsiteX115"/>
                <a:gd fmla="*/ 360927 h 491771" name="connsiteY115"/>
                <a:gd fmla="*/ 279694 w 607568" name="connsiteX116"/>
                <a:gd fmla="*/ 389052 h 491771" name="connsiteY116"/>
                <a:gd fmla="*/ 276963 w 607568" name="connsiteX117"/>
                <a:gd fmla="*/ 415296 h 491771" name="connsiteY117"/>
                <a:gd fmla="*/ 288736 w 607568" name="connsiteX118"/>
                <a:gd fmla="*/ 491771 h 491771" name="connsiteY118"/>
                <a:gd fmla="*/ 182493 w 607568" name="connsiteX119"/>
                <a:gd fmla="*/ 491771 h 491771" name="connsiteY119"/>
                <a:gd fmla="*/ 170437 w 607568" name="connsiteX120"/>
                <a:gd fmla="*/ 490360 h 491771" name="connsiteY120"/>
                <a:gd fmla="*/ 140675 w 607568" name="connsiteX121"/>
                <a:gd fmla="*/ 470700 h 491771" name="connsiteY121"/>
                <a:gd fmla="*/ 132669 w 607568" name="connsiteX122"/>
                <a:gd fmla="*/ 424515 h 491771" name="connsiteY122"/>
                <a:gd fmla="*/ 166011 w 607568" name="connsiteX123"/>
                <a:gd fmla="*/ 316058 h 491771" name="connsiteY123"/>
                <a:gd fmla="*/ 184377 w 607568" name="connsiteX124"/>
                <a:gd fmla="*/ 289814 h 491771" name="connsiteY124"/>
                <a:gd fmla="*/ 214517 w 607568" name="connsiteX125"/>
                <a:gd fmla="*/ 279373 h 491771" name="connsiteY125"/>
                <a:gd fmla="*/ 214517 w 607568" name="connsiteX126"/>
                <a:gd fmla="*/ 279279 h 491771" name="connsiteY126"/>
                <a:gd fmla="*/ 229022 w 607568" name="connsiteX127"/>
                <a:gd fmla="*/ 249648 h 491771" name="connsiteY127"/>
                <a:gd fmla="*/ 247765 w 607568" name="connsiteX128"/>
                <a:gd fmla="*/ 237326 h 491771" name="connsiteY128"/>
                <a:gd fmla="*/ 258879 w 607568" name="connsiteX129"/>
                <a:gd fmla="*/ 234033 h 491771" name="connsiteY129"/>
                <a:gd fmla="*/ 265754 w 607568" name="connsiteX130"/>
                <a:gd fmla="*/ 235538 h 491771" name="connsiteY130"/>
                <a:gd fmla="*/ 268768 w 607568" name="connsiteX131"/>
                <a:gd fmla="*/ 236855 h 491771" name="connsiteY131"/>
                <a:gd fmla="*/ 269239 w 607568" name="connsiteX132"/>
                <a:gd fmla="*/ 234598 h 491771" name="connsiteY132"/>
                <a:gd fmla="*/ 255205 w 607568" name="connsiteX133"/>
                <a:gd fmla="*/ 222934 h 491771" name="connsiteY133"/>
                <a:gd fmla="*/ 254546 w 607568" name="connsiteX134"/>
                <a:gd fmla="*/ 222275 h 491771" name="connsiteY134"/>
                <a:gd fmla="*/ 241548 w 607568" name="connsiteX135"/>
                <a:gd fmla="*/ 207789 h 491771" name="connsiteY135"/>
                <a:gd fmla="*/ 241077 w 607568" name="connsiteX136"/>
                <a:gd fmla="*/ 207225 h 491771" name="connsiteY136"/>
                <a:gd fmla="*/ 229681 w 607568" name="connsiteX137"/>
                <a:gd fmla="*/ 189823 h 491771" name="connsiteY137"/>
                <a:gd fmla="*/ 229493 w 607568" name="connsiteX138"/>
                <a:gd fmla="*/ 189635 h 491771" name="connsiteY138"/>
                <a:gd fmla="*/ 220356 w 607568" name="connsiteX139"/>
                <a:gd fmla="*/ 169787 h 491771" name="connsiteY139"/>
                <a:gd fmla="*/ 203497 w 607568" name="connsiteX140"/>
                <a:gd fmla="*/ 159910 h 491771" name="connsiteY140"/>
                <a:gd fmla="*/ 203120 w 607568" name="connsiteX141"/>
                <a:gd fmla="*/ 159534 h 491771" name="connsiteY141"/>
                <a:gd fmla="*/ 197281 w 607568" name="connsiteX142"/>
                <a:gd fmla="*/ 151068 h 491771" name="connsiteY142"/>
                <a:gd fmla="*/ 196433 w 607568" name="connsiteX143"/>
                <a:gd fmla="*/ 149281 h 491771" name="connsiteY143"/>
                <a:gd fmla="*/ 192666 w 607568" name="connsiteX144"/>
                <a:gd fmla="*/ 138840 h 491771" name="connsiteY144"/>
                <a:gd fmla="*/ 212727 w 607568" name="connsiteX145"/>
                <a:gd fmla="*/ 95476 h 491771" name="connsiteY145"/>
                <a:gd fmla="*/ 212727 w 607568" name="connsiteX146"/>
                <a:gd fmla="*/ 85787 h 491771" name="connsiteY146"/>
                <a:gd fmla="*/ 298626 w 607568" name="connsiteX147"/>
                <a:gd fmla="*/ 0 h 491771" name="connsiteY14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Lst>
              <a:rect b="b" l="l" r="r" t="t"/>
              <a:pathLst>
                <a:path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chemeClr val="accent1"/>
            </a:solidFill>
            <a:ln>
              <a:noFill/>
            </a:ln>
          </p:spPr>
          <p:txBody>
            <a:bodyPr/>
            <a:lstStyle/>
            <a:p/>
          </p:txBody>
        </p:sp>
      </p:grpSp>
      <p:grpSp>
        <p:nvGrpSpPr>
          <p:cNvPr id="8" name="iṩļíďé">
            <a:extLst>
              <a:ext uri="{FF2B5EF4-FFF2-40B4-BE49-F238E27FC236}">
                <a16:creationId xmlns:a16="http://schemas.microsoft.com/office/drawing/2014/main" id="{28C1F347-1EE3-460C-853C-DC719A0D11BD}"/>
              </a:ext>
            </a:extLst>
          </p:cNvPr>
          <p:cNvGrpSpPr/>
          <p:nvPr/>
        </p:nvGrpSpPr>
        <p:grpSpPr>
          <a:xfrm>
            <a:off x="6286993" y="3013613"/>
            <a:ext cx="2376384" cy="1942790"/>
            <a:chOff x="670968" y="3651726"/>
            <a:chExt cx="3168512" cy="2590387"/>
          </a:xfrm>
        </p:grpSpPr>
        <p:sp>
          <p:nvSpPr>
            <p:cNvPr id="10" name="išľîḍê">
              <a:extLst>
                <a:ext uri="{FF2B5EF4-FFF2-40B4-BE49-F238E27FC236}">
                  <a16:creationId xmlns:a16="http://schemas.microsoft.com/office/drawing/2014/main" id="{F9C0C7E5-085E-499F-811D-1237B828DE17}"/>
                </a:ext>
              </a:extLst>
            </p:cNvPr>
            <p:cNvSpPr txBox="1"/>
            <p:nvPr/>
          </p:nvSpPr>
          <p:spPr>
            <a:xfrm>
              <a:off x="670968" y="4330900"/>
              <a:ext cx="3168512" cy="588331"/>
            </a:xfrm>
            <a:prstGeom prst="rect">
              <a:avLst/>
            </a:prstGeom>
            <a:noFill/>
          </p:spPr>
          <p:txBody>
            <a:bodyPr anchor="ctr" anchorCtr="0" bIns="46800" lIns="90000" rIns="90000" rtlCol="0" tIns="46800" wrap="none">
              <a:normAutofit/>
            </a:bodyPr>
            <a:lstStyle/>
            <a:p>
              <a:r>
                <a:rPr altLang="en-US" b="1" lang="zh-CN">
                  <a:solidFill>
                    <a:schemeClr val="accent3"/>
                  </a:solidFill>
                </a:rPr>
                <a:t>点击输入标题</a:t>
              </a:r>
            </a:p>
          </p:txBody>
        </p:sp>
        <p:sp>
          <p:nvSpPr>
            <p:cNvPr id="11" name="îṩlíḍe">
              <a:extLst>
                <a:ext uri="{FF2B5EF4-FFF2-40B4-BE49-F238E27FC236}">
                  <a16:creationId xmlns:a16="http://schemas.microsoft.com/office/drawing/2014/main" id="{F3B97D9E-6FDF-4905-A87F-D7025B425435}"/>
                </a:ext>
              </a:extLst>
            </p:cNvPr>
            <p:cNvSpPr txBox="1"/>
            <p:nvPr/>
          </p:nvSpPr>
          <p:spPr>
            <a:xfrm>
              <a:off x="670968" y="4919232"/>
              <a:ext cx="3168511" cy="1322881"/>
            </a:xfrm>
            <a:prstGeom prst="rect">
              <a:avLst/>
            </a:prstGeom>
            <a:noFill/>
          </p:spPr>
          <p:txBody>
            <a:bodyPr bIns="46800" lIns="90000" rIns="90000" rtlCol="0" tIns="46800" wrap="square">
              <a:normAutofit/>
            </a:bodyPr>
            <a:lstStyle/>
            <a:p>
              <a:pPr>
                <a:lnSpc>
                  <a:spcPct val="150000"/>
                </a:lnSpc>
              </a:pPr>
              <a:r>
                <a:rPr altLang="en-US" lang="zh-CN" sz="1000"/>
                <a:t>您的内容打在这里，或者通过复制您的文本后，在此框中选择粘贴，并选择只保留文字 </a:t>
              </a:r>
            </a:p>
          </p:txBody>
        </p:sp>
        <p:sp>
          <p:nvSpPr>
            <p:cNvPr id="12" name="ïṥḷíḍe">
              <a:extLst>
                <a:ext uri="{FF2B5EF4-FFF2-40B4-BE49-F238E27FC236}">
                  <a16:creationId xmlns:a16="http://schemas.microsoft.com/office/drawing/2014/main" id="{A500AF89-4CB8-421B-8B94-AB7BD0BCB823}"/>
                </a:ext>
              </a:extLst>
            </p:cNvPr>
            <p:cNvSpPr/>
            <p:nvPr/>
          </p:nvSpPr>
          <p:spPr bwMode="auto">
            <a:xfrm>
              <a:off x="803458" y="3651726"/>
              <a:ext cx="609685" cy="493484"/>
            </a:xfrm>
            <a:custGeom>
              <a:gdLst>
                <a:gd fmla="*/ 355420 w 607568" name="connsiteX0"/>
                <a:gd fmla="*/ 250307 h 491771" name="connsiteY0"/>
                <a:gd fmla="*/ 352312 w 607568" name="connsiteX1"/>
                <a:gd fmla="*/ 251812 h 491771" name="connsiteY1"/>
                <a:gd fmla="*/ 321042 w 607568" name="connsiteX2"/>
                <a:gd fmla="*/ 289814 h 491771" name="connsiteY2"/>
                <a:gd fmla="*/ 321513 w 607568" name="connsiteX3"/>
                <a:gd fmla="*/ 295364 h 491771" name="connsiteY3"/>
                <a:gd fmla="*/ 369736 w 607568" name="connsiteX4"/>
                <a:gd fmla="*/ 338257 h 491771" name="connsiteY4"/>
                <a:gd fmla="*/ 371997 w 607568" name="connsiteX5"/>
                <a:gd fmla="*/ 339104 h 491771" name="connsiteY5"/>
                <a:gd fmla="*/ 373127 w 607568" name="connsiteX6"/>
                <a:gd fmla="*/ 338916 h 491771" name="connsiteY6"/>
                <a:gd fmla="*/ 375293 w 607568" name="connsiteX7"/>
                <a:gd fmla="*/ 336282 h 491771" name="connsiteY7"/>
                <a:gd fmla="*/ 383676 w 607568" name="connsiteX8"/>
                <a:gd fmla="*/ 279467 h 491771" name="connsiteY8"/>
                <a:gd fmla="*/ 376424 w 607568" name="connsiteX9"/>
                <a:gd fmla="*/ 263287 h 491771" name="connsiteY9"/>
                <a:gd fmla="*/ 357681 w 607568" name="connsiteX10"/>
                <a:gd fmla="*/ 250965 h 491771" name="connsiteY10"/>
                <a:gd fmla="*/ 355420 w 607568" name="connsiteX11"/>
                <a:gd fmla="*/ 250307 h 491771" name="connsiteY11"/>
                <a:gd fmla="*/ 258879 w 607568" name="connsiteX12"/>
                <a:gd fmla="*/ 250307 h 491771" name="connsiteY12"/>
                <a:gd fmla="*/ 256712 w 607568" name="connsiteX13"/>
                <a:gd fmla="*/ 250965 h 491771" name="connsiteY13"/>
                <a:gd fmla="*/ 237969 w 607568" name="connsiteX14"/>
                <a:gd fmla="*/ 263287 h 491771" name="connsiteY14"/>
                <a:gd fmla="*/ 230717 w 607568" name="connsiteX15"/>
                <a:gd fmla="*/ 279467 h 491771" name="connsiteY15"/>
                <a:gd fmla="*/ 239100 w 607568" name="connsiteX16"/>
                <a:gd fmla="*/ 336282 h 491771" name="connsiteY16"/>
                <a:gd fmla="*/ 241266 w 607568" name="connsiteX17"/>
                <a:gd fmla="*/ 338916 h 491771" name="connsiteY17"/>
                <a:gd fmla="*/ 242396 w 607568" name="connsiteX18"/>
                <a:gd fmla="*/ 339104 h 491771" name="connsiteY18"/>
                <a:gd fmla="*/ 244657 w 607568" name="connsiteX19"/>
                <a:gd fmla="*/ 338257 h 491771" name="connsiteY19"/>
                <a:gd fmla="*/ 292880 w 607568" name="connsiteX20"/>
                <a:gd fmla="*/ 295364 h 491771" name="connsiteY20"/>
                <a:gd fmla="*/ 293351 w 607568" name="connsiteX21"/>
                <a:gd fmla="*/ 289814 h 491771" name="connsiteY21"/>
                <a:gd fmla="*/ 261987 w 607568" name="connsiteX22"/>
                <a:gd fmla="*/ 251812 h 491771" name="connsiteY22"/>
                <a:gd fmla="*/ 258879 w 607568" name="connsiteX23"/>
                <a:gd fmla="*/ 250307 h 491771" name="connsiteY23"/>
                <a:gd fmla="*/ 500465 w 607568" name="connsiteX24"/>
                <a:gd fmla="*/ 66049 h 491771" name="connsiteY24"/>
                <a:gd fmla="*/ 565743 w 607568" name="connsiteX25"/>
                <a:gd fmla="*/ 130673 h 491771" name="connsiteY25"/>
                <a:gd fmla="*/ 566120 w 607568" name="connsiteX26"/>
                <a:gd fmla="*/ 130673 h 491771" name="connsiteY26"/>
                <a:gd fmla="*/ 580250 w 607568" name="connsiteX27"/>
                <a:gd fmla="*/ 160962 h 491771" name="connsiteY27"/>
                <a:gd fmla="*/ 560939 w 607568" name="connsiteX28"/>
                <a:gd fmla="*/ 182503 h 491771" name="connsiteY28"/>
                <a:gd fmla="*/ 531927 w 607568" name="connsiteX29"/>
                <a:gd fmla="*/ 223799 h 491771" name="connsiteY29"/>
                <a:gd fmla="*/ 528253 w 607568" name="connsiteX30"/>
                <a:gd fmla="*/ 234240 h 491771" name="connsiteY30"/>
                <a:gd fmla="*/ 530797 w 607568" name="connsiteX31"/>
                <a:gd fmla="*/ 246281 h 491771" name="connsiteY31"/>
                <a:gd fmla="*/ 545868 w 607568" name="connsiteX32"/>
                <a:gd fmla="*/ 261143 h 491771" name="connsiteY32"/>
                <a:gd fmla="*/ 558961 w 607568" name="connsiteX33"/>
                <a:gd fmla="*/ 263777 h 491771" name="connsiteY33"/>
                <a:gd fmla="*/ 597299 w 607568" name="connsiteX34"/>
                <a:gd fmla="*/ 301968 h 491771" name="connsiteY34"/>
                <a:gd fmla="*/ 607002 w 607568" name="connsiteX35"/>
                <a:gd fmla="*/ 350788 h 491771" name="connsiteY35"/>
                <a:gd fmla="*/ 601256 w 607568" name="connsiteX36"/>
                <a:gd fmla="*/ 373835 h 491771" name="connsiteY36"/>
                <a:gd fmla="*/ 579685 w 607568" name="connsiteX37"/>
                <a:gd fmla="*/ 384088 h 491771" name="connsiteY37"/>
                <a:gd fmla="*/ 490386 w 607568" name="connsiteX38"/>
                <a:gd fmla="*/ 384088 h 491771" name="connsiteY38"/>
                <a:gd fmla="*/ 467685 w 607568" name="connsiteX39"/>
                <a:gd fmla="*/ 310058 h 491771" name="connsiteY39"/>
                <a:gd fmla="*/ 431702 w 607568" name="connsiteX40"/>
                <a:gd fmla="*/ 267445 h 491771" name="connsiteY40"/>
                <a:gd fmla="*/ 441969 w 607568" name="connsiteX41"/>
                <a:gd fmla="*/ 263777 h 491771" name="connsiteY41"/>
                <a:gd fmla="*/ 455157 w 607568" name="connsiteX42"/>
                <a:gd fmla="*/ 261237 h 491771" name="connsiteY42"/>
                <a:gd fmla="*/ 470228 w 607568" name="connsiteX43"/>
                <a:gd fmla="*/ 246281 h 491771" name="connsiteY43"/>
                <a:gd fmla="*/ 472677 w 607568" name="connsiteX44"/>
                <a:gd fmla="*/ 234240 h 491771" name="connsiteY44"/>
                <a:gd fmla="*/ 469098 w 607568" name="connsiteX45"/>
                <a:gd fmla="*/ 223893 h 491771" name="connsiteY45"/>
                <a:gd fmla="*/ 439991 w 607568" name="connsiteX46"/>
                <a:gd fmla="*/ 182503 h 491771" name="connsiteY46"/>
                <a:gd fmla="*/ 426144 w 607568" name="connsiteX47"/>
                <a:gd fmla="*/ 172720 h 491771" name="connsiteY47"/>
                <a:gd fmla="*/ 441404 w 607568" name="connsiteX48"/>
                <a:gd fmla="*/ 143278 h 491771" name="connsiteY48"/>
                <a:gd fmla="*/ 439708 w 607568" name="connsiteX49"/>
                <a:gd fmla="*/ 107438 h 491771" name="connsiteY49"/>
                <a:gd fmla="*/ 500465 w 607568" name="connsiteX50"/>
                <a:gd fmla="*/ 66049 h 491771" name="connsiteY50"/>
                <a:gd fmla="*/ 107100 w 607568" name="connsiteX51"/>
                <a:gd fmla="*/ 66049 h 491771" name="connsiteY51"/>
                <a:gd fmla="*/ 171341 w 607568" name="connsiteX52"/>
                <a:gd fmla="*/ 123618 h 491771" name="connsiteY52"/>
                <a:gd fmla="*/ 172849 w 607568" name="connsiteX53"/>
                <a:gd fmla="*/ 143278 h 491771" name="connsiteY53"/>
                <a:gd fmla="*/ 184246 w 607568" name="connsiteX54"/>
                <a:gd fmla="*/ 168205 h 491771" name="connsiteY54"/>
                <a:gd fmla="*/ 167574 w 607568" name="connsiteX55"/>
                <a:gd fmla="*/ 182503 h 491771" name="connsiteY55"/>
                <a:gd fmla="*/ 138468 w 607568" name="connsiteX56"/>
                <a:gd fmla="*/ 223799 h 491771" name="connsiteY56"/>
                <a:gd fmla="*/ 134794 w 607568" name="connsiteX57"/>
                <a:gd fmla="*/ 234240 h 491771" name="connsiteY57"/>
                <a:gd fmla="*/ 137337 w 607568" name="connsiteX58"/>
                <a:gd fmla="*/ 246281 h 491771" name="connsiteY58"/>
                <a:gd fmla="*/ 152408 w 607568" name="connsiteX59"/>
                <a:gd fmla="*/ 261143 h 491771" name="connsiteY59"/>
                <a:gd fmla="*/ 165596 w 607568" name="connsiteX60"/>
                <a:gd fmla="*/ 263777 h 491771" name="connsiteY60"/>
                <a:gd fmla="*/ 179442 w 607568" name="connsiteX61"/>
                <a:gd fmla="*/ 268856 h 491771" name="connsiteY61"/>
                <a:gd fmla="*/ 146662 w 607568" name="connsiteX62"/>
                <a:gd fmla="*/ 310058 h 491771" name="connsiteY62"/>
                <a:gd fmla="*/ 123867 w 607568" name="connsiteX63"/>
                <a:gd fmla="*/ 384088 h 491771" name="connsiteY63"/>
                <a:gd fmla="*/ 27883 w 607568" name="connsiteX64"/>
                <a:gd fmla="*/ 384088 h 491771" name="connsiteY64"/>
                <a:gd fmla="*/ 6312 w 607568" name="connsiteX65"/>
                <a:gd fmla="*/ 373835 h 491771" name="connsiteY65"/>
                <a:gd fmla="*/ 566 w 607568" name="connsiteX66"/>
                <a:gd fmla="*/ 350788 h 491771" name="connsiteY66"/>
                <a:gd fmla="*/ 10268 w 607568" name="connsiteX67"/>
                <a:gd fmla="*/ 301968 h 491771" name="connsiteY67"/>
                <a:gd fmla="*/ 48606 w 607568" name="connsiteX68"/>
                <a:gd fmla="*/ 263777 h 491771" name="connsiteY68"/>
                <a:gd fmla="*/ 61699 w 607568" name="connsiteX69"/>
                <a:gd fmla="*/ 261237 h 491771" name="connsiteY69"/>
                <a:gd fmla="*/ 76770 w 607568" name="connsiteX70"/>
                <a:gd fmla="*/ 246281 h 491771" name="connsiteY70"/>
                <a:gd fmla="*/ 79313 w 607568" name="connsiteX71"/>
                <a:gd fmla="*/ 234240 h 491771" name="connsiteY71"/>
                <a:gd fmla="*/ 75639 w 607568" name="connsiteX72"/>
                <a:gd fmla="*/ 223893 h 491771" name="connsiteY72"/>
                <a:gd fmla="*/ 46628 w 607568" name="connsiteX73"/>
                <a:gd fmla="*/ 182503 h 491771" name="connsiteY73"/>
                <a:gd fmla="*/ 27318 w 607568" name="connsiteX74"/>
                <a:gd fmla="*/ 160962 h 491771" name="connsiteY74"/>
                <a:gd fmla="*/ 41447 w 607568" name="connsiteX75"/>
                <a:gd fmla="*/ 130673 h 491771" name="connsiteY75"/>
                <a:gd fmla="*/ 41824 w 607568" name="connsiteX76"/>
                <a:gd fmla="*/ 130673 h 491771" name="connsiteY76"/>
                <a:gd fmla="*/ 107100 w 607568" name="connsiteX77"/>
                <a:gd fmla="*/ 66049 h 491771" name="connsiteY77"/>
                <a:gd fmla="*/ 298626 w 607568" name="connsiteX78"/>
                <a:gd fmla="*/ 0 h 491771" name="connsiteY78"/>
                <a:gd fmla="*/ 315956 w 607568" name="connsiteX79"/>
                <a:gd fmla="*/ 0 h 491771" name="connsiteY79"/>
                <a:gd fmla="*/ 401854 w 607568" name="connsiteX80"/>
                <a:gd fmla="*/ 85787 h 491771" name="connsiteY80"/>
                <a:gd fmla="*/ 401854 w 607568" name="connsiteX81"/>
                <a:gd fmla="*/ 95476 h 491771" name="connsiteY81"/>
                <a:gd fmla="*/ 421633 w 607568" name="connsiteX82"/>
                <a:gd fmla="*/ 138840 h 491771" name="connsiteY82"/>
                <a:gd fmla="*/ 417960 w 607568" name="connsiteX83"/>
                <a:gd fmla="*/ 149281 h 491771" name="connsiteY83"/>
                <a:gd fmla="*/ 417112 w 607568" name="connsiteX84"/>
                <a:gd fmla="*/ 151068 h 491771" name="connsiteY84"/>
                <a:gd fmla="*/ 411273 w 607568" name="connsiteX85"/>
                <a:gd fmla="*/ 159534 h 491771" name="connsiteY85"/>
                <a:gd fmla="*/ 410896 w 607568" name="connsiteX86"/>
                <a:gd fmla="*/ 159910 h 491771" name="connsiteY86"/>
                <a:gd fmla="*/ 394037 w 607568" name="connsiteX87"/>
                <a:gd fmla="*/ 169787 h 491771" name="connsiteY87"/>
                <a:gd fmla="*/ 384900 w 607568" name="connsiteX88"/>
                <a:gd fmla="*/ 189541 h 491771" name="connsiteY88"/>
                <a:gd fmla="*/ 384712 w 607568" name="connsiteX89"/>
                <a:gd fmla="*/ 189823 h 491771" name="connsiteY89"/>
                <a:gd fmla="*/ 373316 w 607568" name="connsiteX90"/>
                <a:gd fmla="*/ 207131 h 491771" name="connsiteY90"/>
                <a:gd fmla="*/ 372750 w 607568" name="connsiteX91"/>
                <a:gd fmla="*/ 207789 h 491771" name="connsiteY91"/>
                <a:gd fmla="*/ 359847 w 607568" name="connsiteX92"/>
                <a:gd fmla="*/ 222275 h 491771" name="connsiteY92"/>
                <a:gd fmla="*/ 359188 w 607568" name="connsiteX93"/>
                <a:gd fmla="*/ 222934 h 491771" name="connsiteY93"/>
                <a:gd fmla="*/ 345154 w 607568" name="connsiteX94"/>
                <a:gd fmla="*/ 234598 h 491771" name="connsiteY94"/>
                <a:gd fmla="*/ 345625 w 607568" name="connsiteX95"/>
                <a:gd fmla="*/ 236855 h 491771" name="connsiteY95"/>
                <a:gd fmla="*/ 348639 w 607568" name="connsiteX96"/>
                <a:gd fmla="*/ 235538 h 491771" name="connsiteY96"/>
                <a:gd fmla="*/ 355514 w 607568" name="connsiteX97"/>
                <a:gd fmla="*/ 234033 h 491771" name="connsiteY97"/>
                <a:gd fmla="*/ 366628 w 607568" name="connsiteX98"/>
                <a:gd fmla="*/ 237326 h 491771" name="connsiteY98"/>
                <a:gd fmla="*/ 385371 w 607568" name="connsiteX99"/>
                <a:gd fmla="*/ 249648 h 491771" name="connsiteY99"/>
                <a:gd fmla="*/ 399876 w 607568" name="connsiteX100"/>
                <a:gd fmla="*/ 279373 h 491771" name="connsiteY100"/>
                <a:gd fmla="*/ 430016 w 607568" name="connsiteX101"/>
                <a:gd fmla="*/ 289814 h 491771" name="connsiteY101"/>
                <a:gd fmla="*/ 448382 w 607568" name="connsiteX102"/>
                <a:gd fmla="*/ 316058 h 491771" name="connsiteY102"/>
                <a:gd fmla="*/ 481630 w 607568" name="connsiteX103"/>
                <a:gd fmla="*/ 424515 h 491771" name="connsiteY103"/>
                <a:gd fmla="*/ 483891 w 607568" name="connsiteX104"/>
                <a:gd fmla="*/ 436461 h 491771" name="connsiteY104"/>
                <a:gd fmla="*/ 473718 w 607568" name="connsiteX105"/>
                <a:gd fmla="*/ 470700 h 491771" name="connsiteY105"/>
                <a:gd fmla="*/ 443956 w 607568" name="connsiteX106"/>
                <a:gd fmla="*/ 490360 h 491771" name="connsiteY106"/>
                <a:gd fmla="*/ 431805 w 607568" name="connsiteX107"/>
                <a:gd fmla="*/ 491771 h 491771" name="connsiteY107"/>
                <a:gd fmla="*/ 325375 w 607568" name="connsiteX108"/>
                <a:gd fmla="*/ 491771 h 491771" name="connsiteY108"/>
                <a:gd fmla="*/ 337430 w 607568" name="connsiteX109"/>
                <a:gd fmla="*/ 415296 h 491771" name="connsiteY109"/>
                <a:gd fmla="*/ 334605 w 607568" name="connsiteX110"/>
                <a:gd fmla="*/ 389052 h 491771" name="connsiteY110"/>
                <a:gd fmla="*/ 323962 w 607568" name="connsiteX111"/>
                <a:gd fmla="*/ 360927 h 491771" name="connsiteY111"/>
                <a:gd fmla="*/ 337430 w 607568" name="connsiteX112"/>
                <a:gd fmla="*/ 347476 h 491771" name="connsiteY112"/>
                <a:gd fmla="*/ 307196 w 607568" name="connsiteX113"/>
                <a:gd fmla="*/ 317281 h 491771" name="connsiteY113"/>
                <a:gd fmla="*/ 276868 w 607568" name="connsiteX114"/>
                <a:gd fmla="*/ 347476 h 491771" name="connsiteY114"/>
                <a:gd fmla="*/ 290337 w 607568" name="connsiteX115"/>
                <a:gd fmla="*/ 360927 h 491771" name="connsiteY115"/>
                <a:gd fmla="*/ 279694 w 607568" name="connsiteX116"/>
                <a:gd fmla="*/ 389052 h 491771" name="connsiteY116"/>
                <a:gd fmla="*/ 276963 w 607568" name="connsiteX117"/>
                <a:gd fmla="*/ 415296 h 491771" name="connsiteY117"/>
                <a:gd fmla="*/ 288736 w 607568" name="connsiteX118"/>
                <a:gd fmla="*/ 491771 h 491771" name="connsiteY118"/>
                <a:gd fmla="*/ 182493 w 607568" name="connsiteX119"/>
                <a:gd fmla="*/ 491771 h 491771" name="connsiteY119"/>
                <a:gd fmla="*/ 170437 w 607568" name="connsiteX120"/>
                <a:gd fmla="*/ 490360 h 491771" name="connsiteY120"/>
                <a:gd fmla="*/ 140675 w 607568" name="connsiteX121"/>
                <a:gd fmla="*/ 470700 h 491771" name="connsiteY121"/>
                <a:gd fmla="*/ 132669 w 607568" name="connsiteX122"/>
                <a:gd fmla="*/ 424515 h 491771" name="connsiteY122"/>
                <a:gd fmla="*/ 166011 w 607568" name="connsiteX123"/>
                <a:gd fmla="*/ 316058 h 491771" name="connsiteY123"/>
                <a:gd fmla="*/ 184377 w 607568" name="connsiteX124"/>
                <a:gd fmla="*/ 289814 h 491771" name="connsiteY124"/>
                <a:gd fmla="*/ 214517 w 607568" name="connsiteX125"/>
                <a:gd fmla="*/ 279373 h 491771" name="connsiteY125"/>
                <a:gd fmla="*/ 214517 w 607568" name="connsiteX126"/>
                <a:gd fmla="*/ 279279 h 491771" name="connsiteY126"/>
                <a:gd fmla="*/ 229022 w 607568" name="connsiteX127"/>
                <a:gd fmla="*/ 249648 h 491771" name="connsiteY127"/>
                <a:gd fmla="*/ 247765 w 607568" name="connsiteX128"/>
                <a:gd fmla="*/ 237326 h 491771" name="connsiteY128"/>
                <a:gd fmla="*/ 258879 w 607568" name="connsiteX129"/>
                <a:gd fmla="*/ 234033 h 491771" name="connsiteY129"/>
                <a:gd fmla="*/ 265754 w 607568" name="connsiteX130"/>
                <a:gd fmla="*/ 235538 h 491771" name="connsiteY130"/>
                <a:gd fmla="*/ 268768 w 607568" name="connsiteX131"/>
                <a:gd fmla="*/ 236855 h 491771" name="connsiteY131"/>
                <a:gd fmla="*/ 269239 w 607568" name="connsiteX132"/>
                <a:gd fmla="*/ 234598 h 491771" name="connsiteY132"/>
                <a:gd fmla="*/ 255205 w 607568" name="connsiteX133"/>
                <a:gd fmla="*/ 222934 h 491771" name="connsiteY133"/>
                <a:gd fmla="*/ 254546 w 607568" name="connsiteX134"/>
                <a:gd fmla="*/ 222275 h 491771" name="connsiteY134"/>
                <a:gd fmla="*/ 241548 w 607568" name="connsiteX135"/>
                <a:gd fmla="*/ 207789 h 491771" name="connsiteY135"/>
                <a:gd fmla="*/ 241077 w 607568" name="connsiteX136"/>
                <a:gd fmla="*/ 207225 h 491771" name="connsiteY136"/>
                <a:gd fmla="*/ 229681 w 607568" name="connsiteX137"/>
                <a:gd fmla="*/ 189823 h 491771" name="connsiteY137"/>
                <a:gd fmla="*/ 229493 w 607568" name="connsiteX138"/>
                <a:gd fmla="*/ 189635 h 491771" name="connsiteY138"/>
                <a:gd fmla="*/ 220356 w 607568" name="connsiteX139"/>
                <a:gd fmla="*/ 169787 h 491771" name="connsiteY139"/>
                <a:gd fmla="*/ 203497 w 607568" name="connsiteX140"/>
                <a:gd fmla="*/ 159910 h 491771" name="connsiteY140"/>
                <a:gd fmla="*/ 203120 w 607568" name="connsiteX141"/>
                <a:gd fmla="*/ 159534 h 491771" name="connsiteY141"/>
                <a:gd fmla="*/ 197281 w 607568" name="connsiteX142"/>
                <a:gd fmla="*/ 151068 h 491771" name="connsiteY142"/>
                <a:gd fmla="*/ 196433 w 607568" name="connsiteX143"/>
                <a:gd fmla="*/ 149281 h 491771" name="connsiteY143"/>
                <a:gd fmla="*/ 192666 w 607568" name="connsiteX144"/>
                <a:gd fmla="*/ 138840 h 491771" name="connsiteY144"/>
                <a:gd fmla="*/ 212727 w 607568" name="connsiteX145"/>
                <a:gd fmla="*/ 95476 h 491771" name="connsiteY145"/>
                <a:gd fmla="*/ 212727 w 607568" name="connsiteX146"/>
                <a:gd fmla="*/ 85787 h 491771" name="connsiteY146"/>
                <a:gd fmla="*/ 298626 w 607568" name="connsiteX147"/>
                <a:gd fmla="*/ 0 h 491771" name="connsiteY14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Lst>
              <a:rect b="b" l="l" r="r" t="t"/>
              <a:pathLst>
                <a:path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chemeClr val="accent3"/>
            </a:solidFill>
            <a:ln>
              <a:noFill/>
            </a:ln>
          </p:spPr>
          <p:txBody>
            <a:bodyPr/>
            <a:lstStyle/>
            <a:p/>
          </p:txBody>
        </p:sp>
      </p:grpSp>
      <p:cxnSp>
        <p:nvCxnSpPr>
          <p:cNvPr id="9" name="直接连接符 8">
            <a:extLst>
              <a:ext uri="{FF2B5EF4-FFF2-40B4-BE49-F238E27FC236}">
                <a16:creationId xmlns:a16="http://schemas.microsoft.com/office/drawing/2014/main" id="{28BAFD89-91E1-45AD-8453-631D1530C434}"/>
              </a:ext>
            </a:extLst>
          </p:cNvPr>
          <p:cNvCxnSpPr/>
          <p:nvPr/>
        </p:nvCxnSpPr>
        <p:spPr>
          <a:xfrm flipH="1">
            <a:off x="6059791" y="3656569"/>
            <a:ext cx="0" cy="1225968"/>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318" name="等腰三角形 317"/>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319" name="文本框 318"/>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细节提现系统</a:t>
            </a:r>
          </a:p>
        </p:txBody>
      </p:sp>
      <p:cxnSp>
        <p:nvCxnSpPr>
          <p:cNvPr id="320" name="直接连接符 319"/>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393634033"/>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318"/>
                                        </p:tgtEl>
                                        <p:attrNameLst>
                                          <p:attrName>style.visibility</p:attrName>
                                        </p:attrNameLst>
                                      </p:cBhvr>
                                      <p:to>
                                        <p:strVal val="visible"/>
                                      </p:to>
                                    </p:set>
                                    <p:animEffect filter="fade" transition="in">
                                      <p:cBhvr>
                                        <p:cTn dur="1000" id="7"/>
                                        <p:tgtEl>
                                          <p:spTgt spid="318"/>
                                        </p:tgtEl>
                                      </p:cBhvr>
                                    </p:animEffect>
                                    <p:anim calcmode="lin" valueType="num">
                                      <p:cBhvr>
                                        <p:cTn dur="1000" fill="hold" id="8"/>
                                        <p:tgtEl>
                                          <p:spTgt spid="318"/>
                                        </p:tgtEl>
                                        <p:attrNameLst>
                                          <p:attrName>ppt_x</p:attrName>
                                        </p:attrNameLst>
                                      </p:cBhvr>
                                      <p:tavLst>
                                        <p:tav tm="0">
                                          <p:val>
                                            <p:strVal val="#ppt_x"/>
                                          </p:val>
                                        </p:tav>
                                        <p:tav tm="100000">
                                          <p:val>
                                            <p:strVal val="#ppt_x"/>
                                          </p:val>
                                        </p:tav>
                                      </p:tavLst>
                                    </p:anim>
                                    <p:anim calcmode="lin" valueType="num">
                                      <p:cBhvr>
                                        <p:cTn dur="1000" fill="hold" id="9"/>
                                        <p:tgtEl>
                                          <p:spTgt spid="318"/>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319"/>
                                        </p:tgtEl>
                                        <p:attrNameLst>
                                          <p:attrName>style.visibility</p:attrName>
                                        </p:attrNameLst>
                                      </p:cBhvr>
                                      <p:to>
                                        <p:strVal val="visible"/>
                                      </p:to>
                                    </p:set>
                                    <p:anim calcmode="lin" valueType="num">
                                      <p:cBhvr>
                                        <p:cTn dur="500" fill="hold" id="14"/>
                                        <p:tgtEl>
                                          <p:spTgt spid="319"/>
                                        </p:tgtEl>
                                        <p:attrNameLst>
                                          <p:attrName>ppt_w</p:attrName>
                                        </p:attrNameLst>
                                      </p:cBhvr>
                                      <p:tavLst>
                                        <p:tav tm="0">
                                          <p:val>
                                            <p:fltVal val="0"/>
                                          </p:val>
                                        </p:tav>
                                        <p:tav tm="100000">
                                          <p:val>
                                            <p:strVal val="#ppt_w"/>
                                          </p:val>
                                        </p:tav>
                                      </p:tavLst>
                                    </p:anim>
                                    <p:anim calcmode="lin" valueType="num">
                                      <p:cBhvr>
                                        <p:cTn dur="500" fill="hold" id="15"/>
                                        <p:tgtEl>
                                          <p:spTgt spid="319"/>
                                        </p:tgtEl>
                                        <p:attrNameLst>
                                          <p:attrName>ppt_h</p:attrName>
                                        </p:attrNameLst>
                                      </p:cBhvr>
                                      <p:tavLst>
                                        <p:tav tm="0">
                                          <p:val>
                                            <p:fltVal val="0"/>
                                          </p:val>
                                        </p:tav>
                                        <p:tav tm="100000">
                                          <p:val>
                                            <p:strVal val="#ppt_h"/>
                                          </p:val>
                                        </p:tav>
                                      </p:tavLst>
                                    </p:anim>
                                    <p:animEffect filter="fade" transition="in">
                                      <p:cBhvr>
                                        <p:cTn dur="500" id="16"/>
                                        <p:tgtEl>
                                          <p:spTgt spid="319"/>
                                        </p:tgtEl>
                                      </p:cBhvr>
                                    </p:animEffect>
                                  </p:childTnLst>
                                </p:cTn>
                              </p:par>
                              <p:par>
                                <p:cTn fill="hold" id="17" nodeType="withEffect" presetClass="entr" presetID="53" presetSubtype="0">
                                  <p:stCondLst>
                                    <p:cond delay="0"/>
                                  </p:stCondLst>
                                  <p:childTnLst>
                                    <p:set>
                                      <p:cBhvr>
                                        <p:cTn dur="1" fill="hold" id="18">
                                          <p:stCondLst>
                                            <p:cond delay="0"/>
                                          </p:stCondLst>
                                        </p:cTn>
                                        <p:tgtEl>
                                          <p:spTgt spid="320"/>
                                        </p:tgtEl>
                                        <p:attrNameLst>
                                          <p:attrName>style.visibility</p:attrName>
                                        </p:attrNameLst>
                                      </p:cBhvr>
                                      <p:to>
                                        <p:strVal val="visible"/>
                                      </p:to>
                                    </p:set>
                                    <p:anim calcmode="lin" valueType="num">
                                      <p:cBhvr>
                                        <p:cTn dur="500" fill="hold" id="19"/>
                                        <p:tgtEl>
                                          <p:spTgt spid="320"/>
                                        </p:tgtEl>
                                        <p:attrNameLst>
                                          <p:attrName>ppt_w</p:attrName>
                                        </p:attrNameLst>
                                      </p:cBhvr>
                                      <p:tavLst>
                                        <p:tav tm="0">
                                          <p:val>
                                            <p:fltVal val="0"/>
                                          </p:val>
                                        </p:tav>
                                        <p:tav tm="100000">
                                          <p:val>
                                            <p:strVal val="#ppt_w"/>
                                          </p:val>
                                        </p:tav>
                                      </p:tavLst>
                                    </p:anim>
                                    <p:anim calcmode="lin" valueType="num">
                                      <p:cBhvr>
                                        <p:cTn dur="500" fill="hold" id="20"/>
                                        <p:tgtEl>
                                          <p:spTgt spid="320"/>
                                        </p:tgtEl>
                                        <p:attrNameLst>
                                          <p:attrName>ppt_h</p:attrName>
                                        </p:attrNameLst>
                                      </p:cBhvr>
                                      <p:tavLst>
                                        <p:tav tm="0">
                                          <p:val>
                                            <p:fltVal val="0"/>
                                          </p:val>
                                        </p:tav>
                                        <p:tav tm="100000">
                                          <p:val>
                                            <p:strVal val="#ppt_h"/>
                                          </p:val>
                                        </p:tav>
                                      </p:tavLst>
                                    </p:anim>
                                    <p:animEffect filter="fade" transition="in">
                                      <p:cBhvr>
                                        <p:cTn dur="500" id="21"/>
                                        <p:tgtEl>
                                          <p:spTgt spid="320"/>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37"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1000" id="26"/>
                                        <p:tgtEl>
                                          <p:spTgt spid="4"/>
                                        </p:tgtEl>
                                      </p:cBhvr>
                                    </p:animEffect>
                                    <p:anim calcmode="lin" valueType="num">
                                      <p:cBhvr>
                                        <p:cTn dur="1000" fill="hold" id="27"/>
                                        <p:tgtEl>
                                          <p:spTgt spid="4"/>
                                        </p:tgtEl>
                                        <p:attrNameLst>
                                          <p:attrName>ppt_x</p:attrName>
                                        </p:attrNameLst>
                                      </p:cBhvr>
                                      <p:tavLst>
                                        <p:tav tm="0">
                                          <p:val>
                                            <p:strVal val="#ppt_x"/>
                                          </p:val>
                                        </p:tav>
                                        <p:tav tm="100000">
                                          <p:val>
                                            <p:strVal val="#ppt_x"/>
                                          </p:val>
                                        </p:tav>
                                      </p:tavLst>
                                    </p:anim>
                                    <p:anim calcmode="lin" valueType="num">
                                      <p:cBhvr>
                                        <p:cTn decel="100000" dur="900" fill="hold" id="28"/>
                                        <p:tgtEl>
                                          <p:spTgt spid="4"/>
                                        </p:tgtEl>
                                        <p:attrNameLst>
                                          <p:attrName>ppt_y</p:attrName>
                                        </p:attrNameLst>
                                      </p:cBhvr>
                                      <p:tavLst>
                                        <p:tav tm="0">
                                          <p:val>
                                            <p:strVal val="#ppt_y+1"/>
                                          </p:val>
                                        </p:tav>
                                        <p:tav tm="100000">
                                          <p:val>
                                            <p:strVal val="#ppt_y-.03"/>
                                          </p:val>
                                        </p:tav>
                                      </p:tavLst>
                                    </p:anim>
                                    <p:anim calcmode="lin" valueType="num">
                                      <p:cBhvr>
                                        <p:cTn accel="100000" dur="100" fill="hold" id="29">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fill="hold" id="30" nodeType="clickPar">
                      <p:stCondLst>
                        <p:cond delay="indefinite"/>
                      </p:stCondLst>
                      <p:childTnLst>
                        <p:par>
                          <p:cTn fill="hold" id="31" nodeType="afterGroup">
                            <p:stCondLst>
                              <p:cond delay="0"/>
                            </p:stCondLst>
                            <p:childTnLst>
                              <p:par>
                                <p:cTn fill="hold" id="32" nodeType="clickEffect" presetClass="entr" presetID="2" presetSubtype="4">
                                  <p:stCondLst>
                                    <p:cond delay="0"/>
                                  </p:stCondLst>
                                  <p:childTnLst>
                                    <p:set>
                                      <p:cBhvr>
                                        <p:cTn dur="1" fill="hold" id="33">
                                          <p:stCondLst>
                                            <p:cond delay="0"/>
                                          </p:stCondLst>
                                        </p:cTn>
                                        <p:tgtEl>
                                          <p:spTgt spid="7"/>
                                        </p:tgtEl>
                                        <p:attrNameLst>
                                          <p:attrName>style.visibility</p:attrName>
                                        </p:attrNameLst>
                                      </p:cBhvr>
                                      <p:to>
                                        <p:strVal val="visible"/>
                                      </p:to>
                                    </p:set>
                                    <p:anim calcmode="lin" valueType="num">
                                      <p:cBhvr additive="base">
                                        <p:cTn dur="500" fill="hold" id="34"/>
                                        <p:tgtEl>
                                          <p:spTgt spid="7"/>
                                        </p:tgtEl>
                                        <p:attrNameLst>
                                          <p:attrName>ppt_x</p:attrName>
                                        </p:attrNameLst>
                                      </p:cBhvr>
                                      <p:tavLst>
                                        <p:tav tm="0">
                                          <p:val>
                                            <p:strVal val="#ppt_x"/>
                                          </p:val>
                                        </p:tav>
                                        <p:tav tm="100000">
                                          <p:val>
                                            <p:strVal val="#ppt_x"/>
                                          </p:val>
                                        </p:tav>
                                      </p:tavLst>
                                    </p:anim>
                                    <p:anim calcmode="lin" valueType="num">
                                      <p:cBhvr additive="base">
                                        <p:cTn dur="500" fill="hold" id="35"/>
                                        <p:tgtEl>
                                          <p:spTgt spid="7"/>
                                        </p:tgtEl>
                                        <p:attrNameLst>
                                          <p:attrName>ppt_y</p:attrName>
                                        </p:attrNameLst>
                                      </p:cBhvr>
                                      <p:tavLst>
                                        <p:tav tm="0">
                                          <p:val>
                                            <p:strVal val="1+#ppt_h/2"/>
                                          </p:val>
                                        </p:tav>
                                        <p:tav tm="100000">
                                          <p:val>
                                            <p:strVal val="#ppt_y"/>
                                          </p:val>
                                        </p:tav>
                                      </p:tavLst>
                                    </p:anim>
                                  </p:childTnLst>
                                </p:cTn>
                              </p:par>
                              <p:par>
                                <p:cTn fill="hold" id="36" nodeType="withEffect" presetClass="entr" presetID="2" presetSubtype="4">
                                  <p:stCondLst>
                                    <p:cond delay="0"/>
                                  </p:stCondLst>
                                  <p:childTnLst>
                                    <p:set>
                                      <p:cBhvr>
                                        <p:cTn dur="1" fill="hold" id="37">
                                          <p:stCondLst>
                                            <p:cond delay="0"/>
                                          </p:stCondLst>
                                        </p:cTn>
                                        <p:tgtEl>
                                          <p:spTgt spid="8"/>
                                        </p:tgtEl>
                                        <p:attrNameLst>
                                          <p:attrName>style.visibility</p:attrName>
                                        </p:attrNameLst>
                                      </p:cBhvr>
                                      <p:to>
                                        <p:strVal val="visible"/>
                                      </p:to>
                                    </p:set>
                                    <p:anim calcmode="lin" valueType="num">
                                      <p:cBhvr additive="base">
                                        <p:cTn dur="500" fill="hold" id="38"/>
                                        <p:tgtEl>
                                          <p:spTgt spid="8"/>
                                        </p:tgtEl>
                                        <p:attrNameLst>
                                          <p:attrName>ppt_x</p:attrName>
                                        </p:attrNameLst>
                                      </p:cBhvr>
                                      <p:tavLst>
                                        <p:tav tm="0">
                                          <p:val>
                                            <p:strVal val="#ppt_x"/>
                                          </p:val>
                                        </p:tav>
                                        <p:tav tm="100000">
                                          <p:val>
                                            <p:strVal val="#ppt_x"/>
                                          </p:val>
                                        </p:tav>
                                      </p:tavLst>
                                    </p:anim>
                                    <p:anim calcmode="lin" valueType="num">
                                      <p:cBhvr additive="base">
                                        <p:cTn dur="500" fill="hold" id="39"/>
                                        <p:tgtEl>
                                          <p:spTgt spid="8"/>
                                        </p:tgtEl>
                                        <p:attrNameLst>
                                          <p:attrName>ppt_y</p:attrName>
                                        </p:attrNameLst>
                                      </p:cBhvr>
                                      <p:tavLst>
                                        <p:tav tm="0">
                                          <p:val>
                                            <p:strVal val="1+#ppt_h/2"/>
                                          </p:val>
                                        </p:tav>
                                        <p:tav tm="100000">
                                          <p:val>
                                            <p:strVal val="#ppt_y"/>
                                          </p:val>
                                        </p:tav>
                                      </p:tavLst>
                                    </p:anim>
                                  </p:childTnLst>
                                </p:cTn>
                              </p:par>
                              <p:par>
                                <p:cTn fill="hold" id="40" nodeType="withEffect" presetClass="entr" presetID="2" presetSubtype="4">
                                  <p:stCondLst>
                                    <p:cond delay="0"/>
                                  </p:stCondLst>
                                  <p:childTnLst>
                                    <p:set>
                                      <p:cBhvr>
                                        <p:cTn dur="1" fill="hold" id="41">
                                          <p:stCondLst>
                                            <p:cond delay="0"/>
                                          </p:stCondLst>
                                        </p:cTn>
                                        <p:tgtEl>
                                          <p:spTgt spid="9"/>
                                        </p:tgtEl>
                                        <p:attrNameLst>
                                          <p:attrName>style.visibility</p:attrName>
                                        </p:attrNameLst>
                                      </p:cBhvr>
                                      <p:to>
                                        <p:strVal val="visible"/>
                                      </p:to>
                                    </p:set>
                                    <p:anim calcmode="lin" valueType="num">
                                      <p:cBhvr additive="base">
                                        <p:cTn dur="500" fill="hold" id="42"/>
                                        <p:tgtEl>
                                          <p:spTgt spid="9"/>
                                        </p:tgtEl>
                                        <p:attrNameLst>
                                          <p:attrName>ppt_x</p:attrName>
                                        </p:attrNameLst>
                                      </p:cBhvr>
                                      <p:tavLst>
                                        <p:tav tm="0">
                                          <p:val>
                                            <p:strVal val="#ppt_x"/>
                                          </p:val>
                                        </p:tav>
                                        <p:tav tm="100000">
                                          <p:val>
                                            <p:strVal val="#ppt_x"/>
                                          </p:val>
                                        </p:tav>
                                      </p:tavLst>
                                    </p:anim>
                                    <p:anim calcmode="lin" valueType="num">
                                      <p:cBhvr additive="base">
                                        <p:cTn dur="500" fill="hold" id="43"/>
                                        <p:tgtEl>
                                          <p:spTgt spid="9"/>
                                        </p:tgtEl>
                                        <p:attrNameLst>
                                          <p:attrName>ppt_y</p:attrName>
                                        </p:attrNameLst>
                                      </p:cBhvr>
                                      <p:tavLst>
                                        <p:tav tm="0">
                                          <p:val>
                                            <p:strVal val="1+#ppt_h/2"/>
                                          </p:val>
                                        </p:tav>
                                        <p:tav tm="100000">
                                          <p:val>
                                            <p:strVal val="#ppt_y"/>
                                          </p:val>
                                        </p:tav>
                                      </p:tavLst>
                                    </p:anim>
                                  </p:childTnLst>
                                </p:cTn>
                              </p:par>
                              <p:par>
                                <p:cTn fill="hold" id="44" nodeType="withEffect" presetClass="entr" presetID="2" presetSubtype="4">
                                  <p:stCondLst>
                                    <p:cond delay="0"/>
                                  </p:stCondLst>
                                  <p:childTnLst>
                                    <p:set>
                                      <p:cBhvr>
                                        <p:cTn dur="1" fill="hold" id="45">
                                          <p:stCondLst>
                                            <p:cond delay="0"/>
                                          </p:stCondLst>
                                        </p:cTn>
                                        <p:tgtEl>
                                          <p:spTgt spid="6"/>
                                        </p:tgtEl>
                                        <p:attrNameLst>
                                          <p:attrName>style.visibility</p:attrName>
                                        </p:attrNameLst>
                                      </p:cBhvr>
                                      <p:to>
                                        <p:strVal val="visible"/>
                                      </p:to>
                                    </p:set>
                                    <p:anim calcmode="lin" valueType="num">
                                      <p:cBhvr additive="base">
                                        <p:cTn dur="500" fill="hold" id="46"/>
                                        <p:tgtEl>
                                          <p:spTgt spid="6"/>
                                        </p:tgtEl>
                                        <p:attrNameLst>
                                          <p:attrName>ppt_x</p:attrName>
                                        </p:attrNameLst>
                                      </p:cBhvr>
                                      <p:tavLst>
                                        <p:tav tm="0">
                                          <p:val>
                                            <p:strVal val="#ppt_x"/>
                                          </p:val>
                                        </p:tav>
                                        <p:tav tm="100000">
                                          <p:val>
                                            <p:strVal val="#ppt_x"/>
                                          </p:val>
                                        </p:tav>
                                      </p:tavLst>
                                    </p:anim>
                                    <p:anim calcmode="lin" valueType="num">
                                      <p:cBhvr additive="base">
                                        <p:cTn dur="500" fill="hold" id="47"/>
                                        <p:tgtEl>
                                          <p:spTgt spid="6"/>
                                        </p:tgtEl>
                                        <p:attrNameLst>
                                          <p:attrName>ppt_y</p:attrName>
                                        </p:attrNameLst>
                                      </p:cBhvr>
                                      <p:tavLst>
                                        <p:tav tm="0">
                                          <p:val>
                                            <p:strVal val="1+#ppt_h/2"/>
                                          </p:val>
                                        </p:tav>
                                        <p:tav tm="100000">
                                          <p:val>
                                            <p:strVal val="#ppt_y"/>
                                          </p:val>
                                        </p:tav>
                                      </p:tavLst>
                                    </p:anim>
                                  </p:childTnLst>
                                </p:cTn>
                              </p:par>
                            </p:childTnLst>
                          </p:cTn>
                        </p:par>
                      </p:childTnLst>
                    </p:cTn>
                  </p:par>
                  <p:par>
                    <p:cTn fill="hold" id="48" nodeType="clickPar">
                      <p:stCondLst>
                        <p:cond delay="indefinite"/>
                      </p:stCondLst>
                      <p:childTnLst>
                        <p:par>
                          <p:cTn fill="hold" id="49" nodeType="afterGroup">
                            <p:stCondLst>
                              <p:cond delay="0"/>
                            </p:stCondLst>
                            <p:childTnLst>
                              <p:par>
                                <p:cTn fill="hold" grpId="0" id="50" nodeType="clickEffect" presetClass="entr" presetID="22" presetSubtype="8">
                                  <p:stCondLst>
                                    <p:cond delay="0"/>
                                  </p:stCondLst>
                                  <p:childTnLst>
                                    <p:set>
                                      <p:cBhvr>
                                        <p:cTn dur="1" fill="hold" id="51">
                                          <p:stCondLst>
                                            <p:cond delay="0"/>
                                          </p:stCondLst>
                                        </p:cTn>
                                        <p:tgtEl>
                                          <p:spTgt spid="5"/>
                                        </p:tgtEl>
                                        <p:attrNameLst>
                                          <p:attrName>style.visibility</p:attrName>
                                        </p:attrNameLst>
                                      </p:cBhvr>
                                      <p:to>
                                        <p:strVal val="visible"/>
                                      </p:to>
                                    </p:set>
                                    <p:animEffect filter="wipe(left)" transition="in">
                                      <p:cBhvr>
                                        <p:cTn dur="500" id="52"/>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318"/>
      <p:bldP grpId="0" spid="31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本素材由iSlide™ 提供 iSlide™尊重知识产权并注重保护用户享有的各项权利。郑重提醒您： iSlide™插件中提供的任何信息内容的所有权、知识产权归其原始权利人或权利受让人所有，您免费/购买获得的是信息内容的使用权，并受下述条款的约束； 1. 您仅可以个人非商业用途使用该等信息内容，不可将信息内容的全部或部分用于出售，或以出租、出借、转让、分销、发布等其他任何方式供他人使用； 2. 禁止在接入互联网或移动互联网的任何网站、平台、应用或程序上以任何方式为他人提供iSlide™插件资源内容的下载。 The resource is supplied by iSlide™. iSlide™ respects all intellectual property rights and protects all the rights its users acquired.Solemnly remind you: The ownership and intellectual property of the resources supplied in iSlide Add-in belongs to its owner or the assignee of this ownership.you only acquired the usage of the resources supplied in iSlide Add-in, as well as respected the following restrain terms: 1.You are only allowed to use such resource for personal and non-commercial aim, not allowed to use such resource or part of it for the sale; or rent, lend, transfer to others; or distribution or release it in any way. 2.You are not permitted to provide the resource of iSlide Add-in in any website, platform, application access to the Internet or mobile Internet." id="3" name="ea8196ce-cd1a-4fec-a71d-d24a165c23f2" title="iSlide™ 版权声明  COPYRIGHT NOTICE"/>
          <p:cNvGrpSpPr>
            <a:grpSpLocks noChangeAspect="1"/>
          </p:cNvGrpSpPr>
          <p:nvPr>
            <p:custDataLst>
              <p:tags r:id="rId2"/>
            </p:custDataLst>
          </p:nvPr>
        </p:nvGrpSpPr>
        <p:grpSpPr>
          <a:xfrm>
            <a:off x="540831" y="1044656"/>
            <a:ext cx="8099534" cy="3348372"/>
            <a:chOff x="721109" y="1391756"/>
            <a:chExt cx="10799378" cy="4464496"/>
          </a:xfrm>
        </p:grpSpPr>
        <p:grpSp>
          <p:nvGrpSpPr>
            <p:cNvPr id="4" name="î$ľîḓê">
              <a:extLst>
                <a:ext uri="{FF2B5EF4-FFF2-40B4-BE49-F238E27FC236}">
                  <a16:creationId xmlns:a16="http://schemas.microsoft.com/office/drawing/2014/main" id="{7A949CA5-5375-4259-96F7-0C7B1E228776}"/>
                </a:ext>
              </a:extLst>
            </p:cNvPr>
            <p:cNvGrpSpPr/>
            <p:nvPr/>
          </p:nvGrpSpPr>
          <p:grpSpPr>
            <a:xfrm>
              <a:off x="721109" y="1484784"/>
              <a:ext cx="3307537" cy="4199806"/>
              <a:chOff x="1416748" y="1485488"/>
              <a:chExt cx="3227861" cy="4098637"/>
            </a:xfrm>
          </p:grpSpPr>
          <p:grpSp>
            <p:nvGrpSpPr>
              <p:cNvPr id="26" name="íşliḍe">
                <a:extLst>
                  <a:ext uri="{FF2B5EF4-FFF2-40B4-BE49-F238E27FC236}">
                    <a16:creationId xmlns:a16="http://schemas.microsoft.com/office/drawing/2014/main" id="{DF7163D7-5070-49D5-802E-82F9BA2412B9}"/>
                  </a:ext>
                </a:extLst>
              </p:cNvPr>
              <p:cNvGrpSpPr/>
              <p:nvPr/>
            </p:nvGrpSpPr>
            <p:grpSpPr>
              <a:xfrm>
                <a:off x="1416748" y="1485488"/>
                <a:ext cx="3227861" cy="4098637"/>
                <a:chOff x="1416748" y="1485488"/>
                <a:chExt cx="3227861" cy="4098637"/>
              </a:xfrm>
            </p:grpSpPr>
            <p:sp>
              <p:nvSpPr>
                <p:cNvPr id="35" name="ï$lïḍe">
                  <a:extLst>
                    <a:ext uri="{FF2B5EF4-FFF2-40B4-BE49-F238E27FC236}">
                      <a16:creationId xmlns:a16="http://schemas.microsoft.com/office/drawing/2014/main" id="{5C4A153C-72D8-45EB-9577-9A673016E5E8}"/>
                    </a:ext>
                  </a:extLst>
                </p:cNvPr>
                <p:cNvSpPr/>
                <p:nvPr/>
              </p:nvSpPr>
              <p:spPr bwMode="auto">
                <a:xfrm>
                  <a:off x="1975274" y="4686140"/>
                  <a:ext cx="380771" cy="274472"/>
                </a:xfrm>
                <a:custGeom>
                  <a:gdLst>
                    <a:gd fmla="*/ 38 w 101" name="T0"/>
                    <a:gd fmla="*/ 73 h 73" name="T1"/>
                    <a:gd fmla="*/ 38 w 101" name="T2"/>
                    <a:gd fmla="*/ 62 h 73" name="T3"/>
                    <a:gd fmla="*/ 46 w 101" name="T4"/>
                    <a:gd fmla="*/ 50 h 73" name="T5"/>
                    <a:gd fmla="*/ 10 w 101" name="T6"/>
                    <a:gd fmla="*/ 33 h 73" name="T7"/>
                    <a:gd fmla="*/ 3 w 101" name="T8"/>
                    <a:gd fmla="*/ 0 h 73" name="T9"/>
                    <a:gd fmla="*/ 98 w 101" name="T10"/>
                    <a:gd fmla="*/ 2 h 73" name="T11"/>
                    <a:gd fmla="*/ 68 w 101" name="T12"/>
                    <a:gd fmla="*/ 42 h 73" name="T13"/>
                    <a:gd fmla="*/ 56 w 101" name="T14"/>
                    <a:gd fmla="*/ 62 h 73" name="T15"/>
                    <a:gd fmla="*/ 68 w 101" name="T16"/>
                    <a:gd fmla="*/ 68 h 73" name="T17"/>
                    <a:gd fmla="*/ 38 w 101" name="T18"/>
                    <a:gd fmla="*/ 65 h 73" name="T19"/>
                    <a:gd fmla="*/ 38 w 101" name="T20"/>
                    <a:gd fmla="*/ 70 h 73" name="T21"/>
                    <a:gd fmla="*/ 65 w 101" name="T22"/>
                    <a:gd fmla="*/ 68 h 73" name="T23"/>
                    <a:gd fmla="*/ 53 w 101" name="T24"/>
                    <a:gd fmla="*/ 65 h 73" name="T25"/>
                    <a:gd fmla="*/ 54 w 101" name="T26"/>
                    <a:gd fmla="*/ 47 h 73" name="T27"/>
                    <a:gd fmla="*/ 67 w 101" name="T28"/>
                    <a:gd fmla="*/ 39 h 73" name="T29"/>
                    <a:gd fmla="*/ 88 w 101" name="T30"/>
                    <a:gd fmla="*/ 31 h 73" name="T31"/>
                    <a:gd fmla="*/ 5 w 101" name="T32"/>
                    <a:gd fmla="*/ 3 h 73" name="T33"/>
                    <a:gd fmla="*/ 33 w 101" name="T34"/>
                    <a:gd fmla="*/ 39 h 73" name="T35"/>
                    <a:gd fmla="*/ 34 w 101" name="T36"/>
                    <a:gd fmla="*/ 39 h 73" name="T37"/>
                    <a:gd fmla="*/ 49 w 101" name="T38"/>
                    <a:gd fmla="*/ 48 h 73" name="T39"/>
                    <a:gd fmla="*/ 38 w 101" name="T40"/>
                    <a:gd fmla="*/ 65 h 73" name="T41"/>
                    <a:gd fmla="*/ 71 w 101" name="T42"/>
                    <a:gd fmla="*/ 31 h 73" name="T43"/>
                    <a:gd fmla="*/ 78 w 101" name="T44"/>
                    <a:gd fmla="*/ 7 h 73" name="T45"/>
                    <a:gd fmla="*/ 91 w 101" name="T46"/>
                    <a:gd fmla="*/ 8 h 73" name="T47"/>
                    <a:gd fmla="*/ 70 w 101" name="T48"/>
                    <a:gd fmla="*/ 34 h 73" name="T49"/>
                    <a:gd fmla="*/ 75 w 101" name="T50"/>
                    <a:gd fmla="*/ 30 h 73" name="T51"/>
                    <a:gd fmla="*/ 81 w 101" name="T52"/>
                    <a:gd fmla="*/ 10 h 73" name="T53"/>
                    <a:gd fmla="*/ 27 w 101" name="T54"/>
                    <a:gd fmla="*/ 34 h 73" name="T55"/>
                    <a:gd fmla="*/ 9 w 101" name="T56"/>
                    <a:gd fmla="*/ 7 h 73" name="T57"/>
                    <a:gd fmla="*/ 22 w 101" name="T58"/>
                    <a:gd fmla="*/ 9 h 73" name="T59"/>
                    <a:gd fmla="*/ 30 w 101" name="T60"/>
                    <a:gd fmla="*/ 34 h 73" name="T61"/>
                    <a:gd fmla="*/ 25 w 101" name="T62"/>
                    <a:gd fmla="*/ 30 h 73" name="T63"/>
                    <a:gd fmla="*/ 12 w 101" name="T64"/>
                    <a:gd fmla="*/ 10 h 7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73" w="100">
                      <a:moveTo>
                        <a:pt x="62" y="73"/>
                      </a:moveTo>
                      <a:cubicBezTo>
                        <a:pt x="38" y="73"/>
                        <a:pt x="38" y="73"/>
                        <a:pt x="38" y="73"/>
                      </a:cubicBezTo>
                      <a:cubicBezTo>
                        <a:pt x="34" y="73"/>
                        <a:pt x="32" y="71"/>
                        <a:pt x="32" y="68"/>
                      </a:cubicBezTo>
                      <a:cubicBezTo>
                        <a:pt x="32" y="65"/>
                        <a:pt x="34" y="62"/>
                        <a:pt x="38" y="62"/>
                      </a:cubicBezTo>
                      <a:cubicBezTo>
                        <a:pt x="46" y="62"/>
                        <a:pt x="46" y="62"/>
                        <a:pt x="46" y="62"/>
                      </a:cubicBezTo>
                      <a:cubicBezTo>
                        <a:pt x="46" y="50"/>
                        <a:pt x="46" y="50"/>
                        <a:pt x="46" y="50"/>
                      </a:cubicBezTo>
                      <a:cubicBezTo>
                        <a:pt x="41" y="49"/>
                        <a:pt x="36" y="46"/>
                        <a:pt x="32" y="42"/>
                      </a:cubicBezTo>
                      <a:cubicBezTo>
                        <a:pt x="23" y="42"/>
                        <a:pt x="15" y="39"/>
                        <a:pt x="10" y="33"/>
                      </a:cubicBezTo>
                      <a:cubicBezTo>
                        <a:pt x="0" y="21"/>
                        <a:pt x="2" y="2"/>
                        <a:pt x="3" y="2"/>
                      </a:cubicBezTo>
                      <a:cubicBezTo>
                        <a:pt x="3" y="0"/>
                        <a:pt x="3" y="0"/>
                        <a:pt x="3" y="0"/>
                      </a:cubicBezTo>
                      <a:cubicBezTo>
                        <a:pt x="98" y="0"/>
                        <a:pt x="98" y="0"/>
                        <a:pt x="98" y="0"/>
                      </a:cubicBezTo>
                      <a:cubicBezTo>
                        <a:pt x="98" y="2"/>
                        <a:pt x="98" y="2"/>
                        <a:pt x="98" y="2"/>
                      </a:cubicBezTo>
                      <a:cubicBezTo>
                        <a:pt x="98" y="2"/>
                        <a:pt x="101" y="21"/>
                        <a:pt x="90" y="33"/>
                      </a:cubicBezTo>
                      <a:cubicBezTo>
                        <a:pt x="85" y="39"/>
                        <a:pt x="78" y="42"/>
                        <a:pt x="68" y="42"/>
                      </a:cubicBezTo>
                      <a:cubicBezTo>
                        <a:pt x="64" y="46"/>
                        <a:pt x="60" y="49"/>
                        <a:pt x="56" y="50"/>
                      </a:cubicBezTo>
                      <a:cubicBezTo>
                        <a:pt x="56" y="62"/>
                        <a:pt x="56" y="62"/>
                        <a:pt x="56" y="62"/>
                      </a:cubicBezTo>
                      <a:cubicBezTo>
                        <a:pt x="62" y="62"/>
                        <a:pt x="62" y="62"/>
                        <a:pt x="62" y="62"/>
                      </a:cubicBezTo>
                      <a:cubicBezTo>
                        <a:pt x="65" y="62"/>
                        <a:pt x="68" y="65"/>
                        <a:pt x="68" y="68"/>
                      </a:cubicBezTo>
                      <a:cubicBezTo>
                        <a:pt x="68" y="71"/>
                        <a:pt x="65" y="73"/>
                        <a:pt x="62" y="73"/>
                      </a:cubicBezTo>
                      <a:close/>
                      <a:moveTo>
                        <a:pt x="38" y="65"/>
                      </a:moveTo>
                      <a:cubicBezTo>
                        <a:pt x="36" y="65"/>
                        <a:pt x="35" y="66"/>
                        <a:pt x="35" y="68"/>
                      </a:cubicBezTo>
                      <a:cubicBezTo>
                        <a:pt x="35" y="69"/>
                        <a:pt x="36" y="70"/>
                        <a:pt x="38" y="70"/>
                      </a:cubicBezTo>
                      <a:cubicBezTo>
                        <a:pt x="62" y="70"/>
                        <a:pt x="62" y="70"/>
                        <a:pt x="62" y="70"/>
                      </a:cubicBezTo>
                      <a:cubicBezTo>
                        <a:pt x="64" y="70"/>
                        <a:pt x="65" y="69"/>
                        <a:pt x="65" y="68"/>
                      </a:cubicBezTo>
                      <a:cubicBezTo>
                        <a:pt x="65" y="66"/>
                        <a:pt x="64" y="65"/>
                        <a:pt x="62" y="65"/>
                      </a:cubicBezTo>
                      <a:cubicBezTo>
                        <a:pt x="53" y="65"/>
                        <a:pt x="53" y="65"/>
                        <a:pt x="53" y="65"/>
                      </a:cubicBezTo>
                      <a:cubicBezTo>
                        <a:pt x="53" y="48"/>
                        <a:pt x="53" y="48"/>
                        <a:pt x="53" y="48"/>
                      </a:cubicBezTo>
                      <a:cubicBezTo>
                        <a:pt x="54" y="47"/>
                        <a:pt x="54" y="47"/>
                        <a:pt x="54" y="47"/>
                      </a:cubicBezTo>
                      <a:cubicBezTo>
                        <a:pt x="58" y="46"/>
                        <a:pt x="63" y="44"/>
                        <a:pt x="66" y="39"/>
                      </a:cubicBezTo>
                      <a:cubicBezTo>
                        <a:pt x="67" y="39"/>
                        <a:pt x="67" y="39"/>
                        <a:pt x="67" y="39"/>
                      </a:cubicBezTo>
                      <a:cubicBezTo>
                        <a:pt x="68" y="39"/>
                        <a:pt x="68" y="39"/>
                        <a:pt x="68" y="39"/>
                      </a:cubicBezTo>
                      <a:cubicBezTo>
                        <a:pt x="77" y="39"/>
                        <a:pt x="83" y="36"/>
                        <a:pt x="88" y="31"/>
                      </a:cubicBezTo>
                      <a:cubicBezTo>
                        <a:pt x="96" y="22"/>
                        <a:pt x="96" y="8"/>
                        <a:pt x="95" y="3"/>
                      </a:cubicBezTo>
                      <a:cubicBezTo>
                        <a:pt x="5" y="3"/>
                        <a:pt x="5" y="3"/>
                        <a:pt x="5" y="3"/>
                      </a:cubicBezTo>
                      <a:cubicBezTo>
                        <a:pt x="5" y="8"/>
                        <a:pt x="5" y="22"/>
                        <a:pt x="13" y="31"/>
                      </a:cubicBezTo>
                      <a:cubicBezTo>
                        <a:pt x="17" y="36"/>
                        <a:pt x="24" y="39"/>
                        <a:pt x="33" y="39"/>
                      </a:cubicBezTo>
                      <a:cubicBezTo>
                        <a:pt x="34" y="39"/>
                        <a:pt x="34" y="39"/>
                        <a:pt x="34" y="39"/>
                      </a:cubicBezTo>
                      <a:cubicBezTo>
                        <a:pt x="34" y="39"/>
                        <a:pt x="34" y="39"/>
                        <a:pt x="34" y="39"/>
                      </a:cubicBezTo>
                      <a:cubicBezTo>
                        <a:pt x="38" y="44"/>
                        <a:pt x="43" y="47"/>
                        <a:pt x="47" y="48"/>
                      </a:cubicBezTo>
                      <a:cubicBezTo>
                        <a:pt x="49" y="48"/>
                        <a:pt x="49" y="48"/>
                        <a:pt x="49" y="48"/>
                      </a:cubicBezTo>
                      <a:cubicBezTo>
                        <a:pt x="49" y="65"/>
                        <a:pt x="49" y="65"/>
                        <a:pt x="49" y="65"/>
                      </a:cubicBezTo>
                      <a:lnTo>
                        <a:pt x="38" y="65"/>
                      </a:lnTo>
                      <a:close/>
                      <a:moveTo>
                        <a:pt x="70" y="34"/>
                      </a:moveTo>
                      <a:cubicBezTo>
                        <a:pt x="71" y="31"/>
                        <a:pt x="71" y="31"/>
                        <a:pt x="71" y="31"/>
                      </a:cubicBezTo>
                      <a:cubicBezTo>
                        <a:pt x="75" y="25"/>
                        <a:pt x="77" y="17"/>
                        <a:pt x="78" y="9"/>
                      </a:cubicBezTo>
                      <a:cubicBezTo>
                        <a:pt x="78" y="7"/>
                        <a:pt x="78" y="7"/>
                        <a:pt x="78" y="7"/>
                      </a:cubicBezTo>
                      <a:cubicBezTo>
                        <a:pt x="91" y="7"/>
                        <a:pt x="91" y="7"/>
                        <a:pt x="91" y="7"/>
                      </a:cubicBezTo>
                      <a:cubicBezTo>
                        <a:pt x="91" y="8"/>
                        <a:pt x="91" y="8"/>
                        <a:pt x="91" y="8"/>
                      </a:cubicBezTo>
                      <a:cubicBezTo>
                        <a:pt x="91" y="28"/>
                        <a:pt x="78" y="33"/>
                        <a:pt x="73" y="34"/>
                      </a:cubicBezTo>
                      <a:lnTo>
                        <a:pt x="70" y="34"/>
                      </a:lnTo>
                      <a:close/>
                      <a:moveTo>
                        <a:pt x="81" y="10"/>
                      </a:moveTo>
                      <a:cubicBezTo>
                        <a:pt x="80" y="17"/>
                        <a:pt x="78" y="24"/>
                        <a:pt x="75" y="30"/>
                      </a:cubicBezTo>
                      <a:cubicBezTo>
                        <a:pt x="81" y="28"/>
                        <a:pt x="88" y="23"/>
                        <a:pt x="88" y="10"/>
                      </a:cubicBezTo>
                      <a:lnTo>
                        <a:pt x="81" y="10"/>
                      </a:lnTo>
                      <a:close/>
                      <a:moveTo>
                        <a:pt x="30" y="34"/>
                      </a:moveTo>
                      <a:cubicBezTo>
                        <a:pt x="27" y="34"/>
                        <a:pt x="27" y="34"/>
                        <a:pt x="27" y="34"/>
                      </a:cubicBezTo>
                      <a:cubicBezTo>
                        <a:pt x="22" y="32"/>
                        <a:pt x="10" y="28"/>
                        <a:pt x="9" y="8"/>
                      </a:cubicBezTo>
                      <a:cubicBezTo>
                        <a:pt x="9" y="7"/>
                        <a:pt x="9" y="7"/>
                        <a:pt x="9" y="7"/>
                      </a:cubicBezTo>
                      <a:cubicBezTo>
                        <a:pt x="22" y="7"/>
                        <a:pt x="22" y="7"/>
                        <a:pt x="22" y="7"/>
                      </a:cubicBezTo>
                      <a:cubicBezTo>
                        <a:pt x="22" y="9"/>
                        <a:pt x="22" y="9"/>
                        <a:pt x="22" y="9"/>
                      </a:cubicBezTo>
                      <a:cubicBezTo>
                        <a:pt x="23" y="17"/>
                        <a:pt x="25" y="25"/>
                        <a:pt x="29" y="31"/>
                      </a:cubicBezTo>
                      <a:lnTo>
                        <a:pt x="30" y="34"/>
                      </a:lnTo>
                      <a:close/>
                      <a:moveTo>
                        <a:pt x="12" y="10"/>
                      </a:moveTo>
                      <a:cubicBezTo>
                        <a:pt x="13" y="23"/>
                        <a:pt x="19" y="28"/>
                        <a:pt x="25" y="30"/>
                      </a:cubicBezTo>
                      <a:cubicBezTo>
                        <a:pt x="22" y="24"/>
                        <a:pt x="20" y="17"/>
                        <a:pt x="19" y="10"/>
                      </a:cubicBezTo>
                      <a:lnTo>
                        <a:pt x="12" y="10"/>
                      </a:lnTo>
                      <a:close/>
                    </a:path>
                  </a:pathLst>
                </a:custGeom>
                <a:solidFill>
                  <a:schemeClr val="bg1">
                    <a:lumMod val="85000"/>
                  </a:schemeClr>
                </a:solidFill>
                <a:ln>
                  <a:noFill/>
                </a:ln>
                <a:extLst/>
              </p:spPr>
              <p:txBody>
                <a:bodyPr anchor="ctr"/>
                <a:lstStyle/>
                <a:p>
                  <a:pPr algn="ctr"/>
                  <a:endParaRPr/>
                </a:p>
              </p:txBody>
            </p:sp>
            <p:grpSp>
              <p:nvGrpSpPr>
                <p:cNvPr id="36" name="ísľiḍe">
                  <a:extLst>
                    <a:ext uri="{FF2B5EF4-FFF2-40B4-BE49-F238E27FC236}">
                      <a16:creationId xmlns:a16="http://schemas.microsoft.com/office/drawing/2014/main" id="{BF4873D9-906E-4193-AAC9-DC01AC0A794E}"/>
                    </a:ext>
                  </a:extLst>
                </p:cNvPr>
                <p:cNvGrpSpPr/>
                <p:nvPr/>
              </p:nvGrpSpPr>
              <p:grpSpPr>
                <a:xfrm>
                  <a:off x="3359518" y="4532488"/>
                  <a:ext cx="312551" cy="393463"/>
                  <a:chOff x="4541592" y="4960612"/>
                  <a:chExt cx="312551" cy="393463"/>
                </a:xfrm>
              </p:grpSpPr>
              <p:sp>
                <p:nvSpPr>
                  <p:cNvPr id="120" name="îśľíďe">
                    <a:extLst>
                      <a:ext uri="{FF2B5EF4-FFF2-40B4-BE49-F238E27FC236}">
                        <a16:creationId xmlns:a16="http://schemas.microsoft.com/office/drawing/2014/main" id="{700ECFC8-A965-41F1-916A-F3504B2AEEFA}"/>
                      </a:ext>
                    </a:extLst>
                  </p:cNvPr>
                  <p:cNvSpPr/>
                  <p:nvPr/>
                </p:nvSpPr>
                <p:spPr bwMode="auto">
                  <a:xfrm>
                    <a:off x="4541592" y="4978064"/>
                    <a:ext cx="304617" cy="376011"/>
                  </a:xfrm>
                  <a:custGeom>
                    <a:gdLst>
                      <a:gd fmla="*/ 190 w 192" name="T0"/>
                      <a:gd fmla="*/ 29 h 237" name="T1"/>
                      <a:gd fmla="*/ 164 w 192" name="T2"/>
                      <a:gd fmla="*/ 67 h 237" name="T3"/>
                      <a:gd fmla="*/ 159 w 192" name="T4"/>
                      <a:gd fmla="*/ 71 h 237" name="T5"/>
                      <a:gd fmla="*/ 69 w 192" name="T6"/>
                      <a:gd fmla="*/ 199 h 237" name="T7"/>
                      <a:gd fmla="*/ 5 w 192" name="T8"/>
                      <a:gd fmla="*/ 230 h 237" name="T9"/>
                      <a:gd fmla="*/ 14 w 192" name="T10"/>
                      <a:gd fmla="*/ 164 h 237" name="T11"/>
                      <a:gd fmla="*/ 109 w 192" name="T12"/>
                      <a:gd fmla="*/ 36 h 237" name="T13"/>
                      <a:gd fmla="*/ 112 w 192" name="T14"/>
                      <a:gd fmla="*/ 34 h 237" name="T15"/>
                      <a:gd fmla="*/ 133 w 192" name="T16"/>
                      <a:gd fmla="*/ 3 h 237" name="T17"/>
                      <a:gd fmla="*/ 128 w 192" name="T18"/>
                      <a:gd fmla="*/ 0 h 237" name="T19"/>
                      <a:gd fmla="*/ 12 w 192" name="T20"/>
                      <a:gd fmla="*/ 161 h 237" name="T21"/>
                      <a:gd fmla="*/ 0 w 192" name="T22"/>
                      <a:gd fmla="*/ 237 h 237" name="T23"/>
                      <a:gd fmla="*/ 71 w 192" name="T24"/>
                      <a:gd fmla="*/ 204 h 237" name="T25"/>
                      <a:gd fmla="*/ 71 w 192" name="T26"/>
                      <a:gd fmla="*/ 204 h 237" name="T27"/>
                      <a:gd fmla="*/ 173 w 192" name="T28"/>
                      <a:gd fmla="*/ 62 h 237" name="T29"/>
                      <a:gd fmla="*/ 192 w 192" name="T30"/>
                      <a:gd fmla="*/ 31 h 237" name="T31"/>
                      <a:gd fmla="*/ 190 w 192" name="T32"/>
                      <a:gd fmla="*/ 29 h 237"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36" w="192">
                        <a:moveTo>
                          <a:pt x="190" y="29"/>
                        </a:moveTo>
                        <a:lnTo>
                          <a:pt x="164" y="67"/>
                        </a:lnTo>
                        <a:lnTo>
                          <a:pt x="159" y="71"/>
                        </a:lnTo>
                        <a:lnTo>
                          <a:pt x="69" y="199"/>
                        </a:lnTo>
                        <a:lnTo>
                          <a:pt x="5" y="230"/>
                        </a:lnTo>
                        <a:lnTo>
                          <a:pt x="14" y="164"/>
                        </a:lnTo>
                        <a:lnTo>
                          <a:pt x="109" y="36"/>
                        </a:lnTo>
                        <a:lnTo>
                          <a:pt x="112" y="34"/>
                        </a:lnTo>
                        <a:lnTo>
                          <a:pt x="133" y="3"/>
                        </a:lnTo>
                        <a:lnTo>
                          <a:pt x="128" y="0"/>
                        </a:lnTo>
                        <a:lnTo>
                          <a:pt x="12" y="161"/>
                        </a:lnTo>
                        <a:lnTo>
                          <a:pt x="0" y="237"/>
                        </a:lnTo>
                        <a:lnTo>
                          <a:pt x="71" y="204"/>
                        </a:lnTo>
                        <a:lnTo>
                          <a:pt x="71" y="204"/>
                        </a:lnTo>
                        <a:lnTo>
                          <a:pt x="173" y="62"/>
                        </a:lnTo>
                        <a:lnTo>
                          <a:pt x="192" y="31"/>
                        </a:lnTo>
                        <a:lnTo>
                          <a:pt x="190" y="29"/>
                        </a:lnTo>
                        <a:close/>
                      </a:path>
                    </a:pathLst>
                  </a:custGeom>
                  <a:solidFill>
                    <a:schemeClr val="bg1">
                      <a:lumMod val="85000"/>
                    </a:schemeClr>
                  </a:solidFill>
                  <a:ln>
                    <a:noFill/>
                  </a:ln>
                  <a:extLst/>
                </p:spPr>
                <p:txBody>
                  <a:bodyPr anchor="ctr"/>
                  <a:lstStyle/>
                  <a:p>
                    <a:pPr algn="ctr"/>
                    <a:endParaRPr/>
                  </a:p>
                </p:txBody>
              </p:sp>
              <p:sp>
                <p:nvSpPr>
                  <p:cNvPr id="121" name="ïśľïḑê">
                    <a:extLst>
                      <a:ext uri="{FF2B5EF4-FFF2-40B4-BE49-F238E27FC236}">
                        <a16:creationId xmlns:a16="http://schemas.microsoft.com/office/drawing/2014/main" id="{7A73500A-EDD9-4BDB-AB2F-3EC90529296E}"/>
                      </a:ext>
                    </a:extLst>
                  </p:cNvPr>
                  <p:cNvSpPr/>
                  <p:nvPr/>
                </p:nvSpPr>
                <p:spPr bwMode="auto">
                  <a:xfrm>
                    <a:off x="4587603" y="5035181"/>
                    <a:ext cx="153896" cy="211010"/>
                  </a:xfrm>
                  <a:custGeom>
                    <a:gdLst>
                      <a:gd fmla="*/ 41 w 41" name="T0"/>
                      <a:gd fmla="*/ 0 h 56" name="T1"/>
                      <a:gd fmla="*/ 40 w 41" name="T2"/>
                      <a:gd fmla="*/ 2 h 56" name="T3"/>
                      <a:gd fmla="*/ 2 w 41" name="T4"/>
                      <a:gd fmla="*/ 56 h 56" name="T5"/>
                      <a:gd fmla="*/ 0 w 41" name="T6"/>
                      <a:gd fmla="*/ 55 h 56" name="T7"/>
                      <a:gd fmla="*/ 38 w 41" name="T8"/>
                      <a:gd fmla="*/ 1 h 56" name="T9"/>
                      <a:gd fmla="*/ 39 w 41" name="T10"/>
                      <a:gd fmla="*/ 0 h 56" name="T11"/>
                      <a:gd fmla="*/ 41 w 41" name="T12"/>
                      <a:gd fmla="*/ 0 h 56" name="T13"/>
                    </a:gdLst>
                    <a:cxnLst>
                      <a:cxn ang="0">
                        <a:pos x="T0" y="T1"/>
                      </a:cxn>
                      <a:cxn ang="0">
                        <a:pos x="T2" y="T3"/>
                      </a:cxn>
                      <a:cxn ang="0">
                        <a:pos x="T4" y="T5"/>
                      </a:cxn>
                      <a:cxn ang="0">
                        <a:pos x="T6" y="T7"/>
                      </a:cxn>
                      <a:cxn ang="0">
                        <a:pos x="T8" y="T9"/>
                      </a:cxn>
                      <a:cxn ang="0">
                        <a:pos x="T10" y="T11"/>
                      </a:cxn>
                      <a:cxn ang="0">
                        <a:pos x="T12" y="T13"/>
                      </a:cxn>
                    </a:cxnLst>
                    <a:rect b="b" l="0" r="r" t="0"/>
                    <a:pathLst>
                      <a:path h="56" w="41">
                        <a:moveTo>
                          <a:pt x="41" y="0"/>
                        </a:moveTo>
                        <a:cubicBezTo>
                          <a:pt x="40" y="2"/>
                          <a:pt x="40" y="2"/>
                          <a:pt x="40" y="2"/>
                        </a:cubicBezTo>
                        <a:cubicBezTo>
                          <a:pt x="2" y="56"/>
                          <a:pt x="2" y="56"/>
                          <a:pt x="2" y="56"/>
                        </a:cubicBezTo>
                        <a:cubicBezTo>
                          <a:pt x="0" y="55"/>
                          <a:pt x="0" y="55"/>
                          <a:pt x="0" y="55"/>
                        </a:cubicBezTo>
                        <a:cubicBezTo>
                          <a:pt x="38" y="1"/>
                          <a:pt x="38" y="1"/>
                          <a:pt x="38" y="1"/>
                        </a:cubicBezTo>
                        <a:cubicBezTo>
                          <a:pt x="39" y="0"/>
                          <a:pt x="39" y="0"/>
                          <a:pt x="39" y="0"/>
                        </a:cubicBezTo>
                        <a:cubicBezTo>
                          <a:pt x="40" y="0"/>
                          <a:pt x="41" y="0"/>
                          <a:pt x="41" y="0"/>
                        </a:cubicBezTo>
                        <a:close/>
                      </a:path>
                    </a:pathLst>
                  </a:custGeom>
                  <a:solidFill>
                    <a:schemeClr val="bg1">
                      <a:lumMod val="85000"/>
                    </a:schemeClr>
                  </a:solidFill>
                  <a:ln>
                    <a:noFill/>
                  </a:ln>
                  <a:extLst/>
                </p:spPr>
                <p:txBody>
                  <a:bodyPr anchor="ctr"/>
                  <a:lstStyle/>
                  <a:p>
                    <a:pPr algn="ctr"/>
                    <a:endParaRPr/>
                  </a:p>
                </p:txBody>
              </p:sp>
              <p:sp>
                <p:nvSpPr>
                  <p:cNvPr id="122" name="íṣļiḍé">
                    <a:extLst>
                      <a:ext uri="{FF2B5EF4-FFF2-40B4-BE49-F238E27FC236}">
                        <a16:creationId xmlns:a16="http://schemas.microsoft.com/office/drawing/2014/main" id="{D0F3732F-C90D-418B-9B84-7F925299D7B5}"/>
                      </a:ext>
                    </a:extLst>
                  </p:cNvPr>
                  <p:cNvSpPr/>
                  <p:nvPr/>
                </p:nvSpPr>
                <p:spPr bwMode="auto">
                  <a:xfrm>
                    <a:off x="4609814" y="5043113"/>
                    <a:ext cx="158655" cy="220529"/>
                  </a:xfrm>
                  <a:custGeom>
                    <a:gdLst>
                      <a:gd fmla="*/ 42 w 42" name="T0"/>
                      <a:gd fmla="*/ 1 h 59" name="T1"/>
                      <a:gd fmla="*/ 41 w 42" name="T2"/>
                      <a:gd fmla="*/ 3 h 59" name="T3"/>
                      <a:gd fmla="*/ 2 w 42" name="T4"/>
                      <a:gd fmla="*/ 59 h 59" name="T5"/>
                      <a:gd fmla="*/ 0 w 42" name="T6"/>
                      <a:gd fmla="*/ 58 h 59" name="T7"/>
                      <a:gd fmla="*/ 39 w 42" name="T8"/>
                      <a:gd fmla="*/ 2 h 59" name="T9"/>
                      <a:gd fmla="*/ 40 w 42" name="T10"/>
                      <a:gd fmla="*/ 0 h 59" name="T11"/>
                      <a:gd fmla="*/ 42 w 42" name="T12"/>
                      <a:gd fmla="*/ 1 h 59" name="T13"/>
                    </a:gdLst>
                    <a:cxnLst>
                      <a:cxn ang="0">
                        <a:pos x="T0" y="T1"/>
                      </a:cxn>
                      <a:cxn ang="0">
                        <a:pos x="T2" y="T3"/>
                      </a:cxn>
                      <a:cxn ang="0">
                        <a:pos x="T4" y="T5"/>
                      </a:cxn>
                      <a:cxn ang="0">
                        <a:pos x="T6" y="T7"/>
                      </a:cxn>
                      <a:cxn ang="0">
                        <a:pos x="T8" y="T9"/>
                      </a:cxn>
                      <a:cxn ang="0">
                        <a:pos x="T10" y="T11"/>
                      </a:cxn>
                      <a:cxn ang="0">
                        <a:pos x="T12" y="T13"/>
                      </a:cxn>
                    </a:cxnLst>
                    <a:rect b="b" l="0" r="r" t="0"/>
                    <a:pathLst>
                      <a:path h="59" w="42">
                        <a:moveTo>
                          <a:pt x="42" y="1"/>
                        </a:moveTo>
                        <a:cubicBezTo>
                          <a:pt x="41" y="3"/>
                          <a:pt x="41" y="3"/>
                          <a:pt x="41" y="3"/>
                        </a:cubicBezTo>
                        <a:cubicBezTo>
                          <a:pt x="2" y="59"/>
                          <a:pt x="2" y="59"/>
                          <a:pt x="2" y="59"/>
                        </a:cubicBezTo>
                        <a:cubicBezTo>
                          <a:pt x="0" y="58"/>
                          <a:pt x="0" y="58"/>
                          <a:pt x="0" y="58"/>
                        </a:cubicBezTo>
                        <a:cubicBezTo>
                          <a:pt x="39" y="2"/>
                          <a:pt x="39" y="2"/>
                          <a:pt x="39" y="2"/>
                        </a:cubicBezTo>
                        <a:cubicBezTo>
                          <a:pt x="40" y="0"/>
                          <a:pt x="40" y="0"/>
                          <a:pt x="40" y="0"/>
                        </a:cubicBezTo>
                        <a:cubicBezTo>
                          <a:pt x="41" y="1"/>
                          <a:pt x="41" y="1"/>
                          <a:pt x="42" y="1"/>
                        </a:cubicBezTo>
                        <a:close/>
                      </a:path>
                    </a:pathLst>
                  </a:custGeom>
                  <a:solidFill>
                    <a:schemeClr val="bg1">
                      <a:lumMod val="85000"/>
                    </a:schemeClr>
                  </a:solidFill>
                  <a:ln>
                    <a:noFill/>
                  </a:ln>
                  <a:extLst/>
                </p:spPr>
                <p:txBody>
                  <a:bodyPr anchor="ctr"/>
                  <a:lstStyle/>
                  <a:p>
                    <a:pPr algn="ctr"/>
                    <a:endParaRPr/>
                  </a:p>
                </p:txBody>
              </p:sp>
              <p:sp>
                <p:nvSpPr>
                  <p:cNvPr id="123" name="ïṩľiḋê">
                    <a:extLst>
                      <a:ext uri="{FF2B5EF4-FFF2-40B4-BE49-F238E27FC236}">
                        <a16:creationId xmlns:a16="http://schemas.microsoft.com/office/drawing/2014/main" id="{7BCB6E94-81A1-4012-8535-4EBF8EA1143E}"/>
                      </a:ext>
                    </a:extLst>
                  </p:cNvPr>
                  <p:cNvSpPr/>
                  <p:nvPr/>
                </p:nvSpPr>
                <p:spPr bwMode="auto">
                  <a:xfrm>
                    <a:off x="4632026" y="5060565"/>
                    <a:ext cx="158655" cy="218943"/>
                  </a:xfrm>
                  <a:custGeom>
                    <a:gdLst>
                      <a:gd fmla="*/ 42 w 42" name="T0"/>
                      <a:gd fmla="*/ 2 h 58" name="T1"/>
                      <a:gd fmla="*/ 41 w 42" name="T2"/>
                      <a:gd fmla="*/ 4 h 58" name="T3"/>
                      <a:gd fmla="*/ 2 w 42" name="T4"/>
                      <a:gd fmla="*/ 58 h 58" name="T5"/>
                      <a:gd fmla="*/ 0 w 42" name="T6"/>
                      <a:gd fmla="*/ 57 h 58" name="T7"/>
                      <a:gd fmla="*/ 40 w 42" name="T8"/>
                      <a:gd fmla="*/ 2 h 58" name="T9"/>
                      <a:gd fmla="*/ 41 w 42" name="T10"/>
                      <a:gd fmla="*/ 0 h 58" name="T11"/>
                      <a:gd fmla="*/ 42 w 42" name="T12"/>
                      <a:gd fmla="*/ 2 h 58" name="T13"/>
                    </a:gdLst>
                    <a:cxnLst>
                      <a:cxn ang="0">
                        <a:pos x="T0" y="T1"/>
                      </a:cxn>
                      <a:cxn ang="0">
                        <a:pos x="T2" y="T3"/>
                      </a:cxn>
                      <a:cxn ang="0">
                        <a:pos x="T4" y="T5"/>
                      </a:cxn>
                      <a:cxn ang="0">
                        <a:pos x="T6" y="T7"/>
                      </a:cxn>
                      <a:cxn ang="0">
                        <a:pos x="T8" y="T9"/>
                      </a:cxn>
                      <a:cxn ang="0">
                        <a:pos x="T10" y="T11"/>
                      </a:cxn>
                      <a:cxn ang="0">
                        <a:pos x="T12" y="T13"/>
                      </a:cxn>
                    </a:cxnLst>
                    <a:rect b="b" l="0" r="r" t="0"/>
                    <a:pathLst>
                      <a:path h="57" w="42">
                        <a:moveTo>
                          <a:pt x="42" y="2"/>
                        </a:moveTo>
                        <a:cubicBezTo>
                          <a:pt x="41" y="4"/>
                          <a:pt x="41" y="4"/>
                          <a:pt x="41" y="4"/>
                        </a:cubicBezTo>
                        <a:cubicBezTo>
                          <a:pt x="2" y="58"/>
                          <a:pt x="2" y="58"/>
                          <a:pt x="2" y="58"/>
                        </a:cubicBezTo>
                        <a:cubicBezTo>
                          <a:pt x="0" y="57"/>
                          <a:pt x="0" y="57"/>
                          <a:pt x="0" y="57"/>
                        </a:cubicBezTo>
                        <a:cubicBezTo>
                          <a:pt x="40" y="2"/>
                          <a:pt x="40" y="2"/>
                          <a:pt x="40" y="2"/>
                        </a:cubicBezTo>
                        <a:cubicBezTo>
                          <a:pt x="41" y="0"/>
                          <a:pt x="41" y="0"/>
                          <a:pt x="41" y="0"/>
                        </a:cubicBezTo>
                        <a:cubicBezTo>
                          <a:pt x="41" y="1"/>
                          <a:pt x="42" y="1"/>
                          <a:pt x="42" y="2"/>
                        </a:cubicBezTo>
                        <a:close/>
                      </a:path>
                    </a:pathLst>
                  </a:custGeom>
                  <a:solidFill>
                    <a:schemeClr val="bg1">
                      <a:lumMod val="85000"/>
                    </a:schemeClr>
                  </a:solidFill>
                  <a:ln>
                    <a:noFill/>
                  </a:ln>
                  <a:extLst/>
                </p:spPr>
                <p:txBody>
                  <a:bodyPr anchor="ctr"/>
                  <a:lstStyle/>
                  <a:p>
                    <a:pPr algn="ctr"/>
                    <a:endParaRPr/>
                  </a:p>
                </p:txBody>
              </p:sp>
              <p:sp>
                <p:nvSpPr>
                  <p:cNvPr id="124" name="îṣliḓè">
                    <a:extLst>
                      <a:ext uri="{FF2B5EF4-FFF2-40B4-BE49-F238E27FC236}">
                        <a16:creationId xmlns:a16="http://schemas.microsoft.com/office/drawing/2014/main" id="{BE15871B-976C-48E7-AF4D-32443BABB5B2}"/>
                      </a:ext>
                    </a:extLst>
                  </p:cNvPr>
                  <p:cNvSpPr/>
                  <p:nvPr/>
                </p:nvSpPr>
                <p:spPr bwMode="auto">
                  <a:xfrm>
                    <a:off x="4560631" y="5230325"/>
                    <a:ext cx="98366" cy="71394"/>
                  </a:xfrm>
                  <a:custGeom>
                    <a:gdLst>
                      <a:gd fmla="*/ 26 w 26" name="T0"/>
                      <a:gd fmla="*/ 17 h 19" name="T1"/>
                      <a:gd fmla="*/ 22 w 26" name="T2"/>
                      <a:gd fmla="*/ 19 h 19" name="T3"/>
                      <a:gd fmla="*/ 0 w 26" name="T4"/>
                      <a:gd fmla="*/ 4 h 19" name="T5"/>
                      <a:gd fmla="*/ 1 w 26" name="T6"/>
                      <a:gd fmla="*/ 0 h 19" name="T7"/>
                      <a:gd fmla="*/ 26 w 26" name="T8"/>
                      <a:gd fmla="*/ 17 h 19" name="T9"/>
                    </a:gdLst>
                    <a:cxnLst>
                      <a:cxn ang="0">
                        <a:pos x="T0" y="T1"/>
                      </a:cxn>
                      <a:cxn ang="0">
                        <a:pos x="T2" y="T3"/>
                      </a:cxn>
                      <a:cxn ang="0">
                        <a:pos x="T4" y="T5"/>
                      </a:cxn>
                      <a:cxn ang="0">
                        <a:pos x="T6" y="T7"/>
                      </a:cxn>
                      <a:cxn ang="0">
                        <a:pos x="T8" y="T9"/>
                      </a:cxn>
                    </a:cxnLst>
                    <a:rect b="b" l="0" r="r" t="0"/>
                    <a:pathLst>
                      <a:path h="19" w="26">
                        <a:moveTo>
                          <a:pt x="26" y="17"/>
                        </a:moveTo>
                        <a:cubicBezTo>
                          <a:pt x="22" y="19"/>
                          <a:pt x="22" y="19"/>
                          <a:pt x="22" y="19"/>
                        </a:cubicBezTo>
                        <a:cubicBezTo>
                          <a:pt x="15" y="5"/>
                          <a:pt x="0" y="4"/>
                          <a:pt x="0" y="4"/>
                        </a:cubicBezTo>
                        <a:cubicBezTo>
                          <a:pt x="1" y="0"/>
                          <a:pt x="1" y="0"/>
                          <a:pt x="1" y="0"/>
                        </a:cubicBezTo>
                        <a:cubicBezTo>
                          <a:pt x="1" y="0"/>
                          <a:pt x="17" y="2"/>
                          <a:pt x="26" y="17"/>
                        </a:cubicBezTo>
                        <a:close/>
                      </a:path>
                    </a:pathLst>
                  </a:custGeom>
                  <a:solidFill>
                    <a:schemeClr val="bg1">
                      <a:lumMod val="85000"/>
                    </a:schemeClr>
                  </a:solidFill>
                  <a:ln>
                    <a:noFill/>
                  </a:ln>
                  <a:extLst/>
                </p:spPr>
                <p:txBody>
                  <a:bodyPr anchor="ctr"/>
                  <a:lstStyle/>
                  <a:p>
                    <a:pPr algn="ctr"/>
                    <a:endParaRPr/>
                  </a:p>
                </p:txBody>
              </p:sp>
              <p:sp>
                <p:nvSpPr>
                  <p:cNvPr id="125" name="íṡ1íḋé">
                    <a:extLst>
                      <a:ext uri="{FF2B5EF4-FFF2-40B4-BE49-F238E27FC236}">
                        <a16:creationId xmlns:a16="http://schemas.microsoft.com/office/drawing/2014/main" id="{80EAC980-FF8A-495F-90D4-8F828A3DCD94}"/>
                      </a:ext>
                    </a:extLst>
                  </p:cNvPr>
                  <p:cNvSpPr/>
                  <p:nvPr/>
                </p:nvSpPr>
                <p:spPr bwMode="auto">
                  <a:xfrm>
                    <a:off x="4549526" y="5298547"/>
                    <a:ext cx="41250" cy="33317"/>
                  </a:xfrm>
                  <a:custGeom>
                    <a:gdLst>
                      <a:gd fmla="*/ 11 w 11" name="T0"/>
                      <a:gd fmla="*/ 8 h 9" name="T1"/>
                      <a:gd fmla="*/ 8 w 11" name="T2"/>
                      <a:gd fmla="*/ 9 h 9" name="T3"/>
                      <a:gd fmla="*/ 0 w 11" name="T4"/>
                      <a:gd fmla="*/ 3 h 9" name="T5"/>
                      <a:gd fmla="*/ 1 w 11" name="T6"/>
                      <a:gd fmla="*/ 0 h 9" name="T7"/>
                      <a:gd fmla="*/ 11 w 11" name="T8"/>
                      <a:gd fmla="*/ 8 h 9" name="T9"/>
                    </a:gdLst>
                    <a:cxnLst>
                      <a:cxn ang="0">
                        <a:pos x="T0" y="T1"/>
                      </a:cxn>
                      <a:cxn ang="0">
                        <a:pos x="T2" y="T3"/>
                      </a:cxn>
                      <a:cxn ang="0">
                        <a:pos x="T4" y="T5"/>
                      </a:cxn>
                      <a:cxn ang="0">
                        <a:pos x="T6" y="T7"/>
                      </a:cxn>
                      <a:cxn ang="0">
                        <a:pos x="T8" y="T9"/>
                      </a:cxn>
                    </a:cxnLst>
                    <a:rect b="b" l="0" r="r" t="0"/>
                    <a:pathLst>
                      <a:path h="9" w="11">
                        <a:moveTo>
                          <a:pt x="11" y="8"/>
                        </a:moveTo>
                        <a:cubicBezTo>
                          <a:pt x="8" y="9"/>
                          <a:pt x="8" y="9"/>
                          <a:pt x="8" y="9"/>
                        </a:cubicBezTo>
                        <a:cubicBezTo>
                          <a:pt x="5" y="5"/>
                          <a:pt x="0" y="3"/>
                          <a:pt x="0" y="3"/>
                        </a:cubicBezTo>
                        <a:cubicBezTo>
                          <a:pt x="1" y="0"/>
                          <a:pt x="1" y="0"/>
                          <a:pt x="1" y="0"/>
                        </a:cubicBezTo>
                        <a:cubicBezTo>
                          <a:pt x="2" y="0"/>
                          <a:pt x="8" y="2"/>
                          <a:pt x="11" y="8"/>
                        </a:cubicBezTo>
                        <a:close/>
                      </a:path>
                    </a:pathLst>
                  </a:custGeom>
                  <a:solidFill>
                    <a:schemeClr val="bg1">
                      <a:lumMod val="85000"/>
                    </a:schemeClr>
                  </a:solidFill>
                  <a:ln>
                    <a:noFill/>
                  </a:ln>
                  <a:extLst/>
                </p:spPr>
                <p:txBody>
                  <a:bodyPr anchor="ctr"/>
                  <a:lstStyle/>
                  <a:p>
                    <a:pPr algn="ctr"/>
                    <a:endParaRPr/>
                  </a:p>
                </p:txBody>
              </p:sp>
              <p:sp>
                <p:nvSpPr>
                  <p:cNvPr id="126" name="ïṩḷíḍê">
                    <a:extLst>
                      <a:ext uri="{FF2B5EF4-FFF2-40B4-BE49-F238E27FC236}">
                        <a16:creationId xmlns:a16="http://schemas.microsoft.com/office/drawing/2014/main" id="{846796ED-BCD6-4DA5-A386-E862E9AF3A63}"/>
                      </a:ext>
                    </a:extLst>
                  </p:cNvPr>
                  <p:cNvSpPr/>
                  <p:nvPr/>
                </p:nvSpPr>
                <p:spPr bwMode="auto">
                  <a:xfrm>
                    <a:off x="4703420" y="4960612"/>
                    <a:ext cx="150723" cy="138029"/>
                  </a:xfrm>
                  <a:custGeom>
                    <a:gdLst>
                      <a:gd fmla="*/ 15 w 40" name="T0"/>
                      <a:gd fmla="*/ 22 h 37" name="T1"/>
                      <a:gd fmla="*/ 10 w 40" name="T2"/>
                      <a:gd fmla="*/ 20 h 37" name="T3"/>
                      <a:gd fmla="*/ 4 w 40" name="T4"/>
                      <a:gd fmla="*/ 19 h 37" name="T5"/>
                      <a:gd fmla="*/ 3 w 40" name="T6"/>
                      <a:gd fmla="*/ 20 h 37" name="T7"/>
                      <a:gd fmla="*/ 9 w 40" name="T8"/>
                      <a:gd fmla="*/ 22 h 37" name="T9"/>
                      <a:gd fmla="*/ 14 w 40" name="T10"/>
                      <a:gd fmla="*/ 24 h 37" name="T11"/>
                      <a:gd fmla="*/ 21 w 40" name="T12"/>
                      <a:gd fmla="*/ 29 h 37" name="T13"/>
                      <a:gd fmla="*/ 17 w 40" name="T14"/>
                      <a:gd fmla="*/ 23 h 37" name="T15"/>
                      <a:gd fmla="*/ 15 w 40" name="T16"/>
                      <a:gd fmla="*/ 22 h 37" name="T17"/>
                      <a:gd fmla="*/ 10 w 40" name="T18"/>
                      <a:gd fmla="*/ 20 h 37" name="T19"/>
                      <a:gd fmla="*/ 4 w 40" name="T20"/>
                      <a:gd fmla="*/ 19 h 37" name="T21"/>
                      <a:gd fmla="*/ 3 w 40" name="T22"/>
                      <a:gd fmla="*/ 20 h 37" name="T23"/>
                      <a:gd fmla="*/ 9 w 40" name="T24"/>
                      <a:gd fmla="*/ 22 h 37" name="T25"/>
                      <a:gd fmla="*/ 14 w 40" name="T26"/>
                      <a:gd fmla="*/ 24 h 37" name="T27"/>
                      <a:gd fmla="*/ 21 w 40" name="T28"/>
                      <a:gd fmla="*/ 29 h 37" name="T29"/>
                      <a:gd fmla="*/ 17 w 40" name="T30"/>
                      <a:gd fmla="*/ 23 h 37" name="T31"/>
                      <a:gd fmla="*/ 29 w 40" name="T32"/>
                      <a:gd fmla="*/ 2 h 37" name="T33"/>
                      <a:gd fmla="*/ 15 w 40" name="T34"/>
                      <a:gd fmla="*/ 1 h 37" name="T35"/>
                      <a:gd fmla="*/ 11 w 40" name="T36"/>
                      <a:gd fmla="*/ 5 h 37" name="T37"/>
                      <a:gd fmla="*/ 2 w 40" name="T38"/>
                      <a:gd fmla="*/ 20 h 37" name="T39"/>
                      <a:gd fmla="*/ 7 w 40" name="T40"/>
                      <a:gd fmla="*/ 21 h 37" name="T41"/>
                      <a:gd fmla="*/ 13 w 40" name="T42"/>
                      <a:gd fmla="*/ 23 h 37" name="T43"/>
                      <a:gd fmla="*/ 16 w 40" name="T44"/>
                      <a:gd fmla="*/ 25 h 37" name="T45"/>
                      <a:gd fmla="*/ 22 w 40" name="T46"/>
                      <a:gd fmla="*/ 31 h 37" name="T47"/>
                      <a:gd fmla="*/ 24 w 40" name="T48"/>
                      <a:gd fmla="*/ 35 h 37" name="T49"/>
                      <a:gd fmla="*/ 30 w 40" name="T50"/>
                      <a:gd fmla="*/ 31 h 37" name="T51"/>
                      <a:gd fmla="*/ 26 w 40" name="T52"/>
                      <a:gd fmla="*/ 33 h 37" name="T53"/>
                      <a:gd fmla="*/ 22 w 40" name="T54"/>
                      <a:gd fmla="*/ 27 h 37" name="T55"/>
                      <a:gd fmla="*/ 15 w 40" name="T56"/>
                      <a:gd fmla="*/ 22 h 37" name="T57"/>
                      <a:gd fmla="*/ 10 w 40" name="T58"/>
                      <a:gd fmla="*/ 20 h 37" name="T59"/>
                      <a:gd fmla="*/ 4 w 40" name="T60"/>
                      <a:gd fmla="*/ 19 h 37" name="T61"/>
                      <a:gd fmla="*/ 13 w 40" name="T62"/>
                      <a:gd fmla="*/ 6 h 37" name="T63"/>
                      <a:gd fmla="*/ 28 w 40" name="T64"/>
                      <a:gd fmla="*/ 4 h 37" name="T65"/>
                      <a:gd fmla="*/ 37 w 40" name="T66"/>
                      <a:gd fmla="*/ 17 h 37" name="T67"/>
                      <a:gd fmla="*/ 17 w 40" name="T68"/>
                      <a:gd fmla="*/ 23 h 37" name="T69"/>
                      <a:gd fmla="*/ 13 w 40" name="T70"/>
                      <a:gd fmla="*/ 22 h 37" name="T71"/>
                      <a:gd fmla="*/ 8 w 40" name="T72"/>
                      <a:gd fmla="*/ 20 h 37" name="T73"/>
                      <a:gd fmla="*/ 4 w 40" name="T74"/>
                      <a:gd fmla="*/ 19 h 37" name="T75"/>
                      <a:gd fmla="*/ 7 w 40" name="T76"/>
                      <a:gd fmla="*/ 21 h 37" name="T77"/>
                      <a:gd fmla="*/ 13 w 40" name="T78"/>
                      <a:gd fmla="*/ 23 h 37" name="T79"/>
                      <a:gd fmla="*/ 16 w 40" name="T80"/>
                      <a:gd fmla="*/ 25 h 37" name="T81"/>
                      <a:gd fmla="*/ 22 w 40" name="T82"/>
                      <a:gd fmla="*/ 27 h 37" name="T83"/>
                      <a:gd fmla="*/ 17 w 40" name="T84"/>
                      <a:gd fmla="*/ 23 h 37" name="T85"/>
                      <a:gd fmla="*/ 13 w 40" name="T86"/>
                      <a:gd fmla="*/ 22 h 37" name="T87"/>
                      <a:gd fmla="*/ 8 w 40" name="T88"/>
                      <a:gd fmla="*/ 20 h 37" name="T89"/>
                      <a:gd fmla="*/ 4 w 40" name="T90"/>
                      <a:gd fmla="*/ 19 h 37" name="T91"/>
                      <a:gd fmla="*/ 7 w 40" name="T92"/>
                      <a:gd fmla="*/ 21 h 37" name="T93"/>
                      <a:gd fmla="*/ 13 w 40" name="T94"/>
                      <a:gd fmla="*/ 23 h 37" name="T95"/>
                      <a:gd fmla="*/ 16 w 40" name="T96"/>
                      <a:gd fmla="*/ 25 h 37" name="T97"/>
                      <a:gd fmla="*/ 22 w 40" name="T98"/>
                      <a:gd fmla="*/ 27 h 37"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37" w="40">
                        <a:moveTo>
                          <a:pt x="17" y="23"/>
                        </a:moveTo>
                        <a:cubicBezTo>
                          <a:pt x="16" y="23"/>
                          <a:pt x="16" y="23"/>
                          <a:pt x="15" y="22"/>
                        </a:cubicBezTo>
                        <a:cubicBezTo>
                          <a:pt x="15" y="22"/>
                          <a:pt x="14" y="22"/>
                          <a:pt x="13" y="22"/>
                        </a:cubicBezTo>
                        <a:cubicBezTo>
                          <a:pt x="12" y="21"/>
                          <a:pt x="11" y="21"/>
                          <a:pt x="10" y="20"/>
                        </a:cubicBezTo>
                        <a:cubicBezTo>
                          <a:pt x="10" y="20"/>
                          <a:pt x="9" y="20"/>
                          <a:pt x="8" y="20"/>
                        </a:cubicBezTo>
                        <a:cubicBezTo>
                          <a:pt x="7" y="19"/>
                          <a:pt x="5" y="19"/>
                          <a:pt x="4" y="19"/>
                        </a:cubicBezTo>
                        <a:cubicBezTo>
                          <a:pt x="4" y="19"/>
                          <a:pt x="4" y="19"/>
                          <a:pt x="4" y="19"/>
                        </a:cubicBezTo>
                        <a:cubicBezTo>
                          <a:pt x="3" y="20"/>
                          <a:pt x="3" y="20"/>
                          <a:pt x="3" y="20"/>
                        </a:cubicBezTo>
                        <a:cubicBezTo>
                          <a:pt x="3" y="20"/>
                          <a:pt x="5" y="21"/>
                          <a:pt x="7" y="21"/>
                        </a:cubicBezTo>
                        <a:cubicBezTo>
                          <a:pt x="8" y="21"/>
                          <a:pt x="9" y="22"/>
                          <a:pt x="9" y="22"/>
                        </a:cubicBezTo>
                        <a:cubicBezTo>
                          <a:pt x="10" y="22"/>
                          <a:pt x="11" y="23"/>
                          <a:pt x="13" y="23"/>
                        </a:cubicBezTo>
                        <a:cubicBezTo>
                          <a:pt x="13" y="23"/>
                          <a:pt x="14" y="24"/>
                          <a:pt x="14" y="24"/>
                        </a:cubicBezTo>
                        <a:cubicBezTo>
                          <a:pt x="15" y="24"/>
                          <a:pt x="15" y="25"/>
                          <a:pt x="16" y="25"/>
                        </a:cubicBezTo>
                        <a:cubicBezTo>
                          <a:pt x="18" y="26"/>
                          <a:pt x="19" y="27"/>
                          <a:pt x="21" y="29"/>
                        </a:cubicBezTo>
                        <a:cubicBezTo>
                          <a:pt x="22" y="27"/>
                          <a:pt x="22" y="27"/>
                          <a:pt x="22" y="27"/>
                        </a:cubicBezTo>
                        <a:cubicBezTo>
                          <a:pt x="20" y="26"/>
                          <a:pt x="19" y="25"/>
                          <a:pt x="17" y="23"/>
                        </a:cubicBezTo>
                        <a:close/>
                        <a:moveTo>
                          <a:pt x="17" y="23"/>
                        </a:moveTo>
                        <a:cubicBezTo>
                          <a:pt x="16" y="23"/>
                          <a:pt x="16" y="23"/>
                          <a:pt x="15" y="22"/>
                        </a:cubicBezTo>
                        <a:cubicBezTo>
                          <a:pt x="15" y="22"/>
                          <a:pt x="14" y="22"/>
                          <a:pt x="13" y="22"/>
                        </a:cubicBezTo>
                        <a:cubicBezTo>
                          <a:pt x="12" y="21"/>
                          <a:pt x="11" y="21"/>
                          <a:pt x="10" y="20"/>
                        </a:cubicBezTo>
                        <a:cubicBezTo>
                          <a:pt x="10" y="20"/>
                          <a:pt x="9" y="20"/>
                          <a:pt x="8" y="20"/>
                        </a:cubicBezTo>
                        <a:cubicBezTo>
                          <a:pt x="7" y="19"/>
                          <a:pt x="5" y="19"/>
                          <a:pt x="4" y="19"/>
                        </a:cubicBezTo>
                        <a:cubicBezTo>
                          <a:pt x="4" y="19"/>
                          <a:pt x="4" y="19"/>
                          <a:pt x="4" y="19"/>
                        </a:cubicBezTo>
                        <a:cubicBezTo>
                          <a:pt x="3" y="20"/>
                          <a:pt x="3" y="20"/>
                          <a:pt x="3" y="20"/>
                        </a:cubicBezTo>
                        <a:cubicBezTo>
                          <a:pt x="3" y="20"/>
                          <a:pt x="5" y="21"/>
                          <a:pt x="7" y="21"/>
                        </a:cubicBezTo>
                        <a:cubicBezTo>
                          <a:pt x="8" y="21"/>
                          <a:pt x="9" y="22"/>
                          <a:pt x="9" y="22"/>
                        </a:cubicBezTo>
                        <a:cubicBezTo>
                          <a:pt x="10" y="22"/>
                          <a:pt x="11" y="23"/>
                          <a:pt x="13" y="23"/>
                        </a:cubicBezTo>
                        <a:cubicBezTo>
                          <a:pt x="13" y="23"/>
                          <a:pt x="14" y="24"/>
                          <a:pt x="14" y="24"/>
                        </a:cubicBezTo>
                        <a:cubicBezTo>
                          <a:pt x="15" y="24"/>
                          <a:pt x="15" y="25"/>
                          <a:pt x="16" y="25"/>
                        </a:cubicBezTo>
                        <a:cubicBezTo>
                          <a:pt x="18" y="26"/>
                          <a:pt x="19" y="27"/>
                          <a:pt x="21" y="29"/>
                        </a:cubicBezTo>
                        <a:cubicBezTo>
                          <a:pt x="22" y="27"/>
                          <a:pt x="22" y="27"/>
                          <a:pt x="22" y="27"/>
                        </a:cubicBezTo>
                        <a:cubicBezTo>
                          <a:pt x="20" y="26"/>
                          <a:pt x="19" y="25"/>
                          <a:pt x="17" y="23"/>
                        </a:cubicBezTo>
                        <a:close/>
                        <a:moveTo>
                          <a:pt x="40" y="15"/>
                        </a:moveTo>
                        <a:cubicBezTo>
                          <a:pt x="40" y="15"/>
                          <a:pt x="37" y="6"/>
                          <a:pt x="29" y="2"/>
                        </a:cubicBezTo>
                        <a:cubicBezTo>
                          <a:pt x="25" y="0"/>
                          <a:pt x="20" y="0"/>
                          <a:pt x="15" y="0"/>
                        </a:cubicBezTo>
                        <a:cubicBezTo>
                          <a:pt x="15" y="1"/>
                          <a:pt x="15" y="1"/>
                          <a:pt x="15" y="1"/>
                        </a:cubicBezTo>
                        <a:cubicBezTo>
                          <a:pt x="11" y="5"/>
                          <a:pt x="11" y="5"/>
                          <a:pt x="11" y="5"/>
                        </a:cubicBezTo>
                        <a:cubicBezTo>
                          <a:pt x="11" y="5"/>
                          <a:pt x="11" y="5"/>
                          <a:pt x="11" y="5"/>
                        </a:cubicBezTo>
                        <a:cubicBezTo>
                          <a:pt x="0" y="20"/>
                          <a:pt x="0" y="20"/>
                          <a:pt x="0" y="20"/>
                        </a:cubicBezTo>
                        <a:cubicBezTo>
                          <a:pt x="2" y="20"/>
                          <a:pt x="2" y="20"/>
                          <a:pt x="2" y="20"/>
                        </a:cubicBezTo>
                        <a:cubicBezTo>
                          <a:pt x="2" y="20"/>
                          <a:pt x="2" y="20"/>
                          <a:pt x="3" y="20"/>
                        </a:cubicBezTo>
                        <a:cubicBezTo>
                          <a:pt x="3" y="20"/>
                          <a:pt x="5" y="21"/>
                          <a:pt x="7" y="21"/>
                        </a:cubicBezTo>
                        <a:cubicBezTo>
                          <a:pt x="8" y="21"/>
                          <a:pt x="9" y="22"/>
                          <a:pt x="9" y="22"/>
                        </a:cubicBezTo>
                        <a:cubicBezTo>
                          <a:pt x="10" y="22"/>
                          <a:pt x="11" y="23"/>
                          <a:pt x="13" y="23"/>
                        </a:cubicBezTo>
                        <a:cubicBezTo>
                          <a:pt x="13" y="23"/>
                          <a:pt x="14" y="24"/>
                          <a:pt x="14" y="24"/>
                        </a:cubicBezTo>
                        <a:cubicBezTo>
                          <a:pt x="15" y="24"/>
                          <a:pt x="15" y="25"/>
                          <a:pt x="16" y="25"/>
                        </a:cubicBezTo>
                        <a:cubicBezTo>
                          <a:pt x="18" y="26"/>
                          <a:pt x="19" y="27"/>
                          <a:pt x="21" y="29"/>
                        </a:cubicBezTo>
                        <a:cubicBezTo>
                          <a:pt x="21" y="29"/>
                          <a:pt x="22" y="30"/>
                          <a:pt x="22" y="31"/>
                        </a:cubicBezTo>
                        <a:cubicBezTo>
                          <a:pt x="23" y="32"/>
                          <a:pt x="24" y="33"/>
                          <a:pt x="24" y="35"/>
                        </a:cubicBezTo>
                        <a:cubicBezTo>
                          <a:pt x="24" y="35"/>
                          <a:pt x="24" y="35"/>
                          <a:pt x="24" y="35"/>
                        </a:cubicBezTo>
                        <a:cubicBezTo>
                          <a:pt x="25" y="37"/>
                          <a:pt x="25" y="37"/>
                          <a:pt x="25" y="37"/>
                        </a:cubicBezTo>
                        <a:cubicBezTo>
                          <a:pt x="30" y="31"/>
                          <a:pt x="30" y="31"/>
                          <a:pt x="30" y="31"/>
                        </a:cubicBezTo>
                        <a:cubicBezTo>
                          <a:pt x="40" y="15"/>
                          <a:pt x="40" y="15"/>
                          <a:pt x="40" y="15"/>
                        </a:cubicBezTo>
                        <a:close/>
                        <a:moveTo>
                          <a:pt x="26" y="33"/>
                        </a:moveTo>
                        <a:cubicBezTo>
                          <a:pt x="25" y="31"/>
                          <a:pt x="24" y="30"/>
                          <a:pt x="23" y="29"/>
                        </a:cubicBezTo>
                        <a:cubicBezTo>
                          <a:pt x="23" y="28"/>
                          <a:pt x="22" y="28"/>
                          <a:pt x="22" y="27"/>
                        </a:cubicBezTo>
                        <a:cubicBezTo>
                          <a:pt x="20" y="26"/>
                          <a:pt x="19" y="25"/>
                          <a:pt x="17" y="23"/>
                        </a:cubicBezTo>
                        <a:cubicBezTo>
                          <a:pt x="16" y="23"/>
                          <a:pt x="16" y="23"/>
                          <a:pt x="15" y="22"/>
                        </a:cubicBezTo>
                        <a:cubicBezTo>
                          <a:pt x="15" y="22"/>
                          <a:pt x="14" y="22"/>
                          <a:pt x="13" y="22"/>
                        </a:cubicBezTo>
                        <a:cubicBezTo>
                          <a:pt x="12" y="21"/>
                          <a:pt x="11" y="21"/>
                          <a:pt x="10" y="20"/>
                        </a:cubicBezTo>
                        <a:cubicBezTo>
                          <a:pt x="10" y="20"/>
                          <a:pt x="9" y="20"/>
                          <a:pt x="8" y="20"/>
                        </a:cubicBezTo>
                        <a:cubicBezTo>
                          <a:pt x="7" y="19"/>
                          <a:pt x="5" y="19"/>
                          <a:pt x="4" y="19"/>
                        </a:cubicBezTo>
                        <a:cubicBezTo>
                          <a:pt x="4" y="19"/>
                          <a:pt x="4" y="19"/>
                          <a:pt x="4" y="19"/>
                        </a:cubicBezTo>
                        <a:cubicBezTo>
                          <a:pt x="13" y="6"/>
                          <a:pt x="13" y="6"/>
                          <a:pt x="13" y="6"/>
                        </a:cubicBezTo>
                        <a:cubicBezTo>
                          <a:pt x="16" y="2"/>
                          <a:pt x="16" y="2"/>
                          <a:pt x="16" y="2"/>
                        </a:cubicBezTo>
                        <a:cubicBezTo>
                          <a:pt x="20" y="2"/>
                          <a:pt x="24" y="2"/>
                          <a:pt x="28" y="4"/>
                        </a:cubicBezTo>
                        <a:cubicBezTo>
                          <a:pt x="35" y="7"/>
                          <a:pt x="38" y="13"/>
                          <a:pt x="38" y="15"/>
                        </a:cubicBezTo>
                        <a:cubicBezTo>
                          <a:pt x="37" y="17"/>
                          <a:pt x="37" y="17"/>
                          <a:pt x="37" y="17"/>
                        </a:cubicBezTo>
                        <a:lnTo>
                          <a:pt x="26" y="33"/>
                        </a:lnTo>
                        <a:close/>
                        <a:moveTo>
                          <a:pt x="17" y="23"/>
                        </a:moveTo>
                        <a:cubicBezTo>
                          <a:pt x="16" y="23"/>
                          <a:pt x="16" y="23"/>
                          <a:pt x="15" y="22"/>
                        </a:cubicBezTo>
                        <a:cubicBezTo>
                          <a:pt x="15" y="22"/>
                          <a:pt x="14" y="22"/>
                          <a:pt x="13" y="22"/>
                        </a:cubicBezTo>
                        <a:cubicBezTo>
                          <a:pt x="12" y="21"/>
                          <a:pt x="11" y="21"/>
                          <a:pt x="10" y="20"/>
                        </a:cubicBezTo>
                        <a:cubicBezTo>
                          <a:pt x="10" y="20"/>
                          <a:pt x="9" y="20"/>
                          <a:pt x="8" y="20"/>
                        </a:cubicBezTo>
                        <a:cubicBezTo>
                          <a:pt x="7" y="19"/>
                          <a:pt x="5" y="19"/>
                          <a:pt x="4" y="19"/>
                        </a:cubicBezTo>
                        <a:cubicBezTo>
                          <a:pt x="4" y="19"/>
                          <a:pt x="4" y="19"/>
                          <a:pt x="4" y="19"/>
                        </a:cubicBezTo>
                        <a:cubicBezTo>
                          <a:pt x="3" y="20"/>
                          <a:pt x="3" y="20"/>
                          <a:pt x="3" y="20"/>
                        </a:cubicBezTo>
                        <a:cubicBezTo>
                          <a:pt x="3" y="20"/>
                          <a:pt x="5" y="21"/>
                          <a:pt x="7" y="21"/>
                        </a:cubicBezTo>
                        <a:cubicBezTo>
                          <a:pt x="8" y="21"/>
                          <a:pt x="9" y="22"/>
                          <a:pt x="9" y="22"/>
                        </a:cubicBezTo>
                        <a:cubicBezTo>
                          <a:pt x="10" y="22"/>
                          <a:pt x="11" y="23"/>
                          <a:pt x="13" y="23"/>
                        </a:cubicBezTo>
                        <a:cubicBezTo>
                          <a:pt x="13" y="23"/>
                          <a:pt x="14" y="24"/>
                          <a:pt x="14" y="24"/>
                        </a:cubicBezTo>
                        <a:cubicBezTo>
                          <a:pt x="15" y="24"/>
                          <a:pt x="15" y="25"/>
                          <a:pt x="16" y="25"/>
                        </a:cubicBezTo>
                        <a:cubicBezTo>
                          <a:pt x="18" y="26"/>
                          <a:pt x="19" y="27"/>
                          <a:pt x="21" y="29"/>
                        </a:cubicBezTo>
                        <a:cubicBezTo>
                          <a:pt x="22" y="27"/>
                          <a:pt x="22" y="27"/>
                          <a:pt x="22" y="27"/>
                        </a:cubicBezTo>
                        <a:cubicBezTo>
                          <a:pt x="20" y="26"/>
                          <a:pt x="19" y="25"/>
                          <a:pt x="17" y="23"/>
                        </a:cubicBezTo>
                        <a:close/>
                        <a:moveTo>
                          <a:pt x="17" y="23"/>
                        </a:moveTo>
                        <a:cubicBezTo>
                          <a:pt x="16" y="23"/>
                          <a:pt x="16" y="23"/>
                          <a:pt x="15" y="22"/>
                        </a:cubicBezTo>
                        <a:cubicBezTo>
                          <a:pt x="15" y="22"/>
                          <a:pt x="14" y="22"/>
                          <a:pt x="13" y="22"/>
                        </a:cubicBezTo>
                        <a:cubicBezTo>
                          <a:pt x="12" y="21"/>
                          <a:pt x="11" y="21"/>
                          <a:pt x="10" y="20"/>
                        </a:cubicBezTo>
                        <a:cubicBezTo>
                          <a:pt x="10" y="20"/>
                          <a:pt x="9" y="20"/>
                          <a:pt x="8" y="20"/>
                        </a:cubicBezTo>
                        <a:cubicBezTo>
                          <a:pt x="7" y="19"/>
                          <a:pt x="5" y="19"/>
                          <a:pt x="4" y="19"/>
                        </a:cubicBezTo>
                        <a:cubicBezTo>
                          <a:pt x="4" y="19"/>
                          <a:pt x="4" y="19"/>
                          <a:pt x="4" y="19"/>
                        </a:cubicBezTo>
                        <a:cubicBezTo>
                          <a:pt x="3" y="20"/>
                          <a:pt x="3" y="20"/>
                          <a:pt x="3" y="20"/>
                        </a:cubicBezTo>
                        <a:cubicBezTo>
                          <a:pt x="3" y="20"/>
                          <a:pt x="5" y="21"/>
                          <a:pt x="7" y="21"/>
                        </a:cubicBezTo>
                        <a:cubicBezTo>
                          <a:pt x="8" y="21"/>
                          <a:pt x="9" y="22"/>
                          <a:pt x="9" y="22"/>
                        </a:cubicBezTo>
                        <a:cubicBezTo>
                          <a:pt x="10" y="22"/>
                          <a:pt x="11" y="23"/>
                          <a:pt x="13" y="23"/>
                        </a:cubicBezTo>
                        <a:cubicBezTo>
                          <a:pt x="13" y="23"/>
                          <a:pt x="14" y="24"/>
                          <a:pt x="14" y="24"/>
                        </a:cubicBezTo>
                        <a:cubicBezTo>
                          <a:pt x="15" y="24"/>
                          <a:pt x="15" y="25"/>
                          <a:pt x="16" y="25"/>
                        </a:cubicBezTo>
                        <a:cubicBezTo>
                          <a:pt x="18" y="26"/>
                          <a:pt x="19" y="27"/>
                          <a:pt x="21" y="29"/>
                        </a:cubicBezTo>
                        <a:cubicBezTo>
                          <a:pt x="22" y="27"/>
                          <a:pt x="22" y="27"/>
                          <a:pt x="22" y="27"/>
                        </a:cubicBezTo>
                        <a:cubicBezTo>
                          <a:pt x="20" y="26"/>
                          <a:pt x="19" y="25"/>
                          <a:pt x="17" y="23"/>
                        </a:cubicBezTo>
                        <a:close/>
                      </a:path>
                    </a:pathLst>
                  </a:custGeom>
                  <a:solidFill>
                    <a:schemeClr val="bg1">
                      <a:lumMod val="85000"/>
                    </a:schemeClr>
                  </a:solidFill>
                  <a:ln>
                    <a:noFill/>
                  </a:ln>
                  <a:extLst/>
                </p:spPr>
                <p:txBody>
                  <a:bodyPr anchor="ctr"/>
                  <a:lstStyle/>
                  <a:p>
                    <a:pPr algn="ctr"/>
                    <a:endParaRPr/>
                  </a:p>
                </p:txBody>
              </p:sp>
            </p:grpSp>
            <p:grpSp>
              <p:nvGrpSpPr>
                <p:cNvPr id="37" name="í$ḻiḋe">
                  <a:extLst>
                    <a:ext uri="{FF2B5EF4-FFF2-40B4-BE49-F238E27FC236}">
                      <a16:creationId xmlns:a16="http://schemas.microsoft.com/office/drawing/2014/main" id="{2421E743-200E-4AE7-833B-1EFD3D638F07}"/>
                    </a:ext>
                  </a:extLst>
                </p:cNvPr>
                <p:cNvGrpSpPr/>
                <p:nvPr/>
              </p:nvGrpSpPr>
              <p:grpSpPr>
                <a:xfrm>
                  <a:off x="1416748" y="2456247"/>
                  <a:ext cx="312549" cy="442646"/>
                  <a:chOff x="5698186" y="1950933"/>
                  <a:chExt cx="312549" cy="442646"/>
                </a:xfrm>
              </p:grpSpPr>
              <p:sp>
                <p:nvSpPr>
                  <p:cNvPr id="117" name="iśḻîďè">
                    <a:extLst>
                      <a:ext uri="{FF2B5EF4-FFF2-40B4-BE49-F238E27FC236}">
                        <a16:creationId xmlns:a16="http://schemas.microsoft.com/office/drawing/2014/main" id="{B4DF4A38-F61B-40D1-93CB-FCBB5A0D3DD5}"/>
                      </a:ext>
                    </a:extLst>
                  </p:cNvPr>
                  <p:cNvSpPr/>
                  <p:nvPr/>
                </p:nvSpPr>
                <p:spPr bwMode="auto">
                  <a:xfrm>
                    <a:off x="5702945" y="1950933"/>
                    <a:ext cx="307790" cy="442646"/>
                  </a:xfrm>
                  <a:custGeom>
                    <a:gdLst>
                      <a:gd fmla="*/ 82 w 82" name="T0"/>
                      <a:gd fmla="*/ 118 h 118" name="T1"/>
                      <a:gd fmla="*/ 29 w 82" name="T2"/>
                      <a:gd fmla="*/ 116 h 118" name="T3"/>
                      <a:gd fmla="*/ 47 w 82" name="T4"/>
                      <a:gd fmla="*/ 96 h 118" name="T5"/>
                      <a:gd fmla="*/ 30 w 82" name="T6"/>
                      <a:gd fmla="*/ 1 h 118" name="T7"/>
                      <a:gd fmla="*/ 31 w 82" name="T8"/>
                      <a:gd fmla="*/ 0 h 118" name="T9"/>
                      <a:gd fmla="*/ 59 w 82" name="T10"/>
                      <a:gd fmla="*/ 18 h 118" name="T11"/>
                      <a:gd fmla="*/ 58 w 82" name="T12"/>
                      <a:gd fmla="*/ 20 h 118" name="T13"/>
                      <a:gd fmla="*/ 60 w 82" name="T14"/>
                      <a:gd fmla="*/ 86 h 118" name="T15"/>
                      <a:gd fmla="*/ 79 w 82" name="T16"/>
                      <a:gd fmla="*/ 70 h 118" name="T17"/>
                      <a:gd fmla="*/ 82 w 82" name="T18"/>
                      <a:gd fmla="*/ 118 h 118" name="T19"/>
                      <a:gd fmla="*/ 36 w 82" name="T20"/>
                      <a:gd fmla="*/ 113 h 118" name="T21"/>
                      <a:gd fmla="*/ 79 w 82" name="T22"/>
                      <a:gd fmla="*/ 115 h 118" name="T23"/>
                      <a:gd fmla="*/ 76 w 82" name="T24"/>
                      <a:gd fmla="*/ 76 h 118" name="T25"/>
                      <a:gd fmla="*/ 59 w 82" name="T26"/>
                      <a:gd fmla="*/ 90 h 118" name="T27"/>
                      <a:gd fmla="*/ 59 w 82" name="T28"/>
                      <a:gd fmla="*/ 89 h 118" name="T29"/>
                      <a:gd fmla="*/ 55 w 82" name="T30"/>
                      <a:gd fmla="*/ 19 h 118" name="T31"/>
                      <a:gd fmla="*/ 32 w 82" name="T32"/>
                      <a:gd fmla="*/ 4 h 118" name="T33"/>
                      <a:gd fmla="*/ 50 w 82" name="T34"/>
                      <a:gd fmla="*/ 95 h 118" name="T35"/>
                      <a:gd fmla="*/ 52 w 82" name="T36"/>
                      <a:gd fmla="*/ 96 h 118" name="T37"/>
                      <a:gd fmla="*/ 36 w 82" name="T38"/>
                      <a:gd fmla="*/ 113 h 11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18" w="82">
                        <a:moveTo>
                          <a:pt x="82" y="118"/>
                        </a:moveTo>
                        <a:cubicBezTo>
                          <a:pt x="29" y="116"/>
                          <a:pt x="29" y="116"/>
                          <a:pt x="29" y="116"/>
                        </a:cubicBezTo>
                        <a:cubicBezTo>
                          <a:pt x="47" y="96"/>
                          <a:pt x="47" y="96"/>
                          <a:pt x="47" y="96"/>
                        </a:cubicBezTo>
                        <a:cubicBezTo>
                          <a:pt x="0" y="62"/>
                          <a:pt x="30" y="2"/>
                          <a:pt x="30" y="1"/>
                        </a:cubicBezTo>
                        <a:cubicBezTo>
                          <a:pt x="31" y="0"/>
                          <a:pt x="31" y="0"/>
                          <a:pt x="31" y="0"/>
                        </a:cubicBezTo>
                        <a:cubicBezTo>
                          <a:pt x="59" y="18"/>
                          <a:pt x="59" y="18"/>
                          <a:pt x="59" y="18"/>
                        </a:cubicBezTo>
                        <a:cubicBezTo>
                          <a:pt x="58" y="20"/>
                          <a:pt x="58" y="20"/>
                          <a:pt x="58" y="20"/>
                        </a:cubicBezTo>
                        <a:cubicBezTo>
                          <a:pt x="34" y="53"/>
                          <a:pt x="55" y="80"/>
                          <a:pt x="60" y="86"/>
                        </a:cubicBezTo>
                        <a:cubicBezTo>
                          <a:pt x="79" y="70"/>
                          <a:pt x="79" y="70"/>
                          <a:pt x="79" y="70"/>
                        </a:cubicBezTo>
                        <a:lnTo>
                          <a:pt x="82" y="118"/>
                        </a:lnTo>
                        <a:close/>
                        <a:moveTo>
                          <a:pt x="36" y="113"/>
                        </a:moveTo>
                        <a:cubicBezTo>
                          <a:pt x="79" y="115"/>
                          <a:pt x="79" y="115"/>
                          <a:pt x="79" y="115"/>
                        </a:cubicBezTo>
                        <a:cubicBezTo>
                          <a:pt x="76" y="76"/>
                          <a:pt x="76" y="76"/>
                          <a:pt x="76" y="76"/>
                        </a:cubicBezTo>
                        <a:cubicBezTo>
                          <a:pt x="59" y="90"/>
                          <a:pt x="59" y="90"/>
                          <a:pt x="59" y="90"/>
                        </a:cubicBezTo>
                        <a:cubicBezTo>
                          <a:pt x="59" y="89"/>
                          <a:pt x="59" y="89"/>
                          <a:pt x="59" y="89"/>
                        </a:cubicBezTo>
                        <a:cubicBezTo>
                          <a:pt x="58" y="88"/>
                          <a:pt x="28" y="58"/>
                          <a:pt x="55" y="19"/>
                        </a:cubicBezTo>
                        <a:cubicBezTo>
                          <a:pt x="32" y="4"/>
                          <a:pt x="32" y="4"/>
                          <a:pt x="32" y="4"/>
                        </a:cubicBezTo>
                        <a:cubicBezTo>
                          <a:pt x="28" y="14"/>
                          <a:pt x="7" y="65"/>
                          <a:pt x="50" y="95"/>
                        </a:cubicBezTo>
                        <a:cubicBezTo>
                          <a:pt x="52" y="96"/>
                          <a:pt x="52" y="96"/>
                          <a:pt x="52" y="96"/>
                        </a:cubicBezTo>
                        <a:lnTo>
                          <a:pt x="36" y="113"/>
                        </a:lnTo>
                        <a:close/>
                      </a:path>
                    </a:pathLst>
                  </a:custGeom>
                  <a:solidFill>
                    <a:schemeClr val="bg1">
                      <a:lumMod val="85000"/>
                    </a:schemeClr>
                  </a:solidFill>
                  <a:ln>
                    <a:noFill/>
                  </a:ln>
                  <a:extLst/>
                </p:spPr>
                <p:txBody>
                  <a:bodyPr anchor="ctr"/>
                  <a:lstStyle/>
                  <a:p>
                    <a:pPr algn="ctr"/>
                    <a:endParaRPr/>
                  </a:p>
                </p:txBody>
              </p:sp>
              <p:sp>
                <p:nvSpPr>
                  <p:cNvPr id="118" name="išḷîdê">
                    <a:extLst>
                      <a:ext uri="{FF2B5EF4-FFF2-40B4-BE49-F238E27FC236}">
                        <a16:creationId xmlns:a16="http://schemas.microsoft.com/office/drawing/2014/main" id="{FC7F7EFD-6EFC-4FB0-A487-F016CB992662}"/>
                      </a:ext>
                    </a:extLst>
                  </p:cNvPr>
                  <p:cNvSpPr/>
                  <p:nvPr/>
                </p:nvSpPr>
                <p:spPr bwMode="auto">
                  <a:xfrm>
                    <a:off x="5698186" y="1954106"/>
                    <a:ext cx="199905" cy="431541"/>
                  </a:xfrm>
                  <a:custGeom>
                    <a:gdLst>
                      <a:gd fmla="*/ 34 w 53" name="T0"/>
                      <a:gd fmla="*/ 115 h 115" name="T1"/>
                      <a:gd fmla="*/ 22 w 53" name="T2"/>
                      <a:gd fmla="*/ 113 h 115" name="T3"/>
                      <a:gd fmla="*/ 37 w 53" name="T4"/>
                      <a:gd fmla="*/ 96 h 115" name="T5"/>
                      <a:gd fmla="*/ 20 w 53" name="T6"/>
                      <a:gd fmla="*/ 10 h 115" name="T7"/>
                      <a:gd fmla="*/ 21 w 53" name="T8"/>
                      <a:gd fmla="*/ 10 h 115" name="T9"/>
                      <a:gd fmla="*/ 31 w 53" name="T10"/>
                      <a:gd fmla="*/ 0 h 115" name="T11"/>
                      <a:gd fmla="*/ 33 w 53" name="T12"/>
                      <a:gd fmla="*/ 2 h 115" name="T13"/>
                      <a:gd fmla="*/ 23 w 53" name="T14"/>
                      <a:gd fmla="*/ 12 h 115" name="T15"/>
                      <a:gd fmla="*/ 40 w 53" name="T16"/>
                      <a:gd fmla="*/ 94 h 115" name="T17"/>
                      <a:gd fmla="*/ 53 w 53" name="T18"/>
                      <a:gd fmla="*/ 94 h 115" name="T19"/>
                      <a:gd fmla="*/ 34 w 53" name="T20"/>
                      <a:gd fmla="*/ 115 h 115" name="T21"/>
                      <a:gd fmla="*/ 28 w 53" name="T22"/>
                      <a:gd fmla="*/ 111 h 115" name="T23"/>
                      <a:gd fmla="*/ 33 w 53" name="T24"/>
                      <a:gd fmla="*/ 112 h 115" name="T25"/>
                      <a:gd fmla="*/ 46 w 53" name="T26"/>
                      <a:gd fmla="*/ 97 h 115" name="T27"/>
                      <a:gd fmla="*/ 40 w 53" name="T28"/>
                      <a:gd fmla="*/ 97 h 115" name="T29"/>
                      <a:gd fmla="*/ 28 w 53" name="T30"/>
                      <a:gd fmla="*/ 111 h 115"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15" w="52">
                        <a:moveTo>
                          <a:pt x="34" y="115"/>
                        </a:moveTo>
                        <a:cubicBezTo>
                          <a:pt x="22" y="113"/>
                          <a:pt x="22" y="113"/>
                          <a:pt x="22" y="113"/>
                        </a:cubicBezTo>
                        <a:cubicBezTo>
                          <a:pt x="37" y="96"/>
                          <a:pt x="37" y="96"/>
                          <a:pt x="37" y="96"/>
                        </a:cubicBezTo>
                        <a:cubicBezTo>
                          <a:pt x="30" y="90"/>
                          <a:pt x="0" y="59"/>
                          <a:pt x="20" y="10"/>
                        </a:cubicBezTo>
                        <a:cubicBezTo>
                          <a:pt x="21" y="10"/>
                          <a:pt x="21" y="10"/>
                          <a:pt x="21" y="10"/>
                        </a:cubicBezTo>
                        <a:cubicBezTo>
                          <a:pt x="31" y="0"/>
                          <a:pt x="31" y="0"/>
                          <a:pt x="31" y="0"/>
                        </a:cubicBezTo>
                        <a:cubicBezTo>
                          <a:pt x="33" y="2"/>
                          <a:pt x="33" y="2"/>
                          <a:pt x="33" y="2"/>
                        </a:cubicBezTo>
                        <a:cubicBezTo>
                          <a:pt x="23" y="12"/>
                          <a:pt x="23" y="12"/>
                          <a:pt x="23" y="12"/>
                        </a:cubicBezTo>
                        <a:cubicBezTo>
                          <a:pt x="3" y="61"/>
                          <a:pt x="36" y="91"/>
                          <a:pt x="40" y="94"/>
                        </a:cubicBezTo>
                        <a:cubicBezTo>
                          <a:pt x="53" y="94"/>
                          <a:pt x="53" y="94"/>
                          <a:pt x="53" y="94"/>
                        </a:cubicBezTo>
                        <a:lnTo>
                          <a:pt x="34" y="115"/>
                        </a:lnTo>
                        <a:close/>
                        <a:moveTo>
                          <a:pt x="28" y="111"/>
                        </a:moveTo>
                        <a:cubicBezTo>
                          <a:pt x="33" y="112"/>
                          <a:pt x="33" y="112"/>
                          <a:pt x="33" y="112"/>
                        </a:cubicBezTo>
                        <a:cubicBezTo>
                          <a:pt x="46" y="97"/>
                          <a:pt x="46" y="97"/>
                          <a:pt x="46" y="97"/>
                        </a:cubicBezTo>
                        <a:cubicBezTo>
                          <a:pt x="40" y="97"/>
                          <a:pt x="40" y="97"/>
                          <a:pt x="40" y="97"/>
                        </a:cubicBezTo>
                        <a:lnTo>
                          <a:pt x="28" y="111"/>
                        </a:lnTo>
                        <a:close/>
                      </a:path>
                    </a:pathLst>
                  </a:custGeom>
                  <a:solidFill>
                    <a:schemeClr val="bg1">
                      <a:lumMod val="85000"/>
                    </a:schemeClr>
                  </a:solidFill>
                  <a:ln>
                    <a:noFill/>
                  </a:ln>
                  <a:extLst/>
                </p:spPr>
                <p:txBody>
                  <a:bodyPr anchor="ctr"/>
                  <a:lstStyle/>
                  <a:p>
                    <a:pPr algn="ctr"/>
                    <a:endParaRPr/>
                  </a:p>
                </p:txBody>
              </p:sp>
              <p:sp>
                <p:nvSpPr>
                  <p:cNvPr id="119" name="îṩ1íďè">
                    <a:extLst>
                      <a:ext uri="{FF2B5EF4-FFF2-40B4-BE49-F238E27FC236}">
                        <a16:creationId xmlns:a16="http://schemas.microsoft.com/office/drawing/2014/main" id="{83D22329-7888-4645-B378-5F369C56FDA3}"/>
                      </a:ext>
                    </a:extLst>
                  </p:cNvPr>
                  <p:cNvSpPr/>
                  <p:nvPr/>
                </p:nvSpPr>
                <p:spPr bwMode="auto">
                  <a:xfrm>
                    <a:off x="5906023" y="2217473"/>
                    <a:ext cx="90433" cy="44423"/>
                  </a:xfrm>
                  <a:custGeom>
                    <a:gdLst>
                      <a:gd fmla="*/ 5 w 57" name="T0"/>
                      <a:gd fmla="*/ 28 h 28" name="T1"/>
                      <a:gd fmla="*/ 0 w 57" name="T2"/>
                      <a:gd fmla="*/ 23 h 28" name="T3"/>
                      <a:gd fmla="*/ 24 w 57" name="T4"/>
                      <a:gd fmla="*/ 0 h 28" name="T5"/>
                      <a:gd fmla="*/ 57 w 57" name="T6"/>
                      <a:gd fmla="*/ 0 h 28" name="T7"/>
                      <a:gd fmla="*/ 57 w 57" name="T8"/>
                      <a:gd fmla="*/ 7 h 28" name="T9"/>
                      <a:gd fmla="*/ 28 w 57" name="T10"/>
                      <a:gd fmla="*/ 7 h 28" name="T11"/>
                      <a:gd fmla="*/ 5 w 57" name="T12"/>
                      <a:gd fmla="*/ 28 h 28" name="T13"/>
                    </a:gdLst>
                    <a:cxnLst>
                      <a:cxn ang="0">
                        <a:pos x="T0" y="T1"/>
                      </a:cxn>
                      <a:cxn ang="0">
                        <a:pos x="T2" y="T3"/>
                      </a:cxn>
                      <a:cxn ang="0">
                        <a:pos x="T4" y="T5"/>
                      </a:cxn>
                      <a:cxn ang="0">
                        <a:pos x="T6" y="T7"/>
                      </a:cxn>
                      <a:cxn ang="0">
                        <a:pos x="T8" y="T9"/>
                      </a:cxn>
                      <a:cxn ang="0">
                        <a:pos x="T10" y="T11"/>
                      </a:cxn>
                      <a:cxn ang="0">
                        <a:pos x="T12" y="T13"/>
                      </a:cxn>
                    </a:cxnLst>
                    <a:rect b="b" l="0" r="r" t="0"/>
                    <a:pathLst>
                      <a:path h="28" w="57">
                        <a:moveTo>
                          <a:pt x="5" y="28"/>
                        </a:moveTo>
                        <a:lnTo>
                          <a:pt x="0" y="23"/>
                        </a:lnTo>
                        <a:lnTo>
                          <a:pt x="24" y="0"/>
                        </a:lnTo>
                        <a:lnTo>
                          <a:pt x="57" y="0"/>
                        </a:lnTo>
                        <a:lnTo>
                          <a:pt x="57" y="7"/>
                        </a:lnTo>
                        <a:lnTo>
                          <a:pt x="28" y="7"/>
                        </a:lnTo>
                        <a:lnTo>
                          <a:pt x="5" y="28"/>
                        </a:lnTo>
                        <a:close/>
                      </a:path>
                    </a:pathLst>
                  </a:custGeom>
                  <a:solidFill>
                    <a:schemeClr val="bg1">
                      <a:lumMod val="85000"/>
                    </a:schemeClr>
                  </a:solidFill>
                  <a:ln>
                    <a:noFill/>
                  </a:ln>
                  <a:extLst/>
                </p:spPr>
                <p:txBody>
                  <a:bodyPr anchor="ctr"/>
                  <a:lstStyle/>
                  <a:p>
                    <a:pPr algn="ctr"/>
                    <a:endParaRPr/>
                  </a:p>
                </p:txBody>
              </p:sp>
            </p:grpSp>
            <p:grpSp>
              <p:nvGrpSpPr>
                <p:cNvPr id="38" name="i$ļíḋè">
                  <a:extLst>
                    <a:ext uri="{FF2B5EF4-FFF2-40B4-BE49-F238E27FC236}">
                      <a16:creationId xmlns:a16="http://schemas.microsoft.com/office/drawing/2014/main" id="{76C5FDB7-AF80-4FC9-8673-FB9042BF94CB}"/>
                    </a:ext>
                  </a:extLst>
                </p:cNvPr>
                <p:cNvGrpSpPr/>
                <p:nvPr/>
              </p:nvGrpSpPr>
              <p:grpSpPr>
                <a:xfrm>
                  <a:off x="2170350" y="4994742"/>
                  <a:ext cx="230051" cy="326829"/>
                  <a:chOff x="4382937" y="5523837"/>
                  <a:chExt cx="230051" cy="326829"/>
                </a:xfrm>
              </p:grpSpPr>
              <p:sp>
                <p:nvSpPr>
                  <p:cNvPr id="114" name="ïṧļiḑe">
                    <a:extLst>
                      <a:ext uri="{FF2B5EF4-FFF2-40B4-BE49-F238E27FC236}">
                        <a16:creationId xmlns:a16="http://schemas.microsoft.com/office/drawing/2014/main" id="{F95D740E-A86C-45EF-A6E9-8AFDAD85502E}"/>
                      </a:ext>
                    </a:extLst>
                  </p:cNvPr>
                  <p:cNvSpPr/>
                  <p:nvPr/>
                </p:nvSpPr>
                <p:spPr bwMode="auto">
                  <a:xfrm>
                    <a:off x="4382937" y="5523837"/>
                    <a:ext cx="226877" cy="326829"/>
                  </a:xfrm>
                  <a:custGeom>
                    <a:gdLst>
                      <a:gd fmla="*/ 0 w 60" name="T0"/>
                      <a:gd fmla="*/ 87 h 87" name="T1"/>
                      <a:gd fmla="*/ 2 w 60" name="T2"/>
                      <a:gd fmla="*/ 50 h 87" name="T3"/>
                      <a:gd fmla="*/ 16 w 60" name="T4"/>
                      <a:gd fmla="*/ 62 h 87" name="T5"/>
                      <a:gd fmla="*/ 17 w 60" name="T6"/>
                      <a:gd fmla="*/ 15 h 87" name="T7"/>
                      <a:gd fmla="*/ 16 w 60" name="T8"/>
                      <a:gd fmla="*/ 14 h 87" name="T9"/>
                      <a:gd fmla="*/ 38 w 60" name="T10"/>
                      <a:gd fmla="*/ 0 h 87" name="T11"/>
                      <a:gd fmla="*/ 38 w 60" name="T12"/>
                      <a:gd fmla="*/ 1 h 87" name="T13"/>
                      <a:gd fmla="*/ 26 w 60" name="T14"/>
                      <a:gd fmla="*/ 70 h 87" name="T15"/>
                      <a:gd fmla="*/ 40 w 60" name="T16"/>
                      <a:gd fmla="*/ 85 h 87" name="T17"/>
                      <a:gd fmla="*/ 0 w 60" name="T18"/>
                      <a:gd fmla="*/ 87 h 87" name="T19"/>
                      <a:gd fmla="*/ 5 w 60" name="T20"/>
                      <a:gd fmla="*/ 56 h 87" name="T21"/>
                      <a:gd fmla="*/ 3 w 60" name="T22"/>
                      <a:gd fmla="*/ 83 h 87" name="T23"/>
                      <a:gd fmla="*/ 33 w 60" name="T24"/>
                      <a:gd fmla="*/ 82 h 87" name="T25"/>
                      <a:gd fmla="*/ 22 w 60" name="T26"/>
                      <a:gd fmla="*/ 70 h 87" name="T27"/>
                      <a:gd fmla="*/ 23 w 60" name="T28"/>
                      <a:gd fmla="*/ 69 h 87" name="T29"/>
                      <a:gd fmla="*/ 36 w 60" name="T30"/>
                      <a:gd fmla="*/ 4 h 87" name="T31"/>
                      <a:gd fmla="*/ 20 w 60" name="T32"/>
                      <a:gd fmla="*/ 14 h 87" name="T33"/>
                      <a:gd fmla="*/ 18 w 60" name="T34"/>
                      <a:gd fmla="*/ 65 h 87" name="T35"/>
                      <a:gd fmla="*/ 17 w 60" name="T36"/>
                      <a:gd fmla="*/ 66 h 87" name="T37"/>
                      <a:gd fmla="*/ 5 w 60" name="T38"/>
                      <a:gd fmla="*/ 56 h 87"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7" w="60">
                        <a:moveTo>
                          <a:pt x="0" y="87"/>
                        </a:moveTo>
                        <a:cubicBezTo>
                          <a:pt x="2" y="50"/>
                          <a:pt x="2" y="50"/>
                          <a:pt x="2" y="50"/>
                        </a:cubicBezTo>
                        <a:cubicBezTo>
                          <a:pt x="16" y="62"/>
                          <a:pt x="16" y="62"/>
                          <a:pt x="16" y="62"/>
                        </a:cubicBezTo>
                        <a:cubicBezTo>
                          <a:pt x="20" y="57"/>
                          <a:pt x="35" y="39"/>
                          <a:pt x="17" y="15"/>
                        </a:cubicBezTo>
                        <a:cubicBezTo>
                          <a:pt x="16" y="14"/>
                          <a:pt x="16" y="14"/>
                          <a:pt x="16" y="14"/>
                        </a:cubicBezTo>
                        <a:cubicBezTo>
                          <a:pt x="38" y="0"/>
                          <a:pt x="38" y="0"/>
                          <a:pt x="38" y="0"/>
                        </a:cubicBezTo>
                        <a:cubicBezTo>
                          <a:pt x="38" y="1"/>
                          <a:pt x="38" y="1"/>
                          <a:pt x="38" y="1"/>
                        </a:cubicBezTo>
                        <a:cubicBezTo>
                          <a:pt x="39" y="1"/>
                          <a:pt x="60" y="45"/>
                          <a:pt x="26" y="70"/>
                        </a:cubicBezTo>
                        <a:cubicBezTo>
                          <a:pt x="40" y="85"/>
                          <a:pt x="40" y="85"/>
                          <a:pt x="40" y="85"/>
                        </a:cubicBezTo>
                        <a:lnTo>
                          <a:pt x="0" y="87"/>
                        </a:lnTo>
                        <a:close/>
                        <a:moveTo>
                          <a:pt x="5" y="56"/>
                        </a:moveTo>
                        <a:cubicBezTo>
                          <a:pt x="3" y="83"/>
                          <a:pt x="3" y="83"/>
                          <a:pt x="3" y="83"/>
                        </a:cubicBezTo>
                        <a:cubicBezTo>
                          <a:pt x="33" y="82"/>
                          <a:pt x="33" y="82"/>
                          <a:pt x="33" y="82"/>
                        </a:cubicBezTo>
                        <a:cubicBezTo>
                          <a:pt x="22" y="70"/>
                          <a:pt x="22" y="70"/>
                          <a:pt x="22" y="70"/>
                        </a:cubicBezTo>
                        <a:cubicBezTo>
                          <a:pt x="23" y="69"/>
                          <a:pt x="23" y="69"/>
                          <a:pt x="23" y="69"/>
                        </a:cubicBezTo>
                        <a:cubicBezTo>
                          <a:pt x="53" y="48"/>
                          <a:pt x="40" y="12"/>
                          <a:pt x="36" y="4"/>
                        </a:cubicBezTo>
                        <a:cubicBezTo>
                          <a:pt x="20" y="14"/>
                          <a:pt x="20" y="14"/>
                          <a:pt x="20" y="14"/>
                        </a:cubicBezTo>
                        <a:cubicBezTo>
                          <a:pt x="40" y="42"/>
                          <a:pt x="18" y="65"/>
                          <a:pt x="18" y="65"/>
                        </a:cubicBezTo>
                        <a:cubicBezTo>
                          <a:pt x="17" y="66"/>
                          <a:pt x="17" y="66"/>
                          <a:pt x="17" y="66"/>
                        </a:cubicBezTo>
                        <a:lnTo>
                          <a:pt x="5" y="56"/>
                        </a:lnTo>
                        <a:close/>
                      </a:path>
                    </a:pathLst>
                  </a:custGeom>
                  <a:solidFill>
                    <a:schemeClr val="bg1">
                      <a:lumMod val="85000"/>
                    </a:schemeClr>
                  </a:solidFill>
                  <a:ln>
                    <a:noFill/>
                  </a:ln>
                  <a:extLst/>
                </p:spPr>
                <p:txBody>
                  <a:bodyPr anchor="ctr"/>
                  <a:lstStyle/>
                  <a:p>
                    <a:pPr algn="ctr"/>
                    <a:endParaRPr/>
                  </a:p>
                </p:txBody>
              </p:sp>
              <p:sp>
                <p:nvSpPr>
                  <p:cNvPr id="115" name="ïSľiḋê">
                    <a:extLst>
                      <a:ext uri="{FF2B5EF4-FFF2-40B4-BE49-F238E27FC236}">
                        <a16:creationId xmlns:a16="http://schemas.microsoft.com/office/drawing/2014/main" id="{A059EE1A-69D2-48FA-BD5F-D3C10398272F}"/>
                      </a:ext>
                    </a:extLst>
                  </p:cNvPr>
                  <p:cNvSpPr/>
                  <p:nvPr/>
                </p:nvSpPr>
                <p:spPr bwMode="auto">
                  <a:xfrm>
                    <a:off x="4462265" y="5527010"/>
                    <a:ext cx="150723" cy="315723"/>
                  </a:xfrm>
                  <a:custGeom>
                    <a:gdLst>
                      <a:gd fmla="*/ 15 w 40" name="T0"/>
                      <a:gd fmla="*/ 84 h 84" name="T1"/>
                      <a:gd fmla="*/ 0 w 40" name="T2"/>
                      <a:gd fmla="*/ 68 h 84" name="T3"/>
                      <a:gd fmla="*/ 11 w 40" name="T4"/>
                      <a:gd fmla="*/ 68 h 84" name="T5"/>
                      <a:gd fmla="*/ 22 w 40" name="T6"/>
                      <a:gd fmla="*/ 9 h 84" name="T7"/>
                      <a:gd fmla="*/ 15 w 40" name="T8"/>
                      <a:gd fmla="*/ 2 h 84" name="T9"/>
                      <a:gd fmla="*/ 17 w 40" name="T10"/>
                      <a:gd fmla="*/ 0 h 84" name="T11"/>
                      <a:gd fmla="*/ 25 w 40" name="T12"/>
                      <a:gd fmla="*/ 7 h 84" name="T13"/>
                      <a:gd fmla="*/ 13 w 40" name="T14"/>
                      <a:gd fmla="*/ 70 h 84" name="T15"/>
                      <a:gd fmla="*/ 24 w 40" name="T16"/>
                      <a:gd fmla="*/ 83 h 84" name="T17"/>
                      <a:gd fmla="*/ 15 w 40" name="T18"/>
                      <a:gd fmla="*/ 84 h 84" name="T19"/>
                      <a:gd fmla="*/ 7 w 40" name="T20"/>
                      <a:gd fmla="*/ 71 h 84" name="T21"/>
                      <a:gd fmla="*/ 16 w 40" name="T22"/>
                      <a:gd fmla="*/ 81 h 84" name="T23"/>
                      <a:gd fmla="*/ 18 w 40" name="T24"/>
                      <a:gd fmla="*/ 80 h 84" name="T25"/>
                      <a:gd fmla="*/ 10 w 40" name="T26"/>
                      <a:gd fmla="*/ 71 h 84" name="T27"/>
                      <a:gd fmla="*/ 7 w 40" name="T28"/>
                      <a:gd fmla="*/ 71 h 8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4" w="40">
                        <a:moveTo>
                          <a:pt x="15" y="84"/>
                        </a:moveTo>
                        <a:cubicBezTo>
                          <a:pt x="0" y="68"/>
                          <a:pt x="0" y="68"/>
                          <a:pt x="0" y="68"/>
                        </a:cubicBezTo>
                        <a:cubicBezTo>
                          <a:pt x="11" y="68"/>
                          <a:pt x="11" y="68"/>
                          <a:pt x="11" y="68"/>
                        </a:cubicBezTo>
                        <a:cubicBezTo>
                          <a:pt x="14" y="65"/>
                          <a:pt x="37" y="44"/>
                          <a:pt x="22" y="9"/>
                        </a:cubicBezTo>
                        <a:cubicBezTo>
                          <a:pt x="15" y="2"/>
                          <a:pt x="15" y="2"/>
                          <a:pt x="15" y="2"/>
                        </a:cubicBezTo>
                        <a:cubicBezTo>
                          <a:pt x="17" y="0"/>
                          <a:pt x="17" y="0"/>
                          <a:pt x="17" y="0"/>
                        </a:cubicBezTo>
                        <a:cubicBezTo>
                          <a:pt x="25" y="7"/>
                          <a:pt x="25" y="7"/>
                          <a:pt x="25" y="7"/>
                        </a:cubicBezTo>
                        <a:cubicBezTo>
                          <a:pt x="40" y="43"/>
                          <a:pt x="19" y="65"/>
                          <a:pt x="13" y="70"/>
                        </a:cubicBezTo>
                        <a:cubicBezTo>
                          <a:pt x="24" y="83"/>
                          <a:pt x="24" y="83"/>
                          <a:pt x="24" y="83"/>
                        </a:cubicBezTo>
                        <a:lnTo>
                          <a:pt x="15" y="84"/>
                        </a:lnTo>
                        <a:close/>
                        <a:moveTo>
                          <a:pt x="7" y="71"/>
                        </a:moveTo>
                        <a:cubicBezTo>
                          <a:pt x="16" y="81"/>
                          <a:pt x="16" y="81"/>
                          <a:pt x="16" y="81"/>
                        </a:cubicBezTo>
                        <a:cubicBezTo>
                          <a:pt x="18" y="80"/>
                          <a:pt x="18" y="80"/>
                          <a:pt x="18" y="80"/>
                        </a:cubicBezTo>
                        <a:cubicBezTo>
                          <a:pt x="10" y="71"/>
                          <a:pt x="10" y="71"/>
                          <a:pt x="10" y="71"/>
                        </a:cubicBezTo>
                        <a:lnTo>
                          <a:pt x="7" y="71"/>
                        </a:lnTo>
                        <a:close/>
                      </a:path>
                    </a:pathLst>
                  </a:custGeom>
                  <a:solidFill>
                    <a:schemeClr val="bg1">
                      <a:lumMod val="85000"/>
                    </a:schemeClr>
                  </a:solidFill>
                  <a:ln>
                    <a:noFill/>
                  </a:ln>
                  <a:extLst/>
                </p:spPr>
                <p:txBody>
                  <a:bodyPr anchor="ctr"/>
                  <a:lstStyle/>
                  <a:p>
                    <a:pPr algn="ctr"/>
                    <a:endParaRPr/>
                  </a:p>
                </p:txBody>
              </p:sp>
              <p:sp>
                <p:nvSpPr>
                  <p:cNvPr id="116" name="ïṩ1îdê">
                    <a:extLst>
                      <a:ext uri="{FF2B5EF4-FFF2-40B4-BE49-F238E27FC236}">
                        <a16:creationId xmlns:a16="http://schemas.microsoft.com/office/drawing/2014/main" id="{3215F959-2ED6-469F-8EE9-E54912DEE145}"/>
                      </a:ext>
                    </a:extLst>
                  </p:cNvPr>
                  <p:cNvSpPr/>
                  <p:nvPr/>
                </p:nvSpPr>
                <p:spPr bwMode="auto">
                  <a:xfrm>
                    <a:off x="4394044" y="5715808"/>
                    <a:ext cx="68222" cy="36490"/>
                  </a:xfrm>
                  <a:custGeom>
                    <a:gdLst>
                      <a:gd fmla="*/ 38 w 43" name="T0"/>
                      <a:gd fmla="*/ 23 h 23" name="T1"/>
                      <a:gd fmla="*/ 22 w 43" name="T2"/>
                      <a:gd fmla="*/ 7 h 23" name="T3"/>
                      <a:gd fmla="*/ 0 w 43" name="T4"/>
                      <a:gd fmla="*/ 7 h 23" name="T5"/>
                      <a:gd fmla="*/ 0 w 43" name="T6"/>
                      <a:gd fmla="*/ 0 h 23" name="T7"/>
                      <a:gd fmla="*/ 24 w 43" name="T8"/>
                      <a:gd fmla="*/ 0 h 23" name="T9"/>
                      <a:gd fmla="*/ 43 w 43" name="T10"/>
                      <a:gd fmla="*/ 18 h 23" name="T11"/>
                      <a:gd fmla="*/ 38 w 43" name="T12"/>
                      <a:gd fmla="*/ 23 h 23" name="T13"/>
                    </a:gdLst>
                    <a:cxnLst>
                      <a:cxn ang="0">
                        <a:pos x="T0" y="T1"/>
                      </a:cxn>
                      <a:cxn ang="0">
                        <a:pos x="T2" y="T3"/>
                      </a:cxn>
                      <a:cxn ang="0">
                        <a:pos x="T4" y="T5"/>
                      </a:cxn>
                      <a:cxn ang="0">
                        <a:pos x="T6" y="T7"/>
                      </a:cxn>
                      <a:cxn ang="0">
                        <a:pos x="T8" y="T9"/>
                      </a:cxn>
                      <a:cxn ang="0">
                        <a:pos x="T10" y="T11"/>
                      </a:cxn>
                      <a:cxn ang="0">
                        <a:pos x="T12" y="T13"/>
                      </a:cxn>
                    </a:cxnLst>
                    <a:rect b="b" l="0" r="r" t="0"/>
                    <a:pathLst>
                      <a:path h="23" w="43">
                        <a:moveTo>
                          <a:pt x="38" y="23"/>
                        </a:moveTo>
                        <a:lnTo>
                          <a:pt x="22" y="7"/>
                        </a:lnTo>
                        <a:lnTo>
                          <a:pt x="0" y="7"/>
                        </a:lnTo>
                        <a:lnTo>
                          <a:pt x="0" y="0"/>
                        </a:lnTo>
                        <a:lnTo>
                          <a:pt x="24" y="0"/>
                        </a:lnTo>
                        <a:lnTo>
                          <a:pt x="43" y="18"/>
                        </a:lnTo>
                        <a:lnTo>
                          <a:pt x="38" y="23"/>
                        </a:lnTo>
                        <a:close/>
                      </a:path>
                    </a:pathLst>
                  </a:custGeom>
                  <a:solidFill>
                    <a:schemeClr val="bg1">
                      <a:lumMod val="85000"/>
                    </a:schemeClr>
                  </a:solidFill>
                  <a:ln>
                    <a:noFill/>
                  </a:ln>
                  <a:extLst/>
                </p:spPr>
                <p:txBody>
                  <a:bodyPr anchor="ctr"/>
                  <a:lstStyle/>
                  <a:p>
                    <a:pPr algn="ctr"/>
                    <a:endParaRPr/>
                  </a:p>
                </p:txBody>
              </p:sp>
            </p:grpSp>
            <p:grpSp>
              <p:nvGrpSpPr>
                <p:cNvPr id="39" name="íśḻïḑe">
                  <a:extLst>
                    <a:ext uri="{FF2B5EF4-FFF2-40B4-BE49-F238E27FC236}">
                      <a16:creationId xmlns:a16="http://schemas.microsoft.com/office/drawing/2014/main" id="{AD490C2F-571E-482E-AF76-123F27D1B811}"/>
                    </a:ext>
                  </a:extLst>
                </p:cNvPr>
                <p:cNvGrpSpPr/>
                <p:nvPr/>
              </p:nvGrpSpPr>
              <p:grpSpPr>
                <a:xfrm>
                  <a:off x="1931456" y="1808281"/>
                  <a:ext cx="406156" cy="679041"/>
                  <a:chOff x="5714051" y="2563340"/>
                  <a:chExt cx="406156" cy="679041"/>
                </a:xfrm>
              </p:grpSpPr>
              <p:sp>
                <p:nvSpPr>
                  <p:cNvPr id="100" name="ïšḷïdê">
                    <a:extLst>
                      <a:ext uri="{FF2B5EF4-FFF2-40B4-BE49-F238E27FC236}">
                        <a16:creationId xmlns:a16="http://schemas.microsoft.com/office/drawing/2014/main" id="{9714E0DE-C1EE-416F-B83E-8A29C4175A6A}"/>
                      </a:ext>
                    </a:extLst>
                  </p:cNvPr>
                  <p:cNvSpPr/>
                  <p:nvPr/>
                </p:nvSpPr>
                <p:spPr bwMode="auto">
                  <a:xfrm>
                    <a:off x="5755301" y="2701369"/>
                    <a:ext cx="320483" cy="395049"/>
                  </a:xfrm>
                  <a:custGeom>
                    <a:gdLst>
                      <a:gd fmla="*/ 57 w 85" name="T0"/>
                      <a:gd fmla="*/ 105 h 105" name="T1"/>
                      <a:gd fmla="*/ 61 w 85" name="T2"/>
                      <a:gd fmla="*/ 71 h 105" name="T3"/>
                      <a:gd fmla="*/ 75 w 85" name="T4"/>
                      <a:gd fmla="*/ 25 h 105" name="T5"/>
                      <a:gd fmla="*/ 50 w 85" name="T6"/>
                      <a:gd fmla="*/ 8 h 105" name="T7"/>
                      <a:gd fmla="*/ 13 w 85" name="T8"/>
                      <a:gd fmla="*/ 16 h 105" name="T9"/>
                      <a:gd fmla="*/ 18 w 85" name="T10"/>
                      <a:gd fmla="*/ 67 h 105" name="T11"/>
                      <a:gd fmla="*/ 29 w 85" name="T12"/>
                      <a:gd fmla="*/ 104 h 105" name="T13"/>
                      <a:gd fmla="*/ 26 w 85" name="T14"/>
                      <a:gd fmla="*/ 104 h 105" name="T15"/>
                      <a:gd fmla="*/ 15 w 85" name="T16"/>
                      <a:gd fmla="*/ 68 h 105" name="T17"/>
                      <a:gd fmla="*/ 10 w 85" name="T18"/>
                      <a:gd fmla="*/ 15 h 105" name="T19"/>
                      <a:gd fmla="*/ 51 w 85" name="T20"/>
                      <a:gd fmla="*/ 5 h 105" name="T21"/>
                      <a:gd fmla="*/ 77 w 85" name="T22"/>
                      <a:gd fmla="*/ 23 h 105" name="T23"/>
                      <a:gd fmla="*/ 64 w 85" name="T24"/>
                      <a:gd fmla="*/ 72 h 105" name="T25"/>
                      <a:gd fmla="*/ 59 w 85" name="T26"/>
                      <a:gd fmla="*/ 103 h 105" name="T27"/>
                      <a:gd fmla="*/ 57 w 85" name="T28"/>
                      <a:gd fmla="*/ 105 h 10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05" w="85">
                        <a:moveTo>
                          <a:pt x="57" y="105"/>
                        </a:moveTo>
                        <a:cubicBezTo>
                          <a:pt x="51" y="100"/>
                          <a:pt x="50" y="86"/>
                          <a:pt x="61" y="71"/>
                        </a:cubicBezTo>
                        <a:cubicBezTo>
                          <a:pt x="62" y="69"/>
                          <a:pt x="82" y="43"/>
                          <a:pt x="75" y="25"/>
                        </a:cubicBezTo>
                        <a:cubicBezTo>
                          <a:pt x="71" y="16"/>
                          <a:pt x="63" y="11"/>
                          <a:pt x="50" y="8"/>
                        </a:cubicBezTo>
                        <a:cubicBezTo>
                          <a:pt x="32" y="4"/>
                          <a:pt x="19" y="7"/>
                          <a:pt x="13" y="16"/>
                        </a:cubicBezTo>
                        <a:cubicBezTo>
                          <a:pt x="4" y="29"/>
                          <a:pt x="8" y="52"/>
                          <a:pt x="18" y="67"/>
                        </a:cubicBezTo>
                        <a:cubicBezTo>
                          <a:pt x="29" y="86"/>
                          <a:pt x="29" y="103"/>
                          <a:pt x="29" y="104"/>
                        </a:cubicBezTo>
                        <a:cubicBezTo>
                          <a:pt x="26" y="104"/>
                          <a:pt x="26" y="104"/>
                          <a:pt x="26" y="104"/>
                        </a:cubicBezTo>
                        <a:cubicBezTo>
                          <a:pt x="26" y="104"/>
                          <a:pt x="26" y="87"/>
                          <a:pt x="15" y="68"/>
                        </a:cubicBezTo>
                        <a:cubicBezTo>
                          <a:pt x="5" y="52"/>
                          <a:pt x="0" y="29"/>
                          <a:pt x="10" y="15"/>
                        </a:cubicBezTo>
                        <a:cubicBezTo>
                          <a:pt x="15" y="7"/>
                          <a:pt x="26" y="0"/>
                          <a:pt x="51" y="5"/>
                        </a:cubicBezTo>
                        <a:cubicBezTo>
                          <a:pt x="65" y="8"/>
                          <a:pt x="74" y="14"/>
                          <a:pt x="77" y="23"/>
                        </a:cubicBezTo>
                        <a:cubicBezTo>
                          <a:pt x="85" y="43"/>
                          <a:pt x="66" y="69"/>
                          <a:pt x="64" y="72"/>
                        </a:cubicBezTo>
                        <a:cubicBezTo>
                          <a:pt x="54" y="85"/>
                          <a:pt x="53" y="98"/>
                          <a:pt x="59" y="103"/>
                        </a:cubicBezTo>
                        <a:lnTo>
                          <a:pt x="57" y="105"/>
                        </a:lnTo>
                        <a:close/>
                      </a:path>
                    </a:pathLst>
                  </a:custGeom>
                  <a:solidFill>
                    <a:schemeClr val="bg1">
                      <a:lumMod val="85000"/>
                    </a:schemeClr>
                  </a:solidFill>
                  <a:ln>
                    <a:noFill/>
                  </a:ln>
                  <a:extLst/>
                </p:spPr>
                <p:txBody>
                  <a:bodyPr anchor="ctr"/>
                  <a:lstStyle/>
                  <a:p>
                    <a:pPr algn="ctr"/>
                    <a:endParaRPr/>
                  </a:p>
                </p:txBody>
              </p:sp>
              <p:sp>
                <p:nvSpPr>
                  <p:cNvPr id="101" name="îŝľiḑê">
                    <a:extLst>
                      <a:ext uri="{FF2B5EF4-FFF2-40B4-BE49-F238E27FC236}">
                        <a16:creationId xmlns:a16="http://schemas.microsoft.com/office/drawing/2014/main" id="{2D3EE1A6-006A-47DC-883A-D2CF7F8CD360}"/>
                      </a:ext>
                    </a:extLst>
                  </p:cNvPr>
                  <p:cNvSpPr/>
                  <p:nvPr/>
                </p:nvSpPr>
                <p:spPr bwMode="auto">
                  <a:xfrm>
                    <a:off x="5879052" y="2931419"/>
                    <a:ext cx="71395" cy="157068"/>
                  </a:xfrm>
                  <a:custGeom>
                    <a:gdLst>
                      <a:gd fmla="*/ 16 w 19" name="T0"/>
                      <a:gd fmla="*/ 42 h 42" name="T1"/>
                      <a:gd fmla="*/ 13 w 19" name="T2"/>
                      <a:gd fmla="*/ 42 h 42" name="T3"/>
                      <a:gd fmla="*/ 8 w 19" name="T4"/>
                      <a:gd fmla="*/ 4 h 42" name="T5"/>
                      <a:gd fmla="*/ 7 w 19" name="T6"/>
                      <a:gd fmla="*/ 3 h 42" name="T7"/>
                      <a:gd fmla="*/ 5 w 19" name="T8"/>
                      <a:gd fmla="*/ 42 h 42" name="T9"/>
                      <a:gd fmla="*/ 2 w 19" name="T10"/>
                      <a:gd fmla="*/ 42 h 42" name="T11"/>
                      <a:gd fmla="*/ 6 w 19" name="T12"/>
                      <a:gd fmla="*/ 1 h 42" name="T13"/>
                      <a:gd fmla="*/ 9 w 19" name="T14"/>
                      <a:gd fmla="*/ 1 h 42" name="T15"/>
                      <a:gd fmla="*/ 16 w 19" name="T16"/>
                      <a:gd fmla="*/ 42 h 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2" w="19">
                        <a:moveTo>
                          <a:pt x="16" y="42"/>
                        </a:moveTo>
                        <a:cubicBezTo>
                          <a:pt x="13" y="42"/>
                          <a:pt x="13" y="42"/>
                          <a:pt x="13" y="42"/>
                        </a:cubicBezTo>
                        <a:cubicBezTo>
                          <a:pt x="14" y="33"/>
                          <a:pt x="14" y="7"/>
                          <a:pt x="8" y="4"/>
                        </a:cubicBezTo>
                        <a:cubicBezTo>
                          <a:pt x="7" y="3"/>
                          <a:pt x="7" y="3"/>
                          <a:pt x="7" y="3"/>
                        </a:cubicBezTo>
                        <a:cubicBezTo>
                          <a:pt x="4" y="5"/>
                          <a:pt x="4" y="25"/>
                          <a:pt x="5" y="42"/>
                        </a:cubicBezTo>
                        <a:cubicBezTo>
                          <a:pt x="2" y="42"/>
                          <a:pt x="2" y="42"/>
                          <a:pt x="2" y="42"/>
                        </a:cubicBezTo>
                        <a:cubicBezTo>
                          <a:pt x="1" y="33"/>
                          <a:pt x="0" y="5"/>
                          <a:pt x="6" y="1"/>
                        </a:cubicBezTo>
                        <a:cubicBezTo>
                          <a:pt x="7" y="0"/>
                          <a:pt x="8" y="0"/>
                          <a:pt x="9" y="1"/>
                        </a:cubicBezTo>
                        <a:cubicBezTo>
                          <a:pt x="19" y="6"/>
                          <a:pt x="16" y="39"/>
                          <a:pt x="16" y="42"/>
                        </a:cubicBezTo>
                        <a:close/>
                      </a:path>
                    </a:pathLst>
                  </a:custGeom>
                  <a:solidFill>
                    <a:schemeClr val="bg1">
                      <a:lumMod val="85000"/>
                    </a:schemeClr>
                  </a:solidFill>
                  <a:ln>
                    <a:noFill/>
                  </a:ln>
                  <a:extLst/>
                </p:spPr>
                <p:txBody>
                  <a:bodyPr anchor="ctr"/>
                  <a:lstStyle/>
                  <a:p>
                    <a:pPr algn="ctr"/>
                    <a:endParaRPr/>
                  </a:p>
                </p:txBody>
              </p:sp>
              <p:sp>
                <p:nvSpPr>
                  <p:cNvPr id="102" name="íṡľíḍé">
                    <a:extLst>
                      <a:ext uri="{FF2B5EF4-FFF2-40B4-BE49-F238E27FC236}">
                        <a16:creationId xmlns:a16="http://schemas.microsoft.com/office/drawing/2014/main" id="{2A79A12F-2318-468A-BF00-27D276B73B29}"/>
                      </a:ext>
                    </a:extLst>
                  </p:cNvPr>
                  <p:cNvSpPr/>
                  <p:nvPr/>
                </p:nvSpPr>
                <p:spPr bwMode="auto">
                  <a:xfrm>
                    <a:off x="5856841" y="2874304"/>
                    <a:ext cx="109472" cy="109471"/>
                  </a:xfrm>
                  <a:custGeom>
                    <a:gdLst>
                      <a:gd fmla="*/ 21 w 29" name="T0"/>
                      <a:gd fmla="*/ 29 h 29" name="T1"/>
                      <a:gd fmla="*/ 18 w 29" name="T2"/>
                      <a:gd fmla="*/ 27 h 29" name="T3"/>
                      <a:gd fmla="*/ 26 w 29" name="T4"/>
                      <a:gd fmla="*/ 9 h 29" name="T5"/>
                      <a:gd fmla="*/ 25 w 29" name="T6"/>
                      <a:gd fmla="*/ 7 h 29" name="T7"/>
                      <a:gd fmla="*/ 20 w 29" name="T8"/>
                      <a:gd fmla="*/ 8 h 29" name="T9"/>
                      <a:gd fmla="*/ 10 w 29" name="T10"/>
                      <a:gd fmla="*/ 6 h 29" name="T11"/>
                      <a:gd fmla="*/ 8 w 29" name="T12"/>
                      <a:gd fmla="*/ 4 h 29" name="T13"/>
                      <a:gd fmla="*/ 5 w 29" name="T14"/>
                      <a:gd fmla="*/ 3 h 29" name="T15"/>
                      <a:gd fmla="*/ 3 w 29" name="T16"/>
                      <a:gd fmla="*/ 7 h 29" name="T17"/>
                      <a:gd fmla="*/ 11 w 29" name="T18"/>
                      <a:gd fmla="*/ 26 h 29" name="T19"/>
                      <a:gd fmla="*/ 8 w 29" name="T20"/>
                      <a:gd fmla="*/ 27 h 29" name="T21"/>
                      <a:gd fmla="*/ 0 w 29" name="T22"/>
                      <a:gd fmla="*/ 8 h 29" name="T23"/>
                      <a:gd fmla="*/ 0 w 29" name="T24"/>
                      <a:gd fmla="*/ 7 h 29" name="T25"/>
                      <a:gd fmla="*/ 4 w 29" name="T26"/>
                      <a:gd fmla="*/ 0 h 29" name="T27"/>
                      <a:gd fmla="*/ 9 w 29" name="T28"/>
                      <a:gd fmla="*/ 2 h 29" name="T29"/>
                      <a:gd fmla="*/ 12 w 29" name="T30"/>
                      <a:gd fmla="*/ 5 h 29" name="T31"/>
                      <a:gd fmla="*/ 18 w 29" name="T32"/>
                      <a:gd fmla="*/ 6 h 29" name="T33"/>
                      <a:gd fmla="*/ 27 w 29" name="T34"/>
                      <a:gd fmla="*/ 4 h 29" name="T35"/>
                      <a:gd fmla="*/ 29 w 29" name="T36"/>
                      <a:gd fmla="*/ 9 h 29" name="T37"/>
                      <a:gd fmla="*/ 29 w 29" name="T38"/>
                      <a:gd fmla="*/ 10 h 29" name="T39"/>
                      <a:gd fmla="*/ 21 w 29" name="T40"/>
                      <a:gd fmla="*/ 29 h 2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8" w="28">
                        <a:moveTo>
                          <a:pt x="21" y="29"/>
                        </a:moveTo>
                        <a:cubicBezTo>
                          <a:pt x="18" y="27"/>
                          <a:pt x="18" y="27"/>
                          <a:pt x="18" y="27"/>
                        </a:cubicBezTo>
                        <a:cubicBezTo>
                          <a:pt x="26" y="9"/>
                          <a:pt x="26" y="9"/>
                          <a:pt x="26" y="9"/>
                        </a:cubicBezTo>
                        <a:cubicBezTo>
                          <a:pt x="26" y="8"/>
                          <a:pt x="26" y="7"/>
                          <a:pt x="25" y="7"/>
                        </a:cubicBezTo>
                        <a:cubicBezTo>
                          <a:pt x="24" y="6"/>
                          <a:pt x="22" y="7"/>
                          <a:pt x="20" y="8"/>
                        </a:cubicBezTo>
                        <a:cubicBezTo>
                          <a:pt x="13" y="12"/>
                          <a:pt x="11" y="9"/>
                          <a:pt x="10" y="6"/>
                        </a:cubicBezTo>
                        <a:cubicBezTo>
                          <a:pt x="9" y="6"/>
                          <a:pt x="8" y="5"/>
                          <a:pt x="8" y="4"/>
                        </a:cubicBezTo>
                        <a:cubicBezTo>
                          <a:pt x="7" y="3"/>
                          <a:pt x="6" y="3"/>
                          <a:pt x="5" y="3"/>
                        </a:cubicBezTo>
                        <a:cubicBezTo>
                          <a:pt x="4" y="4"/>
                          <a:pt x="3" y="6"/>
                          <a:pt x="3" y="7"/>
                        </a:cubicBezTo>
                        <a:cubicBezTo>
                          <a:pt x="11" y="26"/>
                          <a:pt x="11" y="26"/>
                          <a:pt x="11" y="26"/>
                        </a:cubicBezTo>
                        <a:cubicBezTo>
                          <a:pt x="8" y="27"/>
                          <a:pt x="8" y="27"/>
                          <a:pt x="8" y="27"/>
                        </a:cubicBezTo>
                        <a:cubicBezTo>
                          <a:pt x="0" y="8"/>
                          <a:pt x="0" y="8"/>
                          <a:pt x="0" y="8"/>
                        </a:cubicBezTo>
                        <a:cubicBezTo>
                          <a:pt x="0" y="7"/>
                          <a:pt x="0" y="7"/>
                          <a:pt x="0" y="7"/>
                        </a:cubicBezTo>
                        <a:cubicBezTo>
                          <a:pt x="0" y="7"/>
                          <a:pt x="1" y="1"/>
                          <a:pt x="4" y="0"/>
                        </a:cubicBezTo>
                        <a:cubicBezTo>
                          <a:pt x="6" y="0"/>
                          <a:pt x="7" y="0"/>
                          <a:pt x="9" y="2"/>
                        </a:cubicBezTo>
                        <a:cubicBezTo>
                          <a:pt x="11" y="3"/>
                          <a:pt x="11" y="4"/>
                          <a:pt x="12" y="5"/>
                        </a:cubicBezTo>
                        <a:cubicBezTo>
                          <a:pt x="14" y="7"/>
                          <a:pt x="14" y="8"/>
                          <a:pt x="18" y="6"/>
                        </a:cubicBezTo>
                        <a:cubicBezTo>
                          <a:pt x="22" y="4"/>
                          <a:pt x="25" y="3"/>
                          <a:pt x="27" y="4"/>
                        </a:cubicBezTo>
                        <a:cubicBezTo>
                          <a:pt x="28" y="5"/>
                          <a:pt x="29" y="7"/>
                          <a:pt x="29" y="9"/>
                        </a:cubicBezTo>
                        <a:cubicBezTo>
                          <a:pt x="29" y="10"/>
                          <a:pt x="29" y="10"/>
                          <a:pt x="29" y="10"/>
                        </a:cubicBezTo>
                        <a:lnTo>
                          <a:pt x="21" y="29"/>
                        </a:lnTo>
                        <a:close/>
                      </a:path>
                    </a:pathLst>
                  </a:custGeom>
                  <a:solidFill>
                    <a:schemeClr val="bg1">
                      <a:lumMod val="85000"/>
                    </a:schemeClr>
                  </a:solidFill>
                  <a:ln>
                    <a:noFill/>
                  </a:ln>
                  <a:extLst/>
                </p:spPr>
                <p:txBody>
                  <a:bodyPr anchor="ctr"/>
                  <a:lstStyle/>
                  <a:p>
                    <a:pPr algn="ctr"/>
                    <a:endParaRPr/>
                  </a:p>
                </p:txBody>
              </p:sp>
              <p:sp>
                <p:nvSpPr>
                  <p:cNvPr id="103" name="íšḷïḓê">
                    <a:extLst>
                      <a:ext uri="{FF2B5EF4-FFF2-40B4-BE49-F238E27FC236}">
                        <a16:creationId xmlns:a16="http://schemas.microsoft.com/office/drawing/2014/main" id="{5DA9AA52-4EA6-48AB-98F7-2F50782B182D}"/>
                      </a:ext>
                    </a:extLst>
                  </p:cNvPr>
                  <p:cNvSpPr/>
                  <p:nvPr/>
                </p:nvSpPr>
                <p:spPr bwMode="auto">
                  <a:xfrm>
                    <a:off x="5826696" y="3080555"/>
                    <a:ext cx="169761" cy="49182"/>
                  </a:xfrm>
                  <a:custGeom>
                    <a:gdLst>
                      <a:gd fmla="*/ 23 w 45" name="T0"/>
                      <a:gd fmla="*/ 13 h 13" name="T1"/>
                      <a:gd fmla="*/ 0 w 45" name="T2"/>
                      <a:gd fmla="*/ 7 h 13" name="T3"/>
                      <a:gd fmla="*/ 0 w 45" name="T4"/>
                      <a:gd fmla="*/ 4 h 13" name="T5"/>
                      <a:gd fmla="*/ 19 w 45" name="T6"/>
                      <a:gd fmla="*/ 0 h 13" name="T7"/>
                      <a:gd fmla="*/ 41 w 45" name="T8"/>
                      <a:gd fmla="*/ 1 h 13" name="T9"/>
                      <a:gd fmla="*/ 45 w 45" name="T10"/>
                      <a:gd fmla="*/ 6 h 13" name="T11"/>
                      <a:gd fmla="*/ 44 w 45" name="T12"/>
                      <a:gd fmla="*/ 9 h 13" name="T13"/>
                      <a:gd fmla="*/ 23 w 45" name="T14"/>
                      <a:gd fmla="*/ 13 h 13" name="T15"/>
                      <a:gd fmla="*/ 19 w 45" name="T16"/>
                      <a:gd fmla="*/ 3 h 13" name="T17"/>
                      <a:gd fmla="*/ 3 w 45" name="T18"/>
                      <a:gd fmla="*/ 6 h 13" name="T19"/>
                      <a:gd fmla="*/ 23 w 45" name="T20"/>
                      <a:gd fmla="*/ 10 h 13" name="T21"/>
                      <a:gd fmla="*/ 42 w 45" name="T22"/>
                      <a:gd fmla="*/ 7 h 13" name="T23"/>
                      <a:gd fmla="*/ 42 w 45" name="T24"/>
                      <a:gd fmla="*/ 6 h 13" name="T25"/>
                      <a:gd fmla="*/ 41 w 45" name="T26"/>
                      <a:gd fmla="*/ 4 h 13" name="T27"/>
                      <a:gd fmla="*/ 19 w 45" name="T28"/>
                      <a:gd fmla="*/ 3 h 1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 w="45">
                        <a:moveTo>
                          <a:pt x="23" y="13"/>
                        </a:moveTo>
                        <a:cubicBezTo>
                          <a:pt x="18" y="13"/>
                          <a:pt x="2" y="13"/>
                          <a:pt x="0" y="7"/>
                        </a:cubicBezTo>
                        <a:cubicBezTo>
                          <a:pt x="0" y="6"/>
                          <a:pt x="0" y="5"/>
                          <a:pt x="0" y="4"/>
                        </a:cubicBezTo>
                        <a:cubicBezTo>
                          <a:pt x="1" y="3"/>
                          <a:pt x="4" y="0"/>
                          <a:pt x="19" y="0"/>
                        </a:cubicBezTo>
                        <a:cubicBezTo>
                          <a:pt x="25" y="0"/>
                          <a:pt x="32" y="1"/>
                          <a:pt x="41" y="1"/>
                        </a:cubicBezTo>
                        <a:cubicBezTo>
                          <a:pt x="43" y="2"/>
                          <a:pt x="45" y="3"/>
                          <a:pt x="45" y="6"/>
                        </a:cubicBezTo>
                        <a:cubicBezTo>
                          <a:pt x="45" y="7"/>
                          <a:pt x="45" y="8"/>
                          <a:pt x="44" y="9"/>
                        </a:cubicBezTo>
                        <a:cubicBezTo>
                          <a:pt x="41" y="12"/>
                          <a:pt x="31" y="13"/>
                          <a:pt x="23" y="13"/>
                        </a:cubicBezTo>
                        <a:close/>
                        <a:moveTo>
                          <a:pt x="19" y="3"/>
                        </a:moveTo>
                        <a:cubicBezTo>
                          <a:pt x="4" y="3"/>
                          <a:pt x="3" y="6"/>
                          <a:pt x="3" y="6"/>
                        </a:cubicBezTo>
                        <a:cubicBezTo>
                          <a:pt x="3" y="8"/>
                          <a:pt x="11" y="10"/>
                          <a:pt x="23" y="10"/>
                        </a:cubicBezTo>
                        <a:cubicBezTo>
                          <a:pt x="32" y="10"/>
                          <a:pt x="40" y="9"/>
                          <a:pt x="42" y="7"/>
                        </a:cubicBezTo>
                        <a:cubicBezTo>
                          <a:pt x="42" y="7"/>
                          <a:pt x="42" y="6"/>
                          <a:pt x="42" y="6"/>
                        </a:cubicBezTo>
                        <a:cubicBezTo>
                          <a:pt x="42" y="5"/>
                          <a:pt x="41" y="5"/>
                          <a:pt x="41" y="4"/>
                        </a:cubicBezTo>
                        <a:cubicBezTo>
                          <a:pt x="32" y="4"/>
                          <a:pt x="25" y="3"/>
                          <a:pt x="19" y="3"/>
                        </a:cubicBezTo>
                        <a:close/>
                      </a:path>
                    </a:pathLst>
                  </a:custGeom>
                  <a:solidFill>
                    <a:schemeClr val="bg1">
                      <a:lumMod val="85000"/>
                    </a:schemeClr>
                  </a:solidFill>
                  <a:ln>
                    <a:noFill/>
                  </a:ln>
                  <a:extLst/>
                </p:spPr>
                <p:txBody>
                  <a:bodyPr anchor="ctr"/>
                  <a:lstStyle/>
                  <a:p>
                    <a:pPr algn="ctr"/>
                    <a:endParaRPr/>
                  </a:p>
                </p:txBody>
              </p:sp>
              <p:sp>
                <p:nvSpPr>
                  <p:cNvPr id="104" name="ïşḷïḑé">
                    <a:extLst>
                      <a:ext uri="{FF2B5EF4-FFF2-40B4-BE49-F238E27FC236}">
                        <a16:creationId xmlns:a16="http://schemas.microsoft.com/office/drawing/2014/main" id="{3EE2C312-CF48-483A-9E66-43DB0E7BB172}"/>
                      </a:ext>
                    </a:extLst>
                  </p:cNvPr>
                  <p:cNvSpPr/>
                  <p:nvPr/>
                </p:nvSpPr>
                <p:spPr bwMode="auto">
                  <a:xfrm>
                    <a:off x="5826696" y="3118632"/>
                    <a:ext cx="169761" cy="49182"/>
                  </a:xfrm>
                  <a:custGeom>
                    <a:gdLst>
                      <a:gd fmla="*/ 23 w 45" name="T0"/>
                      <a:gd fmla="*/ 13 h 13" name="T1"/>
                      <a:gd fmla="*/ 0 w 45" name="T2"/>
                      <a:gd fmla="*/ 6 h 13" name="T3"/>
                      <a:gd fmla="*/ 0 w 45" name="T4"/>
                      <a:gd fmla="*/ 4 h 13" name="T5"/>
                      <a:gd fmla="*/ 19 w 45" name="T6"/>
                      <a:gd fmla="*/ 0 h 13" name="T7"/>
                      <a:gd fmla="*/ 41 w 45" name="T8"/>
                      <a:gd fmla="*/ 1 h 13" name="T9"/>
                      <a:gd fmla="*/ 45 w 45" name="T10"/>
                      <a:gd fmla="*/ 6 h 13" name="T11"/>
                      <a:gd fmla="*/ 44 w 45" name="T12"/>
                      <a:gd fmla="*/ 8 h 13" name="T13"/>
                      <a:gd fmla="*/ 23 w 45" name="T14"/>
                      <a:gd fmla="*/ 13 h 13" name="T15"/>
                      <a:gd fmla="*/ 19 w 45" name="T16"/>
                      <a:gd fmla="*/ 3 h 13" name="T17"/>
                      <a:gd fmla="*/ 3 w 45" name="T18"/>
                      <a:gd fmla="*/ 5 h 13" name="T19"/>
                      <a:gd fmla="*/ 23 w 45" name="T20"/>
                      <a:gd fmla="*/ 10 h 13" name="T21"/>
                      <a:gd fmla="*/ 42 w 45" name="T22"/>
                      <a:gd fmla="*/ 6 h 13" name="T23"/>
                      <a:gd fmla="*/ 42 w 45" name="T24"/>
                      <a:gd fmla="*/ 6 h 13" name="T25"/>
                      <a:gd fmla="*/ 41 w 45" name="T26"/>
                      <a:gd fmla="*/ 4 h 13" name="T27"/>
                      <a:gd fmla="*/ 19 w 45" name="T28"/>
                      <a:gd fmla="*/ 3 h 1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 w="45">
                        <a:moveTo>
                          <a:pt x="23" y="13"/>
                        </a:moveTo>
                        <a:cubicBezTo>
                          <a:pt x="18" y="13"/>
                          <a:pt x="2" y="12"/>
                          <a:pt x="0" y="6"/>
                        </a:cubicBezTo>
                        <a:cubicBezTo>
                          <a:pt x="0" y="6"/>
                          <a:pt x="0" y="5"/>
                          <a:pt x="0" y="4"/>
                        </a:cubicBezTo>
                        <a:cubicBezTo>
                          <a:pt x="1" y="2"/>
                          <a:pt x="4" y="0"/>
                          <a:pt x="19" y="0"/>
                        </a:cubicBezTo>
                        <a:cubicBezTo>
                          <a:pt x="25" y="0"/>
                          <a:pt x="32" y="0"/>
                          <a:pt x="41" y="1"/>
                        </a:cubicBezTo>
                        <a:cubicBezTo>
                          <a:pt x="43" y="1"/>
                          <a:pt x="45" y="3"/>
                          <a:pt x="45" y="6"/>
                        </a:cubicBezTo>
                        <a:cubicBezTo>
                          <a:pt x="45" y="7"/>
                          <a:pt x="45" y="8"/>
                          <a:pt x="44" y="8"/>
                        </a:cubicBezTo>
                        <a:cubicBezTo>
                          <a:pt x="41" y="12"/>
                          <a:pt x="31" y="13"/>
                          <a:pt x="23" y="13"/>
                        </a:cubicBezTo>
                        <a:close/>
                        <a:moveTo>
                          <a:pt x="19" y="3"/>
                        </a:moveTo>
                        <a:cubicBezTo>
                          <a:pt x="4" y="3"/>
                          <a:pt x="3" y="5"/>
                          <a:pt x="3" y="5"/>
                        </a:cubicBezTo>
                        <a:cubicBezTo>
                          <a:pt x="3" y="7"/>
                          <a:pt x="11" y="10"/>
                          <a:pt x="23" y="10"/>
                        </a:cubicBezTo>
                        <a:cubicBezTo>
                          <a:pt x="32" y="10"/>
                          <a:pt x="40" y="8"/>
                          <a:pt x="42" y="6"/>
                        </a:cubicBezTo>
                        <a:cubicBezTo>
                          <a:pt x="42" y="6"/>
                          <a:pt x="42" y="6"/>
                          <a:pt x="42" y="6"/>
                        </a:cubicBezTo>
                        <a:cubicBezTo>
                          <a:pt x="42" y="4"/>
                          <a:pt x="41" y="4"/>
                          <a:pt x="41" y="4"/>
                        </a:cubicBezTo>
                        <a:cubicBezTo>
                          <a:pt x="32" y="3"/>
                          <a:pt x="25" y="3"/>
                          <a:pt x="19" y="3"/>
                        </a:cubicBezTo>
                        <a:close/>
                      </a:path>
                    </a:pathLst>
                  </a:custGeom>
                  <a:solidFill>
                    <a:schemeClr val="bg1">
                      <a:lumMod val="85000"/>
                    </a:schemeClr>
                  </a:solidFill>
                  <a:ln>
                    <a:noFill/>
                  </a:ln>
                  <a:extLst/>
                </p:spPr>
                <p:txBody>
                  <a:bodyPr anchor="ctr"/>
                  <a:lstStyle/>
                  <a:p>
                    <a:pPr algn="ctr"/>
                    <a:endParaRPr/>
                  </a:p>
                </p:txBody>
              </p:sp>
              <p:sp>
                <p:nvSpPr>
                  <p:cNvPr id="105" name="ïsľiḍe">
                    <a:extLst>
                      <a:ext uri="{FF2B5EF4-FFF2-40B4-BE49-F238E27FC236}">
                        <a16:creationId xmlns:a16="http://schemas.microsoft.com/office/drawing/2014/main" id="{3E18B5A8-74B4-455B-8268-5F6D89824BA6}"/>
                      </a:ext>
                    </a:extLst>
                  </p:cNvPr>
                  <p:cNvSpPr/>
                  <p:nvPr/>
                </p:nvSpPr>
                <p:spPr bwMode="auto">
                  <a:xfrm>
                    <a:off x="5826696" y="3156709"/>
                    <a:ext cx="169761" cy="44423"/>
                  </a:xfrm>
                  <a:custGeom>
                    <a:gdLst>
                      <a:gd fmla="*/ 23 w 45" name="T0"/>
                      <a:gd fmla="*/ 12 h 12" name="T1"/>
                      <a:gd fmla="*/ 0 w 45" name="T2"/>
                      <a:gd fmla="*/ 6 h 12" name="T3"/>
                      <a:gd fmla="*/ 0 w 45" name="T4"/>
                      <a:gd fmla="*/ 4 h 12" name="T5"/>
                      <a:gd fmla="*/ 19 w 45" name="T6"/>
                      <a:gd fmla="*/ 0 h 12" name="T7"/>
                      <a:gd fmla="*/ 41 w 45" name="T8"/>
                      <a:gd fmla="*/ 1 h 12" name="T9"/>
                      <a:gd fmla="*/ 45 w 45" name="T10"/>
                      <a:gd fmla="*/ 6 h 12" name="T11"/>
                      <a:gd fmla="*/ 44 w 45" name="T12"/>
                      <a:gd fmla="*/ 8 h 12" name="T13"/>
                      <a:gd fmla="*/ 23 w 45" name="T14"/>
                      <a:gd fmla="*/ 12 h 12" name="T15"/>
                      <a:gd fmla="*/ 19 w 45" name="T16"/>
                      <a:gd fmla="*/ 3 h 12" name="T17"/>
                      <a:gd fmla="*/ 3 w 45" name="T18"/>
                      <a:gd fmla="*/ 5 h 12" name="T19"/>
                      <a:gd fmla="*/ 23 w 45" name="T20"/>
                      <a:gd fmla="*/ 9 h 12" name="T21"/>
                      <a:gd fmla="*/ 42 w 45" name="T22"/>
                      <a:gd fmla="*/ 6 h 12" name="T23"/>
                      <a:gd fmla="*/ 42 w 45" name="T24"/>
                      <a:gd fmla="*/ 6 h 12" name="T25"/>
                      <a:gd fmla="*/ 41 w 45" name="T26"/>
                      <a:gd fmla="*/ 4 h 12" name="T27"/>
                      <a:gd fmla="*/ 19 w 45" name="T28"/>
                      <a:gd fmla="*/ 3 h 1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 w="45">
                        <a:moveTo>
                          <a:pt x="23" y="12"/>
                        </a:moveTo>
                        <a:cubicBezTo>
                          <a:pt x="18" y="12"/>
                          <a:pt x="2" y="12"/>
                          <a:pt x="0" y="6"/>
                        </a:cubicBezTo>
                        <a:cubicBezTo>
                          <a:pt x="0" y="6"/>
                          <a:pt x="0" y="5"/>
                          <a:pt x="0" y="4"/>
                        </a:cubicBezTo>
                        <a:cubicBezTo>
                          <a:pt x="1" y="2"/>
                          <a:pt x="4" y="0"/>
                          <a:pt x="19" y="0"/>
                        </a:cubicBezTo>
                        <a:cubicBezTo>
                          <a:pt x="25" y="0"/>
                          <a:pt x="32" y="0"/>
                          <a:pt x="41" y="1"/>
                        </a:cubicBezTo>
                        <a:cubicBezTo>
                          <a:pt x="43" y="1"/>
                          <a:pt x="45" y="2"/>
                          <a:pt x="45" y="6"/>
                        </a:cubicBezTo>
                        <a:cubicBezTo>
                          <a:pt x="45" y="6"/>
                          <a:pt x="45" y="7"/>
                          <a:pt x="44" y="8"/>
                        </a:cubicBezTo>
                        <a:cubicBezTo>
                          <a:pt x="41" y="11"/>
                          <a:pt x="31" y="12"/>
                          <a:pt x="23" y="12"/>
                        </a:cubicBezTo>
                        <a:close/>
                        <a:moveTo>
                          <a:pt x="19" y="3"/>
                        </a:moveTo>
                        <a:cubicBezTo>
                          <a:pt x="4" y="3"/>
                          <a:pt x="3" y="5"/>
                          <a:pt x="3" y="5"/>
                        </a:cubicBezTo>
                        <a:cubicBezTo>
                          <a:pt x="3" y="7"/>
                          <a:pt x="11" y="9"/>
                          <a:pt x="23" y="9"/>
                        </a:cubicBezTo>
                        <a:cubicBezTo>
                          <a:pt x="32" y="9"/>
                          <a:pt x="40" y="8"/>
                          <a:pt x="42" y="6"/>
                        </a:cubicBezTo>
                        <a:cubicBezTo>
                          <a:pt x="42" y="6"/>
                          <a:pt x="42" y="6"/>
                          <a:pt x="42" y="6"/>
                        </a:cubicBezTo>
                        <a:cubicBezTo>
                          <a:pt x="42" y="4"/>
                          <a:pt x="41" y="4"/>
                          <a:pt x="41" y="4"/>
                        </a:cubicBezTo>
                        <a:cubicBezTo>
                          <a:pt x="32" y="3"/>
                          <a:pt x="25" y="3"/>
                          <a:pt x="19" y="3"/>
                        </a:cubicBezTo>
                        <a:close/>
                      </a:path>
                    </a:pathLst>
                  </a:custGeom>
                  <a:solidFill>
                    <a:schemeClr val="bg1">
                      <a:lumMod val="85000"/>
                    </a:schemeClr>
                  </a:solidFill>
                  <a:ln>
                    <a:noFill/>
                  </a:ln>
                  <a:extLst/>
                </p:spPr>
                <p:txBody>
                  <a:bodyPr anchor="ctr"/>
                  <a:lstStyle/>
                  <a:p>
                    <a:pPr algn="ctr"/>
                    <a:endParaRPr/>
                  </a:p>
                </p:txBody>
              </p:sp>
              <p:sp>
                <p:nvSpPr>
                  <p:cNvPr id="106" name="îşḷîḓê">
                    <a:extLst>
                      <a:ext uri="{FF2B5EF4-FFF2-40B4-BE49-F238E27FC236}">
                        <a16:creationId xmlns:a16="http://schemas.microsoft.com/office/drawing/2014/main" id="{66E6069B-1848-43D0-B802-7DF16BA291A0}"/>
                      </a:ext>
                    </a:extLst>
                  </p:cNvPr>
                  <p:cNvSpPr/>
                  <p:nvPr/>
                </p:nvSpPr>
                <p:spPr bwMode="auto">
                  <a:xfrm>
                    <a:off x="5883811" y="3193199"/>
                    <a:ext cx="71395" cy="49182"/>
                  </a:xfrm>
                  <a:custGeom>
                    <a:gdLst>
                      <a:gd fmla="*/ 9 w 19" name="T0"/>
                      <a:gd fmla="*/ 13 h 13" name="T1"/>
                      <a:gd fmla="*/ 9 w 19" name="T2"/>
                      <a:gd fmla="*/ 13 h 13" name="T3"/>
                      <a:gd fmla="*/ 0 w 19" name="T4"/>
                      <a:gd fmla="*/ 1 h 13" name="T5"/>
                      <a:gd fmla="*/ 3 w 19" name="T6"/>
                      <a:gd fmla="*/ 0 h 13" name="T7"/>
                      <a:gd fmla="*/ 9 w 19" name="T8"/>
                      <a:gd fmla="*/ 10 h 13" name="T9"/>
                      <a:gd fmla="*/ 9 w 19" name="T10"/>
                      <a:gd fmla="*/ 10 h 13" name="T11"/>
                      <a:gd fmla="*/ 16 w 19" name="T12"/>
                      <a:gd fmla="*/ 0 h 13" name="T13"/>
                      <a:gd fmla="*/ 19 w 19" name="T14"/>
                      <a:gd fmla="*/ 1 h 13" name="T15"/>
                      <a:gd fmla="*/ 9 w 19" name="T16"/>
                      <a:gd fmla="*/ 13 h 1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 w="19">
                        <a:moveTo>
                          <a:pt x="9" y="13"/>
                        </a:moveTo>
                        <a:cubicBezTo>
                          <a:pt x="9" y="13"/>
                          <a:pt x="9" y="13"/>
                          <a:pt x="9" y="13"/>
                        </a:cubicBezTo>
                        <a:cubicBezTo>
                          <a:pt x="4" y="12"/>
                          <a:pt x="0" y="2"/>
                          <a:pt x="0" y="1"/>
                        </a:cubicBezTo>
                        <a:cubicBezTo>
                          <a:pt x="3" y="0"/>
                          <a:pt x="3" y="0"/>
                          <a:pt x="3" y="0"/>
                        </a:cubicBezTo>
                        <a:cubicBezTo>
                          <a:pt x="4" y="4"/>
                          <a:pt x="7" y="10"/>
                          <a:pt x="9" y="10"/>
                        </a:cubicBezTo>
                        <a:cubicBezTo>
                          <a:pt x="9" y="10"/>
                          <a:pt x="9" y="10"/>
                          <a:pt x="9" y="10"/>
                        </a:cubicBezTo>
                        <a:cubicBezTo>
                          <a:pt x="10" y="10"/>
                          <a:pt x="13" y="9"/>
                          <a:pt x="16" y="0"/>
                        </a:cubicBezTo>
                        <a:cubicBezTo>
                          <a:pt x="19" y="1"/>
                          <a:pt x="19" y="1"/>
                          <a:pt x="19" y="1"/>
                        </a:cubicBezTo>
                        <a:cubicBezTo>
                          <a:pt x="16" y="9"/>
                          <a:pt x="13" y="13"/>
                          <a:pt x="9" y="13"/>
                        </a:cubicBezTo>
                        <a:close/>
                      </a:path>
                    </a:pathLst>
                  </a:custGeom>
                  <a:solidFill>
                    <a:schemeClr val="bg1">
                      <a:lumMod val="85000"/>
                    </a:schemeClr>
                  </a:solidFill>
                  <a:ln>
                    <a:noFill/>
                  </a:ln>
                  <a:extLst/>
                </p:spPr>
                <p:txBody>
                  <a:bodyPr anchor="ctr"/>
                  <a:lstStyle/>
                  <a:p>
                    <a:pPr algn="ctr"/>
                    <a:endParaRPr/>
                  </a:p>
                </p:txBody>
              </p:sp>
              <p:sp>
                <p:nvSpPr>
                  <p:cNvPr id="107" name="îṧľîḓê">
                    <a:extLst>
                      <a:ext uri="{FF2B5EF4-FFF2-40B4-BE49-F238E27FC236}">
                        <a16:creationId xmlns:a16="http://schemas.microsoft.com/office/drawing/2014/main" id="{2B67E3B5-EAA3-4768-BD46-3AE358D4C657}"/>
                      </a:ext>
                    </a:extLst>
                  </p:cNvPr>
                  <p:cNvSpPr/>
                  <p:nvPr/>
                </p:nvSpPr>
                <p:spPr bwMode="auto">
                  <a:xfrm>
                    <a:off x="5714051" y="2610936"/>
                    <a:ext cx="90433" cy="98366"/>
                  </a:xfrm>
                  <a:custGeom>
                    <a:gdLst>
                      <a:gd fmla="*/ 21 w 24" name="T0"/>
                      <a:gd fmla="*/ 26 h 26" name="T1"/>
                      <a:gd fmla="*/ 0 w 24" name="T2"/>
                      <a:gd fmla="*/ 3 h 26" name="T3"/>
                      <a:gd fmla="*/ 1 w 24" name="T4"/>
                      <a:gd fmla="*/ 0 h 26" name="T5"/>
                      <a:gd fmla="*/ 24 w 24" name="T6"/>
                      <a:gd fmla="*/ 24 h 26" name="T7"/>
                      <a:gd fmla="*/ 21 w 24" name="T8"/>
                      <a:gd fmla="*/ 26 h 26" name="T9"/>
                    </a:gdLst>
                    <a:cxnLst>
                      <a:cxn ang="0">
                        <a:pos x="T0" y="T1"/>
                      </a:cxn>
                      <a:cxn ang="0">
                        <a:pos x="T2" y="T3"/>
                      </a:cxn>
                      <a:cxn ang="0">
                        <a:pos x="T4" y="T5"/>
                      </a:cxn>
                      <a:cxn ang="0">
                        <a:pos x="T6" y="T7"/>
                      </a:cxn>
                      <a:cxn ang="0">
                        <a:pos x="T8" y="T9"/>
                      </a:cxn>
                    </a:cxnLst>
                    <a:rect b="b" l="0" r="r" t="0"/>
                    <a:pathLst>
                      <a:path h="26" w="24">
                        <a:moveTo>
                          <a:pt x="21" y="26"/>
                        </a:moveTo>
                        <a:cubicBezTo>
                          <a:pt x="21" y="26"/>
                          <a:pt x="11" y="5"/>
                          <a:pt x="0" y="3"/>
                        </a:cubicBezTo>
                        <a:cubicBezTo>
                          <a:pt x="1" y="0"/>
                          <a:pt x="1" y="0"/>
                          <a:pt x="1" y="0"/>
                        </a:cubicBezTo>
                        <a:cubicBezTo>
                          <a:pt x="13" y="2"/>
                          <a:pt x="23" y="24"/>
                          <a:pt x="24" y="24"/>
                        </a:cubicBezTo>
                        <a:lnTo>
                          <a:pt x="21" y="26"/>
                        </a:lnTo>
                        <a:close/>
                      </a:path>
                    </a:pathLst>
                  </a:custGeom>
                  <a:solidFill>
                    <a:schemeClr val="bg1">
                      <a:lumMod val="85000"/>
                    </a:schemeClr>
                  </a:solidFill>
                  <a:ln>
                    <a:noFill/>
                  </a:ln>
                  <a:extLst/>
                </p:spPr>
                <p:txBody>
                  <a:bodyPr anchor="ctr"/>
                  <a:lstStyle/>
                  <a:p>
                    <a:pPr algn="ctr"/>
                    <a:endParaRPr/>
                  </a:p>
                </p:txBody>
              </p:sp>
              <p:sp>
                <p:nvSpPr>
                  <p:cNvPr id="108" name="íṥ1îḍe">
                    <a:extLst>
                      <a:ext uri="{FF2B5EF4-FFF2-40B4-BE49-F238E27FC236}">
                        <a16:creationId xmlns:a16="http://schemas.microsoft.com/office/drawing/2014/main" id="{60E4A56D-1772-4A72-B598-35035032D566}"/>
                      </a:ext>
                    </a:extLst>
                  </p:cNvPr>
                  <p:cNvSpPr/>
                  <p:nvPr/>
                </p:nvSpPr>
                <p:spPr bwMode="auto">
                  <a:xfrm>
                    <a:off x="5837802" y="2607763"/>
                    <a:ext cx="30145" cy="82500"/>
                  </a:xfrm>
                  <a:custGeom>
                    <a:gdLst>
                      <a:gd fmla="*/ 5 w 8" name="T0"/>
                      <a:gd fmla="*/ 22 h 22" name="T1"/>
                      <a:gd fmla="*/ 0 w 8" name="T2"/>
                      <a:gd fmla="*/ 4 h 22" name="T3"/>
                      <a:gd fmla="*/ 1 w 8" name="T4"/>
                      <a:gd fmla="*/ 4 h 22" name="T5"/>
                      <a:gd fmla="*/ 1 w 8" name="T6"/>
                      <a:gd fmla="*/ 1 h 22" name="T7"/>
                      <a:gd fmla="*/ 8 w 8" name="T8"/>
                      <a:gd fmla="*/ 21 h 22" name="T9"/>
                      <a:gd fmla="*/ 5 w 8" name="T10"/>
                      <a:gd fmla="*/ 22 h 22" name="T11"/>
                    </a:gdLst>
                    <a:cxnLst>
                      <a:cxn ang="0">
                        <a:pos x="T0" y="T1"/>
                      </a:cxn>
                      <a:cxn ang="0">
                        <a:pos x="T2" y="T3"/>
                      </a:cxn>
                      <a:cxn ang="0">
                        <a:pos x="T4" y="T5"/>
                      </a:cxn>
                      <a:cxn ang="0">
                        <a:pos x="T6" y="T7"/>
                      </a:cxn>
                      <a:cxn ang="0">
                        <a:pos x="T8" y="T9"/>
                      </a:cxn>
                      <a:cxn ang="0">
                        <a:pos x="T10" y="T11"/>
                      </a:cxn>
                    </a:cxnLst>
                    <a:rect b="b" l="0" r="r" t="0"/>
                    <a:pathLst>
                      <a:path h="22" w="8">
                        <a:moveTo>
                          <a:pt x="5" y="22"/>
                        </a:moveTo>
                        <a:cubicBezTo>
                          <a:pt x="3" y="14"/>
                          <a:pt x="1" y="5"/>
                          <a:pt x="0" y="4"/>
                        </a:cubicBezTo>
                        <a:cubicBezTo>
                          <a:pt x="0" y="4"/>
                          <a:pt x="1" y="4"/>
                          <a:pt x="1" y="4"/>
                        </a:cubicBezTo>
                        <a:cubicBezTo>
                          <a:pt x="1" y="1"/>
                          <a:pt x="1" y="1"/>
                          <a:pt x="1" y="1"/>
                        </a:cubicBezTo>
                        <a:cubicBezTo>
                          <a:pt x="2" y="1"/>
                          <a:pt x="4" y="0"/>
                          <a:pt x="8" y="21"/>
                        </a:cubicBezTo>
                        <a:lnTo>
                          <a:pt x="5" y="22"/>
                        </a:lnTo>
                        <a:close/>
                      </a:path>
                    </a:pathLst>
                  </a:custGeom>
                  <a:solidFill>
                    <a:schemeClr val="bg1">
                      <a:lumMod val="85000"/>
                    </a:schemeClr>
                  </a:solidFill>
                  <a:ln>
                    <a:noFill/>
                  </a:ln>
                  <a:extLst/>
                </p:spPr>
                <p:txBody>
                  <a:bodyPr anchor="ctr"/>
                  <a:lstStyle/>
                  <a:p>
                    <a:pPr algn="ctr"/>
                    <a:endParaRPr/>
                  </a:p>
                </p:txBody>
              </p:sp>
              <p:sp>
                <p:nvSpPr>
                  <p:cNvPr id="109" name="is1ïďe">
                    <a:extLst>
                      <a:ext uri="{FF2B5EF4-FFF2-40B4-BE49-F238E27FC236}">
                        <a16:creationId xmlns:a16="http://schemas.microsoft.com/office/drawing/2014/main" id="{B67856D8-21FA-438E-AB23-60E335D24194}"/>
                      </a:ext>
                    </a:extLst>
                  </p:cNvPr>
                  <p:cNvSpPr/>
                  <p:nvPr/>
                </p:nvSpPr>
                <p:spPr bwMode="auto">
                  <a:xfrm>
                    <a:off x="5909196" y="2563340"/>
                    <a:ext cx="30145" cy="126924"/>
                  </a:xfrm>
                  <a:custGeom>
                    <a:gdLst>
                      <a:gd fmla="*/ 3 w 8" name="T0"/>
                      <a:gd fmla="*/ 34 h 34" name="T1"/>
                      <a:gd fmla="*/ 6 w 8" name="T2"/>
                      <a:gd fmla="*/ 0 h 34" name="T3"/>
                      <a:gd fmla="*/ 8 w 8" name="T4"/>
                      <a:gd fmla="*/ 1 h 34" name="T5"/>
                      <a:gd fmla="*/ 6 w 8" name="T6"/>
                      <a:gd fmla="*/ 33 h 34" name="T7"/>
                      <a:gd fmla="*/ 3 w 8" name="T8"/>
                      <a:gd fmla="*/ 34 h 34" name="T9"/>
                    </a:gdLst>
                    <a:cxnLst>
                      <a:cxn ang="0">
                        <a:pos x="T0" y="T1"/>
                      </a:cxn>
                      <a:cxn ang="0">
                        <a:pos x="T2" y="T3"/>
                      </a:cxn>
                      <a:cxn ang="0">
                        <a:pos x="T4" y="T5"/>
                      </a:cxn>
                      <a:cxn ang="0">
                        <a:pos x="T6" y="T7"/>
                      </a:cxn>
                      <a:cxn ang="0">
                        <a:pos x="T8" y="T9"/>
                      </a:cxn>
                    </a:cxnLst>
                    <a:rect b="b" l="0" r="r" t="0"/>
                    <a:pathLst>
                      <a:path h="34" w="8">
                        <a:moveTo>
                          <a:pt x="3" y="34"/>
                        </a:moveTo>
                        <a:cubicBezTo>
                          <a:pt x="3" y="31"/>
                          <a:pt x="0" y="6"/>
                          <a:pt x="6" y="0"/>
                        </a:cubicBezTo>
                        <a:cubicBezTo>
                          <a:pt x="8" y="1"/>
                          <a:pt x="8" y="1"/>
                          <a:pt x="8" y="1"/>
                        </a:cubicBezTo>
                        <a:cubicBezTo>
                          <a:pt x="4" y="6"/>
                          <a:pt x="5" y="26"/>
                          <a:pt x="6" y="33"/>
                        </a:cubicBezTo>
                        <a:lnTo>
                          <a:pt x="3" y="34"/>
                        </a:lnTo>
                        <a:close/>
                      </a:path>
                    </a:pathLst>
                  </a:custGeom>
                  <a:solidFill>
                    <a:schemeClr val="bg1">
                      <a:lumMod val="85000"/>
                    </a:schemeClr>
                  </a:solidFill>
                  <a:ln>
                    <a:noFill/>
                  </a:ln>
                  <a:extLst/>
                </p:spPr>
                <p:txBody>
                  <a:bodyPr anchor="ctr"/>
                  <a:lstStyle/>
                  <a:p>
                    <a:pPr algn="ctr"/>
                    <a:endParaRPr/>
                  </a:p>
                </p:txBody>
              </p:sp>
              <p:sp>
                <p:nvSpPr>
                  <p:cNvPr id="110" name="iṧ1ïḋé">
                    <a:extLst>
                      <a:ext uri="{FF2B5EF4-FFF2-40B4-BE49-F238E27FC236}">
                        <a16:creationId xmlns:a16="http://schemas.microsoft.com/office/drawing/2014/main" id="{635B5063-0772-4028-ABBE-4AF53298E8C2}"/>
                      </a:ext>
                    </a:extLst>
                  </p:cNvPr>
                  <p:cNvSpPr/>
                  <p:nvPr/>
                </p:nvSpPr>
                <p:spPr bwMode="auto">
                  <a:xfrm>
                    <a:off x="5969484" y="2629975"/>
                    <a:ext cx="34904" cy="68221"/>
                  </a:xfrm>
                  <a:custGeom>
                    <a:gdLst>
                      <a:gd fmla="*/ 3 w 9" name="T0"/>
                      <a:gd fmla="*/ 18 h 18" name="T1"/>
                      <a:gd fmla="*/ 0 w 9" name="T2"/>
                      <a:gd fmla="*/ 18 h 18" name="T3"/>
                      <a:gd fmla="*/ 8 w 9" name="T4"/>
                      <a:gd fmla="*/ 0 h 18" name="T5"/>
                      <a:gd fmla="*/ 9 w 9" name="T6"/>
                      <a:gd fmla="*/ 3 h 18" name="T7"/>
                      <a:gd fmla="*/ 3 w 9" name="T8"/>
                      <a:gd fmla="*/ 18 h 18" name="T9"/>
                    </a:gdLst>
                    <a:cxnLst>
                      <a:cxn ang="0">
                        <a:pos x="T0" y="T1"/>
                      </a:cxn>
                      <a:cxn ang="0">
                        <a:pos x="T2" y="T3"/>
                      </a:cxn>
                      <a:cxn ang="0">
                        <a:pos x="T4" y="T5"/>
                      </a:cxn>
                      <a:cxn ang="0">
                        <a:pos x="T6" y="T7"/>
                      </a:cxn>
                      <a:cxn ang="0">
                        <a:pos x="T8" y="T9"/>
                      </a:cxn>
                    </a:cxnLst>
                    <a:rect b="b" l="0" r="r" t="0"/>
                    <a:pathLst>
                      <a:path h="18" w="9">
                        <a:moveTo>
                          <a:pt x="3" y="18"/>
                        </a:moveTo>
                        <a:cubicBezTo>
                          <a:pt x="0" y="18"/>
                          <a:pt x="0" y="18"/>
                          <a:pt x="0" y="18"/>
                        </a:cubicBezTo>
                        <a:cubicBezTo>
                          <a:pt x="1" y="15"/>
                          <a:pt x="3" y="1"/>
                          <a:pt x="8" y="0"/>
                        </a:cubicBezTo>
                        <a:cubicBezTo>
                          <a:pt x="9" y="3"/>
                          <a:pt x="9" y="3"/>
                          <a:pt x="9" y="3"/>
                        </a:cubicBezTo>
                        <a:cubicBezTo>
                          <a:pt x="6" y="4"/>
                          <a:pt x="4" y="12"/>
                          <a:pt x="3" y="18"/>
                        </a:cubicBezTo>
                        <a:close/>
                      </a:path>
                    </a:pathLst>
                  </a:custGeom>
                  <a:solidFill>
                    <a:schemeClr val="bg1">
                      <a:lumMod val="85000"/>
                    </a:schemeClr>
                  </a:solidFill>
                  <a:ln>
                    <a:noFill/>
                  </a:ln>
                  <a:extLst/>
                </p:spPr>
                <p:txBody>
                  <a:bodyPr anchor="ctr"/>
                  <a:lstStyle/>
                  <a:p>
                    <a:pPr algn="ctr"/>
                    <a:endParaRPr/>
                  </a:p>
                </p:txBody>
              </p:sp>
              <p:sp>
                <p:nvSpPr>
                  <p:cNvPr id="111" name="í$ḻíḓè">
                    <a:extLst>
                      <a:ext uri="{FF2B5EF4-FFF2-40B4-BE49-F238E27FC236}">
                        <a16:creationId xmlns:a16="http://schemas.microsoft.com/office/drawing/2014/main" id="{8770D0CF-9BDD-4A4A-842B-94148AB1CCF6}"/>
                      </a:ext>
                    </a:extLst>
                  </p:cNvPr>
                  <p:cNvSpPr/>
                  <p:nvPr/>
                </p:nvSpPr>
                <p:spPr bwMode="auto">
                  <a:xfrm>
                    <a:off x="6023427" y="2656946"/>
                    <a:ext cx="96780" cy="66635"/>
                  </a:xfrm>
                  <a:custGeom>
                    <a:gdLst>
                      <a:gd fmla="*/ 3 w 26" name="T0"/>
                      <a:gd fmla="*/ 18 h 18" name="T1"/>
                      <a:gd fmla="*/ 0 w 26" name="T2"/>
                      <a:gd fmla="*/ 16 h 18" name="T3"/>
                      <a:gd fmla="*/ 26 w 26" name="T4"/>
                      <a:gd fmla="*/ 1 h 18" name="T5"/>
                      <a:gd fmla="*/ 25 w 26" name="T6"/>
                      <a:gd fmla="*/ 4 h 18" name="T7"/>
                      <a:gd fmla="*/ 3 w 26" name="T8"/>
                      <a:gd fmla="*/ 18 h 18" name="T9"/>
                    </a:gdLst>
                    <a:cxnLst>
                      <a:cxn ang="0">
                        <a:pos x="T0" y="T1"/>
                      </a:cxn>
                      <a:cxn ang="0">
                        <a:pos x="T2" y="T3"/>
                      </a:cxn>
                      <a:cxn ang="0">
                        <a:pos x="T4" y="T5"/>
                      </a:cxn>
                      <a:cxn ang="0">
                        <a:pos x="T6" y="T7"/>
                      </a:cxn>
                      <a:cxn ang="0">
                        <a:pos x="T8" y="T9"/>
                      </a:cxn>
                    </a:cxnLst>
                    <a:rect b="b" l="0" r="r" t="0"/>
                    <a:pathLst>
                      <a:path h="18" w="26">
                        <a:moveTo>
                          <a:pt x="3" y="18"/>
                        </a:moveTo>
                        <a:cubicBezTo>
                          <a:pt x="0" y="16"/>
                          <a:pt x="0" y="16"/>
                          <a:pt x="0" y="16"/>
                        </a:cubicBezTo>
                        <a:cubicBezTo>
                          <a:pt x="1" y="15"/>
                          <a:pt x="14" y="0"/>
                          <a:pt x="26" y="1"/>
                        </a:cubicBezTo>
                        <a:cubicBezTo>
                          <a:pt x="25" y="4"/>
                          <a:pt x="25" y="4"/>
                          <a:pt x="25" y="4"/>
                        </a:cubicBezTo>
                        <a:cubicBezTo>
                          <a:pt x="16" y="3"/>
                          <a:pt x="3" y="18"/>
                          <a:pt x="3" y="18"/>
                        </a:cubicBezTo>
                        <a:close/>
                      </a:path>
                    </a:pathLst>
                  </a:custGeom>
                  <a:solidFill>
                    <a:schemeClr val="bg1">
                      <a:lumMod val="85000"/>
                    </a:schemeClr>
                  </a:solidFill>
                  <a:ln>
                    <a:noFill/>
                  </a:ln>
                  <a:extLst/>
                </p:spPr>
                <p:txBody>
                  <a:bodyPr anchor="ctr"/>
                  <a:lstStyle/>
                  <a:p>
                    <a:pPr algn="ctr"/>
                    <a:endParaRPr/>
                  </a:p>
                </p:txBody>
              </p:sp>
              <p:sp>
                <p:nvSpPr>
                  <p:cNvPr id="112" name="ïṣlïde">
                    <a:extLst>
                      <a:ext uri="{FF2B5EF4-FFF2-40B4-BE49-F238E27FC236}">
                        <a16:creationId xmlns:a16="http://schemas.microsoft.com/office/drawing/2014/main" id="{96CF8A11-0661-42AB-829F-F12F9D095C5F}"/>
                      </a:ext>
                    </a:extLst>
                  </p:cNvPr>
                  <p:cNvSpPr/>
                  <p:nvPr/>
                </p:nvSpPr>
                <p:spPr bwMode="auto">
                  <a:xfrm>
                    <a:off x="6056745" y="2736273"/>
                    <a:ext cx="44423" cy="22212"/>
                  </a:xfrm>
                  <a:custGeom>
                    <a:gdLst>
                      <a:gd fmla="*/ 2 w 12" name="T0"/>
                      <a:gd fmla="*/ 6 h 6" name="T1"/>
                      <a:gd fmla="*/ 0 w 12" name="T2"/>
                      <a:gd fmla="*/ 4 h 6" name="T3"/>
                      <a:gd fmla="*/ 12 w 12" name="T4"/>
                      <a:gd fmla="*/ 1 h 6" name="T5"/>
                      <a:gd fmla="*/ 11 w 12" name="T6"/>
                      <a:gd fmla="*/ 4 h 6" name="T7"/>
                      <a:gd fmla="*/ 2 w 12" name="T8"/>
                      <a:gd fmla="*/ 6 h 6" name="T9"/>
                    </a:gdLst>
                    <a:cxnLst>
                      <a:cxn ang="0">
                        <a:pos x="T0" y="T1"/>
                      </a:cxn>
                      <a:cxn ang="0">
                        <a:pos x="T2" y="T3"/>
                      </a:cxn>
                      <a:cxn ang="0">
                        <a:pos x="T4" y="T5"/>
                      </a:cxn>
                      <a:cxn ang="0">
                        <a:pos x="T6" y="T7"/>
                      </a:cxn>
                      <a:cxn ang="0">
                        <a:pos x="T8" y="T9"/>
                      </a:cxn>
                    </a:cxnLst>
                    <a:rect b="b" l="0" r="r" t="0"/>
                    <a:pathLst>
                      <a:path h="6" w="12">
                        <a:moveTo>
                          <a:pt x="2" y="6"/>
                        </a:moveTo>
                        <a:cubicBezTo>
                          <a:pt x="0" y="4"/>
                          <a:pt x="0" y="4"/>
                          <a:pt x="0" y="4"/>
                        </a:cubicBezTo>
                        <a:cubicBezTo>
                          <a:pt x="1" y="4"/>
                          <a:pt x="6" y="0"/>
                          <a:pt x="12" y="1"/>
                        </a:cubicBezTo>
                        <a:cubicBezTo>
                          <a:pt x="11" y="4"/>
                          <a:pt x="11" y="4"/>
                          <a:pt x="11" y="4"/>
                        </a:cubicBezTo>
                        <a:cubicBezTo>
                          <a:pt x="7" y="4"/>
                          <a:pt x="2" y="6"/>
                          <a:pt x="2" y="6"/>
                        </a:cubicBezTo>
                        <a:close/>
                      </a:path>
                    </a:pathLst>
                  </a:custGeom>
                  <a:solidFill>
                    <a:schemeClr val="bg1">
                      <a:lumMod val="85000"/>
                    </a:schemeClr>
                  </a:solidFill>
                  <a:ln>
                    <a:noFill/>
                  </a:ln>
                  <a:extLst/>
                </p:spPr>
                <p:txBody>
                  <a:bodyPr anchor="ctr"/>
                  <a:lstStyle/>
                  <a:p>
                    <a:pPr algn="ctr"/>
                    <a:endParaRPr/>
                  </a:p>
                </p:txBody>
              </p:sp>
              <p:sp>
                <p:nvSpPr>
                  <p:cNvPr id="113" name="íślïḋe">
                    <a:extLst>
                      <a:ext uri="{FF2B5EF4-FFF2-40B4-BE49-F238E27FC236}">
                        <a16:creationId xmlns:a16="http://schemas.microsoft.com/office/drawing/2014/main" id="{59EAE320-6647-4DF4-9953-F272B34F8749}"/>
                      </a:ext>
                    </a:extLst>
                  </p:cNvPr>
                  <p:cNvSpPr/>
                  <p:nvPr/>
                </p:nvSpPr>
                <p:spPr bwMode="auto">
                  <a:xfrm>
                    <a:off x="5717224" y="2736273"/>
                    <a:ext cx="46010" cy="22212"/>
                  </a:xfrm>
                  <a:custGeom>
                    <a:gdLst>
                      <a:gd fmla="*/ 10 w 12" name="T0"/>
                      <a:gd fmla="*/ 6 h 6" name="T1"/>
                      <a:gd fmla="*/ 0 w 12" name="T2"/>
                      <a:gd fmla="*/ 3 h 6" name="T3"/>
                      <a:gd fmla="*/ 0 w 12" name="T4"/>
                      <a:gd fmla="*/ 0 h 6" name="T5"/>
                      <a:gd fmla="*/ 12 w 12" name="T6"/>
                      <a:gd fmla="*/ 4 h 6" name="T7"/>
                      <a:gd fmla="*/ 10 w 12" name="T8"/>
                      <a:gd fmla="*/ 6 h 6" name="T9"/>
                    </a:gdLst>
                    <a:cxnLst>
                      <a:cxn ang="0">
                        <a:pos x="T0" y="T1"/>
                      </a:cxn>
                      <a:cxn ang="0">
                        <a:pos x="T2" y="T3"/>
                      </a:cxn>
                      <a:cxn ang="0">
                        <a:pos x="T4" y="T5"/>
                      </a:cxn>
                      <a:cxn ang="0">
                        <a:pos x="T6" y="T7"/>
                      </a:cxn>
                      <a:cxn ang="0">
                        <a:pos x="T8" y="T9"/>
                      </a:cxn>
                    </a:cxnLst>
                    <a:rect b="b" l="0" r="r" t="0"/>
                    <a:pathLst>
                      <a:path h="6" w="12">
                        <a:moveTo>
                          <a:pt x="10" y="6"/>
                        </a:moveTo>
                        <a:cubicBezTo>
                          <a:pt x="9" y="6"/>
                          <a:pt x="6" y="3"/>
                          <a:pt x="0" y="3"/>
                        </a:cubicBezTo>
                        <a:cubicBezTo>
                          <a:pt x="0" y="0"/>
                          <a:pt x="0" y="0"/>
                          <a:pt x="0" y="0"/>
                        </a:cubicBezTo>
                        <a:cubicBezTo>
                          <a:pt x="7" y="0"/>
                          <a:pt x="11" y="4"/>
                          <a:pt x="12" y="4"/>
                        </a:cubicBezTo>
                        <a:lnTo>
                          <a:pt x="10" y="6"/>
                        </a:lnTo>
                        <a:close/>
                      </a:path>
                    </a:pathLst>
                  </a:custGeom>
                  <a:solidFill>
                    <a:schemeClr val="bg1">
                      <a:lumMod val="85000"/>
                    </a:schemeClr>
                  </a:solidFill>
                  <a:ln>
                    <a:noFill/>
                  </a:ln>
                  <a:extLst/>
                </p:spPr>
                <p:txBody>
                  <a:bodyPr anchor="ctr"/>
                  <a:lstStyle/>
                  <a:p>
                    <a:pPr algn="ctr"/>
                    <a:endParaRPr/>
                  </a:p>
                </p:txBody>
              </p:sp>
            </p:grpSp>
            <p:grpSp>
              <p:nvGrpSpPr>
                <p:cNvPr id="40" name="íśḷíde">
                  <a:extLst>
                    <a:ext uri="{FF2B5EF4-FFF2-40B4-BE49-F238E27FC236}">
                      <a16:creationId xmlns:a16="http://schemas.microsoft.com/office/drawing/2014/main" id="{75BA1DB4-28EE-45BE-B8D2-F7FA3C5A3879}"/>
                    </a:ext>
                  </a:extLst>
                </p:cNvPr>
                <p:cNvGrpSpPr/>
                <p:nvPr/>
              </p:nvGrpSpPr>
              <p:grpSpPr>
                <a:xfrm>
                  <a:off x="3272257" y="5170037"/>
                  <a:ext cx="309377" cy="414088"/>
                  <a:chOff x="3957743" y="5628549"/>
                  <a:chExt cx="309377" cy="414088"/>
                </a:xfrm>
              </p:grpSpPr>
              <p:sp>
                <p:nvSpPr>
                  <p:cNvPr id="94" name="í$ḷíďè">
                    <a:extLst>
                      <a:ext uri="{FF2B5EF4-FFF2-40B4-BE49-F238E27FC236}">
                        <a16:creationId xmlns:a16="http://schemas.microsoft.com/office/drawing/2014/main" id="{5C27EA90-4DF0-4E01-9B8D-258637854B35}"/>
                      </a:ext>
                    </a:extLst>
                  </p:cNvPr>
                  <p:cNvSpPr/>
                  <p:nvPr/>
                </p:nvSpPr>
                <p:spPr bwMode="auto">
                  <a:xfrm>
                    <a:off x="3957743" y="5639654"/>
                    <a:ext cx="120578" cy="150721"/>
                  </a:xfrm>
                  <a:custGeom>
                    <a:gdLst>
                      <a:gd fmla="*/ 29 w 32" name="T0"/>
                      <a:gd fmla="*/ 2 h 40" name="T1"/>
                      <a:gd fmla="*/ 26 w 32" name="T2"/>
                      <a:gd fmla="*/ 1 h 40" name="T3"/>
                      <a:gd fmla="*/ 22 w 32" name="T4"/>
                      <a:gd fmla="*/ 0 h 40" name="T5"/>
                      <a:gd fmla="*/ 4 w 32" name="T6"/>
                      <a:gd fmla="*/ 14 h 40" name="T7"/>
                      <a:gd fmla="*/ 11 w 32" name="T8"/>
                      <a:gd fmla="*/ 39 h 40" name="T9"/>
                      <a:gd fmla="*/ 14 w 32" name="T10"/>
                      <a:gd fmla="*/ 40 h 40" name="T11"/>
                      <a:gd fmla="*/ 15 w 32" name="T12"/>
                      <a:gd fmla="*/ 40 h 40" name="T13"/>
                      <a:gd fmla="*/ 18 w 32" name="T14"/>
                      <a:gd fmla="*/ 40 h 40" name="T15"/>
                      <a:gd fmla="*/ 15 w 32" name="T16"/>
                      <a:gd fmla="*/ 38 h 40" name="T17"/>
                      <a:gd fmla="*/ 12 w 32" name="T18"/>
                      <a:gd fmla="*/ 37 h 40" name="T19"/>
                      <a:gd fmla="*/ 12 w 32" name="T20"/>
                      <a:gd fmla="*/ 37 h 40" name="T21"/>
                      <a:gd fmla="*/ 6 w 32" name="T22"/>
                      <a:gd fmla="*/ 15 h 40" name="T23"/>
                      <a:gd fmla="*/ 22 w 32" name="T24"/>
                      <a:gd fmla="*/ 2 h 40" name="T25"/>
                      <a:gd fmla="*/ 26 w 32" name="T26"/>
                      <a:gd fmla="*/ 2 h 40" name="T27"/>
                      <a:gd fmla="*/ 28 w 32" name="T28"/>
                      <a:gd fmla="*/ 4 h 40" name="T29"/>
                      <a:gd fmla="*/ 32 w 32" name="T30"/>
                      <a:gd fmla="*/ 5 h 40" name="T31"/>
                      <a:gd fmla="*/ 29 w 32" name="T32"/>
                      <a:gd fmla="*/ 2 h 4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40" w="32">
                        <a:moveTo>
                          <a:pt x="29" y="2"/>
                        </a:moveTo>
                        <a:cubicBezTo>
                          <a:pt x="28" y="2"/>
                          <a:pt x="27" y="1"/>
                          <a:pt x="26" y="1"/>
                        </a:cubicBezTo>
                        <a:cubicBezTo>
                          <a:pt x="25" y="0"/>
                          <a:pt x="23" y="0"/>
                          <a:pt x="22" y="0"/>
                        </a:cubicBezTo>
                        <a:cubicBezTo>
                          <a:pt x="15" y="0"/>
                          <a:pt x="8" y="5"/>
                          <a:pt x="4" y="14"/>
                        </a:cubicBezTo>
                        <a:cubicBezTo>
                          <a:pt x="0" y="25"/>
                          <a:pt x="3" y="36"/>
                          <a:pt x="11" y="39"/>
                        </a:cubicBezTo>
                        <a:cubicBezTo>
                          <a:pt x="12" y="39"/>
                          <a:pt x="13" y="40"/>
                          <a:pt x="14" y="40"/>
                        </a:cubicBezTo>
                        <a:cubicBezTo>
                          <a:pt x="15" y="40"/>
                          <a:pt x="15" y="40"/>
                          <a:pt x="15" y="40"/>
                        </a:cubicBezTo>
                        <a:cubicBezTo>
                          <a:pt x="16" y="40"/>
                          <a:pt x="17" y="40"/>
                          <a:pt x="18" y="40"/>
                        </a:cubicBezTo>
                        <a:cubicBezTo>
                          <a:pt x="17" y="39"/>
                          <a:pt x="16" y="39"/>
                          <a:pt x="15" y="38"/>
                        </a:cubicBezTo>
                        <a:cubicBezTo>
                          <a:pt x="14" y="38"/>
                          <a:pt x="13" y="38"/>
                          <a:pt x="12" y="37"/>
                        </a:cubicBezTo>
                        <a:cubicBezTo>
                          <a:pt x="12" y="37"/>
                          <a:pt x="12" y="37"/>
                          <a:pt x="12" y="37"/>
                        </a:cubicBezTo>
                        <a:cubicBezTo>
                          <a:pt x="5" y="34"/>
                          <a:pt x="2" y="24"/>
                          <a:pt x="6" y="15"/>
                        </a:cubicBezTo>
                        <a:cubicBezTo>
                          <a:pt x="9" y="7"/>
                          <a:pt x="16" y="2"/>
                          <a:pt x="22" y="2"/>
                        </a:cubicBezTo>
                        <a:cubicBezTo>
                          <a:pt x="23" y="2"/>
                          <a:pt x="24" y="2"/>
                          <a:pt x="26" y="2"/>
                        </a:cubicBezTo>
                        <a:cubicBezTo>
                          <a:pt x="27" y="3"/>
                          <a:pt x="28" y="4"/>
                          <a:pt x="28" y="4"/>
                        </a:cubicBezTo>
                        <a:cubicBezTo>
                          <a:pt x="30" y="4"/>
                          <a:pt x="31" y="5"/>
                          <a:pt x="32" y="5"/>
                        </a:cubicBezTo>
                        <a:cubicBezTo>
                          <a:pt x="31" y="4"/>
                          <a:pt x="30" y="3"/>
                          <a:pt x="29" y="2"/>
                        </a:cubicBezTo>
                        <a:close/>
                      </a:path>
                    </a:pathLst>
                  </a:custGeom>
                  <a:solidFill>
                    <a:schemeClr val="bg1">
                      <a:lumMod val="85000"/>
                    </a:schemeClr>
                  </a:solidFill>
                  <a:ln>
                    <a:noFill/>
                  </a:ln>
                  <a:extLst/>
                </p:spPr>
                <p:txBody>
                  <a:bodyPr anchor="ctr"/>
                  <a:lstStyle/>
                  <a:p>
                    <a:pPr algn="ctr"/>
                    <a:endParaRPr/>
                  </a:p>
                </p:txBody>
              </p:sp>
              <p:sp>
                <p:nvSpPr>
                  <p:cNvPr id="95" name="iṧ1íḍê">
                    <a:extLst>
                      <a:ext uri="{FF2B5EF4-FFF2-40B4-BE49-F238E27FC236}">
                        <a16:creationId xmlns:a16="http://schemas.microsoft.com/office/drawing/2014/main" id="{193B38FC-C707-4DE3-B0BF-CBE607FAB70B}"/>
                      </a:ext>
                    </a:extLst>
                  </p:cNvPr>
                  <p:cNvSpPr/>
                  <p:nvPr/>
                </p:nvSpPr>
                <p:spPr bwMode="auto">
                  <a:xfrm>
                    <a:off x="3987888" y="5647588"/>
                    <a:ext cx="134857" cy="150721"/>
                  </a:xfrm>
                  <a:custGeom>
                    <a:gdLst>
                      <a:gd fmla="*/ 25 w 36" name="T0"/>
                      <a:gd fmla="*/ 1 h 40" name="T1"/>
                      <a:gd fmla="*/ 21 w 36" name="T2"/>
                      <a:gd fmla="*/ 0 h 40" name="T3"/>
                      <a:gd fmla="*/ 20 w 36" name="T4"/>
                      <a:gd fmla="*/ 0 h 40" name="T5"/>
                      <a:gd fmla="*/ 18 w 36" name="T6"/>
                      <a:gd fmla="*/ 0 h 40" name="T7"/>
                      <a:gd fmla="*/ 3 w 36" name="T8"/>
                      <a:gd fmla="*/ 15 h 40" name="T9"/>
                      <a:gd fmla="*/ 4 w 36" name="T10"/>
                      <a:gd fmla="*/ 35 h 40" name="T11"/>
                      <a:gd fmla="*/ 6 w 36" name="T12"/>
                      <a:gd fmla="*/ 38 h 40" name="T13"/>
                      <a:gd fmla="*/ 9 w 36" name="T14"/>
                      <a:gd fmla="*/ 40 h 40" name="T15"/>
                      <a:gd fmla="*/ 14 w 36" name="T16"/>
                      <a:gd fmla="*/ 40 h 40" name="T17"/>
                      <a:gd fmla="*/ 31 w 36" name="T18"/>
                      <a:gd fmla="*/ 26 h 40" name="T19"/>
                      <a:gd fmla="*/ 25 w 36" name="T20"/>
                      <a:gd fmla="*/ 1 h 40" name="T21"/>
                      <a:gd fmla="*/ 29 w 36" name="T22"/>
                      <a:gd fmla="*/ 25 h 40" name="T23"/>
                      <a:gd fmla="*/ 14 w 36" name="T24"/>
                      <a:gd fmla="*/ 38 h 40" name="T25"/>
                      <a:gd fmla="*/ 10 w 36" name="T26"/>
                      <a:gd fmla="*/ 38 h 40" name="T27"/>
                      <a:gd fmla="*/ 10 w 36" name="T28"/>
                      <a:gd fmla="*/ 38 h 40" name="T29"/>
                      <a:gd fmla="*/ 7 w 36" name="T30"/>
                      <a:gd fmla="*/ 36 h 40" name="T31"/>
                      <a:gd fmla="*/ 4 w 36" name="T32"/>
                      <a:gd fmla="*/ 15 h 40" name="T33"/>
                      <a:gd fmla="*/ 20 w 36" name="T34"/>
                      <a:gd fmla="*/ 2 h 40" name="T35"/>
                      <a:gd fmla="*/ 20 w 36" name="T36"/>
                      <a:gd fmla="*/ 2 h 40" name="T37"/>
                      <a:gd fmla="*/ 24 w 36" name="T38"/>
                      <a:gd fmla="*/ 3 h 40" name="T39"/>
                      <a:gd fmla="*/ 24 w 36" name="T40"/>
                      <a:gd fmla="*/ 3 h 40" name="T41"/>
                      <a:gd fmla="*/ 29 w 36" name="T42"/>
                      <a:gd fmla="*/ 25 h 4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0" w="36">
                        <a:moveTo>
                          <a:pt x="25" y="1"/>
                        </a:moveTo>
                        <a:cubicBezTo>
                          <a:pt x="24" y="1"/>
                          <a:pt x="22" y="0"/>
                          <a:pt x="21" y="0"/>
                        </a:cubicBezTo>
                        <a:cubicBezTo>
                          <a:pt x="21" y="0"/>
                          <a:pt x="21" y="0"/>
                          <a:pt x="20" y="0"/>
                        </a:cubicBezTo>
                        <a:cubicBezTo>
                          <a:pt x="19" y="0"/>
                          <a:pt x="18" y="0"/>
                          <a:pt x="18" y="0"/>
                        </a:cubicBezTo>
                        <a:cubicBezTo>
                          <a:pt x="11" y="2"/>
                          <a:pt x="6" y="7"/>
                          <a:pt x="3" y="15"/>
                        </a:cubicBezTo>
                        <a:cubicBezTo>
                          <a:pt x="0" y="22"/>
                          <a:pt x="0" y="30"/>
                          <a:pt x="4" y="35"/>
                        </a:cubicBezTo>
                        <a:cubicBezTo>
                          <a:pt x="4" y="36"/>
                          <a:pt x="5" y="37"/>
                          <a:pt x="6" y="38"/>
                        </a:cubicBezTo>
                        <a:cubicBezTo>
                          <a:pt x="7" y="39"/>
                          <a:pt x="8" y="39"/>
                          <a:pt x="9" y="40"/>
                        </a:cubicBezTo>
                        <a:cubicBezTo>
                          <a:pt x="11" y="40"/>
                          <a:pt x="12" y="40"/>
                          <a:pt x="14" y="40"/>
                        </a:cubicBezTo>
                        <a:cubicBezTo>
                          <a:pt x="21" y="40"/>
                          <a:pt x="28" y="35"/>
                          <a:pt x="31" y="26"/>
                        </a:cubicBezTo>
                        <a:cubicBezTo>
                          <a:pt x="36" y="15"/>
                          <a:pt x="33" y="4"/>
                          <a:pt x="25" y="1"/>
                        </a:cubicBezTo>
                        <a:close/>
                        <a:moveTo>
                          <a:pt x="29" y="25"/>
                        </a:moveTo>
                        <a:cubicBezTo>
                          <a:pt x="26" y="33"/>
                          <a:pt x="20" y="38"/>
                          <a:pt x="14" y="38"/>
                        </a:cubicBezTo>
                        <a:cubicBezTo>
                          <a:pt x="12" y="38"/>
                          <a:pt x="11" y="38"/>
                          <a:pt x="10" y="38"/>
                        </a:cubicBezTo>
                        <a:cubicBezTo>
                          <a:pt x="10" y="38"/>
                          <a:pt x="10" y="38"/>
                          <a:pt x="10" y="38"/>
                        </a:cubicBezTo>
                        <a:cubicBezTo>
                          <a:pt x="9" y="37"/>
                          <a:pt x="8" y="37"/>
                          <a:pt x="7" y="36"/>
                        </a:cubicBezTo>
                        <a:cubicBezTo>
                          <a:pt x="3" y="32"/>
                          <a:pt x="1" y="23"/>
                          <a:pt x="4" y="15"/>
                        </a:cubicBezTo>
                        <a:cubicBezTo>
                          <a:pt x="8" y="8"/>
                          <a:pt x="14" y="2"/>
                          <a:pt x="20" y="2"/>
                        </a:cubicBezTo>
                        <a:cubicBezTo>
                          <a:pt x="20" y="2"/>
                          <a:pt x="20" y="2"/>
                          <a:pt x="20" y="2"/>
                        </a:cubicBezTo>
                        <a:cubicBezTo>
                          <a:pt x="22" y="2"/>
                          <a:pt x="23" y="3"/>
                          <a:pt x="24" y="3"/>
                        </a:cubicBezTo>
                        <a:cubicBezTo>
                          <a:pt x="24" y="3"/>
                          <a:pt x="24" y="3"/>
                          <a:pt x="24" y="3"/>
                        </a:cubicBezTo>
                        <a:cubicBezTo>
                          <a:pt x="31" y="6"/>
                          <a:pt x="33" y="16"/>
                          <a:pt x="29" y="25"/>
                        </a:cubicBezTo>
                        <a:close/>
                      </a:path>
                    </a:pathLst>
                  </a:custGeom>
                  <a:solidFill>
                    <a:schemeClr val="bg1">
                      <a:lumMod val="85000"/>
                    </a:schemeClr>
                  </a:solidFill>
                  <a:ln>
                    <a:noFill/>
                  </a:ln>
                  <a:extLst/>
                </p:spPr>
                <p:txBody>
                  <a:bodyPr anchor="ctr"/>
                  <a:lstStyle/>
                  <a:p>
                    <a:pPr algn="ctr"/>
                    <a:endParaRPr/>
                  </a:p>
                </p:txBody>
              </p:sp>
              <p:sp>
                <p:nvSpPr>
                  <p:cNvPr id="96" name="îṧľïḋè">
                    <a:extLst>
                      <a:ext uri="{FF2B5EF4-FFF2-40B4-BE49-F238E27FC236}">
                        <a16:creationId xmlns:a16="http://schemas.microsoft.com/office/drawing/2014/main" id="{458E68B4-11C3-4A28-903C-F526BBC8553D}"/>
                      </a:ext>
                    </a:extLst>
                  </p:cNvPr>
                  <p:cNvSpPr/>
                  <p:nvPr/>
                </p:nvSpPr>
                <p:spPr bwMode="auto">
                  <a:xfrm>
                    <a:off x="4105292" y="5883982"/>
                    <a:ext cx="120578" cy="150721"/>
                  </a:xfrm>
                  <a:custGeom>
                    <a:gdLst>
                      <a:gd fmla="*/ 29 w 32" name="T0"/>
                      <a:gd fmla="*/ 2 h 40" name="T1"/>
                      <a:gd fmla="*/ 26 w 32" name="T2"/>
                      <a:gd fmla="*/ 1 h 40" name="T3"/>
                      <a:gd fmla="*/ 22 w 32" name="T4"/>
                      <a:gd fmla="*/ 0 h 40" name="T5"/>
                      <a:gd fmla="*/ 4 w 32" name="T6"/>
                      <a:gd fmla="*/ 14 h 40" name="T7"/>
                      <a:gd fmla="*/ 11 w 32" name="T8"/>
                      <a:gd fmla="*/ 39 h 40" name="T9"/>
                      <a:gd fmla="*/ 14 w 32" name="T10"/>
                      <a:gd fmla="*/ 40 h 40" name="T11"/>
                      <a:gd fmla="*/ 15 w 32" name="T12"/>
                      <a:gd fmla="*/ 40 h 40" name="T13"/>
                      <a:gd fmla="*/ 18 w 32" name="T14"/>
                      <a:gd fmla="*/ 40 h 40" name="T15"/>
                      <a:gd fmla="*/ 15 w 32" name="T16"/>
                      <a:gd fmla="*/ 38 h 40" name="T17"/>
                      <a:gd fmla="*/ 12 w 32" name="T18"/>
                      <a:gd fmla="*/ 37 h 40" name="T19"/>
                      <a:gd fmla="*/ 12 w 32" name="T20"/>
                      <a:gd fmla="*/ 37 h 40" name="T21"/>
                      <a:gd fmla="*/ 6 w 32" name="T22"/>
                      <a:gd fmla="*/ 15 h 40" name="T23"/>
                      <a:gd fmla="*/ 22 w 32" name="T24"/>
                      <a:gd fmla="*/ 2 h 40" name="T25"/>
                      <a:gd fmla="*/ 25 w 32" name="T26"/>
                      <a:gd fmla="*/ 3 h 40" name="T27"/>
                      <a:gd fmla="*/ 28 w 32" name="T28"/>
                      <a:gd fmla="*/ 4 h 40" name="T29"/>
                      <a:gd fmla="*/ 32 w 32" name="T30"/>
                      <a:gd fmla="*/ 5 h 40" name="T31"/>
                      <a:gd fmla="*/ 29 w 32" name="T32"/>
                      <a:gd fmla="*/ 2 h 4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40" w="32">
                        <a:moveTo>
                          <a:pt x="29" y="2"/>
                        </a:moveTo>
                        <a:cubicBezTo>
                          <a:pt x="28" y="2"/>
                          <a:pt x="27" y="1"/>
                          <a:pt x="26" y="1"/>
                        </a:cubicBezTo>
                        <a:cubicBezTo>
                          <a:pt x="25" y="0"/>
                          <a:pt x="23" y="0"/>
                          <a:pt x="22" y="0"/>
                        </a:cubicBezTo>
                        <a:cubicBezTo>
                          <a:pt x="15" y="0"/>
                          <a:pt x="8" y="6"/>
                          <a:pt x="4" y="14"/>
                        </a:cubicBezTo>
                        <a:cubicBezTo>
                          <a:pt x="0" y="25"/>
                          <a:pt x="3" y="36"/>
                          <a:pt x="11" y="39"/>
                        </a:cubicBezTo>
                        <a:cubicBezTo>
                          <a:pt x="12" y="40"/>
                          <a:pt x="13" y="40"/>
                          <a:pt x="14" y="40"/>
                        </a:cubicBezTo>
                        <a:cubicBezTo>
                          <a:pt x="15" y="40"/>
                          <a:pt x="15" y="40"/>
                          <a:pt x="15" y="40"/>
                        </a:cubicBezTo>
                        <a:cubicBezTo>
                          <a:pt x="16" y="40"/>
                          <a:pt x="17" y="40"/>
                          <a:pt x="18" y="40"/>
                        </a:cubicBezTo>
                        <a:cubicBezTo>
                          <a:pt x="17" y="39"/>
                          <a:pt x="16" y="39"/>
                          <a:pt x="15" y="38"/>
                        </a:cubicBezTo>
                        <a:cubicBezTo>
                          <a:pt x="14" y="38"/>
                          <a:pt x="13" y="38"/>
                          <a:pt x="12" y="37"/>
                        </a:cubicBezTo>
                        <a:cubicBezTo>
                          <a:pt x="12" y="37"/>
                          <a:pt x="12" y="37"/>
                          <a:pt x="12" y="37"/>
                        </a:cubicBezTo>
                        <a:cubicBezTo>
                          <a:pt x="5" y="34"/>
                          <a:pt x="2" y="24"/>
                          <a:pt x="6" y="15"/>
                        </a:cubicBezTo>
                        <a:cubicBezTo>
                          <a:pt x="9" y="7"/>
                          <a:pt x="16" y="2"/>
                          <a:pt x="22" y="2"/>
                        </a:cubicBezTo>
                        <a:cubicBezTo>
                          <a:pt x="23" y="2"/>
                          <a:pt x="24" y="2"/>
                          <a:pt x="25" y="3"/>
                        </a:cubicBezTo>
                        <a:cubicBezTo>
                          <a:pt x="27" y="3"/>
                          <a:pt x="27" y="4"/>
                          <a:pt x="28" y="4"/>
                        </a:cubicBezTo>
                        <a:cubicBezTo>
                          <a:pt x="30" y="4"/>
                          <a:pt x="31" y="5"/>
                          <a:pt x="32" y="5"/>
                        </a:cubicBezTo>
                        <a:cubicBezTo>
                          <a:pt x="31" y="4"/>
                          <a:pt x="30" y="3"/>
                          <a:pt x="29" y="2"/>
                        </a:cubicBezTo>
                        <a:close/>
                      </a:path>
                    </a:pathLst>
                  </a:custGeom>
                  <a:solidFill>
                    <a:schemeClr val="bg1">
                      <a:lumMod val="85000"/>
                    </a:schemeClr>
                  </a:solidFill>
                  <a:ln>
                    <a:noFill/>
                  </a:ln>
                  <a:extLst/>
                </p:spPr>
                <p:txBody>
                  <a:bodyPr anchor="ctr"/>
                  <a:lstStyle/>
                  <a:p>
                    <a:pPr algn="ctr"/>
                    <a:endParaRPr/>
                  </a:p>
                </p:txBody>
              </p:sp>
              <p:sp>
                <p:nvSpPr>
                  <p:cNvPr id="97" name="ïsḷîḓé">
                    <a:extLst>
                      <a:ext uri="{FF2B5EF4-FFF2-40B4-BE49-F238E27FC236}">
                        <a16:creationId xmlns:a16="http://schemas.microsoft.com/office/drawing/2014/main" id="{C39E61A7-838B-4302-ACE0-73066647D0FB}"/>
                      </a:ext>
                    </a:extLst>
                  </p:cNvPr>
                  <p:cNvSpPr/>
                  <p:nvPr/>
                </p:nvSpPr>
                <p:spPr bwMode="auto">
                  <a:xfrm>
                    <a:off x="4130677" y="5891916"/>
                    <a:ext cx="136443" cy="150721"/>
                  </a:xfrm>
                  <a:custGeom>
                    <a:gdLst>
                      <a:gd fmla="*/ 26 w 36" name="T0"/>
                      <a:gd fmla="*/ 1 h 40" name="T1"/>
                      <a:gd fmla="*/ 22 w 36" name="T2"/>
                      <a:gd fmla="*/ 0 h 40" name="T3"/>
                      <a:gd fmla="*/ 21 w 36" name="T4"/>
                      <a:gd fmla="*/ 0 h 40" name="T5"/>
                      <a:gd fmla="*/ 18 w 36" name="T6"/>
                      <a:gd fmla="*/ 1 h 40" name="T7"/>
                      <a:gd fmla="*/ 3 w 36" name="T8"/>
                      <a:gd fmla="*/ 15 h 40" name="T9"/>
                      <a:gd fmla="*/ 5 w 36" name="T10"/>
                      <a:gd fmla="*/ 35 h 40" name="T11"/>
                      <a:gd fmla="*/ 7 w 36" name="T12"/>
                      <a:gd fmla="*/ 38 h 40" name="T13"/>
                      <a:gd fmla="*/ 10 w 36" name="T14"/>
                      <a:gd fmla="*/ 40 h 40" name="T15"/>
                      <a:gd fmla="*/ 15 w 36" name="T16"/>
                      <a:gd fmla="*/ 40 h 40" name="T17"/>
                      <a:gd fmla="*/ 32 w 36" name="T18"/>
                      <a:gd fmla="*/ 26 h 40" name="T19"/>
                      <a:gd fmla="*/ 26 w 36" name="T20"/>
                      <a:gd fmla="*/ 1 h 40" name="T21"/>
                      <a:gd fmla="*/ 30 w 36" name="T22"/>
                      <a:gd fmla="*/ 25 h 40" name="T23"/>
                      <a:gd fmla="*/ 15 w 36" name="T24"/>
                      <a:gd fmla="*/ 38 h 40" name="T25"/>
                      <a:gd fmla="*/ 11 w 36" name="T26"/>
                      <a:gd fmla="*/ 38 h 40" name="T27"/>
                      <a:gd fmla="*/ 11 w 36" name="T28"/>
                      <a:gd fmla="*/ 38 h 40" name="T29"/>
                      <a:gd fmla="*/ 8 w 36" name="T30"/>
                      <a:gd fmla="*/ 36 h 40" name="T31"/>
                      <a:gd fmla="*/ 5 w 36" name="T32"/>
                      <a:gd fmla="*/ 15 h 40" name="T33"/>
                      <a:gd fmla="*/ 21 w 36" name="T34"/>
                      <a:gd fmla="*/ 2 h 40" name="T35"/>
                      <a:gd fmla="*/ 21 w 36" name="T36"/>
                      <a:gd fmla="*/ 2 h 40" name="T37"/>
                      <a:gd fmla="*/ 25 w 36" name="T38"/>
                      <a:gd fmla="*/ 3 h 40" name="T39"/>
                      <a:gd fmla="*/ 25 w 36" name="T40"/>
                      <a:gd fmla="*/ 3 h 40" name="T41"/>
                      <a:gd fmla="*/ 30 w 36" name="T42"/>
                      <a:gd fmla="*/ 25 h 4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0" w="36">
                        <a:moveTo>
                          <a:pt x="26" y="1"/>
                        </a:moveTo>
                        <a:cubicBezTo>
                          <a:pt x="25" y="1"/>
                          <a:pt x="23" y="0"/>
                          <a:pt x="22" y="0"/>
                        </a:cubicBezTo>
                        <a:cubicBezTo>
                          <a:pt x="22" y="0"/>
                          <a:pt x="21" y="0"/>
                          <a:pt x="21" y="0"/>
                        </a:cubicBezTo>
                        <a:cubicBezTo>
                          <a:pt x="20" y="0"/>
                          <a:pt x="19" y="0"/>
                          <a:pt x="18" y="1"/>
                        </a:cubicBezTo>
                        <a:cubicBezTo>
                          <a:pt x="12" y="2"/>
                          <a:pt x="6" y="7"/>
                          <a:pt x="3" y="15"/>
                        </a:cubicBezTo>
                        <a:cubicBezTo>
                          <a:pt x="0" y="22"/>
                          <a:pt x="1" y="30"/>
                          <a:pt x="5" y="35"/>
                        </a:cubicBezTo>
                        <a:cubicBezTo>
                          <a:pt x="5" y="36"/>
                          <a:pt x="6" y="37"/>
                          <a:pt x="7" y="38"/>
                        </a:cubicBezTo>
                        <a:cubicBezTo>
                          <a:pt x="8" y="39"/>
                          <a:pt x="9" y="39"/>
                          <a:pt x="10" y="40"/>
                        </a:cubicBezTo>
                        <a:cubicBezTo>
                          <a:pt x="12" y="40"/>
                          <a:pt x="13" y="40"/>
                          <a:pt x="15" y="40"/>
                        </a:cubicBezTo>
                        <a:cubicBezTo>
                          <a:pt x="22" y="40"/>
                          <a:pt x="29" y="35"/>
                          <a:pt x="32" y="26"/>
                        </a:cubicBezTo>
                        <a:cubicBezTo>
                          <a:pt x="36" y="16"/>
                          <a:pt x="33" y="4"/>
                          <a:pt x="26" y="1"/>
                        </a:cubicBezTo>
                        <a:close/>
                        <a:moveTo>
                          <a:pt x="30" y="25"/>
                        </a:moveTo>
                        <a:cubicBezTo>
                          <a:pt x="27" y="33"/>
                          <a:pt x="21" y="38"/>
                          <a:pt x="15" y="38"/>
                        </a:cubicBezTo>
                        <a:cubicBezTo>
                          <a:pt x="13" y="38"/>
                          <a:pt x="12" y="38"/>
                          <a:pt x="11" y="38"/>
                        </a:cubicBezTo>
                        <a:cubicBezTo>
                          <a:pt x="11" y="38"/>
                          <a:pt x="11" y="38"/>
                          <a:pt x="11" y="38"/>
                        </a:cubicBezTo>
                        <a:cubicBezTo>
                          <a:pt x="10" y="37"/>
                          <a:pt x="9" y="37"/>
                          <a:pt x="8" y="36"/>
                        </a:cubicBezTo>
                        <a:cubicBezTo>
                          <a:pt x="3" y="32"/>
                          <a:pt x="2" y="23"/>
                          <a:pt x="5" y="15"/>
                        </a:cubicBezTo>
                        <a:cubicBezTo>
                          <a:pt x="8" y="8"/>
                          <a:pt x="15" y="2"/>
                          <a:pt x="21" y="2"/>
                        </a:cubicBezTo>
                        <a:cubicBezTo>
                          <a:pt x="21" y="2"/>
                          <a:pt x="21" y="2"/>
                          <a:pt x="21" y="2"/>
                        </a:cubicBezTo>
                        <a:cubicBezTo>
                          <a:pt x="23" y="2"/>
                          <a:pt x="24" y="3"/>
                          <a:pt x="25" y="3"/>
                        </a:cubicBezTo>
                        <a:cubicBezTo>
                          <a:pt x="25" y="3"/>
                          <a:pt x="25" y="3"/>
                          <a:pt x="25" y="3"/>
                        </a:cubicBezTo>
                        <a:cubicBezTo>
                          <a:pt x="32" y="6"/>
                          <a:pt x="34" y="16"/>
                          <a:pt x="30" y="25"/>
                        </a:cubicBezTo>
                        <a:close/>
                      </a:path>
                    </a:pathLst>
                  </a:custGeom>
                  <a:solidFill>
                    <a:schemeClr val="bg1">
                      <a:lumMod val="85000"/>
                    </a:schemeClr>
                  </a:solidFill>
                  <a:ln>
                    <a:noFill/>
                  </a:ln>
                  <a:extLst/>
                </p:spPr>
                <p:txBody>
                  <a:bodyPr anchor="ctr"/>
                  <a:lstStyle/>
                  <a:p>
                    <a:pPr algn="ctr"/>
                    <a:endParaRPr/>
                  </a:p>
                </p:txBody>
              </p:sp>
              <p:sp>
                <p:nvSpPr>
                  <p:cNvPr id="98" name="ïś1iḍé">
                    <a:extLst>
                      <a:ext uri="{FF2B5EF4-FFF2-40B4-BE49-F238E27FC236}">
                        <a16:creationId xmlns:a16="http://schemas.microsoft.com/office/drawing/2014/main" id="{2815BBDA-6855-4D76-A4BC-2343B06ABBAC}"/>
                      </a:ext>
                    </a:extLst>
                  </p:cNvPr>
                  <p:cNvSpPr/>
                  <p:nvPr/>
                </p:nvSpPr>
                <p:spPr bwMode="auto">
                  <a:xfrm>
                    <a:off x="3984715" y="5647588"/>
                    <a:ext cx="274473" cy="395049"/>
                  </a:xfrm>
                  <a:custGeom>
                    <a:gdLst>
                      <a:gd fmla="*/ 125 w 173" name="T0"/>
                      <a:gd fmla="*/ 0 h 249" name="T1"/>
                      <a:gd fmla="*/ 2 w 173" name="T2"/>
                      <a:gd fmla="*/ 244 h 249" name="T3"/>
                      <a:gd fmla="*/ 0 w 173" name="T4"/>
                      <a:gd fmla="*/ 249 h 249" name="T5"/>
                      <a:gd fmla="*/ 0 w 173" name="T6"/>
                      <a:gd fmla="*/ 249 h 249" name="T7"/>
                      <a:gd fmla="*/ 47 w 173" name="T8"/>
                      <a:gd fmla="*/ 249 h 249" name="T9"/>
                      <a:gd fmla="*/ 173 w 173" name="T10"/>
                      <a:gd fmla="*/ 0 h 249" name="T11"/>
                      <a:gd fmla="*/ 125 w 173" name="T12"/>
                      <a:gd fmla="*/ 0 h 249" name="T13"/>
                      <a:gd fmla="*/ 45 w 173" name="T14"/>
                      <a:gd fmla="*/ 244 h 249" name="T15"/>
                      <a:gd fmla="*/ 7 w 173" name="T16"/>
                      <a:gd fmla="*/ 244 h 249" name="T17"/>
                      <a:gd fmla="*/ 128 w 173" name="T18"/>
                      <a:gd fmla="*/ 5 h 249" name="T19"/>
                      <a:gd fmla="*/ 166 w 173" name="T20"/>
                      <a:gd fmla="*/ 5 h 249" name="T21"/>
                      <a:gd fmla="*/ 130 w 173" name="T22"/>
                      <a:gd fmla="*/ 73 h 249" name="T23"/>
                      <a:gd fmla="*/ 45 w 173" name="T24"/>
                      <a:gd fmla="*/ 244 h 24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49" w="173">
                        <a:moveTo>
                          <a:pt x="125" y="0"/>
                        </a:moveTo>
                        <a:lnTo>
                          <a:pt x="2" y="244"/>
                        </a:lnTo>
                        <a:lnTo>
                          <a:pt x="0" y="249"/>
                        </a:lnTo>
                        <a:lnTo>
                          <a:pt x="0" y="249"/>
                        </a:lnTo>
                        <a:lnTo>
                          <a:pt x="47" y="249"/>
                        </a:lnTo>
                        <a:lnTo>
                          <a:pt x="173" y="0"/>
                        </a:lnTo>
                        <a:lnTo>
                          <a:pt x="125" y="0"/>
                        </a:lnTo>
                        <a:close/>
                        <a:moveTo>
                          <a:pt x="45" y="244"/>
                        </a:moveTo>
                        <a:lnTo>
                          <a:pt x="7" y="244"/>
                        </a:lnTo>
                        <a:lnTo>
                          <a:pt x="128" y="5"/>
                        </a:lnTo>
                        <a:lnTo>
                          <a:pt x="166" y="5"/>
                        </a:lnTo>
                        <a:lnTo>
                          <a:pt x="130" y="73"/>
                        </a:lnTo>
                        <a:lnTo>
                          <a:pt x="45" y="244"/>
                        </a:lnTo>
                        <a:close/>
                      </a:path>
                    </a:pathLst>
                  </a:custGeom>
                  <a:solidFill>
                    <a:schemeClr val="bg1">
                      <a:lumMod val="85000"/>
                    </a:schemeClr>
                  </a:solidFill>
                  <a:ln>
                    <a:noFill/>
                  </a:ln>
                  <a:extLst/>
                </p:spPr>
                <p:txBody>
                  <a:bodyPr anchor="ctr"/>
                  <a:lstStyle/>
                  <a:p>
                    <a:pPr algn="ctr"/>
                    <a:endParaRPr/>
                  </a:p>
                </p:txBody>
              </p:sp>
              <p:sp>
                <p:nvSpPr>
                  <p:cNvPr id="99" name="ïśļiḍe">
                    <a:extLst>
                      <a:ext uri="{FF2B5EF4-FFF2-40B4-BE49-F238E27FC236}">
                        <a16:creationId xmlns:a16="http://schemas.microsoft.com/office/drawing/2014/main" id="{E7BCAFA8-62BA-4FF1-966E-542E0875CC91}"/>
                      </a:ext>
                    </a:extLst>
                  </p:cNvPr>
                  <p:cNvSpPr/>
                  <p:nvPr/>
                </p:nvSpPr>
                <p:spPr bwMode="auto">
                  <a:xfrm>
                    <a:off x="3968849" y="5628549"/>
                    <a:ext cx="290338" cy="414088"/>
                  </a:xfrm>
                  <a:custGeom>
                    <a:gdLst>
                      <a:gd fmla="*/ 166 w 183" name="T0"/>
                      <a:gd fmla="*/ 0 h 261" name="T1"/>
                      <a:gd fmla="*/ 126 w 183" name="T2"/>
                      <a:gd fmla="*/ 0 h 261" name="T3"/>
                      <a:gd fmla="*/ 0 w 183" name="T4"/>
                      <a:gd fmla="*/ 246 h 261" name="T5"/>
                      <a:gd fmla="*/ 0 w 183" name="T6"/>
                      <a:gd fmla="*/ 246 h 261" name="T7"/>
                      <a:gd fmla="*/ 10 w 183" name="T8"/>
                      <a:gd fmla="*/ 261 h 261" name="T9"/>
                      <a:gd fmla="*/ 10 w 183" name="T10"/>
                      <a:gd fmla="*/ 261 h 261" name="T11"/>
                      <a:gd fmla="*/ 40 w 183" name="T12"/>
                      <a:gd fmla="*/ 261 h 261" name="T13"/>
                      <a:gd fmla="*/ 43 w 183" name="T14"/>
                      <a:gd fmla="*/ 256 h 261" name="T15"/>
                      <a:gd fmla="*/ 12 w 183" name="T16"/>
                      <a:gd fmla="*/ 256 h 261" name="T17"/>
                      <a:gd fmla="*/ 12 w 183" name="T18"/>
                      <a:gd fmla="*/ 256 h 261" name="T19"/>
                      <a:gd fmla="*/ 5 w 183" name="T20"/>
                      <a:gd fmla="*/ 246 h 261" name="T21"/>
                      <a:gd fmla="*/ 128 w 183" name="T22"/>
                      <a:gd fmla="*/ 5 h 261" name="T23"/>
                      <a:gd fmla="*/ 164 w 183" name="T24"/>
                      <a:gd fmla="*/ 5 h 261" name="T25"/>
                      <a:gd fmla="*/ 173 w 183" name="T26"/>
                      <a:gd fmla="*/ 12 h 261" name="T27"/>
                      <a:gd fmla="*/ 176 w 183" name="T28"/>
                      <a:gd fmla="*/ 14 h 261" name="T29"/>
                      <a:gd fmla="*/ 173 w 183" name="T30"/>
                      <a:gd fmla="*/ 17 h 261" name="T31"/>
                      <a:gd fmla="*/ 176 w 183" name="T32"/>
                      <a:gd fmla="*/ 17 h 261" name="T33"/>
                      <a:gd fmla="*/ 140 w 183" name="T34"/>
                      <a:gd fmla="*/ 85 h 261" name="T35"/>
                      <a:gd fmla="*/ 183 w 183" name="T36"/>
                      <a:gd fmla="*/ 12 h 261" name="T37"/>
                      <a:gd fmla="*/ 183 w 183" name="T38"/>
                      <a:gd fmla="*/ 12 h 261" name="T39"/>
                      <a:gd fmla="*/ 166 w 183" name="T40"/>
                      <a:gd fmla="*/ 0 h 261"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61" w="183">
                        <a:moveTo>
                          <a:pt x="166" y="0"/>
                        </a:moveTo>
                        <a:lnTo>
                          <a:pt x="126" y="0"/>
                        </a:lnTo>
                        <a:lnTo>
                          <a:pt x="0" y="246"/>
                        </a:lnTo>
                        <a:lnTo>
                          <a:pt x="0" y="246"/>
                        </a:lnTo>
                        <a:lnTo>
                          <a:pt x="10" y="261"/>
                        </a:lnTo>
                        <a:lnTo>
                          <a:pt x="10" y="261"/>
                        </a:lnTo>
                        <a:lnTo>
                          <a:pt x="40" y="261"/>
                        </a:lnTo>
                        <a:lnTo>
                          <a:pt x="43" y="256"/>
                        </a:lnTo>
                        <a:lnTo>
                          <a:pt x="12" y="256"/>
                        </a:lnTo>
                        <a:lnTo>
                          <a:pt x="12" y="256"/>
                        </a:lnTo>
                        <a:lnTo>
                          <a:pt x="5" y="246"/>
                        </a:lnTo>
                        <a:lnTo>
                          <a:pt x="128" y="5"/>
                        </a:lnTo>
                        <a:lnTo>
                          <a:pt x="164" y="5"/>
                        </a:lnTo>
                        <a:lnTo>
                          <a:pt x="173" y="12"/>
                        </a:lnTo>
                        <a:lnTo>
                          <a:pt x="176" y="14"/>
                        </a:lnTo>
                        <a:lnTo>
                          <a:pt x="173" y="17"/>
                        </a:lnTo>
                        <a:lnTo>
                          <a:pt x="176" y="17"/>
                        </a:lnTo>
                        <a:lnTo>
                          <a:pt x="140" y="85"/>
                        </a:lnTo>
                        <a:lnTo>
                          <a:pt x="183" y="12"/>
                        </a:lnTo>
                        <a:lnTo>
                          <a:pt x="183" y="12"/>
                        </a:lnTo>
                        <a:lnTo>
                          <a:pt x="166" y="0"/>
                        </a:lnTo>
                        <a:close/>
                      </a:path>
                    </a:pathLst>
                  </a:custGeom>
                  <a:solidFill>
                    <a:schemeClr val="bg1">
                      <a:lumMod val="85000"/>
                    </a:schemeClr>
                  </a:solidFill>
                  <a:ln>
                    <a:noFill/>
                  </a:ln>
                  <a:extLst/>
                </p:spPr>
                <p:txBody>
                  <a:bodyPr anchor="ctr"/>
                  <a:lstStyle/>
                  <a:p>
                    <a:pPr algn="ctr"/>
                    <a:endParaRPr/>
                  </a:p>
                </p:txBody>
              </p:sp>
            </p:grpSp>
            <p:grpSp>
              <p:nvGrpSpPr>
                <p:cNvPr id="41" name="işļîḑê">
                  <a:extLst>
                    <a:ext uri="{FF2B5EF4-FFF2-40B4-BE49-F238E27FC236}">
                      <a16:creationId xmlns:a16="http://schemas.microsoft.com/office/drawing/2014/main" id="{AD51E157-CFCA-481C-80E6-C6431D23F088}"/>
                    </a:ext>
                  </a:extLst>
                </p:cNvPr>
                <p:cNvGrpSpPr/>
                <p:nvPr/>
              </p:nvGrpSpPr>
              <p:grpSpPr>
                <a:xfrm>
                  <a:off x="1882274" y="3689768"/>
                  <a:ext cx="414088" cy="488656"/>
                  <a:chOff x="4711354" y="5301720"/>
                  <a:chExt cx="414088" cy="488656"/>
                </a:xfrm>
              </p:grpSpPr>
              <p:sp>
                <p:nvSpPr>
                  <p:cNvPr id="90" name="ïSlîḍe">
                    <a:extLst>
                      <a:ext uri="{FF2B5EF4-FFF2-40B4-BE49-F238E27FC236}">
                        <a16:creationId xmlns:a16="http://schemas.microsoft.com/office/drawing/2014/main" id="{FF9F13CF-B343-4D67-9523-59EF4220C414}"/>
                      </a:ext>
                    </a:extLst>
                  </p:cNvPr>
                  <p:cNvSpPr/>
                  <p:nvPr/>
                </p:nvSpPr>
                <p:spPr bwMode="auto">
                  <a:xfrm>
                    <a:off x="4801786" y="5301720"/>
                    <a:ext cx="323656" cy="323656"/>
                  </a:xfrm>
                  <a:custGeom>
                    <a:gdLst>
                      <a:gd fmla="*/ 43 w 86" name="T0"/>
                      <a:gd fmla="*/ 86 h 86" name="T1"/>
                      <a:gd fmla="*/ 0 w 86" name="T2"/>
                      <a:gd fmla="*/ 43 h 86" name="T3"/>
                      <a:gd fmla="*/ 43 w 86" name="T4"/>
                      <a:gd fmla="*/ 0 h 86" name="T5"/>
                      <a:gd fmla="*/ 86 w 86" name="T6"/>
                      <a:gd fmla="*/ 43 h 86" name="T7"/>
                      <a:gd fmla="*/ 43 w 86" name="T8"/>
                      <a:gd fmla="*/ 86 h 86" name="T9"/>
                      <a:gd fmla="*/ 43 w 86" name="T10"/>
                      <a:gd fmla="*/ 3 h 86" name="T11"/>
                      <a:gd fmla="*/ 3 w 86" name="T12"/>
                      <a:gd fmla="*/ 43 h 86" name="T13"/>
                      <a:gd fmla="*/ 43 w 86" name="T14"/>
                      <a:gd fmla="*/ 83 h 86" name="T15"/>
                      <a:gd fmla="*/ 83 w 86" name="T16"/>
                      <a:gd fmla="*/ 43 h 86" name="T17"/>
                      <a:gd fmla="*/ 43 w 86" name="T18"/>
                      <a:gd fmla="*/ 3 h 8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6" w="86">
                        <a:moveTo>
                          <a:pt x="43" y="86"/>
                        </a:moveTo>
                        <a:cubicBezTo>
                          <a:pt x="19" y="86"/>
                          <a:pt x="0" y="67"/>
                          <a:pt x="0" y="43"/>
                        </a:cubicBezTo>
                        <a:cubicBezTo>
                          <a:pt x="0" y="20"/>
                          <a:pt x="19" y="0"/>
                          <a:pt x="43" y="0"/>
                        </a:cubicBezTo>
                        <a:cubicBezTo>
                          <a:pt x="67" y="0"/>
                          <a:pt x="86" y="20"/>
                          <a:pt x="86" y="43"/>
                        </a:cubicBezTo>
                        <a:cubicBezTo>
                          <a:pt x="86" y="67"/>
                          <a:pt x="67" y="86"/>
                          <a:pt x="43" y="86"/>
                        </a:cubicBezTo>
                        <a:close/>
                        <a:moveTo>
                          <a:pt x="43" y="3"/>
                        </a:moveTo>
                        <a:cubicBezTo>
                          <a:pt x="21" y="3"/>
                          <a:pt x="3" y="21"/>
                          <a:pt x="3" y="43"/>
                        </a:cubicBezTo>
                        <a:cubicBezTo>
                          <a:pt x="3" y="65"/>
                          <a:pt x="21" y="83"/>
                          <a:pt x="43" y="83"/>
                        </a:cubicBezTo>
                        <a:cubicBezTo>
                          <a:pt x="65" y="83"/>
                          <a:pt x="83" y="65"/>
                          <a:pt x="83" y="43"/>
                        </a:cubicBezTo>
                        <a:cubicBezTo>
                          <a:pt x="83" y="21"/>
                          <a:pt x="65" y="3"/>
                          <a:pt x="43" y="3"/>
                        </a:cubicBezTo>
                        <a:close/>
                      </a:path>
                    </a:pathLst>
                  </a:custGeom>
                  <a:solidFill>
                    <a:schemeClr val="bg1">
                      <a:lumMod val="85000"/>
                    </a:schemeClr>
                  </a:solidFill>
                  <a:ln>
                    <a:noFill/>
                  </a:ln>
                  <a:extLst/>
                </p:spPr>
                <p:txBody>
                  <a:bodyPr anchor="ctr"/>
                  <a:lstStyle/>
                  <a:p>
                    <a:pPr algn="ctr"/>
                    <a:endParaRPr/>
                  </a:p>
                </p:txBody>
              </p:sp>
              <p:sp>
                <p:nvSpPr>
                  <p:cNvPr id="91" name="íṡlíḋè">
                    <a:extLst>
                      <a:ext uri="{FF2B5EF4-FFF2-40B4-BE49-F238E27FC236}">
                        <a16:creationId xmlns:a16="http://schemas.microsoft.com/office/drawing/2014/main" id="{236E7160-F3CB-470A-A812-6E435B68E52F}"/>
                      </a:ext>
                    </a:extLst>
                  </p:cNvPr>
                  <p:cNvSpPr/>
                  <p:nvPr/>
                </p:nvSpPr>
                <p:spPr bwMode="auto">
                  <a:xfrm>
                    <a:off x="4835104" y="5335037"/>
                    <a:ext cx="257020" cy="260193"/>
                  </a:xfrm>
                  <a:custGeom>
                    <a:gdLst>
                      <a:gd fmla="*/ 34 w 68" name="T0"/>
                      <a:gd fmla="*/ 69 h 69" name="T1"/>
                      <a:gd fmla="*/ 0 w 68" name="T2"/>
                      <a:gd fmla="*/ 34 h 69" name="T3"/>
                      <a:gd fmla="*/ 34 w 68" name="T4"/>
                      <a:gd fmla="*/ 0 h 69" name="T5"/>
                      <a:gd fmla="*/ 68 w 68" name="T6"/>
                      <a:gd fmla="*/ 34 h 69" name="T7"/>
                      <a:gd fmla="*/ 34 w 68" name="T8"/>
                      <a:gd fmla="*/ 69 h 69" name="T9"/>
                      <a:gd fmla="*/ 34 w 68" name="T10"/>
                      <a:gd fmla="*/ 3 h 69" name="T11"/>
                      <a:gd fmla="*/ 3 w 68" name="T12"/>
                      <a:gd fmla="*/ 34 h 69" name="T13"/>
                      <a:gd fmla="*/ 34 w 68" name="T14"/>
                      <a:gd fmla="*/ 66 h 69" name="T15"/>
                      <a:gd fmla="*/ 65 w 68" name="T16"/>
                      <a:gd fmla="*/ 34 h 69" name="T17"/>
                      <a:gd fmla="*/ 34 w 68" name="T18"/>
                      <a:gd fmla="*/ 3 h 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9" w="68">
                        <a:moveTo>
                          <a:pt x="34" y="69"/>
                        </a:moveTo>
                        <a:cubicBezTo>
                          <a:pt x="15" y="69"/>
                          <a:pt x="0" y="53"/>
                          <a:pt x="0" y="34"/>
                        </a:cubicBezTo>
                        <a:cubicBezTo>
                          <a:pt x="0" y="15"/>
                          <a:pt x="15" y="0"/>
                          <a:pt x="34" y="0"/>
                        </a:cubicBezTo>
                        <a:cubicBezTo>
                          <a:pt x="53" y="0"/>
                          <a:pt x="68" y="15"/>
                          <a:pt x="68" y="34"/>
                        </a:cubicBezTo>
                        <a:cubicBezTo>
                          <a:pt x="68" y="53"/>
                          <a:pt x="53" y="69"/>
                          <a:pt x="34" y="69"/>
                        </a:cubicBezTo>
                        <a:close/>
                        <a:moveTo>
                          <a:pt x="34" y="3"/>
                        </a:moveTo>
                        <a:cubicBezTo>
                          <a:pt x="17" y="3"/>
                          <a:pt x="3" y="17"/>
                          <a:pt x="3" y="34"/>
                        </a:cubicBezTo>
                        <a:cubicBezTo>
                          <a:pt x="3" y="51"/>
                          <a:pt x="17" y="66"/>
                          <a:pt x="34" y="66"/>
                        </a:cubicBezTo>
                        <a:cubicBezTo>
                          <a:pt x="51" y="66"/>
                          <a:pt x="65" y="51"/>
                          <a:pt x="65" y="34"/>
                        </a:cubicBezTo>
                        <a:cubicBezTo>
                          <a:pt x="65" y="17"/>
                          <a:pt x="51" y="3"/>
                          <a:pt x="34" y="3"/>
                        </a:cubicBezTo>
                        <a:close/>
                      </a:path>
                    </a:pathLst>
                  </a:custGeom>
                  <a:solidFill>
                    <a:schemeClr val="bg1">
                      <a:lumMod val="85000"/>
                    </a:schemeClr>
                  </a:solidFill>
                  <a:ln>
                    <a:noFill/>
                  </a:ln>
                  <a:extLst/>
                </p:spPr>
                <p:txBody>
                  <a:bodyPr anchor="ctr"/>
                  <a:lstStyle/>
                  <a:p>
                    <a:pPr algn="ctr"/>
                    <a:endParaRPr/>
                  </a:p>
                </p:txBody>
              </p:sp>
              <p:sp>
                <p:nvSpPr>
                  <p:cNvPr id="92" name="îŝ1ïde">
                    <a:extLst>
                      <a:ext uri="{FF2B5EF4-FFF2-40B4-BE49-F238E27FC236}">
                        <a16:creationId xmlns:a16="http://schemas.microsoft.com/office/drawing/2014/main" id="{35655CE2-D48F-4200-9EF6-519526AADE92}"/>
                      </a:ext>
                    </a:extLst>
                  </p:cNvPr>
                  <p:cNvSpPr/>
                  <p:nvPr/>
                </p:nvSpPr>
                <p:spPr bwMode="auto">
                  <a:xfrm>
                    <a:off x="4711354" y="5584125"/>
                    <a:ext cx="199905" cy="206251"/>
                  </a:xfrm>
                  <a:custGeom>
                    <a:gdLst>
                      <a:gd fmla="*/ 8 w 53" name="T0"/>
                      <a:gd fmla="*/ 55 h 55" name="T1"/>
                      <a:gd fmla="*/ 8 w 53" name="T2"/>
                      <a:gd fmla="*/ 55 h 55" name="T3"/>
                      <a:gd fmla="*/ 4 w 53" name="T4"/>
                      <a:gd fmla="*/ 53 h 55" name="T5"/>
                      <a:gd fmla="*/ 40 w 53" name="T6"/>
                      <a:gd fmla="*/ 0 h 55" name="T7"/>
                      <a:gd fmla="*/ 42 w 53" name="T8"/>
                      <a:gd fmla="*/ 2 h 55" name="T9"/>
                      <a:gd fmla="*/ 6 w 53" name="T10"/>
                      <a:gd fmla="*/ 51 h 55" name="T11"/>
                      <a:gd fmla="*/ 8 w 53" name="T12"/>
                      <a:gd fmla="*/ 52 h 55" name="T13"/>
                      <a:gd fmla="*/ 50 w 53" name="T14"/>
                      <a:gd fmla="*/ 6 h 55" name="T15"/>
                      <a:gd fmla="*/ 53 w 53" name="T16"/>
                      <a:gd fmla="*/ 8 h 55" name="T17"/>
                      <a:gd fmla="*/ 8 w 53" name="T18"/>
                      <a:gd fmla="*/ 55 h 5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5" w="52">
                        <a:moveTo>
                          <a:pt x="8" y="55"/>
                        </a:moveTo>
                        <a:cubicBezTo>
                          <a:pt x="8" y="55"/>
                          <a:pt x="8" y="55"/>
                          <a:pt x="8" y="55"/>
                        </a:cubicBezTo>
                        <a:cubicBezTo>
                          <a:pt x="6" y="55"/>
                          <a:pt x="5" y="54"/>
                          <a:pt x="4" y="53"/>
                        </a:cubicBezTo>
                        <a:cubicBezTo>
                          <a:pt x="0" y="45"/>
                          <a:pt x="31" y="10"/>
                          <a:pt x="40" y="0"/>
                        </a:cubicBezTo>
                        <a:cubicBezTo>
                          <a:pt x="42" y="2"/>
                          <a:pt x="42" y="2"/>
                          <a:pt x="42" y="2"/>
                        </a:cubicBezTo>
                        <a:cubicBezTo>
                          <a:pt x="23" y="23"/>
                          <a:pt x="4" y="47"/>
                          <a:pt x="6" y="51"/>
                        </a:cubicBezTo>
                        <a:cubicBezTo>
                          <a:pt x="7" y="52"/>
                          <a:pt x="7" y="52"/>
                          <a:pt x="8" y="52"/>
                        </a:cubicBezTo>
                        <a:cubicBezTo>
                          <a:pt x="15" y="52"/>
                          <a:pt x="32" y="38"/>
                          <a:pt x="50" y="6"/>
                        </a:cubicBezTo>
                        <a:cubicBezTo>
                          <a:pt x="53" y="8"/>
                          <a:pt x="53" y="8"/>
                          <a:pt x="53" y="8"/>
                        </a:cubicBezTo>
                        <a:cubicBezTo>
                          <a:pt x="35" y="39"/>
                          <a:pt x="17" y="55"/>
                          <a:pt x="8" y="55"/>
                        </a:cubicBezTo>
                        <a:close/>
                      </a:path>
                    </a:pathLst>
                  </a:custGeom>
                  <a:solidFill>
                    <a:schemeClr val="bg1">
                      <a:lumMod val="85000"/>
                    </a:schemeClr>
                  </a:solidFill>
                  <a:ln>
                    <a:noFill/>
                  </a:ln>
                  <a:extLst/>
                </p:spPr>
                <p:txBody>
                  <a:bodyPr anchor="ctr"/>
                  <a:lstStyle/>
                  <a:p>
                    <a:pPr algn="ctr"/>
                    <a:endParaRPr/>
                  </a:p>
                </p:txBody>
              </p:sp>
              <p:sp>
                <p:nvSpPr>
                  <p:cNvPr id="93" name="íŝľiḍé">
                    <a:extLst>
                      <a:ext uri="{FF2B5EF4-FFF2-40B4-BE49-F238E27FC236}">
                        <a16:creationId xmlns:a16="http://schemas.microsoft.com/office/drawing/2014/main" id="{476505BD-599A-4AA2-9A77-B2E5146740DB}"/>
                      </a:ext>
                    </a:extLst>
                  </p:cNvPr>
                  <p:cNvSpPr/>
                  <p:nvPr/>
                </p:nvSpPr>
                <p:spPr bwMode="auto">
                  <a:xfrm>
                    <a:off x="5009624" y="5376288"/>
                    <a:ext cx="52356" cy="82500"/>
                  </a:xfrm>
                  <a:custGeom>
                    <a:gdLst>
                      <a:gd fmla="*/ 11 w 14" name="T0"/>
                      <a:gd fmla="*/ 22 h 22" name="T1"/>
                      <a:gd fmla="*/ 0 w 14" name="T2"/>
                      <a:gd fmla="*/ 3 h 22" name="T3"/>
                      <a:gd fmla="*/ 1 w 14" name="T4"/>
                      <a:gd fmla="*/ 0 h 22" name="T5"/>
                      <a:gd fmla="*/ 14 w 14" name="T6"/>
                      <a:gd fmla="*/ 21 h 22" name="T7"/>
                      <a:gd fmla="*/ 11 w 14" name="T8"/>
                      <a:gd fmla="*/ 22 h 22" name="T9"/>
                    </a:gdLst>
                    <a:cxnLst>
                      <a:cxn ang="0">
                        <a:pos x="T0" y="T1"/>
                      </a:cxn>
                      <a:cxn ang="0">
                        <a:pos x="T2" y="T3"/>
                      </a:cxn>
                      <a:cxn ang="0">
                        <a:pos x="T4" y="T5"/>
                      </a:cxn>
                      <a:cxn ang="0">
                        <a:pos x="T6" y="T7"/>
                      </a:cxn>
                      <a:cxn ang="0">
                        <a:pos x="T8" y="T9"/>
                      </a:cxn>
                    </a:cxnLst>
                    <a:rect b="b" l="0" r="r" t="0"/>
                    <a:pathLst>
                      <a:path h="22" w="14">
                        <a:moveTo>
                          <a:pt x="11" y="22"/>
                        </a:moveTo>
                        <a:cubicBezTo>
                          <a:pt x="9" y="7"/>
                          <a:pt x="0" y="3"/>
                          <a:pt x="0" y="3"/>
                        </a:cubicBezTo>
                        <a:cubicBezTo>
                          <a:pt x="1" y="0"/>
                          <a:pt x="1" y="0"/>
                          <a:pt x="1" y="0"/>
                        </a:cubicBezTo>
                        <a:cubicBezTo>
                          <a:pt x="2" y="0"/>
                          <a:pt x="12" y="5"/>
                          <a:pt x="14" y="21"/>
                        </a:cubicBezTo>
                        <a:lnTo>
                          <a:pt x="11" y="22"/>
                        </a:lnTo>
                        <a:close/>
                      </a:path>
                    </a:pathLst>
                  </a:custGeom>
                  <a:solidFill>
                    <a:schemeClr val="bg1">
                      <a:lumMod val="85000"/>
                    </a:schemeClr>
                  </a:solidFill>
                  <a:ln>
                    <a:noFill/>
                  </a:ln>
                  <a:extLst/>
                </p:spPr>
                <p:txBody>
                  <a:bodyPr anchor="ctr"/>
                  <a:lstStyle/>
                  <a:p>
                    <a:pPr algn="ctr"/>
                    <a:endParaRPr/>
                  </a:p>
                </p:txBody>
              </p:sp>
            </p:grpSp>
            <p:grpSp>
              <p:nvGrpSpPr>
                <p:cNvPr id="42" name="îṧliḓe">
                  <a:extLst>
                    <a:ext uri="{FF2B5EF4-FFF2-40B4-BE49-F238E27FC236}">
                      <a16:creationId xmlns:a16="http://schemas.microsoft.com/office/drawing/2014/main" id="{1CE06109-8B1B-47A9-A25C-1D2F71B68449}"/>
                    </a:ext>
                  </a:extLst>
                </p:cNvPr>
                <p:cNvGrpSpPr/>
                <p:nvPr/>
              </p:nvGrpSpPr>
              <p:grpSpPr>
                <a:xfrm>
                  <a:off x="2627909" y="1485488"/>
                  <a:ext cx="339521" cy="337934"/>
                  <a:chOff x="5698186" y="4535417"/>
                  <a:chExt cx="339521" cy="337934"/>
                </a:xfrm>
              </p:grpSpPr>
              <p:sp>
                <p:nvSpPr>
                  <p:cNvPr id="85" name="íşľíḍe">
                    <a:extLst>
                      <a:ext uri="{FF2B5EF4-FFF2-40B4-BE49-F238E27FC236}">
                        <a16:creationId xmlns:a16="http://schemas.microsoft.com/office/drawing/2014/main" id="{30D3D4A3-45B4-4A73-A4B4-79C7FAF28DA5}"/>
                      </a:ext>
                    </a:extLst>
                  </p:cNvPr>
                  <p:cNvSpPr/>
                  <p:nvPr/>
                </p:nvSpPr>
                <p:spPr bwMode="auto">
                  <a:xfrm>
                    <a:off x="5698186" y="4535417"/>
                    <a:ext cx="339521" cy="337934"/>
                  </a:xfrm>
                  <a:custGeom>
                    <a:gdLst>
                      <a:gd fmla="*/ 45 w 90" name="T0"/>
                      <a:gd fmla="*/ 90 h 90" name="T1"/>
                      <a:gd fmla="*/ 0 w 90" name="T2"/>
                      <a:gd fmla="*/ 45 h 90" name="T3"/>
                      <a:gd fmla="*/ 45 w 90" name="T4"/>
                      <a:gd fmla="*/ 0 h 90" name="T5"/>
                      <a:gd fmla="*/ 90 w 90" name="T6"/>
                      <a:gd fmla="*/ 45 h 90" name="T7"/>
                      <a:gd fmla="*/ 45 w 90" name="T8"/>
                      <a:gd fmla="*/ 90 h 90" name="T9"/>
                      <a:gd fmla="*/ 45 w 90" name="T10"/>
                      <a:gd fmla="*/ 3 h 90" name="T11"/>
                      <a:gd fmla="*/ 3 w 90" name="T12"/>
                      <a:gd fmla="*/ 45 h 90" name="T13"/>
                      <a:gd fmla="*/ 45 w 90" name="T14"/>
                      <a:gd fmla="*/ 87 h 90" name="T15"/>
                      <a:gd fmla="*/ 87 w 90" name="T16"/>
                      <a:gd fmla="*/ 45 h 90" name="T17"/>
                      <a:gd fmla="*/ 45 w 90" name="T18"/>
                      <a:gd fmla="*/ 3 h 9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0" w="90">
                        <a:moveTo>
                          <a:pt x="45" y="90"/>
                        </a:moveTo>
                        <a:cubicBezTo>
                          <a:pt x="20" y="90"/>
                          <a:pt x="0" y="70"/>
                          <a:pt x="0" y="45"/>
                        </a:cubicBezTo>
                        <a:cubicBezTo>
                          <a:pt x="0" y="21"/>
                          <a:pt x="20" y="0"/>
                          <a:pt x="45" y="0"/>
                        </a:cubicBezTo>
                        <a:cubicBezTo>
                          <a:pt x="70" y="0"/>
                          <a:pt x="90" y="21"/>
                          <a:pt x="90" y="45"/>
                        </a:cubicBezTo>
                        <a:cubicBezTo>
                          <a:pt x="90" y="70"/>
                          <a:pt x="70" y="90"/>
                          <a:pt x="45" y="90"/>
                        </a:cubicBezTo>
                        <a:close/>
                        <a:moveTo>
                          <a:pt x="45" y="3"/>
                        </a:moveTo>
                        <a:cubicBezTo>
                          <a:pt x="22" y="3"/>
                          <a:pt x="3" y="22"/>
                          <a:pt x="3" y="45"/>
                        </a:cubicBezTo>
                        <a:cubicBezTo>
                          <a:pt x="3" y="69"/>
                          <a:pt x="22" y="87"/>
                          <a:pt x="45" y="87"/>
                        </a:cubicBezTo>
                        <a:cubicBezTo>
                          <a:pt x="68" y="87"/>
                          <a:pt x="87" y="69"/>
                          <a:pt x="87" y="45"/>
                        </a:cubicBezTo>
                        <a:cubicBezTo>
                          <a:pt x="87" y="22"/>
                          <a:pt x="68" y="3"/>
                          <a:pt x="45" y="3"/>
                        </a:cubicBezTo>
                        <a:close/>
                      </a:path>
                    </a:pathLst>
                  </a:custGeom>
                  <a:solidFill>
                    <a:schemeClr val="bg1">
                      <a:lumMod val="85000"/>
                    </a:schemeClr>
                  </a:solidFill>
                  <a:ln>
                    <a:noFill/>
                  </a:ln>
                  <a:extLst/>
                </p:spPr>
                <p:txBody>
                  <a:bodyPr anchor="ctr"/>
                  <a:lstStyle/>
                  <a:p>
                    <a:pPr algn="ctr"/>
                    <a:endParaRPr/>
                  </a:p>
                </p:txBody>
              </p:sp>
              <p:sp>
                <p:nvSpPr>
                  <p:cNvPr id="86" name="íṣľíde">
                    <a:extLst>
                      <a:ext uri="{FF2B5EF4-FFF2-40B4-BE49-F238E27FC236}">
                        <a16:creationId xmlns:a16="http://schemas.microsoft.com/office/drawing/2014/main" id="{5354E841-E389-4FB6-89BD-AE75E6C4AF6C}"/>
                      </a:ext>
                    </a:extLst>
                  </p:cNvPr>
                  <p:cNvSpPr/>
                  <p:nvPr/>
                </p:nvSpPr>
                <p:spPr bwMode="auto">
                  <a:xfrm>
                    <a:off x="5733090" y="4573495"/>
                    <a:ext cx="271300" cy="266540"/>
                  </a:xfrm>
                  <a:custGeom>
                    <a:gdLst>
                      <a:gd fmla="*/ 36 w 72" name="T0"/>
                      <a:gd fmla="*/ 71 h 71" name="T1"/>
                      <a:gd fmla="*/ 0 w 72" name="T2"/>
                      <a:gd fmla="*/ 35 h 71" name="T3"/>
                      <a:gd fmla="*/ 36 w 72" name="T4"/>
                      <a:gd fmla="*/ 0 h 71" name="T5"/>
                      <a:gd fmla="*/ 72 w 72" name="T6"/>
                      <a:gd fmla="*/ 35 h 71" name="T7"/>
                      <a:gd fmla="*/ 36 w 72" name="T8"/>
                      <a:gd fmla="*/ 71 h 71" name="T9"/>
                      <a:gd fmla="*/ 36 w 72" name="T10"/>
                      <a:gd fmla="*/ 3 h 71" name="T11"/>
                      <a:gd fmla="*/ 3 w 72" name="T12"/>
                      <a:gd fmla="*/ 35 h 71" name="T13"/>
                      <a:gd fmla="*/ 36 w 72" name="T14"/>
                      <a:gd fmla="*/ 68 h 71" name="T15"/>
                      <a:gd fmla="*/ 69 w 72" name="T16"/>
                      <a:gd fmla="*/ 35 h 71" name="T17"/>
                      <a:gd fmla="*/ 36 w 72" name="T18"/>
                      <a:gd fmla="*/ 3 h 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1" w="72">
                        <a:moveTo>
                          <a:pt x="36" y="71"/>
                        </a:moveTo>
                        <a:cubicBezTo>
                          <a:pt x="16" y="71"/>
                          <a:pt x="0" y="55"/>
                          <a:pt x="0" y="35"/>
                        </a:cubicBezTo>
                        <a:cubicBezTo>
                          <a:pt x="0" y="16"/>
                          <a:pt x="16" y="0"/>
                          <a:pt x="36" y="0"/>
                        </a:cubicBezTo>
                        <a:cubicBezTo>
                          <a:pt x="56" y="0"/>
                          <a:pt x="72" y="16"/>
                          <a:pt x="72" y="35"/>
                        </a:cubicBezTo>
                        <a:cubicBezTo>
                          <a:pt x="72" y="55"/>
                          <a:pt x="56" y="71"/>
                          <a:pt x="36" y="71"/>
                        </a:cubicBezTo>
                        <a:close/>
                        <a:moveTo>
                          <a:pt x="36" y="3"/>
                        </a:moveTo>
                        <a:cubicBezTo>
                          <a:pt x="18" y="3"/>
                          <a:pt x="3" y="17"/>
                          <a:pt x="3" y="35"/>
                        </a:cubicBezTo>
                        <a:cubicBezTo>
                          <a:pt x="3" y="53"/>
                          <a:pt x="18" y="68"/>
                          <a:pt x="36" y="68"/>
                        </a:cubicBezTo>
                        <a:cubicBezTo>
                          <a:pt x="54" y="68"/>
                          <a:pt x="69" y="53"/>
                          <a:pt x="69" y="35"/>
                        </a:cubicBezTo>
                        <a:cubicBezTo>
                          <a:pt x="69" y="17"/>
                          <a:pt x="54" y="3"/>
                          <a:pt x="36" y="3"/>
                        </a:cubicBezTo>
                        <a:close/>
                      </a:path>
                    </a:pathLst>
                  </a:custGeom>
                  <a:solidFill>
                    <a:schemeClr val="bg1">
                      <a:lumMod val="85000"/>
                    </a:schemeClr>
                  </a:solidFill>
                  <a:ln>
                    <a:noFill/>
                  </a:ln>
                  <a:extLst/>
                </p:spPr>
                <p:txBody>
                  <a:bodyPr anchor="ctr"/>
                  <a:lstStyle/>
                  <a:p>
                    <a:pPr algn="ctr"/>
                    <a:endParaRPr/>
                  </a:p>
                </p:txBody>
              </p:sp>
              <p:sp>
                <p:nvSpPr>
                  <p:cNvPr id="87" name="iśḷîḍè">
                    <a:extLst>
                      <a:ext uri="{FF2B5EF4-FFF2-40B4-BE49-F238E27FC236}">
                        <a16:creationId xmlns:a16="http://schemas.microsoft.com/office/drawing/2014/main" id="{86FA8B6D-788C-4179-9F52-16A823CC430C}"/>
                      </a:ext>
                    </a:extLst>
                  </p:cNvPr>
                  <p:cNvSpPr/>
                  <p:nvPr/>
                </p:nvSpPr>
                <p:spPr bwMode="auto">
                  <a:xfrm>
                    <a:off x="5845734" y="4686140"/>
                    <a:ext cx="41250" cy="41250"/>
                  </a:xfrm>
                  <a:custGeom>
                    <a:gdLst>
                      <a:gd fmla="*/ 6 w 11" name="T0"/>
                      <a:gd fmla="*/ 11 h 11" name="T1"/>
                      <a:gd fmla="*/ 0 w 11" name="T2"/>
                      <a:gd fmla="*/ 5 h 11" name="T3"/>
                      <a:gd fmla="*/ 6 w 11" name="T4"/>
                      <a:gd fmla="*/ 0 h 11" name="T5"/>
                      <a:gd fmla="*/ 11 w 11" name="T6"/>
                      <a:gd fmla="*/ 5 h 11" name="T7"/>
                      <a:gd fmla="*/ 6 w 11" name="T8"/>
                      <a:gd fmla="*/ 11 h 11" name="T9"/>
                      <a:gd fmla="*/ 6 w 11" name="T10"/>
                      <a:gd fmla="*/ 3 h 11" name="T11"/>
                      <a:gd fmla="*/ 3 w 11" name="T12"/>
                      <a:gd fmla="*/ 5 h 11" name="T13"/>
                      <a:gd fmla="*/ 6 w 11" name="T14"/>
                      <a:gd fmla="*/ 8 h 11" name="T15"/>
                      <a:gd fmla="*/ 8 w 11" name="T16"/>
                      <a:gd fmla="*/ 5 h 11" name="T17"/>
                      <a:gd fmla="*/ 6 w 11" name="T18"/>
                      <a:gd fmla="*/ 3 h 1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 w="11">
                        <a:moveTo>
                          <a:pt x="6" y="11"/>
                        </a:moveTo>
                        <a:cubicBezTo>
                          <a:pt x="3" y="11"/>
                          <a:pt x="0" y="9"/>
                          <a:pt x="0" y="5"/>
                        </a:cubicBezTo>
                        <a:cubicBezTo>
                          <a:pt x="0" y="2"/>
                          <a:pt x="3" y="0"/>
                          <a:pt x="6" y="0"/>
                        </a:cubicBezTo>
                        <a:cubicBezTo>
                          <a:pt x="9" y="0"/>
                          <a:pt x="11" y="2"/>
                          <a:pt x="11" y="5"/>
                        </a:cubicBezTo>
                        <a:cubicBezTo>
                          <a:pt x="11" y="9"/>
                          <a:pt x="9" y="11"/>
                          <a:pt x="6" y="11"/>
                        </a:cubicBezTo>
                        <a:close/>
                        <a:moveTo>
                          <a:pt x="6" y="3"/>
                        </a:moveTo>
                        <a:cubicBezTo>
                          <a:pt x="4" y="3"/>
                          <a:pt x="3" y="4"/>
                          <a:pt x="3" y="5"/>
                        </a:cubicBezTo>
                        <a:cubicBezTo>
                          <a:pt x="3" y="7"/>
                          <a:pt x="4" y="8"/>
                          <a:pt x="6" y="8"/>
                        </a:cubicBezTo>
                        <a:cubicBezTo>
                          <a:pt x="7" y="8"/>
                          <a:pt x="8" y="7"/>
                          <a:pt x="8" y="5"/>
                        </a:cubicBezTo>
                        <a:cubicBezTo>
                          <a:pt x="8" y="4"/>
                          <a:pt x="7" y="3"/>
                          <a:pt x="6" y="3"/>
                        </a:cubicBezTo>
                        <a:close/>
                      </a:path>
                    </a:pathLst>
                  </a:custGeom>
                  <a:solidFill>
                    <a:schemeClr val="bg1">
                      <a:lumMod val="85000"/>
                    </a:schemeClr>
                  </a:solidFill>
                  <a:ln>
                    <a:noFill/>
                  </a:ln>
                  <a:extLst/>
                </p:spPr>
                <p:txBody>
                  <a:bodyPr anchor="ctr"/>
                  <a:lstStyle/>
                  <a:p>
                    <a:pPr algn="ctr"/>
                    <a:endParaRPr/>
                  </a:p>
                </p:txBody>
              </p:sp>
              <p:sp>
                <p:nvSpPr>
                  <p:cNvPr id="88" name="îṣ1îḑé">
                    <a:extLst>
                      <a:ext uri="{FF2B5EF4-FFF2-40B4-BE49-F238E27FC236}">
                        <a16:creationId xmlns:a16="http://schemas.microsoft.com/office/drawing/2014/main" id="{28BA9821-8457-4141-9AB5-4AAB17C6061A}"/>
                      </a:ext>
                    </a:extLst>
                  </p:cNvPr>
                  <p:cNvSpPr/>
                  <p:nvPr/>
                </p:nvSpPr>
                <p:spPr bwMode="auto">
                  <a:xfrm>
                    <a:off x="5853667" y="4598880"/>
                    <a:ext cx="30145" cy="98366"/>
                  </a:xfrm>
                  <a:custGeom>
                    <a:gdLst>
                      <a:gd fmla="*/ 5 w 8" name="T0"/>
                      <a:gd fmla="*/ 26 h 26" name="T1"/>
                      <a:gd fmla="*/ 4 w 8" name="T2"/>
                      <a:gd fmla="*/ 6 h 26" name="T3"/>
                      <a:gd fmla="*/ 3 w 8" name="T4"/>
                      <a:gd fmla="*/ 24 h 26" name="T5"/>
                      <a:gd fmla="*/ 0 w 8" name="T6"/>
                      <a:gd fmla="*/ 24 h 26" name="T7"/>
                      <a:gd fmla="*/ 3 w 8" name="T8"/>
                      <a:gd fmla="*/ 1 h 26" name="T9"/>
                      <a:gd fmla="*/ 5 w 8" name="T10"/>
                      <a:gd fmla="*/ 1 h 26" name="T11"/>
                      <a:gd fmla="*/ 8 w 8" name="T12"/>
                      <a:gd fmla="*/ 26 h 26" name="T13"/>
                      <a:gd fmla="*/ 5 w 8" name="T14"/>
                      <a:gd fmla="*/ 26 h 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6" w="8">
                        <a:moveTo>
                          <a:pt x="5" y="26"/>
                        </a:moveTo>
                        <a:cubicBezTo>
                          <a:pt x="5" y="18"/>
                          <a:pt x="5" y="10"/>
                          <a:pt x="4" y="6"/>
                        </a:cubicBezTo>
                        <a:cubicBezTo>
                          <a:pt x="3" y="10"/>
                          <a:pt x="3" y="17"/>
                          <a:pt x="3" y="24"/>
                        </a:cubicBezTo>
                        <a:cubicBezTo>
                          <a:pt x="0" y="24"/>
                          <a:pt x="0" y="24"/>
                          <a:pt x="0" y="24"/>
                        </a:cubicBezTo>
                        <a:cubicBezTo>
                          <a:pt x="0" y="15"/>
                          <a:pt x="0" y="3"/>
                          <a:pt x="3" y="1"/>
                        </a:cubicBezTo>
                        <a:cubicBezTo>
                          <a:pt x="4" y="0"/>
                          <a:pt x="4" y="0"/>
                          <a:pt x="5" y="1"/>
                        </a:cubicBezTo>
                        <a:cubicBezTo>
                          <a:pt x="6" y="1"/>
                          <a:pt x="8" y="2"/>
                          <a:pt x="8" y="26"/>
                        </a:cubicBezTo>
                        <a:lnTo>
                          <a:pt x="5" y="26"/>
                        </a:lnTo>
                        <a:close/>
                      </a:path>
                    </a:pathLst>
                  </a:custGeom>
                  <a:solidFill>
                    <a:schemeClr val="bg1">
                      <a:lumMod val="85000"/>
                    </a:schemeClr>
                  </a:solidFill>
                  <a:ln>
                    <a:noFill/>
                  </a:ln>
                  <a:extLst/>
                </p:spPr>
                <p:txBody>
                  <a:bodyPr anchor="ctr"/>
                  <a:lstStyle/>
                  <a:p>
                    <a:pPr algn="ctr"/>
                    <a:endParaRPr/>
                  </a:p>
                </p:txBody>
              </p:sp>
              <p:sp>
                <p:nvSpPr>
                  <p:cNvPr id="89" name="î$líḓê">
                    <a:extLst>
                      <a:ext uri="{FF2B5EF4-FFF2-40B4-BE49-F238E27FC236}">
                        <a16:creationId xmlns:a16="http://schemas.microsoft.com/office/drawing/2014/main" id="{FF7617A3-6585-4FDA-A8FA-A7DD1AC6057D}"/>
                      </a:ext>
                    </a:extLst>
                  </p:cNvPr>
                  <p:cNvSpPr/>
                  <p:nvPr/>
                </p:nvSpPr>
                <p:spPr bwMode="auto">
                  <a:xfrm>
                    <a:off x="5763233" y="4689313"/>
                    <a:ext cx="93606" cy="44423"/>
                  </a:xfrm>
                  <a:custGeom>
                    <a:gdLst>
                      <a:gd fmla="*/ 5 w 25" name="T0"/>
                      <a:gd fmla="*/ 12 h 12" name="T1"/>
                      <a:gd fmla="*/ 1 w 25" name="T2"/>
                      <a:gd fmla="*/ 11 h 12" name="T3"/>
                      <a:gd fmla="*/ 0 w 25" name="T4"/>
                      <a:gd fmla="*/ 9 h 12" name="T5"/>
                      <a:gd fmla="*/ 24 w 25" name="T6"/>
                      <a:gd fmla="*/ 0 h 12" name="T7"/>
                      <a:gd fmla="*/ 25 w 25" name="T8"/>
                      <a:gd fmla="*/ 3 h 12" name="T9"/>
                      <a:gd fmla="*/ 6 w 25" name="T10"/>
                      <a:gd fmla="*/ 9 h 12" name="T11"/>
                      <a:gd fmla="*/ 24 w 25" name="T12"/>
                      <a:gd fmla="*/ 6 h 12" name="T13"/>
                      <a:gd fmla="*/ 24 w 25" name="T14"/>
                      <a:gd fmla="*/ 8 h 12" name="T15"/>
                      <a:gd fmla="*/ 5 w 25" name="T16"/>
                      <a:gd fmla="*/ 1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25">
                        <a:moveTo>
                          <a:pt x="5" y="12"/>
                        </a:moveTo>
                        <a:cubicBezTo>
                          <a:pt x="3" y="12"/>
                          <a:pt x="2" y="11"/>
                          <a:pt x="1" y="11"/>
                        </a:cubicBezTo>
                        <a:cubicBezTo>
                          <a:pt x="0" y="10"/>
                          <a:pt x="0" y="9"/>
                          <a:pt x="0" y="9"/>
                        </a:cubicBezTo>
                        <a:cubicBezTo>
                          <a:pt x="1" y="8"/>
                          <a:pt x="1" y="6"/>
                          <a:pt x="24" y="0"/>
                        </a:cubicBezTo>
                        <a:cubicBezTo>
                          <a:pt x="25" y="3"/>
                          <a:pt x="25" y="3"/>
                          <a:pt x="25" y="3"/>
                        </a:cubicBezTo>
                        <a:cubicBezTo>
                          <a:pt x="18" y="5"/>
                          <a:pt x="10" y="7"/>
                          <a:pt x="6" y="9"/>
                        </a:cubicBezTo>
                        <a:cubicBezTo>
                          <a:pt x="10" y="8"/>
                          <a:pt x="17" y="7"/>
                          <a:pt x="24" y="6"/>
                        </a:cubicBezTo>
                        <a:cubicBezTo>
                          <a:pt x="24" y="8"/>
                          <a:pt x="24" y="8"/>
                          <a:pt x="24" y="8"/>
                        </a:cubicBezTo>
                        <a:cubicBezTo>
                          <a:pt x="18" y="10"/>
                          <a:pt x="10" y="12"/>
                          <a:pt x="5" y="12"/>
                        </a:cubicBezTo>
                        <a:close/>
                      </a:path>
                    </a:pathLst>
                  </a:custGeom>
                  <a:solidFill>
                    <a:schemeClr val="bg1">
                      <a:lumMod val="85000"/>
                    </a:schemeClr>
                  </a:solidFill>
                  <a:ln>
                    <a:noFill/>
                  </a:ln>
                  <a:extLst/>
                </p:spPr>
                <p:txBody>
                  <a:bodyPr anchor="ctr"/>
                  <a:lstStyle/>
                  <a:p>
                    <a:pPr algn="ctr"/>
                    <a:endParaRPr/>
                  </a:p>
                </p:txBody>
              </p:sp>
            </p:grpSp>
            <p:grpSp>
              <p:nvGrpSpPr>
                <p:cNvPr id="43" name="ïṩḻíḍé">
                  <a:extLst>
                    <a:ext uri="{FF2B5EF4-FFF2-40B4-BE49-F238E27FC236}">
                      <a16:creationId xmlns:a16="http://schemas.microsoft.com/office/drawing/2014/main" id="{81E75EE9-1FC1-4338-BAC9-E7EE3001E1FB}"/>
                    </a:ext>
                  </a:extLst>
                </p:cNvPr>
                <p:cNvGrpSpPr/>
                <p:nvPr/>
              </p:nvGrpSpPr>
              <p:grpSpPr>
                <a:xfrm>
                  <a:off x="3272006" y="1596959"/>
                  <a:ext cx="425193" cy="425194"/>
                  <a:chOff x="5623618" y="3915078"/>
                  <a:chExt cx="425193" cy="425194"/>
                </a:xfrm>
              </p:grpSpPr>
              <p:sp>
                <p:nvSpPr>
                  <p:cNvPr id="80" name="îṧḷîḋè">
                    <a:extLst>
                      <a:ext uri="{FF2B5EF4-FFF2-40B4-BE49-F238E27FC236}">
                        <a16:creationId xmlns:a16="http://schemas.microsoft.com/office/drawing/2014/main" id="{59AC5151-4253-4E7B-9B8C-9DE2776B7E6B}"/>
                      </a:ext>
                    </a:extLst>
                  </p:cNvPr>
                  <p:cNvSpPr/>
                  <p:nvPr/>
                </p:nvSpPr>
                <p:spPr bwMode="auto">
                  <a:xfrm>
                    <a:off x="5653762" y="3942049"/>
                    <a:ext cx="11106" cy="376011"/>
                  </a:xfrm>
                  <a:prstGeom prst="rect">
                    <a:avLst/>
                  </a:prstGeom>
                  <a:solidFill>
                    <a:schemeClr val="bg1">
                      <a:lumMod val="85000"/>
                    </a:schemeClr>
                  </a:solidFill>
                  <a:ln>
                    <a:noFill/>
                  </a:ln>
                  <a:extLst/>
                </p:spPr>
                <p:txBody>
                  <a:bodyPr anchor="ctr"/>
                  <a:lstStyle/>
                  <a:p>
                    <a:pPr algn="ctr"/>
                    <a:endParaRPr/>
                  </a:p>
                </p:txBody>
              </p:sp>
              <p:sp>
                <p:nvSpPr>
                  <p:cNvPr id="81" name="îSḻiďé">
                    <a:extLst>
                      <a:ext uri="{FF2B5EF4-FFF2-40B4-BE49-F238E27FC236}">
                        <a16:creationId xmlns:a16="http://schemas.microsoft.com/office/drawing/2014/main" id="{B93F0666-8A64-4FE8-83B6-99F0A87905E8}"/>
                      </a:ext>
                    </a:extLst>
                  </p:cNvPr>
                  <p:cNvSpPr/>
                  <p:nvPr/>
                </p:nvSpPr>
                <p:spPr bwMode="auto">
                  <a:xfrm>
                    <a:off x="5623618" y="3915078"/>
                    <a:ext cx="60288" cy="82500"/>
                  </a:xfrm>
                  <a:custGeom>
                    <a:gdLst>
                      <a:gd fmla="*/ 7 w 38" name="T0"/>
                      <a:gd fmla="*/ 52 h 52" name="T1"/>
                      <a:gd fmla="*/ 0 w 38" name="T2"/>
                      <a:gd fmla="*/ 48 h 52" name="T3"/>
                      <a:gd fmla="*/ 21 w 38" name="T4"/>
                      <a:gd fmla="*/ 0 h 52" name="T5"/>
                      <a:gd fmla="*/ 38 w 38" name="T6"/>
                      <a:gd fmla="*/ 45 h 52" name="T7"/>
                      <a:gd fmla="*/ 31 w 38" name="T8"/>
                      <a:gd fmla="*/ 48 h 52" name="T9"/>
                      <a:gd fmla="*/ 21 w 38" name="T10"/>
                      <a:gd fmla="*/ 19 h 52" name="T11"/>
                      <a:gd fmla="*/ 7 w 38" name="T12"/>
                      <a:gd fmla="*/ 52 h 52" name="T13"/>
                    </a:gdLst>
                    <a:cxnLst>
                      <a:cxn ang="0">
                        <a:pos x="T0" y="T1"/>
                      </a:cxn>
                      <a:cxn ang="0">
                        <a:pos x="T2" y="T3"/>
                      </a:cxn>
                      <a:cxn ang="0">
                        <a:pos x="T4" y="T5"/>
                      </a:cxn>
                      <a:cxn ang="0">
                        <a:pos x="T6" y="T7"/>
                      </a:cxn>
                      <a:cxn ang="0">
                        <a:pos x="T8" y="T9"/>
                      </a:cxn>
                      <a:cxn ang="0">
                        <a:pos x="T10" y="T11"/>
                      </a:cxn>
                      <a:cxn ang="0">
                        <a:pos x="T12" y="T13"/>
                      </a:cxn>
                    </a:cxnLst>
                    <a:rect b="b" l="0" r="r" t="0"/>
                    <a:pathLst>
                      <a:path h="52" w="38">
                        <a:moveTo>
                          <a:pt x="7" y="52"/>
                        </a:moveTo>
                        <a:lnTo>
                          <a:pt x="0" y="48"/>
                        </a:lnTo>
                        <a:lnTo>
                          <a:pt x="21" y="0"/>
                        </a:lnTo>
                        <a:lnTo>
                          <a:pt x="38" y="45"/>
                        </a:lnTo>
                        <a:lnTo>
                          <a:pt x="31" y="48"/>
                        </a:lnTo>
                        <a:lnTo>
                          <a:pt x="21" y="19"/>
                        </a:lnTo>
                        <a:lnTo>
                          <a:pt x="7" y="52"/>
                        </a:lnTo>
                        <a:close/>
                      </a:path>
                    </a:pathLst>
                  </a:custGeom>
                  <a:solidFill>
                    <a:schemeClr val="bg1">
                      <a:lumMod val="85000"/>
                    </a:schemeClr>
                  </a:solidFill>
                  <a:ln>
                    <a:noFill/>
                  </a:ln>
                  <a:extLst/>
                </p:spPr>
                <p:txBody>
                  <a:bodyPr anchor="ctr"/>
                  <a:lstStyle/>
                  <a:p>
                    <a:pPr algn="ctr"/>
                    <a:endParaRPr/>
                  </a:p>
                </p:txBody>
              </p:sp>
              <p:sp>
                <p:nvSpPr>
                  <p:cNvPr id="82" name="ïsļïḑê">
                    <a:extLst>
                      <a:ext uri="{FF2B5EF4-FFF2-40B4-BE49-F238E27FC236}">
                        <a16:creationId xmlns:a16="http://schemas.microsoft.com/office/drawing/2014/main" id="{DA43179C-4071-4B3C-AC18-236D3D0D392D}"/>
                      </a:ext>
                    </a:extLst>
                  </p:cNvPr>
                  <p:cNvSpPr/>
                  <p:nvPr/>
                </p:nvSpPr>
                <p:spPr bwMode="auto">
                  <a:xfrm>
                    <a:off x="5653762" y="4305369"/>
                    <a:ext cx="369666" cy="12692"/>
                  </a:xfrm>
                  <a:prstGeom prst="rect">
                    <a:avLst/>
                  </a:prstGeom>
                  <a:solidFill>
                    <a:schemeClr val="bg1">
                      <a:lumMod val="85000"/>
                    </a:schemeClr>
                  </a:solidFill>
                  <a:ln>
                    <a:noFill/>
                  </a:ln>
                  <a:extLst/>
                </p:spPr>
                <p:txBody>
                  <a:bodyPr anchor="ctr"/>
                  <a:lstStyle/>
                  <a:p>
                    <a:pPr algn="ctr"/>
                    <a:endParaRPr/>
                  </a:p>
                </p:txBody>
              </p:sp>
              <p:sp>
                <p:nvSpPr>
                  <p:cNvPr id="83" name="íṣľiḑé">
                    <a:extLst>
                      <a:ext uri="{FF2B5EF4-FFF2-40B4-BE49-F238E27FC236}">
                        <a16:creationId xmlns:a16="http://schemas.microsoft.com/office/drawing/2014/main" id="{4B7455DD-33B4-483F-98B9-7C23E52269E5}"/>
                      </a:ext>
                    </a:extLst>
                  </p:cNvPr>
                  <p:cNvSpPr/>
                  <p:nvPr/>
                </p:nvSpPr>
                <p:spPr bwMode="auto">
                  <a:xfrm>
                    <a:off x="5969484" y="4279984"/>
                    <a:ext cx="79327" cy="60288"/>
                  </a:xfrm>
                  <a:custGeom>
                    <a:gdLst>
                      <a:gd fmla="*/ 5 w 50" name="T0"/>
                      <a:gd fmla="*/ 38 h 38" name="T1"/>
                      <a:gd fmla="*/ 3 w 50" name="T2"/>
                      <a:gd fmla="*/ 31 h 38" name="T3"/>
                      <a:gd fmla="*/ 31 w 50" name="T4"/>
                      <a:gd fmla="*/ 21 h 38" name="T5"/>
                      <a:gd fmla="*/ 0 w 50" name="T6"/>
                      <a:gd fmla="*/ 7 h 38" name="T7"/>
                      <a:gd fmla="*/ 3 w 50" name="T8"/>
                      <a:gd fmla="*/ 0 h 38" name="T9"/>
                      <a:gd fmla="*/ 50 w 50" name="T10"/>
                      <a:gd fmla="*/ 21 h 38" name="T11"/>
                      <a:gd fmla="*/ 5 w 50" name="T12"/>
                      <a:gd fmla="*/ 38 h 38" name="T13"/>
                    </a:gdLst>
                    <a:cxnLst>
                      <a:cxn ang="0">
                        <a:pos x="T0" y="T1"/>
                      </a:cxn>
                      <a:cxn ang="0">
                        <a:pos x="T2" y="T3"/>
                      </a:cxn>
                      <a:cxn ang="0">
                        <a:pos x="T4" y="T5"/>
                      </a:cxn>
                      <a:cxn ang="0">
                        <a:pos x="T6" y="T7"/>
                      </a:cxn>
                      <a:cxn ang="0">
                        <a:pos x="T8" y="T9"/>
                      </a:cxn>
                      <a:cxn ang="0">
                        <a:pos x="T10" y="T11"/>
                      </a:cxn>
                      <a:cxn ang="0">
                        <a:pos x="T12" y="T13"/>
                      </a:cxn>
                    </a:cxnLst>
                    <a:rect b="b" l="0" r="r" t="0"/>
                    <a:pathLst>
                      <a:path h="38" w="50">
                        <a:moveTo>
                          <a:pt x="5" y="38"/>
                        </a:moveTo>
                        <a:lnTo>
                          <a:pt x="3" y="31"/>
                        </a:lnTo>
                        <a:lnTo>
                          <a:pt x="31" y="21"/>
                        </a:lnTo>
                        <a:lnTo>
                          <a:pt x="0" y="7"/>
                        </a:lnTo>
                        <a:lnTo>
                          <a:pt x="3" y="0"/>
                        </a:lnTo>
                        <a:lnTo>
                          <a:pt x="50" y="21"/>
                        </a:lnTo>
                        <a:lnTo>
                          <a:pt x="5" y="38"/>
                        </a:lnTo>
                        <a:close/>
                      </a:path>
                    </a:pathLst>
                  </a:custGeom>
                  <a:solidFill>
                    <a:schemeClr val="bg1">
                      <a:lumMod val="85000"/>
                    </a:schemeClr>
                  </a:solidFill>
                  <a:ln>
                    <a:noFill/>
                  </a:ln>
                  <a:extLst/>
                </p:spPr>
                <p:txBody>
                  <a:bodyPr anchor="ctr"/>
                  <a:lstStyle/>
                  <a:p>
                    <a:pPr algn="ctr"/>
                    <a:endParaRPr/>
                  </a:p>
                </p:txBody>
              </p:sp>
              <p:sp>
                <p:nvSpPr>
                  <p:cNvPr id="84" name="îṣľïḓè">
                    <a:extLst>
                      <a:ext uri="{FF2B5EF4-FFF2-40B4-BE49-F238E27FC236}">
                        <a16:creationId xmlns:a16="http://schemas.microsoft.com/office/drawing/2014/main" id="{23B1CB67-ACF3-49CD-B612-A824CBF2FE4F}"/>
                      </a:ext>
                    </a:extLst>
                  </p:cNvPr>
                  <p:cNvSpPr/>
                  <p:nvPr/>
                </p:nvSpPr>
                <p:spPr bwMode="auto">
                  <a:xfrm>
                    <a:off x="5653762" y="4084838"/>
                    <a:ext cx="304617" cy="228463"/>
                  </a:xfrm>
                  <a:custGeom>
                    <a:gdLst>
                      <a:gd fmla="*/ 78 w 81" name="T0"/>
                      <a:gd fmla="*/ 61 h 61" name="T1"/>
                      <a:gd fmla="*/ 63 w 81" name="T2"/>
                      <a:gd fmla="*/ 5 h 61" name="T3"/>
                      <a:gd fmla="*/ 55 w 81" name="T4"/>
                      <a:gd fmla="*/ 4 h 61" name="T5"/>
                      <a:gd fmla="*/ 48 w 81" name="T6"/>
                      <a:gd fmla="*/ 23 h 61" name="T7"/>
                      <a:gd fmla="*/ 39 w 81" name="T8"/>
                      <a:gd fmla="*/ 44 h 61" name="T9"/>
                      <a:gd fmla="*/ 23 w 81" name="T10"/>
                      <a:gd fmla="*/ 37 h 61" name="T11"/>
                      <a:gd fmla="*/ 15 w 81" name="T12"/>
                      <a:gd fmla="*/ 28 h 61" name="T13"/>
                      <a:gd fmla="*/ 13 w 81" name="T14"/>
                      <a:gd fmla="*/ 29 h 61" name="T15"/>
                      <a:gd fmla="*/ 3 w 81" name="T16"/>
                      <a:gd fmla="*/ 59 h 61" name="T17"/>
                      <a:gd fmla="*/ 0 w 81" name="T18"/>
                      <a:gd fmla="*/ 58 h 61" name="T19"/>
                      <a:gd fmla="*/ 11 w 81" name="T20"/>
                      <a:gd fmla="*/ 26 h 61" name="T21"/>
                      <a:gd fmla="*/ 16 w 81" name="T22"/>
                      <a:gd fmla="*/ 26 h 61" name="T23"/>
                      <a:gd fmla="*/ 26 w 81" name="T24"/>
                      <a:gd fmla="*/ 35 h 61" name="T25"/>
                      <a:gd fmla="*/ 38 w 81" name="T26"/>
                      <a:gd fmla="*/ 41 h 61" name="T27"/>
                      <a:gd fmla="*/ 45 w 81" name="T28"/>
                      <a:gd fmla="*/ 23 h 61" name="T29"/>
                      <a:gd fmla="*/ 54 w 81" name="T30"/>
                      <a:gd fmla="*/ 2 h 61" name="T31"/>
                      <a:gd fmla="*/ 64 w 81" name="T32"/>
                      <a:gd fmla="*/ 3 h 61" name="T33"/>
                      <a:gd fmla="*/ 81 w 81" name="T34"/>
                      <a:gd fmla="*/ 61 h 61" name="T35"/>
                      <a:gd fmla="*/ 78 w 81" name="T36"/>
                      <a:gd fmla="*/ 61 h 61"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1" w="81">
                        <a:moveTo>
                          <a:pt x="78" y="61"/>
                        </a:moveTo>
                        <a:cubicBezTo>
                          <a:pt x="78" y="47"/>
                          <a:pt x="75" y="11"/>
                          <a:pt x="63" y="5"/>
                        </a:cubicBezTo>
                        <a:cubicBezTo>
                          <a:pt x="60" y="4"/>
                          <a:pt x="57" y="3"/>
                          <a:pt x="55" y="4"/>
                        </a:cubicBezTo>
                        <a:cubicBezTo>
                          <a:pt x="51" y="7"/>
                          <a:pt x="50" y="15"/>
                          <a:pt x="48" y="23"/>
                        </a:cubicBezTo>
                        <a:cubicBezTo>
                          <a:pt x="47" y="33"/>
                          <a:pt x="45" y="41"/>
                          <a:pt x="39" y="44"/>
                        </a:cubicBezTo>
                        <a:cubicBezTo>
                          <a:pt x="31" y="48"/>
                          <a:pt x="27" y="42"/>
                          <a:pt x="23" y="37"/>
                        </a:cubicBezTo>
                        <a:cubicBezTo>
                          <a:pt x="21" y="33"/>
                          <a:pt x="19" y="30"/>
                          <a:pt x="15" y="28"/>
                        </a:cubicBezTo>
                        <a:cubicBezTo>
                          <a:pt x="14" y="28"/>
                          <a:pt x="13" y="28"/>
                          <a:pt x="13" y="29"/>
                        </a:cubicBezTo>
                        <a:cubicBezTo>
                          <a:pt x="7" y="32"/>
                          <a:pt x="4" y="51"/>
                          <a:pt x="3" y="59"/>
                        </a:cubicBezTo>
                        <a:cubicBezTo>
                          <a:pt x="0" y="58"/>
                          <a:pt x="0" y="58"/>
                          <a:pt x="0" y="58"/>
                        </a:cubicBezTo>
                        <a:cubicBezTo>
                          <a:pt x="0" y="55"/>
                          <a:pt x="3" y="30"/>
                          <a:pt x="11" y="26"/>
                        </a:cubicBezTo>
                        <a:cubicBezTo>
                          <a:pt x="13" y="25"/>
                          <a:pt x="14" y="25"/>
                          <a:pt x="16" y="26"/>
                        </a:cubicBezTo>
                        <a:cubicBezTo>
                          <a:pt x="21" y="28"/>
                          <a:pt x="23" y="32"/>
                          <a:pt x="26" y="35"/>
                        </a:cubicBezTo>
                        <a:cubicBezTo>
                          <a:pt x="30" y="41"/>
                          <a:pt x="32" y="44"/>
                          <a:pt x="38" y="41"/>
                        </a:cubicBezTo>
                        <a:cubicBezTo>
                          <a:pt x="42" y="39"/>
                          <a:pt x="44" y="31"/>
                          <a:pt x="45" y="23"/>
                        </a:cubicBezTo>
                        <a:cubicBezTo>
                          <a:pt x="47" y="13"/>
                          <a:pt x="48" y="5"/>
                          <a:pt x="54" y="2"/>
                        </a:cubicBezTo>
                        <a:cubicBezTo>
                          <a:pt x="57" y="0"/>
                          <a:pt x="60" y="1"/>
                          <a:pt x="64" y="3"/>
                        </a:cubicBezTo>
                        <a:cubicBezTo>
                          <a:pt x="80" y="10"/>
                          <a:pt x="81" y="59"/>
                          <a:pt x="81" y="61"/>
                        </a:cubicBezTo>
                        <a:lnTo>
                          <a:pt x="78" y="61"/>
                        </a:lnTo>
                        <a:close/>
                      </a:path>
                    </a:pathLst>
                  </a:custGeom>
                  <a:solidFill>
                    <a:schemeClr val="bg1">
                      <a:lumMod val="85000"/>
                    </a:schemeClr>
                  </a:solidFill>
                  <a:ln>
                    <a:noFill/>
                  </a:ln>
                  <a:extLst/>
                </p:spPr>
                <p:txBody>
                  <a:bodyPr anchor="ctr"/>
                  <a:lstStyle/>
                  <a:p>
                    <a:pPr algn="ctr"/>
                    <a:endParaRPr/>
                  </a:p>
                </p:txBody>
              </p:sp>
            </p:grpSp>
            <p:grpSp>
              <p:nvGrpSpPr>
                <p:cNvPr id="44" name="íṧļïḓe">
                  <a:extLst>
                    <a:ext uri="{FF2B5EF4-FFF2-40B4-BE49-F238E27FC236}">
                      <a16:creationId xmlns:a16="http://schemas.microsoft.com/office/drawing/2014/main" id="{0D797235-10EE-43F7-8D50-5D6125B79B1D}"/>
                    </a:ext>
                  </a:extLst>
                </p:cNvPr>
                <p:cNvGrpSpPr/>
                <p:nvPr/>
              </p:nvGrpSpPr>
              <p:grpSpPr>
                <a:xfrm>
                  <a:off x="4263837" y="2865836"/>
                  <a:ext cx="380772" cy="341108"/>
                  <a:chOff x="5100057" y="4749602"/>
                  <a:chExt cx="380772" cy="341108"/>
                </a:xfrm>
              </p:grpSpPr>
              <p:sp>
                <p:nvSpPr>
                  <p:cNvPr id="78" name="ïSḻîḓè">
                    <a:extLst>
                      <a:ext uri="{FF2B5EF4-FFF2-40B4-BE49-F238E27FC236}">
                        <a16:creationId xmlns:a16="http://schemas.microsoft.com/office/drawing/2014/main" id="{3046FAFD-F6B0-4742-9F27-28F4D6C0F2BA}"/>
                      </a:ext>
                    </a:extLst>
                  </p:cNvPr>
                  <p:cNvSpPr/>
                  <p:nvPr/>
                </p:nvSpPr>
                <p:spPr bwMode="auto">
                  <a:xfrm>
                    <a:off x="5100057" y="4809891"/>
                    <a:ext cx="282405" cy="280819"/>
                  </a:xfrm>
                  <a:custGeom>
                    <a:gdLst>
                      <a:gd fmla="*/ 72 w 75" name="T0"/>
                      <a:gd fmla="*/ 72 h 75" name="T1"/>
                      <a:gd fmla="*/ 3 w 75" name="T2"/>
                      <a:gd fmla="*/ 72 h 75" name="T3"/>
                      <a:gd fmla="*/ 3 w 75" name="T4"/>
                      <a:gd fmla="*/ 3 h 75" name="T5"/>
                      <a:gd fmla="*/ 16 w 75" name="T6"/>
                      <a:gd fmla="*/ 3 h 75" name="T7"/>
                      <a:gd fmla="*/ 15 w 75" name="T8"/>
                      <a:gd fmla="*/ 0 h 75" name="T9"/>
                      <a:gd fmla="*/ 0 w 75" name="T10"/>
                      <a:gd fmla="*/ 0 h 75" name="T11"/>
                      <a:gd fmla="*/ 0 w 75" name="T12"/>
                      <a:gd fmla="*/ 75 h 75" name="T13"/>
                      <a:gd fmla="*/ 75 w 75" name="T14"/>
                      <a:gd fmla="*/ 75 h 75" name="T15"/>
                      <a:gd fmla="*/ 75 w 75" name="T16"/>
                      <a:gd fmla="*/ 27 h 75" name="T17"/>
                      <a:gd fmla="*/ 72 w 75" name="T18"/>
                      <a:gd fmla="*/ 29 h 75" name="T19"/>
                      <a:gd fmla="*/ 72 w 75" name="T20"/>
                      <a:gd fmla="*/ 72 h 75" name="T21"/>
                      <a:gd fmla="*/ 28 w 75" name="T22"/>
                      <a:gd fmla="*/ 0 h 75" name="T23"/>
                      <a:gd fmla="*/ 29 w 75" name="T24"/>
                      <a:gd fmla="*/ 3 h 75" name="T25"/>
                      <a:gd fmla="*/ 72 w 75" name="T26"/>
                      <a:gd fmla="*/ 3 h 75" name="T27"/>
                      <a:gd fmla="*/ 72 w 75" name="T28"/>
                      <a:gd fmla="*/ 13 h 75" name="T29"/>
                      <a:gd fmla="*/ 75 w 75" name="T30"/>
                      <a:gd fmla="*/ 11 h 75" name="T31"/>
                      <a:gd fmla="*/ 75 w 75" name="T32"/>
                      <a:gd fmla="*/ 0 h 75" name="T33"/>
                      <a:gd fmla="*/ 28 w 75" name="T34"/>
                      <a:gd fmla="*/ 0 h 7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5" w="75">
                        <a:moveTo>
                          <a:pt x="72" y="72"/>
                        </a:moveTo>
                        <a:cubicBezTo>
                          <a:pt x="3" y="72"/>
                          <a:pt x="3" y="72"/>
                          <a:pt x="3" y="72"/>
                        </a:cubicBezTo>
                        <a:cubicBezTo>
                          <a:pt x="3" y="3"/>
                          <a:pt x="3" y="3"/>
                          <a:pt x="3" y="3"/>
                        </a:cubicBezTo>
                        <a:cubicBezTo>
                          <a:pt x="16" y="3"/>
                          <a:pt x="16" y="3"/>
                          <a:pt x="16" y="3"/>
                        </a:cubicBezTo>
                        <a:cubicBezTo>
                          <a:pt x="15" y="2"/>
                          <a:pt x="15" y="1"/>
                          <a:pt x="15" y="0"/>
                        </a:cubicBezTo>
                        <a:cubicBezTo>
                          <a:pt x="0" y="0"/>
                          <a:pt x="0" y="0"/>
                          <a:pt x="0" y="0"/>
                        </a:cubicBezTo>
                        <a:cubicBezTo>
                          <a:pt x="0" y="75"/>
                          <a:pt x="0" y="75"/>
                          <a:pt x="0" y="75"/>
                        </a:cubicBezTo>
                        <a:cubicBezTo>
                          <a:pt x="75" y="75"/>
                          <a:pt x="75" y="75"/>
                          <a:pt x="75" y="75"/>
                        </a:cubicBezTo>
                        <a:cubicBezTo>
                          <a:pt x="75" y="27"/>
                          <a:pt x="75" y="27"/>
                          <a:pt x="75" y="27"/>
                        </a:cubicBezTo>
                        <a:cubicBezTo>
                          <a:pt x="74" y="28"/>
                          <a:pt x="73" y="29"/>
                          <a:pt x="72" y="29"/>
                        </a:cubicBezTo>
                        <a:lnTo>
                          <a:pt x="72" y="72"/>
                        </a:lnTo>
                        <a:close/>
                        <a:moveTo>
                          <a:pt x="28" y="0"/>
                        </a:moveTo>
                        <a:cubicBezTo>
                          <a:pt x="28" y="1"/>
                          <a:pt x="29" y="2"/>
                          <a:pt x="29" y="3"/>
                        </a:cubicBezTo>
                        <a:cubicBezTo>
                          <a:pt x="72" y="3"/>
                          <a:pt x="72" y="3"/>
                          <a:pt x="72" y="3"/>
                        </a:cubicBezTo>
                        <a:cubicBezTo>
                          <a:pt x="72" y="13"/>
                          <a:pt x="72" y="13"/>
                          <a:pt x="72" y="13"/>
                        </a:cubicBezTo>
                        <a:cubicBezTo>
                          <a:pt x="73" y="13"/>
                          <a:pt x="74" y="12"/>
                          <a:pt x="75" y="11"/>
                        </a:cubicBezTo>
                        <a:cubicBezTo>
                          <a:pt x="75" y="0"/>
                          <a:pt x="75" y="0"/>
                          <a:pt x="75" y="0"/>
                        </a:cubicBezTo>
                        <a:lnTo>
                          <a:pt x="28" y="0"/>
                        </a:lnTo>
                        <a:close/>
                      </a:path>
                    </a:pathLst>
                  </a:custGeom>
                  <a:solidFill>
                    <a:schemeClr val="bg1">
                      <a:lumMod val="85000"/>
                    </a:schemeClr>
                  </a:solidFill>
                  <a:ln>
                    <a:noFill/>
                  </a:ln>
                  <a:extLst/>
                </p:spPr>
                <p:txBody>
                  <a:bodyPr anchor="ctr"/>
                  <a:lstStyle/>
                  <a:p>
                    <a:pPr algn="ctr"/>
                    <a:endParaRPr/>
                  </a:p>
                </p:txBody>
              </p:sp>
              <p:sp>
                <p:nvSpPr>
                  <p:cNvPr id="79" name="íṣ1ídè">
                    <a:extLst>
                      <a:ext uri="{FF2B5EF4-FFF2-40B4-BE49-F238E27FC236}">
                        <a16:creationId xmlns:a16="http://schemas.microsoft.com/office/drawing/2014/main" id="{686EA66D-BE03-4D3A-AE3F-AD5FD8AAB986}"/>
                      </a:ext>
                    </a:extLst>
                  </p:cNvPr>
                  <p:cNvSpPr/>
                  <p:nvPr/>
                </p:nvSpPr>
                <p:spPr bwMode="auto">
                  <a:xfrm>
                    <a:off x="5133375" y="4749602"/>
                    <a:ext cx="347454" cy="258607"/>
                  </a:xfrm>
                  <a:custGeom>
                    <a:gdLst>
                      <a:gd fmla="*/ 91 w 92" name="T0"/>
                      <a:gd fmla="*/ 22 h 69" name="T1"/>
                      <a:gd fmla="*/ 83 w 92" name="T2"/>
                      <a:gd fmla="*/ 17 h 69" name="T3"/>
                      <a:gd fmla="*/ 66 w 92" name="T4"/>
                      <a:gd fmla="*/ 24 h 69" name="T5"/>
                      <a:gd fmla="*/ 63 w 92" name="T6"/>
                      <a:gd fmla="*/ 26 h 69" name="T7"/>
                      <a:gd fmla="*/ 44 w 92" name="T8"/>
                      <a:gd fmla="*/ 39 h 69" name="T9"/>
                      <a:gd fmla="*/ 35 w 92" name="T10"/>
                      <a:gd fmla="*/ 46 h 69" name="T11"/>
                      <a:gd fmla="*/ 29 w 92" name="T12"/>
                      <a:gd fmla="*/ 31 h 69" name="T13"/>
                      <a:gd fmla="*/ 23 w 92" name="T14"/>
                      <a:gd fmla="*/ 19 h 69" name="T15"/>
                      <a:gd fmla="*/ 22 w 92" name="T16"/>
                      <a:gd fmla="*/ 16 h 69" name="T17"/>
                      <a:gd fmla="*/ 8 w 92" name="T18"/>
                      <a:gd fmla="*/ 0 h 69" name="T19"/>
                      <a:gd fmla="*/ 0 w 92" name="T20"/>
                      <a:gd fmla="*/ 7 h 69" name="T21"/>
                      <a:gd fmla="*/ 0 w 92" name="T22"/>
                      <a:gd fmla="*/ 8 h 69" name="T23"/>
                      <a:gd fmla="*/ 0 w 92" name="T24"/>
                      <a:gd fmla="*/ 8 h 69" name="T25"/>
                      <a:gd fmla="*/ 2 w 92" name="T26"/>
                      <a:gd fmla="*/ 16 h 69" name="T27"/>
                      <a:gd fmla="*/ 3 w 92" name="T28"/>
                      <a:gd fmla="*/ 19 h 69" name="T29"/>
                      <a:gd fmla="*/ 28 w 92" name="T30"/>
                      <a:gd fmla="*/ 69 h 69" name="T31"/>
                      <a:gd fmla="*/ 63 w 92" name="T32"/>
                      <a:gd fmla="*/ 49 h 69" name="T33"/>
                      <a:gd fmla="*/ 66 w 92" name="T34"/>
                      <a:gd fmla="*/ 47 h 69" name="T35"/>
                      <a:gd fmla="*/ 90 w 92" name="T36"/>
                      <a:gd fmla="*/ 26 h 69" name="T37"/>
                      <a:gd fmla="*/ 91 w 92" name="T38"/>
                      <a:gd fmla="*/ 22 h 69" name="T39"/>
                      <a:gd fmla="*/ 85 w 92" name="T40"/>
                      <a:gd fmla="*/ 27 h 69" name="T41"/>
                      <a:gd fmla="*/ 66 w 92" name="T42"/>
                      <a:gd fmla="*/ 43 h 69" name="T43"/>
                      <a:gd fmla="*/ 63 w 92" name="T44"/>
                      <a:gd fmla="*/ 45 h 69" name="T45"/>
                      <a:gd fmla="*/ 28 w 92" name="T46"/>
                      <a:gd fmla="*/ 66 h 69" name="T47"/>
                      <a:gd fmla="*/ 7 w 92" name="T48"/>
                      <a:gd fmla="*/ 19 h 69" name="T49"/>
                      <a:gd fmla="*/ 6 w 92" name="T50"/>
                      <a:gd fmla="*/ 16 h 69" name="T51"/>
                      <a:gd fmla="*/ 3 w 92" name="T52"/>
                      <a:gd fmla="*/ 8 h 69" name="T53"/>
                      <a:gd fmla="*/ 8 w 92" name="T54"/>
                      <a:gd fmla="*/ 3 h 69" name="T55"/>
                      <a:gd fmla="*/ 19 w 92" name="T56"/>
                      <a:gd fmla="*/ 16 h 69" name="T57"/>
                      <a:gd fmla="*/ 20 w 92" name="T58"/>
                      <a:gd fmla="*/ 19 h 69" name="T59"/>
                      <a:gd fmla="*/ 26 w 92" name="T60"/>
                      <a:gd fmla="*/ 33 h 69" name="T61"/>
                      <a:gd fmla="*/ 35 w 92" name="T62"/>
                      <a:gd fmla="*/ 49 h 69" name="T63"/>
                      <a:gd fmla="*/ 36 w 92" name="T64"/>
                      <a:gd fmla="*/ 49 h 69" name="T65"/>
                      <a:gd fmla="*/ 46 w 92" name="T66"/>
                      <a:gd fmla="*/ 41 h 69" name="T67"/>
                      <a:gd fmla="*/ 63 w 92" name="T68"/>
                      <a:gd fmla="*/ 29 h 69" name="T69"/>
                      <a:gd fmla="*/ 66 w 92" name="T70"/>
                      <a:gd fmla="*/ 27 h 69" name="T71"/>
                      <a:gd fmla="*/ 83 w 92" name="T72"/>
                      <a:gd fmla="*/ 20 h 69" name="T73"/>
                      <a:gd fmla="*/ 88 w 92" name="T74"/>
                      <a:gd fmla="*/ 23 h 69" name="T75"/>
                      <a:gd fmla="*/ 85 w 92" name="T76"/>
                      <a:gd fmla="*/ 27 h 69"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69" w="92">
                        <a:moveTo>
                          <a:pt x="91" y="22"/>
                        </a:moveTo>
                        <a:cubicBezTo>
                          <a:pt x="89" y="19"/>
                          <a:pt x="87" y="17"/>
                          <a:pt x="83" y="17"/>
                        </a:cubicBezTo>
                        <a:cubicBezTo>
                          <a:pt x="78" y="17"/>
                          <a:pt x="72" y="20"/>
                          <a:pt x="66" y="24"/>
                        </a:cubicBezTo>
                        <a:cubicBezTo>
                          <a:pt x="65" y="24"/>
                          <a:pt x="64" y="25"/>
                          <a:pt x="63" y="26"/>
                        </a:cubicBezTo>
                        <a:cubicBezTo>
                          <a:pt x="56" y="30"/>
                          <a:pt x="50" y="35"/>
                          <a:pt x="44" y="39"/>
                        </a:cubicBezTo>
                        <a:cubicBezTo>
                          <a:pt x="41" y="42"/>
                          <a:pt x="37" y="45"/>
                          <a:pt x="35" y="46"/>
                        </a:cubicBezTo>
                        <a:cubicBezTo>
                          <a:pt x="34" y="44"/>
                          <a:pt x="31" y="37"/>
                          <a:pt x="29" y="31"/>
                        </a:cubicBezTo>
                        <a:cubicBezTo>
                          <a:pt x="27" y="27"/>
                          <a:pt x="25" y="23"/>
                          <a:pt x="23" y="19"/>
                        </a:cubicBezTo>
                        <a:cubicBezTo>
                          <a:pt x="23" y="18"/>
                          <a:pt x="23" y="17"/>
                          <a:pt x="22" y="16"/>
                        </a:cubicBezTo>
                        <a:cubicBezTo>
                          <a:pt x="17" y="6"/>
                          <a:pt x="13" y="0"/>
                          <a:pt x="8" y="0"/>
                        </a:cubicBezTo>
                        <a:cubicBezTo>
                          <a:pt x="5" y="0"/>
                          <a:pt x="2" y="2"/>
                          <a:pt x="0" y="7"/>
                        </a:cubicBezTo>
                        <a:cubicBezTo>
                          <a:pt x="0" y="8"/>
                          <a:pt x="0" y="8"/>
                          <a:pt x="0" y="8"/>
                        </a:cubicBezTo>
                        <a:cubicBezTo>
                          <a:pt x="0" y="8"/>
                          <a:pt x="0" y="8"/>
                          <a:pt x="0" y="8"/>
                        </a:cubicBezTo>
                        <a:cubicBezTo>
                          <a:pt x="1" y="10"/>
                          <a:pt x="1" y="13"/>
                          <a:pt x="2" y="16"/>
                        </a:cubicBezTo>
                        <a:cubicBezTo>
                          <a:pt x="3" y="17"/>
                          <a:pt x="3" y="18"/>
                          <a:pt x="3" y="19"/>
                        </a:cubicBezTo>
                        <a:cubicBezTo>
                          <a:pt x="10" y="38"/>
                          <a:pt x="21" y="69"/>
                          <a:pt x="28" y="69"/>
                        </a:cubicBezTo>
                        <a:cubicBezTo>
                          <a:pt x="32" y="69"/>
                          <a:pt x="48" y="59"/>
                          <a:pt x="63" y="49"/>
                        </a:cubicBezTo>
                        <a:cubicBezTo>
                          <a:pt x="64" y="48"/>
                          <a:pt x="65" y="48"/>
                          <a:pt x="66" y="47"/>
                        </a:cubicBezTo>
                        <a:cubicBezTo>
                          <a:pt x="77" y="39"/>
                          <a:pt x="88" y="30"/>
                          <a:pt x="90" y="26"/>
                        </a:cubicBezTo>
                        <a:cubicBezTo>
                          <a:pt x="91" y="25"/>
                          <a:pt x="92" y="23"/>
                          <a:pt x="91" y="22"/>
                        </a:cubicBezTo>
                        <a:close/>
                        <a:moveTo>
                          <a:pt x="85" y="27"/>
                        </a:moveTo>
                        <a:cubicBezTo>
                          <a:pt x="81" y="32"/>
                          <a:pt x="74" y="37"/>
                          <a:pt x="66" y="43"/>
                        </a:cubicBezTo>
                        <a:cubicBezTo>
                          <a:pt x="65" y="44"/>
                          <a:pt x="64" y="45"/>
                          <a:pt x="63" y="45"/>
                        </a:cubicBezTo>
                        <a:cubicBezTo>
                          <a:pt x="48" y="56"/>
                          <a:pt x="31" y="66"/>
                          <a:pt x="28" y="66"/>
                        </a:cubicBezTo>
                        <a:cubicBezTo>
                          <a:pt x="24" y="66"/>
                          <a:pt x="15" y="43"/>
                          <a:pt x="7" y="19"/>
                        </a:cubicBezTo>
                        <a:cubicBezTo>
                          <a:pt x="6" y="18"/>
                          <a:pt x="6" y="17"/>
                          <a:pt x="6" y="16"/>
                        </a:cubicBezTo>
                        <a:cubicBezTo>
                          <a:pt x="5" y="13"/>
                          <a:pt x="4" y="11"/>
                          <a:pt x="3" y="8"/>
                        </a:cubicBezTo>
                        <a:cubicBezTo>
                          <a:pt x="4" y="6"/>
                          <a:pt x="6" y="3"/>
                          <a:pt x="8" y="3"/>
                        </a:cubicBezTo>
                        <a:cubicBezTo>
                          <a:pt x="11" y="3"/>
                          <a:pt x="15" y="9"/>
                          <a:pt x="19" y="16"/>
                        </a:cubicBezTo>
                        <a:cubicBezTo>
                          <a:pt x="19" y="17"/>
                          <a:pt x="20" y="18"/>
                          <a:pt x="20" y="19"/>
                        </a:cubicBezTo>
                        <a:cubicBezTo>
                          <a:pt x="22" y="24"/>
                          <a:pt x="24" y="28"/>
                          <a:pt x="26" y="33"/>
                        </a:cubicBezTo>
                        <a:cubicBezTo>
                          <a:pt x="31" y="45"/>
                          <a:pt x="33" y="49"/>
                          <a:pt x="35" y="49"/>
                        </a:cubicBezTo>
                        <a:cubicBezTo>
                          <a:pt x="36" y="49"/>
                          <a:pt x="36" y="49"/>
                          <a:pt x="36" y="49"/>
                        </a:cubicBezTo>
                        <a:cubicBezTo>
                          <a:pt x="37" y="48"/>
                          <a:pt x="40" y="46"/>
                          <a:pt x="46" y="41"/>
                        </a:cubicBezTo>
                        <a:cubicBezTo>
                          <a:pt x="51" y="38"/>
                          <a:pt x="57" y="33"/>
                          <a:pt x="63" y="29"/>
                        </a:cubicBezTo>
                        <a:cubicBezTo>
                          <a:pt x="64" y="29"/>
                          <a:pt x="65" y="28"/>
                          <a:pt x="66" y="27"/>
                        </a:cubicBezTo>
                        <a:cubicBezTo>
                          <a:pt x="72" y="23"/>
                          <a:pt x="79" y="20"/>
                          <a:pt x="83" y="20"/>
                        </a:cubicBezTo>
                        <a:cubicBezTo>
                          <a:pt x="86" y="20"/>
                          <a:pt x="87" y="21"/>
                          <a:pt x="88" y="23"/>
                        </a:cubicBezTo>
                        <a:cubicBezTo>
                          <a:pt x="88" y="23"/>
                          <a:pt x="88" y="24"/>
                          <a:pt x="85" y="27"/>
                        </a:cubicBezTo>
                        <a:close/>
                      </a:path>
                    </a:pathLst>
                  </a:custGeom>
                  <a:solidFill>
                    <a:schemeClr val="bg1">
                      <a:lumMod val="85000"/>
                    </a:schemeClr>
                  </a:solidFill>
                  <a:ln>
                    <a:noFill/>
                  </a:ln>
                  <a:extLst/>
                </p:spPr>
                <p:txBody>
                  <a:bodyPr anchor="ctr"/>
                  <a:lstStyle/>
                  <a:p>
                    <a:pPr algn="ctr"/>
                    <a:endParaRPr/>
                  </a:p>
                </p:txBody>
              </p:sp>
            </p:grpSp>
            <p:grpSp>
              <p:nvGrpSpPr>
                <p:cNvPr id="45" name="iṣļíďe">
                  <a:extLst>
                    <a:ext uri="{FF2B5EF4-FFF2-40B4-BE49-F238E27FC236}">
                      <a16:creationId xmlns:a16="http://schemas.microsoft.com/office/drawing/2014/main" id="{739D080F-AA85-42F7-9EE5-4209EF235E4B}"/>
                    </a:ext>
                  </a:extLst>
                </p:cNvPr>
                <p:cNvGrpSpPr/>
                <p:nvPr/>
              </p:nvGrpSpPr>
              <p:grpSpPr>
                <a:xfrm>
                  <a:off x="4006816" y="3479570"/>
                  <a:ext cx="447407" cy="322069"/>
                  <a:chOff x="5141307" y="4268878"/>
                  <a:chExt cx="447407" cy="322069"/>
                </a:xfrm>
              </p:grpSpPr>
              <p:sp>
                <p:nvSpPr>
                  <p:cNvPr id="76" name="îṩḷíḓè">
                    <a:extLst>
                      <a:ext uri="{FF2B5EF4-FFF2-40B4-BE49-F238E27FC236}">
                        <a16:creationId xmlns:a16="http://schemas.microsoft.com/office/drawing/2014/main" id="{FDF2DABE-66EE-4B77-BD75-40E7E0D064EB}"/>
                      </a:ext>
                    </a:extLst>
                  </p:cNvPr>
                  <p:cNvSpPr/>
                  <p:nvPr/>
                </p:nvSpPr>
                <p:spPr bwMode="auto">
                  <a:xfrm>
                    <a:off x="5141307" y="4268878"/>
                    <a:ext cx="339521" cy="225290"/>
                  </a:xfrm>
                  <a:custGeom>
                    <a:gdLst>
                      <a:gd fmla="*/ 5 w 90" name="T0"/>
                      <a:gd fmla="*/ 60 h 60" name="T1"/>
                      <a:gd fmla="*/ 10 w 90" name="T2"/>
                      <a:gd fmla="*/ 43 h 60" name="T3"/>
                      <a:gd fmla="*/ 0 w 90" name="T4"/>
                      <a:gd fmla="*/ 26 h 60" name="T5"/>
                      <a:gd fmla="*/ 45 w 90" name="T6"/>
                      <a:gd fmla="*/ 0 h 60" name="T7"/>
                      <a:gd fmla="*/ 90 w 90" name="T8"/>
                      <a:gd fmla="*/ 26 h 60" name="T9"/>
                      <a:gd fmla="*/ 45 w 90" name="T10"/>
                      <a:gd fmla="*/ 52 h 60" name="T11"/>
                      <a:gd fmla="*/ 35 w 90" name="T12"/>
                      <a:gd fmla="*/ 52 h 60" name="T13"/>
                      <a:gd fmla="*/ 5 w 90" name="T14"/>
                      <a:gd fmla="*/ 60 h 60" name="T15"/>
                      <a:gd fmla="*/ 45 w 90" name="T16"/>
                      <a:gd fmla="*/ 3 h 60" name="T17"/>
                      <a:gd fmla="*/ 3 w 90" name="T18"/>
                      <a:gd fmla="*/ 26 h 60" name="T19"/>
                      <a:gd fmla="*/ 13 w 90" name="T20"/>
                      <a:gd fmla="*/ 41 h 60" name="T21"/>
                      <a:gd fmla="*/ 13 w 90" name="T22"/>
                      <a:gd fmla="*/ 42 h 60" name="T23"/>
                      <a:gd fmla="*/ 9 w 90" name="T24"/>
                      <a:gd fmla="*/ 56 h 60" name="T25"/>
                      <a:gd fmla="*/ 32 w 90" name="T26"/>
                      <a:gd fmla="*/ 49 h 60" name="T27"/>
                      <a:gd fmla="*/ 31 w 90" name="T28"/>
                      <a:gd fmla="*/ 48 h 60" name="T29"/>
                      <a:gd fmla="*/ 35 w 90" name="T30"/>
                      <a:gd fmla="*/ 49 h 60" name="T31"/>
                      <a:gd fmla="*/ 45 w 90" name="T32"/>
                      <a:gd fmla="*/ 49 h 60" name="T33"/>
                      <a:gd fmla="*/ 87 w 90" name="T34"/>
                      <a:gd fmla="*/ 26 h 60" name="T35"/>
                      <a:gd fmla="*/ 45 w 90" name="T36"/>
                      <a:gd fmla="*/ 3 h 6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0" w="90">
                        <a:moveTo>
                          <a:pt x="5" y="60"/>
                        </a:moveTo>
                        <a:cubicBezTo>
                          <a:pt x="10" y="43"/>
                          <a:pt x="10" y="43"/>
                          <a:pt x="10" y="43"/>
                        </a:cubicBezTo>
                        <a:cubicBezTo>
                          <a:pt x="3" y="38"/>
                          <a:pt x="0" y="32"/>
                          <a:pt x="0" y="26"/>
                        </a:cubicBezTo>
                        <a:cubicBezTo>
                          <a:pt x="0" y="12"/>
                          <a:pt x="20" y="0"/>
                          <a:pt x="45" y="0"/>
                        </a:cubicBezTo>
                        <a:cubicBezTo>
                          <a:pt x="70" y="0"/>
                          <a:pt x="90" y="12"/>
                          <a:pt x="90" y="26"/>
                        </a:cubicBezTo>
                        <a:cubicBezTo>
                          <a:pt x="90" y="41"/>
                          <a:pt x="70" y="52"/>
                          <a:pt x="45" y="52"/>
                        </a:cubicBezTo>
                        <a:cubicBezTo>
                          <a:pt x="42" y="52"/>
                          <a:pt x="38" y="52"/>
                          <a:pt x="35" y="52"/>
                        </a:cubicBezTo>
                        <a:lnTo>
                          <a:pt x="5" y="60"/>
                        </a:lnTo>
                        <a:close/>
                        <a:moveTo>
                          <a:pt x="45" y="3"/>
                        </a:moveTo>
                        <a:cubicBezTo>
                          <a:pt x="22" y="3"/>
                          <a:pt x="3" y="13"/>
                          <a:pt x="3" y="26"/>
                        </a:cubicBezTo>
                        <a:cubicBezTo>
                          <a:pt x="3" y="31"/>
                          <a:pt x="6" y="37"/>
                          <a:pt x="13" y="41"/>
                        </a:cubicBezTo>
                        <a:cubicBezTo>
                          <a:pt x="13" y="42"/>
                          <a:pt x="13" y="42"/>
                          <a:pt x="13" y="42"/>
                        </a:cubicBezTo>
                        <a:cubicBezTo>
                          <a:pt x="9" y="56"/>
                          <a:pt x="9" y="56"/>
                          <a:pt x="9" y="56"/>
                        </a:cubicBezTo>
                        <a:cubicBezTo>
                          <a:pt x="32" y="49"/>
                          <a:pt x="32" y="49"/>
                          <a:pt x="32" y="49"/>
                        </a:cubicBezTo>
                        <a:cubicBezTo>
                          <a:pt x="31" y="48"/>
                          <a:pt x="31" y="48"/>
                          <a:pt x="31" y="48"/>
                        </a:cubicBezTo>
                        <a:cubicBezTo>
                          <a:pt x="35" y="49"/>
                          <a:pt x="35" y="49"/>
                          <a:pt x="35" y="49"/>
                        </a:cubicBezTo>
                        <a:cubicBezTo>
                          <a:pt x="38" y="49"/>
                          <a:pt x="42" y="49"/>
                          <a:pt x="45" y="49"/>
                        </a:cubicBezTo>
                        <a:cubicBezTo>
                          <a:pt x="68" y="49"/>
                          <a:pt x="87" y="39"/>
                          <a:pt x="87" y="26"/>
                        </a:cubicBezTo>
                        <a:cubicBezTo>
                          <a:pt x="87" y="13"/>
                          <a:pt x="68" y="3"/>
                          <a:pt x="45" y="3"/>
                        </a:cubicBezTo>
                        <a:close/>
                      </a:path>
                    </a:pathLst>
                  </a:custGeom>
                  <a:solidFill>
                    <a:schemeClr val="bg1">
                      <a:lumMod val="85000"/>
                    </a:schemeClr>
                  </a:solidFill>
                  <a:ln>
                    <a:noFill/>
                  </a:ln>
                  <a:extLst/>
                </p:spPr>
                <p:txBody>
                  <a:bodyPr anchor="ctr"/>
                  <a:lstStyle/>
                  <a:p>
                    <a:pPr algn="ctr"/>
                    <a:endParaRPr/>
                  </a:p>
                </p:txBody>
              </p:sp>
              <p:sp>
                <p:nvSpPr>
                  <p:cNvPr id="77" name="iŝļíďe">
                    <a:extLst>
                      <a:ext uri="{FF2B5EF4-FFF2-40B4-BE49-F238E27FC236}">
                        <a16:creationId xmlns:a16="http://schemas.microsoft.com/office/drawing/2014/main" id="{2B95F1F5-7194-451A-BE65-EF1B94609117}"/>
                      </a:ext>
                    </a:extLst>
                  </p:cNvPr>
                  <p:cNvSpPr/>
                  <p:nvPr/>
                </p:nvSpPr>
                <p:spPr bwMode="auto">
                  <a:xfrm>
                    <a:off x="5250779" y="4362484"/>
                    <a:ext cx="337935" cy="228463"/>
                  </a:xfrm>
                  <a:custGeom>
                    <a:gdLst>
                      <a:gd fmla="*/ 5 w 90" name="T0"/>
                      <a:gd fmla="*/ 61 h 61" name="T1"/>
                      <a:gd fmla="*/ 10 w 90" name="T2"/>
                      <a:gd fmla="*/ 44 h 61" name="T3"/>
                      <a:gd fmla="*/ 0 w 90" name="T4"/>
                      <a:gd fmla="*/ 27 h 61" name="T5"/>
                      <a:gd fmla="*/ 45 w 90" name="T6"/>
                      <a:gd fmla="*/ 0 h 61" name="T7"/>
                      <a:gd fmla="*/ 90 w 90" name="T8"/>
                      <a:gd fmla="*/ 27 h 61" name="T9"/>
                      <a:gd fmla="*/ 45 w 90" name="T10"/>
                      <a:gd fmla="*/ 53 h 61" name="T11"/>
                      <a:gd fmla="*/ 35 w 90" name="T12"/>
                      <a:gd fmla="*/ 53 h 61" name="T13"/>
                      <a:gd fmla="*/ 5 w 90" name="T14"/>
                      <a:gd fmla="*/ 61 h 61" name="T15"/>
                      <a:gd fmla="*/ 45 w 90" name="T16"/>
                      <a:gd fmla="*/ 3 h 61" name="T17"/>
                      <a:gd fmla="*/ 3 w 90" name="T18"/>
                      <a:gd fmla="*/ 27 h 61" name="T19"/>
                      <a:gd fmla="*/ 12 w 90" name="T20"/>
                      <a:gd fmla="*/ 42 h 61" name="T21"/>
                      <a:gd fmla="*/ 13 w 90" name="T22"/>
                      <a:gd fmla="*/ 42 h 61" name="T23"/>
                      <a:gd fmla="*/ 9 w 90" name="T24"/>
                      <a:gd fmla="*/ 57 h 61" name="T25"/>
                      <a:gd fmla="*/ 32 w 90" name="T26"/>
                      <a:gd fmla="*/ 50 h 61" name="T27"/>
                      <a:gd fmla="*/ 30 w 90" name="T28"/>
                      <a:gd fmla="*/ 49 h 61" name="T29"/>
                      <a:gd fmla="*/ 35 w 90" name="T30"/>
                      <a:gd fmla="*/ 49 h 61" name="T31"/>
                      <a:gd fmla="*/ 45 w 90" name="T32"/>
                      <a:gd fmla="*/ 50 h 61" name="T33"/>
                      <a:gd fmla="*/ 87 w 90" name="T34"/>
                      <a:gd fmla="*/ 27 h 61" name="T35"/>
                      <a:gd fmla="*/ 45 w 90" name="T36"/>
                      <a:gd fmla="*/ 3 h 61"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1" w="90">
                        <a:moveTo>
                          <a:pt x="5" y="61"/>
                        </a:moveTo>
                        <a:cubicBezTo>
                          <a:pt x="10" y="44"/>
                          <a:pt x="10" y="44"/>
                          <a:pt x="10" y="44"/>
                        </a:cubicBezTo>
                        <a:cubicBezTo>
                          <a:pt x="3" y="39"/>
                          <a:pt x="0" y="33"/>
                          <a:pt x="0" y="27"/>
                        </a:cubicBezTo>
                        <a:cubicBezTo>
                          <a:pt x="0" y="12"/>
                          <a:pt x="20" y="0"/>
                          <a:pt x="45" y="0"/>
                        </a:cubicBezTo>
                        <a:cubicBezTo>
                          <a:pt x="70" y="0"/>
                          <a:pt x="90" y="12"/>
                          <a:pt x="90" y="27"/>
                        </a:cubicBezTo>
                        <a:cubicBezTo>
                          <a:pt x="90" y="41"/>
                          <a:pt x="70" y="53"/>
                          <a:pt x="45" y="53"/>
                        </a:cubicBezTo>
                        <a:cubicBezTo>
                          <a:pt x="42" y="53"/>
                          <a:pt x="38" y="53"/>
                          <a:pt x="35" y="53"/>
                        </a:cubicBezTo>
                        <a:lnTo>
                          <a:pt x="5" y="61"/>
                        </a:lnTo>
                        <a:close/>
                        <a:moveTo>
                          <a:pt x="45" y="3"/>
                        </a:moveTo>
                        <a:cubicBezTo>
                          <a:pt x="22" y="3"/>
                          <a:pt x="3" y="14"/>
                          <a:pt x="3" y="27"/>
                        </a:cubicBezTo>
                        <a:cubicBezTo>
                          <a:pt x="3" y="32"/>
                          <a:pt x="6" y="37"/>
                          <a:pt x="12" y="42"/>
                        </a:cubicBezTo>
                        <a:cubicBezTo>
                          <a:pt x="13" y="42"/>
                          <a:pt x="13" y="42"/>
                          <a:pt x="13" y="42"/>
                        </a:cubicBezTo>
                        <a:cubicBezTo>
                          <a:pt x="9" y="57"/>
                          <a:pt x="9" y="57"/>
                          <a:pt x="9" y="57"/>
                        </a:cubicBezTo>
                        <a:cubicBezTo>
                          <a:pt x="32" y="50"/>
                          <a:pt x="32" y="50"/>
                          <a:pt x="32" y="50"/>
                        </a:cubicBezTo>
                        <a:cubicBezTo>
                          <a:pt x="30" y="49"/>
                          <a:pt x="30" y="49"/>
                          <a:pt x="30" y="49"/>
                        </a:cubicBezTo>
                        <a:cubicBezTo>
                          <a:pt x="35" y="49"/>
                          <a:pt x="35" y="49"/>
                          <a:pt x="35" y="49"/>
                        </a:cubicBezTo>
                        <a:cubicBezTo>
                          <a:pt x="38" y="50"/>
                          <a:pt x="42" y="50"/>
                          <a:pt x="45" y="50"/>
                        </a:cubicBezTo>
                        <a:cubicBezTo>
                          <a:pt x="68" y="50"/>
                          <a:pt x="87" y="40"/>
                          <a:pt x="87" y="27"/>
                        </a:cubicBezTo>
                        <a:cubicBezTo>
                          <a:pt x="87" y="14"/>
                          <a:pt x="68" y="3"/>
                          <a:pt x="45" y="3"/>
                        </a:cubicBezTo>
                        <a:close/>
                      </a:path>
                    </a:pathLst>
                  </a:custGeom>
                  <a:solidFill>
                    <a:schemeClr val="bg1">
                      <a:lumMod val="85000"/>
                    </a:schemeClr>
                  </a:solidFill>
                  <a:ln>
                    <a:noFill/>
                  </a:ln>
                  <a:extLst/>
                </p:spPr>
                <p:txBody>
                  <a:bodyPr anchor="ctr"/>
                  <a:lstStyle/>
                  <a:p>
                    <a:pPr algn="ctr"/>
                    <a:endParaRPr/>
                  </a:p>
                </p:txBody>
              </p:sp>
            </p:grpSp>
            <p:grpSp>
              <p:nvGrpSpPr>
                <p:cNvPr id="46" name="í$1ïde">
                  <a:extLst>
                    <a:ext uri="{FF2B5EF4-FFF2-40B4-BE49-F238E27FC236}">
                      <a16:creationId xmlns:a16="http://schemas.microsoft.com/office/drawing/2014/main" id="{1ED02428-3A6C-4747-B33D-2B2482B02F17}"/>
                    </a:ext>
                  </a:extLst>
                </p:cNvPr>
                <p:cNvGrpSpPr/>
                <p:nvPr/>
              </p:nvGrpSpPr>
              <p:grpSpPr>
                <a:xfrm>
                  <a:off x="3748713" y="3953154"/>
                  <a:ext cx="285578" cy="412502"/>
                  <a:chOff x="4651064" y="4359311"/>
                  <a:chExt cx="285578" cy="412502"/>
                </a:xfrm>
              </p:grpSpPr>
              <p:sp>
                <p:nvSpPr>
                  <p:cNvPr id="71" name="íṣliḓé">
                    <a:extLst>
                      <a:ext uri="{FF2B5EF4-FFF2-40B4-BE49-F238E27FC236}">
                        <a16:creationId xmlns:a16="http://schemas.microsoft.com/office/drawing/2014/main" id="{4E04A73C-AB76-4E2C-979E-18E4240FE711}"/>
                      </a:ext>
                    </a:extLst>
                  </p:cNvPr>
                  <p:cNvSpPr/>
                  <p:nvPr/>
                </p:nvSpPr>
                <p:spPr bwMode="auto">
                  <a:xfrm>
                    <a:off x="4738324" y="4456090"/>
                    <a:ext cx="55530" cy="315723"/>
                  </a:xfrm>
                  <a:custGeom>
                    <a:gdLst>
                      <a:gd fmla="*/ 8 w 15" name="T0"/>
                      <a:gd fmla="*/ 84 h 84" name="T1"/>
                      <a:gd fmla="*/ 0 w 15" name="T2"/>
                      <a:gd fmla="*/ 76 h 84" name="T3"/>
                      <a:gd fmla="*/ 0 w 15" name="T4"/>
                      <a:gd fmla="*/ 8 h 84" name="T5"/>
                      <a:gd fmla="*/ 8 w 15" name="T6"/>
                      <a:gd fmla="*/ 0 h 84" name="T7"/>
                      <a:gd fmla="*/ 15 w 15" name="T8"/>
                      <a:gd fmla="*/ 8 h 84" name="T9"/>
                      <a:gd fmla="*/ 15 w 15" name="T10"/>
                      <a:gd fmla="*/ 76 h 84" name="T11"/>
                      <a:gd fmla="*/ 8 w 15" name="T12"/>
                      <a:gd fmla="*/ 84 h 84" name="T13"/>
                      <a:gd fmla="*/ 8 w 15" name="T14"/>
                      <a:gd fmla="*/ 3 h 84" name="T15"/>
                      <a:gd fmla="*/ 3 w 15" name="T16"/>
                      <a:gd fmla="*/ 8 h 84" name="T17"/>
                      <a:gd fmla="*/ 3 w 15" name="T18"/>
                      <a:gd fmla="*/ 76 h 84" name="T19"/>
                      <a:gd fmla="*/ 8 w 15" name="T20"/>
                      <a:gd fmla="*/ 81 h 84" name="T21"/>
                      <a:gd fmla="*/ 12 w 15" name="T22"/>
                      <a:gd fmla="*/ 76 h 84" name="T23"/>
                      <a:gd fmla="*/ 12 w 15" name="T24"/>
                      <a:gd fmla="*/ 8 h 84" name="T25"/>
                      <a:gd fmla="*/ 8 w 15" name="T26"/>
                      <a:gd fmla="*/ 3 h 8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84" w="15">
                        <a:moveTo>
                          <a:pt x="8" y="84"/>
                        </a:moveTo>
                        <a:cubicBezTo>
                          <a:pt x="4" y="84"/>
                          <a:pt x="0" y="80"/>
                          <a:pt x="0" y="76"/>
                        </a:cubicBezTo>
                        <a:cubicBezTo>
                          <a:pt x="0" y="8"/>
                          <a:pt x="0" y="8"/>
                          <a:pt x="0" y="8"/>
                        </a:cubicBezTo>
                        <a:cubicBezTo>
                          <a:pt x="0" y="3"/>
                          <a:pt x="4" y="0"/>
                          <a:pt x="8" y="0"/>
                        </a:cubicBezTo>
                        <a:cubicBezTo>
                          <a:pt x="12" y="0"/>
                          <a:pt x="15" y="3"/>
                          <a:pt x="15" y="8"/>
                        </a:cubicBezTo>
                        <a:cubicBezTo>
                          <a:pt x="15" y="76"/>
                          <a:pt x="15" y="76"/>
                          <a:pt x="15" y="76"/>
                        </a:cubicBezTo>
                        <a:cubicBezTo>
                          <a:pt x="15" y="80"/>
                          <a:pt x="12" y="84"/>
                          <a:pt x="8" y="84"/>
                        </a:cubicBezTo>
                        <a:close/>
                        <a:moveTo>
                          <a:pt x="8" y="3"/>
                        </a:moveTo>
                        <a:cubicBezTo>
                          <a:pt x="5" y="3"/>
                          <a:pt x="3" y="5"/>
                          <a:pt x="3" y="8"/>
                        </a:cubicBezTo>
                        <a:cubicBezTo>
                          <a:pt x="3" y="76"/>
                          <a:pt x="3" y="76"/>
                          <a:pt x="3" y="76"/>
                        </a:cubicBezTo>
                        <a:cubicBezTo>
                          <a:pt x="3" y="79"/>
                          <a:pt x="5" y="81"/>
                          <a:pt x="8" y="81"/>
                        </a:cubicBezTo>
                        <a:cubicBezTo>
                          <a:pt x="10" y="81"/>
                          <a:pt x="12" y="79"/>
                          <a:pt x="12" y="76"/>
                        </a:cubicBezTo>
                        <a:cubicBezTo>
                          <a:pt x="12" y="8"/>
                          <a:pt x="12" y="8"/>
                          <a:pt x="12" y="8"/>
                        </a:cubicBezTo>
                        <a:cubicBezTo>
                          <a:pt x="12" y="5"/>
                          <a:pt x="10" y="3"/>
                          <a:pt x="8" y="3"/>
                        </a:cubicBezTo>
                        <a:close/>
                      </a:path>
                    </a:pathLst>
                  </a:custGeom>
                  <a:solidFill>
                    <a:schemeClr val="bg1">
                      <a:lumMod val="85000"/>
                    </a:schemeClr>
                  </a:solidFill>
                  <a:ln>
                    <a:noFill/>
                  </a:ln>
                  <a:extLst/>
                </p:spPr>
                <p:txBody>
                  <a:bodyPr anchor="ctr"/>
                  <a:lstStyle/>
                  <a:p>
                    <a:pPr algn="ctr"/>
                    <a:endParaRPr/>
                  </a:p>
                </p:txBody>
              </p:sp>
              <p:sp>
                <p:nvSpPr>
                  <p:cNvPr id="72" name="ïšlîdê">
                    <a:extLst>
                      <a:ext uri="{FF2B5EF4-FFF2-40B4-BE49-F238E27FC236}">
                        <a16:creationId xmlns:a16="http://schemas.microsoft.com/office/drawing/2014/main" id="{DF4297A6-5F9D-410F-996C-B55754007DE8}"/>
                      </a:ext>
                    </a:extLst>
                  </p:cNvPr>
                  <p:cNvSpPr/>
                  <p:nvPr/>
                </p:nvSpPr>
                <p:spPr bwMode="auto">
                  <a:xfrm>
                    <a:off x="4820824" y="4524312"/>
                    <a:ext cx="55530" cy="247501"/>
                  </a:xfrm>
                  <a:custGeom>
                    <a:gdLst>
                      <a:gd fmla="*/ 7 w 15" name="T0"/>
                      <a:gd fmla="*/ 66 h 66" name="T1"/>
                      <a:gd fmla="*/ 0 w 15" name="T2"/>
                      <a:gd fmla="*/ 58 h 66" name="T3"/>
                      <a:gd fmla="*/ 0 w 15" name="T4"/>
                      <a:gd fmla="*/ 8 h 66" name="T5"/>
                      <a:gd fmla="*/ 7 w 15" name="T6"/>
                      <a:gd fmla="*/ 0 h 66" name="T7"/>
                      <a:gd fmla="*/ 15 w 15" name="T8"/>
                      <a:gd fmla="*/ 8 h 66" name="T9"/>
                      <a:gd fmla="*/ 15 w 15" name="T10"/>
                      <a:gd fmla="*/ 58 h 66" name="T11"/>
                      <a:gd fmla="*/ 7 w 15" name="T12"/>
                      <a:gd fmla="*/ 66 h 66" name="T13"/>
                      <a:gd fmla="*/ 7 w 15" name="T14"/>
                      <a:gd fmla="*/ 3 h 66" name="T15"/>
                      <a:gd fmla="*/ 3 w 15" name="T16"/>
                      <a:gd fmla="*/ 8 h 66" name="T17"/>
                      <a:gd fmla="*/ 3 w 15" name="T18"/>
                      <a:gd fmla="*/ 58 h 66" name="T19"/>
                      <a:gd fmla="*/ 7 w 15" name="T20"/>
                      <a:gd fmla="*/ 63 h 66" name="T21"/>
                      <a:gd fmla="*/ 12 w 15" name="T22"/>
                      <a:gd fmla="*/ 58 h 66" name="T23"/>
                      <a:gd fmla="*/ 12 w 15" name="T24"/>
                      <a:gd fmla="*/ 8 h 66" name="T25"/>
                      <a:gd fmla="*/ 7 w 15" name="T26"/>
                      <a:gd fmla="*/ 3 h 6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6" w="15">
                        <a:moveTo>
                          <a:pt x="7" y="66"/>
                        </a:moveTo>
                        <a:cubicBezTo>
                          <a:pt x="3" y="66"/>
                          <a:pt x="0" y="62"/>
                          <a:pt x="0" y="58"/>
                        </a:cubicBezTo>
                        <a:cubicBezTo>
                          <a:pt x="0" y="8"/>
                          <a:pt x="0" y="8"/>
                          <a:pt x="0" y="8"/>
                        </a:cubicBezTo>
                        <a:cubicBezTo>
                          <a:pt x="0" y="3"/>
                          <a:pt x="3" y="0"/>
                          <a:pt x="7" y="0"/>
                        </a:cubicBezTo>
                        <a:cubicBezTo>
                          <a:pt x="11" y="0"/>
                          <a:pt x="15" y="3"/>
                          <a:pt x="15" y="8"/>
                        </a:cubicBezTo>
                        <a:cubicBezTo>
                          <a:pt x="15" y="58"/>
                          <a:pt x="15" y="58"/>
                          <a:pt x="15" y="58"/>
                        </a:cubicBezTo>
                        <a:cubicBezTo>
                          <a:pt x="15" y="62"/>
                          <a:pt x="11" y="66"/>
                          <a:pt x="7" y="66"/>
                        </a:cubicBezTo>
                        <a:close/>
                        <a:moveTo>
                          <a:pt x="7" y="3"/>
                        </a:moveTo>
                        <a:cubicBezTo>
                          <a:pt x="5" y="3"/>
                          <a:pt x="3" y="5"/>
                          <a:pt x="3" y="8"/>
                        </a:cubicBezTo>
                        <a:cubicBezTo>
                          <a:pt x="3" y="58"/>
                          <a:pt x="3" y="58"/>
                          <a:pt x="3" y="58"/>
                        </a:cubicBezTo>
                        <a:cubicBezTo>
                          <a:pt x="3" y="61"/>
                          <a:pt x="5" y="63"/>
                          <a:pt x="7" y="63"/>
                        </a:cubicBezTo>
                        <a:cubicBezTo>
                          <a:pt x="10" y="63"/>
                          <a:pt x="12" y="61"/>
                          <a:pt x="12" y="58"/>
                        </a:cubicBezTo>
                        <a:cubicBezTo>
                          <a:pt x="12" y="8"/>
                          <a:pt x="12" y="8"/>
                          <a:pt x="12" y="8"/>
                        </a:cubicBezTo>
                        <a:cubicBezTo>
                          <a:pt x="12" y="5"/>
                          <a:pt x="10" y="3"/>
                          <a:pt x="7" y="3"/>
                        </a:cubicBezTo>
                        <a:close/>
                      </a:path>
                    </a:pathLst>
                  </a:custGeom>
                  <a:solidFill>
                    <a:schemeClr val="bg1">
                      <a:lumMod val="85000"/>
                    </a:schemeClr>
                  </a:solidFill>
                  <a:ln>
                    <a:noFill/>
                  </a:ln>
                  <a:extLst/>
                </p:spPr>
                <p:txBody>
                  <a:bodyPr anchor="ctr"/>
                  <a:lstStyle/>
                  <a:p>
                    <a:pPr algn="ctr"/>
                    <a:endParaRPr/>
                  </a:p>
                </p:txBody>
              </p:sp>
              <p:sp>
                <p:nvSpPr>
                  <p:cNvPr id="73" name="ïṡlíḍê">
                    <a:extLst>
                      <a:ext uri="{FF2B5EF4-FFF2-40B4-BE49-F238E27FC236}">
                        <a16:creationId xmlns:a16="http://schemas.microsoft.com/office/drawing/2014/main" id="{20D768CF-C0AF-49CF-8CC7-F8ADA390E64D}"/>
                      </a:ext>
                    </a:extLst>
                  </p:cNvPr>
                  <p:cNvSpPr/>
                  <p:nvPr/>
                </p:nvSpPr>
                <p:spPr bwMode="auto">
                  <a:xfrm>
                    <a:off x="4651064" y="4636957"/>
                    <a:ext cx="52356" cy="134856"/>
                  </a:xfrm>
                  <a:custGeom>
                    <a:gdLst>
                      <a:gd fmla="*/ 7 w 14" name="T0"/>
                      <a:gd fmla="*/ 36 h 36" name="T1"/>
                      <a:gd fmla="*/ 0 w 14" name="T2"/>
                      <a:gd fmla="*/ 28 h 36" name="T3"/>
                      <a:gd fmla="*/ 0 w 14" name="T4"/>
                      <a:gd fmla="*/ 7 h 36" name="T5"/>
                      <a:gd fmla="*/ 7 w 14" name="T6"/>
                      <a:gd fmla="*/ 0 h 36" name="T7"/>
                      <a:gd fmla="*/ 14 w 14" name="T8"/>
                      <a:gd fmla="*/ 7 h 36" name="T9"/>
                      <a:gd fmla="*/ 14 w 14" name="T10"/>
                      <a:gd fmla="*/ 28 h 36" name="T11"/>
                      <a:gd fmla="*/ 7 w 14" name="T12"/>
                      <a:gd fmla="*/ 36 h 36" name="T13"/>
                      <a:gd fmla="*/ 7 w 14" name="T14"/>
                      <a:gd fmla="*/ 3 h 36" name="T15"/>
                      <a:gd fmla="*/ 3 w 14" name="T16"/>
                      <a:gd fmla="*/ 7 h 36" name="T17"/>
                      <a:gd fmla="*/ 3 w 14" name="T18"/>
                      <a:gd fmla="*/ 28 h 36" name="T19"/>
                      <a:gd fmla="*/ 7 w 14" name="T20"/>
                      <a:gd fmla="*/ 33 h 36" name="T21"/>
                      <a:gd fmla="*/ 11 w 14" name="T22"/>
                      <a:gd fmla="*/ 28 h 36" name="T23"/>
                      <a:gd fmla="*/ 11 w 14" name="T24"/>
                      <a:gd fmla="*/ 7 h 36" name="T25"/>
                      <a:gd fmla="*/ 7 w 14" name="T26"/>
                      <a:gd fmla="*/ 3 h 3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6" w="14">
                        <a:moveTo>
                          <a:pt x="7" y="36"/>
                        </a:moveTo>
                        <a:cubicBezTo>
                          <a:pt x="3" y="36"/>
                          <a:pt x="0" y="32"/>
                          <a:pt x="0" y="28"/>
                        </a:cubicBezTo>
                        <a:cubicBezTo>
                          <a:pt x="0" y="7"/>
                          <a:pt x="0" y="7"/>
                          <a:pt x="0" y="7"/>
                        </a:cubicBezTo>
                        <a:cubicBezTo>
                          <a:pt x="0" y="3"/>
                          <a:pt x="3" y="0"/>
                          <a:pt x="7" y="0"/>
                        </a:cubicBezTo>
                        <a:cubicBezTo>
                          <a:pt x="11" y="0"/>
                          <a:pt x="14" y="3"/>
                          <a:pt x="14" y="7"/>
                        </a:cubicBezTo>
                        <a:cubicBezTo>
                          <a:pt x="14" y="28"/>
                          <a:pt x="14" y="28"/>
                          <a:pt x="14" y="28"/>
                        </a:cubicBezTo>
                        <a:cubicBezTo>
                          <a:pt x="14" y="32"/>
                          <a:pt x="11" y="36"/>
                          <a:pt x="7" y="36"/>
                        </a:cubicBezTo>
                        <a:close/>
                        <a:moveTo>
                          <a:pt x="7" y="3"/>
                        </a:moveTo>
                        <a:cubicBezTo>
                          <a:pt x="5" y="3"/>
                          <a:pt x="3" y="5"/>
                          <a:pt x="3" y="7"/>
                        </a:cubicBezTo>
                        <a:cubicBezTo>
                          <a:pt x="3" y="28"/>
                          <a:pt x="3" y="28"/>
                          <a:pt x="3" y="28"/>
                        </a:cubicBezTo>
                        <a:cubicBezTo>
                          <a:pt x="3" y="31"/>
                          <a:pt x="5" y="33"/>
                          <a:pt x="7" y="33"/>
                        </a:cubicBezTo>
                        <a:cubicBezTo>
                          <a:pt x="9" y="33"/>
                          <a:pt x="11" y="31"/>
                          <a:pt x="11" y="28"/>
                        </a:cubicBezTo>
                        <a:cubicBezTo>
                          <a:pt x="11" y="7"/>
                          <a:pt x="11" y="7"/>
                          <a:pt x="11" y="7"/>
                        </a:cubicBezTo>
                        <a:cubicBezTo>
                          <a:pt x="11" y="5"/>
                          <a:pt x="9" y="3"/>
                          <a:pt x="7" y="3"/>
                        </a:cubicBezTo>
                        <a:close/>
                      </a:path>
                    </a:pathLst>
                  </a:custGeom>
                  <a:solidFill>
                    <a:schemeClr val="bg1">
                      <a:lumMod val="85000"/>
                    </a:schemeClr>
                  </a:solidFill>
                  <a:ln>
                    <a:noFill/>
                  </a:ln>
                  <a:extLst/>
                </p:spPr>
                <p:txBody>
                  <a:bodyPr anchor="ctr"/>
                  <a:lstStyle/>
                  <a:p>
                    <a:pPr algn="ctr"/>
                    <a:endParaRPr/>
                  </a:p>
                </p:txBody>
              </p:sp>
              <p:sp>
                <p:nvSpPr>
                  <p:cNvPr id="74" name="ïSļiḍe">
                    <a:extLst>
                      <a:ext uri="{FF2B5EF4-FFF2-40B4-BE49-F238E27FC236}">
                        <a16:creationId xmlns:a16="http://schemas.microsoft.com/office/drawing/2014/main" id="{81814475-90A5-4C8F-934E-CA9D1FDE0585}"/>
                      </a:ext>
                    </a:extLst>
                  </p:cNvPr>
                  <p:cNvSpPr/>
                  <p:nvPr/>
                </p:nvSpPr>
                <p:spPr bwMode="auto">
                  <a:xfrm>
                    <a:off x="4651064" y="4359311"/>
                    <a:ext cx="285578" cy="118991"/>
                  </a:xfrm>
                  <a:custGeom>
                    <a:gdLst>
                      <a:gd fmla="*/ 2 w 180" name="T0"/>
                      <a:gd fmla="*/ 75 h 75" name="T1"/>
                      <a:gd fmla="*/ 0 w 180" name="T2"/>
                      <a:gd fmla="*/ 68 h 75" name="T3"/>
                      <a:gd fmla="*/ 97 w 180" name="T4"/>
                      <a:gd fmla="*/ 19 h 75" name="T5"/>
                      <a:gd fmla="*/ 114 w 180" name="T6"/>
                      <a:gd fmla="*/ 42 h 75" name="T7"/>
                      <a:gd fmla="*/ 159 w 180" name="T8"/>
                      <a:gd fmla="*/ 7 h 75" name="T9"/>
                      <a:gd fmla="*/ 152 w 180" name="T10"/>
                      <a:gd fmla="*/ 7 h 75" name="T11"/>
                      <a:gd fmla="*/ 152 w 180" name="T12"/>
                      <a:gd fmla="*/ 0 h 75" name="T13"/>
                      <a:gd fmla="*/ 180 w 180" name="T14"/>
                      <a:gd fmla="*/ 0 h 75" name="T15"/>
                      <a:gd fmla="*/ 112 w 180" name="T16"/>
                      <a:gd fmla="*/ 52 h 75" name="T17"/>
                      <a:gd fmla="*/ 95 w 180" name="T18"/>
                      <a:gd fmla="*/ 28 h 75" name="T19"/>
                      <a:gd fmla="*/ 2 w 180" name="T20"/>
                      <a:gd fmla="*/ 75 h 7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5" w="180">
                        <a:moveTo>
                          <a:pt x="2" y="75"/>
                        </a:moveTo>
                        <a:lnTo>
                          <a:pt x="0" y="68"/>
                        </a:lnTo>
                        <a:lnTo>
                          <a:pt x="97" y="19"/>
                        </a:lnTo>
                        <a:lnTo>
                          <a:pt x="114" y="42"/>
                        </a:lnTo>
                        <a:lnTo>
                          <a:pt x="159" y="7"/>
                        </a:lnTo>
                        <a:lnTo>
                          <a:pt x="152" y="7"/>
                        </a:lnTo>
                        <a:lnTo>
                          <a:pt x="152" y="0"/>
                        </a:lnTo>
                        <a:lnTo>
                          <a:pt x="180" y="0"/>
                        </a:lnTo>
                        <a:lnTo>
                          <a:pt x="112" y="52"/>
                        </a:lnTo>
                        <a:lnTo>
                          <a:pt x="95" y="28"/>
                        </a:lnTo>
                        <a:lnTo>
                          <a:pt x="2" y="75"/>
                        </a:lnTo>
                        <a:close/>
                      </a:path>
                    </a:pathLst>
                  </a:custGeom>
                  <a:solidFill>
                    <a:schemeClr val="bg1">
                      <a:lumMod val="85000"/>
                    </a:schemeClr>
                  </a:solidFill>
                  <a:ln>
                    <a:noFill/>
                  </a:ln>
                  <a:extLst/>
                </p:spPr>
                <p:txBody>
                  <a:bodyPr anchor="ctr"/>
                  <a:lstStyle/>
                  <a:p>
                    <a:pPr algn="ctr"/>
                    <a:endParaRPr/>
                  </a:p>
                </p:txBody>
              </p:sp>
              <p:sp>
                <p:nvSpPr>
                  <p:cNvPr id="75" name="ïśḷiḓe">
                    <a:extLst>
                      <a:ext uri="{FF2B5EF4-FFF2-40B4-BE49-F238E27FC236}">
                        <a16:creationId xmlns:a16="http://schemas.microsoft.com/office/drawing/2014/main" id="{4E79F9B2-4906-414E-ACC4-7B00EB8DF616}"/>
                      </a:ext>
                    </a:extLst>
                  </p:cNvPr>
                  <p:cNvSpPr/>
                  <p:nvPr/>
                </p:nvSpPr>
                <p:spPr bwMode="auto">
                  <a:xfrm>
                    <a:off x="4906498" y="4362484"/>
                    <a:ext cx="23799" cy="30144"/>
                  </a:xfrm>
                  <a:custGeom>
                    <a:gdLst>
                      <a:gd fmla="*/ 8 w 15" name="T0"/>
                      <a:gd fmla="*/ 19 h 19" name="T1"/>
                      <a:gd fmla="*/ 0 w 15" name="T2"/>
                      <a:gd fmla="*/ 17 h 19" name="T3"/>
                      <a:gd fmla="*/ 8 w 15" name="T4"/>
                      <a:gd fmla="*/ 0 h 19" name="T5"/>
                      <a:gd fmla="*/ 15 w 15" name="T6"/>
                      <a:gd fmla="*/ 2 h 19" name="T7"/>
                      <a:gd fmla="*/ 8 w 15" name="T8"/>
                      <a:gd fmla="*/ 19 h 19" name="T9"/>
                    </a:gdLst>
                    <a:cxnLst>
                      <a:cxn ang="0">
                        <a:pos x="T0" y="T1"/>
                      </a:cxn>
                      <a:cxn ang="0">
                        <a:pos x="T2" y="T3"/>
                      </a:cxn>
                      <a:cxn ang="0">
                        <a:pos x="T4" y="T5"/>
                      </a:cxn>
                      <a:cxn ang="0">
                        <a:pos x="T6" y="T7"/>
                      </a:cxn>
                      <a:cxn ang="0">
                        <a:pos x="T8" y="T9"/>
                      </a:cxn>
                    </a:cxnLst>
                    <a:rect b="b" l="0" r="r" t="0"/>
                    <a:pathLst>
                      <a:path h="19" w="15">
                        <a:moveTo>
                          <a:pt x="8" y="19"/>
                        </a:moveTo>
                        <a:lnTo>
                          <a:pt x="0" y="17"/>
                        </a:lnTo>
                        <a:lnTo>
                          <a:pt x="8" y="0"/>
                        </a:lnTo>
                        <a:lnTo>
                          <a:pt x="15" y="2"/>
                        </a:lnTo>
                        <a:lnTo>
                          <a:pt x="8" y="19"/>
                        </a:lnTo>
                        <a:close/>
                      </a:path>
                    </a:pathLst>
                  </a:custGeom>
                  <a:solidFill>
                    <a:schemeClr val="bg1">
                      <a:lumMod val="85000"/>
                    </a:schemeClr>
                  </a:solidFill>
                  <a:ln>
                    <a:noFill/>
                  </a:ln>
                  <a:extLst/>
                </p:spPr>
                <p:txBody>
                  <a:bodyPr anchor="ctr"/>
                  <a:lstStyle/>
                  <a:p>
                    <a:pPr algn="ctr"/>
                    <a:endParaRPr/>
                  </a:p>
                </p:txBody>
              </p:sp>
            </p:grpSp>
            <p:grpSp>
              <p:nvGrpSpPr>
                <p:cNvPr id="47" name="îṥļîḓè">
                  <a:extLst>
                    <a:ext uri="{FF2B5EF4-FFF2-40B4-BE49-F238E27FC236}">
                      <a16:creationId xmlns:a16="http://schemas.microsoft.com/office/drawing/2014/main" id="{BF6CD541-629A-4DB8-846F-CC0961F96325}"/>
                    </a:ext>
                  </a:extLst>
                </p:cNvPr>
                <p:cNvGrpSpPr/>
                <p:nvPr/>
              </p:nvGrpSpPr>
              <p:grpSpPr>
                <a:xfrm>
                  <a:off x="3835973" y="2208213"/>
                  <a:ext cx="490243" cy="463271"/>
                  <a:chOff x="5607752" y="3426422"/>
                  <a:chExt cx="490243" cy="463271"/>
                </a:xfrm>
              </p:grpSpPr>
              <p:sp>
                <p:nvSpPr>
                  <p:cNvPr id="63" name="îṥ1îde">
                    <a:extLst>
                      <a:ext uri="{FF2B5EF4-FFF2-40B4-BE49-F238E27FC236}">
                        <a16:creationId xmlns:a16="http://schemas.microsoft.com/office/drawing/2014/main" id="{C9A4B73F-65E0-4443-9F91-E123A3D04838}"/>
                      </a:ext>
                    </a:extLst>
                  </p:cNvPr>
                  <p:cNvSpPr/>
                  <p:nvPr/>
                </p:nvSpPr>
                <p:spPr bwMode="auto">
                  <a:xfrm>
                    <a:off x="5607752" y="3426422"/>
                    <a:ext cx="490243" cy="463271"/>
                  </a:xfrm>
                  <a:custGeom>
                    <a:gdLst>
                      <a:gd fmla="*/ 86 w 130" name="T0"/>
                      <a:gd fmla="*/ 123 h 123" name="T1"/>
                      <a:gd fmla="*/ 0 w 130" name="T2"/>
                      <a:gd fmla="*/ 102 h 123" name="T3"/>
                      <a:gd fmla="*/ 3 w 130" name="T4"/>
                      <a:gd fmla="*/ 100 h 123" name="T5"/>
                      <a:gd fmla="*/ 54 w 130" name="T6"/>
                      <a:gd fmla="*/ 1 h 123" name="T7"/>
                      <a:gd fmla="*/ 54 w 130" name="T8"/>
                      <a:gd fmla="*/ 0 h 123" name="T9"/>
                      <a:gd fmla="*/ 130 w 130" name="T10"/>
                      <a:gd fmla="*/ 18 h 123" name="T11"/>
                      <a:gd fmla="*/ 130 w 130" name="T12"/>
                      <a:gd fmla="*/ 20 h 123" name="T13"/>
                      <a:gd fmla="*/ 86 w 130" name="T14"/>
                      <a:gd fmla="*/ 123 h 123" name="T15"/>
                      <a:gd fmla="*/ 7 w 130" name="T16"/>
                      <a:gd fmla="*/ 101 h 123" name="T17"/>
                      <a:gd fmla="*/ 86 w 130" name="T18"/>
                      <a:gd fmla="*/ 120 h 123" name="T19"/>
                      <a:gd fmla="*/ 127 w 130" name="T20"/>
                      <a:gd fmla="*/ 20 h 123" name="T21"/>
                      <a:gd fmla="*/ 56 w 130" name="T22"/>
                      <a:gd fmla="*/ 4 h 123" name="T23"/>
                      <a:gd fmla="*/ 7 w 130" name="T24"/>
                      <a:gd fmla="*/ 101 h 12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23" w="130">
                        <a:moveTo>
                          <a:pt x="86" y="123"/>
                        </a:moveTo>
                        <a:cubicBezTo>
                          <a:pt x="0" y="102"/>
                          <a:pt x="0" y="102"/>
                          <a:pt x="0" y="102"/>
                        </a:cubicBezTo>
                        <a:cubicBezTo>
                          <a:pt x="3" y="100"/>
                          <a:pt x="3" y="100"/>
                          <a:pt x="3" y="100"/>
                        </a:cubicBezTo>
                        <a:cubicBezTo>
                          <a:pt x="28" y="85"/>
                          <a:pt x="53" y="2"/>
                          <a:pt x="54" y="1"/>
                        </a:cubicBezTo>
                        <a:cubicBezTo>
                          <a:pt x="54" y="0"/>
                          <a:pt x="54" y="0"/>
                          <a:pt x="54" y="0"/>
                        </a:cubicBezTo>
                        <a:cubicBezTo>
                          <a:pt x="130" y="18"/>
                          <a:pt x="130" y="18"/>
                          <a:pt x="130" y="18"/>
                        </a:cubicBezTo>
                        <a:cubicBezTo>
                          <a:pt x="130" y="20"/>
                          <a:pt x="130" y="20"/>
                          <a:pt x="130" y="20"/>
                        </a:cubicBezTo>
                        <a:cubicBezTo>
                          <a:pt x="117" y="108"/>
                          <a:pt x="88" y="122"/>
                          <a:pt x="86" y="123"/>
                        </a:cubicBezTo>
                        <a:close/>
                        <a:moveTo>
                          <a:pt x="7" y="101"/>
                        </a:moveTo>
                        <a:cubicBezTo>
                          <a:pt x="86" y="120"/>
                          <a:pt x="86" y="120"/>
                          <a:pt x="86" y="120"/>
                        </a:cubicBezTo>
                        <a:cubicBezTo>
                          <a:pt x="89" y="117"/>
                          <a:pt x="115" y="100"/>
                          <a:pt x="127" y="20"/>
                        </a:cubicBezTo>
                        <a:cubicBezTo>
                          <a:pt x="56" y="4"/>
                          <a:pt x="56" y="4"/>
                          <a:pt x="56" y="4"/>
                        </a:cubicBezTo>
                        <a:cubicBezTo>
                          <a:pt x="53" y="14"/>
                          <a:pt x="30" y="82"/>
                          <a:pt x="7" y="101"/>
                        </a:cubicBezTo>
                        <a:close/>
                      </a:path>
                    </a:pathLst>
                  </a:custGeom>
                  <a:solidFill>
                    <a:schemeClr val="bg1">
                      <a:lumMod val="85000"/>
                    </a:schemeClr>
                  </a:solidFill>
                  <a:ln>
                    <a:noFill/>
                  </a:ln>
                  <a:extLst/>
                </p:spPr>
                <p:txBody>
                  <a:bodyPr anchor="ctr"/>
                  <a:lstStyle/>
                  <a:p>
                    <a:pPr algn="ctr"/>
                    <a:endParaRPr/>
                  </a:p>
                </p:txBody>
              </p:sp>
              <p:sp>
                <p:nvSpPr>
                  <p:cNvPr id="64" name="iṩḷíḍe">
                    <a:extLst>
                      <a:ext uri="{FF2B5EF4-FFF2-40B4-BE49-F238E27FC236}">
                        <a16:creationId xmlns:a16="http://schemas.microsoft.com/office/drawing/2014/main" id="{5472DCE3-F2D7-4C7B-BEAD-03C678899C9A}"/>
                      </a:ext>
                    </a:extLst>
                  </p:cNvPr>
                  <p:cNvSpPr/>
                  <p:nvPr/>
                </p:nvSpPr>
                <p:spPr bwMode="auto">
                  <a:xfrm>
                    <a:off x="5829869" y="3516854"/>
                    <a:ext cx="193559" cy="57115"/>
                  </a:xfrm>
                  <a:custGeom>
                    <a:gdLst>
                      <a:gd fmla="*/ 122 w 122" name="T0"/>
                      <a:gd fmla="*/ 36 h 36" name="T1"/>
                      <a:gd fmla="*/ 0 w 122" name="T2"/>
                      <a:gd fmla="*/ 7 h 36" name="T3"/>
                      <a:gd fmla="*/ 3 w 122" name="T4"/>
                      <a:gd fmla="*/ 0 h 36" name="T5"/>
                      <a:gd fmla="*/ 122 w 122" name="T6"/>
                      <a:gd fmla="*/ 29 h 36" name="T7"/>
                      <a:gd fmla="*/ 122 w 122" name="T8"/>
                      <a:gd fmla="*/ 36 h 36" name="T9"/>
                    </a:gdLst>
                    <a:cxnLst>
                      <a:cxn ang="0">
                        <a:pos x="T0" y="T1"/>
                      </a:cxn>
                      <a:cxn ang="0">
                        <a:pos x="T2" y="T3"/>
                      </a:cxn>
                      <a:cxn ang="0">
                        <a:pos x="T4" y="T5"/>
                      </a:cxn>
                      <a:cxn ang="0">
                        <a:pos x="T6" y="T7"/>
                      </a:cxn>
                      <a:cxn ang="0">
                        <a:pos x="T8" y="T9"/>
                      </a:cxn>
                    </a:cxnLst>
                    <a:rect b="b" l="0" r="r" t="0"/>
                    <a:pathLst>
                      <a:path h="36" w="122">
                        <a:moveTo>
                          <a:pt x="122" y="36"/>
                        </a:moveTo>
                        <a:lnTo>
                          <a:pt x="0" y="7"/>
                        </a:lnTo>
                        <a:lnTo>
                          <a:pt x="3" y="0"/>
                        </a:lnTo>
                        <a:lnTo>
                          <a:pt x="122" y="29"/>
                        </a:lnTo>
                        <a:lnTo>
                          <a:pt x="122" y="36"/>
                        </a:lnTo>
                        <a:close/>
                      </a:path>
                    </a:pathLst>
                  </a:custGeom>
                  <a:solidFill>
                    <a:schemeClr val="bg1">
                      <a:lumMod val="85000"/>
                    </a:schemeClr>
                  </a:solidFill>
                  <a:ln>
                    <a:noFill/>
                  </a:ln>
                  <a:extLst/>
                </p:spPr>
                <p:txBody>
                  <a:bodyPr anchor="ctr"/>
                  <a:lstStyle/>
                  <a:p>
                    <a:pPr algn="ctr"/>
                    <a:endParaRPr/>
                  </a:p>
                </p:txBody>
              </p:sp>
              <p:sp>
                <p:nvSpPr>
                  <p:cNvPr id="65" name="işlïḑè">
                    <a:extLst>
                      <a:ext uri="{FF2B5EF4-FFF2-40B4-BE49-F238E27FC236}">
                        <a16:creationId xmlns:a16="http://schemas.microsoft.com/office/drawing/2014/main" id="{508CCDBC-0E0D-4DAF-BC50-5AB3C35FCF1C}"/>
                      </a:ext>
                    </a:extLst>
                  </p:cNvPr>
                  <p:cNvSpPr/>
                  <p:nvPr/>
                </p:nvSpPr>
                <p:spPr bwMode="auto">
                  <a:xfrm>
                    <a:off x="5823523" y="3558104"/>
                    <a:ext cx="176108" cy="52355"/>
                  </a:xfrm>
                  <a:custGeom>
                    <a:gdLst>
                      <a:gd fmla="*/ 111 w 111" name="T0"/>
                      <a:gd fmla="*/ 33 h 33" name="T1"/>
                      <a:gd fmla="*/ 0 w 111" name="T2"/>
                      <a:gd fmla="*/ 7 h 33" name="T3"/>
                      <a:gd fmla="*/ 0 w 111" name="T4"/>
                      <a:gd fmla="*/ 0 h 33" name="T5"/>
                      <a:gd fmla="*/ 111 w 111" name="T6"/>
                      <a:gd fmla="*/ 26 h 33" name="T7"/>
                      <a:gd fmla="*/ 111 w 111" name="T8"/>
                      <a:gd fmla="*/ 33 h 33" name="T9"/>
                    </a:gdLst>
                    <a:cxnLst>
                      <a:cxn ang="0">
                        <a:pos x="T0" y="T1"/>
                      </a:cxn>
                      <a:cxn ang="0">
                        <a:pos x="T2" y="T3"/>
                      </a:cxn>
                      <a:cxn ang="0">
                        <a:pos x="T4" y="T5"/>
                      </a:cxn>
                      <a:cxn ang="0">
                        <a:pos x="T6" y="T7"/>
                      </a:cxn>
                      <a:cxn ang="0">
                        <a:pos x="T8" y="T9"/>
                      </a:cxn>
                    </a:cxnLst>
                    <a:rect b="b" l="0" r="r" t="0"/>
                    <a:pathLst>
                      <a:path h="33" w="110">
                        <a:moveTo>
                          <a:pt x="111" y="33"/>
                        </a:moveTo>
                        <a:lnTo>
                          <a:pt x="0" y="7"/>
                        </a:lnTo>
                        <a:lnTo>
                          <a:pt x="0" y="0"/>
                        </a:lnTo>
                        <a:lnTo>
                          <a:pt x="111" y="26"/>
                        </a:lnTo>
                        <a:lnTo>
                          <a:pt x="111" y="33"/>
                        </a:lnTo>
                        <a:close/>
                      </a:path>
                    </a:pathLst>
                  </a:custGeom>
                  <a:solidFill>
                    <a:schemeClr val="bg1">
                      <a:lumMod val="85000"/>
                    </a:schemeClr>
                  </a:solidFill>
                  <a:ln>
                    <a:noFill/>
                  </a:ln>
                  <a:extLst/>
                </p:spPr>
                <p:txBody>
                  <a:bodyPr anchor="ctr"/>
                  <a:lstStyle/>
                  <a:p>
                    <a:pPr algn="ctr"/>
                    <a:endParaRPr/>
                  </a:p>
                </p:txBody>
              </p:sp>
              <p:sp>
                <p:nvSpPr>
                  <p:cNvPr id="66" name="iṣlîḑê">
                    <a:extLst>
                      <a:ext uri="{FF2B5EF4-FFF2-40B4-BE49-F238E27FC236}">
                        <a16:creationId xmlns:a16="http://schemas.microsoft.com/office/drawing/2014/main" id="{F7A046A8-5DEA-4FAB-A0F8-DBA6CF524EB1}"/>
                      </a:ext>
                    </a:extLst>
                  </p:cNvPr>
                  <p:cNvSpPr/>
                  <p:nvPr/>
                </p:nvSpPr>
                <p:spPr bwMode="auto">
                  <a:xfrm>
                    <a:off x="5812417" y="3604115"/>
                    <a:ext cx="176108" cy="52355"/>
                  </a:xfrm>
                  <a:custGeom>
                    <a:gdLst>
                      <a:gd fmla="*/ 111 w 111" name="T0"/>
                      <a:gd fmla="*/ 33 h 33" name="T1"/>
                      <a:gd fmla="*/ 0 w 111" name="T2"/>
                      <a:gd fmla="*/ 7 h 33" name="T3"/>
                      <a:gd fmla="*/ 0 w 111" name="T4"/>
                      <a:gd fmla="*/ 0 h 33" name="T5"/>
                      <a:gd fmla="*/ 111 w 111" name="T6"/>
                      <a:gd fmla="*/ 26 h 33" name="T7"/>
                      <a:gd fmla="*/ 111 w 111" name="T8"/>
                      <a:gd fmla="*/ 33 h 33" name="T9"/>
                    </a:gdLst>
                    <a:cxnLst>
                      <a:cxn ang="0">
                        <a:pos x="T0" y="T1"/>
                      </a:cxn>
                      <a:cxn ang="0">
                        <a:pos x="T2" y="T3"/>
                      </a:cxn>
                      <a:cxn ang="0">
                        <a:pos x="T4" y="T5"/>
                      </a:cxn>
                      <a:cxn ang="0">
                        <a:pos x="T6" y="T7"/>
                      </a:cxn>
                      <a:cxn ang="0">
                        <a:pos x="T8" y="T9"/>
                      </a:cxn>
                    </a:cxnLst>
                    <a:rect b="b" l="0" r="r" t="0"/>
                    <a:pathLst>
                      <a:path h="33" w="110">
                        <a:moveTo>
                          <a:pt x="111" y="33"/>
                        </a:moveTo>
                        <a:lnTo>
                          <a:pt x="0" y="7"/>
                        </a:lnTo>
                        <a:lnTo>
                          <a:pt x="0" y="0"/>
                        </a:lnTo>
                        <a:lnTo>
                          <a:pt x="111" y="26"/>
                        </a:lnTo>
                        <a:lnTo>
                          <a:pt x="111" y="33"/>
                        </a:lnTo>
                        <a:close/>
                      </a:path>
                    </a:pathLst>
                  </a:custGeom>
                  <a:solidFill>
                    <a:schemeClr val="bg1">
                      <a:lumMod val="85000"/>
                    </a:schemeClr>
                  </a:solidFill>
                  <a:ln>
                    <a:noFill/>
                  </a:ln>
                  <a:extLst/>
                </p:spPr>
                <p:txBody>
                  <a:bodyPr anchor="ctr"/>
                  <a:lstStyle/>
                  <a:p>
                    <a:pPr algn="ctr"/>
                    <a:endParaRPr/>
                  </a:p>
                </p:txBody>
              </p:sp>
              <p:sp>
                <p:nvSpPr>
                  <p:cNvPr id="67" name="îṡ1idé">
                    <a:extLst>
                      <a:ext uri="{FF2B5EF4-FFF2-40B4-BE49-F238E27FC236}">
                        <a16:creationId xmlns:a16="http://schemas.microsoft.com/office/drawing/2014/main" id="{5692AE8A-FD96-4D7E-BEF5-BEE4D63DE5FE}"/>
                      </a:ext>
                    </a:extLst>
                  </p:cNvPr>
                  <p:cNvSpPr/>
                  <p:nvPr/>
                </p:nvSpPr>
                <p:spPr bwMode="auto">
                  <a:xfrm>
                    <a:off x="5788618" y="3634259"/>
                    <a:ext cx="177693" cy="52355"/>
                  </a:xfrm>
                  <a:custGeom>
                    <a:gdLst>
                      <a:gd fmla="*/ 112 w 112" name="T0"/>
                      <a:gd fmla="*/ 33 h 33" name="T1"/>
                      <a:gd fmla="*/ 0 w 112" name="T2"/>
                      <a:gd fmla="*/ 7 h 33" name="T3"/>
                      <a:gd fmla="*/ 0 w 112" name="T4"/>
                      <a:gd fmla="*/ 0 h 33" name="T5"/>
                      <a:gd fmla="*/ 112 w 112" name="T6"/>
                      <a:gd fmla="*/ 26 h 33" name="T7"/>
                      <a:gd fmla="*/ 112 w 112" name="T8"/>
                      <a:gd fmla="*/ 33 h 33" name="T9"/>
                    </a:gdLst>
                    <a:cxnLst>
                      <a:cxn ang="0">
                        <a:pos x="T0" y="T1"/>
                      </a:cxn>
                      <a:cxn ang="0">
                        <a:pos x="T2" y="T3"/>
                      </a:cxn>
                      <a:cxn ang="0">
                        <a:pos x="T4" y="T5"/>
                      </a:cxn>
                      <a:cxn ang="0">
                        <a:pos x="T6" y="T7"/>
                      </a:cxn>
                      <a:cxn ang="0">
                        <a:pos x="T8" y="T9"/>
                      </a:cxn>
                    </a:cxnLst>
                    <a:rect b="b" l="0" r="r" t="0"/>
                    <a:pathLst>
                      <a:path h="33" w="112">
                        <a:moveTo>
                          <a:pt x="112" y="33"/>
                        </a:moveTo>
                        <a:lnTo>
                          <a:pt x="0" y="7"/>
                        </a:lnTo>
                        <a:lnTo>
                          <a:pt x="0" y="0"/>
                        </a:lnTo>
                        <a:lnTo>
                          <a:pt x="112" y="26"/>
                        </a:lnTo>
                        <a:lnTo>
                          <a:pt x="112" y="33"/>
                        </a:lnTo>
                        <a:close/>
                      </a:path>
                    </a:pathLst>
                  </a:custGeom>
                  <a:solidFill>
                    <a:schemeClr val="bg1">
                      <a:lumMod val="85000"/>
                    </a:schemeClr>
                  </a:solidFill>
                  <a:ln>
                    <a:noFill/>
                  </a:ln>
                  <a:extLst/>
                </p:spPr>
                <p:txBody>
                  <a:bodyPr anchor="ctr"/>
                  <a:lstStyle/>
                  <a:p>
                    <a:pPr algn="ctr"/>
                    <a:endParaRPr/>
                  </a:p>
                </p:txBody>
              </p:sp>
              <p:sp>
                <p:nvSpPr>
                  <p:cNvPr id="68" name="ïṧ1iďé">
                    <a:extLst>
                      <a:ext uri="{FF2B5EF4-FFF2-40B4-BE49-F238E27FC236}">
                        <a16:creationId xmlns:a16="http://schemas.microsoft.com/office/drawing/2014/main" id="{E8D914CB-9C7C-4D9E-BE47-C949EFB2998B}"/>
                      </a:ext>
                    </a:extLst>
                  </p:cNvPr>
                  <p:cNvSpPr/>
                  <p:nvPr/>
                </p:nvSpPr>
                <p:spPr bwMode="auto">
                  <a:xfrm>
                    <a:off x="5769579" y="3675509"/>
                    <a:ext cx="180866" cy="52355"/>
                  </a:xfrm>
                  <a:custGeom>
                    <a:gdLst>
                      <a:gd fmla="*/ 112 w 114" name="T0"/>
                      <a:gd fmla="*/ 33 h 33" name="T1"/>
                      <a:gd fmla="*/ 0 w 114" name="T2"/>
                      <a:gd fmla="*/ 7 h 33" name="T3"/>
                      <a:gd fmla="*/ 3 w 114" name="T4"/>
                      <a:gd fmla="*/ 0 h 33" name="T5"/>
                      <a:gd fmla="*/ 114 w 114" name="T6"/>
                      <a:gd fmla="*/ 28 h 33" name="T7"/>
                      <a:gd fmla="*/ 112 w 114" name="T8"/>
                      <a:gd fmla="*/ 33 h 33" name="T9"/>
                    </a:gdLst>
                    <a:cxnLst>
                      <a:cxn ang="0">
                        <a:pos x="T0" y="T1"/>
                      </a:cxn>
                      <a:cxn ang="0">
                        <a:pos x="T2" y="T3"/>
                      </a:cxn>
                      <a:cxn ang="0">
                        <a:pos x="T4" y="T5"/>
                      </a:cxn>
                      <a:cxn ang="0">
                        <a:pos x="T6" y="T7"/>
                      </a:cxn>
                      <a:cxn ang="0">
                        <a:pos x="T8" y="T9"/>
                      </a:cxn>
                    </a:cxnLst>
                    <a:rect b="b" l="0" r="r" t="0"/>
                    <a:pathLst>
                      <a:path h="33" w="114">
                        <a:moveTo>
                          <a:pt x="112" y="33"/>
                        </a:moveTo>
                        <a:lnTo>
                          <a:pt x="0" y="7"/>
                        </a:lnTo>
                        <a:lnTo>
                          <a:pt x="3" y="0"/>
                        </a:lnTo>
                        <a:lnTo>
                          <a:pt x="114" y="28"/>
                        </a:lnTo>
                        <a:lnTo>
                          <a:pt x="112" y="33"/>
                        </a:lnTo>
                        <a:close/>
                      </a:path>
                    </a:pathLst>
                  </a:custGeom>
                  <a:solidFill>
                    <a:schemeClr val="bg1">
                      <a:lumMod val="85000"/>
                    </a:schemeClr>
                  </a:solidFill>
                  <a:ln>
                    <a:noFill/>
                  </a:ln>
                  <a:extLst/>
                </p:spPr>
                <p:txBody>
                  <a:bodyPr anchor="ctr"/>
                  <a:lstStyle/>
                  <a:p>
                    <a:pPr algn="ctr"/>
                    <a:endParaRPr/>
                  </a:p>
                </p:txBody>
              </p:sp>
              <p:sp>
                <p:nvSpPr>
                  <p:cNvPr id="69" name="îsliḍê">
                    <a:extLst>
                      <a:ext uri="{FF2B5EF4-FFF2-40B4-BE49-F238E27FC236}">
                        <a16:creationId xmlns:a16="http://schemas.microsoft.com/office/drawing/2014/main" id="{22549FBE-0506-4990-AE3E-E6C5D478A3A0}"/>
                      </a:ext>
                    </a:extLst>
                  </p:cNvPr>
                  <p:cNvSpPr/>
                  <p:nvPr/>
                </p:nvSpPr>
                <p:spPr bwMode="auto">
                  <a:xfrm>
                    <a:off x="5980591" y="3434354"/>
                    <a:ext cx="76154" cy="90433"/>
                  </a:xfrm>
                  <a:custGeom>
                    <a:gdLst>
                      <a:gd fmla="*/ 0 w 48" name="T0"/>
                      <a:gd fmla="*/ 38 h 57" name="T1"/>
                      <a:gd fmla="*/ 29 w 48" name="T2"/>
                      <a:gd fmla="*/ 0 h 57" name="T3"/>
                      <a:gd fmla="*/ 48 w 48" name="T4"/>
                      <a:gd fmla="*/ 12 h 57" name="T5"/>
                      <a:gd fmla="*/ 12 w 48" name="T6"/>
                      <a:gd fmla="*/ 57 h 57" name="T7"/>
                      <a:gd fmla="*/ 0 w 48" name="T8"/>
                      <a:gd fmla="*/ 38 h 57" name="T9"/>
                    </a:gdLst>
                    <a:cxnLst>
                      <a:cxn ang="0">
                        <a:pos x="T0" y="T1"/>
                      </a:cxn>
                      <a:cxn ang="0">
                        <a:pos x="T2" y="T3"/>
                      </a:cxn>
                      <a:cxn ang="0">
                        <a:pos x="T4" y="T5"/>
                      </a:cxn>
                      <a:cxn ang="0">
                        <a:pos x="T6" y="T7"/>
                      </a:cxn>
                      <a:cxn ang="0">
                        <a:pos x="T8" y="T9"/>
                      </a:cxn>
                    </a:cxnLst>
                    <a:rect b="b" l="0" r="r" t="0"/>
                    <a:pathLst>
                      <a:path h="57" w="48">
                        <a:moveTo>
                          <a:pt x="0" y="38"/>
                        </a:moveTo>
                        <a:lnTo>
                          <a:pt x="29" y="0"/>
                        </a:lnTo>
                        <a:lnTo>
                          <a:pt x="48" y="12"/>
                        </a:lnTo>
                        <a:lnTo>
                          <a:pt x="12" y="57"/>
                        </a:lnTo>
                        <a:lnTo>
                          <a:pt x="0" y="38"/>
                        </a:lnTo>
                        <a:close/>
                      </a:path>
                    </a:pathLst>
                  </a:custGeom>
                  <a:solidFill>
                    <a:schemeClr val="bg1">
                      <a:lumMod val="85000"/>
                    </a:schemeClr>
                  </a:solidFill>
                  <a:ln>
                    <a:noFill/>
                  </a:ln>
                  <a:extLst/>
                </p:spPr>
                <p:txBody>
                  <a:bodyPr anchor="ctr"/>
                  <a:lstStyle/>
                  <a:p>
                    <a:pPr algn="ctr"/>
                    <a:endParaRPr/>
                  </a:p>
                </p:txBody>
              </p:sp>
              <p:sp>
                <p:nvSpPr>
                  <p:cNvPr id="70" name="iṡļídé">
                    <a:extLst>
                      <a:ext uri="{FF2B5EF4-FFF2-40B4-BE49-F238E27FC236}">
                        <a16:creationId xmlns:a16="http://schemas.microsoft.com/office/drawing/2014/main" id="{790CEFF8-17B9-46DF-9A89-DE00CF673EB7}"/>
                      </a:ext>
                    </a:extLst>
                  </p:cNvPr>
                  <p:cNvSpPr/>
                  <p:nvPr/>
                </p:nvSpPr>
                <p:spPr bwMode="auto">
                  <a:xfrm>
                    <a:off x="5974244" y="3426422"/>
                    <a:ext cx="93606" cy="106298"/>
                  </a:xfrm>
                  <a:custGeom>
                    <a:gdLst>
                      <a:gd fmla="*/ 14 w 59" name="T0"/>
                      <a:gd fmla="*/ 67 h 67" name="T1"/>
                      <a:gd fmla="*/ 0 w 59" name="T2"/>
                      <a:gd fmla="*/ 43 h 67" name="T3"/>
                      <a:gd fmla="*/ 33 w 59" name="T4"/>
                      <a:gd fmla="*/ 0 h 67" name="T5"/>
                      <a:gd fmla="*/ 59 w 59" name="T6"/>
                      <a:gd fmla="*/ 15 h 67" name="T7"/>
                      <a:gd fmla="*/ 14 w 59" name="T8"/>
                      <a:gd fmla="*/ 67 h 67" name="T9"/>
                      <a:gd fmla="*/ 9 w 59" name="T10"/>
                      <a:gd fmla="*/ 45 h 67" name="T11"/>
                      <a:gd fmla="*/ 16 w 59" name="T12"/>
                      <a:gd fmla="*/ 55 h 67" name="T13"/>
                      <a:gd fmla="*/ 47 w 59" name="T14"/>
                      <a:gd fmla="*/ 17 h 67" name="T15"/>
                      <a:gd fmla="*/ 35 w 59" name="T16"/>
                      <a:gd fmla="*/ 10 h 67" name="T17"/>
                      <a:gd fmla="*/ 9 w 59" name="T18"/>
                      <a:gd fmla="*/ 45 h 6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7" w="59">
                        <a:moveTo>
                          <a:pt x="14" y="67"/>
                        </a:moveTo>
                        <a:lnTo>
                          <a:pt x="0" y="43"/>
                        </a:lnTo>
                        <a:lnTo>
                          <a:pt x="33" y="0"/>
                        </a:lnTo>
                        <a:lnTo>
                          <a:pt x="59" y="15"/>
                        </a:lnTo>
                        <a:lnTo>
                          <a:pt x="14" y="67"/>
                        </a:lnTo>
                        <a:close/>
                        <a:moveTo>
                          <a:pt x="9" y="45"/>
                        </a:moveTo>
                        <a:lnTo>
                          <a:pt x="16" y="55"/>
                        </a:lnTo>
                        <a:lnTo>
                          <a:pt x="47" y="17"/>
                        </a:lnTo>
                        <a:lnTo>
                          <a:pt x="35" y="10"/>
                        </a:lnTo>
                        <a:lnTo>
                          <a:pt x="9" y="45"/>
                        </a:lnTo>
                        <a:close/>
                      </a:path>
                    </a:pathLst>
                  </a:custGeom>
                  <a:solidFill>
                    <a:schemeClr val="bg1">
                      <a:lumMod val="85000"/>
                    </a:schemeClr>
                  </a:solidFill>
                  <a:ln>
                    <a:noFill/>
                  </a:ln>
                  <a:extLst/>
                </p:spPr>
                <p:txBody>
                  <a:bodyPr anchor="ctr"/>
                  <a:lstStyle/>
                  <a:p>
                    <a:pPr algn="ctr"/>
                    <a:endParaRPr/>
                  </a:p>
                </p:txBody>
              </p:sp>
            </p:grpSp>
            <p:grpSp>
              <p:nvGrpSpPr>
                <p:cNvPr id="48" name="iṡľïde">
                  <a:extLst>
                    <a:ext uri="{FF2B5EF4-FFF2-40B4-BE49-F238E27FC236}">
                      <a16:creationId xmlns:a16="http://schemas.microsoft.com/office/drawing/2014/main" id="{DEB8EFA4-369F-4B3C-AE67-724A3487DEC2}"/>
                    </a:ext>
                  </a:extLst>
                </p:cNvPr>
                <p:cNvGrpSpPr/>
                <p:nvPr/>
              </p:nvGrpSpPr>
              <p:grpSpPr>
                <a:xfrm>
                  <a:off x="4009701" y="3982239"/>
                  <a:ext cx="547357" cy="255434"/>
                  <a:chOff x="5057221" y="3151948"/>
                  <a:chExt cx="547357" cy="255434"/>
                </a:xfrm>
              </p:grpSpPr>
              <p:sp>
                <p:nvSpPr>
                  <p:cNvPr id="58" name="ïşḷíde">
                    <a:extLst>
                      <a:ext uri="{FF2B5EF4-FFF2-40B4-BE49-F238E27FC236}">
                        <a16:creationId xmlns:a16="http://schemas.microsoft.com/office/drawing/2014/main" id="{B881176D-E52B-4FEC-9E6F-B975EA83071D}"/>
                      </a:ext>
                    </a:extLst>
                  </p:cNvPr>
                  <p:cNvSpPr/>
                  <p:nvPr/>
                </p:nvSpPr>
                <p:spPr bwMode="auto">
                  <a:xfrm>
                    <a:off x="5220634" y="3151948"/>
                    <a:ext cx="383944" cy="255434"/>
                  </a:xfrm>
                  <a:custGeom>
                    <a:gdLst>
                      <a:gd fmla="*/ 53 w 102" name="T0"/>
                      <a:gd fmla="*/ 68 h 68" name="T1"/>
                      <a:gd fmla="*/ 53 w 102" name="T2"/>
                      <a:gd fmla="*/ 68 h 68" name="T3"/>
                      <a:gd fmla="*/ 19 w 102" name="T4"/>
                      <a:gd fmla="*/ 67 h 68" name="T5"/>
                      <a:gd fmla="*/ 6 w 102" name="T6"/>
                      <a:gd fmla="*/ 4 h 68" name="T7"/>
                      <a:gd fmla="*/ 6 w 102" name="T8"/>
                      <a:gd fmla="*/ 3 h 68" name="T9"/>
                      <a:gd fmla="*/ 11 w 102" name="T10"/>
                      <a:gd fmla="*/ 2 h 68" name="T11"/>
                      <a:gd fmla="*/ 62 w 102" name="T12"/>
                      <a:gd fmla="*/ 0 h 68" name="T13"/>
                      <a:gd fmla="*/ 89 w 102" name="T14"/>
                      <a:gd fmla="*/ 3 h 68" name="T15"/>
                      <a:gd fmla="*/ 94 w 102" name="T16"/>
                      <a:gd fmla="*/ 66 h 68" name="T17"/>
                      <a:gd fmla="*/ 94 w 102" name="T18"/>
                      <a:gd fmla="*/ 67 h 68" name="T19"/>
                      <a:gd fmla="*/ 93 w 102" name="T20"/>
                      <a:gd fmla="*/ 67 h 68" name="T21"/>
                      <a:gd fmla="*/ 53 w 102" name="T22"/>
                      <a:gd fmla="*/ 68 h 68" name="T23"/>
                      <a:gd fmla="*/ 9 w 102" name="T24"/>
                      <a:gd fmla="*/ 6 h 68" name="T25"/>
                      <a:gd fmla="*/ 19 w 102" name="T26"/>
                      <a:gd fmla="*/ 64 h 68" name="T27"/>
                      <a:gd fmla="*/ 53 w 102" name="T28"/>
                      <a:gd fmla="*/ 65 h 68" name="T29"/>
                      <a:gd fmla="*/ 91 w 102" name="T30"/>
                      <a:gd fmla="*/ 64 h 68" name="T31"/>
                      <a:gd fmla="*/ 88 w 102" name="T32"/>
                      <a:gd fmla="*/ 6 h 68" name="T33"/>
                      <a:gd fmla="*/ 62 w 102" name="T34"/>
                      <a:gd fmla="*/ 3 h 68" name="T35"/>
                      <a:gd fmla="*/ 12 w 102" name="T36"/>
                      <a:gd fmla="*/ 5 h 68" name="T37"/>
                      <a:gd fmla="*/ 9 w 102" name="T38"/>
                      <a:gd fmla="*/ 6 h 6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68" w="102">
                        <a:moveTo>
                          <a:pt x="53" y="68"/>
                        </a:moveTo>
                        <a:cubicBezTo>
                          <a:pt x="53" y="68"/>
                          <a:pt x="53" y="68"/>
                          <a:pt x="53" y="68"/>
                        </a:cubicBezTo>
                        <a:cubicBezTo>
                          <a:pt x="36" y="68"/>
                          <a:pt x="25" y="67"/>
                          <a:pt x="19" y="67"/>
                        </a:cubicBezTo>
                        <a:cubicBezTo>
                          <a:pt x="0" y="64"/>
                          <a:pt x="5" y="10"/>
                          <a:pt x="6" y="4"/>
                        </a:cubicBezTo>
                        <a:cubicBezTo>
                          <a:pt x="6" y="3"/>
                          <a:pt x="6" y="3"/>
                          <a:pt x="6" y="3"/>
                        </a:cubicBezTo>
                        <a:cubicBezTo>
                          <a:pt x="11" y="2"/>
                          <a:pt x="11" y="2"/>
                          <a:pt x="11" y="2"/>
                        </a:cubicBezTo>
                        <a:cubicBezTo>
                          <a:pt x="20" y="2"/>
                          <a:pt x="43" y="0"/>
                          <a:pt x="62" y="0"/>
                        </a:cubicBezTo>
                        <a:cubicBezTo>
                          <a:pt x="76" y="0"/>
                          <a:pt x="85" y="1"/>
                          <a:pt x="89" y="3"/>
                        </a:cubicBezTo>
                        <a:cubicBezTo>
                          <a:pt x="102" y="10"/>
                          <a:pt x="95" y="60"/>
                          <a:pt x="94" y="66"/>
                        </a:cubicBezTo>
                        <a:cubicBezTo>
                          <a:pt x="94" y="67"/>
                          <a:pt x="94" y="67"/>
                          <a:pt x="94" y="67"/>
                        </a:cubicBezTo>
                        <a:cubicBezTo>
                          <a:pt x="93" y="67"/>
                          <a:pt x="93" y="67"/>
                          <a:pt x="93" y="67"/>
                        </a:cubicBezTo>
                        <a:cubicBezTo>
                          <a:pt x="93" y="67"/>
                          <a:pt x="72" y="68"/>
                          <a:pt x="53" y="68"/>
                        </a:cubicBezTo>
                        <a:close/>
                        <a:moveTo>
                          <a:pt x="9" y="6"/>
                        </a:moveTo>
                        <a:cubicBezTo>
                          <a:pt x="7" y="22"/>
                          <a:pt x="6" y="62"/>
                          <a:pt x="19" y="64"/>
                        </a:cubicBezTo>
                        <a:cubicBezTo>
                          <a:pt x="25" y="64"/>
                          <a:pt x="37" y="65"/>
                          <a:pt x="53" y="65"/>
                        </a:cubicBezTo>
                        <a:cubicBezTo>
                          <a:pt x="70" y="65"/>
                          <a:pt x="87" y="64"/>
                          <a:pt x="91" y="64"/>
                        </a:cubicBezTo>
                        <a:cubicBezTo>
                          <a:pt x="93" y="48"/>
                          <a:pt x="96" y="10"/>
                          <a:pt x="88" y="6"/>
                        </a:cubicBezTo>
                        <a:cubicBezTo>
                          <a:pt x="85" y="4"/>
                          <a:pt x="79" y="3"/>
                          <a:pt x="62" y="3"/>
                        </a:cubicBezTo>
                        <a:cubicBezTo>
                          <a:pt x="43" y="3"/>
                          <a:pt x="20" y="5"/>
                          <a:pt x="12" y="5"/>
                        </a:cubicBezTo>
                        <a:lnTo>
                          <a:pt x="9" y="6"/>
                        </a:lnTo>
                        <a:close/>
                      </a:path>
                    </a:pathLst>
                  </a:custGeom>
                  <a:solidFill>
                    <a:schemeClr val="bg1">
                      <a:lumMod val="85000"/>
                    </a:schemeClr>
                  </a:solidFill>
                  <a:ln>
                    <a:noFill/>
                  </a:ln>
                  <a:extLst/>
                </p:spPr>
                <p:txBody>
                  <a:bodyPr anchor="ctr"/>
                  <a:lstStyle/>
                  <a:p>
                    <a:pPr algn="ctr"/>
                    <a:endParaRPr/>
                  </a:p>
                </p:txBody>
              </p:sp>
              <p:sp>
                <p:nvSpPr>
                  <p:cNvPr id="59" name="ïSḻidê">
                    <a:extLst>
                      <a:ext uri="{FF2B5EF4-FFF2-40B4-BE49-F238E27FC236}">
                        <a16:creationId xmlns:a16="http://schemas.microsoft.com/office/drawing/2014/main" id="{E3DCD9F7-727B-4150-9775-68B4DA328075}"/>
                      </a:ext>
                    </a:extLst>
                  </p:cNvPr>
                  <p:cNvSpPr/>
                  <p:nvPr/>
                </p:nvSpPr>
                <p:spPr bwMode="auto">
                  <a:xfrm>
                    <a:off x="5242846" y="3164641"/>
                    <a:ext cx="312550" cy="123751"/>
                  </a:xfrm>
                  <a:custGeom>
                    <a:gdLst>
                      <a:gd fmla="*/ 46 w 83" name="T0"/>
                      <a:gd fmla="*/ 33 h 33" name="T1"/>
                      <a:gd fmla="*/ 44 w 83" name="T2"/>
                      <a:gd fmla="*/ 32 h 33" name="T3"/>
                      <a:gd fmla="*/ 0 w 83" name="T4"/>
                      <a:gd fmla="*/ 2 h 33" name="T5"/>
                      <a:gd fmla="*/ 2 w 83" name="T6"/>
                      <a:gd fmla="*/ 0 h 33" name="T7"/>
                      <a:gd fmla="*/ 45 w 83" name="T8"/>
                      <a:gd fmla="*/ 30 h 33" name="T9"/>
                      <a:gd fmla="*/ 81 w 83" name="T10"/>
                      <a:gd fmla="*/ 0 h 33" name="T11"/>
                      <a:gd fmla="*/ 83 w 83" name="T12"/>
                      <a:gd fmla="*/ 2 h 33" name="T13"/>
                      <a:gd fmla="*/ 46 w 83" name="T14"/>
                      <a:gd fmla="*/ 33 h 3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3" w="83">
                        <a:moveTo>
                          <a:pt x="46" y="33"/>
                        </a:moveTo>
                        <a:cubicBezTo>
                          <a:pt x="45" y="33"/>
                          <a:pt x="45" y="33"/>
                          <a:pt x="44" y="32"/>
                        </a:cubicBezTo>
                        <a:cubicBezTo>
                          <a:pt x="36" y="29"/>
                          <a:pt x="2" y="3"/>
                          <a:pt x="0" y="2"/>
                        </a:cubicBezTo>
                        <a:cubicBezTo>
                          <a:pt x="2" y="0"/>
                          <a:pt x="2" y="0"/>
                          <a:pt x="2" y="0"/>
                        </a:cubicBezTo>
                        <a:cubicBezTo>
                          <a:pt x="2" y="0"/>
                          <a:pt x="37" y="26"/>
                          <a:pt x="45" y="30"/>
                        </a:cubicBezTo>
                        <a:cubicBezTo>
                          <a:pt x="50" y="32"/>
                          <a:pt x="69" y="14"/>
                          <a:pt x="81" y="0"/>
                        </a:cubicBezTo>
                        <a:cubicBezTo>
                          <a:pt x="83" y="2"/>
                          <a:pt x="83" y="2"/>
                          <a:pt x="83" y="2"/>
                        </a:cubicBezTo>
                        <a:cubicBezTo>
                          <a:pt x="79" y="8"/>
                          <a:pt x="56" y="33"/>
                          <a:pt x="46" y="33"/>
                        </a:cubicBezTo>
                        <a:close/>
                      </a:path>
                    </a:pathLst>
                  </a:custGeom>
                  <a:solidFill>
                    <a:schemeClr val="bg1">
                      <a:lumMod val="85000"/>
                    </a:schemeClr>
                  </a:solidFill>
                  <a:ln>
                    <a:noFill/>
                  </a:ln>
                  <a:extLst/>
                </p:spPr>
                <p:txBody>
                  <a:bodyPr anchor="ctr"/>
                  <a:lstStyle/>
                  <a:p>
                    <a:pPr algn="ctr"/>
                    <a:endParaRPr/>
                  </a:p>
                </p:txBody>
              </p:sp>
              <p:sp>
                <p:nvSpPr>
                  <p:cNvPr id="60" name="išlíḑé">
                    <a:extLst>
                      <a:ext uri="{FF2B5EF4-FFF2-40B4-BE49-F238E27FC236}">
                        <a16:creationId xmlns:a16="http://schemas.microsoft.com/office/drawing/2014/main" id="{FB601E1F-01B7-4533-88F5-1E954E22CA8C}"/>
                      </a:ext>
                    </a:extLst>
                  </p:cNvPr>
                  <p:cNvSpPr/>
                  <p:nvPr/>
                </p:nvSpPr>
                <p:spPr bwMode="auto">
                  <a:xfrm>
                    <a:off x="5100057" y="3220170"/>
                    <a:ext cx="93606" cy="11105"/>
                  </a:xfrm>
                  <a:prstGeom prst="rect">
                    <a:avLst/>
                  </a:prstGeom>
                  <a:solidFill>
                    <a:schemeClr val="bg1">
                      <a:lumMod val="85000"/>
                    </a:schemeClr>
                  </a:solidFill>
                  <a:ln>
                    <a:noFill/>
                  </a:ln>
                  <a:extLst/>
                </p:spPr>
                <p:txBody>
                  <a:bodyPr anchor="ctr"/>
                  <a:lstStyle/>
                  <a:p>
                    <a:pPr algn="ctr"/>
                    <a:endParaRPr/>
                  </a:p>
                </p:txBody>
              </p:sp>
              <p:sp>
                <p:nvSpPr>
                  <p:cNvPr id="61" name="iṧ1îḋé">
                    <a:extLst>
                      <a:ext uri="{FF2B5EF4-FFF2-40B4-BE49-F238E27FC236}">
                        <a16:creationId xmlns:a16="http://schemas.microsoft.com/office/drawing/2014/main" id="{4C0B45A9-2A7B-4FBF-B0E8-6A96D957CE58}"/>
                      </a:ext>
                    </a:extLst>
                  </p:cNvPr>
                  <p:cNvSpPr/>
                  <p:nvPr/>
                </p:nvSpPr>
                <p:spPr bwMode="auto">
                  <a:xfrm>
                    <a:off x="5111163" y="3332815"/>
                    <a:ext cx="98366" cy="11105"/>
                  </a:xfrm>
                  <a:prstGeom prst="rect">
                    <a:avLst/>
                  </a:prstGeom>
                  <a:solidFill>
                    <a:schemeClr val="bg1">
                      <a:lumMod val="85000"/>
                    </a:schemeClr>
                  </a:solidFill>
                  <a:ln>
                    <a:noFill/>
                  </a:ln>
                  <a:extLst/>
                </p:spPr>
                <p:txBody>
                  <a:bodyPr anchor="ctr"/>
                  <a:lstStyle/>
                  <a:p>
                    <a:pPr algn="ctr"/>
                    <a:endParaRPr/>
                  </a:p>
                </p:txBody>
              </p:sp>
              <p:sp>
                <p:nvSpPr>
                  <p:cNvPr id="62" name="işlíḑè">
                    <a:extLst>
                      <a:ext uri="{FF2B5EF4-FFF2-40B4-BE49-F238E27FC236}">
                        <a16:creationId xmlns:a16="http://schemas.microsoft.com/office/drawing/2014/main" id="{CBD4E474-42C4-4DD2-A911-4C7DE7B6A098}"/>
                      </a:ext>
                    </a:extLst>
                  </p:cNvPr>
                  <p:cNvSpPr/>
                  <p:nvPr/>
                </p:nvSpPr>
                <p:spPr bwMode="auto">
                  <a:xfrm>
                    <a:off x="5057221" y="3277286"/>
                    <a:ext cx="136443" cy="11105"/>
                  </a:xfrm>
                  <a:prstGeom prst="rect">
                    <a:avLst/>
                  </a:prstGeom>
                  <a:solidFill>
                    <a:schemeClr val="bg1">
                      <a:lumMod val="85000"/>
                    </a:schemeClr>
                  </a:solidFill>
                  <a:ln>
                    <a:noFill/>
                  </a:ln>
                  <a:extLst/>
                </p:spPr>
                <p:txBody>
                  <a:bodyPr anchor="ctr"/>
                  <a:lstStyle/>
                  <a:p>
                    <a:pPr algn="ctr"/>
                    <a:endParaRPr/>
                  </a:p>
                </p:txBody>
              </p:sp>
            </p:grpSp>
            <p:grpSp>
              <p:nvGrpSpPr>
                <p:cNvPr id="49" name="işḻiďè">
                  <a:extLst>
                    <a:ext uri="{FF2B5EF4-FFF2-40B4-BE49-F238E27FC236}">
                      <a16:creationId xmlns:a16="http://schemas.microsoft.com/office/drawing/2014/main" id="{1B17FF17-FCD2-4A78-9B37-07CDD65A8067}"/>
                    </a:ext>
                  </a:extLst>
                </p:cNvPr>
                <p:cNvGrpSpPr/>
                <p:nvPr/>
              </p:nvGrpSpPr>
              <p:grpSpPr>
                <a:xfrm>
                  <a:off x="3859160" y="4537310"/>
                  <a:ext cx="325243" cy="337935"/>
                  <a:chOff x="5125442" y="3615221"/>
                  <a:chExt cx="325243" cy="337935"/>
                </a:xfrm>
              </p:grpSpPr>
              <p:sp>
                <p:nvSpPr>
                  <p:cNvPr id="54" name="íṡlîḍe">
                    <a:extLst>
                      <a:ext uri="{FF2B5EF4-FFF2-40B4-BE49-F238E27FC236}">
                        <a16:creationId xmlns:a16="http://schemas.microsoft.com/office/drawing/2014/main" id="{342D0557-6362-4247-8D7B-C089FFB297A4}"/>
                      </a:ext>
                    </a:extLst>
                  </p:cNvPr>
                  <p:cNvSpPr/>
                  <p:nvPr/>
                </p:nvSpPr>
                <p:spPr bwMode="auto">
                  <a:xfrm>
                    <a:off x="5204769" y="3615221"/>
                    <a:ext cx="166588" cy="165001"/>
                  </a:xfrm>
                  <a:custGeom>
                    <a:gdLst>
                      <a:gd fmla="*/ 22 w 44" name="T0"/>
                      <a:gd fmla="*/ 44 h 44" name="T1"/>
                      <a:gd fmla="*/ 0 w 44" name="T2"/>
                      <a:gd fmla="*/ 22 h 44" name="T3"/>
                      <a:gd fmla="*/ 22 w 44" name="T4"/>
                      <a:gd fmla="*/ 0 h 44" name="T5"/>
                      <a:gd fmla="*/ 44 w 44" name="T6"/>
                      <a:gd fmla="*/ 22 h 44" name="T7"/>
                      <a:gd fmla="*/ 22 w 44" name="T8"/>
                      <a:gd fmla="*/ 44 h 44" name="T9"/>
                      <a:gd fmla="*/ 22 w 44" name="T10"/>
                      <a:gd fmla="*/ 3 h 44" name="T11"/>
                      <a:gd fmla="*/ 3 w 44" name="T12"/>
                      <a:gd fmla="*/ 22 h 44" name="T13"/>
                      <a:gd fmla="*/ 22 w 44" name="T14"/>
                      <a:gd fmla="*/ 41 h 44" name="T15"/>
                      <a:gd fmla="*/ 41 w 44" name="T16"/>
                      <a:gd fmla="*/ 22 h 44" name="T17"/>
                      <a:gd fmla="*/ 22 w 44" name="T18"/>
                      <a:gd fmla="*/ 3 h 4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4" w="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3"/>
                        </a:moveTo>
                        <a:cubicBezTo>
                          <a:pt x="11" y="3"/>
                          <a:pt x="3" y="12"/>
                          <a:pt x="3" y="22"/>
                        </a:cubicBezTo>
                        <a:cubicBezTo>
                          <a:pt x="3" y="33"/>
                          <a:pt x="11" y="41"/>
                          <a:pt x="22" y="41"/>
                        </a:cubicBezTo>
                        <a:cubicBezTo>
                          <a:pt x="32" y="41"/>
                          <a:pt x="41" y="33"/>
                          <a:pt x="41" y="22"/>
                        </a:cubicBezTo>
                        <a:cubicBezTo>
                          <a:pt x="41" y="12"/>
                          <a:pt x="32" y="3"/>
                          <a:pt x="22" y="3"/>
                        </a:cubicBezTo>
                        <a:close/>
                      </a:path>
                    </a:pathLst>
                  </a:custGeom>
                  <a:solidFill>
                    <a:schemeClr val="bg1">
                      <a:lumMod val="85000"/>
                    </a:schemeClr>
                  </a:solidFill>
                  <a:ln>
                    <a:noFill/>
                  </a:ln>
                  <a:extLst/>
                </p:spPr>
                <p:txBody>
                  <a:bodyPr anchor="ctr"/>
                  <a:lstStyle/>
                  <a:p>
                    <a:pPr algn="ctr"/>
                    <a:endParaRPr/>
                  </a:p>
                </p:txBody>
              </p:sp>
              <p:sp>
                <p:nvSpPr>
                  <p:cNvPr id="55" name="ïṩḷiḍê">
                    <a:extLst>
                      <a:ext uri="{FF2B5EF4-FFF2-40B4-BE49-F238E27FC236}">
                        <a16:creationId xmlns:a16="http://schemas.microsoft.com/office/drawing/2014/main" id="{765AE389-7811-4376-BC3C-18A973F5C409}"/>
                      </a:ext>
                    </a:extLst>
                  </p:cNvPr>
                  <p:cNvSpPr/>
                  <p:nvPr/>
                </p:nvSpPr>
                <p:spPr bwMode="auto">
                  <a:xfrm>
                    <a:off x="5125442" y="3783394"/>
                    <a:ext cx="325243" cy="169760"/>
                  </a:xfrm>
                  <a:custGeom>
                    <a:gdLst>
                      <a:gd fmla="*/ 86 w 86" name="T0"/>
                      <a:gd fmla="*/ 45 h 45" name="T1"/>
                      <a:gd fmla="*/ 0 w 86" name="T2"/>
                      <a:gd fmla="*/ 45 h 45" name="T3"/>
                      <a:gd fmla="*/ 0 w 86" name="T4"/>
                      <a:gd fmla="*/ 44 h 45" name="T5"/>
                      <a:gd fmla="*/ 43 w 86" name="T6"/>
                      <a:gd fmla="*/ 0 h 45" name="T7"/>
                      <a:gd fmla="*/ 86 w 86" name="T8"/>
                      <a:gd fmla="*/ 44 h 45" name="T9"/>
                      <a:gd fmla="*/ 86 w 86" name="T10"/>
                      <a:gd fmla="*/ 45 h 45" name="T11"/>
                      <a:gd fmla="*/ 3 w 86" name="T12"/>
                      <a:gd fmla="*/ 42 h 45" name="T13"/>
                      <a:gd fmla="*/ 83 w 86" name="T14"/>
                      <a:gd fmla="*/ 42 h 45" name="T15"/>
                      <a:gd fmla="*/ 43 w 86" name="T16"/>
                      <a:gd fmla="*/ 3 h 45" name="T17"/>
                      <a:gd fmla="*/ 3 w 86" name="T18"/>
                      <a:gd fmla="*/ 42 h 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 w="86">
                        <a:moveTo>
                          <a:pt x="86" y="45"/>
                        </a:moveTo>
                        <a:cubicBezTo>
                          <a:pt x="0" y="45"/>
                          <a:pt x="0" y="45"/>
                          <a:pt x="0" y="45"/>
                        </a:cubicBezTo>
                        <a:cubicBezTo>
                          <a:pt x="0" y="44"/>
                          <a:pt x="0" y="44"/>
                          <a:pt x="0" y="44"/>
                        </a:cubicBezTo>
                        <a:cubicBezTo>
                          <a:pt x="0" y="20"/>
                          <a:pt x="19" y="0"/>
                          <a:pt x="43" y="0"/>
                        </a:cubicBezTo>
                        <a:cubicBezTo>
                          <a:pt x="67" y="0"/>
                          <a:pt x="86" y="20"/>
                          <a:pt x="86" y="44"/>
                        </a:cubicBezTo>
                        <a:lnTo>
                          <a:pt x="86" y="45"/>
                        </a:lnTo>
                        <a:close/>
                        <a:moveTo>
                          <a:pt x="3" y="42"/>
                        </a:moveTo>
                        <a:cubicBezTo>
                          <a:pt x="83" y="42"/>
                          <a:pt x="83" y="42"/>
                          <a:pt x="83" y="42"/>
                        </a:cubicBezTo>
                        <a:cubicBezTo>
                          <a:pt x="82" y="21"/>
                          <a:pt x="64" y="3"/>
                          <a:pt x="43" y="3"/>
                        </a:cubicBezTo>
                        <a:cubicBezTo>
                          <a:pt x="21" y="3"/>
                          <a:pt x="4" y="21"/>
                          <a:pt x="3" y="42"/>
                        </a:cubicBezTo>
                        <a:close/>
                      </a:path>
                    </a:pathLst>
                  </a:custGeom>
                  <a:solidFill>
                    <a:schemeClr val="bg1">
                      <a:lumMod val="85000"/>
                    </a:schemeClr>
                  </a:solidFill>
                  <a:ln>
                    <a:noFill/>
                  </a:ln>
                  <a:extLst/>
                </p:spPr>
                <p:txBody>
                  <a:bodyPr anchor="ctr"/>
                  <a:lstStyle/>
                  <a:p>
                    <a:pPr algn="ctr"/>
                    <a:endParaRPr/>
                  </a:p>
                </p:txBody>
              </p:sp>
              <p:sp>
                <p:nvSpPr>
                  <p:cNvPr id="56" name="îṥ1ídé">
                    <a:extLst>
                      <a:ext uri="{FF2B5EF4-FFF2-40B4-BE49-F238E27FC236}">
                        <a16:creationId xmlns:a16="http://schemas.microsoft.com/office/drawing/2014/main" id="{F30F0A78-02A2-4B84-B08B-4CDD5E7D79B7}"/>
                      </a:ext>
                    </a:extLst>
                  </p:cNvPr>
                  <p:cNvSpPr/>
                  <p:nvPr/>
                </p:nvSpPr>
                <p:spPr bwMode="auto">
                  <a:xfrm>
                    <a:off x="5250779" y="3791327"/>
                    <a:ext cx="71395" cy="49182"/>
                  </a:xfrm>
                  <a:custGeom>
                    <a:gdLst>
                      <a:gd fmla="*/ 10 w 19" name="T0"/>
                      <a:gd fmla="*/ 13 h 13" name="T1"/>
                      <a:gd fmla="*/ 0 w 19" name="T2"/>
                      <a:gd fmla="*/ 1 h 13" name="T3"/>
                      <a:gd fmla="*/ 3 w 19" name="T4"/>
                      <a:gd fmla="*/ 0 h 13" name="T5"/>
                      <a:gd fmla="*/ 10 w 19" name="T6"/>
                      <a:gd fmla="*/ 10 h 13" name="T7"/>
                      <a:gd fmla="*/ 16 w 19" name="T8"/>
                      <a:gd fmla="*/ 0 h 13" name="T9"/>
                      <a:gd fmla="*/ 19 w 19" name="T10"/>
                      <a:gd fmla="*/ 1 h 13" name="T11"/>
                      <a:gd fmla="*/ 10 w 19" name="T12"/>
                      <a:gd fmla="*/ 13 h 13" name="T13"/>
                    </a:gdLst>
                    <a:cxnLst>
                      <a:cxn ang="0">
                        <a:pos x="T0" y="T1"/>
                      </a:cxn>
                      <a:cxn ang="0">
                        <a:pos x="T2" y="T3"/>
                      </a:cxn>
                      <a:cxn ang="0">
                        <a:pos x="T4" y="T5"/>
                      </a:cxn>
                      <a:cxn ang="0">
                        <a:pos x="T6" y="T7"/>
                      </a:cxn>
                      <a:cxn ang="0">
                        <a:pos x="T8" y="T9"/>
                      </a:cxn>
                      <a:cxn ang="0">
                        <a:pos x="T10" y="T11"/>
                      </a:cxn>
                      <a:cxn ang="0">
                        <a:pos x="T12" y="T13"/>
                      </a:cxn>
                    </a:cxnLst>
                    <a:rect b="b" l="0" r="r" t="0"/>
                    <a:pathLst>
                      <a:path h="13" w="19">
                        <a:moveTo>
                          <a:pt x="10" y="13"/>
                        </a:moveTo>
                        <a:cubicBezTo>
                          <a:pt x="4" y="13"/>
                          <a:pt x="1" y="3"/>
                          <a:pt x="0" y="1"/>
                        </a:cubicBezTo>
                        <a:cubicBezTo>
                          <a:pt x="3" y="0"/>
                          <a:pt x="3" y="0"/>
                          <a:pt x="3" y="0"/>
                        </a:cubicBezTo>
                        <a:cubicBezTo>
                          <a:pt x="4" y="4"/>
                          <a:pt x="7" y="10"/>
                          <a:pt x="10" y="10"/>
                        </a:cubicBezTo>
                        <a:cubicBezTo>
                          <a:pt x="12" y="10"/>
                          <a:pt x="15" y="4"/>
                          <a:pt x="16" y="0"/>
                        </a:cubicBezTo>
                        <a:cubicBezTo>
                          <a:pt x="19" y="1"/>
                          <a:pt x="19" y="1"/>
                          <a:pt x="19" y="1"/>
                        </a:cubicBezTo>
                        <a:cubicBezTo>
                          <a:pt x="19" y="3"/>
                          <a:pt x="15" y="13"/>
                          <a:pt x="10" y="13"/>
                        </a:cubicBezTo>
                        <a:close/>
                      </a:path>
                    </a:pathLst>
                  </a:custGeom>
                  <a:solidFill>
                    <a:schemeClr val="bg1">
                      <a:lumMod val="85000"/>
                    </a:schemeClr>
                  </a:solidFill>
                  <a:ln>
                    <a:noFill/>
                  </a:ln>
                  <a:extLst/>
                </p:spPr>
                <p:txBody>
                  <a:bodyPr anchor="ctr"/>
                  <a:lstStyle/>
                  <a:p>
                    <a:pPr algn="ctr"/>
                    <a:endParaRPr/>
                  </a:p>
                </p:txBody>
              </p:sp>
              <p:sp>
                <p:nvSpPr>
                  <p:cNvPr id="57" name="îṧḻïḋe">
                    <a:extLst>
                      <a:ext uri="{FF2B5EF4-FFF2-40B4-BE49-F238E27FC236}">
                        <a16:creationId xmlns:a16="http://schemas.microsoft.com/office/drawing/2014/main" id="{991D5386-9154-46C1-B5DD-152C35E40A92}"/>
                      </a:ext>
                    </a:extLst>
                  </p:cNvPr>
                  <p:cNvSpPr/>
                  <p:nvPr/>
                </p:nvSpPr>
                <p:spPr bwMode="auto">
                  <a:xfrm>
                    <a:off x="5250779" y="3829405"/>
                    <a:ext cx="79327" cy="123751"/>
                  </a:xfrm>
                  <a:custGeom>
                    <a:gdLst>
                      <a:gd fmla="*/ 21 w 21" name="T0"/>
                      <a:gd fmla="*/ 33 h 33" name="T1"/>
                      <a:gd fmla="*/ 0 w 21" name="T2"/>
                      <a:gd fmla="*/ 33 h 33" name="T3"/>
                      <a:gd fmla="*/ 0 w 21" name="T4"/>
                      <a:gd fmla="*/ 32 h 33" name="T5"/>
                      <a:gd fmla="*/ 10 w 21" name="T6"/>
                      <a:gd fmla="*/ 0 h 33" name="T7"/>
                      <a:gd fmla="*/ 21 w 21" name="T8"/>
                      <a:gd fmla="*/ 32 h 33" name="T9"/>
                      <a:gd fmla="*/ 21 w 21" name="T10"/>
                      <a:gd fmla="*/ 33 h 33" name="T11"/>
                      <a:gd fmla="*/ 3 w 21" name="T12"/>
                      <a:gd fmla="*/ 30 h 33" name="T13"/>
                      <a:gd fmla="*/ 17 w 21" name="T14"/>
                      <a:gd fmla="*/ 30 h 33" name="T15"/>
                      <a:gd fmla="*/ 10 w 21" name="T16"/>
                      <a:gd fmla="*/ 3 h 33" name="T17"/>
                      <a:gd fmla="*/ 3 w 21" name="T18"/>
                      <a:gd fmla="*/ 30 h 3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3" w="21">
                        <a:moveTo>
                          <a:pt x="21" y="33"/>
                        </a:moveTo>
                        <a:cubicBezTo>
                          <a:pt x="0" y="33"/>
                          <a:pt x="0" y="33"/>
                          <a:pt x="0" y="33"/>
                        </a:cubicBezTo>
                        <a:cubicBezTo>
                          <a:pt x="0" y="32"/>
                          <a:pt x="0" y="32"/>
                          <a:pt x="0" y="32"/>
                        </a:cubicBezTo>
                        <a:cubicBezTo>
                          <a:pt x="1" y="22"/>
                          <a:pt x="3" y="0"/>
                          <a:pt x="10" y="0"/>
                        </a:cubicBezTo>
                        <a:cubicBezTo>
                          <a:pt x="17" y="0"/>
                          <a:pt x="20" y="22"/>
                          <a:pt x="21" y="32"/>
                        </a:cubicBezTo>
                        <a:lnTo>
                          <a:pt x="21" y="33"/>
                        </a:lnTo>
                        <a:close/>
                        <a:moveTo>
                          <a:pt x="3" y="30"/>
                        </a:moveTo>
                        <a:cubicBezTo>
                          <a:pt x="17" y="30"/>
                          <a:pt x="17" y="30"/>
                          <a:pt x="17" y="30"/>
                        </a:cubicBezTo>
                        <a:cubicBezTo>
                          <a:pt x="16" y="15"/>
                          <a:pt x="12" y="3"/>
                          <a:pt x="10" y="3"/>
                        </a:cubicBezTo>
                        <a:cubicBezTo>
                          <a:pt x="7" y="3"/>
                          <a:pt x="4" y="15"/>
                          <a:pt x="3" y="30"/>
                        </a:cubicBezTo>
                        <a:close/>
                      </a:path>
                    </a:pathLst>
                  </a:custGeom>
                  <a:solidFill>
                    <a:schemeClr val="bg1">
                      <a:lumMod val="85000"/>
                    </a:schemeClr>
                  </a:solidFill>
                  <a:ln>
                    <a:noFill/>
                  </a:ln>
                  <a:extLst/>
                </p:spPr>
                <p:txBody>
                  <a:bodyPr anchor="ctr"/>
                  <a:lstStyle/>
                  <a:p>
                    <a:pPr algn="ctr"/>
                    <a:endParaRPr/>
                  </a:p>
                </p:txBody>
              </p:sp>
            </p:grpSp>
            <p:grpSp>
              <p:nvGrpSpPr>
                <p:cNvPr id="50" name="íslíḑê">
                  <a:extLst>
                    <a:ext uri="{FF2B5EF4-FFF2-40B4-BE49-F238E27FC236}">
                      <a16:creationId xmlns:a16="http://schemas.microsoft.com/office/drawing/2014/main" id="{5A0F96C2-1A45-415C-90E7-70E1520CA1AD}"/>
                    </a:ext>
                  </a:extLst>
                </p:cNvPr>
                <p:cNvGrpSpPr/>
                <p:nvPr/>
              </p:nvGrpSpPr>
              <p:grpSpPr>
                <a:xfrm>
                  <a:off x="1682532" y="3174341"/>
                  <a:ext cx="214184" cy="315721"/>
                  <a:chOff x="5303135" y="5279509"/>
                  <a:chExt cx="214184" cy="315721"/>
                </a:xfrm>
              </p:grpSpPr>
              <p:sp>
                <p:nvSpPr>
                  <p:cNvPr id="51" name="íSḷiḋe">
                    <a:extLst>
                      <a:ext uri="{FF2B5EF4-FFF2-40B4-BE49-F238E27FC236}">
                        <a16:creationId xmlns:a16="http://schemas.microsoft.com/office/drawing/2014/main" id="{0555C5EE-9960-4728-823E-5E3805387114}"/>
                      </a:ext>
                    </a:extLst>
                  </p:cNvPr>
                  <p:cNvSpPr/>
                  <p:nvPr/>
                </p:nvSpPr>
                <p:spPr bwMode="auto">
                  <a:xfrm>
                    <a:off x="5303135" y="5323932"/>
                    <a:ext cx="214184" cy="236395"/>
                  </a:xfrm>
                  <a:custGeom>
                    <a:gdLst>
                      <a:gd fmla="*/ 34 w 57" name="T0"/>
                      <a:gd fmla="*/ 63 h 63" name="T1"/>
                      <a:gd fmla="*/ 5 w 57" name="T2"/>
                      <a:gd fmla="*/ 54 h 63" name="T3"/>
                      <a:gd fmla="*/ 5 w 57" name="T4"/>
                      <a:gd fmla="*/ 54 h 63" name="T5"/>
                      <a:gd fmla="*/ 7 w 57" name="T6"/>
                      <a:gd fmla="*/ 45 h 63" name="T7"/>
                      <a:gd fmla="*/ 9 w 57" name="T8"/>
                      <a:gd fmla="*/ 44 h 63" name="T9"/>
                      <a:gd fmla="*/ 12 w 57" name="T10"/>
                      <a:gd fmla="*/ 44 h 63" name="T11"/>
                      <a:gd fmla="*/ 22 w 57" name="T12"/>
                      <a:gd fmla="*/ 44 h 63" name="T13"/>
                      <a:gd fmla="*/ 32 w 57" name="T14"/>
                      <a:gd fmla="*/ 43 h 63" name="T15"/>
                      <a:gd fmla="*/ 24 w 57" name="T16"/>
                      <a:gd fmla="*/ 40 h 63" name="T17"/>
                      <a:gd fmla="*/ 16 w 57" name="T18"/>
                      <a:gd fmla="*/ 38 h 63" name="T19"/>
                      <a:gd fmla="*/ 0 w 57" name="T20"/>
                      <a:gd fmla="*/ 18 h 63" name="T21"/>
                      <a:gd fmla="*/ 22 w 57" name="T22"/>
                      <a:gd fmla="*/ 0 h 63" name="T23"/>
                      <a:gd fmla="*/ 50 w 57" name="T24"/>
                      <a:gd fmla="*/ 9 h 63" name="T25"/>
                      <a:gd fmla="*/ 50 w 57" name="T26"/>
                      <a:gd fmla="*/ 10 h 63" name="T27"/>
                      <a:gd fmla="*/ 50 w 57" name="T28"/>
                      <a:gd fmla="*/ 23 h 63" name="T29"/>
                      <a:gd fmla="*/ 47 w 57" name="T30"/>
                      <a:gd fmla="*/ 23 h 63" name="T31"/>
                      <a:gd fmla="*/ 47 w 57" name="T32"/>
                      <a:gd fmla="*/ 23 h 63" name="T33"/>
                      <a:gd fmla="*/ 27 w 57" name="T34"/>
                      <a:gd fmla="*/ 16 h 63" name="T35"/>
                      <a:gd fmla="*/ 24 w 57" name="T36"/>
                      <a:gd fmla="*/ 19 h 63" name="T37"/>
                      <a:gd fmla="*/ 33 w 57" name="T38"/>
                      <a:gd fmla="*/ 23 h 63" name="T39"/>
                      <a:gd fmla="*/ 38 w 57" name="T40"/>
                      <a:gd fmla="*/ 24 h 63" name="T41"/>
                      <a:gd fmla="*/ 57 w 57" name="T42"/>
                      <a:gd fmla="*/ 44 h 63" name="T43"/>
                      <a:gd fmla="*/ 34 w 57" name="T44"/>
                      <a:gd fmla="*/ 63 h 63" name="T45"/>
                      <a:gd fmla="*/ 8 w 57" name="T46"/>
                      <a:gd fmla="*/ 53 h 63" name="T47"/>
                      <a:gd fmla="*/ 34 w 57" name="T48"/>
                      <a:gd fmla="*/ 60 h 63" name="T49"/>
                      <a:gd fmla="*/ 54 w 57" name="T50"/>
                      <a:gd fmla="*/ 44 h 63" name="T51"/>
                      <a:gd fmla="*/ 37 w 57" name="T52"/>
                      <a:gd fmla="*/ 27 h 63" name="T53"/>
                      <a:gd fmla="*/ 32 w 57" name="T54"/>
                      <a:gd fmla="*/ 26 h 63" name="T55"/>
                      <a:gd fmla="*/ 21 w 57" name="T56"/>
                      <a:gd fmla="*/ 19 h 63" name="T57"/>
                      <a:gd fmla="*/ 27 w 57" name="T58"/>
                      <a:gd fmla="*/ 13 h 63" name="T59"/>
                      <a:gd fmla="*/ 47 w 57" name="T60"/>
                      <a:gd fmla="*/ 19 h 63" name="T61"/>
                      <a:gd fmla="*/ 47 w 57" name="T62"/>
                      <a:gd fmla="*/ 10 h 63" name="T63"/>
                      <a:gd fmla="*/ 22 w 57" name="T64"/>
                      <a:gd fmla="*/ 3 h 63" name="T65"/>
                      <a:gd fmla="*/ 3 w 57" name="T66"/>
                      <a:gd fmla="*/ 18 h 63" name="T67"/>
                      <a:gd fmla="*/ 17 w 57" name="T68"/>
                      <a:gd fmla="*/ 35 h 63" name="T69"/>
                      <a:gd fmla="*/ 25 w 57" name="T70"/>
                      <a:gd fmla="*/ 37 h 63" name="T71"/>
                      <a:gd fmla="*/ 35 w 57" name="T72"/>
                      <a:gd fmla="*/ 43 h 63" name="T73"/>
                      <a:gd fmla="*/ 22 w 57" name="T74"/>
                      <a:gd fmla="*/ 47 h 63" name="T75"/>
                      <a:gd fmla="*/ 11 w 57" name="T76"/>
                      <a:gd fmla="*/ 47 h 63" name="T77"/>
                      <a:gd fmla="*/ 9 w 57" name="T78"/>
                      <a:gd fmla="*/ 47 h 63" name="T79"/>
                      <a:gd fmla="*/ 8 w 57" name="T80"/>
                      <a:gd fmla="*/ 53 h 63"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62" w="57">
                        <a:moveTo>
                          <a:pt x="34" y="63"/>
                        </a:moveTo>
                        <a:cubicBezTo>
                          <a:pt x="26" y="63"/>
                          <a:pt x="9" y="59"/>
                          <a:pt x="5" y="54"/>
                        </a:cubicBezTo>
                        <a:cubicBezTo>
                          <a:pt x="5" y="54"/>
                          <a:pt x="5" y="54"/>
                          <a:pt x="5" y="54"/>
                        </a:cubicBezTo>
                        <a:cubicBezTo>
                          <a:pt x="5" y="52"/>
                          <a:pt x="5" y="47"/>
                          <a:pt x="7" y="45"/>
                        </a:cubicBezTo>
                        <a:cubicBezTo>
                          <a:pt x="7" y="44"/>
                          <a:pt x="8" y="44"/>
                          <a:pt x="9" y="44"/>
                        </a:cubicBezTo>
                        <a:cubicBezTo>
                          <a:pt x="10" y="44"/>
                          <a:pt x="10" y="44"/>
                          <a:pt x="12" y="44"/>
                        </a:cubicBezTo>
                        <a:cubicBezTo>
                          <a:pt x="14" y="44"/>
                          <a:pt x="18" y="44"/>
                          <a:pt x="22" y="44"/>
                        </a:cubicBezTo>
                        <a:cubicBezTo>
                          <a:pt x="29" y="44"/>
                          <a:pt x="31" y="43"/>
                          <a:pt x="32" y="43"/>
                        </a:cubicBezTo>
                        <a:cubicBezTo>
                          <a:pt x="31" y="42"/>
                          <a:pt x="27" y="41"/>
                          <a:pt x="24" y="40"/>
                        </a:cubicBezTo>
                        <a:cubicBezTo>
                          <a:pt x="22" y="39"/>
                          <a:pt x="19" y="39"/>
                          <a:pt x="16" y="38"/>
                        </a:cubicBezTo>
                        <a:cubicBezTo>
                          <a:pt x="5" y="34"/>
                          <a:pt x="0" y="27"/>
                          <a:pt x="0" y="18"/>
                        </a:cubicBezTo>
                        <a:cubicBezTo>
                          <a:pt x="0" y="5"/>
                          <a:pt x="13" y="0"/>
                          <a:pt x="22" y="0"/>
                        </a:cubicBezTo>
                        <a:cubicBezTo>
                          <a:pt x="29" y="0"/>
                          <a:pt x="47" y="3"/>
                          <a:pt x="50" y="9"/>
                        </a:cubicBezTo>
                        <a:cubicBezTo>
                          <a:pt x="50" y="10"/>
                          <a:pt x="50" y="10"/>
                          <a:pt x="50" y="10"/>
                        </a:cubicBezTo>
                        <a:cubicBezTo>
                          <a:pt x="50" y="23"/>
                          <a:pt x="50" y="23"/>
                          <a:pt x="50" y="23"/>
                        </a:cubicBezTo>
                        <a:cubicBezTo>
                          <a:pt x="47" y="23"/>
                          <a:pt x="47" y="23"/>
                          <a:pt x="47" y="23"/>
                        </a:cubicBezTo>
                        <a:cubicBezTo>
                          <a:pt x="47" y="23"/>
                          <a:pt x="47" y="23"/>
                          <a:pt x="47" y="23"/>
                        </a:cubicBezTo>
                        <a:cubicBezTo>
                          <a:pt x="47" y="20"/>
                          <a:pt x="34" y="16"/>
                          <a:pt x="27" y="16"/>
                        </a:cubicBezTo>
                        <a:cubicBezTo>
                          <a:pt x="26" y="16"/>
                          <a:pt x="24" y="16"/>
                          <a:pt x="24" y="19"/>
                        </a:cubicBezTo>
                        <a:cubicBezTo>
                          <a:pt x="24" y="20"/>
                          <a:pt x="29" y="22"/>
                          <a:pt x="33" y="23"/>
                        </a:cubicBezTo>
                        <a:cubicBezTo>
                          <a:pt x="35" y="23"/>
                          <a:pt x="36" y="24"/>
                          <a:pt x="38" y="24"/>
                        </a:cubicBezTo>
                        <a:cubicBezTo>
                          <a:pt x="46" y="27"/>
                          <a:pt x="57" y="31"/>
                          <a:pt x="57" y="44"/>
                        </a:cubicBezTo>
                        <a:cubicBezTo>
                          <a:pt x="57" y="57"/>
                          <a:pt x="45" y="63"/>
                          <a:pt x="34" y="63"/>
                        </a:cubicBezTo>
                        <a:close/>
                        <a:moveTo>
                          <a:pt x="8" y="53"/>
                        </a:moveTo>
                        <a:cubicBezTo>
                          <a:pt x="11" y="56"/>
                          <a:pt x="26" y="60"/>
                          <a:pt x="34" y="60"/>
                        </a:cubicBezTo>
                        <a:cubicBezTo>
                          <a:pt x="44" y="60"/>
                          <a:pt x="54" y="55"/>
                          <a:pt x="54" y="44"/>
                        </a:cubicBezTo>
                        <a:cubicBezTo>
                          <a:pt x="54" y="33"/>
                          <a:pt x="45" y="30"/>
                          <a:pt x="37" y="27"/>
                        </a:cubicBezTo>
                        <a:cubicBezTo>
                          <a:pt x="35" y="27"/>
                          <a:pt x="34" y="26"/>
                          <a:pt x="32" y="26"/>
                        </a:cubicBezTo>
                        <a:cubicBezTo>
                          <a:pt x="26" y="24"/>
                          <a:pt x="21" y="22"/>
                          <a:pt x="21" y="19"/>
                        </a:cubicBezTo>
                        <a:cubicBezTo>
                          <a:pt x="21" y="15"/>
                          <a:pt x="24" y="13"/>
                          <a:pt x="27" y="13"/>
                        </a:cubicBezTo>
                        <a:cubicBezTo>
                          <a:pt x="31" y="13"/>
                          <a:pt x="42" y="15"/>
                          <a:pt x="47" y="19"/>
                        </a:cubicBezTo>
                        <a:cubicBezTo>
                          <a:pt x="47" y="10"/>
                          <a:pt x="47" y="10"/>
                          <a:pt x="47" y="10"/>
                        </a:cubicBezTo>
                        <a:cubicBezTo>
                          <a:pt x="45" y="7"/>
                          <a:pt x="30" y="3"/>
                          <a:pt x="22" y="3"/>
                        </a:cubicBezTo>
                        <a:cubicBezTo>
                          <a:pt x="14" y="3"/>
                          <a:pt x="3" y="7"/>
                          <a:pt x="3" y="18"/>
                        </a:cubicBezTo>
                        <a:cubicBezTo>
                          <a:pt x="3" y="26"/>
                          <a:pt x="7" y="32"/>
                          <a:pt x="17" y="35"/>
                        </a:cubicBezTo>
                        <a:cubicBezTo>
                          <a:pt x="20" y="36"/>
                          <a:pt x="23" y="37"/>
                          <a:pt x="25" y="37"/>
                        </a:cubicBezTo>
                        <a:cubicBezTo>
                          <a:pt x="31" y="39"/>
                          <a:pt x="35" y="40"/>
                          <a:pt x="35" y="43"/>
                        </a:cubicBezTo>
                        <a:cubicBezTo>
                          <a:pt x="35" y="46"/>
                          <a:pt x="32" y="47"/>
                          <a:pt x="22" y="47"/>
                        </a:cubicBezTo>
                        <a:cubicBezTo>
                          <a:pt x="18" y="47"/>
                          <a:pt x="14" y="47"/>
                          <a:pt x="11" y="47"/>
                        </a:cubicBezTo>
                        <a:cubicBezTo>
                          <a:pt x="10" y="47"/>
                          <a:pt x="10" y="47"/>
                          <a:pt x="9" y="47"/>
                        </a:cubicBezTo>
                        <a:cubicBezTo>
                          <a:pt x="8" y="48"/>
                          <a:pt x="8" y="51"/>
                          <a:pt x="8" y="53"/>
                        </a:cubicBezTo>
                        <a:close/>
                      </a:path>
                    </a:pathLst>
                  </a:custGeom>
                  <a:solidFill>
                    <a:schemeClr val="bg1">
                      <a:lumMod val="85000"/>
                    </a:schemeClr>
                  </a:solidFill>
                  <a:ln>
                    <a:noFill/>
                  </a:ln>
                  <a:extLst/>
                </p:spPr>
                <p:txBody>
                  <a:bodyPr anchor="ctr"/>
                  <a:lstStyle/>
                  <a:p>
                    <a:pPr algn="ctr"/>
                    <a:endParaRPr/>
                  </a:p>
                </p:txBody>
              </p:sp>
              <p:sp>
                <p:nvSpPr>
                  <p:cNvPr id="52" name="ïṡľîďé">
                    <a:extLst>
                      <a:ext uri="{FF2B5EF4-FFF2-40B4-BE49-F238E27FC236}">
                        <a16:creationId xmlns:a16="http://schemas.microsoft.com/office/drawing/2014/main" id="{3E1F9C74-7B1E-4174-B1A8-6CCF6C90A212}"/>
                      </a:ext>
                    </a:extLst>
                  </p:cNvPr>
                  <p:cNvSpPr/>
                  <p:nvPr/>
                </p:nvSpPr>
                <p:spPr bwMode="auto">
                  <a:xfrm>
                    <a:off x="5371357" y="5279509"/>
                    <a:ext cx="82500" cy="60288"/>
                  </a:xfrm>
                  <a:custGeom>
                    <a:gdLst>
                      <a:gd fmla="*/ 45 w 52" name="T0"/>
                      <a:gd fmla="*/ 38 h 38" name="T1"/>
                      <a:gd fmla="*/ 38 w 52" name="T2"/>
                      <a:gd fmla="*/ 35 h 38" name="T3"/>
                      <a:gd fmla="*/ 42 w 52" name="T4"/>
                      <a:gd fmla="*/ 14 h 38" name="T5"/>
                      <a:gd fmla="*/ 7 w 52" name="T6"/>
                      <a:gd fmla="*/ 9 h 38" name="T7"/>
                      <a:gd fmla="*/ 12 w 52" name="T8"/>
                      <a:gd fmla="*/ 31 h 38" name="T9"/>
                      <a:gd fmla="*/ 4 w 52" name="T10"/>
                      <a:gd fmla="*/ 31 h 38" name="T11"/>
                      <a:gd fmla="*/ 0 w 52" name="T12"/>
                      <a:gd fmla="*/ 0 h 38" name="T13"/>
                      <a:gd fmla="*/ 52 w 52" name="T14"/>
                      <a:gd fmla="*/ 9 h 38" name="T15"/>
                      <a:gd fmla="*/ 45 w 52" name="T16"/>
                      <a:gd fmla="*/ 38 h 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8" w="52">
                        <a:moveTo>
                          <a:pt x="45" y="38"/>
                        </a:moveTo>
                        <a:lnTo>
                          <a:pt x="38" y="35"/>
                        </a:lnTo>
                        <a:lnTo>
                          <a:pt x="42" y="14"/>
                        </a:lnTo>
                        <a:lnTo>
                          <a:pt x="7" y="9"/>
                        </a:lnTo>
                        <a:lnTo>
                          <a:pt x="12" y="31"/>
                        </a:lnTo>
                        <a:lnTo>
                          <a:pt x="4" y="31"/>
                        </a:lnTo>
                        <a:lnTo>
                          <a:pt x="0" y="0"/>
                        </a:lnTo>
                        <a:lnTo>
                          <a:pt x="52" y="9"/>
                        </a:lnTo>
                        <a:lnTo>
                          <a:pt x="45" y="38"/>
                        </a:lnTo>
                        <a:close/>
                      </a:path>
                    </a:pathLst>
                  </a:custGeom>
                  <a:solidFill>
                    <a:schemeClr val="bg1">
                      <a:lumMod val="85000"/>
                    </a:schemeClr>
                  </a:solidFill>
                  <a:ln>
                    <a:noFill/>
                  </a:ln>
                  <a:extLst/>
                </p:spPr>
                <p:txBody>
                  <a:bodyPr anchor="ctr"/>
                  <a:lstStyle/>
                  <a:p>
                    <a:pPr algn="ctr"/>
                    <a:endParaRPr/>
                  </a:p>
                </p:txBody>
              </p:sp>
              <p:sp>
                <p:nvSpPr>
                  <p:cNvPr id="53" name="íṡľiḑe">
                    <a:extLst>
                      <a:ext uri="{FF2B5EF4-FFF2-40B4-BE49-F238E27FC236}">
                        <a16:creationId xmlns:a16="http://schemas.microsoft.com/office/drawing/2014/main" id="{417E57D1-F897-44AA-96D7-1795FD4D95E6}"/>
                      </a:ext>
                    </a:extLst>
                  </p:cNvPr>
                  <p:cNvSpPr/>
                  <p:nvPr/>
                </p:nvSpPr>
                <p:spPr bwMode="auto">
                  <a:xfrm>
                    <a:off x="5377703" y="5549221"/>
                    <a:ext cx="84087" cy="46009"/>
                  </a:xfrm>
                  <a:custGeom>
                    <a:gdLst>
                      <a:gd fmla="*/ 53 w 53" name="T0"/>
                      <a:gd fmla="*/ 29 h 29" name="T1"/>
                      <a:gd fmla="*/ 0 w 53" name="T2"/>
                      <a:gd fmla="*/ 29 h 29" name="T3"/>
                      <a:gd fmla="*/ 0 w 53" name="T4"/>
                      <a:gd fmla="*/ 0 h 29" name="T5"/>
                      <a:gd fmla="*/ 8 w 53" name="T6"/>
                      <a:gd fmla="*/ 0 h 29" name="T7"/>
                      <a:gd fmla="*/ 8 w 53" name="T8"/>
                      <a:gd fmla="*/ 22 h 29" name="T9"/>
                      <a:gd fmla="*/ 43 w 53" name="T10"/>
                      <a:gd fmla="*/ 22 h 29" name="T11"/>
                      <a:gd fmla="*/ 38 w 53" name="T12"/>
                      <a:gd fmla="*/ 5 h 29" name="T13"/>
                      <a:gd fmla="*/ 46 w 53" name="T14"/>
                      <a:gd fmla="*/ 3 h 29" name="T15"/>
                      <a:gd fmla="*/ 53 w 53" name="T16"/>
                      <a:gd fmla="*/ 29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52">
                        <a:moveTo>
                          <a:pt x="53" y="29"/>
                        </a:moveTo>
                        <a:lnTo>
                          <a:pt x="0" y="29"/>
                        </a:lnTo>
                        <a:lnTo>
                          <a:pt x="0" y="0"/>
                        </a:lnTo>
                        <a:lnTo>
                          <a:pt x="8" y="0"/>
                        </a:lnTo>
                        <a:lnTo>
                          <a:pt x="8" y="22"/>
                        </a:lnTo>
                        <a:lnTo>
                          <a:pt x="43" y="22"/>
                        </a:lnTo>
                        <a:lnTo>
                          <a:pt x="38" y="5"/>
                        </a:lnTo>
                        <a:lnTo>
                          <a:pt x="46" y="3"/>
                        </a:lnTo>
                        <a:lnTo>
                          <a:pt x="53" y="29"/>
                        </a:lnTo>
                        <a:close/>
                      </a:path>
                    </a:pathLst>
                  </a:custGeom>
                  <a:solidFill>
                    <a:schemeClr val="bg1">
                      <a:lumMod val="85000"/>
                    </a:schemeClr>
                  </a:solidFill>
                  <a:ln>
                    <a:noFill/>
                  </a:ln>
                  <a:extLst/>
                </p:spPr>
                <p:txBody>
                  <a:bodyPr anchor="ctr"/>
                  <a:lstStyle/>
                  <a:p>
                    <a:pPr algn="ctr"/>
                    <a:endParaRPr/>
                  </a:p>
                </p:txBody>
              </p:sp>
            </p:grpSp>
          </p:grpSp>
          <p:grpSp>
            <p:nvGrpSpPr>
              <p:cNvPr id="27" name="íṩḻiḑé">
                <a:extLst>
                  <a:ext uri="{FF2B5EF4-FFF2-40B4-BE49-F238E27FC236}">
                    <a16:creationId xmlns:a16="http://schemas.microsoft.com/office/drawing/2014/main" id="{9F7FACF4-1187-494A-BCC6-BAACEA1A04D2}"/>
                  </a:ext>
                </a:extLst>
              </p:cNvPr>
              <p:cNvGrpSpPr/>
              <p:nvPr/>
            </p:nvGrpSpPr>
            <p:grpSpPr>
              <a:xfrm>
                <a:off x="1811797" y="1791124"/>
                <a:ext cx="2339288" cy="3761336"/>
                <a:chOff x="8253415" y="755650"/>
                <a:chExt cx="1125538" cy="1809750"/>
              </a:xfrm>
            </p:grpSpPr>
            <p:sp>
              <p:nvSpPr>
                <p:cNvPr id="28" name="ïsľiďé">
                  <a:extLst>
                    <a:ext uri="{FF2B5EF4-FFF2-40B4-BE49-F238E27FC236}">
                      <a16:creationId xmlns:a16="http://schemas.microsoft.com/office/drawing/2014/main" id="{598311AB-7E0B-41CF-BC4D-872C4B2CD432}"/>
                    </a:ext>
                  </a:extLst>
                </p:cNvPr>
                <p:cNvSpPr/>
                <p:nvPr/>
              </p:nvSpPr>
              <p:spPr bwMode="auto">
                <a:xfrm>
                  <a:off x="8253415" y="755650"/>
                  <a:ext cx="1125538" cy="1350963"/>
                </a:xfrm>
                <a:custGeom>
                  <a:gdLst>
                    <a:gd fmla="*/ 212 w 423" name="T0"/>
                    <a:gd fmla="*/ 0 h 508" name="T1"/>
                    <a:gd fmla="*/ 0 w 423" name="T2"/>
                    <a:gd fmla="*/ 212 h 508" name="T3"/>
                    <a:gd fmla="*/ 58 w 423" name="T4"/>
                    <a:gd fmla="*/ 360 h 508" name="T5"/>
                    <a:gd fmla="*/ 122 w 423" name="T6"/>
                    <a:gd fmla="*/ 508 h 508" name="T7"/>
                    <a:gd fmla="*/ 212 w 423" name="T8"/>
                    <a:gd fmla="*/ 508 h 508" name="T9"/>
                    <a:gd fmla="*/ 302 w 423" name="T10"/>
                    <a:gd fmla="*/ 508 h 508" name="T11"/>
                    <a:gd fmla="*/ 366 w 423" name="T12"/>
                    <a:gd fmla="*/ 360 h 508" name="T13"/>
                    <a:gd fmla="*/ 423 w 423" name="T14"/>
                    <a:gd fmla="*/ 213 h 508" name="T15"/>
                    <a:gd fmla="*/ 212 w 423" name="T16"/>
                    <a:gd fmla="*/ 0 h 50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08" w="422">
                      <a:moveTo>
                        <a:pt x="212" y="0"/>
                      </a:moveTo>
                      <a:cubicBezTo>
                        <a:pt x="95" y="0"/>
                        <a:pt x="0" y="95"/>
                        <a:pt x="0" y="212"/>
                      </a:cubicBezTo>
                      <a:cubicBezTo>
                        <a:pt x="0" y="268"/>
                        <a:pt x="29" y="316"/>
                        <a:pt x="58" y="360"/>
                      </a:cubicBezTo>
                      <a:cubicBezTo>
                        <a:pt x="122" y="456"/>
                        <a:pt x="85" y="508"/>
                        <a:pt x="122" y="508"/>
                      </a:cubicBezTo>
                      <a:cubicBezTo>
                        <a:pt x="212" y="508"/>
                        <a:pt x="212" y="508"/>
                        <a:pt x="212" y="508"/>
                      </a:cubicBezTo>
                      <a:cubicBezTo>
                        <a:pt x="302" y="508"/>
                        <a:pt x="302" y="508"/>
                        <a:pt x="302" y="508"/>
                      </a:cubicBezTo>
                      <a:cubicBezTo>
                        <a:pt x="339" y="508"/>
                        <a:pt x="302" y="456"/>
                        <a:pt x="366" y="360"/>
                      </a:cubicBezTo>
                      <a:cubicBezTo>
                        <a:pt x="395" y="316"/>
                        <a:pt x="423" y="269"/>
                        <a:pt x="423" y="213"/>
                      </a:cubicBezTo>
                      <a:cubicBezTo>
                        <a:pt x="423" y="97"/>
                        <a:pt x="329" y="0"/>
                        <a:pt x="212" y="0"/>
                      </a:cubicBezTo>
                      <a:close/>
                    </a:path>
                  </a:pathLst>
                </a:custGeom>
                <a:solidFill>
                  <a:srgbClr val="FCC969"/>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 name="íṧḷîḓé">
                  <a:extLst>
                    <a:ext uri="{FF2B5EF4-FFF2-40B4-BE49-F238E27FC236}">
                      <a16:creationId xmlns:a16="http://schemas.microsoft.com/office/drawing/2014/main" id="{1B4813FF-C455-496D-BA56-8384FDB85203}"/>
                    </a:ext>
                  </a:extLst>
                </p:cNvPr>
                <p:cNvSpPr/>
                <p:nvPr/>
              </p:nvSpPr>
              <p:spPr bwMode="auto">
                <a:xfrm>
                  <a:off x="8494715" y="949325"/>
                  <a:ext cx="884238" cy="1157288"/>
                </a:xfrm>
                <a:custGeom>
                  <a:gdLst>
                    <a:gd fmla="*/ 279 w 332" name="T0"/>
                    <a:gd fmla="*/ 0 h 435" name="T1"/>
                    <a:gd fmla="*/ 279 w 332" name="T2"/>
                    <a:gd fmla="*/ 9 h 435" name="T3"/>
                    <a:gd fmla="*/ 0 w 332" name="T4"/>
                    <a:gd fmla="*/ 355 h 435" name="T5"/>
                    <a:gd fmla="*/ 31 w 332" name="T6"/>
                    <a:gd fmla="*/ 435 h 435" name="T7"/>
                    <a:gd fmla="*/ 121 w 332" name="T8"/>
                    <a:gd fmla="*/ 435 h 435" name="T9"/>
                    <a:gd fmla="*/ 211 w 332" name="T10"/>
                    <a:gd fmla="*/ 435 h 435" name="T11"/>
                    <a:gd fmla="*/ 275 w 332" name="T12"/>
                    <a:gd fmla="*/ 287 h 435" name="T13"/>
                    <a:gd fmla="*/ 332 w 332" name="T14"/>
                    <a:gd fmla="*/ 140 h 435" name="T15"/>
                    <a:gd fmla="*/ 279 w 332" name="T16"/>
                    <a:gd fmla="*/ 0 h 4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5" w="332">
                      <a:moveTo>
                        <a:pt x="279" y="0"/>
                      </a:moveTo>
                      <a:cubicBezTo>
                        <a:pt x="279" y="3"/>
                        <a:pt x="279" y="6"/>
                        <a:pt x="279" y="9"/>
                      </a:cubicBezTo>
                      <a:cubicBezTo>
                        <a:pt x="279" y="179"/>
                        <a:pt x="160" y="321"/>
                        <a:pt x="0" y="355"/>
                      </a:cubicBezTo>
                      <a:cubicBezTo>
                        <a:pt x="16" y="407"/>
                        <a:pt x="5" y="435"/>
                        <a:pt x="31" y="435"/>
                      </a:cubicBezTo>
                      <a:cubicBezTo>
                        <a:pt x="121" y="435"/>
                        <a:pt x="121" y="435"/>
                        <a:pt x="121" y="435"/>
                      </a:cubicBezTo>
                      <a:cubicBezTo>
                        <a:pt x="211" y="435"/>
                        <a:pt x="211" y="435"/>
                        <a:pt x="211" y="435"/>
                      </a:cubicBezTo>
                      <a:cubicBezTo>
                        <a:pt x="248" y="435"/>
                        <a:pt x="211" y="383"/>
                        <a:pt x="275" y="287"/>
                      </a:cubicBezTo>
                      <a:cubicBezTo>
                        <a:pt x="304" y="243"/>
                        <a:pt x="332" y="196"/>
                        <a:pt x="332" y="140"/>
                      </a:cubicBezTo>
                      <a:cubicBezTo>
                        <a:pt x="332" y="87"/>
                        <a:pt x="312" y="37"/>
                        <a:pt x="279" y="0"/>
                      </a:cubicBezTo>
                      <a:close/>
                    </a:path>
                  </a:pathLst>
                </a:custGeom>
                <a:solidFill>
                  <a:srgbClr val="FBBC43"/>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 name="íṥ1idè">
                  <a:extLst>
                    <a:ext uri="{FF2B5EF4-FFF2-40B4-BE49-F238E27FC236}">
                      <a16:creationId xmlns:a16="http://schemas.microsoft.com/office/drawing/2014/main" id="{362986F0-0085-4032-80CB-34D5F1F17BD7}"/>
                    </a:ext>
                  </a:extLst>
                </p:cNvPr>
                <p:cNvSpPr/>
                <p:nvPr/>
              </p:nvSpPr>
              <p:spPr bwMode="auto">
                <a:xfrm>
                  <a:off x="8509003" y="1428750"/>
                  <a:ext cx="615950" cy="715963"/>
                </a:xfrm>
                <a:custGeom>
                  <a:gdLst>
                    <a:gd fmla="*/ 13 w 232" name="T0"/>
                    <a:gd fmla="*/ 38 h 269" name="T1"/>
                    <a:gd fmla="*/ 4 w 232" name="T2"/>
                    <a:gd fmla="*/ 37 h 269" name="T3"/>
                    <a:gd fmla="*/ 3 w 232" name="T4"/>
                    <a:gd fmla="*/ 46 h 269" name="T5"/>
                    <a:gd fmla="*/ 6 w 232" name="T6"/>
                    <a:gd fmla="*/ 51 h 269" name="T7"/>
                    <a:gd fmla="*/ 77 w 232" name="T8"/>
                    <a:gd fmla="*/ 265 h 269" name="T9"/>
                    <a:gd fmla="*/ 83 w 232" name="T10"/>
                    <a:gd fmla="*/ 269 h 269" name="T11"/>
                    <a:gd fmla="*/ 85 w 232" name="T12"/>
                    <a:gd fmla="*/ 269 h 269" name="T13"/>
                    <a:gd fmla="*/ 89 w 232" name="T14"/>
                    <a:gd fmla="*/ 260 h 269" name="T15"/>
                    <a:gd fmla="*/ 24 w 232" name="T16"/>
                    <a:gd fmla="*/ 63 h 269" name="T17"/>
                    <a:gd fmla="*/ 76 w 232" name="T18"/>
                    <a:gd fmla="*/ 69 h 269" name="T19"/>
                    <a:gd fmla="*/ 85 w 232" name="T20"/>
                    <a:gd fmla="*/ 64 h 269" name="T21"/>
                    <a:gd fmla="*/ 113 w 232" name="T22"/>
                    <a:gd fmla="*/ 73 h 269" name="T23"/>
                    <a:gd fmla="*/ 145 w 232" name="T24"/>
                    <a:gd fmla="*/ 62 h 269" name="T25"/>
                    <a:gd fmla="*/ 161 w 232" name="T26"/>
                    <a:gd fmla="*/ 68 h 269" name="T27"/>
                    <a:gd fmla="*/ 210 w 232" name="T28"/>
                    <a:gd fmla="*/ 65 h 269" name="T29"/>
                    <a:gd fmla="*/ 146 w 232" name="T30"/>
                    <a:gd fmla="*/ 260 h 269" name="T31"/>
                    <a:gd fmla="*/ 150 w 232" name="T32"/>
                    <a:gd fmla="*/ 269 h 269" name="T33"/>
                    <a:gd fmla="*/ 152 w 232" name="T34"/>
                    <a:gd fmla="*/ 269 h 269" name="T35"/>
                    <a:gd fmla="*/ 158 w 232" name="T36"/>
                    <a:gd fmla="*/ 265 h 269" name="T37"/>
                    <a:gd fmla="*/ 228 w 232" name="T38"/>
                    <a:gd fmla="*/ 50 h 269" name="T39"/>
                    <a:gd fmla="*/ 230 w 232" name="T40"/>
                    <a:gd fmla="*/ 48 h 269" name="T41"/>
                    <a:gd fmla="*/ 229 w 232" name="T42"/>
                    <a:gd fmla="*/ 39 h 269" name="T43"/>
                    <a:gd fmla="*/ 220 w 232" name="T44"/>
                    <a:gd fmla="*/ 40 h 269" name="T45"/>
                    <a:gd fmla="*/ 165 w 232" name="T46"/>
                    <a:gd fmla="*/ 55 h 269" name="T47"/>
                    <a:gd fmla="*/ 154 w 232" name="T48"/>
                    <a:gd fmla="*/ 52 h 269" name="T49"/>
                    <a:gd fmla="*/ 160 w 232" name="T50"/>
                    <a:gd fmla="*/ 31 h 269" name="T51"/>
                    <a:gd fmla="*/ 146 w 232" name="T52"/>
                    <a:gd fmla="*/ 3 h 269" name="T53"/>
                    <a:gd fmla="*/ 132 w 232" name="T54"/>
                    <a:gd fmla="*/ 3 h 269" name="T55"/>
                    <a:gd fmla="*/ 123 w 232" name="T56"/>
                    <a:gd fmla="*/ 32 h 269" name="T57"/>
                    <a:gd fmla="*/ 134 w 232" name="T58"/>
                    <a:gd fmla="*/ 54 h 269" name="T59"/>
                    <a:gd fmla="*/ 95 w 232" name="T60"/>
                    <a:gd fmla="*/ 55 h 269" name="T61"/>
                    <a:gd fmla="*/ 103 w 232" name="T62"/>
                    <a:gd fmla="*/ 32 h 269" name="T63"/>
                    <a:gd fmla="*/ 92 w 232" name="T64"/>
                    <a:gd fmla="*/ 4 h 269" name="T65"/>
                    <a:gd fmla="*/ 77 w 232" name="T66"/>
                    <a:gd fmla="*/ 4 h 269" name="T67"/>
                    <a:gd fmla="*/ 66 w 232" name="T68"/>
                    <a:gd fmla="*/ 32 h 269" name="T69"/>
                    <a:gd fmla="*/ 75 w 232" name="T70"/>
                    <a:gd fmla="*/ 55 h 269" name="T71"/>
                    <a:gd fmla="*/ 72 w 232" name="T72"/>
                    <a:gd fmla="*/ 56 h 269" name="T73"/>
                    <a:gd fmla="*/ 13 w 232" name="T74"/>
                    <a:gd fmla="*/ 38 h 269" name="T75"/>
                    <a:gd fmla="*/ 140 w 232" name="T76"/>
                    <a:gd fmla="*/ 14 h 269" name="T77"/>
                    <a:gd fmla="*/ 140 w 232" name="T78"/>
                    <a:gd fmla="*/ 14 h 269" name="T79"/>
                    <a:gd fmla="*/ 140 w 232" name="T80"/>
                    <a:gd fmla="*/ 14 h 269" name="T81"/>
                    <a:gd fmla="*/ 147 w 232" name="T82"/>
                    <a:gd fmla="*/ 32 h 269" name="T83"/>
                    <a:gd fmla="*/ 143 w 232" name="T84"/>
                    <a:gd fmla="*/ 45 h 269" name="T85"/>
                    <a:gd fmla="*/ 136 w 232" name="T86"/>
                    <a:gd fmla="*/ 31 h 269" name="T87"/>
                    <a:gd fmla="*/ 140 w 232" name="T88"/>
                    <a:gd fmla="*/ 14 h 269" name="T89"/>
                    <a:gd fmla="*/ 84 w 232" name="T90"/>
                    <a:gd fmla="*/ 15 h 269" name="T91"/>
                    <a:gd fmla="*/ 84 w 232" name="T92"/>
                    <a:gd fmla="*/ 15 h 269" name="T93"/>
                    <a:gd fmla="*/ 85 w 232" name="T94"/>
                    <a:gd fmla="*/ 16 h 269" name="T95"/>
                    <a:gd fmla="*/ 89 w 232" name="T96"/>
                    <a:gd fmla="*/ 31 h 269" name="T97"/>
                    <a:gd fmla="*/ 85 w 232" name="T98"/>
                    <a:gd fmla="*/ 47 h 269" name="T99"/>
                    <a:gd fmla="*/ 79 w 232" name="T100"/>
                    <a:gd fmla="*/ 31 h 269" name="T101"/>
                    <a:gd fmla="*/ 84 w 232" name="T102"/>
                    <a:gd fmla="*/ 15 h 26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269" w="231">
                      <a:moveTo>
                        <a:pt x="13" y="38"/>
                      </a:moveTo>
                      <a:cubicBezTo>
                        <a:pt x="11" y="35"/>
                        <a:pt x="6" y="35"/>
                        <a:pt x="4" y="37"/>
                      </a:cubicBezTo>
                      <a:cubicBezTo>
                        <a:pt x="1" y="39"/>
                        <a:pt x="0" y="44"/>
                        <a:pt x="3" y="46"/>
                      </a:cubicBezTo>
                      <a:cubicBezTo>
                        <a:pt x="4" y="48"/>
                        <a:pt x="5" y="49"/>
                        <a:pt x="6" y="51"/>
                      </a:cubicBezTo>
                      <a:cubicBezTo>
                        <a:pt x="77" y="265"/>
                        <a:pt x="77" y="265"/>
                        <a:pt x="77" y="265"/>
                      </a:cubicBezTo>
                      <a:cubicBezTo>
                        <a:pt x="77" y="267"/>
                        <a:pt x="80" y="269"/>
                        <a:pt x="83" y="269"/>
                      </a:cubicBezTo>
                      <a:cubicBezTo>
                        <a:pt x="83" y="269"/>
                        <a:pt x="84" y="269"/>
                        <a:pt x="85" y="269"/>
                      </a:cubicBezTo>
                      <a:cubicBezTo>
                        <a:pt x="88" y="268"/>
                        <a:pt x="90" y="264"/>
                        <a:pt x="89" y="260"/>
                      </a:cubicBezTo>
                      <a:cubicBezTo>
                        <a:pt x="24" y="63"/>
                        <a:pt x="24" y="63"/>
                        <a:pt x="24" y="63"/>
                      </a:cubicBezTo>
                      <a:cubicBezTo>
                        <a:pt x="40" y="70"/>
                        <a:pt x="60" y="74"/>
                        <a:pt x="76" y="69"/>
                      </a:cubicBezTo>
                      <a:cubicBezTo>
                        <a:pt x="79" y="68"/>
                        <a:pt x="82" y="66"/>
                        <a:pt x="85" y="64"/>
                      </a:cubicBezTo>
                      <a:cubicBezTo>
                        <a:pt x="93" y="70"/>
                        <a:pt x="103" y="73"/>
                        <a:pt x="113" y="73"/>
                      </a:cubicBezTo>
                      <a:cubicBezTo>
                        <a:pt x="125" y="73"/>
                        <a:pt x="136" y="69"/>
                        <a:pt x="145" y="62"/>
                      </a:cubicBezTo>
                      <a:cubicBezTo>
                        <a:pt x="150" y="64"/>
                        <a:pt x="155" y="67"/>
                        <a:pt x="161" y="68"/>
                      </a:cubicBezTo>
                      <a:cubicBezTo>
                        <a:pt x="180" y="73"/>
                        <a:pt x="196" y="72"/>
                        <a:pt x="210" y="65"/>
                      </a:cubicBezTo>
                      <a:cubicBezTo>
                        <a:pt x="146" y="260"/>
                        <a:pt x="146" y="260"/>
                        <a:pt x="146" y="260"/>
                      </a:cubicBezTo>
                      <a:cubicBezTo>
                        <a:pt x="144" y="264"/>
                        <a:pt x="146" y="268"/>
                        <a:pt x="150" y="269"/>
                      </a:cubicBezTo>
                      <a:cubicBezTo>
                        <a:pt x="150" y="269"/>
                        <a:pt x="151" y="269"/>
                        <a:pt x="152" y="269"/>
                      </a:cubicBezTo>
                      <a:cubicBezTo>
                        <a:pt x="155" y="269"/>
                        <a:pt x="157" y="267"/>
                        <a:pt x="158" y="265"/>
                      </a:cubicBezTo>
                      <a:cubicBezTo>
                        <a:pt x="228" y="50"/>
                        <a:pt x="228" y="50"/>
                        <a:pt x="228" y="50"/>
                      </a:cubicBezTo>
                      <a:cubicBezTo>
                        <a:pt x="229" y="50"/>
                        <a:pt x="230" y="49"/>
                        <a:pt x="230" y="48"/>
                      </a:cubicBezTo>
                      <a:cubicBezTo>
                        <a:pt x="232" y="45"/>
                        <a:pt x="232" y="41"/>
                        <a:pt x="229" y="39"/>
                      </a:cubicBezTo>
                      <a:cubicBezTo>
                        <a:pt x="226" y="37"/>
                        <a:pt x="222" y="37"/>
                        <a:pt x="220" y="40"/>
                      </a:cubicBezTo>
                      <a:cubicBezTo>
                        <a:pt x="207" y="56"/>
                        <a:pt x="189" y="62"/>
                        <a:pt x="165" y="55"/>
                      </a:cubicBezTo>
                      <a:cubicBezTo>
                        <a:pt x="162" y="55"/>
                        <a:pt x="158" y="54"/>
                        <a:pt x="154" y="52"/>
                      </a:cubicBezTo>
                      <a:cubicBezTo>
                        <a:pt x="158" y="46"/>
                        <a:pt x="160" y="38"/>
                        <a:pt x="160" y="31"/>
                      </a:cubicBezTo>
                      <a:cubicBezTo>
                        <a:pt x="159" y="17"/>
                        <a:pt x="154" y="7"/>
                        <a:pt x="146" y="3"/>
                      </a:cubicBezTo>
                      <a:cubicBezTo>
                        <a:pt x="142" y="0"/>
                        <a:pt x="137" y="0"/>
                        <a:pt x="132" y="3"/>
                      </a:cubicBezTo>
                      <a:cubicBezTo>
                        <a:pt x="125" y="8"/>
                        <a:pt x="122" y="18"/>
                        <a:pt x="123" y="32"/>
                      </a:cubicBezTo>
                      <a:cubicBezTo>
                        <a:pt x="124" y="40"/>
                        <a:pt x="127" y="48"/>
                        <a:pt x="134" y="54"/>
                      </a:cubicBezTo>
                      <a:cubicBezTo>
                        <a:pt x="123" y="61"/>
                        <a:pt x="107" y="61"/>
                        <a:pt x="95" y="55"/>
                      </a:cubicBezTo>
                      <a:cubicBezTo>
                        <a:pt x="99" y="49"/>
                        <a:pt x="102" y="41"/>
                        <a:pt x="103" y="32"/>
                      </a:cubicBezTo>
                      <a:cubicBezTo>
                        <a:pt x="103" y="19"/>
                        <a:pt x="99" y="9"/>
                        <a:pt x="92" y="4"/>
                      </a:cubicBezTo>
                      <a:cubicBezTo>
                        <a:pt x="87" y="1"/>
                        <a:pt x="82" y="1"/>
                        <a:pt x="77" y="4"/>
                      </a:cubicBezTo>
                      <a:cubicBezTo>
                        <a:pt x="70" y="8"/>
                        <a:pt x="65" y="18"/>
                        <a:pt x="66" y="32"/>
                      </a:cubicBezTo>
                      <a:cubicBezTo>
                        <a:pt x="66" y="40"/>
                        <a:pt x="69" y="48"/>
                        <a:pt x="75" y="55"/>
                      </a:cubicBezTo>
                      <a:cubicBezTo>
                        <a:pt x="74" y="56"/>
                        <a:pt x="73" y="56"/>
                        <a:pt x="72" y="56"/>
                      </a:cubicBezTo>
                      <a:cubicBezTo>
                        <a:pt x="52" y="63"/>
                        <a:pt x="23" y="52"/>
                        <a:pt x="13" y="38"/>
                      </a:cubicBezTo>
                      <a:close/>
                      <a:moveTo>
                        <a:pt x="140" y="14"/>
                      </a:moveTo>
                      <a:cubicBezTo>
                        <a:pt x="140" y="14"/>
                        <a:pt x="140" y="14"/>
                        <a:pt x="140" y="14"/>
                      </a:cubicBezTo>
                      <a:cubicBezTo>
                        <a:pt x="140" y="14"/>
                        <a:pt x="140" y="14"/>
                        <a:pt x="140" y="14"/>
                      </a:cubicBezTo>
                      <a:cubicBezTo>
                        <a:pt x="142" y="15"/>
                        <a:pt x="146" y="20"/>
                        <a:pt x="147" y="32"/>
                      </a:cubicBezTo>
                      <a:cubicBezTo>
                        <a:pt x="147" y="36"/>
                        <a:pt x="145" y="41"/>
                        <a:pt x="143" y="45"/>
                      </a:cubicBezTo>
                      <a:cubicBezTo>
                        <a:pt x="139" y="41"/>
                        <a:pt x="137" y="37"/>
                        <a:pt x="136" y="31"/>
                      </a:cubicBezTo>
                      <a:cubicBezTo>
                        <a:pt x="135" y="21"/>
                        <a:pt x="138" y="15"/>
                        <a:pt x="140" y="14"/>
                      </a:cubicBezTo>
                      <a:close/>
                      <a:moveTo>
                        <a:pt x="84" y="15"/>
                      </a:moveTo>
                      <a:cubicBezTo>
                        <a:pt x="84" y="15"/>
                        <a:pt x="84" y="15"/>
                        <a:pt x="84" y="15"/>
                      </a:cubicBezTo>
                      <a:cubicBezTo>
                        <a:pt x="84" y="15"/>
                        <a:pt x="85" y="15"/>
                        <a:pt x="85" y="16"/>
                      </a:cubicBezTo>
                      <a:cubicBezTo>
                        <a:pt x="87" y="17"/>
                        <a:pt x="90" y="21"/>
                        <a:pt x="89" y="31"/>
                      </a:cubicBezTo>
                      <a:cubicBezTo>
                        <a:pt x="89" y="37"/>
                        <a:pt x="88" y="43"/>
                        <a:pt x="85" y="47"/>
                      </a:cubicBezTo>
                      <a:cubicBezTo>
                        <a:pt x="81" y="42"/>
                        <a:pt x="79" y="37"/>
                        <a:pt x="79" y="31"/>
                      </a:cubicBezTo>
                      <a:cubicBezTo>
                        <a:pt x="79" y="21"/>
                        <a:pt x="82" y="16"/>
                        <a:pt x="84" y="15"/>
                      </a:cubicBezTo>
                      <a:close/>
                    </a:path>
                  </a:pathLst>
                </a:custGeom>
                <a:solidFill>
                  <a:srgbClr val="3B596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 name="íṣlîde">
                  <a:extLst>
                    <a:ext uri="{FF2B5EF4-FFF2-40B4-BE49-F238E27FC236}">
                      <a16:creationId xmlns:a16="http://schemas.microsoft.com/office/drawing/2014/main" id="{2CCF57F7-0DFC-4468-A42F-EDD3FD25D235}"/>
                    </a:ext>
                  </a:extLst>
                </p:cNvPr>
                <p:cNvSpPr/>
                <p:nvPr/>
              </p:nvSpPr>
              <p:spPr bwMode="auto">
                <a:xfrm>
                  <a:off x="8902703" y="1527175"/>
                  <a:ext cx="222250" cy="579438"/>
                </a:xfrm>
                <a:custGeom>
                  <a:gdLst>
                    <a:gd fmla="*/ 62 w 84" name="T0"/>
                    <a:gd fmla="*/ 28 h 218" name="T1"/>
                    <a:gd fmla="*/ 0 w 84" name="T2"/>
                    <a:gd fmla="*/ 218 h 218" name="T3"/>
                    <a:gd fmla="*/ 13 w 84" name="T4"/>
                    <a:gd fmla="*/ 218 h 218" name="T5"/>
                    <a:gd fmla="*/ 80 w 84" name="T6"/>
                    <a:gd fmla="*/ 13 h 218" name="T7"/>
                    <a:gd fmla="*/ 82 w 84" name="T8"/>
                    <a:gd fmla="*/ 11 h 218" name="T9"/>
                    <a:gd fmla="*/ 81 w 84" name="T10"/>
                    <a:gd fmla="*/ 2 h 218" name="T11"/>
                    <a:gd fmla="*/ 72 w 84" name="T12"/>
                    <a:gd fmla="*/ 3 h 218" name="T13"/>
                    <a:gd fmla="*/ 43 w 84" name="T14"/>
                    <a:gd fmla="*/ 20 h 218" name="T15"/>
                    <a:gd fmla="*/ 31 w 84" name="T16"/>
                    <a:gd fmla="*/ 34 h 218" name="T17"/>
                    <a:gd fmla="*/ 62 w 84" name="T18"/>
                    <a:gd fmla="*/ 28 h 21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18" w="84">
                      <a:moveTo>
                        <a:pt x="62" y="28"/>
                      </a:moveTo>
                      <a:cubicBezTo>
                        <a:pt x="0" y="218"/>
                        <a:pt x="0" y="218"/>
                        <a:pt x="0" y="218"/>
                      </a:cubicBezTo>
                      <a:cubicBezTo>
                        <a:pt x="13" y="218"/>
                        <a:pt x="13" y="218"/>
                        <a:pt x="13" y="218"/>
                      </a:cubicBezTo>
                      <a:cubicBezTo>
                        <a:pt x="80" y="13"/>
                        <a:pt x="80" y="13"/>
                        <a:pt x="80" y="13"/>
                      </a:cubicBezTo>
                      <a:cubicBezTo>
                        <a:pt x="81" y="13"/>
                        <a:pt x="82" y="12"/>
                        <a:pt x="82" y="11"/>
                      </a:cubicBezTo>
                      <a:cubicBezTo>
                        <a:pt x="84" y="8"/>
                        <a:pt x="84" y="4"/>
                        <a:pt x="81" y="2"/>
                      </a:cubicBezTo>
                      <a:cubicBezTo>
                        <a:pt x="78" y="0"/>
                        <a:pt x="74" y="0"/>
                        <a:pt x="72" y="3"/>
                      </a:cubicBezTo>
                      <a:cubicBezTo>
                        <a:pt x="64" y="13"/>
                        <a:pt x="55" y="18"/>
                        <a:pt x="43" y="20"/>
                      </a:cubicBezTo>
                      <a:cubicBezTo>
                        <a:pt x="39" y="25"/>
                        <a:pt x="35" y="29"/>
                        <a:pt x="31" y="34"/>
                      </a:cubicBezTo>
                      <a:cubicBezTo>
                        <a:pt x="42" y="34"/>
                        <a:pt x="53" y="33"/>
                        <a:pt x="62" y="28"/>
                      </a:cubicBezTo>
                      <a:close/>
                    </a:path>
                  </a:pathLst>
                </a:custGeom>
                <a:solidFill>
                  <a:srgbClr val="2547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 name="ísḷíďê">
                  <a:extLst>
                    <a:ext uri="{FF2B5EF4-FFF2-40B4-BE49-F238E27FC236}">
                      <a16:creationId xmlns:a16="http://schemas.microsoft.com/office/drawing/2014/main" id="{931D3271-8ECA-47DB-AE58-C125A30611BB}"/>
                    </a:ext>
                  </a:extLst>
                </p:cNvPr>
                <p:cNvSpPr/>
                <p:nvPr/>
              </p:nvSpPr>
              <p:spPr bwMode="auto">
                <a:xfrm>
                  <a:off x="8623303" y="1846263"/>
                  <a:ext cx="115888" cy="260350"/>
                </a:xfrm>
                <a:custGeom>
                  <a:gdLst>
                    <a:gd fmla="*/ 44 w 44" name="T0"/>
                    <a:gd fmla="*/ 98 h 98" name="T1"/>
                    <a:gd fmla="*/ 12 w 44" name="T2"/>
                    <a:gd fmla="*/ 0 h 98" name="T3"/>
                    <a:gd fmla="*/ 0 w 44" name="T4"/>
                    <a:gd fmla="*/ 5 h 98" name="T5"/>
                    <a:gd fmla="*/ 30 w 44" name="T6"/>
                    <a:gd fmla="*/ 98 h 98" name="T7"/>
                    <a:gd fmla="*/ 44 w 44" name="T8"/>
                    <a:gd fmla="*/ 98 h 98" name="T9"/>
                  </a:gdLst>
                  <a:cxnLst>
                    <a:cxn ang="0">
                      <a:pos x="T0" y="T1"/>
                    </a:cxn>
                    <a:cxn ang="0">
                      <a:pos x="T2" y="T3"/>
                    </a:cxn>
                    <a:cxn ang="0">
                      <a:pos x="T4" y="T5"/>
                    </a:cxn>
                    <a:cxn ang="0">
                      <a:pos x="T6" y="T7"/>
                    </a:cxn>
                    <a:cxn ang="0">
                      <a:pos x="T8" y="T9"/>
                    </a:cxn>
                  </a:cxnLst>
                  <a:rect b="b" l="0" r="r" t="0"/>
                  <a:pathLst>
                    <a:path h="98" w="44">
                      <a:moveTo>
                        <a:pt x="44" y="98"/>
                      </a:moveTo>
                      <a:cubicBezTo>
                        <a:pt x="12" y="0"/>
                        <a:pt x="12" y="0"/>
                        <a:pt x="12" y="0"/>
                      </a:cubicBezTo>
                      <a:cubicBezTo>
                        <a:pt x="8" y="1"/>
                        <a:pt x="4" y="3"/>
                        <a:pt x="0" y="5"/>
                      </a:cubicBezTo>
                      <a:cubicBezTo>
                        <a:pt x="30" y="98"/>
                        <a:pt x="30" y="98"/>
                        <a:pt x="30" y="98"/>
                      </a:cubicBezTo>
                      <a:lnTo>
                        <a:pt x="44" y="98"/>
                      </a:lnTo>
                      <a:close/>
                    </a:path>
                  </a:pathLst>
                </a:custGeom>
                <a:solidFill>
                  <a:srgbClr val="2547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 name="iṩlïde">
                  <a:extLst>
                    <a:ext uri="{FF2B5EF4-FFF2-40B4-BE49-F238E27FC236}">
                      <a16:creationId xmlns:a16="http://schemas.microsoft.com/office/drawing/2014/main" id="{9E681CE1-0222-4F48-BBE3-85DA3C4EE382}"/>
                    </a:ext>
                  </a:extLst>
                </p:cNvPr>
                <p:cNvSpPr/>
                <p:nvPr/>
              </p:nvSpPr>
              <p:spPr bwMode="auto">
                <a:xfrm>
                  <a:off x="8572503" y="2106613"/>
                  <a:ext cx="485775" cy="223838"/>
                </a:xfrm>
                <a:custGeom>
                  <a:gdLst>
                    <a:gd fmla="*/ 166 w 183" name="T0"/>
                    <a:gd fmla="*/ 0 h 84" name="T1"/>
                    <a:gd fmla="*/ 17 w 183" name="T2"/>
                    <a:gd fmla="*/ 0 h 84" name="T3"/>
                    <a:gd fmla="*/ 2 w 183" name="T4"/>
                    <a:gd fmla="*/ 24 h 84" name="T5"/>
                    <a:gd fmla="*/ 17 w 183" name="T6"/>
                    <a:gd fmla="*/ 49 h 84" name="T7"/>
                    <a:gd fmla="*/ 67 w 183" name="T8"/>
                    <a:gd fmla="*/ 49 h 84" name="T9"/>
                    <a:gd fmla="*/ 13 w 183" name="T10"/>
                    <a:gd fmla="*/ 59 h 84" name="T11"/>
                    <a:gd fmla="*/ 3 w 183" name="T12"/>
                    <a:gd fmla="*/ 75 h 84" name="T13"/>
                    <a:gd fmla="*/ 17 w 183" name="T14"/>
                    <a:gd fmla="*/ 84 h 84" name="T15"/>
                    <a:gd fmla="*/ 22 w 183" name="T16"/>
                    <a:gd fmla="*/ 82 h 84" name="T17"/>
                    <a:gd fmla="*/ 171 w 183" name="T18"/>
                    <a:gd fmla="*/ 33 h 84" name="T19"/>
                    <a:gd fmla="*/ 182 w 183" name="T20"/>
                    <a:gd fmla="*/ 14 h 84" name="T21"/>
                    <a:gd fmla="*/ 166 w 183" name="T22"/>
                    <a:gd fmla="*/ 0 h 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84" w="183">
                      <a:moveTo>
                        <a:pt x="166" y="0"/>
                      </a:moveTo>
                      <a:cubicBezTo>
                        <a:pt x="17" y="0"/>
                        <a:pt x="17" y="0"/>
                        <a:pt x="17" y="0"/>
                      </a:cubicBezTo>
                      <a:cubicBezTo>
                        <a:pt x="9" y="0"/>
                        <a:pt x="2" y="16"/>
                        <a:pt x="2" y="24"/>
                      </a:cubicBezTo>
                      <a:cubicBezTo>
                        <a:pt x="2" y="33"/>
                        <a:pt x="9" y="49"/>
                        <a:pt x="17" y="49"/>
                      </a:cubicBezTo>
                      <a:cubicBezTo>
                        <a:pt x="67" y="49"/>
                        <a:pt x="67" y="49"/>
                        <a:pt x="67" y="49"/>
                      </a:cubicBezTo>
                      <a:cubicBezTo>
                        <a:pt x="13" y="59"/>
                        <a:pt x="13" y="59"/>
                        <a:pt x="13" y="59"/>
                      </a:cubicBezTo>
                      <a:cubicBezTo>
                        <a:pt x="4" y="62"/>
                        <a:pt x="0" y="67"/>
                        <a:pt x="3" y="75"/>
                      </a:cubicBezTo>
                      <a:cubicBezTo>
                        <a:pt x="5" y="82"/>
                        <a:pt x="11" y="84"/>
                        <a:pt x="17" y="84"/>
                      </a:cubicBezTo>
                      <a:cubicBezTo>
                        <a:pt x="19" y="84"/>
                        <a:pt x="21" y="83"/>
                        <a:pt x="22" y="82"/>
                      </a:cubicBezTo>
                      <a:cubicBezTo>
                        <a:pt x="171" y="33"/>
                        <a:pt x="171" y="33"/>
                        <a:pt x="171" y="33"/>
                      </a:cubicBezTo>
                      <a:cubicBezTo>
                        <a:pt x="178" y="31"/>
                        <a:pt x="183" y="22"/>
                        <a:pt x="182" y="14"/>
                      </a:cubicBezTo>
                      <a:cubicBezTo>
                        <a:pt x="181" y="7"/>
                        <a:pt x="174" y="0"/>
                        <a:pt x="166" y="0"/>
                      </a:cubicBezTo>
                      <a:close/>
                    </a:path>
                  </a:pathLst>
                </a:custGeom>
                <a:solidFill>
                  <a:srgbClr val="25475C"/>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 name="ïś1iḓè">
                  <a:extLst>
                    <a:ext uri="{FF2B5EF4-FFF2-40B4-BE49-F238E27FC236}">
                      <a16:creationId xmlns:a16="http://schemas.microsoft.com/office/drawing/2014/main" id="{571CC505-93F1-4795-A35A-543AD15BFDA8}"/>
                    </a:ext>
                  </a:extLst>
                </p:cNvPr>
                <p:cNvSpPr/>
                <p:nvPr/>
              </p:nvSpPr>
              <p:spPr bwMode="auto">
                <a:xfrm>
                  <a:off x="8575678" y="2235200"/>
                  <a:ext cx="485775" cy="330200"/>
                </a:xfrm>
                <a:custGeom>
                  <a:gdLst>
                    <a:gd fmla="*/ 165 w 183" name="T0"/>
                    <a:gd fmla="*/ 62 h 124" name="T1"/>
                    <a:gd fmla="*/ 115 w 183" name="T2"/>
                    <a:gd fmla="*/ 62 h 124" name="T3"/>
                    <a:gd fmla="*/ 170 w 183" name="T4"/>
                    <a:gd fmla="*/ 38 h 124" name="T5"/>
                    <a:gd fmla="*/ 180 w 183" name="T6"/>
                    <a:gd fmla="*/ 14 h 124" name="T7"/>
                    <a:gd fmla="*/ 160 w 183" name="T8"/>
                    <a:gd fmla="*/ 3 h 124" name="T9"/>
                    <a:gd fmla="*/ 12 w 183" name="T10"/>
                    <a:gd fmla="*/ 50 h 124" name="T11"/>
                    <a:gd fmla="*/ 1 w 183" name="T12"/>
                    <a:gd fmla="*/ 70 h 124" name="T13"/>
                    <a:gd fmla="*/ 16 w 183" name="T14"/>
                    <a:gd fmla="*/ 87 h 124" name="T15"/>
                    <a:gd fmla="*/ 30 w 183" name="T16"/>
                    <a:gd fmla="*/ 87 h 124" name="T17"/>
                    <a:gd fmla="*/ 54 w 183" name="T18"/>
                    <a:gd fmla="*/ 124 h 124" name="T19"/>
                    <a:gd fmla="*/ 127 w 183" name="T20"/>
                    <a:gd fmla="*/ 124 h 124" name="T21"/>
                    <a:gd fmla="*/ 151 w 183" name="T22"/>
                    <a:gd fmla="*/ 87 h 124" name="T23"/>
                    <a:gd fmla="*/ 165 w 183" name="T24"/>
                    <a:gd fmla="*/ 87 h 124" name="T25"/>
                    <a:gd fmla="*/ 181 w 183" name="T26"/>
                    <a:gd fmla="*/ 75 h 124" name="T27"/>
                    <a:gd fmla="*/ 165 w 183" name="T28"/>
                    <a:gd fmla="*/ 62 h 12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4" w="183">
                      <a:moveTo>
                        <a:pt x="165" y="62"/>
                      </a:moveTo>
                      <a:cubicBezTo>
                        <a:pt x="115" y="62"/>
                        <a:pt x="115" y="62"/>
                        <a:pt x="115" y="62"/>
                      </a:cubicBezTo>
                      <a:cubicBezTo>
                        <a:pt x="170" y="38"/>
                        <a:pt x="170" y="38"/>
                        <a:pt x="170" y="38"/>
                      </a:cubicBezTo>
                      <a:cubicBezTo>
                        <a:pt x="178" y="35"/>
                        <a:pt x="183" y="23"/>
                        <a:pt x="180" y="14"/>
                      </a:cubicBezTo>
                      <a:cubicBezTo>
                        <a:pt x="177" y="6"/>
                        <a:pt x="169" y="0"/>
                        <a:pt x="160" y="3"/>
                      </a:cubicBezTo>
                      <a:cubicBezTo>
                        <a:pt x="12" y="50"/>
                        <a:pt x="12" y="50"/>
                        <a:pt x="12" y="50"/>
                      </a:cubicBezTo>
                      <a:cubicBezTo>
                        <a:pt x="4" y="52"/>
                        <a:pt x="0" y="63"/>
                        <a:pt x="1" y="70"/>
                      </a:cubicBezTo>
                      <a:cubicBezTo>
                        <a:pt x="2" y="78"/>
                        <a:pt x="9" y="87"/>
                        <a:pt x="16" y="87"/>
                      </a:cubicBezTo>
                      <a:cubicBezTo>
                        <a:pt x="30" y="87"/>
                        <a:pt x="30" y="87"/>
                        <a:pt x="30" y="87"/>
                      </a:cubicBezTo>
                      <a:cubicBezTo>
                        <a:pt x="54" y="124"/>
                        <a:pt x="54" y="124"/>
                        <a:pt x="54" y="124"/>
                      </a:cubicBezTo>
                      <a:cubicBezTo>
                        <a:pt x="127" y="124"/>
                        <a:pt x="127" y="124"/>
                        <a:pt x="127" y="124"/>
                      </a:cubicBezTo>
                      <a:cubicBezTo>
                        <a:pt x="151" y="87"/>
                        <a:pt x="151" y="87"/>
                        <a:pt x="151" y="87"/>
                      </a:cubicBezTo>
                      <a:cubicBezTo>
                        <a:pt x="165" y="87"/>
                        <a:pt x="165" y="87"/>
                        <a:pt x="165" y="87"/>
                      </a:cubicBezTo>
                      <a:cubicBezTo>
                        <a:pt x="174" y="87"/>
                        <a:pt x="181" y="83"/>
                        <a:pt x="181" y="75"/>
                      </a:cubicBezTo>
                      <a:cubicBezTo>
                        <a:pt x="181" y="66"/>
                        <a:pt x="174" y="62"/>
                        <a:pt x="165" y="62"/>
                      </a:cubicBezTo>
                      <a:close/>
                    </a:path>
                  </a:pathLst>
                </a:custGeom>
                <a:solidFill>
                  <a:srgbClr val="25475C"/>
                </a:solid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sp>
          <p:nvSpPr>
            <p:cNvPr id="5" name="í$ļîḋè">
              <a:extLst>
                <a:ext uri="{FF2B5EF4-FFF2-40B4-BE49-F238E27FC236}">
                  <a16:creationId xmlns:a16="http://schemas.microsoft.com/office/drawing/2014/main" id="{B00ECDAF-0424-483C-B7DD-800799663ACA}"/>
                </a:ext>
              </a:extLst>
            </p:cNvPr>
            <p:cNvSpPr/>
            <p:nvPr/>
          </p:nvSpPr>
          <p:spPr>
            <a:xfrm rot="5400000">
              <a:off x="980408" y="1391756"/>
              <a:ext cx="4464496" cy="4464496"/>
            </a:xfrm>
            <a:prstGeom prst="blockArc">
              <a:avLst>
                <a:gd fmla="val 10800000" name="adj1"/>
                <a:gd fmla="val 523590" name="adj2"/>
                <a:gd fmla="val 23000" name="adj3"/>
              </a:avLst>
            </a:prstGeom>
            <a:gradFill flip="none" rotWithShape="1">
              <a:gsLst>
                <a:gs pos="0">
                  <a:schemeClr val="accent1">
                    <a:lumMod val="5000"/>
                    <a:lumOff val="95000"/>
                    <a:alpha val="0"/>
                  </a:schemeClr>
                </a:gs>
                <a:gs pos="77000">
                  <a:schemeClr val="accent1">
                    <a:alpha val="23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6" name="直接连接符 5">
              <a:extLst>
                <a:ext uri="{FF2B5EF4-FFF2-40B4-BE49-F238E27FC236}">
                  <a16:creationId xmlns:a16="http://schemas.microsoft.com/office/drawing/2014/main" id="{BE37737F-4B8B-414F-9AEC-F2AF33A0954E}"/>
                </a:ext>
              </a:extLst>
            </p:cNvPr>
            <p:cNvCxnSpPr/>
            <p:nvPr/>
          </p:nvCxnSpPr>
          <p:spPr>
            <a:xfrm>
              <a:off x="5531267" y="2934474"/>
              <a:ext cx="5989220" cy="0"/>
            </a:xfrm>
            <a:prstGeom prst="line">
              <a:avLst/>
            </a:prstGeom>
            <a:ln>
              <a:solidFill>
                <a:schemeClr val="tx1">
                  <a:lumMod val="40000"/>
                  <a:lumOff val="60000"/>
                </a:schemeClr>
              </a:solidFill>
            </a:ln>
          </p:spPr>
          <p:style>
            <a:lnRef idx="1">
              <a:schemeClr val="accent1"/>
            </a:lnRef>
            <a:fillRef idx="0">
              <a:schemeClr val="accent1"/>
            </a:fillRef>
            <a:effectRef idx="0">
              <a:schemeClr val="accent1"/>
            </a:effectRef>
            <a:fontRef idx="minor">
              <a:schemeClr val="tx1"/>
            </a:fontRef>
          </p:style>
        </p:cxnSp>
        <p:grpSp>
          <p:nvGrpSpPr>
            <p:cNvPr id="7" name="ïşľîḓê">
              <a:extLst>
                <a:ext uri="{FF2B5EF4-FFF2-40B4-BE49-F238E27FC236}">
                  <a16:creationId xmlns:a16="http://schemas.microsoft.com/office/drawing/2014/main" id="{418AD324-41B7-4C4F-8209-5E716EC9C8B7}"/>
                </a:ext>
              </a:extLst>
            </p:cNvPr>
            <p:cNvGrpSpPr/>
            <p:nvPr/>
          </p:nvGrpSpPr>
          <p:grpSpPr>
            <a:xfrm>
              <a:off x="4518571" y="1665238"/>
              <a:ext cx="540000" cy="540000"/>
              <a:chOff x="824229" y="5280877"/>
              <a:chExt cx="347557" cy="347557"/>
            </a:xfrm>
            <a:solidFill>
              <a:schemeClr val="accent1"/>
            </a:solidFill>
          </p:grpSpPr>
          <p:sp>
            <p:nvSpPr>
              <p:cNvPr id="24" name="îṡliḓê">
                <a:extLst>
                  <a:ext uri="{FF2B5EF4-FFF2-40B4-BE49-F238E27FC236}">
                    <a16:creationId xmlns:a16="http://schemas.microsoft.com/office/drawing/2014/main" id="{C3A995C3-E320-4951-9E56-E9701CE05E24}"/>
                  </a:ext>
                </a:extLst>
              </p:cNvPr>
              <p:cNvSpPr/>
              <p:nvPr/>
            </p:nvSpPr>
            <p:spPr>
              <a:xfrm>
                <a:off x="824229" y="5280877"/>
                <a:ext cx="347557" cy="347557"/>
              </a:xfrm>
              <a:prstGeom prst="ellipse">
                <a:avLst/>
              </a:prstGeom>
              <a:solidFill>
                <a:schemeClr val="accent1"/>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25" name="ïsḻíḓê">
                <a:extLst>
                  <a:ext uri="{FF2B5EF4-FFF2-40B4-BE49-F238E27FC236}">
                    <a16:creationId xmlns:a16="http://schemas.microsoft.com/office/drawing/2014/main" id="{2A016157-5B03-448A-A29D-D42A2403E9C4}"/>
                  </a:ext>
                </a:extLst>
              </p:cNvPr>
              <p:cNvSpPr/>
              <p:nvPr/>
            </p:nvSpPr>
            <p:spPr>
              <a:xfrm>
                <a:off x="911682" y="5372326"/>
                <a:ext cx="172652" cy="164657"/>
              </a:xfrm>
              <a:custGeom>
                <a:gdLst>
                  <a:gd fmla="*/ 315778 w 607639" name="connsiteX0"/>
                  <a:gd fmla="*/ 173080 h 579502" name="connsiteY0"/>
                  <a:gd fmla="*/ 315778 w 607639" name="connsiteX1"/>
                  <a:gd fmla="*/ 266058 h 579502" name="connsiteY1"/>
                  <a:gd fmla="*/ 303493 w 607639" name="connsiteX2"/>
                  <a:gd fmla="*/ 278325 h 579502" name="connsiteY2"/>
                  <a:gd fmla="*/ 210375 w 607639" name="connsiteX3"/>
                  <a:gd fmla="*/ 278325 h 579502" name="connsiteY3"/>
                  <a:gd fmla="*/ 303493 w 607639" name="connsiteX4"/>
                  <a:gd fmla="*/ 359925 h 579502" name="connsiteY4"/>
                  <a:gd fmla="*/ 397500 w 607639" name="connsiteX5"/>
                  <a:gd fmla="*/ 266058 h 579502" name="connsiteY5"/>
                  <a:gd fmla="*/ 315778 w 607639" name="connsiteX6"/>
                  <a:gd fmla="*/ 173080 h 579502" name="connsiteY6"/>
                  <a:gd fmla="*/ 249814 w 607639" name="connsiteX7"/>
                  <a:gd fmla="*/ 160816 h 579502" name="connsiteY7"/>
                  <a:gd fmla="*/ 198110 w 607639" name="connsiteX8"/>
                  <a:gd fmla="*/ 212449 h 579502" name="connsiteY8"/>
                  <a:gd fmla="*/ 249814 w 607639" name="connsiteX9"/>
                  <a:gd fmla="*/ 212449 h 579502" name="connsiteY9"/>
                  <a:gd fmla="*/ 303493 w 607639" name="connsiteX10"/>
                  <a:gd fmla="*/ 147835 h 579502" name="connsiteY10"/>
                  <a:gd fmla="*/ 421981 w 607639" name="connsiteX11"/>
                  <a:gd fmla="*/ 266058 h 579502" name="connsiteY11"/>
                  <a:gd fmla="*/ 303493 w 607639" name="connsiteX12"/>
                  <a:gd fmla="*/ 384370 h 579502" name="connsiteY12"/>
                  <a:gd fmla="*/ 185093 w 607639" name="connsiteX13"/>
                  <a:gd fmla="*/ 266058 h 579502" name="connsiteY13"/>
                  <a:gd fmla="*/ 197289 w 607639" name="connsiteX14"/>
                  <a:gd fmla="*/ 253880 h 579502" name="connsiteY14"/>
                  <a:gd fmla="*/ 291297 w 607639" name="connsiteX15"/>
                  <a:gd fmla="*/ 253880 h 579502" name="connsiteY15"/>
                  <a:gd fmla="*/ 291297 w 607639" name="connsiteX16"/>
                  <a:gd fmla="*/ 160013 h 579502" name="connsiteY16"/>
                  <a:gd fmla="*/ 303493 w 607639" name="connsiteX17"/>
                  <a:gd fmla="*/ 147835 h 579502" name="connsiteY17"/>
                  <a:gd fmla="*/ 262095 w 607639" name="connsiteX18"/>
                  <a:gd fmla="*/ 135133 h 579502" name="connsiteY18"/>
                  <a:gd fmla="*/ 274287 w 607639" name="connsiteX19"/>
                  <a:gd fmla="*/ 147397 h 579502" name="connsiteY19"/>
                  <a:gd fmla="*/ 274287 w 607639" name="connsiteX20"/>
                  <a:gd fmla="*/ 224713 h 579502" name="connsiteY20"/>
                  <a:gd fmla="*/ 262095 w 607639" name="connsiteX21"/>
                  <a:gd fmla="*/ 236888 h 579502" name="connsiteY21"/>
                  <a:gd fmla="*/ 184672 w 607639" name="connsiteX22"/>
                  <a:gd fmla="*/ 236888 h 579502" name="connsiteY22"/>
                  <a:gd fmla="*/ 172391 w 607639" name="connsiteX23"/>
                  <a:gd fmla="*/ 224713 h 579502" name="connsiteY23"/>
                  <a:gd fmla="*/ 262095 w 607639" name="connsiteX24"/>
                  <a:gd fmla="*/ 135133 h 579502" name="connsiteY24"/>
                  <a:gd fmla="*/ 58120 w 607639" name="connsiteX25"/>
                  <a:gd fmla="*/ 108514 h 579502" name="connsiteY25"/>
                  <a:gd fmla="*/ 58120 w 607639" name="connsiteX26"/>
                  <a:gd fmla="*/ 413970 h 579502" name="connsiteY26"/>
                  <a:gd fmla="*/ 549430 w 607639" name="connsiteX27"/>
                  <a:gd fmla="*/ 413970 h 579502" name="connsiteY27"/>
                  <a:gd fmla="*/ 549430 w 607639" name="connsiteX28"/>
                  <a:gd fmla="*/ 108514 h 579502" name="connsiteY28"/>
                  <a:gd fmla="*/ 27236 w 607639" name="connsiteX29"/>
                  <a:gd fmla="*/ 56079 h 579502" name="connsiteY29"/>
                  <a:gd fmla="*/ 27236 w 607639" name="connsiteX30"/>
                  <a:gd fmla="*/ 81319 h 579502" name="connsiteY30"/>
                  <a:gd fmla="*/ 580403 w 607639" name="connsiteX31"/>
                  <a:gd fmla="*/ 81319 h 579502" name="connsiteY31"/>
                  <a:gd fmla="*/ 580403 w 607639" name="connsiteX32"/>
                  <a:gd fmla="*/ 56079 h 579502" name="connsiteY32"/>
                  <a:gd fmla="*/ 303775 w 607639" name="connsiteX33"/>
                  <a:gd fmla="*/ 0 h 579502" name="connsiteY33"/>
                  <a:gd fmla="*/ 317393 w 607639" name="connsiteX34"/>
                  <a:gd fmla="*/ 13597 h 579502" name="connsiteY34"/>
                  <a:gd fmla="*/ 317393 w 607639" name="connsiteX35"/>
                  <a:gd fmla="*/ 28884 h 579502" name="connsiteY35"/>
                  <a:gd fmla="*/ 580403 w 607639" name="connsiteX36"/>
                  <a:gd fmla="*/ 28884 h 579502" name="connsiteY36"/>
                  <a:gd fmla="*/ 607639 w 607639" name="connsiteX37"/>
                  <a:gd fmla="*/ 56079 h 579502" name="connsiteY37"/>
                  <a:gd fmla="*/ 607639 w 607639" name="connsiteX38"/>
                  <a:gd fmla="*/ 81319 h 579502" name="connsiteY38"/>
                  <a:gd fmla="*/ 580403 w 607639" name="connsiteX39"/>
                  <a:gd fmla="*/ 108514 h 579502" name="connsiteY39"/>
                  <a:gd fmla="*/ 576665 w 607639" name="connsiteX40"/>
                  <a:gd fmla="*/ 108514 h 579502" name="connsiteY40"/>
                  <a:gd fmla="*/ 576665 w 607639" name="connsiteX41"/>
                  <a:gd fmla="*/ 413970 h 579502" name="connsiteY41"/>
                  <a:gd fmla="*/ 549430 w 607639" name="connsiteX42"/>
                  <a:gd fmla="*/ 441165 h 579502" name="connsiteY42"/>
                  <a:gd fmla="*/ 317393 w 607639" name="connsiteX43"/>
                  <a:gd fmla="*/ 441165 h 579502" name="connsiteY43"/>
                  <a:gd fmla="*/ 317393 w 607639" name="connsiteX44"/>
                  <a:gd fmla="*/ 481069 h 579502" name="connsiteY44"/>
                  <a:gd fmla="*/ 418236 w 607639" name="connsiteX45"/>
                  <a:gd fmla="*/ 554923 h 579502" name="connsiteY45"/>
                  <a:gd fmla="*/ 421173 w 607639" name="connsiteX46"/>
                  <a:gd fmla="*/ 573942 h 579502" name="connsiteY46"/>
                  <a:gd fmla="*/ 410225 w 607639" name="connsiteX47"/>
                  <a:gd fmla="*/ 579452 h 579502" name="connsiteY47"/>
                  <a:gd fmla="*/ 402215 w 607639" name="connsiteX48"/>
                  <a:gd fmla="*/ 576874 h 579502" name="connsiteY48"/>
                  <a:gd fmla="*/ 317393 w 607639" name="connsiteX49"/>
                  <a:gd fmla="*/ 514752 h 579502" name="connsiteY49"/>
                  <a:gd fmla="*/ 317393 w 607639" name="connsiteX50"/>
                  <a:gd fmla="*/ 565854 h 579502" name="connsiteY50"/>
                  <a:gd fmla="*/ 303775 w 607639" name="connsiteX51"/>
                  <a:gd fmla="*/ 579452 h 579502" name="connsiteY51"/>
                  <a:gd fmla="*/ 290157 w 607639" name="connsiteX52"/>
                  <a:gd fmla="*/ 565854 h 579502" name="connsiteY52"/>
                  <a:gd fmla="*/ 290157 w 607639" name="connsiteX53"/>
                  <a:gd fmla="*/ 514752 h 579502" name="connsiteY53"/>
                  <a:gd fmla="*/ 205424 w 607639" name="connsiteX54"/>
                  <a:gd fmla="*/ 576874 h 579502" name="connsiteY54"/>
                  <a:gd fmla="*/ 186377 w 607639" name="connsiteX55"/>
                  <a:gd fmla="*/ 573942 h 579502" name="connsiteY55"/>
                  <a:gd fmla="*/ 189314 w 607639" name="connsiteX56"/>
                  <a:gd fmla="*/ 554923 h 579502" name="connsiteY56"/>
                  <a:gd fmla="*/ 290157 w 607639" name="connsiteX57"/>
                  <a:gd fmla="*/ 481069 h 579502" name="connsiteY57"/>
                  <a:gd fmla="*/ 290157 w 607639" name="connsiteX58"/>
                  <a:gd fmla="*/ 441165 h 579502" name="connsiteY58"/>
                  <a:gd fmla="*/ 58120 w 607639" name="connsiteX59"/>
                  <a:gd fmla="*/ 441165 h 579502" name="connsiteY59"/>
                  <a:gd fmla="*/ 30885 w 607639" name="connsiteX60"/>
                  <a:gd fmla="*/ 413970 h 579502" name="connsiteY60"/>
                  <a:gd fmla="*/ 30885 w 607639" name="connsiteX61"/>
                  <a:gd fmla="*/ 108514 h 579502" name="connsiteY61"/>
                  <a:gd fmla="*/ 27236 w 607639" name="connsiteX62"/>
                  <a:gd fmla="*/ 108514 h 579502" name="connsiteY62"/>
                  <a:gd fmla="*/ 0 w 607639" name="connsiteX63"/>
                  <a:gd fmla="*/ 81319 h 579502" name="connsiteY63"/>
                  <a:gd fmla="*/ 0 w 607639" name="connsiteX64"/>
                  <a:gd fmla="*/ 56079 h 579502" name="connsiteY64"/>
                  <a:gd fmla="*/ 27236 w 607639" name="connsiteX65"/>
                  <a:gd fmla="*/ 28884 h 579502" name="connsiteY65"/>
                  <a:gd fmla="*/ 290157 w 607639" name="connsiteX66"/>
                  <a:gd fmla="*/ 28884 h 579502" name="connsiteY66"/>
                  <a:gd fmla="*/ 290157 w 607639" name="connsiteX67"/>
                  <a:gd fmla="*/ 13597 h 579502" name="connsiteY67"/>
                  <a:gd fmla="*/ 303775 w 607639" name="connsiteX68"/>
                  <a:gd fmla="*/ 0 h 579502" name="connsiteY6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b="b" l="l" r="r" t="t"/>
                <a:pathLst>
                  <a:path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bg1"/>
              </a:solidFill>
              <a:ln>
                <a:noFill/>
              </a:ln>
              <a:effectLst/>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cxnSp>
          <p:nvCxnSpPr>
            <p:cNvPr id="8" name="直接连接符 7">
              <a:extLst>
                <a:ext uri="{FF2B5EF4-FFF2-40B4-BE49-F238E27FC236}">
                  <a16:creationId xmlns:a16="http://schemas.microsoft.com/office/drawing/2014/main" id="{B2B07FE5-0CA1-444B-9413-F6E116B741A2}"/>
                </a:ext>
              </a:extLst>
            </p:cNvPr>
            <p:cNvCxnSpPr/>
            <p:nvPr/>
          </p:nvCxnSpPr>
          <p:spPr>
            <a:xfrm>
              <a:off x="5531267" y="4436045"/>
              <a:ext cx="5989220" cy="0"/>
            </a:xfrm>
            <a:prstGeom prst="line">
              <a:avLst/>
            </a:prstGeom>
            <a:ln>
              <a:solidFill>
                <a:schemeClr val="tx1">
                  <a:lumMod val="40000"/>
                  <a:lumOff val="60000"/>
                </a:schemeClr>
              </a:solidFill>
            </a:ln>
          </p:spPr>
          <p:style>
            <a:lnRef idx="1">
              <a:schemeClr val="accent1"/>
            </a:lnRef>
            <a:fillRef idx="0">
              <a:schemeClr val="accent1"/>
            </a:fillRef>
            <a:effectRef idx="0">
              <a:schemeClr val="accent1"/>
            </a:effectRef>
            <a:fontRef idx="minor">
              <a:schemeClr val="tx1"/>
            </a:fontRef>
          </p:style>
        </p:cxnSp>
        <p:grpSp>
          <p:nvGrpSpPr>
            <p:cNvPr id="9" name="iṥ1iďè">
              <a:extLst>
                <a:ext uri="{FF2B5EF4-FFF2-40B4-BE49-F238E27FC236}">
                  <a16:creationId xmlns:a16="http://schemas.microsoft.com/office/drawing/2014/main" id="{1CBEF2EA-3131-48C6-BDBB-2DD60D447E22}"/>
                </a:ext>
              </a:extLst>
            </p:cNvPr>
            <p:cNvGrpSpPr/>
            <p:nvPr/>
          </p:nvGrpSpPr>
          <p:grpSpPr>
            <a:xfrm>
              <a:off x="5146791" y="3155877"/>
              <a:ext cx="540000" cy="540000"/>
              <a:chOff x="824229" y="5280877"/>
              <a:chExt cx="347557" cy="347557"/>
            </a:xfrm>
            <a:solidFill>
              <a:schemeClr val="accent1"/>
            </a:solidFill>
          </p:grpSpPr>
          <p:sp>
            <p:nvSpPr>
              <p:cNvPr id="22" name="iSḻïḑè">
                <a:extLst>
                  <a:ext uri="{FF2B5EF4-FFF2-40B4-BE49-F238E27FC236}">
                    <a16:creationId xmlns:a16="http://schemas.microsoft.com/office/drawing/2014/main" id="{30096987-42EA-429E-BC76-7D4A4564E49D}"/>
                  </a:ext>
                </a:extLst>
              </p:cNvPr>
              <p:cNvSpPr/>
              <p:nvPr/>
            </p:nvSpPr>
            <p:spPr>
              <a:xfrm>
                <a:off x="824229" y="5280877"/>
                <a:ext cx="347557" cy="347557"/>
              </a:xfrm>
              <a:prstGeom prst="ellipse">
                <a:avLst/>
              </a:prstGeom>
              <a:solidFill>
                <a:schemeClr val="accent2"/>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23" name="íṥľïḋê">
                <a:extLst>
                  <a:ext uri="{FF2B5EF4-FFF2-40B4-BE49-F238E27FC236}">
                    <a16:creationId xmlns:a16="http://schemas.microsoft.com/office/drawing/2014/main" id="{F77CC69E-33E3-4D1B-96B2-088F2F21AF04}"/>
                  </a:ext>
                </a:extLst>
              </p:cNvPr>
              <p:cNvSpPr/>
              <p:nvPr/>
            </p:nvSpPr>
            <p:spPr>
              <a:xfrm>
                <a:off x="911682" y="5372326"/>
                <a:ext cx="172652" cy="164657"/>
              </a:xfrm>
              <a:custGeom>
                <a:gdLst>
                  <a:gd fmla="*/ 315778 w 607639" name="connsiteX0"/>
                  <a:gd fmla="*/ 173080 h 579502" name="connsiteY0"/>
                  <a:gd fmla="*/ 315778 w 607639" name="connsiteX1"/>
                  <a:gd fmla="*/ 266058 h 579502" name="connsiteY1"/>
                  <a:gd fmla="*/ 303493 w 607639" name="connsiteX2"/>
                  <a:gd fmla="*/ 278325 h 579502" name="connsiteY2"/>
                  <a:gd fmla="*/ 210375 w 607639" name="connsiteX3"/>
                  <a:gd fmla="*/ 278325 h 579502" name="connsiteY3"/>
                  <a:gd fmla="*/ 303493 w 607639" name="connsiteX4"/>
                  <a:gd fmla="*/ 359925 h 579502" name="connsiteY4"/>
                  <a:gd fmla="*/ 397500 w 607639" name="connsiteX5"/>
                  <a:gd fmla="*/ 266058 h 579502" name="connsiteY5"/>
                  <a:gd fmla="*/ 315778 w 607639" name="connsiteX6"/>
                  <a:gd fmla="*/ 173080 h 579502" name="connsiteY6"/>
                  <a:gd fmla="*/ 249814 w 607639" name="connsiteX7"/>
                  <a:gd fmla="*/ 160816 h 579502" name="connsiteY7"/>
                  <a:gd fmla="*/ 198110 w 607639" name="connsiteX8"/>
                  <a:gd fmla="*/ 212449 h 579502" name="connsiteY8"/>
                  <a:gd fmla="*/ 249814 w 607639" name="connsiteX9"/>
                  <a:gd fmla="*/ 212449 h 579502" name="connsiteY9"/>
                  <a:gd fmla="*/ 303493 w 607639" name="connsiteX10"/>
                  <a:gd fmla="*/ 147835 h 579502" name="connsiteY10"/>
                  <a:gd fmla="*/ 421981 w 607639" name="connsiteX11"/>
                  <a:gd fmla="*/ 266058 h 579502" name="connsiteY11"/>
                  <a:gd fmla="*/ 303493 w 607639" name="connsiteX12"/>
                  <a:gd fmla="*/ 384370 h 579502" name="connsiteY12"/>
                  <a:gd fmla="*/ 185093 w 607639" name="connsiteX13"/>
                  <a:gd fmla="*/ 266058 h 579502" name="connsiteY13"/>
                  <a:gd fmla="*/ 197289 w 607639" name="connsiteX14"/>
                  <a:gd fmla="*/ 253880 h 579502" name="connsiteY14"/>
                  <a:gd fmla="*/ 291297 w 607639" name="connsiteX15"/>
                  <a:gd fmla="*/ 253880 h 579502" name="connsiteY15"/>
                  <a:gd fmla="*/ 291297 w 607639" name="connsiteX16"/>
                  <a:gd fmla="*/ 160013 h 579502" name="connsiteY16"/>
                  <a:gd fmla="*/ 303493 w 607639" name="connsiteX17"/>
                  <a:gd fmla="*/ 147835 h 579502" name="connsiteY17"/>
                  <a:gd fmla="*/ 262095 w 607639" name="connsiteX18"/>
                  <a:gd fmla="*/ 135133 h 579502" name="connsiteY18"/>
                  <a:gd fmla="*/ 274287 w 607639" name="connsiteX19"/>
                  <a:gd fmla="*/ 147397 h 579502" name="connsiteY19"/>
                  <a:gd fmla="*/ 274287 w 607639" name="connsiteX20"/>
                  <a:gd fmla="*/ 224713 h 579502" name="connsiteY20"/>
                  <a:gd fmla="*/ 262095 w 607639" name="connsiteX21"/>
                  <a:gd fmla="*/ 236888 h 579502" name="connsiteY21"/>
                  <a:gd fmla="*/ 184672 w 607639" name="connsiteX22"/>
                  <a:gd fmla="*/ 236888 h 579502" name="connsiteY22"/>
                  <a:gd fmla="*/ 172391 w 607639" name="connsiteX23"/>
                  <a:gd fmla="*/ 224713 h 579502" name="connsiteY23"/>
                  <a:gd fmla="*/ 262095 w 607639" name="connsiteX24"/>
                  <a:gd fmla="*/ 135133 h 579502" name="connsiteY24"/>
                  <a:gd fmla="*/ 58120 w 607639" name="connsiteX25"/>
                  <a:gd fmla="*/ 108514 h 579502" name="connsiteY25"/>
                  <a:gd fmla="*/ 58120 w 607639" name="connsiteX26"/>
                  <a:gd fmla="*/ 413970 h 579502" name="connsiteY26"/>
                  <a:gd fmla="*/ 549430 w 607639" name="connsiteX27"/>
                  <a:gd fmla="*/ 413970 h 579502" name="connsiteY27"/>
                  <a:gd fmla="*/ 549430 w 607639" name="connsiteX28"/>
                  <a:gd fmla="*/ 108514 h 579502" name="connsiteY28"/>
                  <a:gd fmla="*/ 27236 w 607639" name="connsiteX29"/>
                  <a:gd fmla="*/ 56079 h 579502" name="connsiteY29"/>
                  <a:gd fmla="*/ 27236 w 607639" name="connsiteX30"/>
                  <a:gd fmla="*/ 81319 h 579502" name="connsiteY30"/>
                  <a:gd fmla="*/ 580403 w 607639" name="connsiteX31"/>
                  <a:gd fmla="*/ 81319 h 579502" name="connsiteY31"/>
                  <a:gd fmla="*/ 580403 w 607639" name="connsiteX32"/>
                  <a:gd fmla="*/ 56079 h 579502" name="connsiteY32"/>
                  <a:gd fmla="*/ 303775 w 607639" name="connsiteX33"/>
                  <a:gd fmla="*/ 0 h 579502" name="connsiteY33"/>
                  <a:gd fmla="*/ 317393 w 607639" name="connsiteX34"/>
                  <a:gd fmla="*/ 13597 h 579502" name="connsiteY34"/>
                  <a:gd fmla="*/ 317393 w 607639" name="connsiteX35"/>
                  <a:gd fmla="*/ 28884 h 579502" name="connsiteY35"/>
                  <a:gd fmla="*/ 580403 w 607639" name="connsiteX36"/>
                  <a:gd fmla="*/ 28884 h 579502" name="connsiteY36"/>
                  <a:gd fmla="*/ 607639 w 607639" name="connsiteX37"/>
                  <a:gd fmla="*/ 56079 h 579502" name="connsiteY37"/>
                  <a:gd fmla="*/ 607639 w 607639" name="connsiteX38"/>
                  <a:gd fmla="*/ 81319 h 579502" name="connsiteY38"/>
                  <a:gd fmla="*/ 580403 w 607639" name="connsiteX39"/>
                  <a:gd fmla="*/ 108514 h 579502" name="connsiteY39"/>
                  <a:gd fmla="*/ 576665 w 607639" name="connsiteX40"/>
                  <a:gd fmla="*/ 108514 h 579502" name="connsiteY40"/>
                  <a:gd fmla="*/ 576665 w 607639" name="connsiteX41"/>
                  <a:gd fmla="*/ 413970 h 579502" name="connsiteY41"/>
                  <a:gd fmla="*/ 549430 w 607639" name="connsiteX42"/>
                  <a:gd fmla="*/ 441165 h 579502" name="connsiteY42"/>
                  <a:gd fmla="*/ 317393 w 607639" name="connsiteX43"/>
                  <a:gd fmla="*/ 441165 h 579502" name="connsiteY43"/>
                  <a:gd fmla="*/ 317393 w 607639" name="connsiteX44"/>
                  <a:gd fmla="*/ 481069 h 579502" name="connsiteY44"/>
                  <a:gd fmla="*/ 418236 w 607639" name="connsiteX45"/>
                  <a:gd fmla="*/ 554923 h 579502" name="connsiteY45"/>
                  <a:gd fmla="*/ 421173 w 607639" name="connsiteX46"/>
                  <a:gd fmla="*/ 573942 h 579502" name="connsiteY46"/>
                  <a:gd fmla="*/ 410225 w 607639" name="connsiteX47"/>
                  <a:gd fmla="*/ 579452 h 579502" name="connsiteY47"/>
                  <a:gd fmla="*/ 402215 w 607639" name="connsiteX48"/>
                  <a:gd fmla="*/ 576874 h 579502" name="connsiteY48"/>
                  <a:gd fmla="*/ 317393 w 607639" name="connsiteX49"/>
                  <a:gd fmla="*/ 514752 h 579502" name="connsiteY49"/>
                  <a:gd fmla="*/ 317393 w 607639" name="connsiteX50"/>
                  <a:gd fmla="*/ 565854 h 579502" name="connsiteY50"/>
                  <a:gd fmla="*/ 303775 w 607639" name="connsiteX51"/>
                  <a:gd fmla="*/ 579452 h 579502" name="connsiteY51"/>
                  <a:gd fmla="*/ 290157 w 607639" name="connsiteX52"/>
                  <a:gd fmla="*/ 565854 h 579502" name="connsiteY52"/>
                  <a:gd fmla="*/ 290157 w 607639" name="connsiteX53"/>
                  <a:gd fmla="*/ 514752 h 579502" name="connsiteY53"/>
                  <a:gd fmla="*/ 205424 w 607639" name="connsiteX54"/>
                  <a:gd fmla="*/ 576874 h 579502" name="connsiteY54"/>
                  <a:gd fmla="*/ 186377 w 607639" name="connsiteX55"/>
                  <a:gd fmla="*/ 573942 h 579502" name="connsiteY55"/>
                  <a:gd fmla="*/ 189314 w 607639" name="connsiteX56"/>
                  <a:gd fmla="*/ 554923 h 579502" name="connsiteY56"/>
                  <a:gd fmla="*/ 290157 w 607639" name="connsiteX57"/>
                  <a:gd fmla="*/ 481069 h 579502" name="connsiteY57"/>
                  <a:gd fmla="*/ 290157 w 607639" name="connsiteX58"/>
                  <a:gd fmla="*/ 441165 h 579502" name="connsiteY58"/>
                  <a:gd fmla="*/ 58120 w 607639" name="connsiteX59"/>
                  <a:gd fmla="*/ 441165 h 579502" name="connsiteY59"/>
                  <a:gd fmla="*/ 30885 w 607639" name="connsiteX60"/>
                  <a:gd fmla="*/ 413970 h 579502" name="connsiteY60"/>
                  <a:gd fmla="*/ 30885 w 607639" name="connsiteX61"/>
                  <a:gd fmla="*/ 108514 h 579502" name="connsiteY61"/>
                  <a:gd fmla="*/ 27236 w 607639" name="connsiteX62"/>
                  <a:gd fmla="*/ 108514 h 579502" name="connsiteY62"/>
                  <a:gd fmla="*/ 0 w 607639" name="connsiteX63"/>
                  <a:gd fmla="*/ 81319 h 579502" name="connsiteY63"/>
                  <a:gd fmla="*/ 0 w 607639" name="connsiteX64"/>
                  <a:gd fmla="*/ 56079 h 579502" name="connsiteY64"/>
                  <a:gd fmla="*/ 27236 w 607639" name="connsiteX65"/>
                  <a:gd fmla="*/ 28884 h 579502" name="connsiteY65"/>
                  <a:gd fmla="*/ 290157 w 607639" name="connsiteX66"/>
                  <a:gd fmla="*/ 28884 h 579502" name="connsiteY66"/>
                  <a:gd fmla="*/ 290157 w 607639" name="connsiteX67"/>
                  <a:gd fmla="*/ 13597 h 579502" name="connsiteY67"/>
                  <a:gd fmla="*/ 303775 w 607639" name="connsiteX68"/>
                  <a:gd fmla="*/ 0 h 579502" name="connsiteY6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b="b" l="l" r="r" t="t"/>
                <a:pathLst>
                  <a:path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bg1"/>
              </a:solidFill>
              <a:ln>
                <a:noFill/>
              </a:ln>
              <a:effectLst/>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10" name="î$ļíḋê">
              <a:extLst>
                <a:ext uri="{FF2B5EF4-FFF2-40B4-BE49-F238E27FC236}">
                  <a16:creationId xmlns:a16="http://schemas.microsoft.com/office/drawing/2014/main" id="{E7282BB3-CF77-45AA-BB15-444373F50E39}"/>
                </a:ext>
              </a:extLst>
            </p:cNvPr>
            <p:cNvGrpSpPr/>
            <p:nvPr/>
          </p:nvGrpSpPr>
          <p:grpSpPr>
            <a:xfrm>
              <a:off x="4755799" y="4572785"/>
              <a:ext cx="540000" cy="540000"/>
              <a:chOff x="824229" y="5280877"/>
              <a:chExt cx="347557" cy="347557"/>
            </a:xfrm>
            <a:solidFill>
              <a:schemeClr val="accent1"/>
            </a:solidFill>
          </p:grpSpPr>
          <p:sp>
            <p:nvSpPr>
              <p:cNvPr id="20" name="iśḻïḍê">
                <a:extLst>
                  <a:ext uri="{FF2B5EF4-FFF2-40B4-BE49-F238E27FC236}">
                    <a16:creationId xmlns:a16="http://schemas.microsoft.com/office/drawing/2014/main" id="{916526C9-C3B7-40C2-8EF0-0F07D1772F2F}"/>
                  </a:ext>
                </a:extLst>
              </p:cNvPr>
              <p:cNvSpPr/>
              <p:nvPr/>
            </p:nvSpPr>
            <p:spPr>
              <a:xfrm>
                <a:off x="824229" y="5280877"/>
                <a:ext cx="347557" cy="347557"/>
              </a:xfrm>
              <a:prstGeom prst="ellipse">
                <a:avLst/>
              </a:prstGeom>
              <a:solidFill>
                <a:schemeClr val="accent3"/>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p>
            </p:txBody>
          </p:sp>
          <p:sp>
            <p:nvSpPr>
              <p:cNvPr id="21" name="íṣḻíḓé">
                <a:extLst>
                  <a:ext uri="{FF2B5EF4-FFF2-40B4-BE49-F238E27FC236}">
                    <a16:creationId xmlns:a16="http://schemas.microsoft.com/office/drawing/2014/main" id="{A826D1D0-4ABD-4848-A728-0DF74B2DF079}"/>
                  </a:ext>
                </a:extLst>
              </p:cNvPr>
              <p:cNvSpPr/>
              <p:nvPr/>
            </p:nvSpPr>
            <p:spPr>
              <a:xfrm>
                <a:off x="911682" y="5372326"/>
                <a:ext cx="172652" cy="164657"/>
              </a:xfrm>
              <a:custGeom>
                <a:gdLst>
                  <a:gd fmla="*/ 315778 w 607639" name="connsiteX0"/>
                  <a:gd fmla="*/ 173080 h 579502" name="connsiteY0"/>
                  <a:gd fmla="*/ 315778 w 607639" name="connsiteX1"/>
                  <a:gd fmla="*/ 266058 h 579502" name="connsiteY1"/>
                  <a:gd fmla="*/ 303493 w 607639" name="connsiteX2"/>
                  <a:gd fmla="*/ 278325 h 579502" name="connsiteY2"/>
                  <a:gd fmla="*/ 210375 w 607639" name="connsiteX3"/>
                  <a:gd fmla="*/ 278325 h 579502" name="connsiteY3"/>
                  <a:gd fmla="*/ 303493 w 607639" name="connsiteX4"/>
                  <a:gd fmla="*/ 359925 h 579502" name="connsiteY4"/>
                  <a:gd fmla="*/ 397500 w 607639" name="connsiteX5"/>
                  <a:gd fmla="*/ 266058 h 579502" name="connsiteY5"/>
                  <a:gd fmla="*/ 315778 w 607639" name="connsiteX6"/>
                  <a:gd fmla="*/ 173080 h 579502" name="connsiteY6"/>
                  <a:gd fmla="*/ 249814 w 607639" name="connsiteX7"/>
                  <a:gd fmla="*/ 160816 h 579502" name="connsiteY7"/>
                  <a:gd fmla="*/ 198110 w 607639" name="connsiteX8"/>
                  <a:gd fmla="*/ 212449 h 579502" name="connsiteY8"/>
                  <a:gd fmla="*/ 249814 w 607639" name="connsiteX9"/>
                  <a:gd fmla="*/ 212449 h 579502" name="connsiteY9"/>
                  <a:gd fmla="*/ 303493 w 607639" name="connsiteX10"/>
                  <a:gd fmla="*/ 147835 h 579502" name="connsiteY10"/>
                  <a:gd fmla="*/ 421981 w 607639" name="connsiteX11"/>
                  <a:gd fmla="*/ 266058 h 579502" name="connsiteY11"/>
                  <a:gd fmla="*/ 303493 w 607639" name="connsiteX12"/>
                  <a:gd fmla="*/ 384370 h 579502" name="connsiteY12"/>
                  <a:gd fmla="*/ 185093 w 607639" name="connsiteX13"/>
                  <a:gd fmla="*/ 266058 h 579502" name="connsiteY13"/>
                  <a:gd fmla="*/ 197289 w 607639" name="connsiteX14"/>
                  <a:gd fmla="*/ 253880 h 579502" name="connsiteY14"/>
                  <a:gd fmla="*/ 291297 w 607639" name="connsiteX15"/>
                  <a:gd fmla="*/ 253880 h 579502" name="connsiteY15"/>
                  <a:gd fmla="*/ 291297 w 607639" name="connsiteX16"/>
                  <a:gd fmla="*/ 160013 h 579502" name="connsiteY16"/>
                  <a:gd fmla="*/ 303493 w 607639" name="connsiteX17"/>
                  <a:gd fmla="*/ 147835 h 579502" name="connsiteY17"/>
                  <a:gd fmla="*/ 262095 w 607639" name="connsiteX18"/>
                  <a:gd fmla="*/ 135133 h 579502" name="connsiteY18"/>
                  <a:gd fmla="*/ 274287 w 607639" name="connsiteX19"/>
                  <a:gd fmla="*/ 147397 h 579502" name="connsiteY19"/>
                  <a:gd fmla="*/ 274287 w 607639" name="connsiteX20"/>
                  <a:gd fmla="*/ 224713 h 579502" name="connsiteY20"/>
                  <a:gd fmla="*/ 262095 w 607639" name="connsiteX21"/>
                  <a:gd fmla="*/ 236888 h 579502" name="connsiteY21"/>
                  <a:gd fmla="*/ 184672 w 607639" name="connsiteX22"/>
                  <a:gd fmla="*/ 236888 h 579502" name="connsiteY22"/>
                  <a:gd fmla="*/ 172391 w 607639" name="connsiteX23"/>
                  <a:gd fmla="*/ 224713 h 579502" name="connsiteY23"/>
                  <a:gd fmla="*/ 262095 w 607639" name="connsiteX24"/>
                  <a:gd fmla="*/ 135133 h 579502" name="connsiteY24"/>
                  <a:gd fmla="*/ 58120 w 607639" name="connsiteX25"/>
                  <a:gd fmla="*/ 108514 h 579502" name="connsiteY25"/>
                  <a:gd fmla="*/ 58120 w 607639" name="connsiteX26"/>
                  <a:gd fmla="*/ 413970 h 579502" name="connsiteY26"/>
                  <a:gd fmla="*/ 549430 w 607639" name="connsiteX27"/>
                  <a:gd fmla="*/ 413970 h 579502" name="connsiteY27"/>
                  <a:gd fmla="*/ 549430 w 607639" name="connsiteX28"/>
                  <a:gd fmla="*/ 108514 h 579502" name="connsiteY28"/>
                  <a:gd fmla="*/ 27236 w 607639" name="connsiteX29"/>
                  <a:gd fmla="*/ 56079 h 579502" name="connsiteY29"/>
                  <a:gd fmla="*/ 27236 w 607639" name="connsiteX30"/>
                  <a:gd fmla="*/ 81319 h 579502" name="connsiteY30"/>
                  <a:gd fmla="*/ 580403 w 607639" name="connsiteX31"/>
                  <a:gd fmla="*/ 81319 h 579502" name="connsiteY31"/>
                  <a:gd fmla="*/ 580403 w 607639" name="connsiteX32"/>
                  <a:gd fmla="*/ 56079 h 579502" name="connsiteY32"/>
                  <a:gd fmla="*/ 303775 w 607639" name="connsiteX33"/>
                  <a:gd fmla="*/ 0 h 579502" name="connsiteY33"/>
                  <a:gd fmla="*/ 317393 w 607639" name="connsiteX34"/>
                  <a:gd fmla="*/ 13597 h 579502" name="connsiteY34"/>
                  <a:gd fmla="*/ 317393 w 607639" name="connsiteX35"/>
                  <a:gd fmla="*/ 28884 h 579502" name="connsiteY35"/>
                  <a:gd fmla="*/ 580403 w 607639" name="connsiteX36"/>
                  <a:gd fmla="*/ 28884 h 579502" name="connsiteY36"/>
                  <a:gd fmla="*/ 607639 w 607639" name="connsiteX37"/>
                  <a:gd fmla="*/ 56079 h 579502" name="connsiteY37"/>
                  <a:gd fmla="*/ 607639 w 607639" name="connsiteX38"/>
                  <a:gd fmla="*/ 81319 h 579502" name="connsiteY38"/>
                  <a:gd fmla="*/ 580403 w 607639" name="connsiteX39"/>
                  <a:gd fmla="*/ 108514 h 579502" name="connsiteY39"/>
                  <a:gd fmla="*/ 576665 w 607639" name="connsiteX40"/>
                  <a:gd fmla="*/ 108514 h 579502" name="connsiteY40"/>
                  <a:gd fmla="*/ 576665 w 607639" name="connsiteX41"/>
                  <a:gd fmla="*/ 413970 h 579502" name="connsiteY41"/>
                  <a:gd fmla="*/ 549430 w 607639" name="connsiteX42"/>
                  <a:gd fmla="*/ 441165 h 579502" name="connsiteY42"/>
                  <a:gd fmla="*/ 317393 w 607639" name="connsiteX43"/>
                  <a:gd fmla="*/ 441165 h 579502" name="connsiteY43"/>
                  <a:gd fmla="*/ 317393 w 607639" name="connsiteX44"/>
                  <a:gd fmla="*/ 481069 h 579502" name="connsiteY44"/>
                  <a:gd fmla="*/ 418236 w 607639" name="connsiteX45"/>
                  <a:gd fmla="*/ 554923 h 579502" name="connsiteY45"/>
                  <a:gd fmla="*/ 421173 w 607639" name="connsiteX46"/>
                  <a:gd fmla="*/ 573942 h 579502" name="connsiteY46"/>
                  <a:gd fmla="*/ 410225 w 607639" name="connsiteX47"/>
                  <a:gd fmla="*/ 579452 h 579502" name="connsiteY47"/>
                  <a:gd fmla="*/ 402215 w 607639" name="connsiteX48"/>
                  <a:gd fmla="*/ 576874 h 579502" name="connsiteY48"/>
                  <a:gd fmla="*/ 317393 w 607639" name="connsiteX49"/>
                  <a:gd fmla="*/ 514752 h 579502" name="connsiteY49"/>
                  <a:gd fmla="*/ 317393 w 607639" name="connsiteX50"/>
                  <a:gd fmla="*/ 565854 h 579502" name="connsiteY50"/>
                  <a:gd fmla="*/ 303775 w 607639" name="connsiteX51"/>
                  <a:gd fmla="*/ 579452 h 579502" name="connsiteY51"/>
                  <a:gd fmla="*/ 290157 w 607639" name="connsiteX52"/>
                  <a:gd fmla="*/ 565854 h 579502" name="connsiteY52"/>
                  <a:gd fmla="*/ 290157 w 607639" name="connsiteX53"/>
                  <a:gd fmla="*/ 514752 h 579502" name="connsiteY53"/>
                  <a:gd fmla="*/ 205424 w 607639" name="connsiteX54"/>
                  <a:gd fmla="*/ 576874 h 579502" name="connsiteY54"/>
                  <a:gd fmla="*/ 186377 w 607639" name="connsiteX55"/>
                  <a:gd fmla="*/ 573942 h 579502" name="connsiteY55"/>
                  <a:gd fmla="*/ 189314 w 607639" name="connsiteX56"/>
                  <a:gd fmla="*/ 554923 h 579502" name="connsiteY56"/>
                  <a:gd fmla="*/ 290157 w 607639" name="connsiteX57"/>
                  <a:gd fmla="*/ 481069 h 579502" name="connsiteY57"/>
                  <a:gd fmla="*/ 290157 w 607639" name="connsiteX58"/>
                  <a:gd fmla="*/ 441165 h 579502" name="connsiteY58"/>
                  <a:gd fmla="*/ 58120 w 607639" name="connsiteX59"/>
                  <a:gd fmla="*/ 441165 h 579502" name="connsiteY59"/>
                  <a:gd fmla="*/ 30885 w 607639" name="connsiteX60"/>
                  <a:gd fmla="*/ 413970 h 579502" name="connsiteY60"/>
                  <a:gd fmla="*/ 30885 w 607639" name="connsiteX61"/>
                  <a:gd fmla="*/ 108514 h 579502" name="connsiteY61"/>
                  <a:gd fmla="*/ 27236 w 607639" name="connsiteX62"/>
                  <a:gd fmla="*/ 108514 h 579502" name="connsiteY62"/>
                  <a:gd fmla="*/ 0 w 607639" name="connsiteX63"/>
                  <a:gd fmla="*/ 81319 h 579502" name="connsiteY63"/>
                  <a:gd fmla="*/ 0 w 607639" name="connsiteX64"/>
                  <a:gd fmla="*/ 56079 h 579502" name="connsiteY64"/>
                  <a:gd fmla="*/ 27236 w 607639" name="connsiteX65"/>
                  <a:gd fmla="*/ 28884 h 579502" name="connsiteY65"/>
                  <a:gd fmla="*/ 290157 w 607639" name="connsiteX66"/>
                  <a:gd fmla="*/ 28884 h 579502" name="connsiteY66"/>
                  <a:gd fmla="*/ 290157 w 607639" name="connsiteX67"/>
                  <a:gd fmla="*/ 13597 h 579502" name="connsiteY67"/>
                  <a:gd fmla="*/ 303775 w 607639" name="connsiteX68"/>
                  <a:gd fmla="*/ 0 h 579502" name="connsiteY6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b="b" l="l" r="r" t="t"/>
                <a:pathLst>
                  <a:path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bg1"/>
              </a:solidFill>
              <a:ln>
                <a:noFill/>
              </a:ln>
              <a:effectLst/>
            </p:spPr>
            <p:txBody>
              <a:bodyPr anchor="ct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pPr algn="ctr"/>
                <a:endParaRPr/>
              </a:p>
            </p:txBody>
          </p:sp>
        </p:grpSp>
        <p:grpSp>
          <p:nvGrpSpPr>
            <p:cNvPr id="11" name="íślïḍê">
              <a:extLst>
                <a:ext uri="{FF2B5EF4-FFF2-40B4-BE49-F238E27FC236}">
                  <a16:creationId xmlns:a16="http://schemas.microsoft.com/office/drawing/2014/main" id="{B1C08092-4814-4C0B-96DA-668D1A894322}"/>
                </a:ext>
              </a:extLst>
            </p:cNvPr>
            <p:cNvGrpSpPr/>
            <p:nvPr/>
          </p:nvGrpSpPr>
          <p:grpSpPr>
            <a:xfrm>
              <a:off x="5589075" y="1549813"/>
              <a:ext cx="5931412" cy="1059056"/>
              <a:chOff x="5589075" y="1432904"/>
              <a:chExt cx="5931412" cy="1059056"/>
            </a:xfrm>
          </p:grpSpPr>
          <p:sp>
            <p:nvSpPr>
              <p:cNvPr id="18" name="îšļídê">
                <a:extLst>
                  <a:ext uri="{FF2B5EF4-FFF2-40B4-BE49-F238E27FC236}">
                    <a16:creationId xmlns:a16="http://schemas.microsoft.com/office/drawing/2014/main" id="{179FEE9F-46C5-478B-B07F-515AC7FA3E07}"/>
                  </a:ext>
                </a:extLst>
              </p:cNvPr>
              <p:cNvSpPr txBox="1"/>
              <p:nvPr/>
            </p:nvSpPr>
            <p:spPr>
              <a:xfrm>
                <a:off x="5589075" y="1904725"/>
                <a:ext cx="5931412" cy="587235"/>
              </a:xfrm>
              <a:prstGeom prst="rect">
                <a:avLst/>
              </a:prstGeom>
              <a:noFill/>
            </p:spPr>
            <p:txBody>
              <a:bodyPr bIns="46800" lIns="90000" rIns="90000" rtlCol="0" tIns="46800" wrap="square">
                <a:normAutofit/>
              </a:bodyPr>
              <a:lstStyle/>
              <a:p>
                <a:pPr>
                  <a:lnSpc>
                    <a:spcPct val="150000"/>
                  </a:lnSpc>
                </a:pPr>
                <a:r>
                  <a:rPr altLang="en-US" lang="zh-CN" sz="800"/>
                  <a:t>您的内容打在这里，或者通过复制您的文本后，在此框中选择粘贴，并选择只保留文字 </a:t>
                </a:r>
              </a:p>
            </p:txBody>
          </p:sp>
          <p:sp>
            <p:nvSpPr>
              <p:cNvPr id="19" name="iṩļídé">
                <a:extLst>
                  <a:ext uri="{FF2B5EF4-FFF2-40B4-BE49-F238E27FC236}">
                    <a16:creationId xmlns:a16="http://schemas.microsoft.com/office/drawing/2014/main" id="{4FBB8EDA-81F3-44AA-B8BA-CD24AC647C7D}"/>
                  </a:ext>
                </a:extLst>
              </p:cNvPr>
              <p:cNvSpPr txBox="1"/>
              <p:nvPr/>
            </p:nvSpPr>
            <p:spPr>
              <a:xfrm>
                <a:off x="5589075" y="1432904"/>
                <a:ext cx="5931412" cy="471820"/>
              </a:xfrm>
              <a:prstGeom prst="rect">
                <a:avLst/>
              </a:prstGeom>
              <a:noFill/>
            </p:spPr>
            <p:txBody>
              <a:bodyPr anchor="ctr" rtlCol="0" wrap="square">
                <a:normAutofit/>
              </a:bodyPr>
              <a:lstStyle/>
              <a:p>
                <a:pPr defTabSz="914378" lvl="0">
                  <a:spcBef>
                    <a:spcPct val="0"/>
                  </a:spcBef>
                  <a:defRPr/>
                </a:pPr>
                <a:r>
                  <a:rPr altLang="en-US" b="1" lang="zh-CN" sz="1600">
                    <a:solidFill>
                      <a:schemeClr val="accent1"/>
                    </a:solidFill>
                  </a:rPr>
                  <a:t>点击输入标题</a:t>
                </a:r>
              </a:p>
            </p:txBody>
          </p:sp>
        </p:grpSp>
        <p:grpSp>
          <p:nvGrpSpPr>
            <p:cNvPr id="12" name="ïSḻîḍè">
              <a:extLst>
                <a:ext uri="{FF2B5EF4-FFF2-40B4-BE49-F238E27FC236}">
                  <a16:creationId xmlns:a16="http://schemas.microsoft.com/office/drawing/2014/main" id="{629EA600-9211-41C2-A6CA-FE19CAA17058}"/>
                </a:ext>
              </a:extLst>
            </p:cNvPr>
            <p:cNvGrpSpPr/>
            <p:nvPr/>
          </p:nvGrpSpPr>
          <p:grpSpPr>
            <a:xfrm>
              <a:off x="5928677" y="3123379"/>
              <a:ext cx="5591809" cy="1059056"/>
              <a:chOff x="5589075" y="1432904"/>
              <a:chExt cx="5931412" cy="1059056"/>
            </a:xfrm>
          </p:grpSpPr>
          <p:sp>
            <p:nvSpPr>
              <p:cNvPr id="16" name="îṡļíḋé">
                <a:extLst>
                  <a:ext uri="{FF2B5EF4-FFF2-40B4-BE49-F238E27FC236}">
                    <a16:creationId xmlns:a16="http://schemas.microsoft.com/office/drawing/2014/main" id="{D1E325F8-7946-41A4-9D74-2A9AB55DB178}"/>
                  </a:ext>
                </a:extLst>
              </p:cNvPr>
              <p:cNvSpPr txBox="1"/>
              <p:nvPr/>
            </p:nvSpPr>
            <p:spPr>
              <a:xfrm>
                <a:off x="5589075" y="1904725"/>
                <a:ext cx="5931412" cy="587235"/>
              </a:xfrm>
              <a:prstGeom prst="rect">
                <a:avLst/>
              </a:prstGeom>
              <a:noFill/>
            </p:spPr>
            <p:txBody>
              <a:bodyPr bIns="46800" lIns="90000" rIns="90000" rtlCol="0" tIns="46800" wrap="square">
                <a:normAutofit/>
              </a:bodyPr>
              <a:lstStyle/>
              <a:p>
                <a:pPr>
                  <a:lnSpc>
                    <a:spcPct val="150000"/>
                  </a:lnSpc>
                </a:pPr>
                <a:r>
                  <a:rPr altLang="en-US" lang="zh-CN" sz="800"/>
                  <a:t>您的内容打在这里，或者通过复制您的文本后，在此框中选择粘贴，并选择只保留文字 </a:t>
                </a:r>
              </a:p>
            </p:txBody>
          </p:sp>
          <p:sp>
            <p:nvSpPr>
              <p:cNvPr id="17" name="ïṥ1íďè">
                <a:extLst>
                  <a:ext uri="{FF2B5EF4-FFF2-40B4-BE49-F238E27FC236}">
                    <a16:creationId xmlns:a16="http://schemas.microsoft.com/office/drawing/2014/main" id="{98AD38A5-0D02-4E34-8AA5-23AAD819C5EB}"/>
                  </a:ext>
                </a:extLst>
              </p:cNvPr>
              <p:cNvSpPr txBox="1"/>
              <p:nvPr/>
            </p:nvSpPr>
            <p:spPr>
              <a:xfrm>
                <a:off x="5589075" y="1432904"/>
                <a:ext cx="5931412" cy="471820"/>
              </a:xfrm>
              <a:prstGeom prst="rect">
                <a:avLst/>
              </a:prstGeom>
              <a:noFill/>
            </p:spPr>
            <p:txBody>
              <a:bodyPr anchor="ctr" rtlCol="0" wrap="square">
                <a:normAutofit/>
              </a:bodyPr>
              <a:lstStyle/>
              <a:p>
                <a:pPr defTabSz="914378" lvl="0">
                  <a:spcBef>
                    <a:spcPct val="0"/>
                  </a:spcBef>
                  <a:defRPr/>
                </a:pPr>
                <a:r>
                  <a:rPr altLang="en-US" b="1" lang="zh-CN" sz="1600">
                    <a:solidFill>
                      <a:schemeClr val="accent2"/>
                    </a:solidFill>
                  </a:rPr>
                  <a:t>点击输入标题</a:t>
                </a:r>
              </a:p>
            </p:txBody>
          </p:sp>
        </p:grpSp>
        <p:grpSp>
          <p:nvGrpSpPr>
            <p:cNvPr id="13" name="îsḻïďe">
              <a:extLst>
                <a:ext uri="{FF2B5EF4-FFF2-40B4-BE49-F238E27FC236}">
                  <a16:creationId xmlns:a16="http://schemas.microsoft.com/office/drawing/2014/main" id="{CE5B3538-C06C-457D-BDEA-FD8B89A990F6}"/>
                </a:ext>
              </a:extLst>
            </p:cNvPr>
            <p:cNvGrpSpPr/>
            <p:nvPr/>
          </p:nvGrpSpPr>
          <p:grpSpPr>
            <a:xfrm>
              <a:off x="5589075" y="4516159"/>
              <a:ext cx="5931412" cy="1059056"/>
              <a:chOff x="5589075" y="1432904"/>
              <a:chExt cx="5931412" cy="1059056"/>
            </a:xfrm>
          </p:grpSpPr>
          <p:sp>
            <p:nvSpPr>
              <p:cNvPr id="14" name="išḷïďe">
                <a:extLst>
                  <a:ext uri="{FF2B5EF4-FFF2-40B4-BE49-F238E27FC236}">
                    <a16:creationId xmlns:a16="http://schemas.microsoft.com/office/drawing/2014/main" id="{5F375360-5B08-4748-AFDD-FFE99DF3612B}"/>
                  </a:ext>
                </a:extLst>
              </p:cNvPr>
              <p:cNvSpPr txBox="1"/>
              <p:nvPr/>
            </p:nvSpPr>
            <p:spPr>
              <a:xfrm>
                <a:off x="5589075" y="1904725"/>
                <a:ext cx="5931412" cy="587235"/>
              </a:xfrm>
              <a:prstGeom prst="rect">
                <a:avLst/>
              </a:prstGeom>
              <a:noFill/>
            </p:spPr>
            <p:txBody>
              <a:bodyPr bIns="46800" lIns="90000" rIns="90000" rtlCol="0" tIns="46800" wrap="square">
                <a:normAutofit/>
              </a:bodyPr>
              <a:lstStyle/>
              <a:p>
                <a:pPr>
                  <a:lnSpc>
                    <a:spcPct val="150000"/>
                  </a:lnSpc>
                </a:pPr>
                <a:r>
                  <a:rPr altLang="en-US" lang="zh-CN" sz="800"/>
                  <a:t>您的内容打在这里，或者通过复制您的文本后，在此框中选择粘贴，并选择只保留文字 </a:t>
                </a:r>
              </a:p>
            </p:txBody>
          </p:sp>
          <p:sp>
            <p:nvSpPr>
              <p:cNvPr id="15" name="ïŝlíḍé">
                <a:extLst>
                  <a:ext uri="{FF2B5EF4-FFF2-40B4-BE49-F238E27FC236}">
                    <a16:creationId xmlns:a16="http://schemas.microsoft.com/office/drawing/2014/main" id="{786A50A2-56C5-4442-9F5A-B0A78F73F825}"/>
                  </a:ext>
                </a:extLst>
              </p:cNvPr>
              <p:cNvSpPr txBox="1"/>
              <p:nvPr/>
            </p:nvSpPr>
            <p:spPr>
              <a:xfrm>
                <a:off x="5589075" y="1432904"/>
                <a:ext cx="5931412" cy="471820"/>
              </a:xfrm>
              <a:prstGeom prst="rect">
                <a:avLst/>
              </a:prstGeom>
              <a:noFill/>
            </p:spPr>
            <p:txBody>
              <a:bodyPr anchor="ctr" rtlCol="0" wrap="square">
                <a:normAutofit/>
              </a:bodyPr>
              <a:lstStyle/>
              <a:p>
                <a:pPr defTabSz="914378" lvl="0">
                  <a:spcBef>
                    <a:spcPct val="0"/>
                  </a:spcBef>
                  <a:defRPr/>
                </a:pPr>
                <a:r>
                  <a:rPr altLang="en-US" b="1" lang="zh-CN" sz="1600">
                    <a:solidFill>
                      <a:schemeClr val="accent3"/>
                    </a:solidFill>
                  </a:rPr>
                  <a:t>点击输入标题</a:t>
                </a:r>
              </a:p>
            </p:txBody>
          </p:sp>
        </p:grpSp>
      </p:grpSp>
      <p:sp>
        <p:nvSpPr>
          <p:cNvPr id="127" name="等腰三角形 126"/>
          <p:cNvSpPr/>
          <p:nvPr/>
        </p:nvSpPr>
        <p:spPr>
          <a:xfrm rot="10800000">
            <a:off x="4339971" y="794"/>
            <a:ext cx="464058" cy="30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128" name="文本框 127"/>
          <p:cNvSpPr txBox="1"/>
          <p:nvPr/>
        </p:nvSpPr>
        <p:spPr>
          <a:xfrm>
            <a:off x="3589244" y="442517"/>
            <a:ext cx="2011680" cy="457200"/>
          </a:xfrm>
          <a:prstGeom prst="rect">
            <a:avLst/>
          </a:prstGeom>
          <a:noFill/>
        </p:spPr>
        <p:txBody>
          <a:bodyPr rtlCol="0" wrap="none">
            <a:spAutoFit/>
          </a:bodyPr>
          <a:lstStyle/>
          <a:p>
            <a:pPr algn="ctr"/>
            <a:r>
              <a:rPr altLang="en-US" lang="zh-CN" sz="2400">
                <a:solidFill>
                  <a:schemeClr val="tx1">
                    <a:lumMod val="65000"/>
                    <a:lumOff val="35000"/>
                  </a:schemeClr>
                </a:solidFill>
                <a:latin charset="-122" panose="02000000000000000000" pitchFamily="2" typeface="方正正黑简体"/>
                <a:ea charset="-122" panose="02000000000000000000" pitchFamily="2" typeface="方正正黑简体"/>
              </a:rPr>
              <a:t>细节提现系统</a:t>
            </a:r>
          </a:p>
        </p:txBody>
      </p:sp>
      <p:cxnSp>
        <p:nvCxnSpPr>
          <p:cNvPr id="129" name="直接连接符 128"/>
          <p:cNvCxnSpPr/>
          <p:nvPr/>
        </p:nvCxnSpPr>
        <p:spPr>
          <a:xfrm>
            <a:off x="4184523" y="962819"/>
            <a:ext cx="736854"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001538476"/>
      </p:ext>
    </p:extLst>
  </p:cSld>
  <p:clrMapOvr>
    <a:masterClrMapping/>
  </p:clrMapOvr>
  <mc:AlternateContent>
    <mc:Choice Requires="p15">
      <p:transition p14:dur="3250" spd="slow">
        <p15:prstTrans prst="origami"/>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7" presetSubtype="0">
                                  <p:stCondLst>
                                    <p:cond delay="0"/>
                                  </p:stCondLst>
                                  <p:childTnLst>
                                    <p:set>
                                      <p:cBhvr>
                                        <p:cTn dur="1" fill="hold" id="6">
                                          <p:stCondLst>
                                            <p:cond delay="0"/>
                                          </p:stCondLst>
                                        </p:cTn>
                                        <p:tgtEl>
                                          <p:spTgt spid="127"/>
                                        </p:tgtEl>
                                        <p:attrNameLst>
                                          <p:attrName>style.visibility</p:attrName>
                                        </p:attrNameLst>
                                      </p:cBhvr>
                                      <p:to>
                                        <p:strVal val="visible"/>
                                      </p:to>
                                    </p:set>
                                    <p:animEffect filter="fade" transition="in">
                                      <p:cBhvr>
                                        <p:cTn dur="1000" id="7"/>
                                        <p:tgtEl>
                                          <p:spTgt spid="127"/>
                                        </p:tgtEl>
                                      </p:cBhvr>
                                    </p:animEffect>
                                    <p:anim calcmode="lin" valueType="num">
                                      <p:cBhvr>
                                        <p:cTn dur="1000" fill="hold" id="8"/>
                                        <p:tgtEl>
                                          <p:spTgt spid="127"/>
                                        </p:tgtEl>
                                        <p:attrNameLst>
                                          <p:attrName>ppt_x</p:attrName>
                                        </p:attrNameLst>
                                      </p:cBhvr>
                                      <p:tavLst>
                                        <p:tav tm="0">
                                          <p:val>
                                            <p:strVal val="#ppt_x"/>
                                          </p:val>
                                        </p:tav>
                                        <p:tav tm="100000">
                                          <p:val>
                                            <p:strVal val="#ppt_x"/>
                                          </p:val>
                                        </p:tav>
                                      </p:tavLst>
                                    </p:anim>
                                    <p:anim calcmode="lin" valueType="num">
                                      <p:cBhvr>
                                        <p:cTn dur="1000" fill="hold" id="9"/>
                                        <p:tgtEl>
                                          <p:spTgt spid="127"/>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3" presetSubtype="0">
                                  <p:stCondLst>
                                    <p:cond delay="0"/>
                                  </p:stCondLst>
                                  <p:childTnLst>
                                    <p:set>
                                      <p:cBhvr>
                                        <p:cTn dur="1" fill="hold" id="13">
                                          <p:stCondLst>
                                            <p:cond delay="0"/>
                                          </p:stCondLst>
                                        </p:cTn>
                                        <p:tgtEl>
                                          <p:spTgt spid="128"/>
                                        </p:tgtEl>
                                        <p:attrNameLst>
                                          <p:attrName>style.visibility</p:attrName>
                                        </p:attrNameLst>
                                      </p:cBhvr>
                                      <p:to>
                                        <p:strVal val="visible"/>
                                      </p:to>
                                    </p:set>
                                    <p:anim calcmode="lin" valueType="num">
                                      <p:cBhvr>
                                        <p:cTn dur="500" fill="hold" id="14"/>
                                        <p:tgtEl>
                                          <p:spTgt spid="128"/>
                                        </p:tgtEl>
                                        <p:attrNameLst>
                                          <p:attrName>ppt_w</p:attrName>
                                        </p:attrNameLst>
                                      </p:cBhvr>
                                      <p:tavLst>
                                        <p:tav tm="0">
                                          <p:val>
                                            <p:fltVal val="0"/>
                                          </p:val>
                                        </p:tav>
                                        <p:tav tm="100000">
                                          <p:val>
                                            <p:strVal val="#ppt_w"/>
                                          </p:val>
                                        </p:tav>
                                      </p:tavLst>
                                    </p:anim>
                                    <p:anim calcmode="lin" valueType="num">
                                      <p:cBhvr>
                                        <p:cTn dur="500" fill="hold" id="15"/>
                                        <p:tgtEl>
                                          <p:spTgt spid="128"/>
                                        </p:tgtEl>
                                        <p:attrNameLst>
                                          <p:attrName>ppt_h</p:attrName>
                                        </p:attrNameLst>
                                      </p:cBhvr>
                                      <p:tavLst>
                                        <p:tav tm="0">
                                          <p:val>
                                            <p:fltVal val="0"/>
                                          </p:val>
                                        </p:tav>
                                        <p:tav tm="100000">
                                          <p:val>
                                            <p:strVal val="#ppt_h"/>
                                          </p:val>
                                        </p:tav>
                                      </p:tavLst>
                                    </p:anim>
                                    <p:animEffect filter="fade" transition="in">
                                      <p:cBhvr>
                                        <p:cTn dur="500" id="16"/>
                                        <p:tgtEl>
                                          <p:spTgt spid="128"/>
                                        </p:tgtEl>
                                      </p:cBhvr>
                                    </p:animEffect>
                                  </p:childTnLst>
                                </p:cTn>
                              </p:par>
                              <p:par>
                                <p:cTn fill="hold" id="17" nodeType="withEffect" presetClass="entr" presetID="53" presetSubtype="0">
                                  <p:stCondLst>
                                    <p:cond delay="0"/>
                                  </p:stCondLst>
                                  <p:childTnLst>
                                    <p:set>
                                      <p:cBhvr>
                                        <p:cTn dur="1" fill="hold" id="18">
                                          <p:stCondLst>
                                            <p:cond delay="0"/>
                                          </p:stCondLst>
                                        </p:cTn>
                                        <p:tgtEl>
                                          <p:spTgt spid="129"/>
                                        </p:tgtEl>
                                        <p:attrNameLst>
                                          <p:attrName>style.visibility</p:attrName>
                                        </p:attrNameLst>
                                      </p:cBhvr>
                                      <p:to>
                                        <p:strVal val="visible"/>
                                      </p:to>
                                    </p:set>
                                    <p:anim calcmode="lin" valueType="num">
                                      <p:cBhvr>
                                        <p:cTn dur="500" fill="hold" id="19"/>
                                        <p:tgtEl>
                                          <p:spTgt spid="129"/>
                                        </p:tgtEl>
                                        <p:attrNameLst>
                                          <p:attrName>ppt_w</p:attrName>
                                        </p:attrNameLst>
                                      </p:cBhvr>
                                      <p:tavLst>
                                        <p:tav tm="0">
                                          <p:val>
                                            <p:fltVal val="0"/>
                                          </p:val>
                                        </p:tav>
                                        <p:tav tm="100000">
                                          <p:val>
                                            <p:strVal val="#ppt_w"/>
                                          </p:val>
                                        </p:tav>
                                      </p:tavLst>
                                    </p:anim>
                                    <p:anim calcmode="lin" valueType="num">
                                      <p:cBhvr>
                                        <p:cTn dur="500" fill="hold" id="20"/>
                                        <p:tgtEl>
                                          <p:spTgt spid="129"/>
                                        </p:tgtEl>
                                        <p:attrNameLst>
                                          <p:attrName>ppt_h</p:attrName>
                                        </p:attrNameLst>
                                      </p:cBhvr>
                                      <p:tavLst>
                                        <p:tav tm="0">
                                          <p:val>
                                            <p:fltVal val="0"/>
                                          </p:val>
                                        </p:tav>
                                        <p:tav tm="100000">
                                          <p:val>
                                            <p:strVal val="#ppt_h"/>
                                          </p:val>
                                        </p:tav>
                                      </p:tavLst>
                                    </p:anim>
                                    <p:animEffect filter="fade" transition="in">
                                      <p:cBhvr>
                                        <p:cTn dur="500" id="21"/>
                                        <p:tgtEl>
                                          <p:spTgt spid="129"/>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14" presetSubtype="10">
                                  <p:stCondLst>
                                    <p:cond delay="0"/>
                                  </p:stCondLst>
                                  <p:childTnLst>
                                    <p:set>
                                      <p:cBhvr>
                                        <p:cTn dur="1" fill="hold" id="25">
                                          <p:stCondLst>
                                            <p:cond delay="0"/>
                                          </p:stCondLst>
                                        </p:cTn>
                                        <p:tgtEl>
                                          <p:spTgt spid="3"/>
                                        </p:tgtEl>
                                        <p:attrNameLst>
                                          <p:attrName>style.visibility</p:attrName>
                                        </p:attrNameLst>
                                      </p:cBhvr>
                                      <p:to>
                                        <p:strVal val="visible"/>
                                      </p:to>
                                    </p:set>
                                    <p:animEffect filter="randombar(horizontal)" transition="in">
                                      <p:cBhvr>
                                        <p:cTn dur="500" id="26"/>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7"/>
      <p:bldP grpId="0" spid="128"/>
    </p:bldLst>
  </p:timing>
</p:sld>
</file>

<file path=ppt/tags/tag1.xml><?xml version="1.0" encoding="utf-8"?>
<p:tagLst xmlns:p="http://schemas.openxmlformats.org/presentationml/2006/main">
  <p:tag name="ISLIDE.DIAGRAM" val="ea8196ce-cd1a-4fec-a71d-d24a165c23f2"/>
</p:tagLst>
</file>

<file path=ppt/tags/tag2.xml><?xml version="1.0" encoding="utf-8"?>
<p:tagLst xmlns:p="http://schemas.openxmlformats.org/presentationml/2006/main">
  <p:tag name="ISLIDE.DIAGRAM" val="31729f81-62b9-4298-8281-7921239befbf"/>
</p:tagLst>
</file>

<file path=ppt/tags/tag3.xml><?xml version="1.0" encoding="utf-8"?>
<p:tagLst xmlns:p="http://schemas.openxmlformats.org/presentationml/2006/main">
  <p:tag name="ISLIDE.DIAGRAM" val="cf008697-7000-4137-92e4-c94a6cdbf2f8"/>
</p:tagLst>
</file>

<file path=ppt/tags/tag4.xml><?xml version="1.0" encoding="utf-8"?>
<p:tagLst xmlns:p="http://schemas.openxmlformats.org/presentationml/2006/main">
  <p:tag name="ISLIDE.DIAGRAM" val="45a5a3ac-e2d5-4ae8-a855-b7ff625f1f23"/>
</p:tagLst>
</file>

<file path=ppt/tags/tag5.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LAYERS_CUSTOMIZATION" val="UEsDBBQAAgAIACBNe0gVDq0oZAQAAAcRAAAdAAAAdW5pdmVyc2FsL2NvbW1vbl9tZXNzYWdlcy5sbmetWG1v2zYQ/l6g/4EQUGADtrQd0KIYEge0xNhEZMmV6DjZCwRGYmwilJjpxW32ab9mP2y/ZEfKTuK+QFISwDZMyvfc8e6eu6MPjz/nCm1EWUldHDlvD944SBSpzmSxOnIW7OTnDw6qal5kXOlCHDmFdtDx6OWLQ8WLVcNXAr6/fIHQYS6qCpbVyKzu10hmR858nLjhbI6Di8QPJ2EyphNn5Or8hhe3yNcr/Uf5wy/vP3x+++79j4evt5J9gOIZ9v19KGSR3r3pARSwKPQTQCN+EpBz5ozM5zC5cMF8GhBntP0yTHoekTNnZD475RZRRAKWxD71SELjJAiZ9YVPGPGc0YVu0JpvBKo12kjxCdVrAZGsZSlQpWRmH6QaNopGdCnzwhmmQRKRmEXUZTQMnFGsy/L2JwvLm3qtS1BXoUxW/FKJzOqEnLHPb0pRgWpeQ04heNVrCb/UOZfFQafqCC9pMElYGPpxQgJvt+OMSJEhr+RGzUCUCMckAoCSV6J8hGxis8yKI6zUMIQpnUx9eDNjwlSu1gre9VA75gRiMBdFlxTkCIkgu+J4GUaecRqoQhzd8Kr6pMtsLz8eBqoLmAZuCCnosgfgzGDsgCHGEipHWYq07gKbkTjGE5KMw3NIZOBdOEQiPAW6nQ6RuCAxUITEXTIBPqMTbBLeUGyX/zt+pdyks7pFPE1BzrhvI3VTwY5xKbDAMq06GKYmJh8XEDaK/e/QuEUF79rVSm4E2FFmouxUBJXFJZ7Joo8L+ltygqlPvATSyguXCbMlz2jM+S0qdI14tuFFKtClSHkDuX4LzzKZ2Wcmzlb/X438G/F6W1VebQtS4JHzV0Pt2ath3zCrqcCmuhb5Td2l2jhsa/5jrDA5/V0T+hz9cfpjlwQ4ouHzRKaSeaPaqvvk+NxZNjRGnUY80VP9o/XclsRtbR1TKFhjqftLEOimpn9AA1T9pWhwAormbYmGGk6LqwE6g3ALEGj0WIwzcNWeCWfgwgHySzKOKYPZaCkuK1l3jh2WjW2Avh3aFOY8JWpxT8ZLcaVhwlGCb9rpA7qQjXRnQB8MN3utglHmg8kBAK7a5AFIJXOwP+uBuZiRnQfaAr93kqVuVGbJq+S1LfLg2yYXX49NV6XO7a7i1S552yZz/BQr2sNFrdL5gPZ/x7/e8XlAv8dHKSY4cqeJiwOXmEHfcFX1FAIKGFf4LE58PDbiwIWc1+kamumVboqsJ1A7q3vkBAPY9syx4GW6/u+ff3tifGFJu4u2u78OAgFimypI7sB+D3Qtqj+7QBge78vZRR+p7d1mJ9fzqsMoZOGz3CF421pyncPWQbdeSPJt0DBj2J3OgAexTXvdlDC6DUGY4egUapmdwp3RjJfXUAiZ1moQinW1ScB6mPb762VTK1mIIbJPayXmwIzOE+x59q4N5FMyvW57ZgY3inR76VZw6e4L5k5xAHX2CzyRyXogoG1NuyoERG/X9zTffN2p7laV/cvi8PWDfzD+B1BLAwQUAAIACAAgTXtICH4LIykDAACGDAAAJwAAAHVuaXZlcnNhbC9mbGFzaF9wdWJsaXNoaW5nX3NldHRpbmdzLnhtbNVX3W7aMBS+5yksT70saTu6diihqgpo1VpAhW3tVWViQ6w6dhbbUHq1p9mD7Ul2HAMFtevSH6RNCBGfn+/8n5jw6DYVaMJyzZWM8G51ByMmY0W5HEf4y6C9fYiRNkRSIpRkEZYKo6NGJczsUHCd9JkxIKoRwEhdz0yEE2OyehBMp9Mq11nuuEpYA/i6Gqs0yHKmmTQsDzJBZvBjZhnTeI5QAgC+qZJztUalglDokc4VtYIhTsFzyV1QRLQF0QkOvNiQxDfjXFlJT5RQOcrHwwi/Ozx2n4WMh2rylEmXE90AoiObOqGUOy+I6PM7hhLGxwm4e1DDaMqpSSK8V3MoIB08RCmwfejEoZwoyIE0c/iUGUKJIf7o7Rl2a/SC4El0JknK4wFwkIs/ws3B9aerXuvi7LTz+XrQ7Z4NTnveiUInWMcJg3VDITikbB6zpZ2QGEPiBPwGnRERmoXBKmkhNlJyzTl3RkMlIPeFFrRROmS0Q1K2Uo3+DZdtkNzFaASBiFmEj3NOBEbcEMHjpbK2Q224KareXpVEgAXtydB5H9+b99mJE5JrturWgqNdzuPGN2UFRTNlkeA3DBmFIH6bwlPC0Gpx0ChXaUGF9jFICw4WJ5xNGT0qcjoH/JOhKzCRWtCEXs0EM97Cd8vv0JCNVA64jEygs4HOtcevPgs4I1rfg5KFj1v9s9Nm6/q002xdbrkACZ0QGT8THArO0sxsBJ/MkFRmoQfpiInVrCgK5bTglYmt+vIyaJ5a4cv81sVYgd5gSTZj5TmF+asHpc0mZFIMohuuAhpGkENJPCYwYlgXXFpWFjAmEikpZojEsNa0G+sJV1YDxQ+wh9Yv99DrIy6L0xhWG1jMKctLQe7s7r2v7X84OPxYrwa/fvzcflJpvvB7gjhzfuOfPLnyl2v/4TYMA7elH1/aJrf/5s7uXbS+lslrp3U5KFXSVr8UXLeMVPdzGakL/5LprbxgSrkAS2nshwzWkuApN4y+ZYu9oE1e9W73PbaZNtlgzK8Zjf8mZH9aXhPX7oVh8OjF1XFSLnkKiXArcXnbbezXduCm+SirUgG09f8OjcpvUEsDBBQAAgAIACBNe0h+HbVmtwIAAFAKAAAhAAAAdW5pdmVyc2FsL2ZsYXNoX3NraW5fc2V0dGluZ3MueG1slVZtb9owEP6+X4HYd9K90kkpEqVMqtSt1Vr1u5MciYVjR7ZDx7+fz7EbGwhknCrhu+fxvfjuaKq2lC8+TCZpLpiQz6A15aVCjddNaHEzzVqtBZ/lgmvgesaFrAmbLj7+tJ80schLLLEDOZazITn0bub2M4bifHybowwRclE3hO8fRClmGcm3pRQtLy6GVu0bkIzyrUFe/Ziv1oMOGFX6XkMdxbS+RhlHaSQoBRjS9zXKRRYjGTDv6cp+RnJ6V+ezP6DtqKLa0pafUIZoDSkhLvL1EmUYz83t8avMUc4TNPzVBvrlM8oglJE9yPjyu68ogwzRtM3/9EgjRYkFjTnnH/GdwwQpzPhhVFcoFwmYEDq6+AquPDbXuwDkvoZzn+K4SsGesK4HCwEfPWOw0LKFNPGnzqYq8fbYajMfsNgQpgwgVPWgJxP0E2mVvybW9bg/8EZ5EYCcoke8CtbWsOriDYCxvsevVrd2VYTxveuCACXsnDKIsFf2yN+mrEfIQNkjnxkt4JGz/RH80NJx/BPfEveY56tvrMCJOfp6+ZO3oqcHHFwVuHYKj6lFAQuF4bzQGvDV0sTqupCSo5hSTna0JJoK/gtx2d4mo9LkwOA67XRfpZpqBqfazcZolnT4XvYcd6Ozxu3Y/Sj0yXXniTY7/GZKtCZ5VZsfJTWdOJ4ZElOYaXKagVvSwEHe840YyamJ3IJ8EYKN9cKFhhBrMxsCi26yhuBpEpQgTU4XOXWXnKo+b+sM5No8GgXfNbGuw1W0rJj5068U3qCICQPGjqkrcx0n9L0pA4XrACAyr3zLdofOUrdMUwY78IMfKGzCQ5mlyrToULct9QNsdNhvTjOqId2e6BslxMWGE4RXE5eIN05oGNHzmmTKZhaNvd/A/c3RTvarDFsv3GL27DoputjYjytolPif5D9QSwMEFAACAAgAIE17SCqWD2f+AgAAlwsAACYAAAB1bml2ZXJzYWwvaHRtbF9wdWJsaXNoaW5nX3NldHRpbmdzLnhtbM2Wb08aMRjA3/Mpmi6+lFPnpiN3GCMYiU6IsE1fmXItXGOvvbU98Hy1T7MPtk+yp1dAiI6dRpaFEOjTPr/nX/u04dF9KtCEacOVjPBufQcjJmNFuRxH+MvgdPsQI2OJpEQoySIsFUZHzVqY5UPBTdJn1sJSgwAjTSOzEU6szRpBMJ1O69xk2s0qkVvgm3qs0iDTzDBpmQ4yQQr4sUXGDJ4RKgDgmyo5U2vWagiFnvRZ0VwwxCl4LrkLiogzmwoc+FVDEt+NtcolPVFCaaTHwwi/Ozx2n/kaT2rxlEmXEtMEoRPbBqGUOyeI6PMHhhLGxwl4e7CP0ZRTm0R4b99RYHXwlFKyfeTEUU4UpEDaGT5lllBiiR96e5bdWzMXeBEtJEl5PIAZ5MKPcGtwe3bTa19ddC7Pbwfd7sWg0/NOlDrBKicMVg2F4JDKdcwWdkJiLYkT8Bt0RkQYFgbLovmykZIrzrkxGioBqS+1MBqBp6KI8LHmRGDELRE8XsxaosfMnnIBMTjd3fpIWvwI9PHGCdGGLRuazxiXxbj5TeWCokLlSPA7hqxCEFGewr+EoeV0o5FWaSkVxFhkBKcMTTibMnpUZmkG/JOhGzCR5qAJmy8TzHoL33P+gIZspDRwGZnAVgU5N55ffxE4I8Y8Qsncx63+RafVvu1cttrXWy5AQidExi+EQwlZmtmN8EmBpLJzPUhHTHLDyqJQTsu5KrHVX18Gw9Nc+DK/dTGW0BssyWasvKQwf/WgstmETMqD6A5XiYYjyKEkngkTMRx3LnNWFRgTiZQUBSIxNCrjjvWEq9yAxB9gjzav99DrIy7L0RhuDrCoKdOVkDu7e+/3P3w8OPzUqAe/fvzcXqs0a+E9QZw538NP1jbxRSN/2g3DwPXO59uw1fm/6sK9q/bXKpm6bF8PKhWp3a+E61ZZ1T2vsurKXxu9pSujkgvQZsb+2ECjETzlltG33DSvKPz6+9dvizcq/AajWLt9/98g/Gjx3Fp5X4XBsw/AGshXH9PN2m9QSwMEFAACAAgAIE17SP7ZBl2gAQAALQYAAB8AAAB1bml2ZXJzYWwvaHRtbF9za2luX3NldHRpbmdzLmpzjZRNb8IwDIbv/Ioqu06IfcJ2Q4NJSBwmjdu0QyimVKRxlIQOhvjvq8NX06aD+NK8ffo6duVsW1GxWMyi12jrnt3+w987DUizegW3vi4a9Ix0ZkQ6g0magUglsAqSHz89ybszETJm0plON59ka0p+DOnNnAtTxlXAQgc0E9DygPYT0NahxL9eZYeq9hWV2jxdWYuyHaO0IG1bos64Y9jNu1vlAisw5qAvoHMeg2fadauJPDs+dSnKXIyZ4nIzxgTbUx4vE40rOWvKv9go0MUPX+6Bzkv3bejZidTYkYWsmnjYo2gmlQZj4JD3eUgRhAWfgij5dtz6B/WM6wVV6Dw1qT3S/TuKMq14ArUu9foUPiYLr1o3uxR1zsLa7omHewqPEHwDumY1eKTwQFQrdcUPVBoT6kgNrff8hArks1Qmh9QdiiBHhyXbpu6dC3XHHzBvhLAyQovARGZNF8cVU2+Dg2sqWcehmRchMZQXA5oKfZyfRO80tnqN0P4rYtxaHi+y4nYobkbqOJjiGfRIzpGEjOsl6AmiKOr5vnTyavLW7g9QSwMEFAACAAgAO06dSD08L9HBAAAA5QEAABoAAAB1bml2ZXJzYWwvaTE4bl9wcmVzZXRzLnhtbJ2RsQrCMBCG9z5FuN3EbqUkdRPcHHSWmqYaaS8ll1of35SKdJGAQyD/8X0/JCd3r75jT+PJOlSQ8y0wg9o1Fm8Kzqf9pgBGocam7hwaBeiA7apM2rzAozdkArFYgaTgHsJQCjFNE7c0+NhArhtDLCauXS/i6R2K2RTDosLilvYv+zODKssYk9fRduGAVbzHtCCMvFYwOxeN3GLrQPwCGpMATKrBUAJofQJ4DAnAjytAiu+b56RHCvGjYpBitZ4qewNQSwMEFAACAAgAO06dSAzStqxuAAAAbgAAABwAAAB1bml2ZXJzYWwvbG9jYWxfc2V0dGluZ3MueG1ss7GvyM1RKEstKs7Mz7NVMtQzUFJIzUvOT8nMS7dVCg1x07VQUiguScxLSczJz0u1VcrLV1Kwt+OyyclPTswJTi0pASosVijISaxMLQpJzQUySlL9EnOBKp+2rnjZvEJBV+HJ/nXPpuxU0rfjAgB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O06dSDXb2a1oAQAA8wIAACkAAAB1bml2ZXJzYWwvc2tpbl9jdXN0b21pemF0aW9uX3NldHRpbmdzLnhtbI1S22obMRB9z1eI/IAljW4LW4OuxZCHQhPyvPWqYYmjLSuFhKKPrzatcdy6tJqnmXPmDDM6fX6ckn3OZX6avg9lmtPnWMqUHvL2CqF+Px/m5dMScyx5c6rcT2mcX3bp67zWWjWXIY3DMtoVzVuMwttDSmrlVMuYYRRJ5qlXyHluG9aB68A2zFFi+81vEj91l7iPqVxW7Tdn6J8Nu5TjUnZpjK9bOGe/h843+LgM49R4eSvYGvU4tTq2BmKES+4r1QAgkOWOOFyl7KQmyGPGMVSjKFBAhHPSiUok5dCy0ImmwnwnEJOMUVepp60baW0ctVVCR4hu07zqbA3BSIwRIQSYq1xAMBg1NjQNDWo9IDgwIKo2mihAwQYTWPXOC8uRol5gXJkxgPHpuKft3p/rVP3vdY7n/IfgxS+4iK7e2lwwV79/XpZGvo1P3w5DiejLkONu/HAd7m5urn958s2/R8Zq1LbxX339A1BLAwQUAAIACAA7Tp1Ih0o7lkIPAAAaJAAAFwAAAHVuaXZlcnNhbC91bml2ZXJzYWwucG5n7Vr5W9LZ/sdqxqZcxqZyF0unuVOOS163EilzoymbLHOslBozU8IlQSNF6jZZkxbpNJormaWYW0qKQkKON5nGhUrAEj8uWRIgmBIgoHI/0J078zzf73P/gPv4A8v7/Tqfc17nnPd5L+f5/PRdaLDxKqtVEAjEGBESEAaBrEBAIMuTVn4KajZQf3wH/hikhgX7Qxr6bYSgsCJu596dEEgTcfX88U9A+bPkkMhUCMSkS/cxYCWRT0AgDo2IgJ0Hz0ZLgNFaX6wta2Z6lAN9Bn2GHgvEfDESyPll1SeXLp0yr/C3/zQs2vLSWiBkxbn9xy/cvmK/RnTtyxXCsnvr+OIOeRM7nTG9gO2PZI66C9zej5VS3CkUd3pGf29qnHJ4aE9XMBT/EDfdofScfiTr51knPTIACT2wqsQd1JJNtpqSgvKZ829dJL2gFoIKh50w4ofMdhpCH36xDFTURWHz0I6quQki/zNdg8SrIgeqCOYNhIDC+ZI76t/qqSPnam11YPKBg9B27jVds7b4gDW6Bp8jdJK/o27IlXkrwG/7JWAJWAKWgCVgCVgCloAlYAlYApaAJWAJWAKWgCVgCVgC/veA17xR7aLSGPz3eO9X+TrNjyG6G8bPN+ruDndccdSpNvx34J+XNj69DM1qw41fMvfcB5NzJp8HQwHfD892KUtpUViNKI0nkfCWg2PKS4jH6RMs8Z1EguqJS1bKi5TEvUdkuSq6mOEsUpBk3to3IbOLmukkhqxs+qGXIjqcSk1Mp/rprjwH6dOMDDajjWCJLT0i5tXL6qraE1nvWWTNh1tyOPdp3pt2QTkqaayjQfdEoXxexk7CThQw5PVJ6BGcoGy7s3ZhmsBUjZsS2uQ/k+bfXJ8pZYsbmYvCVq28kYDnt6myaoSTKRQauxtDWBAjk6y9nOGKLEBu0X411qZY2sSy49PLCz0GNbVzDtjnlCfDJpDzJZXRTsyr+PoMLpEwP5HWEeex12vaioPP4H4VUGqDaEBduM8H6tmxnM5JgZ+yXXIhzitLCM6QOdG8ygmLs71R6JI5vprf2CP0Jg4p1gUnlBAmrEfn/n7z4BULZWD7NEOT9mlDcSOD98gDsIgg5qwy9UjMhLP5QjuHiKZc/ACXxpMPxrR3s2VRv6SSLhwaxPe6BFOXQ8YmyebX7QjzM2mE+L00LAkrq0MArAjVxvGneXfp+wcDqX7m4Ya/YB8cRopvU0pOHjJ8CRicLvNxhd7iYW1T8Uej0Uofb07k2nVBIk1sCNn+kDIcjzyOGo5zaM4VimZc+53uv3MlyWdUbALD+JuuBtZvgYX7xa6MUa+oetlZX9KW/Mz1cbdtU1tv8Q0gyakcy1Yg68UQRuwnnowsoTXSscyVeW/+0c1fc/2aFfYGDPpO+npPPjsU+KpH0/CDPz6qu1adVfp2/4aYgKtXjWOKt9qZrrMviLvEYWuk/ChiXo5zJaORJawQBjkVudATBL6oH8ixmJ7ydlsIxGsX/lAglfgwCFCzaThelQLfKJIhAvK/tTKsA9oiO8LgzPzRmuWylNZlgkEg3SHf6eJOPNPIOHYPPFc8VQVfuyENFuRMz42p3o7ROFdm+JXvok5FerF9wP6xstJd1NOQ8y211Og6VWpIAQ3tCs6o8hx/L3Wxeg3COd7mQdrEyZ6LnEhbi8GzF95QuEB6uns+ZhAZkD+B/XcHut4axuPgmsjtC2602OWQOqAYTn44gL4IAoe5TB9pa+fXfxCuGPFvQhWvcpRHfg7E7U+OlhcU+ezpIyHCColUzk2VO+Kkx8JZ+m5LknlY4TWxlQK/6SmD9VtsYcoUJn17vq9milLiNXI2RqbgJyG9jTB/UtjndXTTjZuJryAQlGK2x4WqCUTx0JdBBsUdalGtJM2bF5Xj2DP+MqXwOWjBtl8gNp+fUg/ex47B/FxTv7d7dMaupWzL+lxNlTTHzH+zP2chzAz1Y53ZXpH4ymcyXywsNZPs6samGK2j7AI3zKnSrrB6uIC+DlF+9vVPfSTtvEAL42u3z096MeOrYXePKOpKBDeiqPeypbMvvsng9VFsnGnGJ4FmAwhPNKzd+T6ai87RkePGjG3VCvc7tt/dNmZjSKI7jYpcc6mvnGxpfg2haPG57d9a7j+RW+vq1s19ZT0xq7p4JHiH5UCfElhphcXhAXN7Uda0s4t5VFCUYKULa7gAXzHZTBPE1CCPQTPfd2rLhSUSJVDkyFRzG1snRLN4whwtFrSjtJq3HHRNhTVT/Ac9P/W7SvQOURXskN4iaL1MTb05uUC0R+DGUPwiSGkhqD8M7BttYnruc69deJliC7z6FRvl0cBwZtm+0M9lA/ZIgq2gpxtdJyeTUDCRIPRaoyRilM1v4sh5b1uYMDYFk4d2OzoJmu+asSmQpaXZnWx14Mu9B0Rob9n737c0PjSoOKI47bPgLF/dvvGJxWTKhGCmZUBH0D37MNWNg35pfslEWGAMeRAkj1wLLD5rSjN2WMtZHG+oUISbRu2TKHlzTcT2YZZ13CEiJOVqYkYvDWdi2WWzOYGAZ5weKUSaeDAUg6hbyvgttziurSzG8dGZTjdntcpx42fJaYCs6XeZxWYjzIARPfutS3/iKwpu6B6+6wxNharWbWl19sz9Xx+hRaaTgbsQ+nXCyfq8+PiKAxxXk+Fvn+Spms0QkwvsVVYTde/MvBJuNcbFP7L3JN3bL+N9p8HLHrJErU91luHGUV/rSQvMd2O4T9bIG/BDZj8VuJ06PYrnSzeKmp6jf8Z/XKIJ7+13s2akOZBKT2JFVhPPhd/QnN5T/k01SWLdPSf9yCoONxT7i/Lw4JnnVADT8ynk+5LauSRPDyfTZ6xXtnK8OeL3JIKGL3nrYMN5ML2DUBrlZphndqJAc/EPNjgLcWZeSFh3ms2AC/W4T4RjDSuIuldhhjhPEZcTY8hwJ2DueJYGYaxZlaE/7g+SLCbojWXg+iSWhy6YdZyy/1pv2lV8023hxi2kSENx7D+J5zrvd7MNZ7A3kAUDuWJhto9RLmVfd9bIlZWCbRlt4LhWCVHiVq6au/omfePTM99nXzfLTrjF3lNUtiX/ZmLJlEP+1Ew1fCFeVgldOKU5f4sb69FQYth2QJlpsysiP84jK/PdgAVNuPv/UIrhTt+WzobqN0iouBjagrKAbttm8jp4jFzxemeZLWyadK1HfIzgSfpy6+vd+HocyvuDQoanobeKJ33uZtOAmA4ULD0wHwfrmQ18pkJ7emTZeV1xbLK5bptuCagxm89zLsrFSK16UgMmHJNPvyI96nMg+jarRBFMWlmQ04UucOcsCpgB6ZaEPQnvugv1rI6PunanI7cDzXGAL4sML5cbnsSlPW2g7NX7zL5Kot+QdHXZnWzVnnyzZdkpn8Ojx6w7j7W7HOmqWL6QcjJQMniNOuSkXd779R9Em+wmeqXq9uwmNBgyM8tUaIVHL4m1NVeSwc27a2cNeL4Kdoyc448utuLGLhi2brhrR6b7ynrd+fEJQ8XVdOcxJshz7h5NfJN+L8XqB7zkP0wflCYuDgkLYOAwJ+bHycdNvpS3ZEWHIj9S/dalg6Onijd81wPazaJwlsm3Sb0NJ+WdmVp87wx4FmFlNmFd3xNVe25Yhf7kOAFdw3mYanOY8Vt6Q0gY8Zp+c504RRtHQYfJd31RE48ql9LOa0XlRBkhuUj7EiNq98xu8DXVL1bZzO+P/+oLUnNxJVxooRo33ymqmtZ7AzBRO0iHY+qsFLa30/NOPAqvyjYzSSAvUGgN99yQlnE3OMlTRVw6hh8DPh5iLEOXK1mFeSeiWRUbQ9CkofX3GI247nMuyDnfYND4A6gwEzPEJjCdUivQf09d4dNdyJx/2+dCUPX0oRo7uj1kMpI2U9O6Oa0WmQzI3q4FHUfvJ/iIv9UIXq40kGNHDQ/rg+NUGJPMOkOfoTu7fNz14l1PfTEDabozWmkKn3//KzTzsGgsE1lHxr8urlI8mewR32Y6QzXN8gVnWeY64+63DvZHD1JhJwHfyxzJ4UQiGJmj/PqX1czE2BYkFA9tki/MBvanwFpIcGdrvrK58xSZ5Q/bRJOkXAnZWmN6op5tX7Q8pGa7Mp2pAQ7hmTbajml8kux9lynVcHxYQ3N9LKEJer7WB4xshwDOd4Ht5TFdZ7WvLUQqXhT7mT407Fs4U4/kAW1WtJ5v9Uft6wS+0+VEmj7WyidLklo1AahBfQgY0sfaVu9uMNam76L6URrxEhQ/giiAhHFRuO+iCvsGOPG+SPWLQumt6+KKnGXDDRmM0jsZfibh/SyNT7rxurDueLzmL2Gd3VRwPN4IeKh3L1OXzKNPKXN4dXwT0Eo9MqTtgiFJslPeiTPaBeXoevju9O+iCgbwMznI09UTI4OBBomDMGTocxg0Dtsd9ISlknh5cNjY34Gmavu0vwzhlvZJvhVNSNenLhNE+IjUuj6cCkZrX1S4tm/yThLFMiD/p5Az7tj95/lYduEBDJuV+k5/OC7rzwsogEaYNs3ULt7zI72hCVs7Qa9cP4JXAmnWpf6ORZgkao1y0cX0vrgZZ5VEbR+h/e3jyvvlwMNachNfueuy3JNk9t13ijwe+YgWZGXVMT/bI1GTdjsWcZizEr82+RNz5PyH8zQG8nqjaWI94RNf6NlUPObfnDiaZXTBm/Btkx2XEw0hj/tmIqdSgdUfk+W+cKmm3AbhlxOxgz1+KyJc+/4y/LTpykKzNzcaM99uKSEtfqiWGHgrW+GLM8T0FQaJyrGLpq1gp6Wamyya9HAQdapIl/hSOJFaYPHFYU5cMkYMq42n4QbvSCcSO1xEb0LORKGGm2KFoLNRTOYF28XHhFRX1eNo4mWLjSPQs9fhYdiy6kfKZxIIpM2nf+E1B0jrTZEWs8k+rJyLXwXni+fst8d2dShHMvjsTSppOpMflDdeFFf+KvTAAM8XwIIVX3I6d3UIyuhLlp2gwWMtd1vZxJPOnx0QPoNbbguS8yLCt5zjCH7m8I1E4q035scM4S8ZxhXdn+lKO2WrGGOUkXuAmJqkVpNe++e9qTorvFfoSYQpXiqQy9miZqvBPrCkgxzd9/8UhPVgLQSVrPzPyyj7/FR3/3wZRT5N0NL/FFuejp3WVaRjVfedw7o88znv2YRFStnnoOpY/f3LueMDIWFdzEV5Yx8LShju15WwD9Zz4fcvzhNenl5c3vnYbGCBv/u2bmBEYGhAg/+xf/wLUEsDBBQAAgAIADtOnUgrC8BtSgAAAGsAAAAbAAAAdW5pdmVyc2FsL3VuaXZlcnNhbC5wbmcueG1ss7GvyM1RKEstKs7Mz7NVMtQzULK34+WyKShKLctMLVeoAIoZ6RlAgJJCJSq3PDOlJAMoZGBujBDMSM1MzyixVbIwMIUL6gPNBABQSwECAAAUAAIACAAgTXtIFQ6tKGQEAAAHEQAAHQAAAAAAAAABAAAAAAAAAAAAdW5pdmVyc2FsL2NvbW1vbl9tZXNzYWdlcy5sbmdQSwECAAAUAAIACAAgTXtICH4LIykDAACGDAAAJwAAAAAAAAABAAAAAACfBAAAdW5pdmVyc2FsL2ZsYXNoX3B1Ymxpc2hpbmdfc2V0dGluZ3MueG1sUEsBAgAAFAACAAgAIE17SH4dtWa3AgAAUAoAACEAAAAAAAAAAQAAAAAADQgAAHVuaXZlcnNhbC9mbGFzaF9za2luX3NldHRpbmdzLnhtbFBLAQIAABQAAgAIACBNe0gqlg9n/gIAAJcLAAAmAAAAAAAAAAEAAAAAAAMLAAB1bml2ZXJzYWwvaHRtbF9wdWJsaXNoaW5nX3NldHRpbmdzLnhtbFBLAQIAABQAAgAIACBNe0j+2QZdoAEAAC0GAAAfAAAAAAAAAAEAAAAAAEUOAAB1bml2ZXJzYWwvaHRtbF9za2luX3NldHRpbmdzLmpzUEsBAgAAFAACAAgAO06dSD08L9HBAAAA5QEAABoAAAAAAAAAAQAAAAAAIhAAAHVuaXZlcnNhbC9pMThuX3ByZXNldHMueG1sUEsBAgAAFAACAAgAO06dSAzStqxuAAAAbgAAABwAAAAAAAAAAQAAAAAAGxEAAHVuaXZlcnNhbC9sb2NhbF9zZXR0aW5ncy54bWxQSwECAAAUAAIACABElFdHI7RO+/sCAACwCAAAFAAAAAAAAAABAAAAAADDEQAAdW5pdmVyc2FsL3BsYXllci54bWxQSwECAAAUAAIACAA7Tp1INdvZrWgBAADzAgAAKQAAAAAAAAABAAAAAADwFAAAdW5pdmVyc2FsL3NraW5fY3VzdG9taXphdGlvbl9zZXR0aW5ncy54bWxQSwECAAAUAAIACAA7Tp1Ih0o7lkIPAAAaJAAAFwAAAAAAAAAAAAAAAACfFgAAdW5pdmVyc2FsL3VuaXZlcnNhbC5wbmdQSwECAAAUAAIACAA7Tp1IKwvAbUoAAABrAAAAGwAAAAAAAAABAAAAAAAWJgAAdW5pdmVyc2FsL3VuaXZlcnNhbC5wbmcueG1sUEsFBgAAAAALAAsASQMAAJkmAAAAAA=="/>
  <p:tag name="ISPRING_PRESENTATION_TITLE" val="003-扁平化工作总结PPT"/>
  <p:tag name="ISPRING_SCORM_ENDPOINT" val="&lt;endpoint&gt;&lt;enable&gt;0&lt;/enable&gt;&lt;lrs&gt;http://&lt;/lrs&gt;&lt;auth&gt;0&lt;/auth&gt;&lt;login&gt;&lt;/login&gt;&lt;password&gt;&lt;/password&gt;&lt;key&gt;&lt;/key&gt;&lt;name&gt;&lt;/name&gt;&lt;email&gt;&lt;/email&gt;&lt;/endpoint&gt;&#10;"/>
  <p:tag name="ISPRING_SCORM_RATE_SLIDES" val="1"/>
  <p:tag name="ISPRING_ULTRA_SCORM_COURSE_ID" val="B6BF5269-A7B0-4747-BB5E-9EED26BAFABC"/>
  <p:tag name="ISPRINGCLOUDFOLDERID" val="0"/>
  <p:tag name="ISPRINGCLOUDFOLDERPATH" val="资源库"/>
  <p:tag name="ISPRINGONLINEFOLDERID" val="0"/>
  <p:tag name="ISPRINGONLINEFOLDERPATH" val="内容列表"/>
</p:tagLst>
</file>

<file path=ppt/theme/theme1.xml><?xml version="1.0" encoding="utf-8"?>
<a:theme xmlns:r="http://schemas.openxmlformats.org/officeDocument/2006/relationships" xmlns:a="http://schemas.openxmlformats.org/drawingml/2006/main" name="">
  <a:themeElements>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fontScheme name="Office 主题​​">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0.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1.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2.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3.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4.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5.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6.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17.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2.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3.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4.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5.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6.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7.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8.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ppt/theme/themeOverride9.xml><?xml version="1.0" encoding="utf-8"?>
<a:themeOverride xmlns:r="http://schemas.openxmlformats.org/officeDocument/2006/relationships" xmlns:a="http://schemas.openxmlformats.org/drawingml/2006/main">
  <a:clrScheme name="Office 主题​​">
    <a:dk1>
      <a:srgbClr val="000000"/>
    </a:dk1>
    <a:lt1>
      <a:srgbClr val="FFFFFF"/>
    </a:lt1>
    <a:dk2>
      <a:srgbClr val="44546A"/>
    </a:dk2>
    <a:lt2>
      <a:srgbClr val="E6E4E4"/>
    </a:lt2>
    <a:accent1>
      <a:srgbClr val="31A8B6"/>
    </a:accent1>
    <a:accent2>
      <a:srgbClr val="454A4B"/>
    </a:accent2>
    <a:accent3>
      <a:srgbClr val="31A8B6"/>
    </a:accent3>
    <a:accent4>
      <a:srgbClr val="454A4B"/>
    </a:accent4>
    <a:accent5>
      <a:srgbClr val="31A8B6"/>
    </a:accent5>
    <a:accent6>
      <a:srgbClr val="454A4B"/>
    </a:accent6>
    <a:hlink>
      <a:srgbClr val="0563C1"/>
    </a:hlink>
    <a:folHlink>
      <a:srgbClr val="954D72"/>
    </a:folHlink>
  </a:clrScheme>
</a:themeOverride>
</file>

<file path=docProps/app.xml><?xml version="1.0" encoding="utf-8"?>
<Properties xmlns:vt="http://schemas.openxmlformats.org/officeDocument/2006/docPropsVTypes" xmlns="http://schemas.openxmlformats.org/officeDocument/2006/extended-properties">
  <Template>Office Theme</Template>
  <Company/>
  <PresentationFormat>自定义</PresentationFormat>
  <Paragraphs>209</Paragraphs>
  <Slides>26</Slides>
  <Notes>16</Notes>
  <TotalTime>1616</TotalTime>
  <HiddenSlides>0</HiddenSlides>
  <MMClips>0</MMClips>
  <ScaleCrop>0</ScaleCrop>
  <HeadingPairs>
    <vt:vector baseType="variant" size="6">
      <vt:variant>
        <vt:lpstr>Fonts used</vt:lpstr>
      </vt:variant>
      <vt:variant>
        <vt:i4>14</vt:i4>
      </vt:variant>
      <vt:variant>
        <vt:lpstr>Theme</vt:lpstr>
      </vt:variant>
      <vt:variant>
        <vt:i4>1</vt:i4>
      </vt:variant>
      <vt:variant>
        <vt:lpstr>Slide Titles</vt:lpstr>
      </vt:variant>
      <vt:variant>
        <vt:i4>26</vt:i4>
      </vt:variant>
    </vt:vector>
  </HeadingPairs>
  <TitlesOfParts>
    <vt:vector baseType="lpstr" size="41">
      <vt:lpstr>Arial</vt:lpstr>
      <vt:lpstr>Calibri Light</vt:lpstr>
      <vt:lpstr>Calibri</vt:lpstr>
      <vt:lpstr>逼格青春粗黑体简2.0</vt:lpstr>
      <vt:lpstr>微软雅黑</vt:lpstr>
      <vt:lpstr>Impact</vt:lpstr>
      <vt:lpstr>方正正黑简体</vt:lpstr>
      <vt:lpstr>锐字巅峰粗黑简1.0</vt:lpstr>
      <vt:lpstr>Avant GardeBook</vt:lpstr>
      <vt:lpstr>Lato Light</vt:lpstr>
      <vt:lpstr>Gill Sans</vt:lpstr>
      <vt:lpstr>Wingdings</vt:lpstr>
      <vt:lpstr>Roboto Light</vt:lpstr>
      <vt:lpstr>宋体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2015-05-05T08:02:14Z</dcterms:created>
  <cp:lastModifiedBy>优品PPT</cp:lastModifiedBy>
  <dcterms:modified xsi:type="dcterms:W3CDTF">2021-08-20T11:00:24Z</dcterms:modified>
  <cp:revision>116</cp:revision>
  <dc:title>PowerPoint 演示文稿</dc:title>
</cp:coreProperties>
</file>